
<file path=[Content_Types].xml><?xml version="1.0" encoding="utf-8"?>
<Types xmlns="http://schemas.openxmlformats.org/package/2006/content-types">
  <Default Extension="gif" ContentType="image/gif"/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58" r:id="rId3"/>
    <p:sldId id="259" r:id="rId4"/>
    <p:sldId id="260" r:id="rId5"/>
    <p:sldId id="263" r:id="rId6"/>
    <p:sldId id="264" r:id="rId7"/>
    <p:sldId id="262" r:id="rId8"/>
    <p:sldId id="265" r:id="rId9"/>
    <p:sldId id="267" r:id="rId10"/>
    <p:sldId id="268" r:id="rId11"/>
    <p:sldId id="269" r:id="rId12"/>
    <p:sldId id="261" r:id="rId13"/>
    <p:sldId id="266" r:id="rId14"/>
    <p:sldId id="270" r:id="rId15"/>
    <p:sldId id="271" r:id="rId16"/>
    <p:sldId id="272" r:id="rId1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3A79539D-523F-FD3B-C4C8-141ABC9D3692}" v="961" dt="2026-01-18T17:44:21.856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microsoft.com/office/2015/10/relationships/revisionInfo" Target="revisionInfo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Ethan Clift (2416711)" userId="S::2416711@student.uwtsd.ac.uk::7e6192bc-7a19-4f26-ab16-6f819fbc7bf0" providerId="AD" clId="Web-{3A79539D-523F-FD3B-C4C8-141ABC9D3692}"/>
    <pc:docChg chg="addSld delSld modSld sldOrd">
      <pc:chgData name="Ethan Clift (2416711)" userId="S::2416711@student.uwtsd.ac.uk::7e6192bc-7a19-4f26-ab16-6f819fbc7bf0" providerId="AD" clId="Web-{3A79539D-523F-FD3B-C4C8-141ABC9D3692}" dt="2026-01-18T17:44:21.856" v="951" actId="20577"/>
      <pc:docMkLst>
        <pc:docMk/>
      </pc:docMkLst>
      <pc:sldChg chg="del">
        <pc:chgData name="Ethan Clift (2416711)" userId="S::2416711@student.uwtsd.ac.uk::7e6192bc-7a19-4f26-ab16-6f819fbc7bf0" providerId="AD" clId="Web-{3A79539D-523F-FD3B-C4C8-141ABC9D3692}" dt="2026-01-18T16:14:39.130" v="5"/>
        <pc:sldMkLst>
          <pc:docMk/>
          <pc:sldMk cId="109857222" sldId="256"/>
        </pc:sldMkLst>
      </pc:sldChg>
      <pc:sldChg chg="addSp modSp add">
        <pc:chgData name="Ethan Clift (2416711)" userId="S::2416711@student.uwtsd.ac.uk::7e6192bc-7a19-4f26-ab16-6f819fbc7bf0" providerId="AD" clId="Web-{3A79539D-523F-FD3B-C4C8-141ABC9D3692}" dt="2026-01-18T16:56:26.669" v="719"/>
        <pc:sldMkLst>
          <pc:docMk/>
          <pc:sldMk cId="2238917112" sldId="257"/>
        </pc:sldMkLst>
        <pc:spChg chg="mod">
          <ac:chgData name="Ethan Clift (2416711)" userId="S::2416711@student.uwtsd.ac.uk::7e6192bc-7a19-4f26-ab16-6f819fbc7bf0" providerId="AD" clId="Web-{3A79539D-523F-FD3B-C4C8-141ABC9D3692}" dt="2026-01-18T16:14:33.692" v="4"/>
          <ac:spMkLst>
            <pc:docMk/>
            <pc:sldMk cId="2238917112" sldId="257"/>
            <ac:spMk id="2" creationId="{00000000-0000-0000-0000-000000000000}"/>
          </ac:spMkLst>
        </pc:spChg>
        <pc:spChg chg="mod">
          <ac:chgData name="Ethan Clift (2416711)" userId="S::2416711@student.uwtsd.ac.uk::7e6192bc-7a19-4f26-ab16-6f819fbc7bf0" providerId="AD" clId="Web-{3A79539D-523F-FD3B-C4C8-141ABC9D3692}" dt="2026-01-18T16:14:33.692" v="4"/>
          <ac:spMkLst>
            <pc:docMk/>
            <pc:sldMk cId="2238917112" sldId="257"/>
            <ac:spMk id="3" creationId="{00000000-0000-0000-0000-000000000000}"/>
          </ac:spMkLst>
        </pc:spChg>
        <pc:spChg chg="add mod">
          <ac:chgData name="Ethan Clift (2416711)" userId="S::2416711@student.uwtsd.ac.uk::7e6192bc-7a19-4f26-ab16-6f819fbc7bf0" providerId="AD" clId="Web-{3A79539D-523F-FD3B-C4C8-141ABC9D3692}" dt="2026-01-18T16:56:26.669" v="719"/>
          <ac:spMkLst>
            <pc:docMk/>
            <pc:sldMk cId="2238917112" sldId="257"/>
            <ac:spMk id="10" creationId="{F8446B12-7391-4711-8B31-112A0B896C76}"/>
          </ac:spMkLst>
        </pc:spChg>
        <pc:grpChg chg="add">
          <ac:chgData name="Ethan Clift (2416711)" userId="S::2416711@student.uwtsd.ac.uk::7e6192bc-7a19-4f26-ab16-6f819fbc7bf0" providerId="AD" clId="Web-{3A79539D-523F-FD3B-C4C8-141ABC9D3692}" dt="2026-01-18T16:14:33.692" v="4"/>
          <ac:grpSpMkLst>
            <pc:docMk/>
            <pc:sldMk cId="2238917112" sldId="257"/>
            <ac:grpSpMk id="12" creationId="{AC0B7807-0C83-4963-821A-69B172722E49}"/>
          </ac:grpSpMkLst>
        </pc:grpChg>
      </pc:sldChg>
      <pc:sldChg chg="addSp delSp modSp new mod setBg">
        <pc:chgData name="Ethan Clift (2416711)" userId="S::2416711@student.uwtsd.ac.uk::7e6192bc-7a19-4f26-ab16-6f819fbc7bf0" providerId="AD" clId="Web-{3A79539D-523F-FD3B-C4C8-141ABC9D3692}" dt="2026-01-18T16:26:25.169" v="262" actId="14100"/>
        <pc:sldMkLst>
          <pc:docMk/>
          <pc:sldMk cId="4265174472" sldId="258"/>
        </pc:sldMkLst>
        <pc:spChg chg="mod">
          <ac:chgData name="Ethan Clift (2416711)" userId="S::2416711@student.uwtsd.ac.uk::7e6192bc-7a19-4f26-ab16-6f819fbc7bf0" providerId="AD" clId="Web-{3A79539D-523F-FD3B-C4C8-141ABC9D3692}" dt="2026-01-18T16:26:19.888" v="261" actId="20577"/>
          <ac:spMkLst>
            <pc:docMk/>
            <pc:sldMk cId="4265174472" sldId="258"/>
            <ac:spMk id="2" creationId="{79166552-D9A3-5BA1-E441-53AC0D64A623}"/>
          </ac:spMkLst>
        </pc:spChg>
        <pc:spChg chg="del">
          <ac:chgData name="Ethan Clift (2416711)" userId="S::2416711@student.uwtsd.ac.uk::7e6192bc-7a19-4f26-ab16-6f819fbc7bf0" providerId="AD" clId="Web-{3A79539D-523F-FD3B-C4C8-141ABC9D3692}" dt="2026-01-18T16:15:14.537" v="8"/>
          <ac:spMkLst>
            <pc:docMk/>
            <pc:sldMk cId="4265174472" sldId="258"/>
            <ac:spMk id="3" creationId="{D84CF953-2376-70E0-B621-24CA87A969C2}"/>
          </ac:spMkLst>
        </pc:spChg>
        <pc:spChg chg="add mod">
          <ac:chgData name="Ethan Clift (2416711)" userId="S::2416711@student.uwtsd.ac.uk::7e6192bc-7a19-4f26-ab16-6f819fbc7bf0" providerId="AD" clId="Web-{3A79539D-523F-FD3B-C4C8-141ABC9D3692}" dt="2026-01-18T16:18:56.915" v="80" actId="20577"/>
          <ac:spMkLst>
            <pc:docMk/>
            <pc:sldMk cId="4265174472" sldId="258"/>
            <ac:spMk id="10" creationId="{638EA4DE-F3E1-92E1-915E-EDB85D7045ED}"/>
          </ac:spMkLst>
        </pc:spChg>
        <pc:spChg chg="add">
          <ac:chgData name="Ethan Clift (2416711)" userId="S::2416711@student.uwtsd.ac.uk::7e6192bc-7a19-4f26-ab16-6f819fbc7bf0" providerId="AD" clId="Web-{3A79539D-523F-FD3B-C4C8-141ABC9D3692}" dt="2026-01-18T16:15:55.444" v="13"/>
          <ac:spMkLst>
            <pc:docMk/>
            <pc:sldMk cId="4265174472" sldId="258"/>
            <ac:spMk id="13" creationId="{114C78B5-EC6B-4A39-8860-705100867457}"/>
          </ac:spMkLst>
        </pc:spChg>
        <pc:grpChg chg="add">
          <ac:chgData name="Ethan Clift (2416711)" userId="S::2416711@student.uwtsd.ac.uk::7e6192bc-7a19-4f26-ab16-6f819fbc7bf0" providerId="AD" clId="Web-{3A79539D-523F-FD3B-C4C8-141ABC9D3692}" dt="2026-01-18T16:15:55.444" v="13"/>
          <ac:grpSpMkLst>
            <pc:docMk/>
            <pc:sldMk cId="4265174472" sldId="258"/>
            <ac:grpSpMk id="15" creationId="{A50943B0-FDF7-4C2C-B784-9208C945A8C3}"/>
          </ac:grpSpMkLst>
        </pc:grpChg>
        <pc:picChg chg="add mod ord">
          <ac:chgData name="Ethan Clift (2416711)" userId="S::2416711@student.uwtsd.ac.uk::7e6192bc-7a19-4f26-ab16-6f819fbc7bf0" providerId="AD" clId="Web-{3A79539D-523F-FD3B-C4C8-141ABC9D3692}" dt="2026-01-18T16:16:51.773" v="23" actId="14100"/>
          <ac:picMkLst>
            <pc:docMk/>
            <pc:sldMk cId="4265174472" sldId="258"/>
            <ac:picMk id="4" creationId="{E2D4290D-6400-9A12-6F50-3C74FC8538AB}"/>
          </ac:picMkLst>
        </pc:picChg>
        <pc:picChg chg="add mod ord">
          <ac:chgData name="Ethan Clift (2416711)" userId="S::2416711@student.uwtsd.ac.uk::7e6192bc-7a19-4f26-ab16-6f819fbc7bf0" providerId="AD" clId="Web-{3A79539D-523F-FD3B-C4C8-141ABC9D3692}" dt="2026-01-18T16:15:55.444" v="13"/>
          <ac:picMkLst>
            <pc:docMk/>
            <pc:sldMk cId="4265174472" sldId="258"/>
            <ac:picMk id="5" creationId="{FAD5E832-D5C6-A356-9C87-4A12B39D6598}"/>
          </ac:picMkLst>
        </pc:picChg>
        <pc:picChg chg="add mod modCrop">
          <ac:chgData name="Ethan Clift (2416711)" userId="S::2416711@student.uwtsd.ac.uk::7e6192bc-7a19-4f26-ab16-6f819fbc7bf0" providerId="AD" clId="Web-{3A79539D-523F-FD3B-C4C8-141ABC9D3692}" dt="2026-01-18T16:26:25.169" v="262" actId="14100"/>
          <ac:picMkLst>
            <pc:docMk/>
            <pc:sldMk cId="4265174472" sldId="258"/>
            <ac:picMk id="6" creationId="{DF5516D6-D63A-EB04-F2B6-CB789B49452E}"/>
          </ac:picMkLst>
        </pc:picChg>
      </pc:sldChg>
      <pc:sldChg chg="addSp delSp modSp new mod setBg">
        <pc:chgData name="Ethan Clift (2416711)" userId="S::2416711@student.uwtsd.ac.uk::7e6192bc-7a19-4f26-ab16-6f819fbc7bf0" providerId="AD" clId="Web-{3A79539D-523F-FD3B-C4C8-141ABC9D3692}" dt="2026-01-18T17:40:15.339" v="922" actId="20577"/>
        <pc:sldMkLst>
          <pc:docMk/>
          <pc:sldMk cId="2332220887" sldId="259"/>
        </pc:sldMkLst>
        <pc:spChg chg="mod">
          <ac:chgData name="Ethan Clift (2416711)" userId="S::2416711@student.uwtsd.ac.uk::7e6192bc-7a19-4f26-ab16-6f819fbc7bf0" providerId="AD" clId="Web-{3A79539D-523F-FD3B-C4C8-141ABC9D3692}" dt="2026-01-18T16:21:17.947" v="100"/>
          <ac:spMkLst>
            <pc:docMk/>
            <pc:sldMk cId="2332220887" sldId="259"/>
            <ac:spMk id="2" creationId="{184B1631-00C6-9D89-D608-6BDC908DC288}"/>
          </ac:spMkLst>
        </pc:spChg>
        <pc:spChg chg="del">
          <ac:chgData name="Ethan Clift (2416711)" userId="S::2416711@student.uwtsd.ac.uk::7e6192bc-7a19-4f26-ab16-6f819fbc7bf0" providerId="AD" clId="Web-{3A79539D-523F-FD3B-C4C8-141ABC9D3692}" dt="2026-01-18T16:21:10.697" v="99"/>
          <ac:spMkLst>
            <pc:docMk/>
            <pc:sldMk cId="2332220887" sldId="259"/>
            <ac:spMk id="3" creationId="{EFB92FD2-654A-5D37-9D04-9FF78640EE9A}"/>
          </ac:spMkLst>
        </pc:spChg>
        <pc:spChg chg="add mod">
          <ac:chgData name="Ethan Clift (2416711)" userId="S::2416711@student.uwtsd.ac.uk::7e6192bc-7a19-4f26-ab16-6f819fbc7bf0" providerId="AD" clId="Web-{3A79539D-523F-FD3B-C4C8-141ABC9D3692}" dt="2026-01-18T17:40:15.339" v="922" actId="20577"/>
          <ac:spMkLst>
            <pc:docMk/>
            <pc:sldMk cId="2332220887" sldId="259"/>
            <ac:spMk id="8" creationId="{54C2440A-1FAE-EA27-77A2-5A244FC52ABC}"/>
          </ac:spMkLst>
        </pc:spChg>
        <pc:spChg chg="add">
          <ac:chgData name="Ethan Clift (2416711)" userId="S::2416711@student.uwtsd.ac.uk::7e6192bc-7a19-4f26-ab16-6f819fbc7bf0" providerId="AD" clId="Web-{3A79539D-523F-FD3B-C4C8-141ABC9D3692}" dt="2026-01-18T16:21:17.947" v="100"/>
          <ac:spMkLst>
            <pc:docMk/>
            <pc:sldMk cId="2332220887" sldId="259"/>
            <ac:spMk id="11" creationId="{D009D6D5-DAC2-4A8B-A17A-E206B9012D09}"/>
          </ac:spMkLst>
        </pc:spChg>
        <pc:picChg chg="add mod ord">
          <ac:chgData name="Ethan Clift (2416711)" userId="S::2416711@student.uwtsd.ac.uk::7e6192bc-7a19-4f26-ab16-6f819fbc7bf0" providerId="AD" clId="Web-{3A79539D-523F-FD3B-C4C8-141ABC9D3692}" dt="2026-01-18T16:21:17.947" v="100"/>
          <ac:picMkLst>
            <pc:docMk/>
            <pc:sldMk cId="2332220887" sldId="259"/>
            <ac:picMk id="4" creationId="{8D02CE8A-E2D4-C7A5-BB9B-076C3E605C25}"/>
          </ac:picMkLst>
        </pc:picChg>
      </pc:sldChg>
      <pc:sldChg chg="addSp delSp modSp new mod setBg">
        <pc:chgData name="Ethan Clift (2416711)" userId="S::2416711@student.uwtsd.ac.uk::7e6192bc-7a19-4f26-ab16-6f819fbc7bf0" providerId="AD" clId="Web-{3A79539D-523F-FD3B-C4C8-141ABC9D3692}" dt="2026-01-18T16:28:18.341" v="296" actId="20577"/>
        <pc:sldMkLst>
          <pc:docMk/>
          <pc:sldMk cId="311994369" sldId="260"/>
        </pc:sldMkLst>
        <pc:spChg chg="mod">
          <ac:chgData name="Ethan Clift (2416711)" userId="S::2416711@student.uwtsd.ac.uk::7e6192bc-7a19-4f26-ab16-6f819fbc7bf0" providerId="AD" clId="Web-{3A79539D-523F-FD3B-C4C8-141ABC9D3692}" dt="2026-01-18T16:28:18.341" v="296" actId="20577"/>
          <ac:spMkLst>
            <pc:docMk/>
            <pc:sldMk cId="311994369" sldId="260"/>
            <ac:spMk id="2" creationId="{9D615CE2-8B54-9E0B-8DAB-0719BAD819EB}"/>
          </ac:spMkLst>
        </pc:spChg>
        <pc:spChg chg="del">
          <ac:chgData name="Ethan Clift (2416711)" userId="S::2416711@student.uwtsd.ac.uk::7e6192bc-7a19-4f26-ab16-6f819fbc7bf0" providerId="AD" clId="Web-{3A79539D-523F-FD3B-C4C8-141ABC9D3692}" dt="2026-01-18T16:27:04.106" v="263"/>
          <ac:spMkLst>
            <pc:docMk/>
            <pc:sldMk cId="311994369" sldId="260"/>
            <ac:spMk id="3" creationId="{EA3D5E11-4DB0-8B30-0F91-5433D736AF08}"/>
          </ac:spMkLst>
        </pc:spChg>
        <pc:spChg chg="add del">
          <ac:chgData name="Ethan Clift (2416711)" userId="S::2416711@student.uwtsd.ac.uk::7e6192bc-7a19-4f26-ab16-6f819fbc7bf0" providerId="AD" clId="Web-{3A79539D-523F-FD3B-C4C8-141ABC9D3692}" dt="2026-01-18T16:27:39.763" v="272"/>
          <ac:spMkLst>
            <pc:docMk/>
            <pc:sldMk cId="311994369" sldId="260"/>
            <ac:spMk id="10" creationId="{3AD81B19-298D-80F3-3888-9ECD4E3E5C09}"/>
          </ac:spMkLst>
        </pc:spChg>
        <pc:spChg chg="add del">
          <ac:chgData name="Ethan Clift (2416711)" userId="S::2416711@student.uwtsd.ac.uk::7e6192bc-7a19-4f26-ab16-6f819fbc7bf0" providerId="AD" clId="Web-{3A79539D-523F-FD3B-C4C8-141ABC9D3692}" dt="2026-01-18T16:27:39.763" v="272"/>
          <ac:spMkLst>
            <pc:docMk/>
            <pc:sldMk cId="311994369" sldId="260"/>
            <ac:spMk id="13" creationId="{B95B9BA8-1D69-4796-85F5-B6D0BD52354B}"/>
          </ac:spMkLst>
        </pc:spChg>
        <pc:spChg chg="add">
          <ac:chgData name="Ethan Clift (2416711)" userId="S::2416711@student.uwtsd.ac.uk::7e6192bc-7a19-4f26-ab16-6f819fbc7bf0" providerId="AD" clId="Web-{3A79539D-523F-FD3B-C4C8-141ABC9D3692}" dt="2026-01-18T16:27:39.763" v="272"/>
          <ac:spMkLst>
            <pc:docMk/>
            <pc:sldMk cId="311994369" sldId="260"/>
            <ac:spMk id="27" creationId="{A7AE9375-4664-4DB2-922D-2782A6E439AC}"/>
          </ac:spMkLst>
        </pc:spChg>
        <pc:spChg chg="add">
          <ac:chgData name="Ethan Clift (2416711)" userId="S::2416711@student.uwtsd.ac.uk::7e6192bc-7a19-4f26-ab16-6f819fbc7bf0" providerId="AD" clId="Web-{3A79539D-523F-FD3B-C4C8-141ABC9D3692}" dt="2026-01-18T16:27:39.763" v="272"/>
          <ac:spMkLst>
            <pc:docMk/>
            <pc:sldMk cId="311994369" sldId="260"/>
            <ac:spMk id="31" creationId="{9DD005C1-8C51-42D6-9BEE-B9B83849743D}"/>
          </ac:spMkLst>
        </pc:spChg>
        <pc:grpChg chg="add del">
          <ac:chgData name="Ethan Clift (2416711)" userId="S::2416711@student.uwtsd.ac.uk::7e6192bc-7a19-4f26-ab16-6f819fbc7bf0" providerId="AD" clId="Web-{3A79539D-523F-FD3B-C4C8-141ABC9D3692}" dt="2026-01-18T16:27:39.763" v="272"/>
          <ac:grpSpMkLst>
            <pc:docMk/>
            <pc:sldMk cId="311994369" sldId="260"/>
            <ac:grpSpMk id="15" creationId="{D44E3F87-3D58-4B03-86B2-15A5C5B9C964}"/>
          </ac:grpSpMkLst>
        </pc:grpChg>
        <pc:graphicFrameChg chg="add del mod ord modGraphic">
          <ac:chgData name="Ethan Clift (2416711)" userId="S::2416711@student.uwtsd.ac.uk::7e6192bc-7a19-4f26-ab16-6f819fbc7bf0" providerId="AD" clId="Web-{3A79539D-523F-FD3B-C4C8-141ABC9D3692}" dt="2026-01-18T16:27:07.841" v="264"/>
          <ac:graphicFrameMkLst>
            <pc:docMk/>
            <pc:sldMk cId="311994369" sldId="260"/>
            <ac:graphicFrameMk id="5" creationId="{1F619147-1464-70CE-CD40-92AC1B0B9225}"/>
          </ac:graphicFrameMkLst>
        </pc:graphicFrameChg>
        <pc:graphicFrameChg chg="add del">
          <ac:chgData name="Ethan Clift (2416711)" userId="S::2416711@student.uwtsd.ac.uk::7e6192bc-7a19-4f26-ab16-6f819fbc7bf0" providerId="AD" clId="Web-{3A79539D-523F-FD3B-C4C8-141ABC9D3692}" dt="2026-01-18T16:27:39.763" v="272"/>
          <ac:graphicFrameMkLst>
            <pc:docMk/>
            <pc:sldMk cId="311994369" sldId="260"/>
            <ac:graphicFrameMk id="8" creationId="{1F619147-1464-70CE-CD40-92AC1B0B9225}"/>
          </ac:graphicFrameMkLst>
        </pc:graphicFrameChg>
        <pc:graphicFrameChg chg="add">
          <ac:chgData name="Ethan Clift (2416711)" userId="S::2416711@student.uwtsd.ac.uk::7e6192bc-7a19-4f26-ab16-6f819fbc7bf0" providerId="AD" clId="Web-{3A79539D-523F-FD3B-C4C8-141ABC9D3692}" dt="2026-01-18T16:27:39.763" v="272"/>
          <ac:graphicFrameMkLst>
            <pc:docMk/>
            <pc:sldMk cId="311994369" sldId="260"/>
            <ac:graphicFrameMk id="24" creationId="{1F619147-1464-70CE-CD40-92AC1B0B9225}"/>
          </ac:graphicFrameMkLst>
        </pc:graphicFrameChg>
        <pc:cxnChg chg="add">
          <ac:chgData name="Ethan Clift (2416711)" userId="S::2416711@student.uwtsd.ac.uk::7e6192bc-7a19-4f26-ab16-6f819fbc7bf0" providerId="AD" clId="Web-{3A79539D-523F-FD3B-C4C8-141ABC9D3692}" dt="2026-01-18T16:27:39.763" v="272"/>
          <ac:cxnSpMkLst>
            <pc:docMk/>
            <pc:sldMk cId="311994369" sldId="260"/>
            <ac:cxnSpMk id="29" creationId="{EE504C98-6397-41C1-A8D8-2D9C4ED307E0}"/>
          </ac:cxnSpMkLst>
        </pc:cxnChg>
      </pc:sldChg>
      <pc:sldChg chg="addSp delSp modSp new mod ord setBg">
        <pc:chgData name="Ethan Clift (2416711)" userId="S::2416711@student.uwtsd.ac.uk::7e6192bc-7a19-4f26-ab16-6f819fbc7bf0" providerId="AD" clId="Web-{3A79539D-523F-FD3B-C4C8-141ABC9D3692}" dt="2026-01-18T17:30:48.918" v="854" actId="20577"/>
        <pc:sldMkLst>
          <pc:docMk/>
          <pc:sldMk cId="374826749" sldId="261"/>
        </pc:sldMkLst>
        <pc:spChg chg="mod">
          <ac:chgData name="Ethan Clift (2416711)" userId="S::2416711@student.uwtsd.ac.uk::7e6192bc-7a19-4f26-ab16-6f819fbc7bf0" providerId="AD" clId="Web-{3A79539D-523F-FD3B-C4C8-141ABC9D3692}" dt="2026-01-18T16:41:44.868" v="515" actId="20577"/>
          <ac:spMkLst>
            <pc:docMk/>
            <pc:sldMk cId="374826749" sldId="261"/>
            <ac:spMk id="2" creationId="{393FB271-6EB8-3EF7-DE79-B57396283922}"/>
          </ac:spMkLst>
        </pc:spChg>
        <pc:spChg chg="del">
          <ac:chgData name="Ethan Clift (2416711)" userId="S::2416711@student.uwtsd.ac.uk::7e6192bc-7a19-4f26-ab16-6f819fbc7bf0" providerId="AD" clId="Web-{3A79539D-523F-FD3B-C4C8-141ABC9D3692}" dt="2026-01-18T16:41:09.211" v="504"/>
          <ac:spMkLst>
            <pc:docMk/>
            <pc:sldMk cId="374826749" sldId="261"/>
            <ac:spMk id="3" creationId="{4196E484-A274-1FF8-D336-5D5662D3AA5D}"/>
          </ac:spMkLst>
        </pc:spChg>
        <pc:spChg chg="add mod">
          <ac:chgData name="Ethan Clift (2416711)" userId="S::2416711@student.uwtsd.ac.uk::7e6192bc-7a19-4f26-ab16-6f819fbc7bf0" providerId="AD" clId="Web-{3A79539D-523F-FD3B-C4C8-141ABC9D3692}" dt="2026-01-18T17:30:48.918" v="854" actId="20577"/>
          <ac:spMkLst>
            <pc:docMk/>
            <pc:sldMk cId="374826749" sldId="261"/>
            <ac:spMk id="3" creationId="{E40BCD3B-C5DA-AFBD-59EC-4233A37A3344}"/>
          </ac:spMkLst>
        </pc:spChg>
        <pc:spChg chg="add mod">
          <ac:chgData name="Ethan Clift (2416711)" userId="S::2416711@student.uwtsd.ac.uk::7e6192bc-7a19-4f26-ab16-6f819fbc7bf0" providerId="AD" clId="Web-{3A79539D-523F-FD3B-C4C8-141ABC9D3692}" dt="2026-01-18T17:30:01.057" v="838" actId="20577"/>
          <ac:spMkLst>
            <pc:docMk/>
            <pc:sldMk cId="374826749" sldId="261"/>
            <ac:spMk id="8" creationId="{AB9932DA-616B-186E-BA55-F1DB7CD06FE7}"/>
          </ac:spMkLst>
        </pc:spChg>
        <pc:spChg chg="add">
          <ac:chgData name="Ethan Clift (2416711)" userId="S::2416711@student.uwtsd.ac.uk::7e6192bc-7a19-4f26-ab16-6f819fbc7bf0" providerId="AD" clId="Web-{3A79539D-523F-FD3B-C4C8-141ABC9D3692}" dt="2026-01-18T16:41:31.930" v="507"/>
          <ac:spMkLst>
            <pc:docMk/>
            <pc:sldMk cId="374826749" sldId="261"/>
            <ac:spMk id="11" creationId="{B95B9BA8-1D69-4796-85F5-B6D0BD52354B}"/>
          </ac:spMkLst>
        </pc:spChg>
        <pc:picChg chg="add mod ord modCrop">
          <ac:chgData name="Ethan Clift (2416711)" userId="S::2416711@student.uwtsd.ac.uk::7e6192bc-7a19-4f26-ab16-6f819fbc7bf0" providerId="AD" clId="Web-{3A79539D-523F-FD3B-C4C8-141ABC9D3692}" dt="2026-01-18T16:42:41.509" v="554"/>
          <ac:picMkLst>
            <pc:docMk/>
            <pc:sldMk cId="374826749" sldId="261"/>
            <ac:picMk id="4" creationId="{F3838BA9-06DD-0723-1583-77D69FD2D65A}"/>
          </ac:picMkLst>
        </pc:picChg>
      </pc:sldChg>
      <pc:sldChg chg="addSp delSp modSp new mod ord setBg">
        <pc:chgData name="Ethan Clift (2416711)" userId="S::2416711@student.uwtsd.ac.uk::7e6192bc-7a19-4f26-ab16-6f819fbc7bf0" providerId="AD" clId="Web-{3A79539D-523F-FD3B-C4C8-141ABC9D3692}" dt="2026-01-18T16:24:42.871" v="233"/>
        <pc:sldMkLst>
          <pc:docMk/>
          <pc:sldMk cId="469169577" sldId="262"/>
        </pc:sldMkLst>
        <pc:spChg chg="mod">
          <ac:chgData name="Ethan Clift (2416711)" userId="S::2416711@student.uwtsd.ac.uk::7e6192bc-7a19-4f26-ab16-6f819fbc7bf0" providerId="AD" clId="Web-{3A79539D-523F-FD3B-C4C8-141ABC9D3692}" dt="2026-01-18T16:24:24.793" v="232"/>
          <ac:spMkLst>
            <pc:docMk/>
            <pc:sldMk cId="469169577" sldId="262"/>
            <ac:spMk id="2" creationId="{253128FF-112C-54C5-615D-EB764048C1D4}"/>
          </ac:spMkLst>
        </pc:spChg>
        <pc:spChg chg="del">
          <ac:chgData name="Ethan Clift (2416711)" userId="S::2416711@student.uwtsd.ac.uk::7e6192bc-7a19-4f26-ab16-6f819fbc7bf0" providerId="AD" clId="Web-{3A79539D-523F-FD3B-C4C8-141ABC9D3692}" dt="2026-01-18T16:24:21.434" v="231"/>
          <ac:spMkLst>
            <pc:docMk/>
            <pc:sldMk cId="469169577" sldId="262"/>
            <ac:spMk id="3" creationId="{07FB52FD-371B-4193-E6D9-6054249263B9}"/>
          </ac:spMkLst>
        </pc:spChg>
        <pc:spChg chg="add">
          <ac:chgData name="Ethan Clift (2416711)" userId="S::2416711@student.uwtsd.ac.uk::7e6192bc-7a19-4f26-ab16-6f819fbc7bf0" providerId="AD" clId="Web-{3A79539D-523F-FD3B-C4C8-141ABC9D3692}" dt="2026-01-18T16:24:24.793" v="232"/>
          <ac:spMkLst>
            <pc:docMk/>
            <pc:sldMk cId="469169577" sldId="262"/>
            <ac:spMk id="8" creationId="{3D338867-94A1-7E25-3853-F5B7167576D9}"/>
          </ac:spMkLst>
        </pc:spChg>
        <pc:spChg chg="add">
          <ac:chgData name="Ethan Clift (2416711)" userId="S::2416711@student.uwtsd.ac.uk::7e6192bc-7a19-4f26-ab16-6f819fbc7bf0" providerId="AD" clId="Web-{3A79539D-523F-FD3B-C4C8-141ABC9D3692}" dt="2026-01-18T16:24:24.793" v="232"/>
          <ac:spMkLst>
            <pc:docMk/>
            <pc:sldMk cId="469169577" sldId="262"/>
            <ac:spMk id="11" creationId="{B95B9BA8-1D69-4796-85F5-B6D0BD52354B}"/>
          </ac:spMkLst>
        </pc:spChg>
        <pc:grpChg chg="add">
          <ac:chgData name="Ethan Clift (2416711)" userId="S::2416711@student.uwtsd.ac.uk::7e6192bc-7a19-4f26-ab16-6f819fbc7bf0" providerId="AD" clId="Web-{3A79539D-523F-FD3B-C4C8-141ABC9D3692}" dt="2026-01-18T16:24:24.793" v="232"/>
          <ac:grpSpMkLst>
            <pc:docMk/>
            <pc:sldMk cId="469169577" sldId="262"/>
            <ac:grpSpMk id="13" creationId="{D44E3F87-3D58-4B03-86B2-15A5C5B9C964}"/>
          </ac:grpSpMkLst>
        </pc:grpChg>
        <pc:picChg chg="add mod ord">
          <ac:chgData name="Ethan Clift (2416711)" userId="S::2416711@student.uwtsd.ac.uk::7e6192bc-7a19-4f26-ab16-6f819fbc7bf0" providerId="AD" clId="Web-{3A79539D-523F-FD3B-C4C8-141ABC9D3692}" dt="2026-01-18T16:24:24.793" v="232"/>
          <ac:picMkLst>
            <pc:docMk/>
            <pc:sldMk cId="469169577" sldId="262"/>
            <ac:picMk id="4" creationId="{7CA5FFD7-9DE1-EA4B-E1DC-4C848D6B0878}"/>
          </ac:picMkLst>
        </pc:picChg>
      </pc:sldChg>
      <pc:sldChg chg="addSp modSp new mod setBg">
        <pc:chgData name="Ethan Clift (2416711)" userId="S::2416711@student.uwtsd.ac.uk::7e6192bc-7a19-4f26-ab16-6f819fbc7bf0" providerId="AD" clId="Web-{3A79539D-523F-FD3B-C4C8-141ABC9D3692}" dt="2026-01-18T17:37:35.722" v="907" actId="20577"/>
        <pc:sldMkLst>
          <pc:docMk/>
          <pc:sldMk cId="605514491" sldId="263"/>
        </pc:sldMkLst>
        <pc:spChg chg="mod">
          <ac:chgData name="Ethan Clift (2416711)" userId="S::2416711@student.uwtsd.ac.uk::7e6192bc-7a19-4f26-ab16-6f819fbc7bf0" providerId="AD" clId="Web-{3A79539D-523F-FD3B-C4C8-141ABC9D3692}" dt="2026-01-18T16:32:19.668" v="440"/>
          <ac:spMkLst>
            <pc:docMk/>
            <pc:sldMk cId="605514491" sldId="263"/>
            <ac:spMk id="2" creationId="{76F316A5-3F33-BD42-DBB4-7A194AE3D030}"/>
          </ac:spMkLst>
        </pc:spChg>
        <pc:spChg chg="mod">
          <ac:chgData name="Ethan Clift (2416711)" userId="S::2416711@student.uwtsd.ac.uk::7e6192bc-7a19-4f26-ab16-6f819fbc7bf0" providerId="AD" clId="Web-{3A79539D-523F-FD3B-C4C8-141ABC9D3692}" dt="2026-01-18T17:37:35.722" v="907" actId="20577"/>
          <ac:spMkLst>
            <pc:docMk/>
            <pc:sldMk cId="605514491" sldId="263"/>
            <ac:spMk id="3" creationId="{318AB370-3B66-0897-6BA9-6CF3F8B18721}"/>
          </ac:spMkLst>
        </pc:spChg>
        <pc:spChg chg="add">
          <ac:chgData name="Ethan Clift (2416711)" userId="S::2416711@student.uwtsd.ac.uk::7e6192bc-7a19-4f26-ab16-6f819fbc7bf0" providerId="AD" clId="Web-{3A79539D-523F-FD3B-C4C8-141ABC9D3692}" dt="2026-01-18T16:32:19.668" v="440"/>
          <ac:spMkLst>
            <pc:docMk/>
            <pc:sldMk cId="605514491" sldId="263"/>
            <ac:spMk id="9" creationId="{5A0118C5-4F8D-4CF4-BADD-53FEACC6C42A}"/>
          </ac:spMkLst>
        </pc:spChg>
        <pc:spChg chg="add">
          <ac:chgData name="Ethan Clift (2416711)" userId="S::2416711@student.uwtsd.ac.uk::7e6192bc-7a19-4f26-ab16-6f819fbc7bf0" providerId="AD" clId="Web-{3A79539D-523F-FD3B-C4C8-141ABC9D3692}" dt="2026-01-18T16:32:19.668" v="440"/>
          <ac:spMkLst>
            <pc:docMk/>
            <pc:sldMk cId="605514491" sldId="263"/>
            <ac:spMk id="15" creationId="{3F785A8F-002E-4E7C-A4EE-0423F24488BB}"/>
          </ac:spMkLst>
        </pc:spChg>
        <pc:spChg chg="add">
          <ac:chgData name="Ethan Clift (2416711)" userId="S::2416711@student.uwtsd.ac.uk::7e6192bc-7a19-4f26-ab16-6f819fbc7bf0" providerId="AD" clId="Web-{3A79539D-523F-FD3B-C4C8-141ABC9D3692}" dt="2026-01-18T16:32:19.668" v="440"/>
          <ac:spMkLst>
            <pc:docMk/>
            <pc:sldMk cId="605514491" sldId="263"/>
            <ac:spMk id="17" creationId="{5552F9A4-B078-4FA2-A29A-E70F604511FF}"/>
          </ac:spMkLst>
        </pc:spChg>
        <pc:grpChg chg="add">
          <ac:chgData name="Ethan Clift (2416711)" userId="S::2416711@student.uwtsd.ac.uk::7e6192bc-7a19-4f26-ab16-6f819fbc7bf0" providerId="AD" clId="Web-{3A79539D-523F-FD3B-C4C8-141ABC9D3692}" dt="2026-01-18T16:32:19.668" v="440"/>
          <ac:grpSpMkLst>
            <pc:docMk/>
            <pc:sldMk cId="605514491" sldId="263"/>
            <ac:grpSpMk id="11" creationId="{7F54B1E7-DA9D-4422-98EA-A4C079A0C4AB}"/>
          </ac:grpSpMkLst>
        </pc:grpChg>
        <pc:grpChg chg="add">
          <ac:chgData name="Ethan Clift (2416711)" userId="S::2416711@student.uwtsd.ac.uk::7e6192bc-7a19-4f26-ab16-6f819fbc7bf0" providerId="AD" clId="Web-{3A79539D-523F-FD3B-C4C8-141ABC9D3692}" dt="2026-01-18T16:32:19.668" v="440"/>
          <ac:grpSpMkLst>
            <pc:docMk/>
            <pc:sldMk cId="605514491" sldId="263"/>
            <ac:grpSpMk id="19" creationId="{E7EEFC47-5A1A-4BC0-9CCE-8E2F1C883779}"/>
          </ac:grpSpMkLst>
        </pc:grpChg>
        <pc:picChg chg="add mod">
          <ac:chgData name="Ethan Clift (2416711)" userId="S::2416711@student.uwtsd.ac.uk::7e6192bc-7a19-4f26-ab16-6f819fbc7bf0" providerId="AD" clId="Web-{3A79539D-523F-FD3B-C4C8-141ABC9D3692}" dt="2026-01-18T16:32:19.668" v="440"/>
          <ac:picMkLst>
            <pc:docMk/>
            <pc:sldMk cId="605514491" sldId="263"/>
            <ac:picMk id="4" creationId="{9D07A920-529B-E93A-5165-D5504048F7DC}"/>
          </ac:picMkLst>
        </pc:picChg>
      </pc:sldChg>
      <pc:sldChg chg="addSp delSp modSp new mod setBg">
        <pc:chgData name="Ethan Clift (2416711)" userId="S::2416711@student.uwtsd.ac.uk::7e6192bc-7a19-4f26-ab16-6f819fbc7bf0" providerId="AD" clId="Web-{3A79539D-523F-FD3B-C4C8-141ABC9D3692}" dt="2026-01-18T17:32:36.670" v="899" actId="20577"/>
        <pc:sldMkLst>
          <pc:docMk/>
          <pc:sldMk cId="3424968624" sldId="264"/>
        </pc:sldMkLst>
        <pc:spChg chg="mod">
          <ac:chgData name="Ethan Clift (2416711)" userId="S::2416711@student.uwtsd.ac.uk::7e6192bc-7a19-4f26-ab16-6f819fbc7bf0" providerId="AD" clId="Web-{3A79539D-523F-FD3B-C4C8-141ABC9D3692}" dt="2026-01-18T16:33:26.608" v="454"/>
          <ac:spMkLst>
            <pc:docMk/>
            <pc:sldMk cId="3424968624" sldId="264"/>
            <ac:spMk id="2" creationId="{9B53D55A-6555-55BF-9A7A-8E894EC4EE8C}"/>
          </ac:spMkLst>
        </pc:spChg>
        <pc:spChg chg="del">
          <ac:chgData name="Ethan Clift (2416711)" userId="S::2416711@student.uwtsd.ac.uk::7e6192bc-7a19-4f26-ab16-6f819fbc7bf0" providerId="AD" clId="Web-{3A79539D-523F-FD3B-C4C8-141ABC9D3692}" dt="2026-01-18T16:25:32.169" v="256"/>
          <ac:spMkLst>
            <pc:docMk/>
            <pc:sldMk cId="3424968624" sldId="264"/>
            <ac:spMk id="3" creationId="{43A24D81-06C9-BD22-7312-5BC4992E3EBD}"/>
          </ac:spMkLst>
        </pc:spChg>
        <pc:spChg chg="add del mod">
          <ac:chgData name="Ethan Clift (2416711)" userId="S::2416711@student.uwtsd.ac.uk::7e6192bc-7a19-4f26-ab16-6f819fbc7bf0" providerId="AD" clId="Web-{3A79539D-523F-FD3B-C4C8-141ABC9D3692}" dt="2026-01-18T16:33:19.483" v="450"/>
          <ac:spMkLst>
            <pc:docMk/>
            <pc:sldMk cId="3424968624" sldId="264"/>
            <ac:spMk id="7" creationId="{CD275B3A-19D8-14C5-3271-DE06611B284D}"/>
          </ac:spMkLst>
        </pc:spChg>
        <pc:spChg chg="add del">
          <ac:chgData name="Ethan Clift (2416711)" userId="S::2416711@student.uwtsd.ac.uk::7e6192bc-7a19-4f26-ab16-6f819fbc7bf0" providerId="AD" clId="Web-{3A79539D-523F-FD3B-C4C8-141ABC9D3692}" dt="2026-01-18T16:32:50.654" v="448"/>
          <ac:spMkLst>
            <pc:docMk/>
            <pc:sldMk cId="3424968624" sldId="264"/>
            <ac:spMk id="8" creationId="{A3050E38-5A3E-0BC2-5BDC-A65061CC3D30}"/>
          </ac:spMkLst>
        </pc:spChg>
        <pc:spChg chg="add del">
          <ac:chgData name="Ethan Clift (2416711)" userId="S::2416711@student.uwtsd.ac.uk::7e6192bc-7a19-4f26-ab16-6f819fbc7bf0" providerId="AD" clId="Web-{3A79539D-523F-FD3B-C4C8-141ABC9D3692}" dt="2026-01-18T16:33:26.608" v="454"/>
          <ac:spMkLst>
            <pc:docMk/>
            <pc:sldMk cId="3424968624" sldId="264"/>
            <ac:spMk id="11" creationId="{B95B9BA8-1D69-4796-85F5-B6D0BD52354B}"/>
          </ac:spMkLst>
        </pc:spChg>
        <pc:spChg chg="add mod">
          <ac:chgData name="Ethan Clift (2416711)" userId="S::2416711@student.uwtsd.ac.uk::7e6192bc-7a19-4f26-ab16-6f819fbc7bf0" providerId="AD" clId="Web-{3A79539D-523F-FD3B-C4C8-141ABC9D3692}" dt="2026-01-18T17:32:36.670" v="899" actId="20577"/>
          <ac:spMkLst>
            <pc:docMk/>
            <pc:sldMk cId="3424968624" sldId="264"/>
            <ac:spMk id="23" creationId="{31085CB9-38ED-F7BC-54AC-02BEB0D1DA36}"/>
          </ac:spMkLst>
        </pc:spChg>
        <pc:spChg chg="add">
          <ac:chgData name="Ethan Clift (2416711)" userId="S::2416711@student.uwtsd.ac.uk::7e6192bc-7a19-4f26-ab16-6f819fbc7bf0" providerId="AD" clId="Web-{3A79539D-523F-FD3B-C4C8-141ABC9D3692}" dt="2026-01-18T16:33:26.608" v="454"/>
          <ac:spMkLst>
            <pc:docMk/>
            <pc:sldMk cId="3424968624" sldId="264"/>
            <ac:spMk id="26" creationId="{2DAA6C16-BF9B-4A3E-BC70-EE6015D4F967}"/>
          </ac:spMkLst>
        </pc:spChg>
        <pc:grpChg chg="add del">
          <ac:chgData name="Ethan Clift (2416711)" userId="S::2416711@student.uwtsd.ac.uk::7e6192bc-7a19-4f26-ab16-6f819fbc7bf0" providerId="AD" clId="Web-{3A79539D-523F-FD3B-C4C8-141ABC9D3692}" dt="2026-01-18T16:33:26.608" v="454"/>
          <ac:grpSpMkLst>
            <pc:docMk/>
            <pc:sldMk cId="3424968624" sldId="264"/>
            <ac:grpSpMk id="13" creationId="{D44E3F87-3D58-4B03-86B2-15A5C5B9C964}"/>
          </ac:grpSpMkLst>
        </pc:grpChg>
        <pc:grpChg chg="add">
          <ac:chgData name="Ethan Clift (2416711)" userId="S::2416711@student.uwtsd.ac.uk::7e6192bc-7a19-4f26-ab16-6f819fbc7bf0" providerId="AD" clId="Web-{3A79539D-523F-FD3B-C4C8-141ABC9D3692}" dt="2026-01-18T16:33:26.608" v="454"/>
          <ac:grpSpMkLst>
            <pc:docMk/>
            <pc:sldMk cId="3424968624" sldId="264"/>
            <ac:grpSpMk id="28" creationId="{A4AE1828-51FD-4AD7-BCF6-9AF5C696CE5D}"/>
          </ac:grpSpMkLst>
        </pc:grpChg>
        <pc:picChg chg="add mod ord">
          <ac:chgData name="Ethan Clift (2416711)" userId="S::2416711@student.uwtsd.ac.uk::7e6192bc-7a19-4f26-ab16-6f819fbc7bf0" providerId="AD" clId="Web-{3A79539D-523F-FD3B-C4C8-141ABC9D3692}" dt="2026-01-18T16:33:32.764" v="455" actId="14100"/>
          <ac:picMkLst>
            <pc:docMk/>
            <pc:sldMk cId="3424968624" sldId="264"/>
            <ac:picMk id="4" creationId="{C83CBCC1-D73F-E340-3E1C-1EB8B46C3958}"/>
          </ac:picMkLst>
        </pc:picChg>
        <pc:picChg chg="add del mod ord">
          <ac:chgData name="Ethan Clift (2416711)" userId="S::2416711@student.uwtsd.ac.uk::7e6192bc-7a19-4f26-ab16-6f819fbc7bf0" providerId="AD" clId="Web-{3A79539D-523F-FD3B-C4C8-141ABC9D3692}" dt="2026-01-18T16:32:52.451" v="449"/>
          <ac:picMkLst>
            <pc:docMk/>
            <pc:sldMk cId="3424968624" sldId="264"/>
            <ac:picMk id="5" creationId="{7884BDA6-6C2D-9867-CFC1-AF5F9A28033E}"/>
          </ac:picMkLst>
        </pc:picChg>
        <pc:picChg chg="add mod ord">
          <ac:chgData name="Ethan Clift (2416711)" userId="S::2416711@student.uwtsd.ac.uk::7e6192bc-7a19-4f26-ab16-6f819fbc7bf0" providerId="AD" clId="Web-{3A79539D-523F-FD3B-C4C8-141ABC9D3692}" dt="2026-01-18T16:33:26.608" v="454"/>
          <ac:picMkLst>
            <pc:docMk/>
            <pc:sldMk cId="3424968624" sldId="264"/>
            <ac:picMk id="9" creationId="{7B271C4F-7312-37A8-DEA1-3701373804CB}"/>
          </ac:picMkLst>
        </pc:picChg>
      </pc:sldChg>
      <pc:sldChg chg="addSp delSp modSp new del">
        <pc:chgData name="Ethan Clift (2416711)" userId="S::2416711@student.uwtsd.ac.uk::7e6192bc-7a19-4f26-ab16-6f819fbc7bf0" providerId="AD" clId="Web-{3A79539D-523F-FD3B-C4C8-141ABC9D3692}" dt="2026-01-18T16:34:59.469" v="503"/>
        <pc:sldMkLst>
          <pc:docMk/>
          <pc:sldMk cId="2399268459" sldId="265"/>
        </pc:sldMkLst>
        <pc:spChg chg="del">
          <ac:chgData name="Ethan Clift (2416711)" userId="S::2416711@student.uwtsd.ac.uk::7e6192bc-7a19-4f26-ab16-6f819fbc7bf0" providerId="AD" clId="Web-{3A79539D-523F-FD3B-C4C8-141ABC9D3692}" dt="2026-01-18T16:33:42.796" v="456"/>
          <ac:spMkLst>
            <pc:docMk/>
            <pc:sldMk cId="2399268459" sldId="265"/>
            <ac:spMk id="3" creationId="{B929B2AF-8A43-D82F-7722-CF4E82DEBD7F}"/>
          </ac:spMkLst>
        </pc:spChg>
        <pc:picChg chg="add mod ord">
          <ac:chgData name="Ethan Clift (2416711)" userId="S::2416711@student.uwtsd.ac.uk::7e6192bc-7a19-4f26-ab16-6f819fbc7bf0" providerId="AD" clId="Web-{3A79539D-523F-FD3B-C4C8-141ABC9D3692}" dt="2026-01-18T16:33:42.796" v="456"/>
          <ac:picMkLst>
            <pc:docMk/>
            <pc:sldMk cId="2399268459" sldId="265"/>
            <ac:picMk id="4" creationId="{29112CBB-BBCF-88A2-8EAD-8C7007306C02}"/>
          </ac:picMkLst>
        </pc:picChg>
      </pc:sldChg>
      <pc:sldChg chg="addSp delSp modSp new mod setBg">
        <pc:chgData name="Ethan Clift (2416711)" userId="S::2416711@student.uwtsd.ac.uk::7e6192bc-7a19-4f26-ab16-6f819fbc7bf0" providerId="AD" clId="Web-{3A79539D-523F-FD3B-C4C8-141ABC9D3692}" dt="2026-01-18T16:45:00.714" v="580" actId="20577"/>
        <pc:sldMkLst>
          <pc:docMk/>
          <pc:sldMk cId="2415125583" sldId="265"/>
        </pc:sldMkLst>
        <pc:spChg chg="mod">
          <ac:chgData name="Ethan Clift (2416711)" userId="S::2416711@student.uwtsd.ac.uk::7e6192bc-7a19-4f26-ab16-6f819fbc7bf0" providerId="AD" clId="Web-{3A79539D-523F-FD3B-C4C8-141ABC9D3692}" dt="2026-01-18T16:45:00.714" v="580" actId="20577"/>
          <ac:spMkLst>
            <pc:docMk/>
            <pc:sldMk cId="2415125583" sldId="265"/>
            <ac:spMk id="2" creationId="{A21396EA-4980-8990-892E-2DFA1EE1EB28}"/>
          </ac:spMkLst>
        </pc:spChg>
        <pc:spChg chg="del">
          <ac:chgData name="Ethan Clift (2416711)" userId="S::2416711@student.uwtsd.ac.uk::7e6192bc-7a19-4f26-ab16-6f819fbc7bf0" providerId="AD" clId="Web-{3A79539D-523F-FD3B-C4C8-141ABC9D3692}" dt="2026-01-18T16:43:53.542" v="558"/>
          <ac:spMkLst>
            <pc:docMk/>
            <pc:sldMk cId="2415125583" sldId="265"/>
            <ac:spMk id="3" creationId="{F4F623B7-3F65-CC93-B00F-196F7FD5DD4B}"/>
          </ac:spMkLst>
        </pc:spChg>
        <pc:spChg chg="add">
          <ac:chgData name="Ethan Clift (2416711)" userId="S::2416711@student.uwtsd.ac.uk::7e6192bc-7a19-4f26-ab16-6f819fbc7bf0" providerId="AD" clId="Web-{3A79539D-523F-FD3B-C4C8-141ABC9D3692}" dt="2026-01-18T16:44:47.370" v="569"/>
          <ac:spMkLst>
            <pc:docMk/>
            <pc:sldMk cId="2415125583" sldId="265"/>
            <ac:spMk id="8" creationId="{2A046B11-069B-9099-70B6-1E5C6FC25C11}"/>
          </ac:spMkLst>
        </pc:spChg>
        <pc:spChg chg="add">
          <ac:chgData name="Ethan Clift (2416711)" userId="S::2416711@student.uwtsd.ac.uk::7e6192bc-7a19-4f26-ab16-6f819fbc7bf0" providerId="AD" clId="Web-{3A79539D-523F-FD3B-C4C8-141ABC9D3692}" dt="2026-01-18T16:44:47.370" v="569"/>
          <ac:spMkLst>
            <pc:docMk/>
            <pc:sldMk cId="2415125583" sldId="265"/>
            <ac:spMk id="11" creationId="{B95B9BA8-1D69-4796-85F5-B6D0BD52354B}"/>
          </ac:spMkLst>
        </pc:spChg>
        <pc:grpChg chg="add">
          <ac:chgData name="Ethan Clift (2416711)" userId="S::2416711@student.uwtsd.ac.uk::7e6192bc-7a19-4f26-ab16-6f819fbc7bf0" providerId="AD" clId="Web-{3A79539D-523F-FD3B-C4C8-141ABC9D3692}" dt="2026-01-18T16:44:47.370" v="569"/>
          <ac:grpSpMkLst>
            <pc:docMk/>
            <pc:sldMk cId="2415125583" sldId="265"/>
            <ac:grpSpMk id="13" creationId="{D44E3F87-3D58-4B03-86B2-15A5C5B9C964}"/>
          </ac:grpSpMkLst>
        </pc:grpChg>
        <pc:picChg chg="add mod ord">
          <ac:chgData name="Ethan Clift (2416711)" userId="S::2416711@student.uwtsd.ac.uk::7e6192bc-7a19-4f26-ab16-6f819fbc7bf0" providerId="AD" clId="Web-{3A79539D-523F-FD3B-C4C8-141ABC9D3692}" dt="2026-01-18T16:44:47.370" v="569"/>
          <ac:picMkLst>
            <pc:docMk/>
            <pc:sldMk cId="2415125583" sldId="265"/>
            <ac:picMk id="4" creationId="{7CA6F307-970D-C08B-3DDB-1E91CCA5CD46}"/>
          </ac:picMkLst>
        </pc:picChg>
      </pc:sldChg>
      <pc:sldChg chg="addSp modSp new mod setBg">
        <pc:chgData name="Ethan Clift (2416711)" userId="S::2416711@student.uwtsd.ac.uk::7e6192bc-7a19-4f26-ab16-6f819fbc7bf0" providerId="AD" clId="Web-{3A79539D-523F-FD3B-C4C8-141ABC9D3692}" dt="2026-01-18T16:55:38.089" v="716"/>
        <pc:sldMkLst>
          <pc:docMk/>
          <pc:sldMk cId="1920727043" sldId="266"/>
        </pc:sldMkLst>
        <pc:spChg chg="mod">
          <ac:chgData name="Ethan Clift (2416711)" userId="S::2416711@student.uwtsd.ac.uk::7e6192bc-7a19-4f26-ab16-6f819fbc7bf0" providerId="AD" clId="Web-{3A79539D-523F-FD3B-C4C8-141ABC9D3692}" dt="2026-01-18T16:54:31.463" v="714"/>
          <ac:spMkLst>
            <pc:docMk/>
            <pc:sldMk cId="1920727043" sldId="266"/>
            <ac:spMk id="2" creationId="{68F776EF-6279-AC4E-5366-CE2FFBE5A496}"/>
          </ac:spMkLst>
        </pc:spChg>
        <pc:spChg chg="mod">
          <ac:chgData name="Ethan Clift (2416711)" userId="S::2416711@student.uwtsd.ac.uk::7e6192bc-7a19-4f26-ab16-6f819fbc7bf0" providerId="AD" clId="Web-{3A79539D-523F-FD3B-C4C8-141ABC9D3692}" dt="2026-01-18T16:54:31.463" v="714"/>
          <ac:spMkLst>
            <pc:docMk/>
            <pc:sldMk cId="1920727043" sldId="266"/>
            <ac:spMk id="3" creationId="{30C91EC1-4175-BBF2-00D7-A55554839F35}"/>
          </ac:spMkLst>
        </pc:spChg>
        <pc:spChg chg="add mod">
          <ac:chgData name="Ethan Clift (2416711)" userId="S::2416711@student.uwtsd.ac.uk::7e6192bc-7a19-4f26-ab16-6f819fbc7bf0" providerId="AD" clId="Web-{3A79539D-523F-FD3B-C4C8-141ABC9D3692}" dt="2026-01-18T16:55:38.089" v="716"/>
          <ac:spMkLst>
            <pc:docMk/>
            <pc:sldMk cId="1920727043" sldId="266"/>
            <ac:spMk id="9" creationId="{B95B9BA8-1D69-4796-85F5-B6D0BD52354B}"/>
          </ac:spMkLst>
        </pc:spChg>
        <pc:grpChg chg="add">
          <ac:chgData name="Ethan Clift (2416711)" userId="S::2416711@student.uwtsd.ac.uk::7e6192bc-7a19-4f26-ab16-6f819fbc7bf0" providerId="AD" clId="Web-{3A79539D-523F-FD3B-C4C8-141ABC9D3692}" dt="2026-01-18T16:54:31.463" v="714"/>
          <ac:grpSpMkLst>
            <pc:docMk/>
            <pc:sldMk cId="1920727043" sldId="266"/>
            <ac:grpSpMk id="11" creationId="{D44E3F87-3D58-4B03-86B2-15A5C5B9C964}"/>
          </ac:grpSpMkLst>
        </pc:grpChg>
        <pc:picChg chg="add mod">
          <ac:chgData name="Ethan Clift (2416711)" userId="S::2416711@student.uwtsd.ac.uk::7e6192bc-7a19-4f26-ab16-6f819fbc7bf0" providerId="AD" clId="Web-{3A79539D-523F-FD3B-C4C8-141ABC9D3692}" dt="2026-01-18T16:54:31.463" v="714"/>
          <ac:picMkLst>
            <pc:docMk/>
            <pc:sldMk cId="1920727043" sldId="266"/>
            <ac:picMk id="4" creationId="{50361345-C790-3E97-1FA7-B778DBD73752}"/>
          </ac:picMkLst>
        </pc:picChg>
      </pc:sldChg>
      <pc:sldChg chg="addSp delSp modSp new mod setBg">
        <pc:chgData name="Ethan Clift (2416711)" userId="S::2416711@student.uwtsd.ac.uk::7e6192bc-7a19-4f26-ab16-6f819fbc7bf0" providerId="AD" clId="Web-{3A79539D-523F-FD3B-C4C8-141ABC9D3692}" dt="2026-01-18T16:45:43.496" v="596" actId="20577"/>
        <pc:sldMkLst>
          <pc:docMk/>
          <pc:sldMk cId="2269633844" sldId="267"/>
        </pc:sldMkLst>
        <pc:spChg chg="mod">
          <ac:chgData name="Ethan Clift (2416711)" userId="S::2416711@student.uwtsd.ac.uk::7e6192bc-7a19-4f26-ab16-6f819fbc7bf0" providerId="AD" clId="Web-{3A79539D-523F-FD3B-C4C8-141ABC9D3692}" dt="2026-01-18T16:45:43.496" v="596" actId="20577"/>
          <ac:spMkLst>
            <pc:docMk/>
            <pc:sldMk cId="2269633844" sldId="267"/>
            <ac:spMk id="2" creationId="{41942B03-4EF0-4FA0-C270-F7630E0F9A71}"/>
          </ac:spMkLst>
        </pc:spChg>
        <pc:spChg chg="del">
          <ac:chgData name="Ethan Clift (2416711)" userId="S::2416711@student.uwtsd.ac.uk::7e6192bc-7a19-4f26-ab16-6f819fbc7bf0" providerId="AD" clId="Web-{3A79539D-523F-FD3B-C4C8-141ABC9D3692}" dt="2026-01-18T16:44:13.495" v="560"/>
          <ac:spMkLst>
            <pc:docMk/>
            <pc:sldMk cId="2269633844" sldId="267"/>
            <ac:spMk id="3" creationId="{3B09DC0C-DC2A-EFBD-AF27-17877963EE00}"/>
          </ac:spMkLst>
        </pc:spChg>
        <pc:spChg chg="add">
          <ac:chgData name="Ethan Clift (2416711)" userId="S::2416711@student.uwtsd.ac.uk::7e6192bc-7a19-4f26-ab16-6f819fbc7bf0" providerId="AD" clId="Web-{3A79539D-523F-FD3B-C4C8-141ABC9D3692}" dt="2026-01-18T16:45:03.777" v="581"/>
          <ac:spMkLst>
            <pc:docMk/>
            <pc:sldMk cId="2269633844" sldId="267"/>
            <ac:spMk id="8" creationId="{8F768C85-44AA-19F1-A08D-174E53BDE215}"/>
          </ac:spMkLst>
        </pc:spChg>
        <pc:spChg chg="add">
          <ac:chgData name="Ethan Clift (2416711)" userId="S::2416711@student.uwtsd.ac.uk::7e6192bc-7a19-4f26-ab16-6f819fbc7bf0" providerId="AD" clId="Web-{3A79539D-523F-FD3B-C4C8-141ABC9D3692}" dt="2026-01-18T16:45:03.777" v="581"/>
          <ac:spMkLst>
            <pc:docMk/>
            <pc:sldMk cId="2269633844" sldId="267"/>
            <ac:spMk id="11" creationId="{B95B9BA8-1D69-4796-85F5-B6D0BD52354B}"/>
          </ac:spMkLst>
        </pc:spChg>
        <pc:grpChg chg="add">
          <ac:chgData name="Ethan Clift (2416711)" userId="S::2416711@student.uwtsd.ac.uk::7e6192bc-7a19-4f26-ab16-6f819fbc7bf0" providerId="AD" clId="Web-{3A79539D-523F-FD3B-C4C8-141ABC9D3692}" dt="2026-01-18T16:45:03.777" v="581"/>
          <ac:grpSpMkLst>
            <pc:docMk/>
            <pc:sldMk cId="2269633844" sldId="267"/>
            <ac:grpSpMk id="13" creationId="{D44E3F87-3D58-4B03-86B2-15A5C5B9C964}"/>
          </ac:grpSpMkLst>
        </pc:grpChg>
        <pc:picChg chg="add mod ord">
          <ac:chgData name="Ethan Clift (2416711)" userId="S::2416711@student.uwtsd.ac.uk::7e6192bc-7a19-4f26-ab16-6f819fbc7bf0" providerId="AD" clId="Web-{3A79539D-523F-FD3B-C4C8-141ABC9D3692}" dt="2026-01-18T16:45:03.777" v="581"/>
          <ac:picMkLst>
            <pc:docMk/>
            <pc:sldMk cId="2269633844" sldId="267"/>
            <ac:picMk id="4" creationId="{E15B46B7-E86F-8224-939D-37FB88220085}"/>
          </ac:picMkLst>
        </pc:picChg>
      </pc:sldChg>
      <pc:sldChg chg="addSp delSp modSp new mod setBg">
        <pc:chgData name="Ethan Clift (2416711)" userId="S::2416711@student.uwtsd.ac.uk::7e6192bc-7a19-4f26-ab16-6f819fbc7bf0" providerId="AD" clId="Web-{3A79539D-523F-FD3B-C4C8-141ABC9D3692}" dt="2026-01-18T16:44:43.714" v="568" actId="20577"/>
        <pc:sldMkLst>
          <pc:docMk/>
          <pc:sldMk cId="3876598236" sldId="268"/>
        </pc:sldMkLst>
        <pc:spChg chg="mod">
          <ac:chgData name="Ethan Clift (2416711)" userId="S::2416711@student.uwtsd.ac.uk::7e6192bc-7a19-4f26-ab16-6f819fbc7bf0" providerId="AD" clId="Web-{3A79539D-523F-FD3B-C4C8-141ABC9D3692}" dt="2026-01-18T16:44:43.714" v="568" actId="20577"/>
          <ac:spMkLst>
            <pc:docMk/>
            <pc:sldMk cId="3876598236" sldId="268"/>
            <ac:spMk id="2" creationId="{9C65D893-A329-8D7E-2178-46443044D624}"/>
          </ac:spMkLst>
        </pc:spChg>
        <pc:spChg chg="del">
          <ac:chgData name="Ethan Clift (2416711)" userId="S::2416711@student.uwtsd.ac.uk::7e6192bc-7a19-4f26-ab16-6f819fbc7bf0" providerId="AD" clId="Web-{3A79539D-523F-FD3B-C4C8-141ABC9D3692}" dt="2026-01-18T16:44:31.745" v="562"/>
          <ac:spMkLst>
            <pc:docMk/>
            <pc:sldMk cId="3876598236" sldId="268"/>
            <ac:spMk id="3" creationId="{2E7222EF-0FC3-ED92-031F-84E9F7A76048}"/>
          </ac:spMkLst>
        </pc:spChg>
        <pc:spChg chg="add">
          <ac:chgData name="Ethan Clift (2416711)" userId="S::2416711@student.uwtsd.ac.uk::7e6192bc-7a19-4f26-ab16-6f819fbc7bf0" providerId="AD" clId="Web-{3A79539D-523F-FD3B-C4C8-141ABC9D3692}" dt="2026-01-18T16:44:34.120" v="563"/>
          <ac:spMkLst>
            <pc:docMk/>
            <pc:sldMk cId="3876598236" sldId="268"/>
            <ac:spMk id="8" creationId="{E2BFA41C-355E-7E82-1AB1-7A957E2977EA}"/>
          </ac:spMkLst>
        </pc:spChg>
        <pc:spChg chg="add">
          <ac:chgData name="Ethan Clift (2416711)" userId="S::2416711@student.uwtsd.ac.uk::7e6192bc-7a19-4f26-ab16-6f819fbc7bf0" providerId="AD" clId="Web-{3A79539D-523F-FD3B-C4C8-141ABC9D3692}" dt="2026-01-18T16:44:34.120" v="563"/>
          <ac:spMkLst>
            <pc:docMk/>
            <pc:sldMk cId="3876598236" sldId="268"/>
            <ac:spMk id="11" creationId="{B95B9BA8-1D69-4796-85F5-B6D0BD52354B}"/>
          </ac:spMkLst>
        </pc:spChg>
        <pc:picChg chg="add mod ord">
          <ac:chgData name="Ethan Clift (2416711)" userId="S::2416711@student.uwtsd.ac.uk::7e6192bc-7a19-4f26-ab16-6f819fbc7bf0" providerId="AD" clId="Web-{3A79539D-523F-FD3B-C4C8-141ABC9D3692}" dt="2026-01-18T16:44:34.120" v="563"/>
          <ac:picMkLst>
            <pc:docMk/>
            <pc:sldMk cId="3876598236" sldId="268"/>
            <ac:picMk id="4" creationId="{4BE78A50-1767-C5F5-5F01-CCBA62021903}"/>
          </ac:picMkLst>
        </pc:picChg>
      </pc:sldChg>
      <pc:sldChg chg="addSp delSp modSp new mod ord setBg">
        <pc:chgData name="Ethan Clift (2416711)" userId="S::2416711@student.uwtsd.ac.uk::7e6192bc-7a19-4f26-ab16-6f819fbc7bf0" providerId="AD" clId="Web-{3A79539D-523F-FD3B-C4C8-141ABC9D3692}" dt="2026-01-18T17:44:21.856" v="951" actId="20577"/>
        <pc:sldMkLst>
          <pc:docMk/>
          <pc:sldMk cId="2188403116" sldId="269"/>
        </pc:sldMkLst>
        <pc:spChg chg="mod">
          <ac:chgData name="Ethan Clift (2416711)" userId="S::2416711@student.uwtsd.ac.uk::7e6192bc-7a19-4f26-ab16-6f819fbc7bf0" providerId="AD" clId="Web-{3A79539D-523F-FD3B-C4C8-141ABC9D3692}" dt="2026-01-18T16:46:18.793" v="607" actId="20577"/>
          <ac:spMkLst>
            <pc:docMk/>
            <pc:sldMk cId="2188403116" sldId="269"/>
            <ac:spMk id="2" creationId="{8B66F871-0CEE-5537-BA60-8A7C395265CE}"/>
          </ac:spMkLst>
        </pc:spChg>
        <pc:spChg chg="del">
          <ac:chgData name="Ethan Clift (2416711)" userId="S::2416711@student.uwtsd.ac.uk::7e6192bc-7a19-4f26-ab16-6f819fbc7bf0" providerId="AD" clId="Web-{3A79539D-523F-FD3B-C4C8-141ABC9D3692}" dt="2026-01-18T16:45:57.918" v="599"/>
          <ac:spMkLst>
            <pc:docMk/>
            <pc:sldMk cId="2188403116" sldId="269"/>
            <ac:spMk id="3" creationId="{155293AD-D27B-445D-4E79-BE4C01498353}"/>
          </ac:spMkLst>
        </pc:spChg>
        <pc:spChg chg="add mod">
          <ac:chgData name="Ethan Clift (2416711)" userId="S::2416711@student.uwtsd.ac.uk::7e6192bc-7a19-4f26-ab16-6f819fbc7bf0" providerId="AD" clId="Web-{3A79539D-523F-FD3B-C4C8-141ABC9D3692}" dt="2026-01-18T17:44:21.856" v="951" actId="20577"/>
          <ac:spMkLst>
            <pc:docMk/>
            <pc:sldMk cId="2188403116" sldId="269"/>
            <ac:spMk id="10" creationId="{6C26C12F-E926-A98F-AE24-AA975E6D78FC}"/>
          </ac:spMkLst>
        </pc:spChg>
        <pc:spChg chg="add">
          <ac:chgData name="Ethan Clift (2416711)" userId="S::2416711@student.uwtsd.ac.uk::7e6192bc-7a19-4f26-ab16-6f819fbc7bf0" providerId="AD" clId="Web-{3A79539D-523F-FD3B-C4C8-141ABC9D3692}" dt="2026-01-18T16:46:03.121" v="600"/>
          <ac:spMkLst>
            <pc:docMk/>
            <pc:sldMk cId="2188403116" sldId="269"/>
            <ac:spMk id="13" creationId="{B95B9BA8-1D69-4796-85F5-B6D0BD52354B}"/>
          </ac:spMkLst>
        </pc:spChg>
        <pc:grpChg chg="add">
          <ac:chgData name="Ethan Clift (2416711)" userId="S::2416711@student.uwtsd.ac.uk::7e6192bc-7a19-4f26-ab16-6f819fbc7bf0" providerId="AD" clId="Web-{3A79539D-523F-FD3B-C4C8-141ABC9D3692}" dt="2026-01-18T16:46:03.121" v="600"/>
          <ac:grpSpMkLst>
            <pc:docMk/>
            <pc:sldMk cId="2188403116" sldId="269"/>
            <ac:grpSpMk id="15" creationId="{D44E3F87-3D58-4B03-86B2-15A5C5B9C964}"/>
          </ac:grpSpMkLst>
        </pc:grpChg>
        <pc:graphicFrameChg chg="add del mod ord modGraphic">
          <ac:chgData name="Ethan Clift (2416711)" userId="S::2416711@student.uwtsd.ac.uk::7e6192bc-7a19-4f26-ab16-6f819fbc7bf0" providerId="AD" clId="Web-{3A79539D-523F-FD3B-C4C8-141ABC9D3692}" dt="2026-01-18T16:46:03.121" v="600"/>
          <ac:graphicFrameMkLst>
            <pc:docMk/>
            <pc:sldMk cId="2188403116" sldId="269"/>
            <ac:graphicFrameMk id="5" creationId="{1945DFF1-344B-1E72-D4CD-CE8BEDD311F4}"/>
          </ac:graphicFrameMkLst>
        </pc:graphicFrameChg>
        <pc:graphicFrameChg chg="add">
          <ac:chgData name="Ethan Clift (2416711)" userId="S::2416711@student.uwtsd.ac.uk::7e6192bc-7a19-4f26-ab16-6f819fbc7bf0" providerId="AD" clId="Web-{3A79539D-523F-FD3B-C4C8-141ABC9D3692}" dt="2026-01-18T16:46:03.121" v="600"/>
          <ac:graphicFrameMkLst>
            <pc:docMk/>
            <pc:sldMk cId="2188403116" sldId="269"/>
            <ac:graphicFrameMk id="8" creationId="{1945DFF1-344B-1E72-D4CD-CE8BEDD311F4}"/>
          </ac:graphicFrameMkLst>
        </pc:graphicFrameChg>
      </pc:sldChg>
      <pc:sldChg chg="addSp delSp modSp new mod setBg">
        <pc:chgData name="Ethan Clift (2416711)" userId="S::2416711@student.uwtsd.ac.uk::7e6192bc-7a19-4f26-ab16-6f819fbc7bf0" providerId="AD" clId="Web-{3A79539D-523F-FD3B-C4C8-141ABC9D3692}" dt="2026-01-18T17:00:34.001" v="807" actId="20577"/>
        <pc:sldMkLst>
          <pc:docMk/>
          <pc:sldMk cId="2200002546" sldId="270"/>
        </pc:sldMkLst>
        <pc:spChg chg="mod">
          <ac:chgData name="Ethan Clift (2416711)" userId="S::2416711@student.uwtsd.ac.uk::7e6192bc-7a19-4f26-ab16-6f819fbc7bf0" providerId="AD" clId="Web-{3A79539D-523F-FD3B-C4C8-141ABC9D3692}" dt="2026-01-18T16:58:21.593" v="737"/>
          <ac:spMkLst>
            <pc:docMk/>
            <pc:sldMk cId="2200002546" sldId="270"/>
            <ac:spMk id="2" creationId="{AE1DF4B6-8060-16BD-B9AF-E77CF8CDB782}"/>
          </ac:spMkLst>
        </pc:spChg>
        <pc:spChg chg="del">
          <ac:chgData name="Ethan Clift (2416711)" userId="S::2416711@student.uwtsd.ac.uk::7e6192bc-7a19-4f26-ab16-6f819fbc7bf0" providerId="AD" clId="Web-{3A79539D-523F-FD3B-C4C8-141ABC9D3692}" dt="2026-01-18T16:57:52.546" v="720"/>
          <ac:spMkLst>
            <pc:docMk/>
            <pc:sldMk cId="2200002546" sldId="270"/>
            <ac:spMk id="3" creationId="{F1206DDB-D5C9-D4B8-6D65-2B31C8F17EF5}"/>
          </ac:spMkLst>
        </pc:spChg>
        <pc:spChg chg="add mod">
          <ac:chgData name="Ethan Clift (2416711)" userId="S::2416711@student.uwtsd.ac.uk::7e6192bc-7a19-4f26-ab16-6f819fbc7bf0" providerId="AD" clId="Web-{3A79539D-523F-FD3B-C4C8-141ABC9D3692}" dt="2026-01-18T17:00:34.001" v="807" actId="20577"/>
          <ac:spMkLst>
            <pc:docMk/>
            <pc:sldMk cId="2200002546" sldId="270"/>
            <ac:spMk id="8" creationId="{006EE434-F4B0-4151-9265-F5973424C9D7}"/>
          </ac:spMkLst>
        </pc:spChg>
        <pc:spChg chg="add">
          <ac:chgData name="Ethan Clift (2416711)" userId="S::2416711@student.uwtsd.ac.uk::7e6192bc-7a19-4f26-ab16-6f819fbc7bf0" providerId="AD" clId="Web-{3A79539D-523F-FD3B-C4C8-141ABC9D3692}" dt="2026-01-18T16:58:21.593" v="737"/>
          <ac:spMkLst>
            <pc:docMk/>
            <pc:sldMk cId="2200002546" sldId="270"/>
            <ac:spMk id="11" creationId="{B95B9BA8-1D69-4796-85F5-B6D0BD52354B}"/>
          </ac:spMkLst>
        </pc:spChg>
        <pc:grpChg chg="add">
          <ac:chgData name="Ethan Clift (2416711)" userId="S::2416711@student.uwtsd.ac.uk::7e6192bc-7a19-4f26-ab16-6f819fbc7bf0" providerId="AD" clId="Web-{3A79539D-523F-FD3B-C4C8-141ABC9D3692}" dt="2026-01-18T16:58:21.593" v="737"/>
          <ac:grpSpMkLst>
            <pc:docMk/>
            <pc:sldMk cId="2200002546" sldId="270"/>
            <ac:grpSpMk id="13" creationId="{D44E3F87-3D58-4B03-86B2-15A5C5B9C964}"/>
          </ac:grpSpMkLst>
        </pc:grpChg>
        <pc:picChg chg="add mod ord">
          <ac:chgData name="Ethan Clift (2416711)" userId="S::2416711@student.uwtsd.ac.uk::7e6192bc-7a19-4f26-ab16-6f819fbc7bf0" providerId="AD" clId="Web-{3A79539D-523F-FD3B-C4C8-141ABC9D3692}" dt="2026-01-18T16:58:21.593" v="737"/>
          <ac:picMkLst>
            <pc:docMk/>
            <pc:sldMk cId="2200002546" sldId="270"/>
            <ac:picMk id="4" creationId="{B1D40C7A-D934-FAF2-953F-08218479E0FE}"/>
          </ac:picMkLst>
        </pc:picChg>
      </pc:sldChg>
      <pc:sldChg chg="addSp delSp modSp new mod setBg">
        <pc:chgData name="Ethan Clift (2416711)" userId="S::2416711@student.uwtsd.ac.uk::7e6192bc-7a19-4f26-ab16-6f819fbc7bf0" providerId="AD" clId="Web-{3A79539D-523F-FD3B-C4C8-141ABC9D3692}" dt="2026-01-18T17:07:14.293" v="826"/>
        <pc:sldMkLst>
          <pc:docMk/>
          <pc:sldMk cId="845911755" sldId="271"/>
        </pc:sldMkLst>
        <pc:spChg chg="mod">
          <ac:chgData name="Ethan Clift (2416711)" userId="S::2416711@student.uwtsd.ac.uk::7e6192bc-7a19-4f26-ab16-6f819fbc7bf0" providerId="AD" clId="Web-{3A79539D-523F-FD3B-C4C8-141ABC9D3692}" dt="2026-01-18T17:07:14.293" v="826"/>
          <ac:spMkLst>
            <pc:docMk/>
            <pc:sldMk cId="845911755" sldId="271"/>
            <ac:spMk id="2" creationId="{9A0771BC-0EDD-34A1-4AD9-511176EB40CE}"/>
          </ac:spMkLst>
        </pc:spChg>
        <pc:spChg chg="del">
          <ac:chgData name="Ethan Clift (2416711)" userId="S::2416711@student.uwtsd.ac.uk::7e6192bc-7a19-4f26-ab16-6f819fbc7bf0" providerId="AD" clId="Web-{3A79539D-523F-FD3B-C4C8-141ABC9D3692}" dt="2026-01-18T17:07:11.043" v="825"/>
          <ac:spMkLst>
            <pc:docMk/>
            <pc:sldMk cId="845911755" sldId="271"/>
            <ac:spMk id="3" creationId="{F1713130-341E-8CF0-9534-E003FDB17AB8}"/>
          </ac:spMkLst>
        </pc:spChg>
        <pc:spChg chg="add">
          <ac:chgData name="Ethan Clift (2416711)" userId="S::2416711@student.uwtsd.ac.uk::7e6192bc-7a19-4f26-ab16-6f819fbc7bf0" providerId="AD" clId="Web-{3A79539D-523F-FD3B-C4C8-141ABC9D3692}" dt="2026-01-18T17:07:14.293" v="826"/>
          <ac:spMkLst>
            <pc:docMk/>
            <pc:sldMk cId="845911755" sldId="271"/>
            <ac:spMk id="8" creationId="{99AFB199-619B-27AA-1AAE-46E9B507D7AD}"/>
          </ac:spMkLst>
        </pc:spChg>
        <pc:spChg chg="add">
          <ac:chgData name="Ethan Clift (2416711)" userId="S::2416711@student.uwtsd.ac.uk::7e6192bc-7a19-4f26-ab16-6f819fbc7bf0" providerId="AD" clId="Web-{3A79539D-523F-FD3B-C4C8-141ABC9D3692}" dt="2026-01-18T17:07:14.293" v="826"/>
          <ac:spMkLst>
            <pc:docMk/>
            <pc:sldMk cId="845911755" sldId="271"/>
            <ac:spMk id="11" creationId="{12609869-9E80-471B-A487-A53288E0E791}"/>
          </ac:spMkLst>
        </pc:spChg>
        <pc:spChg chg="add">
          <ac:chgData name="Ethan Clift (2416711)" userId="S::2416711@student.uwtsd.ac.uk::7e6192bc-7a19-4f26-ab16-6f819fbc7bf0" providerId="AD" clId="Web-{3A79539D-523F-FD3B-C4C8-141ABC9D3692}" dt="2026-01-18T17:07:14.293" v="826"/>
          <ac:spMkLst>
            <pc:docMk/>
            <pc:sldMk cId="845911755" sldId="271"/>
            <ac:spMk id="13" creationId="{7004738A-9D34-43E8-97D2-CA0EED4F8BE0}"/>
          </ac:spMkLst>
        </pc:spChg>
        <pc:spChg chg="add">
          <ac:chgData name="Ethan Clift (2416711)" userId="S::2416711@student.uwtsd.ac.uk::7e6192bc-7a19-4f26-ab16-6f819fbc7bf0" providerId="AD" clId="Web-{3A79539D-523F-FD3B-C4C8-141ABC9D3692}" dt="2026-01-18T17:07:14.293" v="826"/>
          <ac:spMkLst>
            <pc:docMk/>
            <pc:sldMk cId="845911755" sldId="271"/>
            <ac:spMk id="15" creationId="{B8B8D07F-F13E-443E-BA68-2D26672D76B9}"/>
          </ac:spMkLst>
        </pc:spChg>
        <pc:spChg chg="add">
          <ac:chgData name="Ethan Clift (2416711)" userId="S::2416711@student.uwtsd.ac.uk::7e6192bc-7a19-4f26-ab16-6f819fbc7bf0" providerId="AD" clId="Web-{3A79539D-523F-FD3B-C4C8-141ABC9D3692}" dt="2026-01-18T17:07:14.293" v="826"/>
          <ac:spMkLst>
            <pc:docMk/>
            <pc:sldMk cId="845911755" sldId="271"/>
            <ac:spMk id="17" creationId="{2813A4FA-24A5-41ED-A534-3807D1B2F344}"/>
          </ac:spMkLst>
        </pc:spChg>
        <pc:spChg chg="add">
          <ac:chgData name="Ethan Clift (2416711)" userId="S::2416711@student.uwtsd.ac.uk::7e6192bc-7a19-4f26-ab16-6f819fbc7bf0" providerId="AD" clId="Web-{3A79539D-523F-FD3B-C4C8-141ABC9D3692}" dt="2026-01-18T17:07:14.293" v="826"/>
          <ac:spMkLst>
            <pc:docMk/>
            <pc:sldMk cId="845911755" sldId="271"/>
            <ac:spMk id="19" creationId="{C3944F27-CA70-4E84-A51A-E6BF89558979}"/>
          </ac:spMkLst>
        </pc:spChg>
        <pc:picChg chg="add mod ord">
          <ac:chgData name="Ethan Clift (2416711)" userId="S::2416711@student.uwtsd.ac.uk::7e6192bc-7a19-4f26-ab16-6f819fbc7bf0" providerId="AD" clId="Web-{3A79539D-523F-FD3B-C4C8-141ABC9D3692}" dt="2026-01-18T17:07:14.293" v="826"/>
          <ac:picMkLst>
            <pc:docMk/>
            <pc:sldMk cId="845911755" sldId="271"/>
            <ac:picMk id="4" creationId="{E39DF1D8-454B-A1CC-6DF9-8D4358B193A1}"/>
          </ac:picMkLst>
        </pc:picChg>
      </pc:sldChg>
      <pc:sldChg chg="modSp new">
        <pc:chgData name="Ethan Clift (2416711)" userId="S::2416711@student.uwtsd.ac.uk::7e6192bc-7a19-4f26-ab16-6f819fbc7bf0" providerId="AD" clId="Web-{3A79539D-523F-FD3B-C4C8-141ABC9D3692}" dt="2026-01-18T17:38:51.864" v="917" actId="20577"/>
        <pc:sldMkLst>
          <pc:docMk/>
          <pc:sldMk cId="1592795404" sldId="272"/>
        </pc:sldMkLst>
        <pc:spChg chg="mod">
          <ac:chgData name="Ethan Clift (2416711)" userId="S::2416711@student.uwtsd.ac.uk::7e6192bc-7a19-4f26-ab16-6f819fbc7bf0" providerId="AD" clId="Web-{3A79539D-523F-FD3B-C4C8-141ABC9D3692}" dt="2026-01-18T17:31:02.387" v="864" actId="20577"/>
          <ac:spMkLst>
            <pc:docMk/>
            <pc:sldMk cId="1592795404" sldId="272"/>
            <ac:spMk id="2" creationId="{F3FB1221-72D9-0A81-90F9-10E81C6C5A79}"/>
          </ac:spMkLst>
        </pc:spChg>
        <pc:spChg chg="mod">
          <ac:chgData name="Ethan Clift (2416711)" userId="S::2416711@student.uwtsd.ac.uk::7e6192bc-7a19-4f26-ab16-6f819fbc7bf0" providerId="AD" clId="Web-{3A79539D-523F-FD3B-C4C8-141ABC9D3692}" dt="2026-01-18T17:38:51.864" v="917" actId="20577"/>
          <ac:spMkLst>
            <pc:docMk/>
            <pc:sldMk cId="1592795404" sldId="272"/>
            <ac:spMk id="3" creationId="{0B3565B6-FDC3-FA0F-3CEA-17D663B94637}"/>
          </ac:spMkLst>
        </pc:spChg>
      </pc:sldChg>
      <pc:sldChg chg="new del">
        <pc:chgData name="Ethan Clift (2416711)" userId="S::2416711@student.uwtsd.ac.uk::7e6192bc-7a19-4f26-ab16-6f819fbc7bf0" providerId="AD" clId="Web-{3A79539D-523F-FD3B-C4C8-141ABC9D3692}" dt="2026-01-18T17:07:17.105" v="827"/>
        <pc:sldMkLst>
          <pc:docMk/>
          <pc:sldMk cId="3645584675" sldId="272"/>
        </pc:sldMkLst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1/18/2026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1/18/2026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1/18/2026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1/18/2026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1/18/2026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1/18/2026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1/18/2026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1/18/2026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1/18/2026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1/18/2026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1/18/2026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US" smtClean="0"/>
              <a:t>1/18/2026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jpe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3.jpeg"/><Relationship Id="rId4" Type="http://schemas.openxmlformats.org/officeDocument/2006/relationships/image" Target="../media/image6.jpeg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gif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hyperlink" Target="https://sparktoro.com/product/search/overview?keyword=morgans%20hotel&amp;type=keyword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F8446B12-7391-4711-8B31-112A0B896C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/>
          </a:solidFill>
          <a:ln w="12700" cap="flat" cmpd="sng" algn="ctr">
            <a:solidFill>
              <a:srgbClr val="C00000"/>
            </a:solidFill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38199" y="4428000"/>
            <a:ext cx="6143626" cy="1400400"/>
          </a:xfrm>
        </p:spPr>
        <p:txBody>
          <a:bodyPr wrap="square" anchor="b">
            <a:normAutofit/>
          </a:bodyPr>
          <a:lstStyle/>
          <a:p>
            <a:pPr algn="l"/>
            <a:r>
              <a:rPr lang="en-US" sz="5600">
                <a:solidFill>
                  <a:schemeClr val="bg1"/>
                </a:solidFill>
              </a:rPr>
              <a:t>Morgans Hotel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7859713" y="4716472"/>
            <a:ext cx="3494088" cy="1017896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l"/>
            <a:r>
              <a:rPr lang="en-US" sz="1500" dirty="0">
                <a:solidFill>
                  <a:schemeClr val="bg1"/>
                </a:solidFill>
              </a:rPr>
              <a:t>Marketing strategy</a:t>
            </a:r>
          </a:p>
          <a:p>
            <a:pPr algn="l"/>
            <a:r>
              <a:rPr lang="en-US" sz="1500" dirty="0">
                <a:solidFill>
                  <a:schemeClr val="bg1"/>
                </a:solidFill>
              </a:rPr>
              <a:t>By</a:t>
            </a:r>
            <a:r>
              <a:rPr lang="en-US" sz="1500">
                <a:solidFill>
                  <a:schemeClr val="bg1"/>
                </a:solidFill>
              </a:rPr>
              <a:t> Ethan Clift (2416711)</a:t>
            </a:r>
          </a:p>
          <a:p>
            <a:pPr algn="l"/>
            <a:r>
              <a:rPr lang="en-US" sz="1500">
                <a:solidFill>
                  <a:schemeClr val="bg1"/>
                </a:solidFill>
              </a:rPr>
              <a:t>Jemma Smith</a:t>
            </a:r>
          </a:p>
        </p:txBody>
      </p:sp>
      <p:pic>
        <p:nvPicPr>
          <p:cNvPr id="4" name="Picture 3" descr="Morgans Hotel | Swansea.com">
            <a:extLst>
              <a:ext uri="{FF2B5EF4-FFF2-40B4-BE49-F238E27FC236}">
                <a16:creationId xmlns:a16="http://schemas.microsoft.com/office/drawing/2014/main" id="{FC2943D1-E642-B1AF-BF31-668B52FC21F1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2339" r="1" b="1"/>
          <a:stretch>
            <a:fillRect/>
          </a:stretch>
        </p:blipFill>
        <p:spPr>
          <a:xfrm>
            <a:off x="6" y="-1"/>
            <a:ext cx="6000749" cy="3911828"/>
          </a:xfrm>
          <a:custGeom>
            <a:avLst/>
            <a:gdLst/>
            <a:ahLst/>
            <a:cxnLst/>
            <a:rect l="l" t="t" r="r" b="b"/>
            <a:pathLst>
              <a:path w="6000749" h="3911828">
                <a:moveTo>
                  <a:pt x="0" y="0"/>
                </a:moveTo>
                <a:lnTo>
                  <a:pt x="6000749" y="0"/>
                </a:lnTo>
                <a:lnTo>
                  <a:pt x="6000749" y="3767827"/>
                </a:lnTo>
                <a:lnTo>
                  <a:pt x="5572124" y="3740378"/>
                </a:lnTo>
                <a:lnTo>
                  <a:pt x="0" y="3911828"/>
                </a:lnTo>
                <a:close/>
              </a:path>
            </a:pathLst>
          </a:custGeom>
        </p:spPr>
      </p:pic>
      <p:pic>
        <p:nvPicPr>
          <p:cNvPr id="5" name="Picture 4" descr="Morgans Hotel - Luxury Boutique Hotel In Swansea City Centre">
            <a:extLst>
              <a:ext uri="{FF2B5EF4-FFF2-40B4-BE49-F238E27FC236}">
                <a16:creationId xmlns:a16="http://schemas.microsoft.com/office/drawing/2014/main" id="{79E8872B-5660-0A5A-15A3-F8DF169E0D07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r="3698" b="-2"/>
          <a:stretch>
            <a:fillRect/>
          </a:stretch>
        </p:blipFill>
        <p:spPr>
          <a:xfrm>
            <a:off x="6191245" y="-1"/>
            <a:ext cx="6000750" cy="3988028"/>
          </a:xfrm>
          <a:custGeom>
            <a:avLst/>
            <a:gdLst/>
            <a:ahLst/>
            <a:cxnLst/>
            <a:rect l="l" t="t" r="r" b="b"/>
            <a:pathLst>
              <a:path w="6000750" h="3988028">
                <a:moveTo>
                  <a:pt x="0" y="0"/>
                </a:moveTo>
                <a:lnTo>
                  <a:pt x="6000750" y="0"/>
                </a:lnTo>
                <a:lnTo>
                  <a:pt x="6000750" y="797153"/>
                </a:lnTo>
                <a:lnTo>
                  <a:pt x="6000750" y="2634343"/>
                </a:lnTo>
                <a:lnTo>
                  <a:pt x="6000750" y="3911828"/>
                </a:lnTo>
                <a:lnTo>
                  <a:pt x="3248025" y="3988028"/>
                </a:lnTo>
                <a:lnTo>
                  <a:pt x="0" y="3780026"/>
                </a:lnTo>
                <a:close/>
              </a:path>
            </a:pathLst>
          </a:custGeom>
        </p:spPr>
      </p:pic>
      <p:grpSp>
        <p:nvGrpSpPr>
          <p:cNvPr id="12" name="Group 11">
            <a:extLst>
              <a:ext uri="{FF2B5EF4-FFF2-40B4-BE49-F238E27FC236}">
                <a16:creationId xmlns:a16="http://schemas.microsoft.com/office/drawing/2014/main" id="{AC0B7807-0C83-4963-821A-69B172722E4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3528992"/>
            <a:ext cx="12192000" cy="757168"/>
            <a:chOff x="0" y="2959818"/>
            <a:chExt cx="12192000" cy="757168"/>
          </a:xfrm>
        </p:grpSpPr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BB027EC7-3252-48A2-A7A4-1741F72E471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959818"/>
              <a:ext cx="12192000" cy="757168"/>
            </a:xfrm>
            <a:custGeom>
              <a:avLst/>
              <a:gdLst>
                <a:gd name="connsiteX0" fmla="*/ 0 w 12192000"/>
                <a:gd name="connsiteY0" fmla="*/ 0 h 757168"/>
                <a:gd name="connsiteX1" fmla="*/ 41653 w 12192000"/>
                <a:gd name="connsiteY1" fmla="*/ 6945 h 757168"/>
                <a:gd name="connsiteX2" fmla="*/ 81317 w 12192000"/>
                <a:gd name="connsiteY2" fmla="*/ 15509 h 757168"/>
                <a:gd name="connsiteX3" fmla="*/ 114150 w 12192000"/>
                <a:gd name="connsiteY3" fmla="*/ 28105 h 757168"/>
                <a:gd name="connsiteX4" fmla="*/ 214865 w 12192000"/>
                <a:gd name="connsiteY4" fmla="*/ 58374 h 757168"/>
                <a:gd name="connsiteX5" fmla="*/ 299237 w 12192000"/>
                <a:gd name="connsiteY5" fmla="*/ 63560 h 757168"/>
                <a:gd name="connsiteX6" fmla="*/ 415570 w 12192000"/>
                <a:gd name="connsiteY6" fmla="*/ 83774 h 757168"/>
                <a:gd name="connsiteX7" fmla="*/ 633210 w 12192000"/>
                <a:gd name="connsiteY7" fmla="*/ 109108 h 757168"/>
                <a:gd name="connsiteX8" fmla="*/ 677567 w 12192000"/>
                <a:gd name="connsiteY8" fmla="*/ 119446 h 757168"/>
                <a:gd name="connsiteX9" fmla="*/ 946429 w 12192000"/>
                <a:gd name="connsiteY9" fmla="*/ 171502 h 757168"/>
                <a:gd name="connsiteX10" fmla="*/ 1163367 w 12192000"/>
                <a:gd name="connsiteY10" fmla="*/ 182106 h 757168"/>
                <a:gd name="connsiteX11" fmla="*/ 1180337 w 12192000"/>
                <a:gd name="connsiteY11" fmla="*/ 181279 h 757168"/>
                <a:gd name="connsiteX12" fmla="*/ 1263939 w 12192000"/>
                <a:gd name="connsiteY12" fmla="*/ 173070 h 757168"/>
                <a:gd name="connsiteX13" fmla="*/ 1392213 w 12192000"/>
                <a:gd name="connsiteY13" fmla="*/ 183225 h 757168"/>
                <a:gd name="connsiteX14" fmla="*/ 1479752 w 12192000"/>
                <a:gd name="connsiteY14" fmla="*/ 205174 h 757168"/>
                <a:gd name="connsiteX15" fmla="*/ 1589813 w 12192000"/>
                <a:gd name="connsiteY15" fmla="*/ 211706 h 757168"/>
                <a:gd name="connsiteX16" fmla="*/ 1716264 w 12192000"/>
                <a:gd name="connsiteY16" fmla="*/ 207459 h 757168"/>
                <a:gd name="connsiteX17" fmla="*/ 1772900 w 12192000"/>
                <a:gd name="connsiteY17" fmla="*/ 208137 h 757168"/>
                <a:gd name="connsiteX18" fmla="*/ 1929319 w 12192000"/>
                <a:gd name="connsiteY18" fmla="*/ 193822 h 757168"/>
                <a:gd name="connsiteX19" fmla="*/ 2021514 w 12192000"/>
                <a:gd name="connsiteY19" fmla="*/ 204186 h 757168"/>
                <a:gd name="connsiteX20" fmla="*/ 2111753 w 12192000"/>
                <a:gd name="connsiteY20" fmla="*/ 223797 h 757168"/>
                <a:gd name="connsiteX21" fmla="*/ 2169356 w 12192000"/>
                <a:gd name="connsiteY21" fmla="*/ 241125 h 757168"/>
                <a:gd name="connsiteX22" fmla="*/ 2286638 w 12192000"/>
                <a:gd name="connsiteY22" fmla="*/ 257382 h 757168"/>
                <a:gd name="connsiteX23" fmla="*/ 2308368 w 12192000"/>
                <a:gd name="connsiteY23" fmla="*/ 256995 h 757168"/>
                <a:gd name="connsiteX24" fmla="*/ 2660621 w 12192000"/>
                <a:gd name="connsiteY24" fmla="*/ 262863 h 757168"/>
                <a:gd name="connsiteX25" fmla="*/ 2801134 w 12192000"/>
                <a:gd name="connsiteY25" fmla="*/ 250006 h 757168"/>
                <a:gd name="connsiteX26" fmla="*/ 2830994 w 12192000"/>
                <a:gd name="connsiteY26" fmla="*/ 249091 h 757168"/>
                <a:gd name="connsiteX27" fmla="*/ 3129084 w 12192000"/>
                <a:gd name="connsiteY27" fmla="*/ 242009 h 757168"/>
                <a:gd name="connsiteX28" fmla="*/ 3162162 w 12192000"/>
                <a:gd name="connsiteY28" fmla="*/ 242789 h 757168"/>
                <a:gd name="connsiteX29" fmla="*/ 3254072 w 12192000"/>
                <a:gd name="connsiteY29" fmla="*/ 251612 h 757168"/>
                <a:gd name="connsiteX30" fmla="*/ 3473491 w 12192000"/>
                <a:gd name="connsiteY30" fmla="*/ 221903 h 757168"/>
                <a:gd name="connsiteX31" fmla="*/ 3691860 w 12192000"/>
                <a:gd name="connsiteY31" fmla="*/ 219228 h 757168"/>
                <a:gd name="connsiteX32" fmla="*/ 3811494 w 12192000"/>
                <a:gd name="connsiteY32" fmla="*/ 225691 h 757168"/>
                <a:gd name="connsiteX33" fmla="*/ 3897533 w 12192000"/>
                <a:gd name="connsiteY33" fmla="*/ 220087 h 757168"/>
                <a:gd name="connsiteX34" fmla="*/ 4109430 w 12192000"/>
                <a:gd name="connsiteY34" fmla="*/ 200477 h 757168"/>
                <a:gd name="connsiteX35" fmla="*/ 4208772 w 12192000"/>
                <a:gd name="connsiteY35" fmla="*/ 200914 h 757168"/>
                <a:gd name="connsiteX36" fmla="*/ 4314641 w 12192000"/>
                <a:gd name="connsiteY36" fmla="*/ 196159 h 757168"/>
                <a:gd name="connsiteX37" fmla="*/ 4577622 w 12192000"/>
                <a:gd name="connsiteY37" fmla="*/ 163774 h 757168"/>
                <a:gd name="connsiteX38" fmla="*/ 4790345 w 12192000"/>
                <a:gd name="connsiteY38" fmla="*/ 177592 h 757168"/>
                <a:gd name="connsiteX39" fmla="*/ 4926164 w 12192000"/>
                <a:gd name="connsiteY39" fmla="*/ 184139 h 757168"/>
                <a:gd name="connsiteX40" fmla="*/ 5088812 w 12192000"/>
                <a:gd name="connsiteY40" fmla="*/ 177401 h 757168"/>
                <a:gd name="connsiteX41" fmla="*/ 5222466 w 12192000"/>
                <a:gd name="connsiteY41" fmla="*/ 162082 h 757168"/>
                <a:gd name="connsiteX42" fmla="*/ 5406528 w 12192000"/>
                <a:gd name="connsiteY42" fmla="*/ 153987 h 757168"/>
                <a:gd name="connsiteX43" fmla="*/ 5590716 w 12192000"/>
                <a:gd name="connsiteY43" fmla="*/ 129490 h 757168"/>
                <a:gd name="connsiteX44" fmla="*/ 5719429 w 12192000"/>
                <a:gd name="connsiteY44" fmla="*/ 110099 h 757168"/>
                <a:gd name="connsiteX45" fmla="*/ 5897895 w 12192000"/>
                <a:gd name="connsiteY45" fmla="*/ 96368 h 757168"/>
                <a:gd name="connsiteX46" fmla="*/ 6169957 w 12192000"/>
                <a:gd name="connsiteY46" fmla="*/ 94411 h 757168"/>
                <a:gd name="connsiteX47" fmla="*/ 6294827 w 12192000"/>
                <a:gd name="connsiteY47" fmla="*/ 99236 h 757168"/>
                <a:gd name="connsiteX48" fmla="*/ 6494261 w 12192000"/>
                <a:gd name="connsiteY48" fmla="*/ 71724 h 757168"/>
                <a:gd name="connsiteX49" fmla="*/ 6579627 w 12192000"/>
                <a:gd name="connsiteY49" fmla="*/ 57883 h 757168"/>
                <a:gd name="connsiteX50" fmla="*/ 6654800 w 12192000"/>
                <a:gd name="connsiteY50" fmla="*/ 77086 h 757168"/>
                <a:gd name="connsiteX51" fmla="*/ 6703059 w 12192000"/>
                <a:gd name="connsiteY51" fmla="*/ 97166 h 757168"/>
                <a:gd name="connsiteX52" fmla="*/ 6859445 w 12192000"/>
                <a:gd name="connsiteY52" fmla="*/ 90481 h 757168"/>
                <a:gd name="connsiteX53" fmla="*/ 7025414 w 12192000"/>
                <a:gd name="connsiteY53" fmla="*/ 83536 h 757168"/>
                <a:gd name="connsiteX54" fmla="*/ 7144137 w 12192000"/>
                <a:gd name="connsiteY54" fmla="*/ 79264 h 757168"/>
                <a:gd name="connsiteX55" fmla="*/ 7291235 w 12192000"/>
                <a:gd name="connsiteY55" fmla="*/ 95367 h 757168"/>
                <a:gd name="connsiteX56" fmla="*/ 7407395 w 12192000"/>
                <a:gd name="connsiteY56" fmla="*/ 104888 h 757168"/>
                <a:gd name="connsiteX57" fmla="*/ 7500837 w 12192000"/>
                <a:gd name="connsiteY57" fmla="*/ 119515 h 757168"/>
                <a:gd name="connsiteX58" fmla="*/ 7533567 w 12192000"/>
                <a:gd name="connsiteY58" fmla="*/ 126955 h 757168"/>
                <a:gd name="connsiteX59" fmla="*/ 7792910 w 12192000"/>
                <a:gd name="connsiteY59" fmla="*/ 185188 h 757168"/>
                <a:gd name="connsiteX60" fmla="*/ 8070699 w 12192000"/>
                <a:gd name="connsiteY60" fmla="*/ 235423 h 757168"/>
                <a:gd name="connsiteX61" fmla="*/ 8253177 w 12192000"/>
                <a:gd name="connsiteY61" fmla="*/ 222473 h 757168"/>
                <a:gd name="connsiteX62" fmla="*/ 8320683 w 12192000"/>
                <a:gd name="connsiteY62" fmla="*/ 226393 h 757168"/>
                <a:gd name="connsiteX63" fmla="*/ 8631438 w 12192000"/>
                <a:gd name="connsiteY63" fmla="*/ 237528 h 757168"/>
                <a:gd name="connsiteX64" fmla="*/ 8686410 w 12192000"/>
                <a:gd name="connsiteY64" fmla="*/ 234877 h 757168"/>
                <a:gd name="connsiteX65" fmla="*/ 8980658 w 12192000"/>
                <a:gd name="connsiteY65" fmla="*/ 273001 h 757168"/>
                <a:gd name="connsiteX66" fmla="*/ 9087625 w 12192000"/>
                <a:gd name="connsiteY66" fmla="*/ 282423 h 757168"/>
                <a:gd name="connsiteX67" fmla="*/ 9186017 w 12192000"/>
                <a:gd name="connsiteY67" fmla="*/ 293875 h 757168"/>
                <a:gd name="connsiteX68" fmla="*/ 9323931 w 12192000"/>
                <a:gd name="connsiteY68" fmla="*/ 302628 h 757168"/>
                <a:gd name="connsiteX69" fmla="*/ 9467213 w 12192000"/>
                <a:gd name="connsiteY69" fmla="*/ 307275 h 757168"/>
                <a:gd name="connsiteX70" fmla="*/ 9626826 w 12192000"/>
                <a:gd name="connsiteY70" fmla="*/ 316213 h 757168"/>
                <a:gd name="connsiteX71" fmla="*/ 9689696 w 12192000"/>
                <a:gd name="connsiteY71" fmla="*/ 324467 h 757168"/>
                <a:gd name="connsiteX72" fmla="*/ 9860526 w 12192000"/>
                <a:gd name="connsiteY72" fmla="*/ 329986 h 757168"/>
                <a:gd name="connsiteX73" fmla="*/ 9949775 w 12192000"/>
                <a:gd name="connsiteY73" fmla="*/ 340386 h 757168"/>
                <a:gd name="connsiteX74" fmla="*/ 10097252 w 12192000"/>
                <a:gd name="connsiteY74" fmla="*/ 349262 h 757168"/>
                <a:gd name="connsiteX75" fmla="*/ 10145261 w 12192000"/>
                <a:gd name="connsiteY75" fmla="*/ 353113 h 757168"/>
                <a:gd name="connsiteX76" fmla="*/ 10188159 w 12192000"/>
                <a:gd name="connsiteY76" fmla="*/ 356124 h 757168"/>
                <a:gd name="connsiteX77" fmla="*/ 10336144 w 12192000"/>
                <a:gd name="connsiteY77" fmla="*/ 348235 h 757168"/>
                <a:gd name="connsiteX78" fmla="*/ 10466847 w 12192000"/>
                <a:gd name="connsiteY78" fmla="*/ 354131 h 757168"/>
                <a:gd name="connsiteX79" fmla="*/ 10696514 w 12192000"/>
                <a:gd name="connsiteY79" fmla="*/ 353575 h 757168"/>
                <a:gd name="connsiteX80" fmla="*/ 10746932 w 12192000"/>
                <a:gd name="connsiteY80" fmla="*/ 360606 h 757168"/>
                <a:gd name="connsiteX81" fmla="*/ 10905388 w 12192000"/>
                <a:gd name="connsiteY81" fmla="*/ 370627 h 757168"/>
                <a:gd name="connsiteX82" fmla="*/ 10995602 w 12192000"/>
                <a:gd name="connsiteY82" fmla="*/ 376691 h 757168"/>
                <a:gd name="connsiteX83" fmla="*/ 11107647 w 12192000"/>
                <a:gd name="connsiteY83" fmla="*/ 373405 h 757168"/>
                <a:gd name="connsiteX84" fmla="*/ 11302440 w 12192000"/>
                <a:gd name="connsiteY84" fmla="*/ 364156 h 757168"/>
                <a:gd name="connsiteX85" fmla="*/ 11353613 w 12192000"/>
                <a:gd name="connsiteY85" fmla="*/ 363785 h 757168"/>
                <a:gd name="connsiteX86" fmla="*/ 11447323 w 12192000"/>
                <a:gd name="connsiteY86" fmla="*/ 359346 h 757168"/>
                <a:gd name="connsiteX87" fmla="*/ 11464292 w 12192000"/>
                <a:gd name="connsiteY87" fmla="*/ 358519 h 757168"/>
                <a:gd name="connsiteX88" fmla="*/ 11607560 w 12192000"/>
                <a:gd name="connsiteY88" fmla="*/ 342370 h 757168"/>
                <a:gd name="connsiteX89" fmla="*/ 11681426 w 12192000"/>
                <a:gd name="connsiteY89" fmla="*/ 344335 h 757168"/>
                <a:gd name="connsiteX90" fmla="*/ 11893565 w 12192000"/>
                <a:gd name="connsiteY90" fmla="*/ 355261 h 757168"/>
                <a:gd name="connsiteX91" fmla="*/ 11983290 w 12192000"/>
                <a:gd name="connsiteY91" fmla="*/ 363588 h 757168"/>
                <a:gd name="connsiteX92" fmla="*/ 12192000 w 12192000"/>
                <a:gd name="connsiteY92" fmla="*/ 388018 h 757168"/>
                <a:gd name="connsiteX93" fmla="*/ 12192000 w 12192000"/>
                <a:gd name="connsiteY93" fmla="*/ 577115 h 757168"/>
                <a:gd name="connsiteX94" fmla="*/ 12157329 w 12192000"/>
                <a:gd name="connsiteY94" fmla="*/ 588862 h 757168"/>
                <a:gd name="connsiteX95" fmla="*/ 12066948 w 12192000"/>
                <a:gd name="connsiteY95" fmla="*/ 586034 h 757168"/>
                <a:gd name="connsiteX96" fmla="*/ 11911344 w 12192000"/>
                <a:gd name="connsiteY96" fmla="*/ 521599 h 757168"/>
                <a:gd name="connsiteX97" fmla="*/ 11847823 w 12192000"/>
                <a:gd name="connsiteY97" fmla="*/ 511785 h 757168"/>
                <a:gd name="connsiteX98" fmla="*/ 11737547 w 12192000"/>
                <a:gd name="connsiteY98" fmla="*/ 502380 h 757168"/>
                <a:gd name="connsiteX99" fmla="*/ 11636052 w 12192000"/>
                <a:gd name="connsiteY99" fmla="*/ 514993 h 757168"/>
                <a:gd name="connsiteX100" fmla="*/ 11394706 w 12192000"/>
                <a:gd name="connsiteY100" fmla="*/ 590867 h 757168"/>
                <a:gd name="connsiteX101" fmla="*/ 11354978 w 12192000"/>
                <a:gd name="connsiteY101" fmla="*/ 597561 h 757168"/>
                <a:gd name="connsiteX102" fmla="*/ 11285306 w 12192000"/>
                <a:gd name="connsiteY102" fmla="*/ 599825 h 757168"/>
                <a:gd name="connsiteX103" fmla="*/ 11008528 w 12192000"/>
                <a:gd name="connsiteY103" fmla="*/ 656670 h 757168"/>
                <a:gd name="connsiteX104" fmla="*/ 10948735 w 12192000"/>
                <a:gd name="connsiteY104" fmla="*/ 652964 h 757168"/>
                <a:gd name="connsiteX105" fmla="*/ 10850698 w 12192000"/>
                <a:gd name="connsiteY105" fmla="*/ 641721 h 757168"/>
                <a:gd name="connsiteX106" fmla="*/ 10744026 w 12192000"/>
                <a:gd name="connsiteY106" fmla="*/ 647769 h 757168"/>
                <a:gd name="connsiteX107" fmla="*/ 10666160 w 12192000"/>
                <a:gd name="connsiteY107" fmla="*/ 651891 h 757168"/>
                <a:gd name="connsiteX108" fmla="*/ 10450521 w 12192000"/>
                <a:gd name="connsiteY108" fmla="*/ 616552 h 757168"/>
                <a:gd name="connsiteX109" fmla="*/ 10271192 w 12192000"/>
                <a:gd name="connsiteY109" fmla="*/ 583498 h 757168"/>
                <a:gd name="connsiteX110" fmla="*/ 10246067 w 12192000"/>
                <a:gd name="connsiteY110" fmla="*/ 585423 h 757168"/>
                <a:gd name="connsiteX111" fmla="*/ 10005027 w 12192000"/>
                <a:gd name="connsiteY111" fmla="*/ 592252 h 757168"/>
                <a:gd name="connsiteX112" fmla="*/ 9898681 w 12192000"/>
                <a:gd name="connsiteY112" fmla="*/ 613195 h 757168"/>
                <a:gd name="connsiteX113" fmla="*/ 9753225 w 12192000"/>
                <a:gd name="connsiteY113" fmla="*/ 629038 h 757168"/>
                <a:gd name="connsiteX114" fmla="*/ 9591376 w 12192000"/>
                <a:gd name="connsiteY114" fmla="*/ 648601 h 757168"/>
                <a:gd name="connsiteX115" fmla="*/ 9472860 w 12192000"/>
                <a:gd name="connsiteY115" fmla="*/ 655936 h 757168"/>
                <a:gd name="connsiteX116" fmla="*/ 9299788 w 12192000"/>
                <a:gd name="connsiteY116" fmla="*/ 636945 h 757168"/>
                <a:gd name="connsiteX117" fmla="*/ 9264605 w 12192000"/>
                <a:gd name="connsiteY117" fmla="*/ 627087 h 757168"/>
                <a:gd name="connsiteX118" fmla="*/ 8926435 w 12192000"/>
                <a:gd name="connsiteY118" fmla="*/ 549269 h 757168"/>
                <a:gd name="connsiteX119" fmla="*/ 8698934 w 12192000"/>
                <a:gd name="connsiteY119" fmla="*/ 536583 h 757168"/>
                <a:gd name="connsiteX120" fmla="*/ 8622862 w 12192000"/>
                <a:gd name="connsiteY120" fmla="*/ 541563 h 757168"/>
                <a:gd name="connsiteX121" fmla="*/ 8482784 w 12192000"/>
                <a:gd name="connsiteY121" fmla="*/ 574094 h 757168"/>
                <a:gd name="connsiteX122" fmla="*/ 8421565 w 12192000"/>
                <a:gd name="connsiteY122" fmla="*/ 576610 h 757168"/>
                <a:gd name="connsiteX123" fmla="*/ 8313469 w 12192000"/>
                <a:gd name="connsiteY123" fmla="*/ 574762 h 757168"/>
                <a:gd name="connsiteX124" fmla="*/ 8079520 w 12192000"/>
                <a:gd name="connsiteY124" fmla="*/ 558685 h 757168"/>
                <a:gd name="connsiteX125" fmla="*/ 7773327 w 12192000"/>
                <a:gd name="connsiteY125" fmla="*/ 558854 h 757168"/>
                <a:gd name="connsiteX126" fmla="*/ 7652477 w 12192000"/>
                <a:gd name="connsiteY126" fmla="*/ 547561 h 757168"/>
                <a:gd name="connsiteX127" fmla="*/ 7522274 w 12192000"/>
                <a:gd name="connsiteY127" fmla="*/ 532150 h 757168"/>
                <a:gd name="connsiteX128" fmla="*/ 7484080 w 12192000"/>
                <a:gd name="connsiteY128" fmla="*/ 530532 h 757168"/>
                <a:gd name="connsiteX129" fmla="*/ 7282277 w 12192000"/>
                <a:gd name="connsiteY129" fmla="*/ 540177 h 757168"/>
                <a:gd name="connsiteX130" fmla="*/ 7235690 w 12192000"/>
                <a:gd name="connsiteY130" fmla="*/ 551282 h 757168"/>
                <a:gd name="connsiteX131" fmla="*/ 7116339 w 12192000"/>
                <a:gd name="connsiteY131" fmla="*/ 539494 h 757168"/>
                <a:gd name="connsiteX132" fmla="*/ 7011067 w 12192000"/>
                <a:gd name="connsiteY132" fmla="*/ 511848 h 757168"/>
                <a:gd name="connsiteX133" fmla="*/ 6403234 w 12192000"/>
                <a:gd name="connsiteY133" fmla="*/ 432296 h 757168"/>
                <a:gd name="connsiteX134" fmla="*/ 6036273 w 12192000"/>
                <a:gd name="connsiteY134" fmla="*/ 412301 h 757168"/>
                <a:gd name="connsiteX135" fmla="*/ 5780467 w 12192000"/>
                <a:gd name="connsiteY135" fmla="*/ 377910 h 757168"/>
                <a:gd name="connsiteX136" fmla="*/ 5739051 w 12192000"/>
                <a:gd name="connsiteY136" fmla="*/ 353609 h 757168"/>
                <a:gd name="connsiteX137" fmla="*/ 5583566 w 12192000"/>
                <a:gd name="connsiteY137" fmla="*/ 321995 h 757168"/>
                <a:gd name="connsiteX138" fmla="*/ 5432030 w 12192000"/>
                <a:gd name="connsiteY138" fmla="*/ 362512 h 757168"/>
                <a:gd name="connsiteX139" fmla="*/ 5241398 w 12192000"/>
                <a:gd name="connsiteY139" fmla="*/ 425781 h 757168"/>
                <a:gd name="connsiteX140" fmla="*/ 5139710 w 12192000"/>
                <a:gd name="connsiteY140" fmla="*/ 421022 h 757168"/>
                <a:gd name="connsiteX141" fmla="*/ 4929402 w 12192000"/>
                <a:gd name="connsiteY141" fmla="*/ 424310 h 757168"/>
                <a:gd name="connsiteX142" fmla="*/ 4782793 w 12192000"/>
                <a:gd name="connsiteY142" fmla="*/ 441046 h 757168"/>
                <a:gd name="connsiteX143" fmla="*/ 4577594 w 12192000"/>
                <a:gd name="connsiteY143" fmla="*/ 459290 h 757168"/>
                <a:gd name="connsiteX144" fmla="*/ 4500826 w 12192000"/>
                <a:gd name="connsiteY144" fmla="*/ 470529 h 757168"/>
                <a:gd name="connsiteX145" fmla="*/ 4317973 w 12192000"/>
                <a:gd name="connsiteY145" fmla="*/ 483649 h 757168"/>
                <a:gd name="connsiteX146" fmla="*/ 4166722 w 12192000"/>
                <a:gd name="connsiteY146" fmla="*/ 490602 h 757168"/>
                <a:gd name="connsiteX147" fmla="*/ 4042814 w 12192000"/>
                <a:gd name="connsiteY147" fmla="*/ 530660 h 757168"/>
                <a:gd name="connsiteX148" fmla="*/ 4002653 w 12192000"/>
                <a:gd name="connsiteY148" fmla="*/ 552594 h 757168"/>
                <a:gd name="connsiteX149" fmla="*/ 3969549 w 12192000"/>
                <a:gd name="connsiteY149" fmla="*/ 566312 h 757168"/>
                <a:gd name="connsiteX150" fmla="*/ 3821685 w 12192000"/>
                <a:gd name="connsiteY150" fmla="*/ 649183 h 757168"/>
                <a:gd name="connsiteX151" fmla="*/ 3805138 w 12192000"/>
                <a:gd name="connsiteY151" fmla="*/ 655947 h 757168"/>
                <a:gd name="connsiteX152" fmla="*/ 3609177 w 12192000"/>
                <a:gd name="connsiteY152" fmla="*/ 687459 h 757168"/>
                <a:gd name="connsiteX153" fmla="*/ 3539727 w 12192000"/>
                <a:gd name="connsiteY153" fmla="*/ 706521 h 757168"/>
                <a:gd name="connsiteX154" fmla="*/ 3396572 w 12192000"/>
                <a:gd name="connsiteY154" fmla="*/ 755681 h 757168"/>
                <a:gd name="connsiteX155" fmla="*/ 3341054 w 12192000"/>
                <a:gd name="connsiteY155" fmla="*/ 754679 h 757168"/>
                <a:gd name="connsiteX156" fmla="*/ 3138775 w 12192000"/>
                <a:gd name="connsiteY156" fmla="*/ 710120 h 757168"/>
                <a:gd name="connsiteX157" fmla="*/ 3037283 w 12192000"/>
                <a:gd name="connsiteY157" fmla="*/ 666453 h 757168"/>
                <a:gd name="connsiteX158" fmla="*/ 3002117 w 12192000"/>
                <a:gd name="connsiteY158" fmla="*/ 649347 h 757168"/>
                <a:gd name="connsiteX159" fmla="*/ 2747294 w 12192000"/>
                <a:gd name="connsiteY159" fmla="*/ 652400 h 757168"/>
                <a:gd name="connsiteX160" fmla="*/ 2676273 w 12192000"/>
                <a:gd name="connsiteY160" fmla="*/ 652304 h 757168"/>
                <a:gd name="connsiteX161" fmla="*/ 2432360 w 12192000"/>
                <a:gd name="connsiteY161" fmla="*/ 657836 h 757168"/>
                <a:gd name="connsiteX162" fmla="*/ 2382311 w 12192000"/>
                <a:gd name="connsiteY162" fmla="*/ 650824 h 757168"/>
                <a:gd name="connsiteX163" fmla="*/ 2055134 w 12192000"/>
                <a:gd name="connsiteY163" fmla="*/ 630053 h 757168"/>
                <a:gd name="connsiteX164" fmla="*/ 2031829 w 12192000"/>
                <a:gd name="connsiteY164" fmla="*/ 639324 h 757168"/>
                <a:gd name="connsiteX165" fmla="*/ 1912764 w 12192000"/>
                <a:gd name="connsiteY165" fmla="*/ 664183 h 757168"/>
                <a:gd name="connsiteX166" fmla="*/ 1755637 w 12192000"/>
                <a:gd name="connsiteY166" fmla="*/ 663960 h 757168"/>
                <a:gd name="connsiteX167" fmla="*/ 1727159 w 12192000"/>
                <a:gd name="connsiteY167" fmla="*/ 659605 h 757168"/>
                <a:gd name="connsiteX168" fmla="*/ 1622470 w 12192000"/>
                <a:gd name="connsiteY168" fmla="*/ 634850 h 757168"/>
                <a:gd name="connsiteX169" fmla="*/ 1385955 w 12192000"/>
                <a:gd name="connsiteY169" fmla="*/ 604522 h 757168"/>
                <a:gd name="connsiteX170" fmla="*/ 1340055 w 12192000"/>
                <a:gd name="connsiteY170" fmla="*/ 595629 h 757168"/>
                <a:gd name="connsiteX171" fmla="*/ 1257271 w 12192000"/>
                <a:gd name="connsiteY171" fmla="*/ 581180 h 757168"/>
                <a:gd name="connsiteX172" fmla="*/ 1031914 w 12192000"/>
                <a:gd name="connsiteY172" fmla="*/ 562692 h 757168"/>
                <a:gd name="connsiteX173" fmla="*/ 922031 w 12192000"/>
                <a:gd name="connsiteY173" fmla="*/ 566853 h 757168"/>
                <a:gd name="connsiteX174" fmla="*/ 873250 w 12192000"/>
                <a:gd name="connsiteY174" fmla="*/ 563724 h 757168"/>
                <a:gd name="connsiteX175" fmla="*/ 711627 w 12192000"/>
                <a:gd name="connsiteY175" fmla="*/ 529880 h 757168"/>
                <a:gd name="connsiteX176" fmla="*/ 311112 w 12192000"/>
                <a:gd name="connsiteY176" fmla="*/ 525106 h 757168"/>
                <a:gd name="connsiteX177" fmla="*/ 184145 w 12192000"/>
                <a:gd name="connsiteY177" fmla="*/ 532188 h 757168"/>
                <a:gd name="connsiteX178" fmla="*/ 116886 w 12192000"/>
                <a:gd name="connsiteY178" fmla="*/ 530572 h 757168"/>
                <a:gd name="connsiteX179" fmla="*/ 23941 w 12192000"/>
                <a:gd name="connsiteY179" fmla="*/ 506433 h 757168"/>
                <a:gd name="connsiteX180" fmla="*/ 0 w 12192000"/>
                <a:gd name="connsiteY180" fmla="*/ 502149 h 7571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</a:cxnLst>
              <a:rect l="l" t="t" r="r" b="b"/>
              <a:pathLst>
                <a:path w="12192000" h="757168">
                  <a:moveTo>
                    <a:pt x="0" y="0"/>
                  </a:moveTo>
                  <a:lnTo>
                    <a:pt x="41653" y="6945"/>
                  </a:lnTo>
                  <a:cubicBezTo>
                    <a:pt x="55151" y="9178"/>
                    <a:pt x="68996" y="11810"/>
                    <a:pt x="81317" y="15509"/>
                  </a:cubicBezTo>
                  <a:cubicBezTo>
                    <a:pt x="92911" y="18978"/>
                    <a:pt x="102562" y="24446"/>
                    <a:pt x="114150" y="28105"/>
                  </a:cubicBezTo>
                  <a:cubicBezTo>
                    <a:pt x="145644" y="37958"/>
                    <a:pt x="177914" y="47281"/>
                    <a:pt x="214865" y="58374"/>
                  </a:cubicBezTo>
                  <a:cubicBezTo>
                    <a:pt x="236680" y="42349"/>
                    <a:pt x="264438" y="53534"/>
                    <a:pt x="299237" y="63560"/>
                  </a:cubicBezTo>
                  <a:cubicBezTo>
                    <a:pt x="334763" y="73816"/>
                    <a:pt x="376093" y="78654"/>
                    <a:pt x="415570" y="83774"/>
                  </a:cubicBezTo>
                  <a:cubicBezTo>
                    <a:pt x="487949" y="93100"/>
                    <a:pt x="560804" y="100354"/>
                    <a:pt x="633210" y="109108"/>
                  </a:cubicBezTo>
                  <a:cubicBezTo>
                    <a:pt x="648566" y="111058"/>
                    <a:pt x="666073" y="114072"/>
                    <a:pt x="677567" y="119446"/>
                  </a:cubicBezTo>
                  <a:cubicBezTo>
                    <a:pt x="756262" y="155621"/>
                    <a:pt x="853422" y="169678"/>
                    <a:pt x="946429" y="171502"/>
                  </a:cubicBezTo>
                  <a:cubicBezTo>
                    <a:pt x="1019582" y="173044"/>
                    <a:pt x="1091239" y="175083"/>
                    <a:pt x="1163367" y="182106"/>
                  </a:cubicBezTo>
                  <a:cubicBezTo>
                    <a:pt x="1168863" y="182586"/>
                    <a:pt x="1176224" y="182589"/>
                    <a:pt x="1180337" y="181279"/>
                  </a:cubicBezTo>
                  <a:cubicBezTo>
                    <a:pt x="1205822" y="172503"/>
                    <a:pt x="1231920" y="173109"/>
                    <a:pt x="1263939" y="173070"/>
                  </a:cubicBezTo>
                  <a:cubicBezTo>
                    <a:pt x="1309211" y="172961"/>
                    <a:pt x="1350592" y="176848"/>
                    <a:pt x="1392213" y="183225"/>
                  </a:cubicBezTo>
                  <a:cubicBezTo>
                    <a:pt x="1422516" y="187866"/>
                    <a:pt x="1453010" y="195759"/>
                    <a:pt x="1479752" y="205174"/>
                  </a:cubicBezTo>
                  <a:cubicBezTo>
                    <a:pt x="1516962" y="218381"/>
                    <a:pt x="1553071" y="224660"/>
                    <a:pt x="1589813" y="211706"/>
                  </a:cubicBezTo>
                  <a:cubicBezTo>
                    <a:pt x="1629541" y="197953"/>
                    <a:pt x="1673292" y="205778"/>
                    <a:pt x="1716264" y="207459"/>
                  </a:cubicBezTo>
                  <a:cubicBezTo>
                    <a:pt x="1734988" y="208248"/>
                    <a:pt x="1754789" y="209668"/>
                    <a:pt x="1772900" y="208137"/>
                  </a:cubicBezTo>
                  <a:cubicBezTo>
                    <a:pt x="1825381" y="203828"/>
                    <a:pt x="1876222" y="195808"/>
                    <a:pt x="1929319" y="193822"/>
                  </a:cubicBezTo>
                  <a:cubicBezTo>
                    <a:pt x="1958819" y="192698"/>
                    <a:pt x="1991232" y="199166"/>
                    <a:pt x="2021514" y="204186"/>
                  </a:cubicBezTo>
                  <a:cubicBezTo>
                    <a:pt x="2052154" y="209417"/>
                    <a:pt x="2082323" y="216530"/>
                    <a:pt x="2111753" y="223797"/>
                  </a:cubicBezTo>
                  <a:cubicBezTo>
                    <a:pt x="2131736" y="228659"/>
                    <a:pt x="2153567" y="233429"/>
                    <a:pt x="2169356" y="241125"/>
                  </a:cubicBezTo>
                  <a:cubicBezTo>
                    <a:pt x="2205243" y="258649"/>
                    <a:pt x="2242901" y="263295"/>
                    <a:pt x="2286638" y="257382"/>
                  </a:cubicBezTo>
                  <a:cubicBezTo>
                    <a:pt x="2293313" y="256396"/>
                    <a:pt x="2301018" y="256799"/>
                    <a:pt x="2308368" y="256995"/>
                  </a:cubicBezTo>
                  <a:cubicBezTo>
                    <a:pt x="2426026" y="259155"/>
                    <a:pt x="2543593" y="262834"/>
                    <a:pt x="2660621" y="262863"/>
                  </a:cubicBezTo>
                  <a:cubicBezTo>
                    <a:pt x="2708088" y="262871"/>
                    <a:pt x="2754165" y="254412"/>
                    <a:pt x="2801134" y="250006"/>
                  </a:cubicBezTo>
                  <a:cubicBezTo>
                    <a:pt x="2810748" y="249174"/>
                    <a:pt x="2821504" y="247638"/>
                    <a:pt x="2830994" y="249091"/>
                  </a:cubicBezTo>
                  <a:cubicBezTo>
                    <a:pt x="2934354" y="264045"/>
                    <a:pt x="3032340" y="255254"/>
                    <a:pt x="3129084" y="242009"/>
                  </a:cubicBezTo>
                  <a:cubicBezTo>
                    <a:pt x="3139090" y="240625"/>
                    <a:pt x="3151170" y="241831"/>
                    <a:pt x="3162162" y="242789"/>
                  </a:cubicBezTo>
                  <a:cubicBezTo>
                    <a:pt x="3192925" y="245736"/>
                    <a:pt x="3225969" y="254145"/>
                    <a:pt x="3254072" y="251612"/>
                  </a:cubicBezTo>
                  <a:cubicBezTo>
                    <a:pt x="3328782" y="244461"/>
                    <a:pt x="3402881" y="234992"/>
                    <a:pt x="3473491" y="221903"/>
                  </a:cubicBezTo>
                  <a:cubicBezTo>
                    <a:pt x="3545212" y="208683"/>
                    <a:pt x="3611651" y="197856"/>
                    <a:pt x="3691860" y="219228"/>
                  </a:cubicBezTo>
                  <a:cubicBezTo>
                    <a:pt x="3725977" y="228268"/>
                    <a:pt x="3771754" y="225515"/>
                    <a:pt x="3811494" y="225691"/>
                  </a:cubicBezTo>
                  <a:cubicBezTo>
                    <a:pt x="3840564" y="225687"/>
                    <a:pt x="3868906" y="218586"/>
                    <a:pt x="3897533" y="220087"/>
                  </a:cubicBezTo>
                  <a:cubicBezTo>
                    <a:pt x="3973874" y="224087"/>
                    <a:pt x="4042293" y="217563"/>
                    <a:pt x="4109430" y="200477"/>
                  </a:cubicBezTo>
                  <a:cubicBezTo>
                    <a:pt x="4135544" y="193834"/>
                    <a:pt x="4175268" y="201258"/>
                    <a:pt x="4208772" y="200914"/>
                  </a:cubicBezTo>
                  <a:cubicBezTo>
                    <a:pt x="4244136" y="200288"/>
                    <a:pt x="4280583" y="199908"/>
                    <a:pt x="4314641" y="196159"/>
                  </a:cubicBezTo>
                  <a:cubicBezTo>
                    <a:pt x="4402743" y="186278"/>
                    <a:pt x="4489848" y="174436"/>
                    <a:pt x="4577622" y="163774"/>
                  </a:cubicBezTo>
                  <a:cubicBezTo>
                    <a:pt x="4649843" y="154967"/>
                    <a:pt x="4719794" y="168553"/>
                    <a:pt x="4790345" y="177592"/>
                  </a:cubicBezTo>
                  <a:cubicBezTo>
                    <a:pt x="4834576" y="183345"/>
                    <a:pt x="4875614" y="193701"/>
                    <a:pt x="4926164" y="184139"/>
                  </a:cubicBezTo>
                  <a:cubicBezTo>
                    <a:pt x="4974485" y="175032"/>
                    <a:pt x="5034899" y="180870"/>
                    <a:pt x="5088812" y="177401"/>
                  </a:cubicBezTo>
                  <a:cubicBezTo>
                    <a:pt x="5134238" y="174439"/>
                    <a:pt x="5178353" y="168165"/>
                    <a:pt x="5222466" y="162082"/>
                  </a:cubicBezTo>
                  <a:cubicBezTo>
                    <a:pt x="5282519" y="153783"/>
                    <a:pt x="5341864" y="144876"/>
                    <a:pt x="5406528" y="153987"/>
                  </a:cubicBezTo>
                  <a:cubicBezTo>
                    <a:pt x="5479960" y="164323"/>
                    <a:pt x="5531876" y="142624"/>
                    <a:pt x="5590716" y="129490"/>
                  </a:cubicBezTo>
                  <a:cubicBezTo>
                    <a:pt x="5631296" y="120553"/>
                    <a:pt x="5675395" y="114659"/>
                    <a:pt x="5719429" y="110099"/>
                  </a:cubicBezTo>
                  <a:cubicBezTo>
                    <a:pt x="5778247" y="104215"/>
                    <a:pt x="5838715" y="102042"/>
                    <a:pt x="5897895" y="96368"/>
                  </a:cubicBezTo>
                  <a:cubicBezTo>
                    <a:pt x="5987399" y="87895"/>
                    <a:pt x="6077855" y="82333"/>
                    <a:pt x="6169957" y="94411"/>
                  </a:cubicBezTo>
                  <a:cubicBezTo>
                    <a:pt x="6212360" y="99875"/>
                    <a:pt x="6252010" y="101763"/>
                    <a:pt x="6294827" y="99236"/>
                  </a:cubicBezTo>
                  <a:cubicBezTo>
                    <a:pt x="6364965" y="95091"/>
                    <a:pt x="6436581" y="97891"/>
                    <a:pt x="6494261" y="71724"/>
                  </a:cubicBezTo>
                  <a:cubicBezTo>
                    <a:pt x="6514615" y="62488"/>
                    <a:pt x="6550354" y="61691"/>
                    <a:pt x="6579627" y="57883"/>
                  </a:cubicBezTo>
                  <a:cubicBezTo>
                    <a:pt x="6613354" y="53353"/>
                    <a:pt x="6637770" y="57878"/>
                    <a:pt x="6654800" y="77086"/>
                  </a:cubicBezTo>
                  <a:cubicBezTo>
                    <a:pt x="6662444" y="85688"/>
                    <a:pt x="6685147" y="94892"/>
                    <a:pt x="6703059" y="97166"/>
                  </a:cubicBezTo>
                  <a:cubicBezTo>
                    <a:pt x="6756799" y="103989"/>
                    <a:pt x="6806654" y="100687"/>
                    <a:pt x="6859445" y="90481"/>
                  </a:cubicBezTo>
                  <a:cubicBezTo>
                    <a:pt x="6908894" y="80861"/>
                    <a:pt x="6969747" y="85387"/>
                    <a:pt x="7025414" y="83536"/>
                  </a:cubicBezTo>
                  <a:cubicBezTo>
                    <a:pt x="7064862" y="82168"/>
                    <a:pt x="7104501" y="77186"/>
                    <a:pt x="7144137" y="79264"/>
                  </a:cubicBezTo>
                  <a:cubicBezTo>
                    <a:pt x="7193316" y="81841"/>
                    <a:pt x="7241809" y="90488"/>
                    <a:pt x="7291235" y="95367"/>
                  </a:cubicBezTo>
                  <a:cubicBezTo>
                    <a:pt x="7329668" y="99288"/>
                    <a:pt x="7368978" y="100585"/>
                    <a:pt x="7407395" y="104888"/>
                  </a:cubicBezTo>
                  <a:cubicBezTo>
                    <a:pt x="7438868" y="108256"/>
                    <a:pt x="7469832" y="114265"/>
                    <a:pt x="7500837" y="119515"/>
                  </a:cubicBezTo>
                  <a:cubicBezTo>
                    <a:pt x="7512146" y="121444"/>
                    <a:pt x="7523255" y="127178"/>
                    <a:pt x="7533567" y="126955"/>
                  </a:cubicBezTo>
                  <a:cubicBezTo>
                    <a:pt x="7636025" y="124121"/>
                    <a:pt x="7707510" y="164497"/>
                    <a:pt x="7792910" y="185188"/>
                  </a:cubicBezTo>
                  <a:cubicBezTo>
                    <a:pt x="7882663" y="207063"/>
                    <a:pt x="7969001" y="237914"/>
                    <a:pt x="8070699" y="235423"/>
                  </a:cubicBezTo>
                  <a:cubicBezTo>
                    <a:pt x="8132239" y="233879"/>
                    <a:pt x="8191903" y="225939"/>
                    <a:pt x="8253177" y="222473"/>
                  </a:cubicBezTo>
                  <a:cubicBezTo>
                    <a:pt x="8274949" y="221324"/>
                    <a:pt x="8299150" y="222976"/>
                    <a:pt x="8320683" y="226393"/>
                  </a:cubicBezTo>
                  <a:cubicBezTo>
                    <a:pt x="8424731" y="242340"/>
                    <a:pt x="8527777" y="249266"/>
                    <a:pt x="8631438" y="237528"/>
                  </a:cubicBezTo>
                  <a:cubicBezTo>
                    <a:pt x="8649201" y="235596"/>
                    <a:pt x="8668058" y="233915"/>
                    <a:pt x="8686410" y="234877"/>
                  </a:cubicBezTo>
                  <a:cubicBezTo>
                    <a:pt x="8786966" y="240146"/>
                    <a:pt x="8885480" y="249315"/>
                    <a:pt x="8980658" y="273001"/>
                  </a:cubicBezTo>
                  <a:cubicBezTo>
                    <a:pt x="9012626" y="280972"/>
                    <a:pt x="9052108" y="279035"/>
                    <a:pt x="9087625" y="282423"/>
                  </a:cubicBezTo>
                  <a:cubicBezTo>
                    <a:pt x="9120583" y="285484"/>
                    <a:pt x="9154319" y="287825"/>
                    <a:pt x="9186017" y="293875"/>
                  </a:cubicBezTo>
                  <a:cubicBezTo>
                    <a:pt x="9232288" y="302785"/>
                    <a:pt x="9275554" y="305815"/>
                    <a:pt x="9323931" y="302628"/>
                  </a:cubicBezTo>
                  <a:cubicBezTo>
                    <a:pt x="9370084" y="299705"/>
                    <a:pt x="9419491" y="304964"/>
                    <a:pt x="9467213" y="307275"/>
                  </a:cubicBezTo>
                  <a:cubicBezTo>
                    <a:pt x="9520438" y="309874"/>
                    <a:pt x="9573661" y="312473"/>
                    <a:pt x="9626826" y="316213"/>
                  </a:cubicBezTo>
                  <a:cubicBezTo>
                    <a:pt x="9648094" y="317708"/>
                    <a:pt x="9671915" y="326588"/>
                    <a:pt x="9689696" y="324467"/>
                  </a:cubicBezTo>
                  <a:cubicBezTo>
                    <a:pt x="9747117" y="317175"/>
                    <a:pt x="9803355" y="332523"/>
                    <a:pt x="9860526" y="329986"/>
                  </a:cubicBezTo>
                  <a:cubicBezTo>
                    <a:pt x="9888572" y="328594"/>
                    <a:pt x="9919723" y="338048"/>
                    <a:pt x="9949775" y="340386"/>
                  </a:cubicBezTo>
                  <a:cubicBezTo>
                    <a:pt x="9998886" y="344296"/>
                    <a:pt x="10048092" y="346302"/>
                    <a:pt x="10097252" y="349262"/>
                  </a:cubicBezTo>
                  <a:cubicBezTo>
                    <a:pt x="10113390" y="350297"/>
                    <a:pt x="10129133" y="351886"/>
                    <a:pt x="10145261" y="353113"/>
                  </a:cubicBezTo>
                  <a:cubicBezTo>
                    <a:pt x="10159555" y="354243"/>
                    <a:pt x="10174512" y="356743"/>
                    <a:pt x="10188159" y="356124"/>
                  </a:cubicBezTo>
                  <a:cubicBezTo>
                    <a:pt x="10237589" y="353944"/>
                    <a:pt x="10286441" y="348682"/>
                    <a:pt x="10336144" y="348235"/>
                  </a:cubicBezTo>
                  <a:cubicBezTo>
                    <a:pt x="10379222" y="347822"/>
                    <a:pt x="10423443" y="353764"/>
                    <a:pt x="10466847" y="354131"/>
                  </a:cubicBezTo>
                  <a:cubicBezTo>
                    <a:pt x="10543353" y="354898"/>
                    <a:pt x="10619988" y="353190"/>
                    <a:pt x="10696514" y="353575"/>
                  </a:cubicBezTo>
                  <a:cubicBezTo>
                    <a:pt x="10713071" y="353680"/>
                    <a:pt x="10730069" y="359342"/>
                    <a:pt x="10746932" y="360606"/>
                  </a:cubicBezTo>
                  <a:cubicBezTo>
                    <a:pt x="10799731" y="364326"/>
                    <a:pt x="10852569" y="367289"/>
                    <a:pt x="10905388" y="370627"/>
                  </a:cubicBezTo>
                  <a:cubicBezTo>
                    <a:pt x="10935470" y="372396"/>
                    <a:pt x="10965963" y="373421"/>
                    <a:pt x="10995602" y="376691"/>
                  </a:cubicBezTo>
                  <a:cubicBezTo>
                    <a:pt x="11034750" y="381032"/>
                    <a:pt x="11070168" y="386324"/>
                    <a:pt x="11107647" y="373405"/>
                  </a:cubicBezTo>
                  <a:cubicBezTo>
                    <a:pt x="11165372" y="353347"/>
                    <a:pt x="11236837" y="366060"/>
                    <a:pt x="11302440" y="364156"/>
                  </a:cubicBezTo>
                  <a:cubicBezTo>
                    <a:pt x="11319394" y="363708"/>
                    <a:pt x="11336655" y="364422"/>
                    <a:pt x="11353613" y="363785"/>
                  </a:cubicBezTo>
                  <a:cubicBezTo>
                    <a:pt x="11384961" y="362566"/>
                    <a:pt x="11415955" y="360947"/>
                    <a:pt x="11447323" y="359346"/>
                  </a:cubicBezTo>
                  <a:cubicBezTo>
                    <a:pt x="11452855" y="359066"/>
                    <a:pt x="11459104" y="359200"/>
                    <a:pt x="11464292" y="358519"/>
                  </a:cubicBezTo>
                  <a:cubicBezTo>
                    <a:pt x="11512058" y="353010"/>
                    <a:pt x="11559143" y="346321"/>
                    <a:pt x="11607560" y="342370"/>
                  </a:cubicBezTo>
                  <a:cubicBezTo>
                    <a:pt x="11631218" y="340368"/>
                    <a:pt x="11657295" y="341352"/>
                    <a:pt x="11681426" y="344335"/>
                  </a:cubicBezTo>
                  <a:cubicBezTo>
                    <a:pt x="11751997" y="352993"/>
                    <a:pt x="11821986" y="358760"/>
                    <a:pt x="11893565" y="355261"/>
                  </a:cubicBezTo>
                  <a:cubicBezTo>
                    <a:pt x="11921973" y="353889"/>
                    <a:pt x="11953288" y="360300"/>
                    <a:pt x="11983290" y="363588"/>
                  </a:cubicBezTo>
                  <a:lnTo>
                    <a:pt x="12192000" y="388018"/>
                  </a:lnTo>
                  <a:lnTo>
                    <a:pt x="12192000" y="577115"/>
                  </a:lnTo>
                  <a:lnTo>
                    <a:pt x="12157329" y="588862"/>
                  </a:lnTo>
                  <a:cubicBezTo>
                    <a:pt x="12118393" y="608572"/>
                    <a:pt x="12109715" y="605637"/>
                    <a:pt x="12066948" y="586034"/>
                  </a:cubicBezTo>
                  <a:cubicBezTo>
                    <a:pt x="12016991" y="563193"/>
                    <a:pt x="11965119" y="541779"/>
                    <a:pt x="11911344" y="521599"/>
                  </a:cubicBezTo>
                  <a:cubicBezTo>
                    <a:pt x="11894383" y="515178"/>
                    <a:pt x="11869417" y="514060"/>
                    <a:pt x="11847823" y="511785"/>
                  </a:cubicBezTo>
                  <a:cubicBezTo>
                    <a:pt x="11811233" y="507768"/>
                    <a:pt x="11773630" y="501982"/>
                    <a:pt x="11737547" y="502380"/>
                  </a:cubicBezTo>
                  <a:cubicBezTo>
                    <a:pt x="11702930" y="502855"/>
                    <a:pt x="11668388" y="508866"/>
                    <a:pt x="11636052" y="514993"/>
                  </a:cubicBezTo>
                  <a:cubicBezTo>
                    <a:pt x="11545722" y="532199"/>
                    <a:pt x="11462455" y="555118"/>
                    <a:pt x="11394706" y="590867"/>
                  </a:cubicBezTo>
                  <a:cubicBezTo>
                    <a:pt x="11385999" y="595562"/>
                    <a:pt x="11369016" y="596581"/>
                    <a:pt x="11354978" y="597561"/>
                  </a:cubicBezTo>
                  <a:cubicBezTo>
                    <a:pt x="11332076" y="599224"/>
                    <a:pt x="11308448" y="600655"/>
                    <a:pt x="11285306" y="599825"/>
                  </a:cubicBezTo>
                  <a:cubicBezTo>
                    <a:pt x="11172906" y="595841"/>
                    <a:pt x="11083430" y="617861"/>
                    <a:pt x="11008528" y="656670"/>
                  </a:cubicBezTo>
                  <a:cubicBezTo>
                    <a:pt x="10986971" y="667750"/>
                    <a:pt x="10970753" y="668236"/>
                    <a:pt x="10948735" y="652964"/>
                  </a:cubicBezTo>
                  <a:cubicBezTo>
                    <a:pt x="10923173" y="635218"/>
                    <a:pt x="10885031" y="639705"/>
                    <a:pt x="10850698" y="641721"/>
                  </a:cubicBezTo>
                  <a:cubicBezTo>
                    <a:pt x="10815269" y="643680"/>
                    <a:pt x="10779458" y="645811"/>
                    <a:pt x="10744026" y="647769"/>
                  </a:cubicBezTo>
                  <a:cubicBezTo>
                    <a:pt x="10717832" y="649066"/>
                    <a:pt x="10692021" y="650003"/>
                    <a:pt x="10666160" y="651891"/>
                  </a:cubicBezTo>
                  <a:cubicBezTo>
                    <a:pt x="10585627" y="657783"/>
                    <a:pt x="10513854" y="650969"/>
                    <a:pt x="10450521" y="616552"/>
                  </a:cubicBezTo>
                  <a:cubicBezTo>
                    <a:pt x="10402221" y="590175"/>
                    <a:pt x="10339099" y="579806"/>
                    <a:pt x="10271192" y="583498"/>
                  </a:cubicBezTo>
                  <a:cubicBezTo>
                    <a:pt x="10262701" y="584006"/>
                    <a:pt x="10251859" y="587254"/>
                    <a:pt x="10246067" y="585423"/>
                  </a:cubicBezTo>
                  <a:cubicBezTo>
                    <a:pt x="10158786" y="558528"/>
                    <a:pt x="10086634" y="594049"/>
                    <a:pt x="10005027" y="592252"/>
                  </a:cubicBezTo>
                  <a:cubicBezTo>
                    <a:pt x="9969004" y="591507"/>
                    <a:pt x="9931565" y="603664"/>
                    <a:pt x="9898681" y="613195"/>
                  </a:cubicBezTo>
                  <a:cubicBezTo>
                    <a:pt x="9853463" y="626281"/>
                    <a:pt x="9813049" y="639042"/>
                    <a:pt x="9753225" y="629038"/>
                  </a:cubicBezTo>
                  <a:cubicBezTo>
                    <a:pt x="9693404" y="618845"/>
                    <a:pt x="9637675" y="628898"/>
                    <a:pt x="9591376" y="648601"/>
                  </a:cubicBezTo>
                  <a:cubicBezTo>
                    <a:pt x="9556001" y="663537"/>
                    <a:pt x="9518120" y="663077"/>
                    <a:pt x="9472860" y="655936"/>
                  </a:cubicBezTo>
                  <a:cubicBezTo>
                    <a:pt x="9416283" y="647056"/>
                    <a:pt x="9357217" y="643578"/>
                    <a:pt x="9299788" y="636945"/>
                  </a:cubicBezTo>
                  <a:cubicBezTo>
                    <a:pt x="9287347" y="635531"/>
                    <a:pt x="9271710" y="632039"/>
                    <a:pt x="9264605" y="627087"/>
                  </a:cubicBezTo>
                  <a:cubicBezTo>
                    <a:pt x="9177661" y="565680"/>
                    <a:pt x="9051076" y="558473"/>
                    <a:pt x="8926435" y="549269"/>
                  </a:cubicBezTo>
                  <a:cubicBezTo>
                    <a:pt x="8850925" y="543595"/>
                    <a:pt x="8774954" y="539613"/>
                    <a:pt x="8698934" y="536583"/>
                  </a:cubicBezTo>
                  <a:cubicBezTo>
                    <a:pt x="8673232" y="535428"/>
                    <a:pt x="8645916" y="537050"/>
                    <a:pt x="8622862" y="541563"/>
                  </a:cubicBezTo>
                  <a:cubicBezTo>
                    <a:pt x="8574890" y="551069"/>
                    <a:pt x="8530403" y="564380"/>
                    <a:pt x="8482784" y="574094"/>
                  </a:cubicBezTo>
                  <a:cubicBezTo>
                    <a:pt x="8464923" y="577929"/>
                    <a:pt x="8442157" y="576927"/>
                    <a:pt x="8421565" y="576610"/>
                  </a:cubicBezTo>
                  <a:cubicBezTo>
                    <a:pt x="8385152" y="576229"/>
                    <a:pt x="8345023" y="569546"/>
                    <a:pt x="8313469" y="574762"/>
                  </a:cubicBezTo>
                  <a:cubicBezTo>
                    <a:pt x="8231431" y="588203"/>
                    <a:pt x="8155671" y="580227"/>
                    <a:pt x="8079520" y="558685"/>
                  </a:cubicBezTo>
                  <a:cubicBezTo>
                    <a:pt x="7972906" y="528487"/>
                    <a:pt x="7870782" y="525043"/>
                    <a:pt x="7773327" y="558854"/>
                  </a:cubicBezTo>
                  <a:cubicBezTo>
                    <a:pt x="7729470" y="574107"/>
                    <a:pt x="7688069" y="563543"/>
                    <a:pt x="7652477" y="547561"/>
                  </a:cubicBezTo>
                  <a:cubicBezTo>
                    <a:pt x="7611494" y="529005"/>
                    <a:pt x="7570974" y="522685"/>
                    <a:pt x="7522274" y="532150"/>
                  </a:cubicBezTo>
                  <a:cubicBezTo>
                    <a:pt x="7511488" y="534257"/>
                    <a:pt x="7496511" y="532136"/>
                    <a:pt x="7484080" y="530532"/>
                  </a:cubicBezTo>
                  <a:cubicBezTo>
                    <a:pt x="7413133" y="522044"/>
                    <a:pt x="7341987" y="510303"/>
                    <a:pt x="7282277" y="540177"/>
                  </a:cubicBezTo>
                  <a:cubicBezTo>
                    <a:pt x="7270558" y="546051"/>
                    <a:pt x="7251336" y="547713"/>
                    <a:pt x="7235690" y="551282"/>
                  </a:cubicBezTo>
                  <a:cubicBezTo>
                    <a:pt x="7170161" y="565782"/>
                    <a:pt x="7172820" y="564203"/>
                    <a:pt x="7116339" y="539494"/>
                  </a:cubicBezTo>
                  <a:cubicBezTo>
                    <a:pt x="7086841" y="526502"/>
                    <a:pt x="7045980" y="512724"/>
                    <a:pt x="7011067" y="511848"/>
                  </a:cubicBezTo>
                  <a:cubicBezTo>
                    <a:pt x="6800473" y="506533"/>
                    <a:pt x="6601893" y="468653"/>
                    <a:pt x="6403234" y="432296"/>
                  </a:cubicBezTo>
                  <a:cubicBezTo>
                    <a:pt x="6280760" y="409851"/>
                    <a:pt x="6160432" y="402592"/>
                    <a:pt x="6036273" y="412301"/>
                  </a:cubicBezTo>
                  <a:cubicBezTo>
                    <a:pt x="5946471" y="419425"/>
                    <a:pt x="5863077" y="395593"/>
                    <a:pt x="5780467" y="377910"/>
                  </a:cubicBezTo>
                  <a:cubicBezTo>
                    <a:pt x="5763357" y="374343"/>
                    <a:pt x="5747757" y="363033"/>
                    <a:pt x="5739051" y="353609"/>
                  </a:cubicBezTo>
                  <a:cubicBezTo>
                    <a:pt x="5707675" y="320294"/>
                    <a:pt x="5653252" y="312483"/>
                    <a:pt x="5583566" y="321995"/>
                  </a:cubicBezTo>
                  <a:cubicBezTo>
                    <a:pt x="5528347" y="329404"/>
                    <a:pt x="5477716" y="340486"/>
                    <a:pt x="5432030" y="362512"/>
                  </a:cubicBezTo>
                  <a:cubicBezTo>
                    <a:pt x="5378421" y="388318"/>
                    <a:pt x="5322767" y="418026"/>
                    <a:pt x="5241398" y="425781"/>
                  </a:cubicBezTo>
                  <a:cubicBezTo>
                    <a:pt x="5206262" y="429089"/>
                    <a:pt x="5176131" y="428273"/>
                    <a:pt x="5139710" y="421022"/>
                  </a:cubicBezTo>
                  <a:cubicBezTo>
                    <a:pt x="5069048" y="407018"/>
                    <a:pt x="4997864" y="396037"/>
                    <a:pt x="4929402" y="424310"/>
                  </a:cubicBezTo>
                  <a:cubicBezTo>
                    <a:pt x="4891785" y="439890"/>
                    <a:pt x="4841650" y="448519"/>
                    <a:pt x="4782793" y="441046"/>
                  </a:cubicBezTo>
                  <a:cubicBezTo>
                    <a:pt x="4709316" y="431663"/>
                    <a:pt x="4641426" y="442031"/>
                    <a:pt x="4577594" y="459290"/>
                  </a:cubicBezTo>
                  <a:cubicBezTo>
                    <a:pt x="4554816" y="465538"/>
                    <a:pt x="4527069" y="468279"/>
                    <a:pt x="4500826" y="470529"/>
                  </a:cubicBezTo>
                  <a:cubicBezTo>
                    <a:pt x="4440199" y="475746"/>
                    <a:pt x="4379252" y="479993"/>
                    <a:pt x="4317973" y="483649"/>
                  </a:cubicBezTo>
                  <a:cubicBezTo>
                    <a:pt x="4267762" y="486741"/>
                    <a:pt x="4217264" y="488292"/>
                    <a:pt x="4166722" y="490602"/>
                  </a:cubicBezTo>
                  <a:cubicBezTo>
                    <a:pt x="4111394" y="493045"/>
                    <a:pt x="4067073" y="503124"/>
                    <a:pt x="4042814" y="530660"/>
                  </a:cubicBezTo>
                  <a:cubicBezTo>
                    <a:pt x="4034996" y="539407"/>
                    <a:pt x="4017001" y="545715"/>
                    <a:pt x="4002653" y="552594"/>
                  </a:cubicBezTo>
                  <a:cubicBezTo>
                    <a:pt x="3992459" y="557592"/>
                    <a:pt x="3979023" y="561086"/>
                    <a:pt x="3969549" y="566312"/>
                  </a:cubicBezTo>
                  <a:cubicBezTo>
                    <a:pt x="3919896" y="593854"/>
                    <a:pt x="3870968" y="621622"/>
                    <a:pt x="3821685" y="649183"/>
                  </a:cubicBezTo>
                  <a:cubicBezTo>
                    <a:pt x="3816761" y="651788"/>
                    <a:pt x="3811445" y="654943"/>
                    <a:pt x="3805138" y="655947"/>
                  </a:cubicBezTo>
                  <a:cubicBezTo>
                    <a:pt x="3739817" y="666451"/>
                    <a:pt x="3673801" y="676154"/>
                    <a:pt x="3609177" y="687459"/>
                  </a:cubicBezTo>
                  <a:cubicBezTo>
                    <a:pt x="3584288" y="691878"/>
                    <a:pt x="3558597" y="697589"/>
                    <a:pt x="3539727" y="706521"/>
                  </a:cubicBezTo>
                  <a:cubicBezTo>
                    <a:pt x="3496714" y="726780"/>
                    <a:pt x="3457268" y="749132"/>
                    <a:pt x="3396572" y="755681"/>
                  </a:cubicBezTo>
                  <a:cubicBezTo>
                    <a:pt x="3378807" y="757611"/>
                    <a:pt x="3357809" y="758036"/>
                    <a:pt x="3341054" y="754679"/>
                  </a:cubicBezTo>
                  <a:cubicBezTo>
                    <a:pt x="3272962" y="740809"/>
                    <a:pt x="3206471" y="724541"/>
                    <a:pt x="3138775" y="710120"/>
                  </a:cubicBezTo>
                  <a:cubicBezTo>
                    <a:pt x="3095820" y="701191"/>
                    <a:pt x="3056969" y="691141"/>
                    <a:pt x="3037283" y="666453"/>
                  </a:cubicBezTo>
                  <a:cubicBezTo>
                    <a:pt x="3031764" y="659487"/>
                    <a:pt x="3015626" y="651391"/>
                    <a:pt x="3002117" y="649347"/>
                  </a:cubicBezTo>
                  <a:cubicBezTo>
                    <a:pt x="2915220" y="636209"/>
                    <a:pt x="2829194" y="627503"/>
                    <a:pt x="2747294" y="652400"/>
                  </a:cubicBezTo>
                  <a:cubicBezTo>
                    <a:pt x="2730084" y="657794"/>
                    <a:pt x="2698519" y="656140"/>
                    <a:pt x="2676273" y="652304"/>
                  </a:cubicBezTo>
                  <a:cubicBezTo>
                    <a:pt x="2590546" y="637890"/>
                    <a:pt x="2508883" y="630176"/>
                    <a:pt x="2432360" y="657836"/>
                  </a:cubicBezTo>
                  <a:cubicBezTo>
                    <a:pt x="2423352" y="661179"/>
                    <a:pt x="2395274" y="656272"/>
                    <a:pt x="2382311" y="650824"/>
                  </a:cubicBezTo>
                  <a:cubicBezTo>
                    <a:pt x="2257393" y="597728"/>
                    <a:pt x="2187724" y="592930"/>
                    <a:pt x="2055134" y="630053"/>
                  </a:cubicBezTo>
                  <a:cubicBezTo>
                    <a:pt x="2046542" y="632464"/>
                    <a:pt x="2035364" y="635121"/>
                    <a:pt x="2031829" y="639324"/>
                  </a:cubicBezTo>
                  <a:cubicBezTo>
                    <a:pt x="2007977" y="666120"/>
                    <a:pt x="1960229" y="664380"/>
                    <a:pt x="1912764" y="664183"/>
                  </a:cubicBezTo>
                  <a:cubicBezTo>
                    <a:pt x="1860521" y="663924"/>
                    <a:pt x="1808236" y="664426"/>
                    <a:pt x="1755637" y="663960"/>
                  </a:cubicBezTo>
                  <a:cubicBezTo>
                    <a:pt x="1746439" y="663859"/>
                    <a:pt x="1736243" y="661799"/>
                    <a:pt x="1727159" y="659605"/>
                  </a:cubicBezTo>
                  <a:cubicBezTo>
                    <a:pt x="1692256" y="651480"/>
                    <a:pt x="1658604" y="640559"/>
                    <a:pt x="1622470" y="634850"/>
                  </a:cubicBezTo>
                  <a:cubicBezTo>
                    <a:pt x="1544362" y="622552"/>
                    <a:pt x="1469248" y="602210"/>
                    <a:pt x="1385955" y="604522"/>
                  </a:cubicBezTo>
                  <a:cubicBezTo>
                    <a:pt x="1371585" y="604913"/>
                    <a:pt x="1355357" y="598530"/>
                    <a:pt x="1340055" y="595629"/>
                  </a:cubicBezTo>
                  <a:cubicBezTo>
                    <a:pt x="1312351" y="590552"/>
                    <a:pt x="1285460" y="583993"/>
                    <a:pt x="1257271" y="581180"/>
                  </a:cubicBezTo>
                  <a:cubicBezTo>
                    <a:pt x="1182583" y="573830"/>
                    <a:pt x="1107142" y="566824"/>
                    <a:pt x="1031914" y="562692"/>
                  </a:cubicBezTo>
                  <a:cubicBezTo>
                    <a:pt x="995593" y="560597"/>
                    <a:pt x="958880" y="565923"/>
                    <a:pt x="922031" y="566853"/>
                  </a:cubicBezTo>
                  <a:cubicBezTo>
                    <a:pt x="905446" y="567320"/>
                    <a:pt x="878533" y="568199"/>
                    <a:pt x="873250" y="563724"/>
                  </a:cubicBezTo>
                  <a:cubicBezTo>
                    <a:pt x="832343" y="529722"/>
                    <a:pt x="772202" y="532674"/>
                    <a:pt x="711627" y="529880"/>
                  </a:cubicBezTo>
                  <a:cubicBezTo>
                    <a:pt x="577999" y="523641"/>
                    <a:pt x="447408" y="543696"/>
                    <a:pt x="311112" y="525106"/>
                  </a:cubicBezTo>
                  <a:cubicBezTo>
                    <a:pt x="271645" y="519795"/>
                    <a:pt x="226936" y="530235"/>
                    <a:pt x="184145" y="532188"/>
                  </a:cubicBezTo>
                  <a:cubicBezTo>
                    <a:pt x="162015" y="533128"/>
                    <a:pt x="137665" y="534333"/>
                    <a:pt x="116886" y="530572"/>
                  </a:cubicBezTo>
                  <a:cubicBezTo>
                    <a:pt x="84810" y="524693"/>
                    <a:pt x="54011" y="515448"/>
                    <a:pt x="23941" y="506433"/>
                  </a:cubicBezTo>
                  <a:lnTo>
                    <a:pt x="0" y="502149"/>
                  </a:lnTo>
                  <a:close/>
                </a:path>
              </a:pathLst>
            </a:custGeom>
            <a:solidFill>
              <a:srgbClr val="FFFFFF"/>
            </a:solidFill>
            <a:ln w="12700" cap="flat" cmpd="sng" algn="ctr">
              <a:noFill/>
              <a:prstDash val="solid"/>
              <a:miter lim="800000"/>
            </a:ln>
            <a:effectLst>
              <a:outerShdw blurRad="381000" dist="152400" dir="5400000" algn="t" rotWithShape="0">
                <a:prstClr val="black">
                  <a:alpha val="1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4EBC51E4-7477-4290-BBD0-18AD942C364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959818"/>
              <a:ext cx="12192000" cy="757168"/>
            </a:xfrm>
            <a:custGeom>
              <a:avLst/>
              <a:gdLst>
                <a:gd name="connsiteX0" fmla="*/ 0 w 12192000"/>
                <a:gd name="connsiteY0" fmla="*/ 0 h 757168"/>
                <a:gd name="connsiteX1" fmla="*/ 41653 w 12192000"/>
                <a:gd name="connsiteY1" fmla="*/ 6945 h 757168"/>
                <a:gd name="connsiteX2" fmla="*/ 81317 w 12192000"/>
                <a:gd name="connsiteY2" fmla="*/ 15509 h 757168"/>
                <a:gd name="connsiteX3" fmla="*/ 114150 w 12192000"/>
                <a:gd name="connsiteY3" fmla="*/ 28105 h 757168"/>
                <a:gd name="connsiteX4" fmla="*/ 214865 w 12192000"/>
                <a:gd name="connsiteY4" fmla="*/ 58374 h 757168"/>
                <a:gd name="connsiteX5" fmla="*/ 299237 w 12192000"/>
                <a:gd name="connsiteY5" fmla="*/ 63560 h 757168"/>
                <a:gd name="connsiteX6" fmla="*/ 415570 w 12192000"/>
                <a:gd name="connsiteY6" fmla="*/ 83774 h 757168"/>
                <a:gd name="connsiteX7" fmla="*/ 633210 w 12192000"/>
                <a:gd name="connsiteY7" fmla="*/ 109108 h 757168"/>
                <a:gd name="connsiteX8" fmla="*/ 677567 w 12192000"/>
                <a:gd name="connsiteY8" fmla="*/ 119446 h 757168"/>
                <a:gd name="connsiteX9" fmla="*/ 946429 w 12192000"/>
                <a:gd name="connsiteY9" fmla="*/ 171502 h 757168"/>
                <a:gd name="connsiteX10" fmla="*/ 1163367 w 12192000"/>
                <a:gd name="connsiteY10" fmla="*/ 182106 h 757168"/>
                <a:gd name="connsiteX11" fmla="*/ 1180337 w 12192000"/>
                <a:gd name="connsiteY11" fmla="*/ 181279 h 757168"/>
                <a:gd name="connsiteX12" fmla="*/ 1263939 w 12192000"/>
                <a:gd name="connsiteY12" fmla="*/ 173070 h 757168"/>
                <a:gd name="connsiteX13" fmla="*/ 1392213 w 12192000"/>
                <a:gd name="connsiteY13" fmla="*/ 183225 h 757168"/>
                <a:gd name="connsiteX14" fmla="*/ 1479752 w 12192000"/>
                <a:gd name="connsiteY14" fmla="*/ 205174 h 757168"/>
                <a:gd name="connsiteX15" fmla="*/ 1589813 w 12192000"/>
                <a:gd name="connsiteY15" fmla="*/ 211706 h 757168"/>
                <a:gd name="connsiteX16" fmla="*/ 1716264 w 12192000"/>
                <a:gd name="connsiteY16" fmla="*/ 207459 h 757168"/>
                <a:gd name="connsiteX17" fmla="*/ 1772900 w 12192000"/>
                <a:gd name="connsiteY17" fmla="*/ 208137 h 757168"/>
                <a:gd name="connsiteX18" fmla="*/ 1929319 w 12192000"/>
                <a:gd name="connsiteY18" fmla="*/ 193822 h 757168"/>
                <a:gd name="connsiteX19" fmla="*/ 2021514 w 12192000"/>
                <a:gd name="connsiteY19" fmla="*/ 204186 h 757168"/>
                <a:gd name="connsiteX20" fmla="*/ 2111753 w 12192000"/>
                <a:gd name="connsiteY20" fmla="*/ 223797 h 757168"/>
                <a:gd name="connsiteX21" fmla="*/ 2169356 w 12192000"/>
                <a:gd name="connsiteY21" fmla="*/ 241125 h 757168"/>
                <a:gd name="connsiteX22" fmla="*/ 2286638 w 12192000"/>
                <a:gd name="connsiteY22" fmla="*/ 257382 h 757168"/>
                <a:gd name="connsiteX23" fmla="*/ 2308368 w 12192000"/>
                <a:gd name="connsiteY23" fmla="*/ 256995 h 757168"/>
                <a:gd name="connsiteX24" fmla="*/ 2660621 w 12192000"/>
                <a:gd name="connsiteY24" fmla="*/ 262863 h 757168"/>
                <a:gd name="connsiteX25" fmla="*/ 2801134 w 12192000"/>
                <a:gd name="connsiteY25" fmla="*/ 250006 h 757168"/>
                <a:gd name="connsiteX26" fmla="*/ 2830994 w 12192000"/>
                <a:gd name="connsiteY26" fmla="*/ 249091 h 757168"/>
                <a:gd name="connsiteX27" fmla="*/ 3129084 w 12192000"/>
                <a:gd name="connsiteY27" fmla="*/ 242009 h 757168"/>
                <a:gd name="connsiteX28" fmla="*/ 3162162 w 12192000"/>
                <a:gd name="connsiteY28" fmla="*/ 242789 h 757168"/>
                <a:gd name="connsiteX29" fmla="*/ 3254072 w 12192000"/>
                <a:gd name="connsiteY29" fmla="*/ 251612 h 757168"/>
                <a:gd name="connsiteX30" fmla="*/ 3473491 w 12192000"/>
                <a:gd name="connsiteY30" fmla="*/ 221903 h 757168"/>
                <a:gd name="connsiteX31" fmla="*/ 3691860 w 12192000"/>
                <a:gd name="connsiteY31" fmla="*/ 219228 h 757168"/>
                <a:gd name="connsiteX32" fmla="*/ 3811494 w 12192000"/>
                <a:gd name="connsiteY32" fmla="*/ 225691 h 757168"/>
                <a:gd name="connsiteX33" fmla="*/ 3897533 w 12192000"/>
                <a:gd name="connsiteY33" fmla="*/ 220087 h 757168"/>
                <a:gd name="connsiteX34" fmla="*/ 4109430 w 12192000"/>
                <a:gd name="connsiteY34" fmla="*/ 200477 h 757168"/>
                <a:gd name="connsiteX35" fmla="*/ 4208772 w 12192000"/>
                <a:gd name="connsiteY35" fmla="*/ 200914 h 757168"/>
                <a:gd name="connsiteX36" fmla="*/ 4314641 w 12192000"/>
                <a:gd name="connsiteY36" fmla="*/ 196159 h 757168"/>
                <a:gd name="connsiteX37" fmla="*/ 4577622 w 12192000"/>
                <a:gd name="connsiteY37" fmla="*/ 163774 h 757168"/>
                <a:gd name="connsiteX38" fmla="*/ 4790345 w 12192000"/>
                <a:gd name="connsiteY38" fmla="*/ 177592 h 757168"/>
                <a:gd name="connsiteX39" fmla="*/ 4926164 w 12192000"/>
                <a:gd name="connsiteY39" fmla="*/ 184139 h 757168"/>
                <a:gd name="connsiteX40" fmla="*/ 5088812 w 12192000"/>
                <a:gd name="connsiteY40" fmla="*/ 177401 h 757168"/>
                <a:gd name="connsiteX41" fmla="*/ 5222466 w 12192000"/>
                <a:gd name="connsiteY41" fmla="*/ 162082 h 757168"/>
                <a:gd name="connsiteX42" fmla="*/ 5406528 w 12192000"/>
                <a:gd name="connsiteY42" fmla="*/ 153987 h 757168"/>
                <a:gd name="connsiteX43" fmla="*/ 5590716 w 12192000"/>
                <a:gd name="connsiteY43" fmla="*/ 129490 h 757168"/>
                <a:gd name="connsiteX44" fmla="*/ 5719429 w 12192000"/>
                <a:gd name="connsiteY44" fmla="*/ 110099 h 757168"/>
                <a:gd name="connsiteX45" fmla="*/ 5897895 w 12192000"/>
                <a:gd name="connsiteY45" fmla="*/ 96368 h 757168"/>
                <a:gd name="connsiteX46" fmla="*/ 6169957 w 12192000"/>
                <a:gd name="connsiteY46" fmla="*/ 94411 h 757168"/>
                <a:gd name="connsiteX47" fmla="*/ 6294827 w 12192000"/>
                <a:gd name="connsiteY47" fmla="*/ 99236 h 757168"/>
                <a:gd name="connsiteX48" fmla="*/ 6494261 w 12192000"/>
                <a:gd name="connsiteY48" fmla="*/ 71724 h 757168"/>
                <a:gd name="connsiteX49" fmla="*/ 6579627 w 12192000"/>
                <a:gd name="connsiteY49" fmla="*/ 57883 h 757168"/>
                <a:gd name="connsiteX50" fmla="*/ 6654800 w 12192000"/>
                <a:gd name="connsiteY50" fmla="*/ 77086 h 757168"/>
                <a:gd name="connsiteX51" fmla="*/ 6703059 w 12192000"/>
                <a:gd name="connsiteY51" fmla="*/ 97166 h 757168"/>
                <a:gd name="connsiteX52" fmla="*/ 6859445 w 12192000"/>
                <a:gd name="connsiteY52" fmla="*/ 90481 h 757168"/>
                <a:gd name="connsiteX53" fmla="*/ 7025414 w 12192000"/>
                <a:gd name="connsiteY53" fmla="*/ 83536 h 757168"/>
                <a:gd name="connsiteX54" fmla="*/ 7144137 w 12192000"/>
                <a:gd name="connsiteY54" fmla="*/ 79264 h 757168"/>
                <a:gd name="connsiteX55" fmla="*/ 7291235 w 12192000"/>
                <a:gd name="connsiteY55" fmla="*/ 95367 h 757168"/>
                <a:gd name="connsiteX56" fmla="*/ 7407395 w 12192000"/>
                <a:gd name="connsiteY56" fmla="*/ 104888 h 757168"/>
                <a:gd name="connsiteX57" fmla="*/ 7500837 w 12192000"/>
                <a:gd name="connsiteY57" fmla="*/ 119515 h 757168"/>
                <a:gd name="connsiteX58" fmla="*/ 7533567 w 12192000"/>
                <a:gd name="connsiteY58" fmla="*/ 126955 h 757168"/>
                <a:gd name="connsiteX59" fmla="*/ 7792910 w 12192000"/>
                <a:gd name="connsiteY59" fmla="*/ 185188 h 757168"/>
                <a:gd name="connsiteX60" fmla="*/ 8070699 w 12192000"/>
                <a:gd name="connsiteY60" fmla="*/ 235423 h 757168"/>
                <a:gd name="connsiteX61" fmla="*/ 8253177 w 12192000"/>
                <a:gd name="connsiteY61" fmla="*/ 222473 h 757168"/>
                <a:gd name="connsiteX62" fmla="*/ 8320683 w 12192000"/>
                <a:gd name="connsiteY62" fmla="*/ 226393 h 757168"/>
                <a:gd name="connsiteX63" fmla="*/ 8631438 w 12192000"/>
                <a:gd name="connsiteY63" fmla="*/ 237528 h 757168"/>
                <a:gd name="connsiteX64" fmla="*/ 8686410 w 12192000"/>
                <a:gd name="connsiteY64" fmla="*/ 234877 h 757168"/>
                <a:gd name="connsiteX65" fmla="*/ 8980658 w 12192000"/>
                <a:gd name="connsiteY65" fmla="*/ 273001 h 757168"/>
                <a:gd name="connsiteX66" fmla="*/ 9087625 w 12192000"/>
                <a:gd name="connsiteY66" fmla="*/ 282423 h 757168"/>
                <a:gd name="connsiteX67" fmla="*/ 9186017 w 12192000"/>
                <a:gd name="connsiteY67" fmla="*/ 293875 h 757168"/>
                <a:gd name="connsiteX68" fmla="*/ 9323931 w 12192000"/>
                <a:gd name="connsiteY68" fmla="*/ 302628 h 757168"/>
                <a:gd name="connsiteX69" fmla="*/ 9467213 w 12192000"/>
                <a:gd name="connsiteY69" fmla="*/ 307275 h 757168"/>
                <a:gd name="connsiteX70" fmla="*/ 9626826 w 12192000"/>
                <a:gd name="connsiteY70" fmla="*/ 316213 h 757168"/>
                <a:gd name="connsiteX71" fmla="*/ 9689696 w 12192000"/>
                <a:gd name="connsiteY71" fmla="*/ 324467 h 757168"/>
                <a:gd name="connsiteX72" fmla="*/ 9860526 w 12192000"/>
                <a:gd name="connsiteY72" fmla="*/ 329986 h 757168"/>
                <a:gd name="connsiteX73" fmla="*/ 9949775 w 12192000"/>
                <a:gd name="connsiteY73" fmla="*/ 340386 h 757168"/>
                <a:gd name="connsiteX74" fmla="*/ 10097252 w 12192000"/>
                <a:gd name="connsiteY74" fmla="*/ 349262 h 757168"/>
                <a:gd name="connsiteX75" fmla="*/ 10145261 w 12192000"/>
                <a:gd name="connsiteY75" fmla="*/ 353113 h 757168"/>
                <a:gd name="connsiteX76" fmla="*/ 10188159 w 12192000"/>
                <a:gd name="connsiteY76" fmla="*/ 356124 h 757168"/>
                <a:gd name="connsiteX77" fmla="*/ 10336144 w 12192000"/>
                <a:gd name="connsiteY77" fmla="*/ 348235 h 757168"/>
                <a:gd name="connsiteX78" fmla="*/ 10466847 w 12192000"/>
                <a:gd name="connsiteY78" fmla="*/ 354131 h 757168"/>
                <a:gd name="connsiteX79" fmla="*/ 10696514 w 12192000"/>
                <a:gd name="connsiteY79" fmla="*/ 353575 h 757168"/>
                <a:gd name="connsiteX80" fmla="*/ 10746932 w 12192000"/>
                <a:gd name="connsiteY80" fmla="*/ 360606 h 757168"/>
                <a:gd name="connsiteX81" fmla="*/ 10905388 w 12192000"/>
                <a:gd name="connsiteY81" fmla="*/ 370627 h 757168"/>
                <a:gd name="connsiteX82" fmla="*/ 10995602 w 12192000"/>
                <a:gd name="connsiteY82" fmla="*/ 376691 h 757168"/>
                <a:gd name="connsiteX83" fmla="*/ 11107647 w 12192000"/>
                <a:gd name="connsiteY83" fmla="*/ 373405 h 757168"/>
                <a:gd name="connsiteX84" fmla="*/ 11302440 w 12192000"/>
                <a:gd name="connsiteY84" fmla="*/ 364156 h 757168"/>
                <a:gd name="connsiteX85" fmla="*/ 11353613 w 12192000"/>
                <a:gd name="connsiteY85" fmla="*/ 363785 h 757168"/>
                <a:gd name="connsiteX86" fmla="*/ 11447323 w 12192000"/>
                <a:gd name="connsiteY86" fmla="*/ 359346 h 757168"/>
                <a:gd name="connsiteX87" fmla="*/ 11464292 w 12192000"/>
                <a:gd name="connsiteY87" fmla="*/ 358519 h 757168"/>
                <a:gd name="connsiteX88" fmla="*/ 11607560 w 12192000"/>
                <a:gd name="connsiteY88" fmla="*/ 342370 h 757168"/>
                <a:gd name="connsiteX89" fmla="*/ 11681426 w 12192000"/>
                <a:gd name="connsiteY89" fmla="*/ 344335 h 757168"/>
                <a:gd name="connsiteX90" fmla="*/ 11893565 w 12192000"/>
                <a:gd name="connsiteY90" fmla="*/ 355261 h 757168"/>
                <a:gd name="connsiteX91" fmla="*/ 11983290 w 12192000"/>
                <a:gd name="connsiteY91" fmla="*/ 363588 h 757168"/>
                <a:gd name="connsiteX92" fmla="*/ 12192000 w 12192000"/>
                <a:gd name="connsiteY92" fmla="*/ 388018 h 757168"/>
                <a:gd name="connsiteX93" fmla="*/ 12192000 w 12192000"/>
                <a:gd name="connsiteY93" fmla="*/ 577115 h 757168"/>
                <a:gd name="connsiteX94" fmla="*/ 12157329 w 12192000"/>
                <a:gd name="connsiteY94" fmla="*/ 588862 h 757168"/>
                <a:gd name="connsiteX95" fmla="*/ 12066948 w 12192000"/>
                <a:gd name="connsiteY95" fmla="*/ 586034 h 757168"/>
                <a:gd name="connsiteX96" fmla="*/ 11911344 w 12192000"/>
                <a:gd name="connsiteY96" fmla="*/ 521599 h 757168"/>
                <a:gd name="connsiteX97" fmla="*/ 11847823 w 12192000"/>
                <a:gd name="connsiteY97" fmla="*/ 511785 h 757168"/>
                <a:gd name="connsiteX98" fmla="*/ 11737547 w 12192000"/>
                <a:gd name="connsiteY98" fmla="*/ 502380 h 757168"/>
                <a:gd name="connsiteX99" fmla="*/ 11636052 w 12192000"/>
                <a:gd name="connsiteY99" fmla="*/ 514993 h 757168"/>
                <a:gd name="connsiteX100" fmla="*/ 11394706 w 12192000"/>
                <a:gd name="connsiteY100" fmla="*/ 590867 h 757168"/>
                <a:gd name="connsiteX101" fmla="*/ 11354978 w 12192000"/>
                <a:gd name="connsiteY101" fmla="*/ 597561 h 757168"/>
                <a:gd name="connsiteX102" fmla="*/ 11285306 w 12192000"/>
                <a:gd name="connsiteY102" fmla="*/ 599825 h 757168"/>
                <a:gd name="connsiteX103" fmla="*/ 11008528 w 12192000"/>
                <a:gd name="connsiteY103" fmla="*/ 656670 h 757168"/>
                <a:gd name="connsiteX104" fmla="*/ 10948735 w 12192000"/>
                <a:gd name="connsiteY104" fmla="*/ 652964 h 757168"/>
                <a:gd name="connsiteX105" fmla="*/ 10850698 w 12192000"/>
                <a:gd name="connsiteY105" fmla="*/ 641721 h 757168"/>
                <a:gd name="connsiteX106" fmla="*/ 10744026 w 12192000"/>
                <a:gd name="connsiteY106" fmla="*/ 647769 h 757168"/>
                <a:gd name="connsiteX107" fmla="*/ 10666160 w 12192000"/>
                <a:gd name="connsiteY107" fmla="*/ 651891 h 757168"/>
                <a:gd name="connsiteX108" fmla="*/ 10450521 w 12192000"/>
                <a:gd name="connsiteY108" fmla="*/ 616552 h 757168"/>
                <a:gd name="connsiteX109" fmla="*/ 10271192 w 12192000"/>
                <a:gd name="connsiteY109" fmla="*/ 583498 h 757168"/>
                <a:gd name="connsiteX110" fmla="*/ 10246067 w 12192000"/>
                <a:gd name="connsiteY110" fmla="*/ 585423 h 757168"/>
                <a:gd name="connsiteX111" fmla="*/ 10005027 w 12192000"/>
                <a:gd name="connsiteY111" fmla="*/ 592252 h 757168"/>
                <a:gd name="connsiteX112" fmla="*/ 9898681 w 12192000"/>
                <a:gd name="connsiteY112" fmla="*/ 613195 h 757168"/>
                <a:gd name="connsiteX113" fmla="*/ 9753225 w 12192000"/>
                <a:gd name="connsiteY113" fmla="*/ 629038 h 757168"/>
                <a:gd name="connsiteX114" fmla="*/ 9591376 w 12192000"/>
                <a:gd name="connsiteY114" fmla="*/ 648601 h 757168"/>
                <a:gd name="connsiteX115" fmla="*/ 9472860 w 12192000"/>
                <a:gd name="connsiteY115" fmla="*/ 655936 h 757168"/>
                <a:gd name="connsiteX116" fmla="*/ 9299788 w 12192000"/>
                <a:gd name="connsiteY116" fmla="*/ 636945 h 757168"/>
                <a:gd name="connsiteX117" fmla="*/ 9264605 w 12192000"/>
                <a:gd name="connsiteY117" fmla="*/ 627087 h 757168"/>
                <a:gd name="connsiteX118" fmla="*/ 8926435 w 12192000"/>
                <a:gd name="connsiteY118" fmla="*/ 549269 h 757168"/>
                <a:gd name="connsiteX119" fmla="*/ 8698934 w 12192000"/>
                <a:gd name="connsiteY119" fmla="*/ 536583 h 757168"/>
                <a:gd name="connsiteX120" fmla="*/ 8622862 w 12192000"/>
                <a:gd name="connsiteY120" fmla="*/ 541563 h 757168"/>
                <a:gd name="connsiteX121" fmla="*/ 8482784 w 12192000"/>
                <a:gd name="connsiteY121" fmla="*/ 574094 h 757168"/>
                <a:gd name="connsiteX122" fmla="*/ 8421565 w 12192000"/>
                <a:gd name="connsiteY122" fmla="*/ 576610 h 757168"/>
                <a:gd name="connsiteX123" fmla="*/ 8313469 w 12192000"/>
                <a:gd name="connsiteY123" fmla="*/ 574762 h 757168"/>
                <a:gd name="connsiteX124" fmla="*/ 8079520 w 12192000"/>
                <a:gd name="connsiteY124" fmla="*/ 558685 h 757168"/>
                <a:gd name="connsiteX125" fmla="*/ 7773327 w 12192000"/>
                <a:gd name="connsiteY125" fmla="*/ 558854 h 757168"/>
                <a:gd name="connsiteX126" fmla="*/ 7652477 w 12192000"/>
                <a:gd name="connsiteY126" fmla="*/ 547561 h 757168"/>
                <a:gd name="connsiteX127" fmla="*/ 7522274 w 12192000"/>
                <a:gd name="connsiteY127" fmla="*/ 532150 h 757168"/>
                <a:gd name="connsiteX128" fmla="*/ 7484080 w 12192000"/>
                <a:gd name="connsiteY128" fmla="*/ 530532 h 757168"/>
                <a:gd name="connsiteX129" fmla="*/ 7282277 w 12192000"/>
                <a:gd name="connsiteY129" fmla="*/ 540177 h 757168"/>
                <a:gd name="connsiteX130" fmla="*/ 7235690 w 12192000"/>
                <a:gd name="connsiteY130" fmla="*/ 551282 h 757168"/>
                <a:gd name="connsiteX131" fmla="*/ 7116339 w 12192000"/>
                <a:gd name="connsiteY131" fmla="*/ 539494 h 757168"/>
                <a:gd name="connsiteX132" fmla="*/ 7011067 w 12192000"/>
                <a:gd name="connsiteY132" fmla="*/ 511848 h 757168"/>
                <a:gd name="connsiteX133" fmla="*/ 6403234 w 12192000"/>
                <a:gd name="connsiteY133" fmla="*/ 432296 h 757168"/>
                <a:gd name="connsiteX134" fmla="*/ 6036273 w 12192000"/>
                <a:gd name="connsiteY134" fmla="*/ 412301 h 757168"/>
                <a:gd name="connsiteX135" fmla="*/ 5780467 w 12192000"/>
                <a:gd name="connsiteY135" fmla="*/ 377910 h 757168"/>
                <a:gd name="connsiteX136" fmla="*/ 5739051 w 12192000"/>
                <a:gd name="connsiteY136" fmla="*/ 353609 h 757168"/>
                <a:gd name="connsiteX137" fmla="*/ 5583566 w 12192000"/>
                <a:gd name="connsiteY137" fmla="*/ 321995 h 757168"/>
                <a:gd name="connsiteX138" fmla="*/ 5432030 w 12192000"/>
                <a:gd name="connsiteY138" fmla="*/ 362512 h 757168"/>
                <a:gd name="connsiteX139" fmla="*/ 5241398 w 12192000"/>
                <a:gd name="connsiteY139" fmla="*/ 425781 h 757168"/>
                <a:gd name="connsiteX140" fmla="*/ 5139710 w 12192000"/>
                <a:gd name="connsiteY140" fmla="*/ 421022 h 757168"/>
                <a:gd name="connsiteX141" fmla="*/ 4929402 w 12192000"/>
                <a:gd name="connsiteY141" fmla="*/ 424310 h 757168"/>
                <a:gd name="connsiteX142" fmla="*/ 4782793 w 12192000"/>
                <a:gd name="connsiteY142" fmla="*/ 441046 h 757168"/>
                <a:gd name="connsiteX143" fmla="*/ 4577594 w 12192000"/>
                <a:gd name="connsiteY143" fmla="*/ 459290 h 757168"/>
                <a:gd name="connsiteX144" fmla="*/ 4500826 w 12192000"/>
                <a:gd name="connsiteY144" fmla="*/ 470529 h 757168"/>
                <a:gd name="connsiteX145" fmla="*/ 4317973 w 12192000"/>
                <a:gd name="connsiteY145" fmla="*/ 483649 h 757168"/>
                <a:gd name="connsiteX146" fmla="*/ 4166722 w 12192000"/>
                <a:gd name="connsiteY146" fmla="*/ 490602 h 757168"/>
                <a:gd name="connsiteX147" fmla="*/ 4042814 w 12192000"/>
                <a:gd name="connsiteY147" fmla="*/ 530660 h 757168"/>
                <a:gd name="connsiteX148" fmla="*/ 4002653 w 12192000"/>
                <a:gd name="connsiteY148" fmla="*/ 552594 h 757168"/>
                <a:gd name="connsiteX149" fmla="*/ 3969549 w 12192000"/>
                <a:gd name="connsiteY149" fmla="*/ 566312 h 757168"/>
                <a:gd name="connsiteX150" fmla="*/ 3821685 w 12192000"/>
                <a:gd name="connsiteY150" fmla="*/ 649183 h 757168"/>
                <a:gd name="connsiteX151" fmla="*/ 3805138 w 12192000"/>
                <a:gd name="connsiteY151" fmla="*/ 655947 h 757168"/>
                <a:gd name="connsiteX152" fmla="*/ 3609177 w 12192000"/>
                <a:gd name="connsiteY152" fmla="*/ 687459 h 757168"/>
                <a:gd name="connsiteX153" fmla="*/ 3539727 w 12192000"/>
                <a:gd name="connsiteY153" fmla="*/ 706521 h 757168"/>
                <a:gd name="connsiteX154" fmla="*/ 3396572 w 12192000"/>
                <a:gd name="connsiteY154" fmla="*/ 755681 h 757168"/>
                <a:gd name="connsiteX155" fmla="*/ 3341054 w 12192000"/>
                <a:gd name="connsiteY155" fmla="*/ 754679 h 757168"/>
                <a:gd name="connsiteX156" fmla="*/ 3138775 w 12192000"/>
                <a:gd name="connsiteY156" fmla="*/ 710120 h 757168"/>
                <a:gd name="connsiteX157" fmla="*/ 3037283 w 12192000"/>
                <a:gd name="connsiteY157" fmla="*/ 666453 h 757168"/>
                <a:gd name="connsiteX158" fmla="*/ 3002117 w 12192000"/>
                <a:gd name="connsiteY158" fmla="*/ 649347 h 757168"/>
                <a:gd name="connsiteX159" fmla="*/ 2747294 w 12192000"/>
                <a:gd name="connsiteY159" fmla="*/ 652400 h 757168"/>
                <a:gd name="connsiteX160" fmla="*/ 2676273 w 12192000"/>
                <a:gd name="connsiteY160" fmla="*/ 652304 h 757168"/>
                <a:gd name="connsiteX161" fmla="*/ 2432360 w 12192000"/>
                <a:gd name="connsiteY161" fmla="*/ 657836 h 757168"/>
                <a:gd name="connsiteX162" fmla="*/ 2382311 w 12192000"/>
                <a:gd name="connsiteY162" fmla="*/ 650824 h 757168"/>
                <a:gd name="connsiteX163" fmla="*/ 2055134 w 12192000"/>
                <a:gd name="connsiteY163" fmla="*/ 630053 h 757168"/>
                <a:gd name="connsiteX164" fmla="*/ 2031829 w 12192000"/>
                <a:gd name="connsiteY164" fmla="*/ 639324 h 757168"/>
                <a:gd name="connsiteX165" fmla="*/ 1912764 w 12192000"/>
                <a:gd name="connsiteY165" fmla="*/ 664183 h 757168"/>
                <a:gd name="connsiteX166" fmla="*/ 1755637 w 12192000"/>
                <a:gd name="connsiteY166" fmla="*/ 663960 h 757168"/>
                <a:gd name="connsiteX167" fmla="*/ 1727159 w 12192000"/>
                <a:gd name="connsiteY167" fmla="*/ 659605 h 757168"/>
                <a:gd name="connsiteX168" fmla="*/ 1622470 w 12192000"/>
                <a:gd name="connsiteY168" fmla="*/ 634850 h 757168"/>
                <a:gd name="connsiteX169" fmla="*/ 1385955 w 12192000"/>
                <a:gd name="connsiteY169" fmla="*/ 604522 h 757168"/>
                <a:gd name="connsiteX170" fmla="*/ 1340055 w 12192000"/>
                <a:gd name="connsiteY170" fmla="*/ 595629 h 757168"/>
                <a:gd name="connsiteX171" fmla="*/ 1257271 w 12192000"/>
                <a:gd name="connsiteY171" fmla="*/ 581180 h 757168"/>
                <a:gd name="connsiteX172" fmla="*/ 1031914 w 12192000"/>
                <a:gd name="connsiteY172" fmla="*/ 562692 h 757168"/>
                <a:gd name="connsiteX173" fmla="*/ 922031 w 12192000"/>
                <a:gd name="connsiteY173" fmla="*/ 566853 h 757168"/>
                <a:gd name="connsiteX174" fmla="*/ 873250 w 12192000"/>
                <a:gd name="connsiteY174" fmla="*/ 563724 h 757168"/>
                <a:gd name="connsiteX175" fmla="*/ 711627 w 12192000"/>
                <a:gd name="connsiteY175" fmla="*/ 529880 h 757168"/>
                <a:gd name="connsiteX176" fmla="*/ 311112 w 12192000"/>
                <a:gd name="connsiteY176" fmla="*/ 525106 h 757168"/>
                <a:gd name="connsiteX177" fmla="*/ 184145 w 12192000"/>
                <a:gd name="connsiteY177" fmla="*/ 532188 h 757168"/>
                <a:gd name="connsiteX178" fmla="*/ 116886 w 12192000"/>
                <a:gd name="connsiteY178" fmla="*/ 530572 h 757168"/>
                <a:gd name="connsiteX179" fmla="*/ 23941 w 12192000"/>
                <a:gd name="connsiteY179" fmla="*/ 506433 h 757168"/>
                <a:gd name="connsiteX180" fmla="*/ 0 w 12192000"/>
                <a:gd name="connsiteY180" fmla="*/ 502149 h 7571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</a:cxnLst>
              <a:rect l="l" t="t" r="r" b="b"/>
              <a:pathLst>
                <a:path w="12192000" h="757168">
                  <a:moveTo>
                    <a:pt x="0" y="0"/>
                  </a:moveTo>
                  <a:lnTo>
                    <a:pt x="41653" y="6945"/>
                  </a:lnTo>
                  <a:cubicBezTo>
                    <a:pt x="55151" y="9178"/>
                    <a:pt x="68996" y="11810"/>
                    <a:pt x="81317" y="15509"/>
                  </a:cubicBezTo>
                  <a:cubicBezTo>
                    <a:pt x="92911" y="18978"/>
                    <a:pt x="102562" y="24446"/>
                    <a:pt x="114150" y="28105"/>
                  </a:cubicBezTo>
                  <a:cubicBezTo>
                    <a:pt x="145644" y="37958"/>
                    <a:pt x="177914" y="47281"/>
                    <a:pt x="214865" y="58374"/>
                  </a:cubicBezTo>
                  <a:cubicBezTo>
                    <a:pt x="236680" y="42349"/>
                    <a:pt x="264438" y="53534"/>
                    <a:pt x="299237" y="63560"/>
                  </a:cubicBezTo>
                  <a:cubicBezTo>
                    <a:pt x="334763" y="73816"/>
                    <a:pt x="376093" y="78654"/>
                    <a:pt x="415570" y="83774"/>
                  </a:cubicBezTo>
                  <a:cubicBezTo>
                    <a:pt x="487949" y="93100"/>
                    <a:pt x="560804" y="100354"/>
                    <a:pt x="633210" y="109108"/>
                  </a:cubicBezTo>
                  <a:cubicBezTo>
                    <a:pt x="648566" y="111058"/>
                    <a:pt x="666073" y="114072"/>
                    <a:pt x="677567" y="119446"/>
                  </a:cubicBezTo>
                  <a:cubicBezTo>
                    <a:pt x="756262" y="155621"/>
                    <a:pt x="853422" y="169678"/>
                    <a:pt x="946429" y="171502"/>
                  </a:cubicBezTo>
                  <a:cubicBezTo>
                    <a:pt x="1019582" y="173044"/>
                    <a:pt x="1091239" y="175083"/>
                    <a:pt x="1163367" y="182106"/>
                  </a:cubicBezTo>
                  <a:cubicBezTo>
                    <a:pt x="1168863" y="182586"/>
                    <a:pt x="1176224" y="182589"/>
                    <a:pt x="1180337" y="181279"/>
                  </a:cubicBezTo>
                  <a:cubicBezTo>
                    <a:pt x="1205822" y="172503"/>
                    <a:pt x="1231920" y="173109"/>
                    <a:pt x="1263939" y="173070"/>
                  </a:cubicBezTo>
                  <a:cubicBezTo>
                    <a:pt x="1309211" y="172961"/>
                    <a:pt x="1350592" y="176848"/>
                    <a:pt x="1392213" y="183225"/>
                  </a:cubicBezTo>
                  <a:cubicBezTo>
                    <a:pt x="1422516" y="187866"/>
                    <a:pt x="1453010" y="195759"/>
                    <a:pt x="1479752" y="205174"/>
                  </a:cubicBezTo>
                  <a:cubicBezTo>
                    <a:pt x="1516962" y="218381"/>
                    <a:pt x="1553071" y="224660"/>
                    <a:pt x="1589813" y="211706"/>
                  </a:cubicBezTo>
                  <a:cubicBezTo>
                    <a:pt x="1629541" y="197953"/>
                    <a:pt x="1673292" y="205778"/>
                    <a:pt x="1716264" y="207459"/>
                  </a:cubicBezTo>
                  <a:cubicBezTo>
                    <a:pt x="1734988" y="208248"/>
                    <a:pt x="1754789" y="209668"/>
                    <a:pt x="1772900" y="208137"/>
                  </a:cubicBezTo>
                  <a:cubicBezTo>
                    <a:pt x="1825381" y="203828"/>
                    <a:pt x="1876222" y="195808"/>
                    <a:pt x="1929319" y="193822"/>
                  </a:cubicBezTo>
                  <a:cubicBezTo>
                    <a:pt x="1958819" y="192698"/>
                    <a:pt x="1991232" y="199166"/>
                    <a:pt x="2021514" y="204186"/>
                  </a:cubicBezTo>
                  <a:cubicBezTo>
                    <a:pt x="2052154" y="209417"/>
                    <a:pt x="2082323" y="216530"/>
                    <a:pt x="2111753" y="223797"/>
                  </a:cubicBezTo>
                  <a:cubicBezTo>
                    <a:pt x="2131736" y="228659"/>
                    <a:pt x="2153567" y="233429"/>
                    <a:pt x="2169356" y="241125"/>
                  </a:cubicBezTo>
                  <a:cubicBezTo>
                    <a:pt x="2205243" y="258649"/>
                    <a:pt x="2242901" y="263295"/>
                    <a:pt x="2286638" y="257382"/>
                  </a:cubicBezTo>
                  <a:cubicBezTo>
                    <a:pt x="2293313" y="256396"/>
                    <a:pt x="2301018" y="256799"/>
                    <a:pt x="2308368" y="256995"/>
                  </a:cubicBezTo>
                  <a:cubicBezTo>
                    <a:pt x="2426026" y="259155"/>
                    <a:pt x="2543593" y="262834"/>
                    <a:pt x="2660621" y="262863"/>
                  </a:cubicBezTo>
                  <a:cubicBezTo>
                    <a:pt x="2708088" y="262871"/>
                    <a:pt x="2754165" y="254412"/>
                    <a:pt x="2801134" y="250006"/>
                  </a:cubicBezTo>
                  <a:cubicBezTo>
                    <a:pt x="2810748" y="249174"/>
                    <a:pt x="2821504" y="247638"/>
                    <a:pt x="2830994" y="249091"/>
                  </a:cubicBezTo>
                  <a:cubicBezTo>
                    <a:pt x="2934354" y="264045"/>
                    <a:pt x="3032340" y="255254"/>
                    <a:pt x="3129084" y="242009"/>
                  </a:cubicBezTo>
                  <a:cubicBezTo>
                    <a:pt x="3139090" y="240625"/>
                    <a:pt x="3151170" y="241831"/>
                    <a:pt x="3162162" y="242789"/>
                  </a:cubicBezTo>
                  <a:cubicBezTo>
                    <a:pt x="3192925" y="245736"/>
                    <a:pt x="3225969" y="254145"/>
                    <a:pt x="3254072" y="251612"/>
                  </a:cubicBezTo>
                  <a:cubicBezTo>
                    <a:pt x="3328782" y="244461"/>
                    <a:pt x="3402881" y="234992"/>
                    <a:pt x="3473491" y="221903"/>
                  </a:cubicBezTo>
                  <a:cubicBezTo>
                    <a:pt x="3545212" y="208683"/>
                    <a:pt x="3611651" y="197856"/>
                    <a:pt x="3691860" y="219228"/>
                  </a:cubicBezTo>
                  <a:cubicBezTo>
                    <a:pt x="3725977" y="228268"/>
                    <a:pt x="3771754" y="225515"/>
                    <a:pt x="3811494" y="225691"/>
                  </a:cubicBezTo>
                  <a:cubicBezTo>
                    <a:pt x="3840564" y="225687"/>
                    <a:pt x="3868906" y="218586"/>
                    <a:pt x="3897533" y="220087"/>
                  </a:cubicBezTo>
                  <a:cubicBezTo>
                    <a:pt x="3973874" y="224087"/>
                    <a:pt x="4042293" y="217563"/>
                    <a:pt x="4109430" y="200477"/>
                  </a:cubicBezTo>
                  <a:cubicBezTo>
                    <a:pt x="4135544" y="193834"/>
                    <a:pt x="4175268" y="201258"/>
                    <a:pt x="4208772" y="200914"/>
                  </a:cubicBezTo>
                  <a:cubicBezTo>
                    <a:pt x="4244136" y="200288"/>
                    <a:pt x="4280583" y="199908"/>
                    <a:pt x="4314641" y="196159"/>
                  </a:cubicBezTo>
                  <a:cubicBezTo>
                    <a:pt x="4402743" y="186278"/>
                    <a:pt x="4489848" y="174436"/>
                    <a:pt x="4577622" y="163774"/>
                  </a:cubicBezTo>
                  <a:cubicBezTo>
                    <a:pt x="4649843" y="154967"/>
                    <a:pt x="4719794" y="168553"/>
                    <a:pt x="4790345" y="177592"/>
                  </a:cubicBezTo>
                  <a:cubicBezTo>
                    <a:pt x="4834576" y="183345"/>
                    <a:pt x="4875614" y="193701"/>
                    <a:pt x="4926164" y="184139"/>
                  </a:cubicBezTo>
                  <a:cubicBezTo>
                    <a:pt x="4974485" y="175032"/>
                    <a:pt x="5034899" y="180870"/>
                    <a:pt x="5088812" y="177401"/>
                  </a:cubicBezTo>
                  <a:cubicBezTo>
                    <a:pt x="5134238" y="174439"/>
                    <a:pt x="5178353" y="168165"/>
                    <a:pt x="5222466" y="162082"/>
                  </a:cubicBezTo>
                  <a:cubicBezTo>
                    <a:pt x="5282519" y="153783"/>
                    <a:pt x="5341864" y="144876"/>
                    <a:pt x="5406528" y="153987"/>
                  </a:cubicBezTo>
                  <a:cubicBezTo>
                    <a:pt x="5479960" y="164323"/>
                    <a:pt x="5531876" y="142624"/>
                    <a:pt x="5590716" y="129490"/>
                  </a:cubicBezTo>
                  <a:cubicBezTo>
                    <a:pt x="5631296" y="120553"/>
                    <a:pt x="5675395" y="114659"/>
                    <a:pt x="5719429" y="110099"/>
                  </a:cubicBezTo>
                  <a:cubicBezTo>
                    <a:pt x="5778247" y="104215"/>
                    <a:pt x="5838715" y="102042"/>
                    <a:pt x="5897895" y="96368"/>
                  </a:cubicBezTo>
                  <a:cubicBezTo>
                    <a:pt x="5987399" y="87895"/>
                    <a:pt x="6077855" y="82333"/>
                    <a:pt x="6169957" y="94411"/>
                  </a:cubicBezTo>
                  <a:cubicBezTo>
                    <a:pt x="6212360" y="99875"/>
                    <a:pt x="6252010" y="101763"/>
                    <a:pt x="6294827" y="99236"/>
                  </a:cubicBezTo>
                  <a:cubicBezTo>
                    <a:pt x="6364965" y="95091"/>
                    <a:pt x="6436581" y="97891"/>
                    <a:pt x="6494261" y="71724"/>
                  </a:cubicBezTo>
                  <a:cubicBezTo>
                    <a:pt x="6514615" y="62488"/>
                    <a:pt x="6550354" y="61691"/>
                    <a:pt x="6579627" y="57883"/>
                  </a:cubicBezTo>
                  <a:cubicBezTo>
                    <a:pt x="6613354" y="53353"/>
                    <a:pt x="6637770" y="57878"/>
                    <a:pt x="6654800" y="77086"/>
                  </a:cubicBezTo>
                  <a:cubicBezTo>
                    <a:pt x="6662444" y="85688"/>
                    <a:pt x="6685147" y="94892"/>
                    <a:pt x="6703059" y="97166"/>
                  </a:cubicBezTo>
                  <a:cubicBezTo>
                    <a:pt x="6756799" y="103989"/>
                    <a:pt x="6806654" y="100687"/>
                    <a:pt x="6859445" y="90481"/>
                  </a:cubicBezTo>
                  <a:cubicBezTo>
                    <a:pt x="6908894" y="80861"/>
                    <a:pt x="6969747" y="85387"/>
                    <a:pt x="7025414" y="83536"/>
                  </a:cubicBezTo>
                  <a:cubicBezTo>
                    <a:pt x="7064862" y="82168"/>
                    <a:pt x="7104501" y="77186"/>
                    <a:pt x="7144137" y="79264"/>
                  </a:cubicBezTo>
                  <a:cubicBezTo>
                    <a:pt x="7193316" y="81841"/>
                    <a:pt x="7241809" y="90488"/>
                    <a:pt x="7291235" y="95367"/>
                  </a:cubicBezTo>
                  <a:cubicBezTo>
                    <a:pt x="7329668" y="99288"/>
                    <a:pt x="7368978" y="100585"/>
                    <a:pt x="7407395" y="104888"/>
                  </a:cubicBezTo>
                  <a:cubicBezTo>
                    <a:pt x="7438868" y="108256"/>
                    <a:pt x="7469832" y="114265"/>
                    <a:pt x="7500837" y="119515"/>
                  </a:cubicBezTo>
                  <a:cubicBezTo>
                    <a:pt x="7512146" y="121444"/>
                    <a:pt x="7523255" y="127178"/>
                    <a:pt x="7533567" y="126955"/>
                  </a:cubicBezTo>
                  <a:cubicBezTo>
                    <a:pt x="7636025" y="124121"/>
                    <a:pt x="7707510" y="164497"/>
                    <a:pt x="7792910" y="185188"/>
                  </a:cubicBezTo>
                  <a:cubicBezTo>
                    <a:pt x="7882663" y="207063"/>
                    <a:pt x="7969001" y="237914"/>
                    <a:pt x="8070699" y="235423"/>
                  </a:cubicBezTo>
                  <a:cubicBezTo>
                    <a:pt x="8132239" y="233879"/>
                    <a:pt x="8191903" y="225939"/>
                    <a:pt x="8253177" y="222473"/>
                  </a:cubicBezTo>
                  <a:cubicBezTo>
                    <a:pt x="8274949" y="221324"/>
                    <a:pt x="8299150" y="222976"/>
                    <a:pt x="8320683" y="226393"/>
                  </a:cubicBezTo>
                  <a:cubicBezTo>
                    <a:pt x="8424731" y="242340"/>
                    <a:pt x="8527777" y="249266"/>
                    <a:pt x="8631438" y="237528"/>
                  </a:cubicBezTo>
                  <a:cubicBezTo>
                    <a:pt x="8649201" y="235596"/>
                    <a:pt x="8668058" y="233915"/>
                    <a:pt x="8686410" y="234877"/>
                  </a:cubicBezTo>
                  <a:cubicBezTo>
                    <a:pt x="8786966" y="240146"/>
                    <a:pt x="8885480" y="249315"/>
                    <a:pt x="8980658" y="273001"/>
                  </a:cubicBezTo>
                  <a:cubicBezTo>
                    <a:pt x="9012626" y="280972"/>
                    <a:pt x="9052108" y="279035"/>
                    <a:pt x="9087625" y="282423"/>
                  </a:cubicBezTo>
                  <a:cubicBezTo>
                    <a:pt x="9120583" y="285484"/>
                    <a:pt x="9154319" y="287825"/>
                    <a:pt x="9186017" y="293875"/>
                  </a:cubicBezTo>
                  <a:cubicBezTo>
                    <a:pt x="9232288" y="302785"/>
                    <a:pt x="9275554" y="305815"/>
                    <a:pt x="9323931" y="302628"/>
                  </a:cubicBezTo>
                  <a:cubicBezTo>
                    <a:pt x="9370084" y="299705"/>
                    <a:pt x="9419491" y="304964"/>
                    <a:pt x="9467213" y="307275"/>
                  </a:cubicBezTo>
                  <a:cubicBezTo>
                    <a:pt x="9520438" y="309874"/>
                    <a:pt x="9573661" y="312473"/>
                    <a:pt x="9626826" y="316213"/>
                  </a:cubicBezTo>
                  <a:cubicBezTo>
                    <a:pt x="9648094" y="317708"/>
                    <a:pt x="9671915" y="326588"/>
                    <a:pt x="9689696" y="324467"/>
                  </a:cubicBezTo>
                  <a:cubicBezTo>
                    <a:pt x="9747117" y="317175"/>
                    <a:pt x="9803355" y="332523"/>
                    <a:pt x="9860526" y="329986"/>
                  </a:cubicBezTo>
                  <a:cubicBezTo>
                    <a:pt x="9888572" y="328594"/>
                    <a:pt x="9919723" y="338048"/>
                    <a:pt x="9949775" y="340386"/>
                  </a:cubicBezTo>
                  <a:cubicBezTo>
                    <a:pt x="9998886" y="344296"/>
                    <a:pt x="10048092" y="346302"/>
                    <a:pt x="10097252" y="349262"/>
                  </a:cubicBezTo>
                  <a:cubicBezTo>
                    <a:pt x="10113390" y="350297"/>
                    <a:pt x="10129133" y="351886"/>
                    <a:pt x="10145261" y="353113"/>
                  </a:cubicBezTo>
                  <a:cubicBezTo>
                    <a:pt x="10159555" y="354243"/>
                    <a:pt x="10174512" y="356743"/>
                    <a:pt x="10188159" y="356124"/>
                  </a:cubicBezTo>
                  <a:cubicBezTo>
                    <a:pt x="10237589" y="353944"/>
                    <a:pt x="10286441" y="348682"/>
                    <a:pt x="10336144" y="348235"/>
                  </a:cubicBezTo>
                  <a:cubicBezTo>
                    <a:pt x="10379222" y="347822"/>
                    <a:pt x="10423443" y="353764"/>
                    <a:pt x="10466847" y="354131"/>
                  </a:cubicBezTo>
                  <a:cubicBezTo>
                    <a:pt x="10543353" y="354898"/>
                    <a:pt x="10619988" y="353190"/>
                    <a:pt x="10696514" y="353575"/>
                  </a:cubicBezTo>
                  <a:cubicBezTo>
                    <a:pt x="10713071" y="353680"/>
                    <a:pt x="10730069" y="359342"/>
                    <a:pt x="10746932" y="360606"/>
                  </a:cubicBezTo>
                  <a:cubicBezTo>
                    <a:pt x="10799731" y="364326"/>
                    <a:pt x="10852569" y="367289"/>
                    <a:pt x="10905388" y="370627"/>
                  </a:cubicBezTo>
                  <a:cubicBezTo>
                    <a:pt x="10935470" y="372396"/>
                    <a:pt x="10965963" y="373421"/>
                    <a:pt x="10995602" y="376691"/>
                  </a:cubicBezTo>
                  <a:cubicBezTo>
                    <a:pt x="11034750" y="381032"/>
                    <a:pt x="11070168" y="386324"/>
                    <a:pt x="11107647" y="373405"/>
                  </a:cubicBezTo>
                  <a:cubicBezTo>
                    <a:pt x="11165372" y="353347"/>
                    <a:pt x="11236837" y="366060"/>
                    <a:pt x="11302440" y="364156"/>
                  </a:cubicBezTo>
                  <a:cubicBezTo>
                    <a:pt x="11319394" y="363708"/>
                    <a:pt x="11336655" y="364422"/>
                    <a:pt x="11353613" y="363785"/>
                  </a:cubicBezTo>
                  <a:cubicBezTo>
                    <a:pt x="11384961" y="362566"/>
                    <a:pt x="11415955" y="360947"/>
                    <a:pt x="11447323" y="359346"/>
                  </a:cubicBezTo>
                  <a:cubicBezTo>
                    <a:pt x="11452855" y="359066"/>
                    <a:pt x="11459104" y="359200"/>
                    <a:pt x="11464292" y="358519"/>
                  </a:cubicBezTo>
                  <a:cubicBezTo>
                    <a:pt x="11512058" y="353010"/>
                    <a:pt x="11559143" y="346321"/>
                    <a:pt x="11607560" y="342370"/>
                  </a:cubicBezTo>
                  <a:cubicBezTo>
                    <a:pt x="11631218" y="340368"/>
                    <a:pt x="11657295" y="341352"/>
                    <a:pt x="11681426" y="344335"/>
                  </a:cubicBezTo>
                  <a:cubicBezTo>
                    <a:pt x="11751997" y="352993"/>
                    <a:pt x="11821986" y="358760"/>
                    <a:pt x="11893565" y="355261"/>
                  </a:cubicBezTo>
                  <a:cubicBezTo>
                    <a:pt x="11921973" y="353889"/>
                    <a:pt x="11953288" y="360300"/>
                    <a:pt x="11983290" y="363588"/>
                  </a:cubicBezTo>
                  <a:lnTo>
                    <a:pt x="12192000" y="388018"/>
                  </a:lnTo>
                  <a:lnTo>
                    <a:pt x="12192000" y="577115"/>
                  </a:lnTo>
                  <a:lnTo>
                    <a:pt x="12157329" y="588862"/>
                  </a:lnTo>
                  <a:cubicBezTo>
                    <a:pt x="12118393" y="608572"/>
                    <a:pt x="12109715" y="605637"/>
                    <a:pt x="12066948" y="586034"/>
                  </a:cubicBezTo>
                  <a:cubicBezTo>
                    <a:pt x="12016991" y="563193"/>
                    <a:pt x="11965119" y="541779"/>
                    <a:pt x="11911344" y="521599"/>
                  </a:cubicBezTo>
                  <a:cubicBezTo>
                    <a:pt x="11894383" y="515178"/>
                    <a:pt x="11869417" y="514060"/>
                    <a:pt x="11847823" y="511785"/>
                  </a:cubicBezTo>
                  <a:cubicBezTo>
                    <a:pt x="11811233" y="507768"/>
                    <a:pt x="11773630" y="501982"/>
                    <a:pt x="11737547" y="502380"/>
                  </a:cubicBezTo>
                  <a:cubicBezTo>
                    <a:pt x="11702930" y="502855"/>
                    <a:pt x="11668388" y="508866"/>
                    <a:pt x="11636052" y="514993"/>
                  </a:cubicBezTo>
                  <a:cubicBezTo>
                    <a:pt x="11545722" y="532199"/>
                    <a:pt x="11462455" y="555118"/>
                    <a:pt x="11394706" y="590867"/>
                  </a:cubicBezTo>
                  <a:cubicBezTo>
                    <a:pt x="11385999" y="595562"/>
                    <a:pt x="11369016" y="596581"/>
                    <a:pt x="11354978" y="597561"/>
                  </a:cubicBezTo>
                  <a:cubicBezTo>
                    <a:pt x="11332076" y="599224"/>
                    <a:pt x="11308448" y="600655"/>
                    <a:pt x="11285306" y="599825"/>
                  </a:cubicBezTo>
                  <a:cubicBezTo>
                    <a:pt x="11172906" y="595841"/>
                    <a:pt x="11083430" y="617861"/>
                    <a:pt x="11008528" y="656670"/>
                  </a:cubicBezTo>
                  <a:cubicBezTo>
                    <a:pt x="10986971" y="667750"/>
                    <a:pt x="10970753" y="668236"/>
                    <a:pt x="10948735" y="652964"/>
                  </a:cubicBezTo>
                  <a:cubicBezTo>
                    <a:pt x="10923173" y="635218"/>
                    <a:pt x="10885031" y="639705"/>
                    <a:pt x="10850698" y="641721"/>
                  </a:cubicBezTo>
                  <a:cubicBezTo>
                    <a:pt x="10815269" y="643680"/>
                    <a:pt x="10779458" y="645811"/>
                    <a:pt x="10744026" y="647769"/>
                  </a:cubicBezTo>
                  <a:cubicBezTo>
                    <a:pt x="10717832" y="649066"/>
                    <a:pt x="10692021" y="650003"/>
                    <a:pt x="10666160" y="651891"/>
                  </a:cubicBezTo>
                  <a:cubicBezTo>
                    <a:pt x="10585627" y="657783"/>
                    <a:pt x="10513854" y="650969"/>
                    <a:pt x="10450521" y="616552"/>
                  </a:cubicBezTo>
                  <a:cubicBezTo>
                    <a:pt x="10402221" y="590175"/>
                    <a:pt x="10339099" y="579806"/>
                    <a:pt x="10271192" y="583498"/>
                  </a:cubicBezTo>
                  <a:cubicBezTo>
                    <a:pt x="10262701" y="584006"/>
                    <a:pt x="10251859" y="587254"/>
                    <a:pt x="10246067" y="585423"/>
                  </a:cubicBezTo>
                  <a:cubicBezTo>
                    <a:pt x="10158786" y="558528"/>
                    <a:pt x="10086634" y="594049"/>
                    <a:pt x="10005027" y="592252"/>
                  </a:cubicBezTo>
                  <a:cubicBezTo>
                    <a:pt x="9969004" y="591507"/>
                    <a:pt x="9931565" y="603664"/>
                    <a:pt x="9898681" y="613195"/>
                  </a:cubicBezTo>
                  <a:cubicBezTo>
                    <a:pt x="9853463" y="626281"/>
                    <a:pt x="9813049" y="639042"/>
                    <a:pt x="9753225" y="629038"/>
                  </a:cubicBezTo>
                  <a:cubicBezTo>
                    <a:pt x="9693404" y="618845"/>
                    <a:pt x="9637675" y="628898"/>
                    <a:pt x="9591376" y="648601"/>
                  </a:cubicBezTo>
                  <a:cubicBezTo>
                    <a:pt x="9556001" y="663537"/>
                    <a:pt x="9518120" y="663077"/>
                    <a:pt x="9472860" y="655936"/>
                  </a:cubicBezTo>
                  <a:cubicBezTo>
                    <a:pt x="9416283" y="647056"/>
                    <a:pt x="9357217" y="643578"/>
                    <a:pt x="9299788" y="636945"/>
                  </a:cubicBezTo>
                  <a:cubicBezTo>
                    <a:pt x="9287347" y="635531"/>
                    <a:pt x="9271710" y="632039"/>
                    <a:pt x="9264605" y="627087"/>
                  </a:cubicBezTo>
                  <a:cubicBezTo>
                    <a:pt x="9177661" y="565680"/>
                    <a:pt x="9051076" y="558473"/>
                    <a:pt x="8926435" y="549269"/>
                  </a:cubicBezTo>
                  <a:cubicBezTo>
                    <a:pt x="8850925" y="543595"/>
                    <a:pt x="8774954" y="539613"/>
                    <a:pt x="8698934" y="536583"/>
                  </a:cubicBezTo>
                  <a:cubicBezTo>
                    <a:pt x="8673232" y="535428"/>
                    <a:pt x="8645916" y="537050"/>
                    <a:pt x="8622862" y="541563"/>
                  </a:cubicBezTo>
                  <a:cubicBezTo>
                    <a:pt x="8574890" y="551069"/>
                    <a:pt x="8530403" y="564380"/>
                    <a:pt x="8482784" y="574094"/>
                  </a:cubicBezTo>
                  <a:cubicBezTo>
                    <a:pt x="8464923" y="577929"/>
                    <a:pt x="8442157" y="576927"/>
                    <a:pt x="8421565" y="576610"/>
                  </a:cubicBezTo>
                  <a:cubicBezTo>
                    <a:pt x="8385152" y="576229"/>
                    <a:pt x="8345023" y="569546"/>
                    <a:pt x="8313469" y="574762"/>
                  </a:cubicBezTo>
                  <a:cubicBezTo>
                    <a:pt x="8231431" y="588203"/>
                    <a:pt x="8155671" y="580227"/>
                    <a:pt x="8079520" y="558685"/>
                  </a:cubicBezTo>
                  <a:cubicBezTo>
                    <a:pt x="7972906" y="528487"/>
                    <a:pt x="7870782" y="525043"/>
                    <a:pt x="7773327" y="558854"/>
                  </a:cubicBezTo>
                  <a:cubicBezTo>
                    <a:pt x="7729470" y="574107"/>
                    <a:pt x="7688069" y="563543"/>
                    <a:pt x="7652477" y="547561"/>
                  </a:cubicBezTo>
                  <a:cubicBezTo>
                    <a:pt x="7611494" y="529005"/>
                    <a:pt x="7570974" y="522685"/>
                    <a:pt x="7522274" y="532150"/>
                  </a:cubicBezTo>
                  <a:cubicBezTo>
                    <a:pt x="7511488" y="534257"/>
                    <a:pt x="7496511" y="532136"/>
                    <a:pt x="7484080" y="530532"/>
                  </a:cubicBezTo>
                  <a:cubicBezTo>
                    <a:pt x="7413133" y="522044"/>
                    <a:pt x="7341987" y="510303"/>
                    <a:pt x="7282277" y="540177"/>
                  </a:cubicBezTo>
                  <a:cubicBezTo>
                    <a:pt x="7270558" y="546051"/>
                    <a:pt x="7251336" y="547713"/>
                    <a:pt x="7235690" y="551282"/>
                  </a:cubicBezTo>
                  <a:cubicBezTo>
                    <a:pt x="7170161" y="565782"/>
                    <a:pt x="7172820" y="564203"/>
                    <a:pt x="7116339" y="539494"/>
                  </a:cubicBezTo>
                  <a:cubicBezTo>
                    <a:pt x="7086841" y="526502"/>
                    <a:pt x="7045980" y="512724"/>
                    <a:pt x="7011067" y="511848"/>
                  </a:cubicBezTo>
                  <a:cubicBezTo>
                    <a:pt x="6800473" y="506533"/>
                    <a:pt x="6601893" y="468653"/>
                    <a:pt x="6403234" y="432296"/>
                  </a:cubicBezTo>
                  <a:cubicBezTo>
                    <a:pt x="6280760" y="409851"/>
                    <a:pt x="6160432" y="402592"/>
                    <a:pt x="6036273" y="412301"/>
                  </a:cubicBezTo>
                  <a:cubicBezTo>
                    <a:pt x="5946471" y="419425"/>
                    <a:pt x="5863077" y="395593"/>
                    <a:pt x="5780467" y="377910"/>
                  </a:cubicBezTo>
                  <a:cubicBezTo>
                    <a:pt x="5763357" y="374343"/>
                    <a:pt x="5747757" y="363033"/>
                    <a:pt x="5739051" y="353609"/>
                  </a:cubicBezTo>
                  <a:cubicBezTo>
                    <a:pt x="5707675" y="320294"/>
                    <a:pt x="5653252" y="312483"/>
                    <a:pt x="5583566" y="321995"/>
                  </a:cubicBezTo>
                  <a:cubicBezTo>
                    <a:pt x="5528347" y="329404"/>
                    <a:pt x="5477716" y="340486"/>
                    <a:pt x="5432030" y="362512"/>
                  </a:cubicBezTo>
                  <a:cubicBezTo>
                    <a:pt x="5378421" y="388318"/>
                    <a:pt x="5322767" y="418026"/>
                    <a:pt x="5241398" y="425781"/>
                  </a:cubicBezTo>
                  <a:cubicBezTo>
                    <a:pt x="5206262" y="429089"/>
                    <a:pt x="5176131" y="428273"/>
                    <a:pt x="5139710" y="421022"/>
                  </a:cubicBezTo>
                  <a:cubicBezTo>
                    <a:pt x="5069048" y="407018"/>
                    <a:pt x="4997864" y="396037"/>
                    <a:pt x="4929402" y="424310"/>
                  </a:cubicBezTo>
                  <a:cubicBezTo>
                    <a:pt x="4891785" y="439890"/>
                    <a:pt x="4841650" y="448519"/>
                    <a:pt x="4782793" y="441046"/>
                  </a:cubicBezTo>
                  <a:cubicBezTo>
                    <a:pt x="4709316" y="431663"/>
                    <a:pt x="4641426" y="442031"/>
                    <a:pt x="4577594" y="459290"/>
                  </a:cubicBezTo>
                  <a:cubicBezTo>
                    <a:pt x="4554816" y="465538"/>
                    <a:pt x="4527069" y="468279"/>
                    <a:pt x="4500826" y="470529"/>
                  </a:cubicBezTo>
                  <a:cubicBezTo>
                    <a:pt x="4440199" y="475746"/>
                    <a:pt x="4379252" y="479993"/>
                    <a:pt x="4317973" y="483649"/>
                  </a:cubicBezTo>
                  <a:cubicBezTo>
                    <a:pt x="4267762" y="486741"/>
                    <a:pt x="4217264" y="488292"/>
                    <a:pt x="4166722" y="490602"/>
                  </a:cubicBezTo>
                  <a:cubicBezTo>
                    <a:pt x="4111394" y="493045"/>
                    <a:pt x="4067073" y="503124"/>
                    <a:pt x="4042814" y="530660"/>
                  </a:cubicBezTo>
                  <a:cubicBezTo>
                    <a:pt x="4034996" y="539407"/>
                    <a:pt x="4017001" y="545715"/>
                    <a:pt x="4002653" y="552594"/>
                  </a:cubicBezTo>
                  <a:cubicBezTo>
                    <a:pt x="3992459" y="557592"/>
                    <a:pt x="3979023" y="561086"/>
                    <a:pt x="3969549" y="566312"/>
                  </a:cubicBezTo>
                  <a:cubicBezTo>
                    <a:pt x="3919896" y="593854"/>
                    <a:pt x="3870968" y="621622"/>
                    <a:pt x="3821685" y="649183"/>
                  </a:cubicBezTo>
                  <a:cubicBezTo>
                    <a:pt x="3816761" y="651788"/>
                    <a:pt x="3811445" y="654943"/>
                    <a:pt x="3805138" y="655947"/>
                  </a:cubicBezTo>
                  <a:cubicBezTo>
                    <a:pt x="3739817" y="666451"/>
                    <a:pt x="3673801" y="676154"/>
                    <a:pt x="3609177" y="687459"/>
                  </a:cubicBezTo>
                  <a:cubicBezTo>
                    <a:pt x="3584288" y="691878"/>
                    <a:pt x="3558597" y="697589"/>
                    <a:pt x="3539727" y="706521"/>
                  </a:cubicBezTo>
                  <a:cubicBezTo>
                    <a:pt x="3496714" y="726780"/>
                    <a:pt x="3457268" y="749132"/>
                    <a:pt x="3396572" y="755681"/>
                  </a:cubicBezTo>
                  <a:cubicBezTo>
                    <a:pt x="3378807" y="757611"/>
                    <a:pt x="3357809" y="758036"/>
                    <a:pt x="3341054" y="754679"/>
                  </a:cubicBezTo>
                  <a:cubicBezTo>
                    <a:pt x="3272962" y="740809"/>
                    <a:pt x="3206471" y="724541"/>
                    <a:pt x="3138775" y="710120"/>
                  </a:cubicBezTo>
                  <a:cubicBezTo>
                    <a:pt x="3095820" y="701191"/>
                    <a:pt x="3056969" y="691141"/>
                    <a:pt x="3037283" y="666453"/>
                  </a:cubicBezTo>
                  <a:cubicBezTo>
                    <a:pt x="3031764" y="659487"/>
                    <a:pt x="3015626" y="651391"/>
                    <a:pt x="3002117" y="649347"/>
                  </a:cubicBezTo>
                  <a:cubicBezTo>
                    <a:pt x="2915220" y="636209"/>
                    <a:pt x="2829194" y="627503"/>
                    <a:pt x="2747294" y="652400"/>
                  </a:cubicBezTo>
                  <a:cubicBezTo>
                    <a:pt x="2730084" y="657794"/>
                    <a:pt x="2698519" y="656140"/>
                    <a:pt x="2676273" y="652304"/>
                  </a:cubicBezTo>
                  <a:cubicBezTo>
                    <a:pt x="2590546" y="637890"/>
                    <a:pt x="2508883" y="630176"/>
                    <a:pt x="2432360" y="657836"/>
                  </a:cubicBezTo>
                  <a:cubicBezTo>
                    <a:pt x="2423352" y="661179"/>
                    <a:pt x="2395274" y="656272"/>
                    <a:pt x="2382311" y="650824"/>
                  </a:cubicBezTo>
                  <a:cubicBezTo>
                    <a:pt x="2257393" y="597728"/>
                    <a:pt x="2187724" y="592930"/>
                    <a:pt x="2055134" y="630053"/>
                  </a:cubicBezTo>
                  <a:cubicBezTo>
                    <a:pt x="2046542" y="632464"/>
                    <a:pt x="2035364" y="635121"/>
                    <a:pt x="2031829" y="639324"/>
                  </a:cubicBezTo>
                  <a:cubicBezTo>
                    <a:pt x="2007977" y="666120"/>
                    <a:pt x="1960229" y="664380"/>
                    <a:pt x="1912764" y="664183"/>
                  </a:cubicBezTo>
                  <a:cubicBezTo>
                    <a:pt x="1860521" y="663924"/>
                    <a:pt x="1808236" y="664426"/>
                    <a:pt x="1755637" y="663960"/>
                  </a:cubicBezTo>
                  <a:cubicBezTo>
                    <a:pt x="1746439" y="663859"/>
                    <a:pt x="1736243" y="661799"/>
                    <a:pt x="1727159" y="659605"/>
                  </a:cubicBezTo>
                  <a:cubicBezTo>
                    <a:pt x="1692256" y="651480"/>
                    <a:pt x="1658604" y="640559"/>
                    <a:pt x="1622470" y="634850"/>
                  </a:cubicBezTo>
                  <a:cubicBezTo>
                    <a:pt x="1544362" y="622552"/>
                    <a:pt x="1469248" y="602210"/>
                    <a:pt x="1385955" y="604522"/>
                  </a:cubicBezTo>
                  <a:cubicBezTo>
                    <a:pt x="1371585" y="604913"/>
                    <a:pt x="1355357" y="598530"/>
                    <a:pt x="1340055" y="595629"/>
                  </a:cubicBezTo>
                  <a:cubicBezTo>
                    <a:pt x="1312351" y="590552"/>
                    <a:pt x="1285460" y="583993"/>
                    <a:pt x="1257271" y="581180"/>
                  </a:cubicBezTo>
                  <a:cubicBezTo>
                    <a:pt x="1182583" y="573830"/>
                    <a:pt x="1107142" y="566824"/>
                    <a:pt x="1031914" y="562692"/>
                  </a:cubicBezTo>
                  <a:cubicBezTo>
                    <a:pt x="995593" y="560597"/>
                    <a:pt x="958880" y="565923"/>
                    <a:pt x="922031" y="566853"/>
                  </a:cubicBezTo>
                  <a:cubicBezTo>
                    <a:pt x="905446" y="567320"/>
                    <a:pt x="878533" y="568199"/>
                    <a:pt x="873250" y="563724"/>
                  </a:cubicBezTo>
                  <a:cubicBezTo>
                    <a:pt x="832343" y="529722"/>
                    <a:pt x="772202" y="532674"/>
                    <a:pt x="711627" y="529880"/>
                  </a:cubicBezTo>
                  <a:cubicBezTo>
                    <a:pt x="577999" y="523641"/>
                    <a:pt x="447408" y="543696"/>
                    <a:pt x="311112" y="525106"/>
                  </a:cubicBezTo>
                  <a:cubicBezTo>
                    <a:pt x="271645" y="519795"/>
                    <a:pt x="226936" y="530235"/>
                    <a:pt x="184145" y="532188"/>
                  </a:cubicBezTo>
                  <a:cubicBezTo>
                    <a:pt x="162015" y="533128"/>
                    <a:pt x="137665" y="534333"/>
                    <a:pt x="116886" y="530572"/>
                  </a:cubicBezTo>
                  <a:cubicBezTo>
                    <a:pt x="84810" y="524693"/>
                    <a:pt x="54011" y="515448"/>
                    <a:pt x="23941" y="506433"/>
                  </a:cubicBezTo>
                  <a:lnTo>
                    <a:pt x="0" y="502149"/>
                  </a:lnTo>
                  <a:close/>
                </a:path>
              </a:pathLst>
            </a:custGeom>
            <a:blipFill>
              <a:blip r:embed="rId4">
                <a:alphaModFix amt="57000"/>
              </a:blip>
              <a:tile tx="0" ty="0" sx="100000" sy="100000" flip="none" algn="tl"/>
            </a:blip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223891711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114C78B5-EC6B-4A39-8860-7051008674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9166552-D9A3-5BA1-E441-53AC0D64A62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4669978"/>
            <a:ext cx="4391024" cy="1173700"/>
          </a:xfrm>
        </p:spPr>
        <p:txBody>
          <a:bodyPr anchor="t">
            <a:normAutofit/>
          </a:bodyPr>
          <a:lstStyle/>
          <a:p>
            <a:r>
              <a:rPr lang="en-US" sz="4000" dirty="0">
                <a:solidFill>
                  <a:schemeClr val="bg1"/>
                </a:solidFill>
              </a:rPr>
              <a:t>Brief summary</a:t>
            </a:r>
          </a:p>
        </p:txBody>
      </p:sp>
      <p:pic>
        <p:nvPicPr>
          <p:cNvPr id="6" name="Picture 5" descr="Luxurious Bar &amp; Dining In South Wales | Morgans Hotel">
            <a:extLst>
              <a:ext uri="{FF2B5EF4-FFF2-40B4-BE49-F238E27FC236}">
                <a16:creationId xmlns:a16="http://schemas.microsoft.com/office/drawing/2014/main" id="{DF5516D6-D63A-EB04-F2B6-CB789B49452E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3036" t="-19251" r="9643" b="16578"/>
          <a:stretch>
            <a:fillRect/>
          </a:stretch>
        </p:blipFill>
        <p:spPr>
          <a:xfrm>
            <a:off x="20" y="-887250"/>
            <a:ext cx="4398059" cy="4802625"/>
          </a:xfrm>
          <a:custGeom>
            <a:avLst/>
            <a:gdLst/>
            <a:ahLst/>
            <a:cxnLst/>
            <a:rect l="l" t="t" r="r" b="b"/>
            <a:pathLst>
              <a:path w="4000500" h="3413410">
                <a:moveTo>
                  <a:pt x="0" y="0"/>
                </a:moveTo>
                <a:lnTo>
                  <a:pt x="4000500" y="0"/>
                </a:lnTo>
                <a:lnTo>
                  <a:pt x="4000500" y="3330603"/>
                </a:lnTo>
                <a:lnTo>
                  <a:pt x="416174" y="3413410"/>
                </a:lnTo>
                <a:lnTo>
                  <a:pt x="0" y="3408169"/>
                </a:lnTo>
                <a:close/>
              </a:path>
            </a:pathLst>
          </a:custGeom>
        </p:spPr>
      </p:pic>
      <p:pic>
        <p:nvPicPr>
          <p:cNvPr id="5" name="Picture 4" descr="Morgans Hotel - Luxury Boutique Hotel ...">
            <a:extLst>
              <a:ext uri="{FF2B5EF4-FFF2-40B4-BE49-F238E27FC236}">
                <a16:creationId xmlns:a16="http://schemas.microsoft.com/office/drawing/2014/main" id="{FAD5E832-D5C6-A356-9C87-4A12B39D6598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7995" r="30853" b="2"/>
          <a:stretch>
            <a:fillRect/>
          </a:stretch>
        </p:blipFill>
        <p:spPr>
          <a:xfrm>
            <a:off x="4191002" y="10"/>
            <a:ext cx="3809998" cy="3904881"/>
          </a:xfrm>
          <a:custGeom>
            <a:avLst/>
            <a:gdLst/>
            <a:ahLst/>
            <a:cxnLst/>
            <a:rect l="l" t="t" r="r" b="b"/>
            <a:pathLst>
              <a:path w="3809998" h="3361533">
                <a:moveTo>
                  <a:pt x="0" y="0"/>
                </a:moveTo>
                <a:lnTo>
                  <a:pt x="3809998" y="0"/>
                </a:lnTo>
                <a:lnTo>
                  <a:pt x="3809998" y="3353206"/>
                </a:lnTo>
                <a:lnTo>
                  <a:pt x="1781628" y="3181423"/>
                </a:lnTo>
                <a:lnTo>
                  <a:pt x="0" y="3361533"/>
                </a:lnTo>
                <a:close/>
              </a:path>
            </a:pathLst>
          </a:custGeom>
        </p:spPr>
      </p:pic>
      <p:pic>
        <p:nvPicPr>
          <p:cNvPr id="4" name="Content Placeholder 3" descr="Morgans Hotel - Luxury Boutique Hotel In Swansea City Centre">
            <a:extLst>
              <a:ext uri="{FF2B5EF4-FFF2-40B4-BE49-F238E27FC236}">
                <a16:creationId xmlns:a16="http://schemas.microsoft.com/office/drawing/2014/main" id="{E2D4290D-6400-9A12-6F50-3C74FC8538AB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17355" r="18772" b="1"/>
          <a:stretch>
            <a:fillRect/>
          </a:stretch>
        </p:blipFill>
        <p:spPr>
          <a:xfrm>
            <a:off x="7993171" y="-1"/>
            <a:ext cx="4198828" cy="4008409"/>
          </a:xfrm>
          <a:custGeom>
            <a:avLst/>
            <a:gdLst/>
            <a:ahLst/>
            <a:cxnLst/>
            <a:rect l="l" t="t" r="r" b="b"/>
            <a:pathLst>
              <a:path w="4000500" h="3403026">
                <a:moveTo>
                  <a:pt x="0" y="0"/>
                </a:moveTo>
                <a:lnTo>
                  <a:pt x="4000500" y="0"/>
                </a:lnTo>
                <a:lnTo>
                  <a:pt x="4000500" y="3403026"/>
                </a:lnTo>
                <a:lnTo>
                  <a:pt x="9072" y="3370108"/>
                </a:lnTo>
                <a:lnTo>
                  <a:pt x="0" y="3369340"/>
                </a:lnTo>
                <a:close/>
              </a:path>
            </a:pathLst>
          </a:custGeom>
        </p:spPr>
      </p:pic>
      <p:grpSp>
        <p:nvGrpSpPr>
          <p:cNvPr id="15" name="Group 14">
            <a:extLst>
              <a:ext uri="{FF2B5EF4-FFF2-40B4-BE49-F238E27FC236}">
                <a16:creationId xmlns:a16="http://schemas.microsoft.com/office/drawing/2014/main" id="{A50943B0-FDF7-4C2C-B784-9208C945A8C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3528992"/>
            <a:ext cx="12192000" cy="757168"/>
            <a:chOff x="0" y="2959818"/>
            <a:chExt cx="12192000" cy="757168"/>
          </a:xfrm>
        </p:grpSpPr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64021FAB-FA86-49DE-8FC9-585A1729B7F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959818"/>
              <a:ext cx="12192000" cy="757168"/>
            </a:xfrm>
            <a:custGeom>
              <a:avLst/>
              <a:gdLst>
                <a:gd name="connsiteX0" fmla="*/ 0 w 12192000"/>
                <a:gd name="connsiteY0" fmla="*/ 0 h 757168"/>
                <a:gd name="connsiteX1" fmla="*/ 41653 w 12192000"/>
                <a:gd name="connsiteY1" fmla="*/ 6945 h 757168"/>
                <a:gd name="connsiteX2" fmla="*/ 81317 w 12192000"/>
                <a:gd name="connsiteY2" fmla="*/ 15509 h 757168"/>
                <a:gd name="connsiteX3" fmla="*/ 114150 w 12192000"/>
                <a:gd name="connsiteY3" fmla="*/ 28105 h 757168"/>
                <a:gd name="connsiteX4" fmla="*/ 214865 w 12192000"/>
                <a:gd name="connsiteY4" fmla="*/ 58374 h 757168"/>
                <a:gd name="connsiteX5" fmla="*/ 299237 w 12192000"/>
                <a:gd name="connsiteY5" fmla="*/ 63560 h 757168"/>
                <a:gd name="connsiteX6" fmla="*/ 415570 w 12192000"/>
                <a:gd name="connsiteY6" fmla="*/ 83774 h 757168"/>
                <a:gd name="connsiteX7" fmla="*/ 633210 w 12192000"/>
                <a:gd name="connsiteY7" fmla="*/ 109108 h 757168"/>
                <a:gd name="connsiteX8" fmla="*/ 677567 w 12192000"/>
                <a:gd name="connsiteY8" fmla="*/ 119446 h 757168"/>
                <a:gd name="connsiteX9" fmla="*/ 946429 w 12192000"/>
                <a:gd name="connsiteY9" fmla="*/ 171502 h 757168"/>
                <a:gd name="connsiteX10" fmla="*/ 1163367 w 12192000"/>
                <a:gd name="connsiteY10" fmla="*/ 182106 h 757168"/>
                <a:gd name="connsiteX11" fmla="*/ 1180337 w 12192000"/>
                <a:gd name="connsiteY11" fmla="*/ 181279 h 757168"/>
                <a:gd name="connsiteX12" fmla="*/ 1263939 w 12192000"/>
                <a:gd name="connsiteY12" fmla="*/ 173070 h 757168"/>
                <a:gd name="connsiteX13" fmla="*/ 1392213 w 12192000"/>
                <a:gd name="connsiteY13" fmla="*/ 183225 h 757168"/>
                <a:gd name="connsiteX14" fmla="*/ 1479752 w 12192000"/>
                <a:gd name="connsiteY14" fmla="*/ 205174 h 757168"/>
                <a:gd name="connsiteX15" fmla="*/ 1589813 w 12192000"/>
                <a:gd name="connsiteY15" fmla="*/ 211706 h 757168"/>
                <a:gd name="connsiteX16" fmla="*/ 1716264 w 12192000"/>
                <a:gd name="connsiteY16" fmla="*/ 207459 h 757168"/>
                <a:gd name="connsiteX17" fmla="*/ 1772900 w 12192000"/>
                <a:gd name="connsiteY17" fmla="*/ 208137 h 757168"/>
                <a:gd name="connsiteX18" fmla="*/ 1929319 w 12192000"/>
                <a:gd name="connsiteY18" fmla="*/ 193822 h 757168"/>
                <a:gd name="connsiteX19" fmla="*/ 2021514 w 12192000"/>
                <a:gd name="connsiteY19" fmla="*/ 204186 h 757168"/>
                <a:gd name="connsiteX20" fmla="*/ 2111753 w 12192000"/>
                <a:gd name="connsiteY20" fmla="*/ 223797 h 757168"/>
                <a:gd name="connsiteX21" fmla="*/ 2169356 w 12192000"/>
                <a:gd name="connsiteY21" fmla="*/ 241125 h 757168"/>
                <a:gd name="connsiteX22" fmla="*/ 2286638 w 12192000"/>
                <a:gd name="connsiteY22" fmla="*/ 257382 h 757168"/>
                <a:gd name="connsiteX23" fmla="*/ 2308368 w 12192000"/>
                <a:gd name="connsiteY23" fmla="*/ 256995 h 757168"/>
                <a:gd name="connsiteX24" fmla="*/ 2660621 w 12192000"/>
                <a:gd name="connsiteY24" fmla="*/ 262863 h 757168"/>
                <a:gd name="connsiteX25" fmla="*/ 2801134 w 12192000"/>
                <a:gd name="connsiteY25" fmla="*/ 250006 h 757168"/>
                <a:gd name="connsiteX26" fmla="*/ 2830994 w 12192000"/>
                <a:gd name="connsiteY26" fmla="*/ 249091 h 757168"/>
                <a:gd name="connsiteX27" fmla="*/ 3129084 w 12192000"/>
                <a:gd name="connsiteY27" fmla="*/ 242009 h 757168"/>
                <a:gd name="connsiteX28" fmla="*/ 3162162 w 12192000"/>
                <a:gd name="connsiteY28" fmla="*/ 242789 h 757168"/>
                <a:gd name="connsiteX29" fmla="*/ 3254072 w 12192000"/>
                <a:gd name="connsiteY29" fmla="*/ 251612 h 757168"/>
                <a:gd name="connsiteX30" fmla="*/ 3473491 w 12192000"/>
                <a:gd name="connsiteY30" fmla="*/ 221903 h 757168"/>
                <a:gd name="connsiteX31" fmla="*/ 3691860 w 12192000"/>
                <a:gd name="connsiteY31" fmla="*/ 219228 h 757168"/>
                <a:gd name="connsiteX32" fmla="*/ 3811494 w 12192000"/>
                <a:gd name="connsiteY32" fmla="*/ 225691 h 757168"/>
                <a:gd name="connsiteX33" fmla="*/ 3897533 w 12192000"/>
                <a:gd name="connsiteY33" fmla="*/ 220087 h 757168"/>
                <a:gd name="connsiteX34" fmla="*/ 4109430 w 12192000"/>
                <a:gd name="connsiteY34" fmla="*/ 200477 h 757168"/>
                <a:gd name="connsiteX35" fmla="*/ 4208772 w 12192000"/>
                <a:gd name="connsiteY35" fmla="*/ 200914 h 757168"/>
                <a:gd name="connsiteX36" fmla="*/ 4314641 w 12192000"/>
                <a:gd name="connsiteY36" fmla="*/ 196159 h 757168"/>
                <a:gd name="connsiteX37" fmla="*/ 4577622 w 12192000"/>
                <a:gd name="connsiteY37" fmla="*/ 163774 h 757168"/>
                <a:gd name="connsiteX38" fmla="*/ 4790345 w 12192000"/>
                <a:gd name="connsiteY38" fmla="*/ 177592 h 757168"/>
                <a:gd name="connsiteX39" fmla="*/ 4926164 w 12192000"/>
                <a:gd name="connsiteY39" fmla="*/ 184139 h 757168"/>
                <a:gd name="connsiteX40" fmla="*/ 5088812 w 12192000"/>
                <a:gd name="connsiteY40" fmla="*/ 177401 h 757168"/>
                <a:gd name="connsiteX41" fmla="*/ 5222466 w 12192000"/>
                <a:gd name="connsiteY41" fmla="*/ 162082 h 757168"/>
                <a:gd name="connsiteX42" fmla="*/ 5406528 w 12192000"/>
                <a:gd name="connsiteY42" fmla="*/ 153987 h 757168"/>
                <a:gd name="connsiteX43" fmla="*/ 5590716 w 12192000"/>
                <a:gd name="connsiteY43" fmla="*/ 129490 h 757168"/>
                <a:gd name="connsiteX44" fmla="*/ 5719429 w 12192000"/>
                <a:gd name="connsiteY44" fmla="*/ 110099 h 757168"/>
                <a:gd name="connsiteX45" fmla="*/ 5897895 w 12192000"/>
                <a:gd name="connsiteY45" fmla="*/ 96368 h 757168"/>
                <a:gd name="connsiteX46" fmla="*/ 6169957 w 12192000"/>
                <a:gd name="connsiteY46" fmla="*/ 94411 h 757168"/>
                <a:gd name="connsiteX47" fmla="*/ 6294827 w 12192000"/>
                <a:gd name="connsiteY47" fmla="*/ 99236 h 757168"/>
                <a:gd name="connsiteX48" fmla="*/ 6494261 w 12192000"/>
                <a:gd name="connsiteY48" fmla="*/ 71724 h 757168"/>
                <a:gd name="connsiteX49" fmla="*/ 6579627 w 12192000"/>
                <a:gd name="connsiteY49" fmla="*/ 57883 h 757168"/>
                <a:gd name="connsiteX50" fmla="*/ 6654800 w 12192000"/>
                <a:gd name="connsiteY50" fmla="*/ 77086 h 757168"/>
                <a:gd name="connsiteX51" fmla="*/ 6703059 w 12192000"/>
                <a:gd name="connsiteY51" fmla="*/ 97166 h 757168"/>
                <a:gd name="connsiteX52" fmla="*/ 6859445 w 12192000"/>
                <a:gd name="connsiteY52" fmla="*/ 90481 h 757168"/>
                <a:gd name="connsiteX53" fmla="*/ 7025414 w 12192000"/>
                <a:gd name="connsiteY53" fmla="*/ 83536 h 757168"/>
                <a:gd name="connsiteX54" fmla="*/ 7144137 w 12192000"/>
                <a:gd name="connsiteY54" fmla="*/ 79264 h 757168"/>
                <a:gd name="connsiteX55" fmla="*/ 7291235 w 12192000"/>
                <a:gd name="connsiteY55" fmla="*/ 95367 h 757168"/>
                <a:gd name="connsiteX56" fmla="*/ 7407395 w 12192000"/>
                <a:gd name="connsiteY56" fmla="*/ 104888 h 757168"/>
                <a:gd name="connsiteX57" fmla="*/ 7500837 w 12192000"/>
                <a:gd name="connsiteY57" fmla="*/ 119515 h 757168"/>
                <a:gd name="connsiteX58" fmla="*/ 7533567 w 12192000"/>
                <a:gd name="connsiteY58" fmla="*/ 126955 h 757168"/>
                <a:gd name="connsiteX59" fmla="*/ 7792910 w 12192000"/>
                <a:gd name="connsiteY59" fmla="*/ 185188 h 757168"/>
                <a:gd name="connsiteX60" fmla="*/ 8070699 w 12192000"/>
                <a:gd name="connsiteY60" fmla="*/ 235423 h 757168"/>
                <a:gd name="connsiteX61" fmla="*/ 8253177 w 12192000"/>
                <a:gd name="connsiteY61" fmla="*/ 222473 h 757168"/>
                <a:gd name="connsiteX62" fmla="*/ 8320683 w 12192000"/>
                <a:gd name="connsiteY62" fmla="*/ 226393 h 757168"/>
                <a:gd name="connsiteX63" fmla="*/ 8631438 w 12192000"/>
                <a:gd name="connsiteY63" fmla="*/ 237528 h 757168"/>
                <a:gd name="connsiteX64" fmla="*/ 8686410 w 12192000"/>
                <a:gd name="connsiteY64" fmla="*/ 234877 h 757168"/>
                <a:gd name="connsiteX65" fmla="*/ 8980658 w 12192000"/>
                <a:gd name="connsiteY65" fmla="*/ 273001 h 757168"/>
                <a:gd name="connsiteX66" fmla="*/ 9087625 w 12192000"/>
                <a:gd name="connsiteY66" fmla="*/ 282423 h 757168"/>
                <a:gd name="connsiteX67" fmla="*/ 9186017 w 12192000"/>
                <a:gd name="connsiteY67" fmla="*/ 293875 h 757168"/>
                <a:gd name="connsiteX68" fmla="*/ 9323931 w 12192000"/>
                <a:gd name="connsiteY68" fmla="*/ 302628 h 757168"/>
                <a:gd name="connsiteX69" fmla="*/ 9467213 w 12192000"/>
                <a:gd name="connsiteY69" fmla="*/ 307275 h 757168"/>
                <a:gd name="connsiteX70" fmla="*/ 9626826 w 12192000"/>
                <a:gd name="connsiteY70" fmla="*/ 316213 h 757168"/>
                <a:gd name="connsiteX71" fmla="*/ 9689696 w 12192000"/>
                <a:gd name="connsiteY71" fmla="*/ 324467 h 757168"/>
                <a:gd name="connsiteX72" fmla="*/ 9860526 w 12192000"/>
                <a:gd name="connsiteY72" fmla="*/ 329986 h 757168"/>
                <a:gd name="connsiteX73" fmla="*/ 9949775 w 12192000"/>
                <a:gd name="connsiteY73" fmla="*/ 340386 h 757168"/>
                <a:gd name="connsiteX74" fmla="*/ 10097252 w 12192000"/>
                <a:gd name="connsiteY74" fmla="*/ 349262 h 757168"/>
                <a:gd name="connsiteX75" fmla="*/ 10145261 w 12192000"/>
                <a:gd name="connsiteY75" fmla="*/ 353113 h 757168"/>
                <a:gd name="connsiteX76" fmla="*/ 10188159 w 12192000"/>
                <a:gd name="connsiteY76" fmla="*/ 356124 h 757168"/>
                <a:gd name="connsiteX77" fmla="*/ 10336144 w 12192000"/>
                <a:gd name="connsiteY77" fmla="*/ 348235 h 757168"/>
                <a:gd name="connsiteX78" fmla="*/ 10466847 w 12192000"/>
                <a:gd name="connsiteY78" fmla="*/ 354131 h 757168"/>
                <a:gd name="connsiteX79" fmla="*/ 10696514 w 12192000"/>
                <a:gd name="connsiteY79" fmla="*/ 353575 h 757168"/>
                <a:gd name="connsiteX80" fmla="*/ 10746932 w 12192000"/>
                <a:gd name="connsiteY80" fmla="*/ 360606 h 757168"/>
                <a:gd name="connsiteX81" fmla="*/ 10905388 w 12192000"/>
                <a:gd name="connsiteY81" fmla="*/ 370627 h 757168"/>
                <a:gd name="connsiteX82" fmla="*/ 10995602 w 12192000"/>
                <a:gd name="connsiteY82" fmla="*/ 376691 h 757168"/>
                <a:gd name="connsiteX83" fmla="*/ 11107647 w 12192000"/>
                <a:gd name="connsiteY83" fmla="*/ 373405 h 757168"/>
                <a:gd name="connsiteX84" fmla="*/ 11302440 w 12192000"/>
                <a:gd name="connsiteY84" fmla="*/ 364156 h 757168"/>
                <a:gd name="connsiteX85" fmla="*/ 11353613 w 12192000"/>
                <a:gd name="connsiteY85" fmla="*/ 363785 h 757168"/>
                <a:gd name="connsiteX86" fmla="*/ 11447323 w 12192000"/>
                <a:gd name="connsiteY86" fmla="*/ 359346 h 757168"/>
                <a:gd name="connsiteX87" fmla="*/ 11464292 w 12192000"/>
                <a:gd name="connsiteY87" fmla="*/ 358519 h 757168"/>
                <a:gd name="connsiteX88" fmla="*/ 11607560 w 12192000"/>
                <a:gd name="connsiteY88" fmla="*/ 342370 h 757168"/>
                <a:gd name="connsiteX89" fmla="*/ 11681426 w 12192000"/>
                <a:gd name="connsiteY89" fmla="*/ 344335 h 757168"/>
                <a:gd name="connsiteX90" fmla="*/ 11893565 w 12192000"/>
                <a:gd name="connsiteY90" fmla="*/ 355261 h 757168"/>
                <a:gd name="connsiteX91" fmla="*/ 11983290 w 12192000"/>
                <a:gd name="connsiteY91" fmla="*/ 363588 h 757168"/>
                <a:gd name="connsiteX92" fmla="*/ 12192000 w 12192000"/>
                <a:gd name="connsiteY92" fmla="*/ 388018 h 757168"/>
                <a:gd name="connsiteX93" fmla="*/ 12192000 w 12192000"/>
                <a:gd name="connsiteY93" fmla="*/ 577115 h 757168"/>
                <a:gd name="connsiteX94" fmla="*/ 12157329 w 12192000"/>
                <a:gd name="connsiteY94" fmla="*/ 588862 h 757168"/>
                <a:gd name="connsiteX95" fmla="*/ 12066948 w 12192000"/>
                <a:gd name="connsiteY95" fmla="*/ 586034 h 757168"/>
                <a:gd name="connsiteX96" fmla="*/ 11911344 w 12192000"/>
                <a:gd name="connsiteY96" fmla="*/ 521599 h 757168"/>
                <a:gd name="connsiteX97" fmla="*/ 11847823 w 12192000"/>
                <a:gd name="connsiteY97" fmla="*/ 511785 h 757168"/>
                <a:gd name="connsiteX98" fmla="*/ 11737547 w 12192000"/>
                <a:gd name="connsiteY98" fmla="*/ 502380 h 757168"/>
                <a:gd name="connsiteX99" fmla="*/ 11636052 w 12192000"/>
                <a:gd name="connsiteY99" fmla="*/ 514993 h 757168"/>
                <a:gd name="connsiteX100" fmla="*/ 11394706 w 12192000"/>
                <a:gd name="connsiteY100" fmla="*/ 590867 h 757168"/>
                <a:gd name="connsiteX101" fmla="*/ 11354978 w 12192000"/>
                <a:gd name="connsiteY101" fmla="*/ 597561 h 757168"/>
                <a:gd name="connsiteX102" fmla="*/ 11285306 w 12192000"/>
                <a:gd name="connsiteY102" fmla="*/ 599825 h 757168"/>
                <a:gd name="connsiteX103" fmla="*/ 11008528 w 12192000"/>
                <a:gd name="connsiteY103" fmla="*/ 656670 h 757168"/>
                <a:gd name="connsiteX104" fmla="*/ 10948735 w 12192000"/>
                <a:gd name="connsiteY104" fmla="*/ 652964 h 757168"/>
                <a:gd name="connsiteX105" fmla="*/ 10850698 w 12192000"/>
                <a:gd name="connsiteY105" fmla="*/ 641721 h 757168"/>
                <a:gd name="connsiteX106" fmla="*/ 10744026 w 12192000"/>
                <a:gd name="connsiteY106" fmla="*/ 647769 h 757168"/>
                <a:gd name="connsiteX107" fmla="*/ 10666160 w 12192000"/>
                <a:gd name="connsiteY107" fmla="*/ 651891 h 757168"/>
                <a:gd name="connsiteX108" fmla="*/ 10450521 w 12192000"/>
                <a:gd name="connsiteY108" fmla="*/ 616552 h 757168"/>
                <a:gd name="connsiteX109" fmla="*/ 10271192 w 12192000"/>
                <a:gd name="connsiteY109" fmla="*/ 583498 h 757168"/>
                <a:gd name="connsiteX110" fmla="*/ 10246067 w 12192000"/>
                <a:gd name="connsiteY110" fmla="*/ 585423 h 757168"/>
                <a:gd name="connsiteX111" fmla="*/ 10005027 w 12192000"/>
                <a:gd name="connsiteY111" fmla="*/ 592252 h 757168"/>
                <a:gd name="connsiteX112" fmla="*/ 9898681 w 12192000"/>
                <a:gd name="connsiteY112" fmla="*/ 613195 h 757168"/>
                <a:gd name="connsiteX113" fmla="*/ 9753225 w 12192000"/>
                <a:gd name="connsiteY113" fmla="*/ 629038 h 757168"/>
                <a:gd name="connsiteX114" fmla="*/ 9591376 w 12192000"/>
                <a:gd name="connsiteY114" fmla="*/ 648601 h 757168"/>
                <a:gd name="connsiteX115" fmla="*/ 9472860 w 12192000"/>
                <a:gd name="connsiteY115" fmla="*/ 655936 h 757168"/>
                <a:gd name="connsiteX116" fmla="*/ 9299788 w 12192000"/>
                <a:gd name="connsiteY116" fmla="*/ 636945 h 757168"/>
                <a:gd name="connsiteX117" fmla="*/ 9264605 w 12192000"/>
                <a:gd name="connsiteY117" fmla="*/ 627087 h 757168"/>
                <a:gd name="connsiteX118" fmla="*/ 8926435 w 12192000"/>
                <a:gd name="connsiteY118" fmla="*/ 549269 h 757168"/>
                <a:gd name="connsiteX119" fmla="*/ 8698934 w 12192000"/>
                <a:gd name="connsiteY119" fmla="*/ 536583 h 757168"/>
                <a:gd name="connsiteX120" fmla="*/ 8622862 w 12192000"/>
                <a:gd name="connsiteY120" fmla="*/ 541563 h 757168"/>
                <a:gd name="connsiteX121" fmla="*/ 8482784 w 12192000"/>
                <a:gd name="connsiteY121" fmla="*/ 574094 h 757168"/>
                <a:gd name="connsiteX122" fmla="*/ 8421565 w 12192000"/>
                <a:gd name="connsiteY122" fmla="*/ 576610 h 757168"/>
                <a:gd name="connsiteX123" fmla="*/ 8313469 w 12192000"/>
                <a:gd name="connsiteY123" fmla="*/ 574762 h 757168"/>
                <a:gd name="connsiteX124" fmla="*/ 8079520 w 12192000"/>
                <a:gd name="connsiteY124" fmla="*/ 558685 h 757168"/>
                <a:gd name="connsiteX125" fmla="*/ 7773327 w 12192000"/>
                <a:gd name="connsiteY125" fmla="*/ 558854 h 757168"/>
                <a:gd name="connsiteX126" fmla="*/ 7652477 w 12192000"/>
                <a:gd name="connsiteY126" fmla="*/ 547561 h 757168"/>
                <a:gd name="connsiteX127" fmla="*/ 7522274 w 12192000"/>
                <a:gd name="connsiteY127" fmla="*/ 532150 h 757168"/>
                <a:gd name="connsiteX128" fmla="*/ 7484080 w 12192000"/>
                <a:gd name="connsiteY128" fmla="*/ 530532 h 757168"/>
                <a:gd name="connsiteX129" fmla="*/ 7282277 w 12192000"/>
                <a:gd name="connsiteY129" fmla="*/ 540177 h 757168"/>
                <a:gd name="connsiteX130" fmla="*/ 7235690 w 12192000"/>
                <a:gd name="connsiteY130" fmla="*/ 551282 h 757168"/>
                <a:gd name="connsiteX131" fmla="*/ 7116339 w 12192000"/>
                <a:gd name="connsiteY131" fmla="*/ 539494 h 757168"/>
                <a:gd name="connsiteX132" fmla="*/ 7011067 w 12192000"/>
                <a:gd name="connsiteY132" fmla="*/ 511848 h 757168"/>
                <a:gd name="connsiteX133" fmla="*/ 6403234 w 12192000"/>
                <a:gd name="connsiteY133" fmla="*/ 432296 h 757168"/>
                <a:gd name="connsiteX134" fmla="*/ 6036273 w 12192000"/>
                <a:gd name="connsiteY134" fmla="*/ 412301 h 757168"/>
                <a:gd name="connsiteX135" fmla="*/ 5780467 w 12192000"/>
                <a:gd name="connsiteY135" fmla="*/ 377910 h 757168"/>
                <a:gd name="connsiteX136" fmla="*/ 5739051 w 12192000"/>
                <a:gd name="connsiteY136" fmla="*/ 353609 h 757168"/>
                <a:gd name="connsiteX137" fmla="*/ 5583566 w 12192000"/>
                <a:gd name="connsiteY137" fmla="*/ 321995 h 757168"/>
                <a:gd name="connsiteX138" fmla="*/ 5432030 w 12192000"/>
                <a:gd name="connsiteY138" fmla="*/ 362512 h 757168"/>
                <a:gd name="connsiteX139" fmla="*/ 5241398 w 12192000"/>
                <a:gd name="connsiteY139" fmla="*/ 425781 h 757168"/>
                <a:gd name="connsiteX140" fmla="*/ 5139710 w 12192000"/>
                <a:gd name="connsiteY140" fmla="*/ 421022 h 757168"/>
                <a:gd name="connsiteX141" fmla="*/ 4929402 w 12192000"/>
                <a:gd name="connsiteY141" fmla="*/ 424310 h 757168"/>
                <a:gd name="connsiteX142" fmla="*/ 4782793 w 12192000"/>
                <a:gd name="connsiteY142" fmla="*/ 441046 h 757168"/>
                <a:gd name="connsiteX143" fmla="*/ 4577594 w 12192000"/>
                <a:gd name="connsiteY143" fmla="*/ 459290 h 757168"/>
                <a:gd name="connsiteX144" fmla="*/ 4500826 w 12192000"/>
                <a:gd name="connsiteY144" fmla="*/ 470529 h 757168"/>
                <a:gd name="connsiteX145" fmla="*/ 4317973 w 12192000"/>
                <a:gd name="connsiteY145" fmla="*/ 483649 h 757168"/>
                <a:gd name="connsiteX146" fmla="*/ 4166722 w 12192000"/>
                <a:gd name="connsiteY146" fmla="*/ 490602 h 757168"/>
                <a:gd name="connsiteX147" fmla="*/ 4042814 w 12192000"/>
                <a:gd name="connsiteY147" fmla="*/ 530660 h 757168"/>
                <a:gd name="connsiteX148" fmla="*/ 4002653 w 12192000"/>
                <a:gd name="connsiteY148" fmla="*/ 552594 h 757168"/>
                <a:gd name="connsiteX149" fmla="*/ 3969549 w 12192000"/>
                <a:gd name="connsiteY149" fmla="*/ 566312 h 757168"/>
                <a:gd name="connsiteX150" fmla="*/ 3821685 w 12192000"/>
                <a:gd name="connsiteY150" fmla="*/ 649183 h 757168"/>
                <a:gd name="connsiteX151" fmla="*/ 3805138 w 12192000"/>
                <a:gd name="connsiteY151" fmla="*/ 655947 h 757168"/>
                <a:gd name="connsiteX152" fmla="*/ 3609177 w 12192000"/>
                <a:gd name="connsiteY152" fmla="*/ 687459 h 757168"/>
                <a:gd name="connsiteX153" fmla="*/ 3539727 w 12192000"/>
                <a:gd name="connsiteY153" fmla="*/ 706521 h 757168"/>
                <a:gd name="connsiteX154" fmla="*/ 3396572 w 12192000"/>
                <a:gd name="connsiteY154" fmla="*/ 755681 h 757168"/>
                <a:gd name="connsiteX155" fmla="*/ 3341054 w 12192000"/>
                <a:gd name="connsiteY155" fmla="*/ 754679 h 757168"/>
                <a:gd name="connsiteX156" fmla="*/ 3138775 w 12192000"/>
                <a:gd name="connsiteY156" fmla="*/ 710120 h 757168"/>
                <a:gd name="connsiteX157" fmla="*/ 3037283 w 12192000"/>
                <a:gd name="connsiteY157" fmla="*/ 666453 h 757168"/>
                <a:gd name="connsiteX158" fmla="*/ 3002117 w 12192000"/>
                <a:gd name="connsiteY158" fmla="*/ 649347 h 757168"/>
                <a:gd name="connsiteX159" fmla="*/ 2747294 w 12192000"/>
                <a:gd name="connsiteY159" fmla="*/ 652400 h 757168"/>
                <a:gd name="connsiteX160" fmla="*/ 2676273 w 12192000"/>
                <a:gd name="connsiteY160" fmla="*/ 652304 h 757168"/>
                <a:gd name="connsiteX161" fmla="*/ 2432360 w 12192000"/>
                <a:gd name="connsiteY161" fmla="*/ 657836 h 757168"/>
                <a:gd name="connsiteX162" fmla="*/ 2382311 w 12192000"/>
                <a:gd name="connsiteY162" fmla="*/ 650824 h 757168"/>
                <a:gd name="connsiteX163" fmla="*/ 2055134 w 12192000"/>
                <a:gd name="connsiteY163" fmla="*/ 630053 h 757168"/>
                <a:gd name="connsiteX164" fmla="*/ 2031829 w 12192000"/>
                <a:gd name="connsiteY164" fmla="*/ 639324 h 757168"/>
                <a:gd name="connsiteX165" fmla="*/ 1912764 w 12192000"/>
                <a:gd name="connsiteY165" fmla="*/ 664183 h 757168"/>
                <a:gd name="connsiteX166" fmla="*/ 1755637 w 12192000"/>
                <a:gd name="connsiteY166" fmla="*/ 663960 h 757168"/>
                <a:gd name="connsiteX167" fmla="*/ 1727159 w 12192000"/>
                <a:gd name="connsiteY167" fmla="*/ 659605 h 757168"/>
                <a:gd name="connsiteX168" fmla="*/ 1622470 w 12192000"/>
                <a:gd name="connsiteY168" fmla="*/ 634850 h 757168"/>
                <a:gd name="connsiteX169" fmla="*/ 1385955 w 12192000"/>
                <a:gd name="connsiteY169" fmla="*/ 604522 h 757168"/>
                <a:gd name="connsiteX170" fmla="*/ 1340055 w 12192000"/>
                <a:gd name="connsiteY170" fmla="*/ 595629 h 757168"/>
                <a:gd name="connsiteX171" fmla="*/ 1257271 w 12192000"/>
                <a:gd name="connsiteY171" fmla="*/ 581180 h 757168"/>
                <a:gd name="connsiteX172" fmla="*/ 1031914 w 12192000"/>
                <a:gd name="connsiteY172" fmla="*/ 562692 h 757168"/>
                <a:gd name="connsiteX173" fmla="*/ 922031 w 12192000"/>
                <a:gd name="connsiteY173" fmla="*/ 566853 h 757168"/>
                <a:gd name="connsiteX174" fmla="*/ 873250 w 12192000"/>
                <a:gd name="connsiteY174" fmla="*/ 563724 h 757168"/>
                <a:gd name="connsiteX175" fmla="*/ 711627 w 12192000"/>
                <a:gd name="connsiteY175" fmla="*/ 529880 h 757168"/>
                <a:gd name="connsiteX176" fmla="*/ 311112 w 12192000"/>
                <a:gd name="connsiteY176" fmla="*/ 525106 h 757168"/>
                <a:gd name="connsiteX177" fmla="*/ 184145 w 12192000"/>
                <a:gd name="connsiteY177" fmla="*/ 532188 h 757168"/>
                <a:gd name="connsiteX178" fmla="*/ 116886 w 12192000"/>
                <a:gd name="connsiteY178" fmla="*/ 530572 h 757168"/>
                <a:gd name="connsiteX179" fmla="*/ 23941 w 12192000"/>
                <a:gd name="connsiteY179" fmla="*/ 506433 h 757168"/>
                <a:gd name="connsiteX180" fmla="*/ 0 w 12192000"/>
                <a:gd name="connsiteY180" fmla="*/ 502149 h 7571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</a:cxnLst>
              <a:rect l="l" t="t" r="r" b="b"/>
              <a:pathLst>
                <a:path w="12192000" h="757168">
                  <a:moveTo>
                    <a:pt x="0" y="0"/>
                  </a:moveTo>
                  <a:lnTo>
                    <a:pt x="41653" y="6945"/>
                  </a:lnTo>
                  <a:cubicBezTo>
                    <a:pt x="55151" y="9178"/>
                    <a:pt x="68996" y="11810"/>
                    <a:pt x="81317" y="15509"/>
                  </a:cubicBezTo>
                  <a:cubicBezTo>
                    <a:pt x="92911" y="18978"/>
                    <a:pt x="102562" y="24446"/>
                    <a:pt x="114150" y="28105"/>
                  </a:cubicBezTo>
                  <a:cubicBezTo>
                    <a:pt x="145644" y="37958"/>
                    <a:pt x="177914" y="47281"/>
                    <a:pt x="214865" y="58374"/>
                  </a:cubicBezTo>
                  <a:cubicBezTo>
                    <a:pt x="236680" y="42349"/>
                    <a:pt x="264438" y="53534"/>
                    <a:pt x="299237" y="63560"/>
                  </a:cubicBezTo>
                  <a:cubicBezTo>
                    <a:pt x="334763" y="73816"/>
                    <a:pt x="376093" y="78654"/>
                    <a:pt x="415570" y="83774"/>
                  </a:cubicBezTo>
                  <a:cubicBezTo>
                    <a:pt x="487949" y="93100"/>
                    <a:pt x="560804" y="100354"/>
                    <a:pt x="633210" y="109108"/>
                  </a:cubicBezTo>
                  <a:cubicBezTo>
                    <a:pt x="648566" y="111058"/>
                    <a:pt x="666073" y="114072"/>
                    <a:pt x="677567" y="119446"/>
                  </a:cubicBezTo>
                  <a:cubicBezTo>
                    <a:pt x="756262" y="155621"/>
                    <a:pt x="853422" y="169678"/>
                    <a:pt x="946429" y="171502"/>
                  </a:cubicBezTo>
                  <a:cubicBezTo>
                    <a:pt x="1019582" y="173044"/>
                    <a:pt x="1091239" y="175083"/>
                    <a:pt x="1163367" y="182106"/>
                  </a:cubicBezTo>
                  <a:cubicBezTo>
                    <a:pt x="1168863" y="182586"/>
                    <a:pt x="1176224" y="182589"/>
                    <a:pt x="1180337" y="181279"/>
                  </a:cubicBezTo>
                  <a:cubicBezTo>
                    <a:pt x="1205822" y="172503"/>
                    <a:pt x="1231920" y="173109"/>
                    <a:pt x="1263939" y="173070"/>
                  </a:cubicBezTo>
                  <a:cubicBezTo>
                    <a:pt x="1309211" y="172961"/>
                    <a:pt x="1350592" y="176848"/>
                    <a:pt x="1392213" y="183225"/>
                  </a:cubicBezTo>
                  <a:cubicBezTo>
                    <a:pt x="1422516" y="187866"/>
                    <a:pt x="1453010" y="195759"/>
                    <a:pt x="1479752" y="205174"/>
                  </a:cubicBezTo>
                  <a:cubicBezTo>
                    <a:pt x="1516962" y="218381"/>
                    <a:pt x="1553071" y="224660"/>
                    <a:pt x="1589813" y="211706"/>
                  </a:cubicBezTo>
                  <a:cubicBezTo>
                    <a:pt x="1629541" y="197953"/>
                    <a:pt x="1673292" y="205778"/>
                    <a:pt x="1716264" y="207459"/>
                  </a:cubicBezTo>
                  <a:cubicBezTo>
                    <a:pt x="1734988" y="208248"/>
                    <a:pt x="1754789" y="209668"/>
                    <a:pt x="1772900" y="208137"/>
                  </a:cubicBezTo>
                  <a:cubicBezTo>
                    <a:pt x="1825381" y="203828"/>
                    <a:pt x="1876222" y="195808"/>
                    <a:pt x="1929319" y="193822"/>
                  </a:cubicBezTo>
                  <a:cubicBezTo>
                    <a:pt x="1958819" y="192698"/>
                    <a:pt x="1991232" y="199166"/>
                    <a:pt x="2021514" y="204186"/>
                  </a:cubicBezTo>
                  <a:cubicBezTo>
                    <a:pt x="2052154" y="209417"/>
                    <a:pt x="2082323" y="216530"/>
                    <a:pt x="2111753" y="223797"/>
                  </a:cubicBezTo>
                  <a:cubicBezTo>
                    <a:pt x="2131736" y="228659"/>
                    <a:pt x="2153567" y="233429"/>
                    <a:pt x="2169356" y="241125"/>
                  </a:cubicBezTo>
                  <a:cubicBezTo>
                    <a:pt x="2205243" y="258649"/>
                    <a:pt x="2242901" y="263295"/>
                    <a:pt x="2286638" y="257382"/>
                  </a:cubicBezTo>
                  <a:cubicBezTo>
                    <a:pt x="2293313" y="256396"/>
                    <a:pt x="2301018" y="256799"/>
                    <a:pt x="2308368" y="256995"/>
                  </a:cubicBezTo>
                  <a:cubicBezTo>
                    <a:pt x="2426026" y="259155"/>
                    <a:pt x="2543593" y="262834"/>
                    <a:pt x="2660621" y="262863"/>
                  </a:cubicBezTo>
                  <a:cubicBezTo>
                    <a:pt x="2708088" y="262871"/>
                    <a:pt x="2754165" y="254412"/>
                    <a:pt x="2801134" y="250006"/>
                  </a:cubicBezTo>
                  <a:cubicBezTo>
                    <a:pt x="2810748" y="249174"/>
                    <a:pt x="2821504" y="247638"/>
                    <a:pt x="2830994" y="249091"/>
                  </a:cubicBezTo>
                  <a:cubicBezTo>
                    <a:pt x="2934354" y="264045"/>
                    <a:pt x="3032340" y="255254"/>
                    <a:pt x="3129084" y="242009"/>
                  </a:cubicBezTo>
                  <a:cubicBezTo>
                    <a:pt x="3139090" y="240625"/>
                    <a:pt x="3151170" y="241831"/>
                    <a:pt x="3162162" y="242789"/>
                  </a:cubicBezTo>
                  <a:cubicBezTo>
                    <a:pt x="3192925" y="245736"/>
                    <a:pt x="3225969" y="254145"/>
                    <a:pt x="3254072" y="251612"/>
                  </a:cubicBezTo>
                  <a:cubicBezTo>
                    <a:pt x="3328782" y="244461"/>
                    <a:pt x="3402881" y="234992"/>
                    <a:pt x="3473491" y="221903"/>
                  </a:cubicBezTo>
                  <a:cubicBezTo>
                    <a:pt x="3545212" y="208683"/>
                    <a:pt x="3611651" y="197856"/>
                    <a:pt x="3691860" y="219228"/>
                  </a:cubicBezTo>
                  <a:cubicBezTo>
                    <a:pt x="3725977" y="228268"/>
                    <a:pt x="3771754" y="225515"/>
                    <a:pt x="3811494" y="225691"/>
                  </a:cubicBezTo>
                  <a:cubicBezTo>
                    <a:pt x="3840564" y="225687"/>
                    <a:pt x="3868906" y="218586"/>
                    <a:pt x="3897533" y="220087"/>
                  </a:cubicBezTo>
                  <a:cubicBezTo>
                    <a:pt x="3973874" y="224087"/>
                    <a:pt x="4042293" y="217563"/>
                    <a:pt x="4109430" y="200477"/>
                  </a:cubicBezTo>
                  <a:cubicBezTo>
                    <a:pt x="4135544" y="193834"/>
                    <a:pt x="4175268" y="201258"/>
                    <a:pt x="4208772" y="200914"/>
                  </a:cubicBezTo>
                  <a:cubicBezTo>
                    <a:pt x="4244136" y="200288"/>
                    <a:pt x="4280583" y="199908"/>
                    <a:pt x="4314641" y="196159"/>
                  </a:cubicBezTo>
                  <a:cubicBezTo>
                    <a:pt x="4402743" y="186278"/>
                    <a:pt x="4489848" y="174436"/>
                    <a:pt x="4577622" y="163774"/>
                  </a:cubicBezTo>
                  <a:cubicBezTo>
                    <a:pt x="4649843" y="154967"/>
                    <a:pt x="4719794" y="168553"/>
                    <a:pt x="4790345" y="177592"/>
                  </a:cubicBezTo>
                  <a:cubicBezTo>
                    <a:pt x="4834576" y="183345"/>
                    <a:pt x="4875614" y="193701"/>
                    <a:pt x="4926164" y="184139"/>
                  </a:cubicBezTo>
                  <a:cubicBezTo>
                    <a:pt x="4974485" y="175032"/>
                    <a:pt x="5034899" y="180870"/>
                    <a:pt x="5088812" y="177401"/>
                  </a:cubicBezTo>
                  <a:cubicBezTo>
                    <a:pt x="5134238" y="174439"/>
                    <a:pt x="5178353" y="168165"/>
                    <a:pt x="5222466" y="162082"/>
                  </a:cubicBezTo>
                  <a:cubicBezTo>
                    <a:pt x="5282519" y="153783"/>
                    <a:pt x="5341864" y="144876"/>
                    <a:pt x="5406528" y="153987"/>
                  </a:cubicBezTo>
                  <a:cubicBezTo>
                    <a:pt x="5479960" y="164323"/>
                    <a:pt x="5531876" y="142624"/>
                    <a:pt x="5590716" y="129490"/>
                  </a:cubicBezTo>
                  <a:cubicBezTo>
                    <a:pt x="5631296" y="120553"/>
                    <a:pt x="5675395" y="114659"/>
                    <a:pt x="5719429" y="110099"/>
                  </a:cubicBezTo>
                  <a:cubicBezTo>
                    <a:pt x="5778247" y="104215"/>
                    <a:pt x="5838715" y="102042"/>
                    <a:pt x="5897895" y="96368"/>
                  </a:cubicBezTo>
                  <a:cubicBezTo>
                    <a:pt x="5987399" y="87895"/>
                    <a:pt x="6077855" y="82333"/>
                    <a:pt x="6169957" y="94411"/>
                  </a:cubicBezTo>
                  <a:cubicBezTo>
                    <a:pt x="6212360" y="99875"/>
                    <a:pt x="6252010" y="101763"/>
                    <a:pt x="6294827" y="99236"/>
                  </a:cubicBezTo>
                  <a:cubicBezTo>
                    <a:pt x="6364965" y="95091"/>
                    <a:pt x="6436581" y="97891"/>
                    <a:pt x="6494261" y="71724"/>
                  </a:cubicBezTo>
                  <a:cubicBezTo>
                    <a:pt x="6514615" y="62488"/>
                    <a:pt x="6550354" y="61691"/>
                    <a:pt x="6579627" y="57883"/>
                  </a:cubicBezTo>
                  <a:cubicBezTo>
                    <a:pt x="6613354" y="53353"/>
                    <a:pt x="6637770" y="57878"/>
                    <a:pt x="6654800" y="77086"/>
                  </a:cubicBezTo>
                  <a:cubicBezTo>
                    <a:pt x="6662444" y="85688"/>
                    <a:pt x="6685147" y="94892"/>
                    <a:pt x="6703059" y="97166"/>
                  </a:cubicBezTo>
                  <a:cubicBezTo>
                    <a:pt x="6756799" y="103989"/>
                    <a:pt x="6806654" y="100687"/>
                    <a:pt x="6859445" y="90481"/>
                  </a:cubicBezTo>
                  <a:cubicBezTo>
                    <a:pt x="6908894" y="80861"/>
                    <a:pt x="6969747" y="85387"/>
                    <a:pt x="7025414" y="83536"/>
                  </a:cubicBezTo>
                  <a:cubicBezTo>
                    <a:pt x="7064862" y="82168"/>
                    <a:pt x="7104501" y="77186"/>
                    <a:pt x="7144137" y="79264"/>
                  </a:cubicBezTo>
                  <a:cubicBezTo>
                    <a:pt x="7193316" y="81841"/>
                    <a:pt x="7241809" y="90488"/>
                    <a:pt x="7291235" y="95367"/>
                  </a:cubicBezTo>
                  <a:cubicBezTo>
                    <a:pt x="7329668" y="99288"/>
                    <a:pt x="7368978" y="100585"/>
                    <a:pt x="7407395" y="104888"/>
                  </a:cubicBezTo>
                  <a:cubicBezTo>
                    <a:pt x="7438868" y="108256"/>
                    <a:pt x="7469832" y="114265"/>
                    <a:pt x="7500837" y="119515"/>
                  </a:cubicBezTo>
                  <a:cubicBezTo>
                    <a:pt x="7512146" y="121444"/>
                    <a:pt x="7523255" y="127178"/>
                    <a:pt x="7533567" y="126955"/>
                  </a:cubicBezTo>
                  <a:cubicBezTo>
                    <a:pt x="7636025" y="124121"/>
                    <a:pt x="7707510" y="164497"/>
                    <a:pt x="7792910" y="185188"/>
                  </a:cubicBezTo>
                  <a:cubicBezTo>
                    <a:pt x="7882663" y="207063"/>
                    <a:pt x="7969001" y="237914"/>
                    <a:pt x="8070699" y="235423"/>
                  </a:cubicBezTo>
                  <a:cubicBezTo>
                    <a:pt x="8132239" y="233879"/>
                    <a:pt x="8191903" y="225939"/>
                    <a:pt x="8253177" y="222473"/>
                  </a:cubicBezTo>
                  <a:cubicBezTo>
                    <a:pt x="8274949" y="221324"/>
                    <a:pt x="8299150" y="222976"/>
                    <a:pt x="8320683" y="226393"/>
                  </a:cubicBezTo>
                  <a:cubicBezTo>
                    <a:pt x="8424731" y="242340"/>
                    <a:pt x="8527777" y="249266"/>
                    <a:pt x="8631438" y="237528"/>
                  </a:cubicBezTo>
                  <a:cubicBezTo>
                    <a:pt x="8649201" y="235596"/>
                    <a:pt x="8668058" y="233915"/>
                    <a:pt x="8686410" y="234877"/>
                  </a:cubicBezTo>
                  <a:cubicBezTo>
                    <a:pt x="8786966" y="240146"/>
                    <a:pt x="8885480" y="249315"/>
                    <a:pt x="8980658" y="273001"/>
                  </a:cubicBezTo>
                  <a:cubicBezTo>
                    <a:pt x="9012626" y="280972"/>
                    <a:pt x="9052108" y="279035"/>
                    <a:pt x="9087625" y="282423"/>
                  </a:cubicBezTo>
                  <a:cubicBezTo>
                    <a:pt x="9120583" y="285484"/>
                    <a:pt x="9154319" y="287825"/>
                    <a:pt x="9186017" y="293875"/>
                  </a:cubicBezTo>
                  <a:cubicBezTo>
                    <a:pt x="9232288" y="302785"/>
                    <a:pt x="9275554" y="305815"/>
                    <a:pt x="9323931" y="302628"/>
                  </a:cubicBezTo>
                  <a:cubicBezTo>
                    <a:pt x="9370084" y="299705"/>
                    <a:pt x="9419491" y="304964"/>
                    <a:pt x="9467213" y="307275"/>
                  </a:cubicBezTo>
                  <a:cubicBezTo>
                    <a:pt x="9520438" y="309874"/>
                    <a:pt x="9573661" y="312473"/>
                    <a:pt x="9626826" y="316213"/>
                  </a:cubicBezTo>
                  <a:cubicBezTo>
                    <a:pt x="9648094" y="317708"/>
                    <a:pt x="9671915" y="326588"/>
                    <a:pt x="9689696" y="324467"/>
                  </a:cubicBezTo>
                  <a:cubicBezTo>
                    <a:pt x="9747117" y="317175"/>
                    <a:pt x="9803355" y="332523"/>
                    <a:pt x="9860526" y="329986"/>
                  </a:cubicBezTo>
                  <a:cubicBezTo>
                    <a:pt x="9888572" y="328594"/>
                    <a:pt x="9919723" y="338048"/>
                    <a:pt x="9949775" y="340386"/>
                  </a:cubicBezTo>
                  <a:cubicBezTo>
                    <a:pt x="9998886" y="344296"/>
                    <a:pt x="10048092" y="346302"/>
                    <a:pt x="10097252" y="349262"/>
                  </a:cubicBezTo>
                  <a:cubicBezTo>
                    <a:pt x="10113390" y="350297"/>
                    <a:pt x="10129133" y="351886"/>
                    <a:pt x="10145261" y="353113"/>
                  </a:cubicBezTo>
                  <a:cubicBezTo>
                    <a:pt x="10159555" y="354243"/>
                    <a:pt x="10174512" y="356743"/>
                    <a:pt x="10188159" y="356124"/>
                  </a:cubicBezTo>
                  <a:cubicBezTo>
                    <a:pt x="10237589" y="353944"/>
                    <a:pt x="10286441" y="348682"/>
                    <a:pt x="10336144" y="348235"/>
                  </a:cubicBezTo>
                  <a:cubicBezTo>
                    <a:pt x="10379222" y="347822"/>
                    <a:pt x="10423443" y="353764"/>
                    <a:pt x="10466847" y="354131"/>
                  </a:cubicBezTo>
                  <a:cubicBezTo>
                    <a:pt x="10543353" y="354898"/>
                    <a:pt x="10619988" y="353190"/>
                    <a:pt x="10696514" y="353575"/>
                  </a:cubicBezTo>
                  <a:cubicBezTo>
                    <a:pt x="10713071" y="353680"/>
                    <a:pt x="10730069" y="359342"/>
                    <a:pt x="10746932" y="360606"/>
                  </a:cubicBezTo>
                  <a:cubicBezTo>
                    <a:pt x="10799731" y="364326"/>
                    <a:pt x="10852569" y="367289"/>
                    <a:pt x="10905388" y="370627"/>
                  </a:cubicBezTo>
                  <a:cubicBezTo>
                    <a:pt x="10935470" y="372396"/>
                    <a:pt x="10965963" y="373421"/>
                    <a:pt x="10995602" y="376691"/>
                  </a:cubicBezTo>
                  <a:cubicBezTo>
                    <a:pt x="11034750" y="381032"/>
                    <a:pt x="11070168" y="386324"/>
                    <a:pt x="11107647" y="373405"/>
                  </a:cubicBezTo>
                  <a:cubicBezTo>
                    <a:pt x="11165372" y="353347"/>
                    <a:pt x="11236837" y="366060"/>
                    <a:pt x="11302440" y="364156"/>
                  </a:cubicBezTo>
                  <a:cubicBezTo>
                    <a:pt x="11319394" y="363708"/>
                    <a:pt x="11336655" y="364422"/>
                    <a:pt x="11353613" y="363785"/>
                  </a:cubicBezTo>
                  <a:cubicBezTo>
                    <a:pt x="11384961" y="362566"/>
                    <a:pt x="11415955" y="360947"/>
                    <a:pt x="11447323" y="359346"/>
                  </a:cubicBezTo>
                  <a:cubicBezTo>
                    <a:pt x="11452855" y="359066"/>
                    <a:pt x="11459104" y="359200"/>
                    <a:pt x="11464292" y="358519"/>
                  </a:cubicBezTo>
                  <a:cubicBezTo>
                    <a:pt x="11512058" y="353010"/>
                    <a:pt x="11559143" y="346321"/>
                    <a:pt x="11607560" y="342370"/>
                  </a:cubicBezTo>
                  <a:cubicBezTo>
                    <a:pt x="11631218" y="340368"/>
                    <a:pt x="11657295" y="341352"/>
                    <a:pt x="11681426" y="344335"/>
                  </a:cubicBezTo>
                  <a:cubicBezTo>
                    <a:pt x="11751997" y="352993"/>
                    <a:pt x="11821986" y="358760"/>
                    <a:pt x="11893565" y="355261"/>
                  </a:cubicBezTo>
                  <a:cubicBezTo>
                    <a:pt x="11921973" y="353889"/>
                    <a:pt x="11953288" y="360300"/>
                    <a:pt x="11983290" y="363588"/>
                  </a:cubicBezTo>
                  <a:lnTo>
                    <a:pt x="12192000" y="388018"/>
                  </a:lnTo>
                  <a:lnTo>
                    <a:pt x="12192000" y="577115"/>
                  </a:lnTo>
                  <a:lnTo>
                    <a:pt x="12157329" y="588862"/>
                  </a:lnTo>
                  <a:cubicBezTo>
                    <a:pt x="12118393" y="608572"/>
                    <a:pt x="12109715" y="605637"/>
                    <a:pt x="12066948" y="586034"/>
                  </a:cubicBezTo>
                  <a:cubicBezTo>
                    <a:pt x="12016991" y="563193"/>
                    <a:pt x="11965119" y="541779"/>
                    <a:pt x="11911344" y="521599"/>
                  </a:cubicBezTo>
                  <a:cubicBezTo>
                    <a:pt x="11894383" y="515178"/>
                    <a:pt x="11869417" y="514060"/>
                    <a:pt x="11847823" y="511785"/>
                  </a:cubicBezTo>
                  <a:cubicBezTo>
                    <a:pt x="11811233" y="507768"/>
                    <a:pt x="11773630" y="501982"/>
                    <a:pt x="11737547" y="502380"/>
                  </a:cubicBezTo>
                  <a:cubicBezTo>
                    <a:pt x="11702930" y="502855"/>
                    <a:pt x="11668388" y="508866"/>
                    <a:pt x="11636052" y="514993"/>
                  </a:cubicBezTo>
                  <a:cubicBezTo>
                    <a:pt x="11545722" y="532199"/>
                    <a:pt x="11462455" y="555118"/>
                    <a:pt x="11394706" y="590867"/>
                  </a:cubicBezTo>
                  <a:cubicBezTo>
                    <a:pt x="11385999" y="595562"/>
                    <a:pt x="11369016" y="596581"/>
                    <a:pt x="11354978" y="597561"/>
                  </a:cubicBezTo>
                  <a:cubicBezTo>
                    <a:pt x="11332076" y="599224"/>
                    <a:pt x="11308448" y="600655"/>
                    <a:pt x="11285306" y="599825"/>
                  </a:cubicBezTo>
                  <a:cubicBezTo>
                    <a:pt x="11172906" y="595841"/>
                    <a:pt x="11083430" y="617861"/>
                    <a:pt x="11008528" y="656670"/>
                  </a:cubicBezTo>
                  <a:cubicBezTo>
                    <a:pt x="10986971" y="667750"/>
                    <a:pt x="10970753" y="668236"/>
                    <a:pt x="10948735" y="652964"/>
                  </a:cubicBezTo>
                  <a:cubicBezTo>
                    <a:pt x="10923173" y="635218"/>
                    <a:pt x="10885031" y="639705"/>
                    <a:pt x="10850698" y="641721"/>
                  </a:cubicBezTo>
                  <a:cubicBezTo>
                    <a:pt x="10815269" y="643680"/>
                    <a:pt x="10779458" y="645811"/>
                    <a:pt x="10744026" y="647769"/>
                  </a:cubicBezTo>
                  <a:cubicBezTo>
                    <a:pt x="10717832" y="649066"/>
                    <a:pt x="10692021" y="650003"/>
                    <a:pt x="10666160" y="651891"/>
                  </a:cubicBezTo>
                  <a:cubicBezTo>
                    <a:pt x="10585627" y="657783"/>
                    <a:pt x="10513854" y="650969"/>
                    <a:pt x="10450521" y="616552"/>
                  </a:cubicBezTo>
                  <a:cubicBezTo>
                    <a:pt x="10402221" y="590175"/>
                    <a:pt x="10339099" y="579806"/>
                    <a:pt x="10271192" y="583498"/>
                  </a:cubicBezTo>
                  <a:cubicBezTo>
                    <a:pt x="10262701" y="584006"/>
                    <a:pt x="10251859" y="587254"/>
                    <a:pt x="10246067" y="585423"/>
                  </a:cubicBezTo>
                  <a:cubicBezTo>
                    <a:pt x="10158786" y="558528"/>
                    <a:pt x="10086634" y="594049"/>
                    <a:pt x="10005027" y="592252"/>
                  </a:cubicBezTo>
                  <a:cubicBezTo>
                    <a:pt x="9969004" y="591507"/>
                    <a:pt x="9931565" y="603664"/>
                    <a:pt x="9898681" y="613195"/>
                  </a:cubicBezTo>
                  <a:cubicBezTo>
                    <a:pt x="9853463" y="626281"/>
                    <a:pt x="9813049" y="639042"/>
                    <a:pt x="9753225" y="629038"/>
                  </a:cubicBezTo>
                  <a:cubicBezTo>
                    <a:pt x="9693404" y="618845"/>
                    <a:pt x="9637675" y="628898"/>
                    <a:pt x="9591376" y="648601"/>
                  </a:cubicBezTo>
                  <a:cubicBezTo>
                    <a:pt x="9556001" y="663537"/>
                    <a:pt x="9518120" y="663077"/>
                    <a:pt x="9472860" y="655936"/>
                  </a:cubicBezTo>
                  <a:cubicBezTo>
                    <a:pt x="9416283" y="647056"/>
                    <a:pt x="9357217" y="643578"/>
                    <a:pt x="9299788" y="636945"/>
                  </a:cubicBezTo>
                  <a:cubicBezTo>
                    <a:pt x="9287347" y="635531"/>
                    <a:pt x="9271710" y="632039"/>
                    <a:pt x="9264605" y="627087"/>
                  </a:cubicBezTo>
                  <a:cubicBezTo>
                    <a:pt x="9177661" y="565680"/>
                    <a:pt x="9051076" y="558473"/>
                    <a:pt x="8926435" y="549269"/>
                  </a:cubicBezTo>
                  <a:cubicBezTo>
                    <a:pt x="8850925" y="543595"/>
                    <a:pt x="8774954" y="539613"/>
                    <a:pt x="8698934" y="536583"/>
                  </a:cubicBezTo>
                  <a:cubicBezTo>
                    <a:pt x="8673232" y="535428"/>
                    <a:pt x="8645916" y="537050"/>
                    <a:pt x="8622862" y="541563"/>
                  </a:cubicBezTo>
                  <a:cubicBezTo>
                    <a:pt x="8574890" y="551069"/>
                    <a:pt x="8530403" y="564380"/>
                    <a:pt x="8482784" y="574094"/>
                  </a:cubicBezTo>
                  <a:cubicBezTo>
                    <a:pt x="8464923" y="577929"/>
                    <a:pt x="8442157" y="576927"/>
                    <a:pt x="8421565" y="576610"/>
                  </a:cubicBezTo>
                  <a:cubicBezTo>
                    <a:pt x="8385152" y="576229"/>
                    <a:pt x="8345023" y="569546"/>
                    <a:pt x="8313469" y="574762"/>
                  </a:cubicBezTo>
                  <a:cubicBezTo>
                    <a:pt x="8231431" y="588203"/>
                    <a:pt x="8155671" y="580227"/>
                    <a:pt x="8079520" y="558685"/>
                  </a:cubicBezTo>
                  <a:cubicBezTo>
                    <a:pt x="7972906" y="528487"/>
                    <a:pt x="7870782" y="525043"/>
                    <a:pt x="7773327" y="558854"/>
                  </a:cubicBezTo>
                  <a:cubicBezTo>
                    <a:pt x="7729470" y="574107"/>
                    <a:pt x="7688069" y="563543"/>
                    <a:pt x="7652477" y="547561"/>
                  </a:cubicBezTo>
                  <a:cubicBezTo>
                    <a:pt x="7611494" y="529005"/>
                    <a:pt x="7570974" y="522685"/>
                    <a:pt x="7522274" y="532150"/>
                  </a:cubicBezTo>
                  <a:cubicBezTo>
                    <a:pt x="7511488" y="534257"/>
                    <a:pt x="7496511" y="532136"/>
                    <a:pt x="7484080" y="530532"/>
                  </a:cubicBezTo>
                  <a:cubicBezTo>
                    <a:pt x="7413133" y="522044"/>
                    <a:pt x="7341987" y="510303"/>
                    <a:pt x="7282277" y="540177"/>
                  </a:cubicBezTo>
                  <a:cubicBezTo>
                    <a:pt x="7270558" y="546051"/>
                    <a:pt x="7251336" y="547713"/>
                    <a:pt x="7235690" y="551282"/>
                  </a:cubicBezTo>
                  <a:cubicBezTo>
                    <a:pt x="7170161" y="565782"/>
                    <a:pt x="7172820" y="564203"/>
                    <a:pt x="7116339" y="539494"/>
                  </a:cubicBezTo>
                  <a:cubicBezTo>
                    <a:pt x="7086841" y="526502"/>
                    <a:pt x="7045980" y="512724"/>
                    <a:pt x="7011067" y="511848"/>
                  </a:cubicBezTo>
                  <a:cubicBezTo>
                    <a:pt x="6800473" y="506533"/>
                    <a:pt x="6601893" y="468653"/>
                    <a:pt x="6403234" y="432296"/>
                  </a:cubicBezTo>
                  <a:cubicBezTo>
                    <a:pt x="6280760" y="409851"/>
                    <a:pt x="6160432" y="402592"/>
                    <a:pt x="6036273" y="412301"/>
                  </a:cubicBezTo>
                  <a:cubicBezTo>
                    <a:pt x="5946471" y="419425"/>
                    <a:pt x="5863077" y="395593"/>
                    <a:pt x="5780467" y="377910"/>
                  </a:cubicBezTo>
                  <a:cubicBezTo>
                    <a:pt x="5763357" y="374343"/>
                    <a:pt x="5747757" y="363033"/>
                    <a:pt x="5739051" y="353609"/>
                  </a:cubicBezTo>
                  <a:cubicBezTo>
                    <a:pt x="5707675" y="320294"/>
                    <a:pt x="5653252" y="312483"/>
                    <a:pt x="5583566" y="321995"/>
                  </a:cubicBezTo>
                  <a:cubicBezTo>
                    <a:pt x="5528347" y="329404"/>
                    <a:pt x="5477716" y="340486"/>
                    <a:pt x="5432030" y="362512"/>
                  </a:cubicBezTo>
                  <a:cubicBezTo>
                    <a:pt x="5378421" y="388318"/>
                    <a:pt x="5322767" y="418026"/>
                    <a:pt x="5241398" y="425781"/>
                  </a:cubicBezTo>
                  <a:cubicBezTo>
                    <a:pt x="5206262" y="429089"/>
                    <a:pt x="5176131" y="428273"/>
                    <a:pt x="5139710" y="421022"/>
                  </a:cubicBezTo>
                  <a:cubicBezTo>
                    <a:pt x="5069048" y="407018"/>
                    <a:pt x="4997864" y="396037"/>
                    <a:pt x="4929402" y="424310"/>
                  </a:cubicBezTo>
                  <a:cubicBezTo>
                    <a:pt x="4891785" y="439890"/>
                    <a:pt x="4841650" y="448519"/>
                    <a:pt x="4782793" y="441046"/>
                  </a:cubicBezTo>
                  <a:cubicBezTo>
                    <a:pt x="4709316" y="431663"/>
                    <a:pt x="4641426" y="442031"/>
                    <a:pt x="4577594" y="459290"/>
                  </a:cubicBezTo>
                  <a:cubicBezTo>
                    <a:pt x="4554816" y="465538"/>
                    <a:pt x="4527069" y="468279"/>
                    <a:pt x="4500826" y="470529"/>
                  </a:cubicBezTo>
                  <a:cubicBezTo>
                    <a:pt x="4440199" y="475746"/>
                    <a:pt x="4379252" y="479993"/>
                    <a:pt x="4317973" y="483649"/>
                  </a:cubicBezTo>
                  <a:cubicBezTo>
                    <a:pt x="4267762" y="486741"/>
                    <a:pt x="4217264" y="488292"/>
                    <a:pt x="4166722" y="490602"/>
                  </a:cubicBezTo>
                  <a:cubicBezTo>
                    <a:pt x="4111394" y="493045"/>
                    <a:pt x="4067073" y="503124"/>
                    <a:pt x="4042814" y="530660"/>
                  </a:cubicBezTo>
                  <a:cubicBezTo>
                    <a:pt x="4034996" y="539407"/>
                    <a:pt x="4017001" y="545715"/>
                    <a:pt x="4002653" y="552594"/>
                  </a:cubicBezTo>
                  <a:cubicBezTo>
                    <a:pt x="3992459" y="557592"/>
                    <a:pt x="3979023" y="561086"/>
                    <a:pt x="3969549" y="566312"/>
                  </a:cubicBezTo>
                  <a:cubicBezTo>
                    <a:pt x="3919896" y="593854"/>
                    <a:pt x="3870968" y="621622"/>
                    <a:pt x="3821685" y="649183"/>
                  </a:cubicBezTo>
                  <a:cubicBezTo>
                    <a:pt x="3816761" y="651788"/>
                    <a:pt x="3811445" y="654943"/>
                    <a:pt x="3805138" y="655947"/>
                  </a:cubicBezTo>
                  <a:cubicBezTo>
                    <a:pt x="3739817" y="666451"/>
                    <a:pt x="3673801" y="676154"/>
                    <a:pt x="3609177" y="687459"/>
                  </a:cubicBezTo>
                  <a:cubicBezTo>
                    <a:pt x="3584288" y="691878"/>
                    <a:pt x="3558597" y="697589"/>
                    <a:pt x="3539727" y="706521"/>
                  </a:cubicBezTo>
                  <a:cubicBezTo>
                    <a:pt x="3496714" y="726780"/>
                    <a:pt x="3457268" y="749132"/>
                    <a:pt x="3396572" y="755681"/>
                  </a:cubicBezTo>
                  <a:cubicBezTo>
                    <a:pt x="3378807" y="757611"/>
                    <a:pt x="3357809" y="758036"/>
                    <a:pt x="3341054" y="754679"/>
                  </a:cubicBezTo>
                  <a:cubicBezTo>
                    <a:pt x="3272962" y="740809"/>
                    <a:pt x="3206471" y="724541"/>
                    <a:pt x="3138775" y="710120"/>
                  </a:cubicBezTo>
                  <a:cubicBezTo>
                    <a:pt x="3095820" y="701191"/>
                    <a:pt x="3056969" y="691141"/>
                    <a:pt x="3037283" y="666453"/>
                  </a:cubicBezTo>
                  <a:cubicBezTo>
                    <a:pt x="3031764" y="659487"/>
                    <a:pt x="3015626" y="651391"/>
                    <a:pt x="3002117" y="649347"/>
                  </a:cubicBezTo>
                  <a:cubicBezTo>
                    <a:pt x="2915220" y="636209"/>
                    <a:pt x="2829194" y="627503"/>
                    <a:pt x="2747294" y="652400"/>
                  </a:cubicBezTo>
                  <a:cubicBezTo>
                    <a:pt x="2730084" y="657794"/>
                    <a:pt x="2698519" y="656140"/>
                    <a:pt x="2676273" y="652304"/>
                  </a:cubicBezTo>
                  <a:cubicBezTo>
                    <a:pt x="2590546" y="637890"/>
                    <a:pt x="2508883" y="630176"/>
                    <a:pt x="2432360" y="657836"/>
                  </a:cubicBezTo>
                  <a:cubicBezTo>
                    <a:pt x="2423352" y="661179"/>
                    <a:pt x="2395274" y="656272"/>
                    <a:pt x="2382311" y="650824"/>
                  </a:cubicBezTo>
                  <a:cubicBezTo>
                    <a:pt x="2257393" y="597728"/>
                    <a:pt x="2187724" y="592930"/>
                    <a:pt x="2055134" y="630053"/>
                  </a:cubicBezTo>
                  <a:cubicBezTo>
                    <a:pt x="2046542" y="632464"/>
                    <a:pt x="2035364" y="635121"/>
                    <a:pt x="2031829" y="639324"/>
                  </a:cubicBezTo>
                  <a:cubicBezTo>
                    <a:pt x="2007977" y="666120"/>
                    <a:pt x="1960229" y="664380"/>
                    <a:pt x="1912764" y="664183"/>
                  </a:cubicBezTo>
                  <a:cubicBezTo>
                    <a:pt x="1860521" y="663924"/>
                    <a:pt x="1808236" y="664426"/>
                    <a:pt x="1755637" y="663960"/>
                  </a:cubicBezTo>
                  <a:cubicBezTo>
                    <a:pt x="1746439" y="663859"/>
                    <a:pt x="1736243" y="661799"/>
                    <a:pt x="1727159" y="659605"/>
                  </a:cubicBezTo>
                  <a:cubicBezTo>
                    <a:pt x="1692256" y="651480"/>
                    <a:pt x="1658604" y="640559"/>
                    <a:pt x="1622470" y="634850"/>
                  </a:cubicBezTo>
                  <a:cubicBezTo>
                    <a:pt x="1544362" y="622552"/>
                    <a:pt x="1469248" y="602210"/>
                    <a:pt x="1385955" y="604522"/>
                  </a:cubicBezTo>
                  <a:cubicBezTo>
                    <a:pt x="1371585" y="604913"/>
                    <a:pt x="1355357" y="598530"/>
                    <a:pt x="1340055" y="595629"/>
                  </a:cubicBezTo>
                  <a:cubicBezTo>
                    <a:pt x="1312351" y="590552"/>
                    <a:pt x="1285460" y="583993"/>
                    <a:pt x="1257271" y="581180"/>
                  </a:cubicBezTo>
                  <a:cubicBezTo>
                    <a:pt x="1182583" y="573830"/>
                    <a:pt x="1107142" y="566824"/>
                    <a:pt x="1031914" y="562692"/>
                  </a:cubicBezTo>
                  <a:cubicBezTo>
                    <a:pt x="995593" y="560597"/>
                    <a:pt x="958880" y="565923"/>
                    <a:pt x="922031" y="566853"/>
                  </a:cubicBezTo>
                  <a:cubicBezTo>
                    <a:pt x="905446" y="567320"/>
                    <a:pt x="878533" y="568199"/>
                    <a:pt x="873250" y="563724"/>
                  </a:cubicBezTo>
                  <a:cubicBezTo>
                    <a:pt x="832343" y="529722"/>
                    <a:pt x="772202" y="532674"/>
                    <a:pt x="711627" y="529880"/>
                  </a:cubicBezTo>
                  <a:cubicBezTo>
                    <a:pt x="577999" y="523641"/>
                    <a:pt x="447408" y="543696"/>
                    <a:pt x="311112" y="525106"/>
                  </a:cubicBezTo>
                  <a:cubicBezTo>
                    <a:pt x="271645" y="519795"/>
                    <a:pt x="226936" y="530235"/>
                    <a:pt x="184145" y="532188"/>
                  </a:cubicBezTo>
                  <a:cubicBezTo>
                    <a:pt x="162015" y="533128"/>
                    <a:pt x="137665" y="534333"/>
                    <a:pt x="116886" y="530572"/>
                  </a:cubicBezTo>
                  <a:cubicBezTo>
                    <a:pt x="84810" y="524693"/>
                    <a:pt x="54011" y="515448"/>
                    <a:pt x="23941" y="506433"/>
                  </a:cubicBezTo>
                  <a:lnTo>
                    <a:pt x="0" y="502149"/>
                  </a:lnTo>
                  <a:close/>
                </a:path>
              </a:pathLst>
            </a:custGeom>
            <a:solidFill>
              <a:srgbClr val="FFFFFF"/>
            </a:solidFill>
            <a:ln w="12700" cap="flat" cmpd="sng" algn="ctr">
              <a:noFill/>
              <a:prstDash val="solid"/>
              <a:miter lim="800000"/>
            </a:ln>
            <a:effectLst>
              <a:outerShdw blurRad="381000" dist="152400" dir="5400000" algn="t" rotWithShape="0">
                <a:prstClr val="black">
                  <a:alpha val="1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7B58B526-A432-4EB5-AA70-2BB897257AC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959818"/>
              <a:ext cx="12192000" cy="757168"/>
            </a:xfrm>
            <a:custGeom>
              <a:avLst/>
              <a:gdLst>
                <a:gd name="connsiteX0" fmla="*/ 0 w 12192000"/>
                <a:gd name="connsiteY0" fmla="*/ 0 h 757168"/>
                <a:gd name="connsiteX1" fmla="*/ 41653 w 12192000"/>
                <a:gd name="connsiteY1" fmla="*/ 6945 h 757168"/>
                <a:gd name="connsiteX2" fmla="*/ 81317 w 12192000"/>
                <a:gd name="connsiteY2" fmla="*/ 15509 h 757168"/>
                <a:gd name="connsiteX3" fmla="*/ 114150 w 12192000"/>
                <a:gd name="connsiteY3" fmla="*/ 28105 h 757168"/>
                <a:gd name="connsiteX4" fmla="*/ 214865 w 12192000"/>
                <a:gd name="connsiteY4" fmla="*/ 58374 h 757168"/>
                <a:gd name="connsiteX5" fmla="*/ 299237 w 12192000"/>
                <a:gd name="connsiteY5" fmla="*/ 63560 h 757168"/>
                <a:gd name="connsiteX6" fmla="*/ 415570 w 12192000"/>
                <a:gd name="connsiteY6" fmla="*/ 83774 h 757168"/>
                <a:gd name="connsiteX7" fmla="*/ 633210 w 12192000"/>
                <a:gd name="connsiteY7" fmla="*/ 109108 h 757168"/>
                <a:gd name="connsiteX8" fmla="*/ 677567 w 12192000"/>
                <a:gd name="connsiteY8" fmla="*/ 119446 h 757168"/>
                <a:gd name="connsiteX9" fmla="*/ 946429 w 12192000"/>
                <a:gd name="connsiteY9" fmla="*/ 171502 h 757168"/>
                <a:gd name="connsiteX10" fmla="*/ 1163367 w 12192000"/>
                <a:gd name="connsiteY10" fmla="*/ 182106 h 757168"/>
                <a:gd name="connsiteX11" fmla="*/ 1180337 w 12192000"/>
                <a:gd name="connsiteY11" fmla="*/ 181279 h 757168"/>
                <a:gd name="connsiteX12" fmla="*/ 1263939 w 12192000"/>
                <a:gd name="connsiteY12" fmla="*/ 173070 h 757168"/>
                <a:gd name="connsiteX13" fmla="*/ 1392213 w 12192000"/>
                <a:gd name="connsiteY13" fmla="*/ 183225 h 757168"/>
                <a:gd name="connsiteX14" fmla="*/ 1479752 w 12192000"/>
                <a:gd name="connsiteY14" fmla="*/ 205174 h 757168"/>
                <a:gd name="connsiteX15" fmla="*/ 1589813 w 12192000"/>
                <a:gd name="connsiteY15" fmla="*/ 211706 h 757168"/>
                <a:gd name="connsiteX16" fmla="*/ 1716264 w 12192000"/>
                <a:gd name="connsiteY16" fmla="*/ 207459 h 757168"/>
                <a:gd name="connsiteX17" fmla="*/ 1772900 w 12192000"/>
                <a:gd name="connsiteY17" fmla="*/ 208137 h 757168"/>
                <a:gd name="connsiteX18" fmla="*/ 1929319 w 12192000"/>
                <a:gd name="connsiteY18" fmla="*/ 193822 h 757168"/>
                <a:gd name="connsiteX19" fmla="*/ 2021514 w 12192000"/>
                <a:gd name="connsiteY19" fmla="*/ 204186 h 757168"/>
                <a:gd name="connsiteX20" fmla="*/ 2111753 w 12192000"/>
                <a:gd name="connsiteY20" fmla="*/ 223797 h 757168"/>
                <a:gd name="connsiteX21" fmla="*/ 2169356 w 12192000"/>
                <a:gd name="connsiteY21" fmla="*/ 241125 h 757168"/>
                <a:gd name="connsiteX22" fmla="*/ 2286638 w 12192000"/>
                <a:gd name="connsiteY22" fmla="*/ 257382 h 757168"/>
                <a:gd name="connsiteX23" fmla="*/ 2308368 w 12192000"/>
                <a:gd name="connsiteY23" fmla="*/ 256995 h 757168"/>
                <a:gd name="connsiteX24" fmla="*/ 2660621 w 12192000"/>
                <a:gd name="connsiteY24" fmla="*/ 262863 h 757168"/>
                <a:gd name="connsiteX25" fmla="*/ 2801134 w 12192000"/>
                <a:gd name="connsiteY25" fmla="*/ 250006 h 757168"/>
                <a:gd name="connsiteX26" fmla="*/ 2830994 w 12192000"/>
                <a:gd name="connsiteY26" fmla="*/ 249091 h 757168"/>
                <a:gd name="connsiteX27" fmla="*/ 3129084 w 12192000"/>
                <a:gd name="connsiteY27" fmla="*/ 242009 h 757168"/>
                <a:gd name="connsiteX28" fmla="*/ 3162162 w 12192000"/>
                <a:gd name="connsiteY28" fmla="*/ 242789 h 757168"/>
                <a:gd name="connsiteX29" fmla="*/ 3254072 w 12192000"/>
                <a:gd name="connsiteY29" fmla="*/ 251612 h 757168"/>
                <a:gd name="connsiteX30" fmla="*/ 3473491 w 12192000"/>
                <a:gd name="connsiteY30" fmla="*/ 221903 h 757168"/>
                <a:gd name="connsiteX31" fmla="*/ 3691860 w 12192000"/>
                <a:gd name="connsiteY31" fmla="*/ 219228 h 757168"/>
                <a:gd name="connsiteX32" fmla="*/ 3811494 w 12192000"/>
                <a:gd name="connsiteY32" fmla="*/ 225691 h 757168"/>
                <a:gd name="connsiteX33" fmla="*/ 3897533 w 12192000"/>
                <a:gd name="connsiteY33" fmla="*/ 220087 h 757168"/>
                <a:gd name="connsiteX34" fmla="*/ 4109430 w 12192000"/>
                <a:gd name="connsiteY34" fmla="*/ 200477 h 757168"/>
                <a:gd name="connsiteX35" fmla="*/ 4208772 w 12192000"/>
                <a:gd name="connsiteY35" fmla="*/ 200914 h 757168"/>
                <a:gd name="connsiteX36" fmla="*/ 4314641 w 12192000"/>
                <a:gd name="connsiteY36" fmla="*/ 196159 h 757168"/>
                <a:gd name="connsiteX37" fmla="*/ 4577622 w 12192000"/>
                <a:gd name="connsiteY37" fmla="*/ 163774 h 757168"/>
                <a:gd name="connsiteX38" fmla="*/ 4790345 w 12192000"/>
                <a:gd name="connsiteY38" fmla="*/ 177592 h 757168"/>
                <a:gd name="connsiteX39" fmla="*/ 4926164 w 12192000"/>
                <a:gd name="connsiteY39" fmla="*/ 184139 h 757168"/>
                <a:gd name="connsiteX40" fmla="*/ 5088812 w 12192000"/>
                <a:gd name="connsiteY40" fmla="*/ 177401 h 757168"/>
                <a:gd name="connsiteX41" fmla="*/ 5222466 w 12192000"/>
                <a:gd name="connsiteY41" fmla="*/ 162082 h 757168"/>
                <a:gd name="connsiteX42" fmla="*/ 5406528 w 12192000"/>
                <a:gd name="connsiteY42" fmla="*/ 153987 h 757168"/>
                <a:gd name="connsiteX43" fmla="*/ 5590716 w 12192000"/>
                <a:gd name="connsiteY43" fmla="*/ 129490 h 757168"/>
                <a:gd name="connsiteX44" fmla="*/ 5719429 w 12192000"/>
                <a:gd name="connsiteY44" fmla="*/ 110099 h 757168"/>
                <a:gd name="connsiteX45" fmla="*/ 5897895 w 12192000"/>
                <a:gd name="connsiteY45" fmla="*/ 96368 h 757168"/>
                <a:gd name="connsiteX46" fmla="*/ 6169957 w 12192000"/>
                <a:gd name="connsiteY46" fmla="*/ 94411 h 757168"/>
                <a:gd name="connsiteX47" fmla="*/ 6294827 w 12192000"/>
                <a:gd name="connsiteY47" fmla="*/ 99236 h 757168"/>
                <a:gd name="connsiteX48" fmla="*/ 6494261 w 12192000"/>
                <a:gd name="connsiteY48" fmla="*/ 71724 h 757168"/>
                <a:gd name="connsiteX49" fmla="*/ 6579627 w 12192000"/>
                <a:gd name="connsiteY49" fmla="*/ 57883 h 757168"/>
                <a:gd name="connsiteX50" fmla="*/ 6654800 w 12192000"/>
                <a:gd name="connsiteY50" fmla="*/ 77086 h 757168"/>
                <a:gd name="connsiteX51" fmla="*/ 6703059 w 12192000"/>
                <a:gd name="connsiteY51" fmla="*/ 97166 h 757168"/>
                <a:gd name="connsiteX52" fmla="*/ 6859445 w 12192000"/>
                <a:gd name="connsiteY52" fmla="*/ 90481 h 757168"/>
                <a:gd name="connsiteX53" fmla="*/ 7025414 w 12192000"/>
                <a:gd name="connsiteY53" fmla="*/ 83536 h 757168"/>
                <a:gd name="connsiteX54" fmla="*/ 7144137 w 12192000"/>
                <a:gd name="connsiteY54" fmla="*/ 79264 h 757168"/>
                <a:gd name="connsiteX55" fmla="*/ 7291235 w 12192000"/>
                <a:gd name="connsiteY55" fmla="*/ 95367 h 757168"/>
                <a:gd name="connsiteX56" fmla="*/ 7407395 w 12192000"/>
                <a:gd name="connsiteY56" fmla="*/ 104888 h 757168"/>
                <a:gd name="connsiteX57" fmla="*/ 7500837 w 12192000"/>
                <a:gd name="connsiteY57" fmla="*/ 119515 h 757168"/>
                <a:gd name="connsiteX58" fmla="*/ 7533567 w 12192000"/>
                <a:gd name="connsiteY58" fmla="*/ 126955 h 757168"/>
                <a:gd name="connsiteX59" fmla="*/ 7792910 w 12192000"/>
                <a:gd name="connsiteY59" fmla="*/ 185188 h 757168"/>
                <a:gd name="connsiteX60" fmla="*/ 8070699 w 12192000"/>
                <a:gd name="connsiteY60" fmla="*/ 235423 h 757168"/>
                <a:gd name="connsiteX61" fmla="*/ 8253177 w 12192000"/>
                <a:gd name="connsiteY61" fmla="*/ 222473 h 757168"/>
                <a:gd name="connsiteX62" fmla="*/ 8320683 w 12192000"/>
                <a:gd name="connsiteY62" fmla="*/ 226393 h 757168"/>
                <a:gd name="connsiteX63" fmla="*/ 8631438 w 12192000"/>
                <a:gd name="connsiteY63" fmla="*/ 237528 h 757168"/>
                <a:gd name="connsiteX64" fmla="*/ 8686410 w 12192000"/>
                <a:gd name="connsiteY64" fmla="*/ 234877 h 757168"/>
                <a:gd name="connsiteX65" fmla="*/ 8980658 w 12192000"/>
                <a:gd name="connsiteY65" fmla="*/ 273001 h 757168"/>
                <a:gd name="connsiteX66" fmla="*/ 9087625 w 12192000"/>
                <a:gd name="connsiteY66" fmla="*/ 282423 h 757168"/>
                <a:gd name="connsiteX67" fmla="*/ 9186017 w 12192000"/>
                <a:gd name="connsiteY67" fmla="*/ 293875 h 757168"/>
                <a:gd name="connsiteX68" fmla="*/ 9323931 w 12192000"/>
                <a:gd name="connsiteY68" fmla="*/ 302628 h 757168"/>
                <a:gd name="connsiteX69" fmla="*/ 9467213 w 12192000"/>
                <a:gd name="connsiteY69" fmla="*/ 307275 h 757168"/>
                <a:gd name="connsiteX70" fmla="*/ 9626826 w 12192000"/>
                <a:gd name="connsiteY70" fmla="*/ 316213 h 757168"/>
                <a:gd name="connsiteX71" fmla="*/ 9689696 w 12192000"/>
                <a:gd name="connsiteY71" fmla="*/ 324467 h 757168"/>
                <a:gd name="connsiteX72" fmla="*/ 9860526 w 12192000"/>
                <a:gd name="connsiteY72" fmla="*/ 329986 h 757168"/>
                <a:gd name="connsiteX73" fmla="*/ 9949775 w 12192000"/>
                <a:gd name="connsiteY73" fmla="*/ 340386 h 757168"/>
                <a:gd name="connsiteX74" fmla="*/ 10097252 w 12192000"/>
                <a:gd name="connsiteY74" fmla="*/ 349262 h 757168"/>
                <a:gd name="connsiteX75" fmla="*/ 10145261 w 12192000"/>
                <a:gd name="connsiteY75" fmla="*/ 353113 h 757168"/>
                <a:gd name="connsiteX76" fmla="*/ 10188159 w 12192000"/>
                <a:gd name="connsiteY76" fmla="*/ 356124 h 757168"/>
                <a:gd name="connsiteX77" fmla="*/ 10336144 w 12192000"/>
                <a:gd name="connsiteY77" fmla="*/ 348235 h 757168"/>
                <a:gd name="connsiteX78" fmla="*/ 10466847 w 12192000"/>
                <a:gd name="connsiteY78" fmla="*/ 354131 h 757168"/>
                <a:gd name="connsiteX79" fmla="*/ 10696514 w 12192000"/>
                <a:gd name="connsiteY79" fmla="*/ 353575 h 757168"/>
                <a:gd name="connsiteX80" fmla="*/ 10746932 w 12192000"/>
                <a:gd name="connsiteY80" fmla="*/ 360606 h 757168"/>
                <a:gd name="connsiteX81" fmla="*/ 10905388 w 12192000"/>
                <a:gd name="connsiteY81" fmla="*/ 370627 h 757168"/>
                <a:gd name="connsiteX82" fmla="*/ 10995602 w 12192000"/>
                <a:gd name="connsiteY82" fmla="*/ 376691 h 757168"/>
                <a:gd name="connsiteX83" fmla="*/ 11107647 w 12192000"/>
                <a:gd name="connsiteY83" fmla="*/ 373405 h 757168"/>
                <a:gd name="connsiteX84" fmla="*/ 11302440 w 12192000"/>
                <a:gd name="connsiteY84" fmla="*/ 364156 h 757168"/>
                <a:gd name="connsiteX85" fmla="*/ 11353613 w 12192000"/>
                <a:gd name="connsiteY85" fmla="*/ 363785 h 757168"/>
                <a:gd name="connsiteX86" fmla="*/ 11447323 w 12192000"/>
                <a:gd name="connsiteY86" fmla="*/ 359346 h 757168"/>
                <a:gd name="connsiteX87" fmla="*/ 11464292 w 12192000"/>
                <a:gd name="connsiteY87" fmla="*/ 358519 h 757168"/>
                <a:gd name="connsiteX88" fmla="*/ 11607560 w 12192000"/>
                <a:gd name="connsiteY88" fmla="*/ 342370 h 757168"/>
                <a:gd name="connsiteX89" fmla="*/ 11681426 w 12192000"/>
                <a:gd name="connsiteY89" fmla="*/ 344335 h 757168"/>
                <a:gd name="connsiteX90" fmla="*/ 11893565 w 12192000"/>
                <a:gd name="connsiteY90" fmla="*/ 355261 h 757168"/>
                <a:gd name="connsiteX91" fmla="*/ 11983290 w 12192000"/>
                <a:gd name="connsiteY91" fmla="*/ 363588 h 757168"/>
                <a:gd name="connsiteX92" fmla="*/ 12192000 w 12192000"/>
                <a:gd name="connsiteY92" fmla="*/ 388018 h 757168"/>
                <a:gd name="connsiteX93" fmla="*/ 12192000 w 12192000"/>
                <a:gd name="connsiteY93" fmla="*/ 577115 h 757168"/>
                <a:gd name="connsiteX94" fmla="*/ 12157329 w 12192000"/>
                <a:gd name="connsiteY94" fmla="*/ 588862 h 757168"/>
                <a:gd name="connsiteX95" fmla="*/ 12066948 w 12192000"/>
                <a:gd name="connsiteY95" fmla="*/ 586034 h 757168"/>
                <a:gd name="connsiteX96" fmla="*/ 11911344 w 12192000"/>
                <a:gd name="connsiteY96" fmla="*/ 521599 h 757168"/>
                <a:gd name="connsiteX97" fmla="*/ 11847823 w 12192000"/>
                <a:gd name="connsiteY97" fmla="*/ 511785 h 757168"/>
                <a:gd name="connsiteX98" fmla="*/ 11737547 w 12192000"/>
                <a:gd name="connsiteY98" fmla="*/ 502380 h 757168"/>
                <a:gd name="connsiteX99" fmla="*/ 11636052 w 12192000"/>
                <a:gd name="connsiteY99" fmla="*/ 514993 h 757168"/>
                <a:gd name="connsiteX100" fmla="*/ 11394706 w 12192000"/>
                <a:gd name="connsiteY100" fmla="*/ 590867 h 757168"/>
                <a:gd name="connsiteX101" fmla="*/ 11354978 w 12192000"/>
                <a:gd name="connsiteY101" fmla="*/ 597561 h 757168"/>
                <a:gd name="connsiteX102" fmla="*/ 11285306 w 12192000"/>
                <a:gd name="connsiteY102" fmla="*/ 599825 h 757168"/>
                <a:gd name="connsiteX103" fmla="*/ 11008528 w 12192000"/>
                <a:gd name="connsiteY103" fmla="*/ 656670 h 757168"/>
                <a:gd name="connsiteX104" fmla="*/ 10948735 w 12192000"/>
                <a:gd name="connsiteY104" fmla="*/ 652964 h 757168"/>
                <a:gd name="connsiteX105" fmla="*/ 10850698 w 12192000"/>
                <a:gd name="connsiteY105" fmla="*/ 641721 h 757168"/>
                <a:gd name="connsiteX106" fmla="*/ 10744026 w 12192000"/>
                <a:gd name="connsiteY106" fmla="*/ 647769 h 757168"/>
                <a:gd name="connsiteX107" fmla="*/ 10666160 w 12192000"/>
                <a:gd name="connsiteY107" fmla="*/ 651891 h 757168"/>
                <a:gd name="connsiteX108" fmla="*/ 10450521 w 12192000"/>
                <a:gd name="connsiteY108" fmla="*/ 616552 h 757168"/>
                <a:gd name="connsiteX109" fmla="*/ 10271192 w 12192000"/>
                <a:gd name="connsiteY109" fmla="*/ 583498 h 757168"/>
                <a:gd name="connsiteX110" fmla="*/ 10246067 w 12192000"/>
                <a:gd name="connsiteY110" fmla="*/ 585423 h 757168"/>
                <a:gd name="connsiteX111" fmla="*/ 10005027 w 12192000"/>
                <a:gd name="connsiteY111" fmla="*/ 592252 h 757168"/>
                <a:gd name="connsiteX112" fmla="*/ 9898681 w 12192000"/>
                <a:gd name="connsiteY112" fmla="*/ 613195 h 757168"/>
                <a:gd name="connsiteX113" fmla="*/ 9753225 w 12192000"/>
                <a:gd name="connsiteY113" fmla="*/ 629038 h 757168"/>
                <a:gd name="connsiteX114" fmla="*/ 9591376 w 12192000"/>
                <a:gd name="connsiteY114" fmla="*/ 648601 h 757168"/>
                <a:gd name="connsiteX115" fmla="*/ 9472860 w 12192000"/>
                <a:gd name="connsiteY115" fmla="*/ 655936 h 757168"/>
                <a:gd name="connsiteX116" fmla="*/ 9299788 w 12192000"/>
                <a:gd name="connsiteY116" fmla="*/ 636945 h 757168"/>
                <a:gd name="connsiteX117" fmla="*/ 9264605 w 12192000"/>
                <a:gd name="connsiteY117" fmla="*/ 627087 h 757168"/>
                <a:gd name="connsiteX118" fmla="*/ 8926435 w 12192000"/>
                <a:gd name="connsiteY118" fmla="*/ 549269 h 757168"/>
                <a:gd name="connsiteX119" fmla="*/ 8698934 w 12192000"/>
                <a:gd name="connsiteY119" fmla="*/ 536583 h 757168"/>
                <a:gd name="connsiteX120" fmla="*/ 8622862 w 12192000"/>
                <a:gd name="connsiteY120" fmla="*/ 541563 h 757168"/>
                <a:gd name="connsiteX121" fmla="*/ 8482784 w 12192000"/>
                <a:gd name="connsiteY121" fmla="*/ 574094 h 757168"/>
                <a:gd name="connsiteX122" fmla="*/ 8421565 w 12192000"/>
                <a:gd name="connsiteY122" fmla="*/ 576610 h 757168"/>
                <a:gd name="connsiteX123" fmla="*/ 8313469 w 12192000"/>
                <a:gd name="connsiteY123" fmla="*/ 574762 h 757168"/>
                <a:gd name="connsiteX124" fmla="*/ 8079520 w 12192000"/>
                <a:gd name="connsiteY124" fmla="*/ 558685 h 757168"/>
                <a:gd name="connsiteX125" fmla="*/ 7773327 w 12192000"/>
                <a:gd name="connsiteY125" fmla="*/ 558854 h 757168"/>
                <a:gd name="connsiteX126" fmla="*/ 7652477 w 12192000"/>
                <a:gd name="connsiteY126" fmla="*/ 547561 h 757168"/>
                <a:gd name="connsiteX127" fmla="*/ 7522274 w 12192000"/>
                <a:gd name="connsiteY127" fmla="*/ 532150 h 757168"/>
                <a:gd name="connsiteX128" fmla="*/ 7484080 w 12192000"/>
                <a:gd name="connsiteY128" fmla="*/ 530532 h 757168"/>
                <a:gd name="connsiteX129" fmla="*/ 7282277 w 12192000"/>
                <a:gd name="connsiteY129" fmla="*/ 540177 h 757168"/>
                <a:gd name="connsiteX130" fmla="*/ 7235690 w 12192000"/>
                <a:gd name="connsiteY130" fmla="*/ 551282 h 757168"/>
                <a:gd name="connsiteX131" fmla="*/ 7116339 w 12192000"/>
                <a:gd name="connsiteY131" fmla="*/ 539494 h 757168"/>
                <a:gd name="connsiteX132" fmla="*/ 7011067 w 12192000"/>
                <a:gd name="connsiteY132" fmla="*/ 511848 h 757168"/>
                <a:gd name="connsiteX133" fmla="*/ 6403234 w 12192000"/>
                <a:gd name="connsiteY133" fmla="*/ 432296 h 757168"/>
                <a:gd name="connsiteX134" fmla="*/ 6036273 w 12192000"/>
                <a:gd name="connsiteY134" fmla="*/ 412301 h 757168"/>
                <a:gd name="connsiteX135" fmla="*/ 5780467 w 12192000"/>
                <a:gd name="connsiteY135" fmla="*/ 377910 h 757168"/>
                <a:gd name="connsiteX136" fmla="*/ 5739051 w 12192000"/>
                <a:gd name="connsiteY136" fmla="*/ 353609 h 757168"/>
                <a:gd name="connsiteX137" fmla="*/ 5583566 w 12192000"/>
                <a:gd name="connsiteY137" fmla="*/ 321995 h 757168"/>
                <a:gd name="connsiteX138" fmla="*/ 5432030 w 12192000"/>
                <a:gd name="connsiteY138" fmla="*/ 362512 h 757168"/>
                <a:gd name="connsiteX139" fmla="*/ 5241398 w 12192000"/>
                <a:gd name="connsiteY139" fmla="*/ 425781 h 757168"/>
                <a:gd name="connsiteX140" fmla="*/ 5139710 w 12192000"/>
                <a:gd name="connsiteY140" fmla="*/ 421022 h 757168"/>
                <a:gd name="connsiteX141" fmla="*/ 4929402 w 12192000"/>
                <a:gd name="connsiteY141" fmla="*/ 424310 h 757168"/>
                <a:gd name="connsiteX142" fmla="*/ 4782793 w 12192000"/>
                <a:gd name="connsiteY142" fmla="*/ 441046 h 757168"/>
                <a:gd name="connsiteX143" fmla="*/ 4577594 w 12192000"/>
                <a:gd name="connsiteY143" fmla="*/ 459290 h 757168"/>
                <a:gd name="connsiteX144" fmla="*/ 4500826 w 12192000"/>
                <a:gd name="connsiteY144" fmla="*/ 470529 h 757168"/>
                <a:gd name="connsiteX145" fmla="*/ 4317973 w 12192000"/>
                <a:gd name="connsiteY145" fmla="*/ 483649 h 757168"/>
                <a:gd name="connsiteX146" fmla="*/ 4166722 w 12192000"/>
                <a:gd name="connsiteY146" fmla="*/ 490602 h 757168"/>
                <a:gd name="connsiteX147" fmla="*/ 4042814 w 12192000"/>
                <a:gd name="connsiteY147" fmla="*/ 530660 h 757168"/>
                <a:gd name="connsiteX148" fmla="*/ 4002653 w 12192000"/>
                <a:gd name="connsiteY148" fmla="*/ 552594 h 757168"/>
                <a:gd name="connsiteX149" fmla="*/ 3969549 w 12192000"/>
                <a:gd name="connsiteY149" fmla="*/ 566312 h 757168"/>
                <a:gd name="connsiteX150" fmla="*/ 3821685 w 12192000"/>
                <a:gd name="connsiteY150" fmla="*/ 649183 h 757168"/>
                <a:gd name="connsiteX151" fmla="*/ 3805138 w 12192000"/>
                <a:gd name="connsiteY151" fmla="*/ 655947 h 757168"/>
                <a:gd name="connsiteX152" fmla="*/ 3609177 w 12192000"/>
                <a:gd name="connsiteY152" fmla="*/ 687459 h 757168"/>
                <a:gd name="connsiteX153" fmla="*/ 3539727 w 12192000"/>
                <a:gd name="connsiteY153" fmla="*/ 706521 h 757168"/>
                <a:gd name="connsiteX154" fmla="*/ 3396572 w 12192000"/>
                <a:gd name="connsiteY154" fmla="*/ 755681 h 757168"/>
                <a:gd name="connsiteX155" fmla="*/ 3341054 w 12192000"/>
                <a:gd name="connsiteY155" fmla="*/ 754679 h 757168"/>
                <a:gd name="connsiteX156" fmla="*/ 3138775 w 12192000"/>
                <a:gd name="connsiteY156" fmla="*/ 710120 h 757168"/>
                <a:gd name="connsiteX157" fmla="*/ 3037283 w 12192000"/>
                <a:gd name="connsiteY157" fmla="*/ 666453 h 757168"/>
                <a:gd name="connsiteX158" fmla="*/ 3002117 w 12192000"/>
                <a:gd name="connsiteY158" fmla="*/ 649347 h 757168"/>
                <a:gd name="connsiteX159" fmla="*/ 2747294 w 12192000"/>
                <a:gd name="connsiteY159" fmla="*/ 652400 h 757168"/>
                <a:gd name="connsiteX160" fmla="*/ 2676273 w 12192000"/>
                <a:gd name="connsiteY160" fmla="*/ 652304 h 757168"/>
                <a:gd name="connsiteX161" fmla="*/ 2432360 w 12192000"/>
                <a:gd name="connsiteY161" fmla="*/ 657836 h 757168"/>
                <a:gd name="connsiteX162" fmla="*/ 2382311 w 12192000"/>
                <a:gd name="connsiteY162" fmla="*/ 650824 h 757168"/>
                <a:gd name="connsiteX163" fmla="*/ 2055134 w 12192000"/>
                <a:gd name="connsiteY163" fmla="*/ 630053 h 757168"/>
                <a:gd name="connsiteX164" fmla="*/ 2031829 w 12192000"/>
                <a:gd name="connsiteY164" fmla="*/ 639324 h 757168"/>
                <a:gd name="connsiteX165" fmla="*/ 1912764 w 12192000"/>
                <a:gd name="connsiteY165" fmla="*/ 664183 h 757168"/>
                <a:gd name="connsiteX166" fmla="*/ 1755637 w 12192000"/>
                <a:gd name="connsiteY166" fmla="*/ 663960 h 757168"/>
                <a:gd name="connsiteX167" fmla="*/ 1727159 w 12192000"/>
                <a:gd name="connsiteY167" fmla="*/ 659605 h 757168"/>
                <a:gd name="connsiteX168" fmla="*/ 1622470 w 12192000"/>
                <a:gd name="connsiteY168" fmla="*/ 634850 h 757168"/>
                <a:gd name="connsiteX169" fmla="*/ 1385955 w 12192000"/>
                <a:gd name="connsiteY169" fmla="*/ 604522 h 757168"/>
                <a:gd name="connsiteX170" fmla="*/ 1340055 w 12192000"/>
                <a:gd name="connsiteY170" fmla="*/ 595629 h 757168"/>
                <a:gd name="connsiteX171" fmla="*/ 1257271 w 12192000"/>
                <a:gd name="connsiteY171" fmla="*/ 581180 h 757168"/>
                <a:gd name="connsiteX172" fmla="*/ 1031914 w 12192000"/>
                <a:gd name="connsiteY172" fmla="*/ 562692 h 757168"/>
                <a:gd name="connsiteX173" fmla="*/ 922031 w 12192000"/>
                <a:gd name="connsiteY173" fmla="*/ 566853 h 757168"/>
                <a:gd name="connsiteX174" fmla="*/ 873250 w 12192000"/>
                <a:gd name="connsiteY174" fmla="*/ 563724 h 757168"/>
                <a:gd name="connsiteX175" fmla="*/ 711627 w 12192000"/>
                <a:gd name="connsiteY175" fmla="*/ 529880 h 757168"/>
                <a:gd name="connsiteX176" fmla="*/ 311112 w 12192000"/>
                <a:gd name="connsiteY176" fmla="*/ 525106 h 757168"/>
                <a:gd name="connsiteX177" fmla="*/ 184145 w 12192000"/>
                <a:gd name="connsiteY177" fmla="*/ 532188 h 757168"/>
                <a:gd name="connsiteX178" fmla="*/ 116886 w 12192000"/>
                <a:gd name="connsiteY178" fmla="*/ 530572 h 757168"/>
                <a:gd name="connsiteX179" fmla="*/ 23941 w 12192000"/>
                <a:gd name="connsiteY179" fmla="*/ 506433 h 757168"/>
                <a:gd name="connsiteX180" fmla="*/ 0 w 12192000"/>
                <a:gd name="connsiteY180" fmla="*/ 502149 h 7571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</a:cxnLst>
              <a:rect l="l" t="t" r="r" b="b"/>
              <a:pathLst>
                <a:path w="12192000" h="757168">
                  <a:moveTo>
                    <a:pt x="0" y="0"/>
                  </a:moveTo>
                  <a:lnTo>
                    <a:pt x="41653" y="6945"/>
                  </a:lnTo>
                  <a:cubicBezTo>
                    <a:pt x="55151" y="9178"/>
                    <a:pt x="68996" y="11810"/>
                    <a:pt x="81317" y="15509"/>
                  </a:cubicBezTo>
                  <a:cubicBezTo>
                    <a:pt x="92911" y="18978"/>
                    <a:pt x="102562" y="24446"/>
                    <a:pt x="114150" y="28105"/>
                  </a:cubicBezTo>
                  <a:cubicBezTo>
                    <a:pt x="145644" y="37958"/>
                    <a:pt x="177914" y="47281"/>
                    <a:pt x="214865" y="58374"/>
                  </a:cubicBezTo>
                  <a:cubicBezTo>
                    <a:pt x="236680" y="42349"/>
                    <a:pt x="264438" y="53534"/>
                    <a:pt x="299237" y="63560"/>
                  </a:cubicBezTo>
                  <a:cubicBezTo>
                    <a:pt x="334763" y="73816"/>
                    <a:pt x="376093" y="78654"/>
                    <a:pt x="415570" y="83774"/>
                  </a:cubicBezTo>
                  <a:cubicBezTo>
                    <a:pt x="487949" y="93100"/>
                    <a:pt x="560804" y="100354"/>
                    <a:pt x="633210" y="109108"/>
                  </a:cubicBezTo>
                  <a:cubicBezTo>
                    <a:pt x="648566" y="111058"/>
                    <a:pt x="666073" y="114072"/>
                    <a:pt x="677567" y="119446"/>
                  </a:cubicBezTo>
                  <a:cubicBezTo>
                    <a:pt x="756262" y="155621"/>
                    <a:pt x="853422" y="169678"/>
                    <a:pt x="946429" y="171502"/>
                  </a:cubicBezTo>
                  <a:cubicBezTo>
                    <a:pt x="1019582" y="173044"/>
                    <a:pt x="1091239" y="175083"/>
                    <a:pt x="1163367" y="182106"/>
                  </a:cubicBezTo>
                  <a:cubicBezTo>
                    <a:pt x="1168863" y="182586"/>
                    <a:pt x="1176224" y="182589"/>
                    <a:pt x="1180337" y="181279"/>
                  </a:cubicBezTo>
                  <a:cubicBezTo>
                    <a:pt x="1205822" y="172503"/>
                    <a:pt x="1231920" y="173109"/>
                    <a:pt x="1263939" y="173070"/>
                  </a:cubicBezTo>
                  <a:cubicBezTo>
                    <a:pt x="1309211" y="172961"/>
                    <a:pt x="1350592" y="176848"/>
                    <a:pt x="1392213" y="183225"/>
                  </a:cubicBezTo>
                  <a:cubicBezTo>
                    <a:pt x="1422516" y="187866"/>
                    <a:pt x="1453010" y="195759"/>
                    <a:pt x="1479752" y="205174"/>
                  </a:cubicBezTo>
                  <a:cubicBezTo>
                    <a:pt x="1516962" y="218381"/>
                    <a:pt x="1553071" y="224660"/>
                    <a:pt x="1589813" y="211706"/>
                  </a:cubicBezTo>
                  <a:cubicBezTo>
                    <a:pt x="1629541" y="197953"/>
                    <a:pt x="1673292" y="205778"/>
                    <a:pt x="1716264" y="207459"/>
                  </a:cubicBezTo>
                  <a:cubicBezTo>
                    <a:pt x="1734988" y="208248"/>
                    <a:pt x="1754789" y="209668"/>
                    <a:pt x="1772900" y="208137"/>
                  </a:cubicBezTo>
                  <a:cubicBezTo>
                    <a:pt x="1825381" y="203828"/>
                    <a:pt x="1876222" y="195808"/>
                    <a:pt x="1929319" y="193822"/>
                  </a:cubicBezTo>
                  <a:cubicBezTo>
                    <a:pt x="1958819" y="192698"/>
                    <a:pt x="1991232" y="199166"/>
                    <a:pt x="2021514" y="204186"/>
                  </a:cubicBezTo>
                  <a:cubicBezTo>
                    <a:pt x="2052154" y="209417"/>
                    <a:pt x="2082323" y="216530"/>
                    <a:pt x="2111753" y="223797"/>
                  </a:cubicBezTo>
                  <a:cubicBezTo>
                    <a:pt x="2131736" y="228659"/>
                    <a:pt x="2153567" y="233429"/>
                    <a:pt x="2169356" y="241125"/>
                  </a:cubicBezTo>
                  <a:cubicBezTo>
                    <a:pt x="2205243" y="258649"/>
                    <a:pt x="2242901" y="263295"/>
                    <a:pt x="2286638" y="257382"/>
                  </a:cubicBezTo>
                  <a:cubicBezTo>
                    <a:pt x="2293313" y="256396"/>
                    <a:pt x="2301018" y="256799"/>
                    <a:pt x="2308368" y="256995"/>
                  </a:cubicBezTo>
                  <a:cubicBezTo>
                    <a:pt x="2426026" y="259155"/>
                    <a:pt x="2543593" y="262834"/>
                    <a:pt x="2660621" y="262863"/>
                  </a:cubicBezTo>
                  <a:cubicBezTo>
                    <a:pt x="2708088" y="262871"/>
                    <a:pt x="2754165" y="254412"/>
                    <a:pt x="2801134" y="250006"/>
                  </a:cubicBezTo>
                  <a:cubicBezTo>
                    <a:pt x="2810748" y="249174"/>
                    <a:pt x="2821504" y="247638"/>
                    <a:pt x="2830994" y="249091"/>
                  </a:cubicBezTo>
                  <a:cubicBezTo>
                    <a:pt x="2934354" y="264045"/>
                    <a:pt x="3032340" y="255254"/>
                    <a:pt x="3129084" y="242009"/>
                  </a:cubicBezTo>
                  <a:cubicBezTo>
                    <a:pt x="3139090" y="240625"/>
                    <a:pt x="3151170" y="241831"/>
                    <a:pt x="3162162" y="242789"/>
                  </a:cubicBezTo>
                  <a:cubicBezTo>
                    <a:pt x="3192925" y="245736"/>
                    <a:pt x="3225969" y="254145"/>
                    <a:pt x="3254072" y="251612"/>
                  </a:cubicBezTo>
                  <a:cubicBezTo>
                    <a:pt x="3328782" y="244461"/>
                    <a:pt x="3402881" y="234992"/>
                    <a:pt x="3473491" y="221903"/>
                  </a:cubicBezTo>
                  <a:cubicBezTo>
                    <a:pt x="3545212" y="208683"/>
                    <a:pt x="3611651" y="197856"/>
                    <a:pt x="3691860" y="219228"/>
                  </a:cubicBezTo>
                  <a:cubicBezTo>
                    <a:pt x="3725977" y="228268"/>
                    <a:pt x="3771754" y="225515"/>
                    <a:pt x="3811494" y="225691"/>
                  </a:cubicBezTo>
                  <a:cubicBezTo>
                    <a:pt x="3840564" y="225687"/>
                    <a:pt x="3868906" y="218586"/>
                    <a:pt x="3897533" y="220087"/>
                  </a:cubicBezTo>
                  <a:cubicBezTo>
                    <a:pt x="3973874" y="224087"/>
                    <a:pt x="4042293" y="217563"/>
                    <a:pt x="4109430" y="200477"/>
                  </a:cubicBezTo>
                  <a:cubicBezTo>
                    <a:pt x="4135544" y="193834"/>
                    <a:pt x="4175268" y="201258"/>
                    <a:pt x="4208772" y="200914"/>
                  </a:cubicBezTo>
                  <a:cubicBezTo>
                    <a:pt x="4244136" y="200288"/>
                    <a:pt x="4280583" y="199908"/>
                    <a:pt x="4314641" y="196159"/>
                  </a:cubicBezTo>
                  <a:cubicBezTo>
                    <a:pt x="4402743" y="186278"/>
                    <a:pt x="4489848" y="174436"/>
                    <a:pt x="4577622" y="163774"/>
                  </a:cubicBezTo>
                  <a:cubicBezTo>
                    <a:pt x="4649843" y="154967"/>
                    <a:pt x="4719794" y="168553"/>
                    <a:pt x="4790345" y="177592"/>
                  </a:cubicBezTo>
                  <a:cubicBezTo>
                    <a:pt x="4834576" y="183345"/>
                    <a:pt x="4875614" y="193701"/>
                    <a:pt x="4926164" y="184139"/>
                  </a:cubicBezTo>
                  <a:cubicBezTo>
                    <a:pt x="4974485" y="175032"/>
                    <a:pt x="5034899" y="180870"/>
                    <a:pt x="5088812" y="177401"/>
                  </a:cubicBezTo>
                  <a:cubicBezTo>
                    <a:pt x="5134238" y="174439"/>
                    <a:pt x="5178353" y="168165"/>
                    <a:pt x="5222466" y="162082"/>
                  </a:cubicBezTo>
                  <a:cubicBezTo>
                    <a:pt x="5282519" y="153783"/>
                    <a:pt x="5341864" y="144876"/>
                    <a:pt x="5406528" y="153987"/>
                  </a:cubicBezTo>
                  <a:cubicBezTo>
                    <a:pt x="5479960" y="164323"/>
                    <a:pt x="5531876" y="142624"/>
                    <a:pt x="5590716" y="129490"/>
                  </a:cubicBezTo>
                  <a:cubicBezTo>
                    <a:pt x="5631296" y="120553"/>
                    <a:pt x="5675395" y="114659"/>
                    <a:pt x="5719429" y="110099"/>
                  </a:cubicBezTo>
                  <a:cubicBezTo>
                    <a:pt x="5778247" y="104215"/>
                    <a:pt x="5838715" y="102042"/>
                    <a:pt x="5897895" y="96368"/>
                  </a:cubicBezTo>
                  <a:cubicBezTo>
                    <a:pt x="5987399" y="87895"/>
                    <a:pt x="6077855" y="82333"/>
                    <a:pt x="6169957" y="94411"/>
                  </a:cubicBezTo>
                  <a:cubicBezTo>
                    <a:pt x="6212360" y="99875"/>
                    <a:pt x="6252010" y="101763"/>
                    <a:pt x="6294827" y="99236"/>
                  </a:cubicBezTo>
                  <a:cubicBezTo>
                    <a:pt x="6364965" y="95091"/>
                    <a:pt x="6436581" y="97891"/>
                    <a:pt x="6494261" y="71724"/>
                  </a:cubicBezTo>
                  <a:cubicBezTo>
                    <a:pt x="6514615" y="62488"/>
                    <a:pt x="6550354" y="61691"/>
                    <a:pt x="6579627" y="57883"/>
                  </a:cubicBezTo>
                  <a:cubicBezTo>
                    <a:pt x="6613354" y="53353"/>
                    <a:pt x="6637770" y="57878"/>
                    <a:pt x="6654800" y="77086"/>
                  </a:cubicBezTo>
                  <a:cubicBezTo>
                    <a:pt x="6662444" y="85688"/>
                    <a:pt x="6685147" y="94892"/>
                    <a:pt x="6703059" y="97166"/>
                  </a:cubicBezTo>
                  <a:cubicBezTo>
                    <a:pt x="6756799" y="103989"/>
                    <a:pt x="6806654" y="100687"/>
                    <a:pt x="6859445" y="90481"/>
                  </a:cubicBezTo>
                  <a:cubicBezTo>
                    <a:pt x="6908894" y="80861"/>
                    <a:pt x="6969747" y="85387"/>
                    <a:pt x="7025414" y="83536"/>
                  </a:cubicBezTo>
                  <a:cubicBezTo>
                    <a:pt x="7064862" y="82168"/>
                    <a:pt x="7104501" y="77186"/>
                    <a:pt x="7144137" y="79264"/>
                  </a:cubicBezTo>
                  <a:cubicBezTo>
                    <a:pt x="7193316" y="81841"/>
                    <a:pt x="7241809" y="90488"/>
                    <a:pt x="7291235" y="95367"/>
                  </a:cubicBezTo>
                  <a:cubicBezTo>
                    <a:pt x="7329668" y="99288"/>
                    <a:pt x="7368978" y="100585"/>
                    <a:pt x="7407395" y="104888"/>
                  </a:cubicBezTo>
                  <a:cubicBezTo>
                    <a:pt x="7438868" y="108256"/>
                    <a:pt x="7469832" y="114265"/>
                    <a:pt x="7500837" y="119515"/>
                  </a:cubicBezTo>
                  <a:cubicBezTo>
                    <a:pt x="7512146" y="121444"/>
                    <a:pt x="7523255" y="127178"/>
                    <a:pt x="7533567" y="126955"/>
                  </a:cubicBezTo>
                  <a:cubicBezTo>
                    <a:pt x="7636025" y="124121"/>
                    <a:pt x="7707510" y="164497"/>
                    <a:pt x="7792910" y="185188"/>
                  </a:cubicBezTo>
                  <a:cubicBezTo>
                    <a:pt x="7882663" y="207063"/>
                    <a:pt x="7969001" y="237914"/>
                    <a:pt x="8070699" y="235423"/>
                  </a:cubicBezTo>
                  <a:cubicBezTo>
                    <a:pt x="8132239" y="233879"/>
                    <a:pt x="8191903" y="225939"/>
                    <a:pt x="8253177" y="222473"/>
                  </a:cubicBezTo>
                  <a:cubicBezTo>
                    <a:pt x="8274949" y="221324"/>
                    <a:pt x="8299150" y="222976"/>
                    <a:pt x="8320683" y="226393"/>
                  </a:cubicBezTo>
                  <a:cubicBezTo>
                    <a:pt x="8424731" y="242340"/>
                    <a:pt x="8527777" y="249266"/>
                    <a:pt x="8631438" y="237528"/>
                  </a:cubicBezTo>
                  <a:cubicBezTo>
                    <a:pt x="8649201" y="235596"/>
                    <a:pt x="8668058" y="233915"/>
                    <a:pt x="8686410" y="234877"/>
                  </a:cubicBezTo>
                  <a:cubicBezTo>
                    <a:pt x="8786966" y="240146"/>
                    <a:pt x="8885480" y="249315"/>
                    <a:pt x="8980658" y="273001"/>
                  </a:cubicBezTo>
                  <a:cubicBezTo>
                    <a:pt x="9012626" y="280972"/>
                    <a:pt x="9052108" y="279035"/>
                    <a:pt x="9087625" y="282423"/>
                  </a:cubicBezTo>
                  <a:cubicBezTo>
                    <a:pt x="9120583" y="285484"/>
                    <a:pt x="9154319" y="287825"/>
                    <a:pt x="9186017" y="293875"/>
                  </a:cubicBezTo>
                  <a:cubicBezTo>
                    <a:pt x="9232288" y="302785"/>
                    <a:pt x="9275554" y="305815"/>
                    <a:pt x="9323931" y="302628"/>
                  </a:cubicBezTo>
                  <a:cubicBezTo>
                    <a:pt x="9370084" y="299705"/>
                    <a:pt x="9419491" y="304964"/>
                    <a:pt x="9467213" y="307275"/>
                  </a:cubicBezTo>
                  <a:cubicBezTo>
                    <a:pt x="9520438" y="309874"/>
                    <a:pt x="9573661" y="312473"/>
                    <a:pt x="9626826" y="316213"/>
                  </a:cubicBezTo>
                  <a:cubicBezTo>
                    <a:pt x="9648094" y="317708"/>
                    <a:pt x="9671915" y="326588"/>
                    <a:pt x="9689696" y="324467"/>
                  </a:cubicBezTo>
                  <a:cubicBezTo>
                    <a:pt x="9747117" y="317175"/>
                    <a:pt x="9803355" y="332523"/>
                    <a:pt x="9860526" y="329986"/>
                  </a:cubicBezTo>
                  <a:cubicBezTo>
                    <a:pt x="9888572" y="328594"/>
                    <a:pt x="9919723" y="338048"/>
                    <a:pt x="9949775" y="340386"/>
                  </a:cubicBezTo>
                  <a:cubicBezTo>
                    <a:pt x="9998886" y="344296"/>
                    <a:pt x="10048092" y="346302"/>
                    <a:pt x="10097252" y="349262"/>
                  </a:cubicBezTo>
                  <a:cubicBezTo>
                    <a:pt x="10113390" y="350297"/>
                    <a:pt x="10129133" y="351886"/>
                    <a:pt x="10145261" y="353113"/>
                  </a:cubicBezTo>
                  <a:cubicBezTo>
                    <a:pt x="10159555" y="354243"/>
                    <a:pt x="10174512" y="356743"/>
                    <a:pt x="10188159" y="356124"/>
                  </a:cubicBezTo>
                  <a:cubicBezTo>
                    <a:pt x="10237589" y="353944"/>
                    <a:pt x="10286441" y="348682"/>
                    <a:pt x="10336144" y="348235"/>
                  </a:cubicBezTo>
                  <a:cubicBezTo>
                    <a:pt x="10379222" y="347822"/>
                    <a:pt x="10423443" y="353764"/>
                    <a:pt x="10466847" y="354131"/>
                  </a:cubicBezTo>
                  <a:cubicBezTo>
                    <a:pt x="10543353" y="354898"/>
                    <a:pt x="10619988" y="353190"/>
                    <a:pt x="10696514" y="353575"/>
                  </a:cubicBezTo>
                  <a:cubicBezTo>
                    <a:pt x="10713071" y="353680"/>
                    <a:pt x="10730069" y="359342"/>
                    <a:pt x="10746932" y="360606"/>
                  </a:cubicBezTo>
                  <a:cubicBezTo>
                    <a:pt x="10799731" y="364326"/>
                    <a:pt x="10852569" y="367289"/>
                    <a:pt x="10905388" y="370627"/>
                  </a:cubicBezTo>
                  <a:cubicBezTo>
                    <a:pt x="10935470" y="372396"/>
                    <a:pt x="10965963" y="373421"/>
                    <a:pt x="10995602" y="376691"/>
                  </a:cubicBezTo>
                  <a:cubicBezTo>
                    <a:pt x="11034750" y="381032"/>
                    <a:pt x="11070168" y="386324"/>
                    <a:pt x="11107647" y="373405"/>
                  </a:cubicBezTo>
                  <a:cubicBezTo>
                    <a:pt x="11165372" y="353347"/>
                    <a:pt x="11236837" y="366060"/>
                    <a:pt x="11302440" y="364156"/>
                  </a:cubicBezTo>
                  <a:cubicBezTo>
                    <a:pt x="11319394" y="363708"/>
                    <a:pt x="11336655" y="364422"/>
                    <a:pt x="11353613" y="363785"/>
                  </a:cubicBezTo>
                  <a:cubicBezTo>
                    <a:pt x="11384961" y="362566"/>
                    <a:pt x="11415955" y="360947"/>
                    <a:pt x="11447323" y="359346"/>
                  </a:cubicBezTo>
                  <a:cubicBezTo>
                    <a:pt x="11452855" y="359066"/>
                    <a:pt x="11459104" y="359200"/>
                    <a:pt x="11464292" y="358519"/>
                  </a:cubicBezTo>
                  <a:cubicBezTo>
                    <a:pt x="11512058" y="353010"/>
                    <a:pt x="11559143" y="346321"/>
                    <a:pt x="11607560" y="342370"/>
                  </a:cubicBezTo>
                  <a:cubicBezTo>
                    <a:pt x="11631218" y="340368"/>
                    <a:pt x="11657295" y="341352"/>
                    <a:pt x="11681426" y="344335"/>
                  </a:cubicBezTo>
                  <a:cubicBezTo>
                    <a:pt x="11751997" y="352993"/>
                    <a:pt x="11821986" y="358760"/>
                    <a:pt x="11893565" y="355261"/>
                  </a:cubicBezTo>
                  <a:cubicBezTo>
                    <a:pt x="11921973" y="353889"/>
                    <a:pt x="11953288" y="360300"/>
                    <a:pt x="11983290" y="363588"/>
                  </a:cubicBezTo>
                  <a:lnTo>
                    <a:pt x="12192000" y="388018"/>
                  </a:lnTo>
                  <a:lnTo>
                    <a:pt x="12192000" y="577115"/>
                  </a:lnTo>
                  <a:lnTo>
                    <a:pt x="12157329" y="588862"/>
                  </a:lnTo>
                  <a:cubicBezTo>
                    <a:pt x="12118393" y="608572"/>
                    <a:pt x="12109715" y="605637"/>
                    <a:pt x="12066948" y="586034"/>
                  </a:cubicBezTo>
                  <a:cubicBezTo>
                    <a:pt x="12016991" y="563193"/>
                    <a:pt x="11965119" y="541779"/>
                    <a:pt x="11911344" y="521599"/>
                  </a:cubicBezTo>
                  <a:cubicBezTo>
                    <a:pt x="11894383" y="515178"/>
                    <a:pt x="11869417" y="514060"/>
                    <a:pt x="11847823" y="511785"/>
                  </a:cubicBezTo>
                  <a:cubicBezTo>
                    <a:pt x="11811233" y="507768"/>
                    <a:pt x="11773630" y="501982"/>
                    <a:pt x="11737547" y="502380"/>
                  </a:cubicBezTo>
                  <a:cubicBezTo>
                    <a:pt x="11702930" y="502855"/>
                    <a:pt x="11668388" y="508866"/>
                    <a:pt x="11636052" y="514993"/>
                  </a:cubicBezTo>
                  <a:cubicBezTo>
                    <a:pt x="11545722" y="532199"/>
                    <a:pt x="11462455" y="555118"/>
                    <a:pt x="11394706" y="590867"/>
                  </a:cubicBezTo>
                  <a:cubicBezTo>
                    <a:pt x="11385999" y="595562"/>
                    <a:pt x="11369016" y="596581"/>
                    <a:pt x="11354978" y="597561"/>
                  </a:cubicBezTo>
                  <a:cubicBezTo>
                    <a:pt x="11332076" y="599224"/>
                    <a:pt x="11308448" y="600655"/>
                    <a:pt x="11285306" y="599825"/>
                  </a:cubicBezTo>
                  <a:cubicBezTo>
                    <a:pt x="11172906" y="595841"/>
                    <a:pt x="11083430" y="617861"/>
                    <a:pt x="11008528" y="656670"/>
                  </a:cubicBezTo>
                  <a:cubicBezTo>
                    <a:pt x="10986971" y="667750"/>
                    <a:pt x="10970753" y="668236"/>
                    <a:pt x="10948735" y="652964"/>
                  </a:cubicBezTo>
                  <a:cubicBezTo>
                    <a:pt x="10923173" y="635218"/>
                    <a:pt x="10885031" y="639705"/>
                    <a:pt x="10850698" y="641721"/>
                  </a:cubicBezTo>
                  <a:cubicBezTo>
                    <a:pt x="10815269" y="643680"/>
                    <a:pt x="10779458" y="645811"/>
                    <a:pt x="10744026" y="647769"/>
                  </a:cubicBezTo>
                  <a:cubicBezTo>
                    <a:pt x="10717832" y="649066"/>
                    <a:pt x="10692021" y="650003"/>
                    <a:pt x="10666160" y="651891"/>
                  </a:cubicBezTo>
                  <a:cubicBezTo>
                    <a:pt x="10585627" y="657783"/>
                    <a:pt x="10513854" y="650969"/>
                    <a:pt x="10450521" y="616552"/>
                  </a:cubicBezTo>
                  <a:cubicBezTo>
                    <a:pt x="10402221" y="590175"/>
                    <a:pt x="10339099" y="579806"/>
                    <a:pt x="10271192" y="583498"/>
                  </a:cubicBezTo>
                  <a:cubicBezTo>
                    <a:pt x="10262701" y="584006"/>
                    <a:pt x="10251859" y="587254"/>
                    <a:pt x="10246067" y="585423"/>
                  </a:cubicBezTo>
                  <a:cubicBezTo>
                    <a:pt x="10158786" y="558528"/>
                    <a:pt x="10086634" y="594049"/>
                    <a:pt x="10005027" y="592252"/>
                  </a:cubicBezTo>
                  <a:cubicBezTo>
                    <a:pt x="9969004" y="591507"/>
                    <a:pt x="9931565" y="603664"/>
                    <a:pt x="9898681" y="613195"/>
                  </a:cubicBezTo>
                  <a:cubicBezTo>
                    <a:pt x="9853463" y="626281"/>
                    <a:pt x="9813049" y="639042"/>
                    <a:pt x="9753225" y="629038"/>
                  </a:cubicBezTo>
                  <a:cubicBezTo>
                    <a:pt x="9693404" y="618845"/>
                    <a:pt x="9637675" y="628898"/>
                    <a:pt x="9591376" y="648601"/>
                  </a:cubicBezTo>
                  <a:cubicBezTo>
                    <a:pt x="9556001" y="663537"/>
                    <a:pt x="9518120" y="663077"/>
                    <a:pt x="9472860" y="655936"/>
                  </a:cubicBezTo>
                  <a:cubicBezTo>
                    <a:pt x="9416283" y="647056"/>
                    <a:pt x="9357217" y="643578"/>
                    <a:pt x="9299788" y="636945"/>
                  </a:cubicBezTo>
                  <a:cubicBezTo>
                    <a:pt x="9287347" y="635531"/>
                    <a:pt x="9271710" y="632039"/>
                    <a:pt x="9264605" y="627087"/>
                  </a:cubicBezTo>
                  <a:cubicBezTo>
                    <a:pt x="9177661" y="565680"/>
                    <a:pt x="9051076" y="558473"/>
                    <a:pt x="8926435" y="549269"/>
                  </a:cubicBezTo>
                  <a:cubicBezTo>
                    <a:pt x="8850925" y="543595"/>
                    <a:pt x="8774954" y="539613"/>
                    <a:pt x="8698934" y="536583"/>
                  </a:cubicBezTo>
                  <a:cubicBezTo>
                    <a:pt x="8673232" y="535428"/>
                    <a:pt x="8645916" y="537050"/>
                    <a:pt x="8622862" y="541563"/>
                  </a:cubicBezTo>
                  <a:cubicBezTo>
                    <a:pt x="8574890" y="551069"/>
                    <a:pt x="8530403" y="564380"/>
                    <a:pt x="8482784" y="574094"/>
                  </a:cubicBezTo>
                  <a:cubicBezTo>
                    <a:pt x="8464923" y="577929"/>
                    <a:pt x="8442157" y="576927"/>
                    <a:pt x="8421565" y="576610"/>
                  </a:cubicBezTo>
                  <a:cubicBezTo>
                    <a:pt x="8385152" y="576229"/>
                    <a:pt x="8345023" y="569546"/>
                    <a:pt x="8313469" y="574762"/>
                  </a:cubicBezTo>
                  <a:cubicBezTo>
                    <a:pt x="8231431" y="588203"/>
                    <a:pt x="8155671" y="580227"/>
                    <a:pt x="8079520" y="558685"/>
                  </a:cubicBezTo>
                  <a:cubicBezTo>
                    <a:pt x="7972906" y="528487"/>
                    <a:pt x="7870782" y="525043"/>
                    <a:pt x="7773327" y="558854"/>
                  </a:cubicBezTo>
                  <a:cubicBezTo>
                    <a:pt x="7729470" y="574107"/>
                    <a:pt x="7688069" y="563543"/>
                    <a:pt x="7652477" y="547561"/>
                  </a:cubicBezTo>
                  <a:cubicBezTo>
                    <a:pt x="7611494" y="529005"/>
                    <a:pt x="7570974" y="522685"/>
                    <a:pt x="7522274" y="532150"/>
                  </a:cubicBezTo>
                  <a:cubicBezTo>
                    <a:pt x="7511488" y="534257"/>
                    <a:pt x="7496511" y="532136"/>
                    <a:pt x="7484080" y="530532"/>
                  </a:cubicBezTo>
                  <a:cubicBezTo>
                    <a:pt x="7413133" y="522044"/>
                    <a:pt x="7341987" y="510303"/>
                    <a:pt x="7282277" y="540177"/>
                  </a:cubicBezTo>
                  <a:cubicBezTo>
                    <a:pt x="7270558" y="546051"/>
                    <a:pt x="7251336" y="547713"/>
                    <a:pt x="7235690" y="551282"/>
                  </a:cubicBezTo>
                  <a:cubicBezTo>
                    <a:pt x="7170161" y="565782"/>
                    <a:pt x="7172820" y="564203"/>
                    <a:pt x="7116339" y="539494"/>
                  </a:cubicBezTo>
                  <a:cubicBezTo>
                    <a:pt x="7086841" y="526502"/>
                    <a:pt x="7045980" y="512724"/>
                    <a:pt x="7011067" y="511848"/>
                  </a:cubicBezTo>
                  <a:cubicBezTo>
                    <a:pt x="6800473" y="506533"/>
                    <a:pt x="6601893" y="468653"/>
                    <a:pt x="6403234" y="432296"/>
                  </a:cubicBezTo>
                  <a:cubicBezTo>
                    <a:pt x="6280760" y="409851"/>
                    <a:pt x="6160432" y="402592"/>
                    <a:pt x="6036273" y="412301"/>
                  </a:cubicBezTo>
                  <a:cubicBezTo>
                    <a:pt x="5946471" y="419425"/>
                    <a:pt x="5863077" y="395593"/>
                    <a:pt x="5780467" y="377910"/>
                  </a:cubicBezTo>
                  <a:cubicBezTo>
                    <a:pt x="5763357" y="374343"/>
                    <a:pt x="5747757" y="363033"/>
                    <a:pt x="5739051" y="353609"/>
                  </a:cubicBezTo>
                  <a:cubicBezTo>
                    <a:pt x="5707675" y="320294"/>
                    <a:pt x="5653252" y="312483"/>
                    <a:pt x="5583566" y="321995"/>
                  </a:cubicBezTo>
                  <a:cubicBezTo>
                    <a:pt x="5528347" y="329404"/>
                    <a:pt x="5477716" y="340486"/>
                    <a:pt x="5432030" y="362512"/>
                  </a:cubicBezTo>
                  <a:cubicBezTo>
                    <a:pt x="5378421" y="388318"/>
                    <a:pt x="5322767" y="418026"/>
                    <a:pt x="5241398" y="425781"/>
                  </a:cubicBezTo>
                  <a:cubicBezTo>
                    <a:pt x="5206262" y="429089"/>
                    <a:pt x="5176131" y="428273"/>
                    <a:pt x="5139710" y="421022"/>
                  </a:cubicBezTo>
                  <a:cubicBezTo>
                    <a:pt x="5069048" y="407018"/>
                    <a:pt x="4997864" y="396037"/>
                    <a:pt x="4929402" y="424310"/>
                  </a:cubicBezTo>
                  <a:cubicBezTo>
                    <a:pt x="4891785" y="439890"/>
                    <a:pt x="4841650" y="448519"/>
                    <a:pt x="4782793" y="441046"/>
                  </a:cubicBezTo>
                  <a:cubicBezTo>
                    <a:pt x="4709316" y="431663"/>
                    <a:pt x="4641426" y="442031"/>
                    <a:pt x="4577594" y="459290"/>
                  </a:cubicBezTo>
                  <a:cubicBezTo>
                    <a:pt x="4554816" y="465538"/>
                    <a:pt x="4527069" y="468279"/>
                    <a:pt x="4500826" y="470529"/>
                  </a:cubicBezTo>
                  <a:cubicBezTo>
                    <a:pt x="4440199" y="475746"/>
                    <a:pt x="4379252" y="479993"/>
                    <a:pt x="4317973" y="483649"/>
                  </a:cubicBezTo>
                  <a:cubicBezTo>
                    <a:pt x="4267762" y="486741"/>
                    <a:pt x="4217264" y="488292"/>
                    <a:pt x="4166722" y="490602"/>
                  </a:cubicBezTo>
                  <a:cubicBezTo>
                    <a:pt x="4111394" y="493045"/>
                    <a:pt x="4067073" y="503124"/>
                    <a:pt x="4042814" y="530660"/>
                  </a:cubicBezTo>
                  <a:cubicBezTo>
                    <a:pt x="4034996" y="539407"/>
                    <a:pt x="4017001" y="545715"/>
                    <a:pt x="4002653" y="552594"/>
                  </a:cubicBezTo>
                  <a:cubicBezTo>
                    <a:pt x="3992459" y="557592"/>
                    <a:pt x="3979023" y="561086"/>
                    <a:pt x="3969549" y="566312"/>
                  </a:cubicBezTo>
                  <a:cubicBezTo>
                    <a:pt x="3919896" y="593854"/>
                    <a:pt x="3870968" y="621622"/>
                    <a:pt x="3821685" y="649183"/>
                  </a:cubicBezTo>
                  <a:cubicBezTo>
                    <a:pt x="3816761" y="651788"/>
                    <a:pt x="3811445" y="654943"/>
                    <a:pt x="3805138" y="655947"/>
                  </a:cubicBezTo>
                  <a:cubicBezTo>
                    <a:pt x="3739817" y="666451"/>
                    <a:pt x="3673801" y="676154"/>
                    <a:pt x="3609177" y="687459"/>
                  </a:cubicBezTo>
                  <a:cubicBezTo>
                    <a:pt x="3584288" y="691878"/>
                    <a:pt x="3558597" y="697589"/>
                    <a:pt x="3539727" y="706521"/>
                  </a:cubicBezTo>
                  <a:cubicBezTo>
                    <a:pt x="3496714" y="726780"/>
                    <a:pt x="3457268" y="749132"/>
                    <a:pt x="3396572" y="755681"/>
                  </a:cubicBezTo>
                  <a:cubicBezTo>
                    <a:pt x="3378807" y="757611"/>
                    <a:pt x="3357809" y="758036"/>
                    <a:pt x="3341054" y="754679"/>
                  </a:cubicBezTo>
                  <a:cubicBezTo>
                    <a:pt x="3272962" y="740809"/>
                    <a:pt x="3206471" y="724541"/>
                    <a:pt x="3138775" y="710120"/>
                  </a:cubicBezTo>
                  <a:cubicBezTo>
                    <a:pt x="3095820" y="701191"/>
                    <a:pt x="3056969" y="691141"/>
                    <a:pt x="3037283" y="666453"/>
                  </a:cubicBezTo>
                  <a:cubicBezTo>
                    <a:pt x="3031764" y="659487"/>
                    <a:pt x="3015626" y="651391"/>
                    <a:pt x="3002117" y="649347"/>
                  </a:cubicBezTo>
                  <a:cubicBezTo>
                    <a:pt x="2915220" y="636209"/>
                    <a:pt x="2829194" y="627503"/>
                    <a:pt x="2747294" y="652400"/>
                  </a:cubicBezTo>
                  <a:cubicBezTo>
                    <a:pt x="2730084" y="657794"/>
                    <a:pt x="2698519" y="656140"/>
                    <a:pt x="2676273" y="652304"/>
                  </a:cubicBezTo>
                  <a:cubicBezTo>
                    <a:pt x="2590546" y="637890"/>
                    <a:pt x="2508883" y="630176"/>
                    <a:pt x="2432360" y="657836"/>
                  </a:cubicBezTo>
                  <a:cubicBezTo>
                    <a:pt x="2423352" y="661179"/>
                    <a:pt x="2395274" y="656272"/>
                    <a:pt x="2382311" y="650824"/>
                  </a:cubicBezTo>
                  <a:cubicBezTo>
                    <a:pt x="2257393" y="597728"/>
                    <a:pt x="2187724" y="592930"/>
                    <a:pt x="2055134" y="630053"/>
                  </a:cubicBezTo>
                  <a:cubicBezTo>
                    <a:pt x="2046542" y="632464"/>
                    <a:pt x="2035364" y="635121"/>
                    <a:pt x="2031829" y="639324"/>
                  </a:cubicBezTo>
                  <a:cubicBezTo>
                    <a:pt x="2007977" y="666120"/>
                    <a:pt x="1960229" y="664380"/>
                    <a:pt x="1912764" y="664183"/>
                  </a:cubicBezTo>
                  <a:cubicBezTo>
                    <a:pt x="1860521" y="663924"/>
                    <a:pt x="1808236" y="664426"/>
                    <a:pt x="1755637" y="663960"/>
                  </a:cubicBezTo>
                  <a:cubicBezTo>
                    <a:pt x="1746439" y="663859"/>
                    <a:pt x="1736243" y="661799"/>
                    <a:pt x="1727159" y="659605"/>
                  </a:cubicBezTo>
                  <a:cubicBezTo>
                    <a:pt x="1692256" y="651480"/>
                    <a:pt x="1658604" y="640559"/>
                    <a:pt x="1622470" y="634850"/>
                  </a:cubicBezTo>
                  <a:cubicBezTo>
                    <a:pt x="1544362" y="622552"/>
                    <a:pt x="1469248" y="602210"/>
                    <a:pt x="1385955" y="604522"/>
                  </a:cubicBezTo>
                  <a:cubicBezTo>
                    <a:pt x="1371585" y="604913"/>
                    <a:pt x="1355357" y="598530"/>
                    <a:pt x="1340055" y="595629"/>
                  </a:cubicBezTo>
                  <a:cubicBezTo>
                    <a:pt x="1312351" y="590552"/>
                    <a:pt x="1285460" y="583993"/>
                    <a:pt x="1257271" y="581180"/>
                  </a:cubicBezTo>
                  <a:cubicBezTo>
                    <a:pt x="1182583" y="573830"/>
                    <a:pt x="1107142" y="566824"/>
                    <a:pt x="1031914" y="562692"/>
                  </a:cubicBezTo>
                  <a:cubicBezTo>
                    <a:pt x="995593" y="560597"/>
                    <a:pt x="958880" y="565923"/>
                    <a:pt x="922031" y="566853"/>
                  </a:cubicBezTo>
                  <a:cubicBezTo>
                    <a:pt x="905446" y="567320"/>
                    <a:pt x="878533" y="568199"/>
                    <a:pt x="873250" y="563724"/>
                  </a:cubicBezTo>
                  <a:cubicBezTo>
                    <a:pt x="832343" y="529722"/>
                    <a:pt x="772202" y="532674"/>
                    <a:pt x="711627" y="529880"/>
                  </a:cubicBezTo>
                  <a:cubicBezTo>
                    <a:pt x="577999" y="523641"/>
                    <a:pt x="447408" y="543696"/>
                    <a:pt x="311112" y="525106"/>
                  </a:cubicBezTo>
                  <a:cubicBezTo>
                    <a:pt x="271645" y="519795"/>
                    <a:pt x="226936" y="530235"/>
                    <a:pt x="184145" y="532188"/>
                  </a:cubicBezTo>
                  <a:cubicBezTo>
                    <a:pt x="162015" y="533128"/>
                    <a:pt x="137665" y="534333"/>
                    <a:pt x="116886" y="530572"/>
                  </a:cubicBezTo>
                  <a:cubicBezTo>
                    <a:pt x="84810" y="524693"/>
                    <a:pt x="54011" y="515448"/>
                    <a:pt x="23941" y="506433"/>
                  </a:cubicBezTo>
                  <a:lnTo>
                    <a:pt x="0" y="502149"/>
                  </a:lnTo>
                  <a:close/>
                </a:path>
              </a:pathLst>
            </a:custGeom>
            <a:blipFill>
              <a:blip r:embed="rId5">
                <a:alphaModFix amt="57000"/>
              </a:blip>
              <a:tile tx="0" ty="0" sx="100000" sy="100000" flip="none" algn="tl"/>
            </a:blip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10" name="Content Placeholder 9">
            <a:extLst>
              <a:ext uri="{FF2B5EF4-FFF2-40B4-BE49-F238E27FC236}">
                <a16:creationId xmlns:a16="http://schemas.microsoft.com/office/drawing/2014/main" id="{638EA4DE-F3E1-92E1-915E-EDB85D7045E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664201" y="4766267"/>
            <a:ext cx="5692774" cy="1077411"/>
          </a:xfrm>
        </p:spPr>
        <p:txBody>
          <a:bodyPr vert="horz" lIns="91440" tIns="45720" rIns="91440" bIns="45720" rtlCol="0" anchor="t">
            <a:normAutofit fontScale="85000" lnSpcReduction="20000"/>
          </a:bodyPr>
          <a:lstStyle/>
          <a:p>
            <a:r>
              <a:rPr lang="en-US" sz="2400" dirty="0">
                <a:solidFill>
                  <a:schemeClr val="bg1">
                    <a:alpha val="80000"/>
                  </a:schemeClr>
                </a:solidFill>
              </a:rPr>
              <a:t>Located in Swansea city Centre</a:t>
            </a:r>
          </a:p>
          <a:p>
            <a:r>
              <a:rPr lang="en-US" sz="2400" dirty="0">
                <a:solidFill>
                  <a:schemeClr val="bg1">
                    <a:alpha val="80000"/>
                  </a:schemeClr>
                </a:solidFill>
              </a:rPr>
              <a:t>Offers luxury </a:t>
            </a:r>
          </a:p>
          <a:p>
            <a:r>
              <a:rPr lang="en-US" sz="2400" dirty="0">
                <a:solidFill>
                  <a:schemeClr val="bg1">
                    <a:alpha val="80000"/>
                  </a:schemeClr>
                </a:solidFill>
              </a:rPr>
              <a:t>Breakfast-only Restaurant sector in building.  </a:t>
            </a:r>
          </a:p>
        </p:txBody>
      </p:sp>
    </p:spTree>
    <p:extLst>
      <p:ext uri="{BB962C8B-B14F-4D97-AF65-F5344CB8AC3E}">
        <p14:creationId xmlns:p14="http://schemas.microsoft.com/office/powerpoint/2010/main" val="426517447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D009D6D5-DAC2-4A8B-A17A-E206B9012D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84B1631-00C6-9D89-D608-6BDC908DC28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1" y="365125"/>
            <a:ext cx="5251316" cy="1807305"/>
          </a:xfrm>
        </p:spPr>
        <p:txBody>
          <a:bodyPr>
            <a:normAutofit/>
          </a:bodyPr>
          <a:lstStyle/>
          <a:p>
            <a:r>
              <a:rPr lang="en-US" dirty="0"/>
              <a:t>Aims and reasoning...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54C2440A-1FAE-EA27-77A2-5A244FC52AB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333297"/>
            <a:ext cx="4619621" cy="3843666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2000" dirty="0"/>
              <a:t>Analyze the </a:t>
            </a:r>
            <a:r>
              <a:rPr lang="en-US" sz="2000"/>
              <a:t>effectiveness</a:t>
            </a:r>
            <a:r>
              <a:rPr lang="en-US" sz="2000" dirty="0"/>
              <a:t> of the hotels marketing model.</a:t>
            </a:r>
            <a:endParaRPr lang="en-US" dirty="0"/>
          </a:p>
          <a:p>
            <a:r>
              <a:rPr lang="en-US" sz="2000" dirty="0"/>
              <a:t>How can they improve?</a:t>
            </a:r>
          </a:p>
          <a:p>
            <a:r>
              <a:rPr lang="en-US" sz="2000" dirty="0"/>
              <a:t>Suggest ways in which they can retain/gain revenue. </a:t>
            </a:r>
          </a:p>
          <a:p>
            <a:r>
              <a:rPr lang="en-US" sz="2000" dirty="0"/>
              <a:t>Suggest new events for the hotel.</a:t>
            </a:r>
          </a:p>
          <a:p>
            <a:endParaRPr lang="en-US" sz="2000" dirty="0"/>
          </a:p>
        </p:txBody>
      </p:sp>
      <p:pic>
        <p:nvPicPr>
          <p:cNvPr id="4" name="Content Placeholder 3" descr="Celebrate Beaujolais Day At Morgans Hotel">
            <a:extLst>
              <a:ext uri="{FF2B5EF4-FFF2-40B4-BE49-F238E27FC236}">
                <a16:creationId xmlns:a16="http://schemas.microsoft.com/office/drawing/2014/main" id="{8D02CE8A-E2D4-C7A5-BB9B-076C3E605C25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r="2" b="7991"/>
          <a:stretch>
            <a:fillRect/>
          </a:stretch>
        </p:blipFill>
        <p:spPr>
          <a:xfrm>
            <a:off x="6229215" y="10"/>
            <a:ext cx="5962785" cy="6857990"/>
          </a:xfrm>
          <a:custGeom>
            <a:avLst/>
            <a:gdLst/>
            <a:ahLst/>
            <a:cxnLst/>
            <a:rect l="l" t="t" r="r" b="b"/>
            <a:pathLst>
              <a:path w="5962785" h="6858000">
                <a:moveTo>
                  <a:pt x="1044839" y="0"/>
                </a:moveTo>
                <a:lnTo>
                  <a:pt x="5962785" y="0"/>
                </a:lnTo>
                <a:lnTo>
                  <a:pt x="5962785" y="6858000"/>
                </a:lnTo>
                <a:lnTo>
                  <a:pt x="1469886" y="6858000"/>
                </a:lnTo>
                <a:lnTo>
                  <a:pt x="1416006" y="6823984"/>
                </a:lnTo>
                <a:cubicBezTo>
                  <a:pt x="1356767" y="6787940"/>
                  <a:pt x="1296437" y="6755500"/>
                  <a:pt x="1232473" y="6733873"/>
                </a:cubicBezTo>
                <a:cubicBezTo>
                  <a:pt x="1145250" y="6705037"/>
                  <a:pt x="1060933" y="6654575"/>
                  <a:pt x="1075471" y="6503186"/>
                </a:cubicBezTo>
                <a:cubicBezTo>
                  <a:pt x="1078378" y="6459932"/>
                  <a:pt x="1055118" y="6427493"/>
                  <a:pt x="1020229" y="6438306"/>
                </a:cubicBezTo>
                <a:cubicBezTo>
                  <a:pt x="953358" y="6459932"/>
                  <a:pt x="921375" y="6398656"/>
                  <a:pt x="883579" y="6351798"/>
                </a:cubicBezTo>
                <a:cubicBezTo>
                  <a:pt x="816707" y="6268895"/>
                  <a:pt x="752743" y="6182387"/>
                  <a:pt x="645167" y="6167969"/>
                </a:cubicBezTo>
                <a:cubicBezTo>
                  <a:pt x="665519" y="6103088"/>
                  <a:pt x="700408" y="6110298"/>
                  <a:pt x="732391" y="6124716"/>
                </a:cubicBezTo>
                <a:cubicBezTo>
                  <a:pt x="816707" y="6160761"/>
                  <a:pt x="901023" y="6200410"/>
                  <a:pt x="985339" y="6236455"/>
                </a:cubicBezTo>
                <a:cubicBezTo>
                  <a:pt x="1040581" y="6258081"/>
                  <a:pt x="1095822" y="6290522"/>
                  <a:pt x="1168509" y="6265291"/>
                </a:cubicBezTo>
                <a:cubicBezTo>
                  <a:pt x="1104545" y="6135530"/>
                  <a:pt x="996969" y="6110298"/>
                  <a:pt x="909746" y="6070649"/>
                </a:cubicBezTo>
                <a:cubicBezTo>
                  <a:pt x="802169" y="6020185"/>
                  <a:pt x="738206" y="5926470"/>
                  <a:pt x="659704" y="5818335"/>
                </a:cubicBezTo>
                <a:cubicBezTo>
                  <a:pt x="738206" y="5789500"/>
                  <a:pt x="787632" y="5868798"/>
                  <a:pt x="851597" y="5865193"/>
                </a:cubicBezTo>
                <a:cubicBezTo>
                  <a:pt x="854504" y="5854380"/>
                  <a:pt x="860319" y="5832753"/>
                  <a:pt x="860319" y="5832753"/>
                </a:cubicBezTo>
                <a:cubicBezTo>
                  <a:pt x="755650" y="5775081"/>
                  <a:pt x="709132" y="5666947"/>
                  <a:pt x="691686" y="5533581"/>
                </a:cubicBezTo>
                <a:cubicBezTo>
                  <a:pt x="685872" y="5465095"/>
                  <a:pt x="648075" y="5443468"/>
                  <a:pt x="610278" y="5411029"/>
                </a:cubicBezTo>
                <a:cubicBezTo>
                  <a:pt x="482350" y="5299289"/>
                  <a:pt x="345700" y="5198364"/>
                  <a:pt x="238123" y="5046976"/>
                </a:cubicBezTo>
                <a:cubicBezTo>
                  <a:pt x="363144" y="5064998"/>
                  <a:pt x="461997" y="5165924"/>
                  <a:pt x="592833" y="5209177"/>
                </a:cubicBezTo>
                <a:cubicBezTo>
                  <a:pt x="488165" y="5043371"/>
                  <a:pt x="351514" y="4956864"/>
                  <a:pt x="226494" y="4855939"/>
                </a:cubicBezTo>
                <a:cubicBezTo>
                  <a:pt x="168344" y="4809081"/>
                  <a:pt x="116011" y="4751408"/>
                  <a:pt x="49139" y="4726177"/>
                </a:cubicBezTo>
                <a:cubicBezTo>
                  <a:pt x="25879" y="4718968"/>
                  <a:pt x="-14825" y="4700947"/>
                  <a:pt x="5527" y="4650483"/>
                </a:cubicBezTo>
                <a:cubicBezTo>
                  <a:pt x="22972" y="4607230"/>
                  <a:pt x="54954" y="4621648"/>
                  <a:pt x="84029" y="4632460"/>
                </a:cubicBezTo>
                <a:cubicBezTo>
                  <a:pt x="153807" y="4661296"/>
                  <a:pt x="229401" y="4661296"/>
                  <a:pt x="325347" y="4661296"/>
                </a:cubicBezTo>
                <a:cubicBezTo>
                  <a:pt x="243939" y="4524326"/>
                  <a:pt x="95658" y="4567580"/>
                  <a:pt x="25879" y="4423401"/>
                </a:cubicBezTo>
                <a:cubicBezTo>
                  <a:pt x="113103" y="4398170"/>
                  <a:pt x="179975" y="4448632"/>
                  <a:pt x="249753" y="4459446"/>
                </a:cubicBezTo>
                <a:cubicBezTo>
                  <a:pt x="313718" y="4470259"/>
                  <a:pt x="328254" y="4445028"/>
                  <a:pt x="313718" y="4365729"/>
                </a:cubicBezTo>
                <a:cubicBezTo>
                  <a:pt x="290458" y="4243177"/>
                  <a:pt x="325347" y="4181900"/>
                  <a:pt x="418386" y="4214341"/>
                </a:cubicBezTo>
                <a:cubicBezTo>
                  <a:pt x="505609" y="4246781"/>
                  <a:pt x="514332" y="4199922"/>
                  <a:pt x="491072" y="4131438"/>
                </a:cubicBezTo>
                <a:cubicBezTo>
                  <a:pt x="456183" y="4030512"/>
                  <a:pt x="493979" y="3951214"/>
                  <a:pt x="520147" y="3864706"/>
                </a:cubicBezTo>
                <a:cubicBezTo>
                  <a:pt x="560851" y="3734945"/>
                  <a:pt x="543407" y="3670064"/>
                  <a:pt x="459090" y="3572743"/>
                </a:cubicBezTo>
                <a:cubicBezTo>
                  <a:pt x="409664" y="3518676"/>
                  <a:pt x="360236" y="3471818"/>
                  <a:pt x="290458" y="3424959"/>
                </a:cubicBezTo>
                <a:cubicBezTo>
                  <a:pt x="450368" y="3399728"/>
                  <a:pt x="284643" y="3313221"/>
                  <a:pt x="339884" y="3259153"/>
                </a:cubicBezTo>
                <a:cubicBezTo>
                  <a:pt x="453275" y="3237527"/>
                  <a:pt x="543407" y="3410542"/>
                  <a:pt x="697501" y="3360078"/>
                </a:cubicBezTo>
                <a:cubicBezTo>
                  <a:pt x="511425" y="3212294"/>
                  <a:pt x="302087" y="3165436"/>
                  <a:pt x="165437" y="2967190"/>
                </a:cubicBezTo>
                <a:cubicBezTo>
                  <a:pt x="197419" y="2923937"/>
                  <a:pt x="229401" y="2967190"/>
                  <a:pt x="255568" y="2949167"/>
                </a:cubicBezTo>
                <a:cubicBezTo>
                  <a:pt x="255568" y="2938354"/>
                  <a:pt x="560851" y="3006840"/>
                  <a:pt x="578296" y="2725691"/>
                </a:cubicBezTo>
                <a:cubicBezTo>
                  <a:pt x="584111" y="2725691"/>
                  <a:pt x="589926" y="2725691"/>
                  <a:pt x="595740" y="2714876"/>
                </a:cubicBezTo>
                <a:cubicBezTo>
                  <a:pt x="627722" y="2675228"/>
                  <a:pt x="598648" y="2581510"/>
                  <a:pt x="650982" y="2574301"/>
                </a:cubicBezTo>
                <a:cubicBezTo>
                  <a:pt x="709132" y="2567092"/>
                  <a:pt x="764373" y="2534653"/>
                  <a:pt x="825429" y="2552674"/>
                </a:cubicBezTo>
                <a:cubicBezTo>
                  <a:pt x="871949" y="2567092"/>
                  <a:pt x="921375" y="2585115"/>
                  <a:pt x="970802" y="2585115"/>
                </a:cubicBezTo>
                <a:cubicBezTo>
                  <a:pt x="1023136" y="2585115"/>
                  <a:pt x="1095822" y="2707668"/>
                  <a:pt x="1127805" y="2545465"/>
                </a:cubicBezTo>
                <a:cubicBezTo>
                  <a:pt x="1127805" y="2538257"/>
                  <a:pt x="1217936" y="2556280"/>
                  <a:pt x="1267362" y="2563488"/>
                </a:cubicBezTo>
                <a:cubicBezTo>
                  <a:pt x="1308067" y="2570698"/>
                  <a:pt x="1357494" y="2603137"/>
                  <a:pt x="1386568" y="2538257"/>
                </a:cubicBezTo>
                <a:cubicBezTo>
                  <a:pt x="1401105" y="2498607"/>
                  <a:pt x="1331326" y="2426518"/>
                  <a:pt x="1270270" y="2419309"/>
                </a:cubicBezTo>
                <a:cubicBezTo>
                  <a:pt x="1215029" y="2412101"/>
                  <a:pt x="1159787" y="2404892"/>
                  <a:pt x="1107453" y="2419309"/>
                </a:cubicBezTo>
                <a:cubicBezTo>
                  <a:pt x="1043489" y="2437331"/>
                  <a:pt x="1008599" y="2408495"/>
                  <a:pt x="991154" y="2343615"/>
                </a:cubicBezTo>
                <a:cubicBezTo>
                  <a:pt x="970802" y="2275131"/>
                  <a:pt x="933005" y="2239085"/>
                  <a:pt x="880671" y="2206645"/>
                </a:cubicBezTo>
                <a:cubicBezTo>
                  <a:pt x="752743" y="2127346"/>
                  <a:pt x="630630" y="2033629"/>
                  <a:pt x="491072" y="1986771"/>
                </a:cubicBezTo>
                <a:cubicBezTo>
                  <a:pt x="464905" y="1979562"/>
                  <a:pt x="432923" y="1965145"/>
                  <a:pt x="421293" y="1903868"/>
                </a:cubicBezTo>
                <a:cubicBezTo>
                  <a:pt x="799262" y="1997584"/>
                  <a:pt x="1142342" y="2239085"/>
                  <a:pt x="1531941" y="2224667"/>
                </a:cubicBezTo>
                <a:cubicBezTo>
                  <a:pt x="1427272" y="2148974"/>
                  <a:pt x="1302252" y="2145369"/>
                  <a:pt x="1188861" y="2091301"/>
                </a:cubicBezTo>
                <a:cubicBezTo>
                  <a:pt x="1270270" y="2051652"/>
                  <a:pt x="1345864" y="2094906"/>
                  <a:pt x="1421458" y="2116532"/>
                </a:cubicBezTo>
                <a:cubicBezTo>
                  <a:pt x="1485422" y="2134554"/>
                  <a:pt x="1543571" y="2138160"/>
                  <a:pt x="1549386" y="2026420"/>
                </a:cubicBezTo>
                <a:cubicBezTo>
                  <a:pt x="1549386" y="2015607"/>
                  <a:pt x="1549386" y="2008398"/>
                  <a:pt x="1549386" y="1997584"/>
                </a:cubicBezTo>
                <a:cubicBezTo>
                  <a:pt x="1526126" y="1950727"/>
                  <a:pt x="1494144" y="1929099"/>
                  <a:pt x="1453440" y="1914682"/>
                </a:cubicBezTo>
                <a:cubicBezTo>
                  <a:pt x="1430180" y="1907473"/>
                  <a:pt x="1398198" y="1893056"/>
                  <a:pt x="1398198" y="1860614"/>
                </a:cubicBezTo>
                <a:cubicBezTo>
                  <a:pt x="1401105" y="1738063"/>
                  <a:pt x="1322604" y="1702018"/>
                  <a:pt x="1247011" y="1665972"/>
                </a:cubicBezTo>
                <a:cubicBezTo>
                  <a:pt x="1287715" y="1604696"/>
                  <a:pt x="1322604" y="1647950"/>
                  <a:pt x="1354586" y="1644345"/>
                </a:cubicBezTo>
                <a:cubicBezTo>
                  <a:pt x="1374939" y="1640741"/>
                  <a:pt x="1395290" y="1637138"/>
                  <a:pt x="1395290" y="1604696"/>
                </a:cubicBezTo>
                <a:cubicBezTo>
                  <a:pt x="1395290" y="1579465"/>
                  <a:pt x="1386568" y="1547025"/>
                  <a:pt x="1366216" y="1547025"/>
                </a:cubicBezTo>
                <a:cubicBezTo>
                  <a:pt x="1238288" y="1543420"/>
                  <a:pt x="1165601" y="1370405"/>
                  <a:pt x="1031858" y="1370405"/>
                </a:cubicBezTo>
                <a:cubicBezTo>
                  <a:pt x="950450" y="1370405"/>
                  <a:pt x="1072563" y="1273083"/>
                  <a:pt x="1005692" y="1233435"/>
                </a:cubicBezTo>
                <a:cubicBezTo>
                  <a:pt x="991154" y="1222621"/>
                  <a:pt x="1046396" y="1208203"/>
                  <a:pt x="1069655" y="1211808"/>
                </a:cubicBezTo>
                <a:cubicBezTo>
                  <a:pt x="1092915" y="1215412"/>
                  <a:pt x="1113268" y="1240644"/>
                  <a:pt x="1142342" y="1222621"/>
                </a:cubicBezTo>
                <a:cubicBezTo>
                  <a:pt x="1156879" y="1157741"/>
                  <a:pt x="1119082" y="1132510"/>
                  <a:pt x="1084193" y="1114487"/>
                </a:cubicBezTo>
                <a:cubicBezTo>
                  <a:pt x="1008599" y="1071234"/>
                  <a:pt x="933005" y="1020771"/>
                  <a:pt x="848689" y="1006353"/>
                </a:cubicBezTo>
                <a:cubicBezTo>
                  <a:pt x="819615" y="1002748"/>
                  <a:pt x="802169" y="984726"/>
                  <a:pt x="805077" y="948681"/>
                </a:cubicBezTo>
                <a:cubicBezTo>
                  <a:pt x="810892" y="901822"/>
                  <a:pt x="839967" y="916240"/>
                  <a:pt x="863226" y="919844"/>
                </a:cubicBezTo>
                <a:cubicBezTo>
                  <a:pt x="877764" y="923450"/>
                  <a:pt x="892301" y="934263"/>
                  <a:pt x="906838" y="909031"/>
                </a:cubicBezTo>
                <a:cubicBezTo>
                  <a:pt x="566666" y="653113"/>
                  <a:pt x="386404" y="667532"/>
                  <a:pt x="5527" y="458471"/>
                </a:cubicBezTo>
                <a:cubicBezTo>
                  <a:pt x="89843" y="418822"/>
                  <a:pt x="150900" y="447658"/>
                  <a:pt x="209049" y="454867"/>
                </a:cubicBezTo>
                <a:cubicBezTo>
                  <a:pt x="354422" y="472890"/>
                  <a:pt x="264290" y="505329"/>
                  <a:pt x="409664" y="526956"/>
                </a:cubicBezTo>
                <a:cubicBezTo>
                  <a:pt x="479443" y="537770"/>
                  <a:pt x="543407" y="573815"/>
                  <a:pt x="621908" y="516143"/>
                </a:cubicBezTo>
                <a:cubicBezTo>
                  <a:pt x="674242" y="476494"/>
                  <a:pt x="758558" y="519747"/>
                  <a:pt x="822522" y="552188"/>
                </a:cubicBezTo>
                <a:cubicBezTo>
                  <a:pt x="874856" y="581024"/>
                  <a:pt x="927190" y="588232"/>
                  <a:pt x="996969" y="552188"/>
                </a:cubicBezTo>
                <a:cubicBezTo>
                  <a:pt x="933005" y="530562"/>
                  <a:pt x="883579" y="512539"/>
                  <a:pt x="834151" y="498120"/>
                </a:cubicBezTo>
                <a:cubicBezTo>
                  <a:pt x="793447" y="487307"/>
                  <a:pt x="770187" y="462076"/>
                  <a:pt x="773095" y="408008"/>
                </a:cubicBezTo>
                <a:cubicBezTo>
                  <a:pt x="773095" y="379172"/>
                  <a:pt x="764373" y="339523"/>
                  <a:pt x="793447" y="325106"/>
                </a:cubicBezTo>
                <a:cubicBezTo>
                  <a:pt x="816707" y="310688"/>
                  <a:pt x="848689" y="325106"/>
                  <a:pt x="860319" y="350336"/>
                </a:cubicBezTo>
                <a:cubicBezTo>
                  <a:pt x="874856" y="397195"/>
                  <a:pt x="889393" y="440449"/>
                  <a:pt x="938820" y="444054"/>
                </a:cubicBezTo>
                <a:cubicBezTo>
                  <a:pt x="1005692" y="451262"/>
                  <a:pt x="967894" y="422426"/>
                  <a:pt x="956265" y="386381"/>
                </a:cubicBezTo>
                <a:cubicBezTo>
                  <a:pt x="944635" y="346733"/>
                  <a:pt x="979525" y="335919"/>
                  <a:pt x="1002784" y="343127"/>
                </a:cubicBezTo>
                <a:cubicBezTo>
                  <a:pt x="1090008" y="375569"/>
                  <a:pt x="1180139" y="317897"/>
                  <a:pt x="1270270" y="364755"/>
                </a:cubicBezTo>
                <a:cubicBezTo>
                  <a:pt x="1247011" y="249411"/>
                  <a:pt x="1197583" y="198949"/>
                  <a:pt x="1092915" y="180926"/>
                </a:cubicBezTo>
                <a:cubicBezTo>
                  <a:pt x="1055118" y="177322"/>
                  <a:pt x="1014414" y="184530"/>
                  <a:pt x="979525" y="152090"/>
                </a:cubicBezTo>
                <a:cubicBezTo>
                  <a:pt x="959172" y="134068"/>
                  <a:pt x="938820" y="112441"/>
                  <a:pt x="953358" y="76396"/>
                </a:cubicBezTo>
                <a:cubicBezTo>
                  <a:pt x="962080" y="51165"/>
                  <a:pt x="985339" y="51165"/>
                  <a:pt x="1005692" y="58373"/>
                </a:cubicBezTo>
                <a:cubicBezTo>
                  <a:pt x="1090008" y="98023"/>
                  <a:pt x="1180139" y="108837"/>
                  <a:pt x="1267362" y="123254"/>
                </a:cubicBezTo>
                <a:cubicBezTo>
                  <a:pt x="1281900" y="126859"/>
                  <a:pt x="1296437" y="134068"/>
                  <a:pt x="1310975" y="98023"/>
                </a:cubicBezTo>
                <a:cubicBezTo>
                  <a:pt x="1260095" y="81803"/>
                  <a:pt x="1209941" y="62879"/>
                  <a:pt x="1159787" y="43505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233222088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" name="Rectangle 26">
            <a:extLst>
              <a:ext uri="{FF2B5EF4-FFF2-40B4-BE49-F238E27FC236}">
                <a16:creationId xmlns:a16="http://schemas.microsoft.com/office/drawing/2014/main" id="{A7AE9375-4664-4DB2-922D-2782A6E439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>
              <a:lumMod val="95000"/>
              <a:lumOff val="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D615CE2-8B54-9E0B-8DAB-0719BAD819E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88308"/>
            <a:ext cx="5499970" cy="1021424"/>
          </a:xfrm>
        </p:spPr>
        <p:txBody>
          <a:bodyPr anchor="b">
            <a:normAutofit fontScale="90000"/>
          </a:bodyPr>
          <a:lstStyle/>
          <a:p>
            <a:pPr algn="r"/>
            <a:r>
              <a:rPr lang="en-US" sz="4000" b="1" u="sng" dirty="0">
                <a:solidFill>
                  <a:schemeClr val="bg1"/>
                </a:solidFill>
              </a:rPr>
              <a:t>The good, versus the bad.</a:t>
            </a:r>
          </a:p>
        </p:txBody>
      </p:sp>
      <p:cxnSp>
        <p:nvCxnSpPr>
          <p:cNvPr id="29" name="Straight Connector 28">
            <a:extLst>
              <a:ext uri="{FF2B5EF4-FFF2-40B4-BE49-F238E27FC236}">
                <a16:creationId xmlns:a16="http://schemas.microsoft.com/office/drawing/2014/main" id="{EE504C98-6397-41C1-A8D8-2D9C4ED307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126210" y="1440584"/>
            <a:ext cx="6211960" cy="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1" name="Rectangle 30">
            <a:extLst>
              <a:ext uri="{FF2B5EF4-FFF2-40B4-BE49-F238E27FC236}">
                <a16:creationId xmlns:a16="http://schemas.microsoft.com/office/drawing/2014/main" id="{9DD005C1-8C51-42D6-9BEE-B9B8384974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26206" y="115193"/>
            <a:ext cx="11939588" cy="6627614"/>
          </a:xfrm>
          <a:prstGeom prst="rect">
            <a:avLst/>
          </a:prstGeom>
          <a:noFill/>
          <a:ln w="12700"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24" name="Content Placeholder 4">
            <a:extLst>
              <a:ext uri="{FF2B5EF4-FFF2-40B4-BE49-F238E27FC236}">
                <a16:creationId xmlns:a16="http://schemas.microsoft.com/office/drawing/2014/main" id="{1F619147-1464-70CE-CD40-92AC1B0B9225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1475990" y="1682750"/>
          <a:ext cx="9240022" cy="4241802"/>
        </p:xfrm>
        <a:graphic>
          <a:graphicData uri="http://schemas.openxmlformats.org/drawingml/2006/table">
            <a:tbl>
              <a:tblPr bandRow="1">
                <a:tableStyleId>{5C22544A-7EE6-4342-B048-85BDC9FD1C3A}</a:tableStyleId>
              </a:tblPr>
              <a:tblGrid>
                <a:gridCol w="4712867">
                  <a:extLst>
                    <a:ext uri="{9D8B030D-6E8A-4147-A177-3AD203B41FA5}">
                      <a16:colId xmlns:a16="http://schemas.microsoft.com/office/drawing/2014/main" val="1751231963"/>
                    </a:ext>
                  </a:extLst>
                </a:gridCol>
                <a:gridCol w="4527155">
                  <a:extLst>
                    <a:ext uri="{9D8B030D-6E8A-4147-A177-3AD203B41FA5}">
                      <a16:colId xmlns:a16="http://schemas.microsoft.com/office/drawing/2014/main" val="4268807367"/>
                    </a:ext>
                  </a:extLst>
                </a:gridCol>
              </a:tblGrid>
              <a:tr h="627555">
                <a:tc>
                  <a:txBody>
                    <a:bodyPr/>
                    <a:lstStyle/>
                    <a:p>
                      <a:pPr algn="l" rtl="0" fontAlgn="base">
                        <a:lnSpc>
                          <a:spcPts val="1425"/>
                        </a:lnSpc>
                        <a:buNone/>
                      </a:pPr>
                      <a:r>
                        <a:rPr lang="en-GB" sz="2500" b="1" i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                       Positive</a:t>
                      </a:r>
                      <a:r>
                        <a:rPr lang="en-GB" sz="2500" b="0" i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  <a:endParaRPr lang="en-GB" sz="3500" b="0" i="0">
                        <a:effectLst/>
                      </a:endParaRPr>
                    </a:p>
                  </a:txBody>
                  <a:tcPr marL="134048" marR="134048" marT="91920" marB="91920">
                    <a:lnL w="6344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44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44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44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ADADAD"/>
                    </a:solidFill>
                  </a:tcPr>
                </a:tc>
                <a:tc>
                  <a:txBody>
                    <a:bodyPr/>
                    <a:lstStyle/>
                    <a:p>
                      <a:pPr algn="l" rtl="0" fontAlgn="base">
                        <a:lnSpc>
                          <a:spcPts val="1425"/>
                        </a:lnSpc>
                        <a:buNone/>
                      </a:pPr>
                      <a:r>
                        <a:rPr lang="en-GB" sz="2500" b="1" i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                    Negative </a:t>
                      </a:r>
                      <a:r>
                        <a:rPr lang="en-GB" sz="2500" b="0" i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  <a:endParaRPr lang="en-GB" sz="3500" b="0" i="0">
                        <a:effectLst/>
                      </a:endParaRPr>
                    </a:p>
                  </a:txBody>
                  <a:tcPr marL="134048" marR="134048" marT="91920" marB="91920">
                    <a:lnL w="6344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44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44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44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ADADAD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317645086"/>
                  </a:ext>
                </a:extLst>
              </a:tr>
              <a:tr h="995564">
                <a:tc>
                  <a:txBody>
                    <a:bodyPr/>
                    <a:lstStyle/>
                    <a:p>
                      <a:pPr algn="l" rtl="0" fontAlgn="base">
                        <a:lnSpc>
                          <a:spcPts val="1425"/>
                        </a:lnSpc>
                        <a:buNone/>
                      </a:pPr>
                      <a:r>
                        <a:rPr lang="en-GB" sz="2500" b="0" i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Beaujolais day is a day of spectacle   </a:t>
                      </a:r>
                      <a:endParaRPr lang="en-GB" sz="3500" b="0" i="0">
                        <a:effectLst/>
                      </a:endParaRPr>
                    </a:p>
                  </a:txBody>
                  <a:tcPr marL="134048" marR="134048" marT="91920" marB="91920">
                    <a:lnL w="6344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44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44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44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ADADAD"/>
                    </a:solidFill>
                  </a:tcPr>
                </a:tc>
                <a:tc>
                  <a:txBody>
                    <a:bodyPr/>
                    <a:lstStyle/>
                    <a:p>
                      <a:pPr algn="l" rtl="0" fontAlgn="base">
                        <a:lnSpc>
                          <a:spcPts val="1425"/>
                        </a:lnSpc>
                        <a:buNone/>
                      </a:pPr>
                      <a:r>
                        <a:rPr lang="en-GB" sz="2500" b="0" i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Lots of money lost </a:t>
                      </a:r>
                      <a:endParaRPr lang="en-GB" sz="3500" b="0" i="0">
                        <a:effectLst/>
                      </a:endParaRPr>
                    </a:p>
                  </a:txBody>
                  <a:tcPr marL="134048" marR="134048" marT="91920" marB="91920">
                    <a:lnL w="6344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44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44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44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ADADAD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749914933"/>
                  </a:ext>
                </a:extLst>
              </a:tr>
              <a:tr h="995564">
                <a:tc>
                  <a:txBody>
                    <a:bodyPr/>
                    <a:lstStyle/>
                    <a:p>
                      <a:pPr algn="l" rtl="0" fontAlgn="base">
                        <a:lnSpc>
                          <a:spcPts val="1425"/>
                        </a:lnSpc>
                        <a:buNone/>
                      </a:pPr>
                      <a:r>
                        <a:rPr lang="en-GB" sz="2500" b="0" i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Breakfast menu is well regarded  </a:t>
                      </a:r>
                      <a:endParaRPr lang="en-GB" sz="3500" b="0" i="0">
                        <a:effectLst/>
                      </a:endParaRPr>
                    </a:p>
                  </a:txBody>
                  <a:tcPr marL="134048" marR="134048" marT="91920" marB="91920">
                    <a:lnL w="6344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44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44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44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ADADAD"/>
                    </a:solidFill>
                  </a:tcPr>
                </a:tc>
                <a:tc>
                  <a:txBody>
                    <a:bodyPr/>
                    <a:lstStyle/>
                    <a:p>
                      <a:pPr algn="l" rtl="0" fontAlgn="base">
                        <a:lnSpc>
                          <a:spcPts val="1425"/>
                        </a:lnSpc>
                        <a:buNone/>
                      </a:pPr>
                      <a:r>
                        <a:rPr lang="en-GB" sz="2500" b="0" i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No lunch and dinner menu – no variety  </a:t>
                      </a:r>
                      <a:endParaRPr lang="en-GB" sz="3500" b="0" i="0">
                        <a:effectLst/>
                      </a:endParaRPr>
                    </a:p>
                  </a:txBody>
                  <a:tcPr marL="134048" marR="134048" marT="91920" marB="91920">
                    <a:lnL w="6344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44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44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44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ADADAD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807841039"/>
                  </a:ext>
                </a:extLst>
              </a:tr>
              <a:tr h="627555">
                <a:tc>
                  <a:txBody>
                    <a:bodyPr/>
                    <a:lstStyle/>
                    <a:p>
                      <a:pPr algn="l" rtl="0" fontAlgn="base">
                        <a:lnSpc>
                          <a:spcPts val="1425"/>
                        </a:lnSpc>
                        <a:buNone/>
                      </a:pPr>
                      <a:r>
                        <a:rPr lang="en-GB" sz="2500" b="0" i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Staff well trained </a:t>
                      </a:r>
                      <a:endParaRPr lang="en-GB" sz="3500" b="0" i="0">
                        <a:effectLst/>
                      </a:endParaRPr>
                    </a:p>
                  </a:txBody>
                  <a:tcPr marL="134048" marR="134048" marT="91920" marB="91920">
                    <a:lnL w="6344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44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44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44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ADADAD"/>
                    </a:solidFill>
                  </a:tcPr>
                </a:tc>
                <a:tc>
                  <a:txBody>
                    <a:bodyPr/>
                    <a:lstStyle/>
                    <a:p>
                      <a:pPr algn="l" rtl="0" fontAlgn="base">
                        <a:lnSpc>
                          <a:spcPts val="1425"/>
                        </a:lnSpc>
                        <a:buNone/>
                      </a:pPr>
                      <a:r>
                        <a:rPr lang="en-GB" sz="2500" b="0" i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Inconsistency with plating </a:t>
                      </a:r>
                      <a:endParaRPr lang="en-GB" sz="3500" b="0" i="0">
                        <a:effectLst/>
                      </a:endParaRPr>
                    </a:p>
                  </a:txBody>
                  <a:tcPr marL="134048" marR="134048" marT="91920" marB="91920">
                    <a:lnL w="6344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44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44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44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ADADAD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686607081"/>
                  </a:ext>
                </a:extLst>
              </a:tr>
              <a:tr h="995564">
                <a:tc>
                  <a:txBody>
                    <a:bodyPr/>
                    <a:lstStyle/>
                    <a:p>
                      <a:pPr algn="l" rtl="0" fontAlgn="base">
                        <a:lnSpc>
                          <a:spcPts val="1425"/>
                        </a:lnSpc>
                        <a:buNone/>
                      </a:pPr>
                      <a:r>
                        <a:rPr lang="en-GB" sz="2500" b="0" i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Busy near Christmas and the summer </a:t>
                      </a:r>
                      <a:endParaRPr lang="en-GB" sz="3500" b="0" i="0">
                        <a:effectLst/>
                      </a:endParaRPr>
                    </a:p>
                  </a:txBody>
                  <a:tcPr marL="134048" marR="134048" marT="91920" marB="91920">
                    <a:lnL w="6344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44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44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44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ADADAD"/>
                    </a:solidFill>
                  </a:tcPr>
                </a:tc>
                <a:tc>
                  <a:txBody>
                    <a:bodyPr/>
                    <a:lstStyle/>
                    <a:p>
                      <a:pPr algn="l" rtl="0" fontAlgn="base">
                        <a:lnSpc>
                          <a:spcPts val="1425"/>
                        </a:lnSpc>
                        <a:buNone/>
                      </a:pPr>
                      <a:r>
                        <a:rPr lang="en-GB" sz="2500" b="0" i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Quiet the rest of the year </a:t>
                      </a:r>
                      <a:endParaRPr lang="en-GB" sz="3500" b="0" i="0">
                        <a:effectLst/>
                      </a:endParaRPr>
                    </a:p>
                  </a:txBody>
                  <a:tcPr marL="134048" marR="134048" marT="91920" marB="91920">
                    <a:lnL w="6344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44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44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44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ADADAD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660738002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1199436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5A0118C5-4F8D-4CF4-BADD-53FEACC6C4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6F316A5-3F33-BD42-DBB4-7A194AE3D03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38907" y="402336"/>
            <a:ext cx="5217172" cy="1169137"/>
          </a:xfrm>
        </p:spPr>
        <p:txBody>
          <a:bodyPr anchor="b">
            <a:normAutofit/>
          </a:bodyPr>
          <a:lstStyle/>
          <a:p>
            <a:r>
              <a:rPr lang="en-US" sz="4100">
                <a:solidFill>
                  <a:schemeClr val="bg1"/>
                </a:solidFill>
              </a:rPr>
              <a:t>How can they improve?</a:t>
            </a:r>
          </a:p>
        </p:txBody>
      </p:sp>
      <p:grpSp>
        <p:nvGrpSpPr>
          <p:cNvPr id="11" name="Graphic 38">
            <a:extLst>
              <a:ext uri="{FF2B5EF4-FFF2-40B4-BE49-F238E27FC236}">
                <a16:creationId xmlns:a16="http://schemas.microsoft.com/office/drawing/2014/main" id="{7F54B1E7-DA9D-4422-98EA-A4C079A0C4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522669" y="824532"/>
            <a:ext cx="1910252" cy="709660"/>
            <a:chOff x="2267504" y="2540250"/>
            <a:chExt cx="1990951" cy="739640"/>
          </a:xfrm>
          <a:solidFill>
            <a:schemeClr val="bg1"/>
          </a:solidFill>
        </p:grpSpPr>
        <p:sp>
          <p:nvSpPr>
            <p:cNvPr id="12" name="Freeform: Shape 11">
              <a:extLst>
                <a:ext uri="{FF2B5EF4-FFF2-40B4-BE49-F238E27FC236}">
                  <a16:creationId xmlns:a16="http://schemas.microsoft.com/office/drawing/2014/main" id="{13681A6B-8745-4B5F-9106-8375152B5EC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267504" y="2540250"/>
              <a:ext cx="1990951" cy="286230"/>
            </a:xfrm>
            <a:custGeom>
              <a:avLst/>
              <a:gdLst>
                <a:gd name="connsiteX0" fmla="*/ 1489414 w 1990951"/>
                <a:gd name="connsiteY0" fmla="*/ 286231 h 286230"/>
                <a:gd name="connsiteX1" fmla="*/ 1243712 w 1990951"/>
                <a:gd name="connsiteY1" fmla="*/ 40528 h 286230"/>
                <a:gd name="connsiteX2" fmla="*/ 995476 w 1990951"/>
                <a:gd name="connsiteY2" fmla="*/ 286231 h 286230"/>
                <a:gd name="connsiteX3" fmla="*/ 749773 w 1990951"/>
                <a:gd name="connsiteY3" fmla="*/ 40528 h 286230"/>
                <a:gd name="connsiteX4" fmla="*/ 504071 w 1990951"/>
                <a:gd name="connsiteY4" fmla="*/ 286231 h 286230"/>
                <a:gd name="connsiteX5" fmla="*/ 255835 w 1990951"/>
                <a:gd name="connsiteY5" fmla="*/ 40528 h 286230"/>
                <a:gd name="connsiteX6" fmla="*/ 20264 w 1990951"/>
                <a:gd name="connsiteY6" fmla="*/ 276099 h 286230"/>
                <a:gd name="connsiteX7" fmla="*/ 0 w 1990951"/>
                <a:gd name="connsiteY7" fmla="*/ 255835 h 286230"/>
                <a:gd name="connsiteX8" fmla="*/ 255835 w 1990951"/>
                <a:gd name="connsiteY8" fmla="*/ 0 h 286230"/>
                <a:gd name="connsiteX9" fmla="*/ 504071 w 1990951"/>
                <a:gd name="connsiteY9" fmla="*/ 245703 h 286230"/>
                <a:gd name="connsiteX10" fmla="*/ 749773 w 1990951"/>
                <a:gd name="connsiteY10" fmla="*/ 0 h 286230"/>
                <a:gd name="connsiteX11" fmla="*/ 995476 w 1990951"/>
                <a:gd name="connsiteY11" fmla="*/ 245703 h 286230"/>
                <a:gd name="connsiteX12" fmla="*/ 1243712 w 1990951"/>
                <a:gd name="connsiteY12" fmla="*/ 0 h 286230"/>
                <a:gd name="connsiteX13" fmla="*/ 1489414 w 1990951"/>
                <a:gd name="connsiteY13" fmla="*/ 245703 h 286230"/>
                <a:gd name="connsiteX14" fmla="*/ 1735117 w 1990951"/>
                <a:gd name="connsiteY14" fmla="*/ 0 h 286230"/>
                <a:gd name="connsiteX15" fmla="*/ 1990952 w 1990951"/>
                <a:gd name="connsiteY15" fmla="*/ 255835 h 286230"/>
                <a:gd name="connsiteX16" fmla="*/ 1973221 w 1990951"/>
                <a:gd name="connsiteY16" fmla="*/ 276099 h 286230"/>
                <a:gd name="connsiteX17" fmla="*/ 1735117 w 1990951"/>
                <a:gd name="connsiteY17" fmla="*/ 40528 h 28623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990951" h="286230">
                  <a:moveTo>
                    <a:pt x="1489414" y="286231"/>
                  </a:moveTo>
                  <a:lnTo>
                    <a:pt x="1243712" y="40528"/>
                  </a:lnTo>
                  <a:lnTo>
                    <a:pt x="995476" y="286231"/>
                  </a:lnTo>
                  <a:lnTo>
                    <a:pt x="749773" y="40528"/>
                  </a:lnTo>
                  <a:lnTo>
                    <a:pt x="504071" y="286231"/>
                  </a:lnTo>
                  <a:lnTo>
                    <a:pt x="255835" y="40528"/>
                  </a:lnTo>
                  <a:lnTo>
                    <a:pt x="20264" y="276099"/>
                  </a:lnTo>
                  <a:lnTo>
                    <a:pt x="0" y="255835"/>
                  </a:lnTo>
                  <a:lnTo>
                    <a:pt x="255835" y="0"/>
                  </a:lnTo>
                  <a:lnTo>
                    <a:pt x="504071" y="245703"/>
                  </a:lnTo>
                  <a:lnTo>
                    <a:pt x="749773" y="0"/>
                  </a:lnTo>
                  <a:lnTo>
                    <a:pt x="995476" y="245703"/>
                  </a:lnTo>
                  <a:lnTo>
                    <a:pt x="1243712" y="0"/>
                  </a:lnTo>
                  <a:lnTo>
                    <a:pt x="1489414" y="245703"/>
                  </a:lnTo>
                  <a:lnTo>
                    <a:pt x="1735117" y="0"/>
                  </a:lnTo>
                  <a:lnTo>
                    <a:pt x="1990952" y="255835"/>
                  </a:lnTo>
                  <a:lnTo>
                    <a:pt x="1973221" y="276099"/>
                  </a:lnTo>
                  <a:lnTo>
                    <a:pt x="1735117" y="40528"/>
                  </a:lnTo>
                  <a:close/>
                </a:path>
              </a:pathLst>
            </a:custGeom>
            <a:grpFill/>
            <a:ln w="2532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728FA7BA-0A88-455D-9C83-95E77FCE246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267504" y="2993660"/>
              <a:ext cx="1990951" cy="286230"/>
            </a:xfrm>
            <a:custGeom>
              <a:avLst/>
              <a:gdLst>
                <a:gd name="connsiteX0" fmla="*/ 1489414 w 1990951"/>
                <a:gd name="connsiteY0" fmla="*/ 286231 h 286230"/>
                <a:gd name="connsiteX1" fmla="*/ 1243712 w 1990951"/>
                <a:gd name="connsiteY1" fmla="*/ 40528 h 286230"/>
                <a:gd name="connsiteX2" fmla="*/ 995476 w 1990951"/>
                <a:gd name="connsiteY2" fmla="*/ 286231 h 286230"/>
                <a:gd name="connsiteX3" fmla="*/ 749773 w 1990951"/>
                <a:gd name="connsiteY3" fmla="*/ 40528 h 286230"/>
                <a:gd name="connsiteX4" fmla="*/ 504071 w 1990951"/>
                <a:gd name="connsiteY4" fmla="*/ 286231 h 286230"/>
                <a:gd name="connsiteX5" fmla="*/ 255835 w 1990951"/>
                <a:gd name="connsiteY5" fmla="*/ 40528 h 286230"/>
                <a:gd name="connsiteX6" fmla="*/ 20264 w 1990951"/>
                <a:gd name="connsiteY6" fmla="*/ 276099 h 286230"/>
                <a:gd name="connsiteX7" fmla="*/ 0 w 1990951"/>
                <a:gd name="connsiteY7" fmla="*/ 258368 h 286230"/>
                <a:gd name="connsiteX8" fmla="*/ 255835 w 1990951"/>
                <a:gd name="connsiteY8" fmla="*/ 0 h 286230"/>
                <a:gd name="connsiteX9" fmla="*/ 504071 w 1990951"/>
                <a:gd name="connsiteY9" fmla="*/ 248236 h 286230"/>
                <a:gd name="connsiteX10" fmla="*/ 749773 w 1990951"/>
                <a:gd name="connsiteY10" fmla="*/ 0 h 286230"/>
                <a:gd name="connsiteX11" fmla="*/ 995476 w 1990951"/>
                <a:gd name="connsiteY11" fmla="*/ 248236 h 286230"/>
                <a:gd name="connsiteX12" fmla="*/ 1243712 w 1990951"/>
                <a:gd name="connsiteY12" fmla="*/ 0 h 286230"/>
                <a:gd name="connsiteX13" fmla="*/ 1489414 w 1990951"/>
                <a:gd name="connsiteY13" fmla="*/ 248236 h 286230"/>
                <a:gd name="connsiteX14" fmla="*/ 1735117 w 1990951"/>
                <a:gd name="connsiteY14" fmla="*/ 0 h 286230"/>
                <a:gd name="connsiteX15" fmla="*/ 1990952 w 1990951"/>
                <a:gd name="connsiteY15" fmla="*/ 258368 h 286230"/>
                <a:gd name="connsiteX16" fmla="*/ 1973221 w 1990951"/>
                <a:gd name="connsiteY16" fmla="*/ 276099 h 286230"/>
                <a:gd name="connsiteX17" fmla="*/ 1735117 w 1990951"/>
                <a:gd name="connsiteY17" fmla="*/ 40528 h 28623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990951" h="286230">
                  <a:moveTo>
                    <a:pt x="1489414" y="286231"/>
                  </a:moveTo>
                  <a:lnTo>
                    <a:pt x="1243712" y="40528"/>
                  </a:lnTo>
                  <a:lnTo>
                    <a:pt x="995476" y="286231"/>
                  </a:lnTo>
                  <a:lnTo>
                    <a:pt x="749773" y="40528"/>
                  </a:lnTo>
                  <a:lnTo>
                    <a:pt x="504071" y="286231"/>
                  </a:lnTo>
                  <a:lnTo>
                    <a:pt x="255835" y="40528"/>
                  </a:lnTo>
                  <a:lnTo>
                    <a:pt x="20264" y="276099"/>
                  </a:lnTo>
                  <a:lnTo>
                    <a:pt x="0" y="258368"/>
                  </a:lnTo>
                  <a:lnTo>
                    <a:pt x="255835" y="0"/>
                  </a:lnTo>
                  <a:lnTo>
                    <a:pt x="504071" y="248236"/>
                  </a:lnTo>
                  <a:lnTo>
                    <a:pt x="749773" y="0"/>
                  </a:lnTo>
                  <a:lnTo>
                    <a:pt x="995476" y="248236"/>
                  </a:lnTo>
                  <a:lnTo>
                    <a:pt x="1243712" y="0"/>
                  </a:lnTo>
                  <a:lnTo>
                    <a:pt x="1489414" y="248236"/>
                  </a:lnTo>
                  <a:lnTo>
                    <a:pt x="1735117" y="0"/>
                  </a:lnTo>
                  <a:lnTo>
                    <a:pt x="1990952" y="258368"/>
                  </a:lnTo>
                  <a:lnTo>
                    <a:pt x="1973221" y="276099"/>
                  </a:lnTo>
                  <a:lnTo>
                    <a:pt x="1735117" y="40528"/>
                  </a:lnTo>
                  <a:close/>
                </a:path>
              </a:pathLst>
            </a:custGeom>
            <a:grpFill/>
            <a:ln w="2532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18AB370-3B66-0897-6BA9-6CF3F8B1872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38906" y="1751727"/>
            <a:ext cx="5217173" cy="4351338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2400" dirty="0">
                <a:solidFill>
                  <a:schemeClr val="bg1"/>
                </a:solidFill>
              </a:rPr>
              <a:t>Implement the idea of ordering less for Beaujolai's day.</a:t>
            </a:r>
          </a:p>
          <a:p>
            <a:r>
              <a:rPr lang="en-US" sz="2400" dirty="0">
                <a:solidFill>
                  <a:schemeClr val="bg1"/>
                </a:solidFill>
              </a:rPr>
              <a:t>Begin to serve a lunch and dinner menu, as well as the breakfast menu (Lorraine, 2026)</a:t>
            </a:r>
          </a:p>
          <a:p>
            <a:r>
              <a:rPr lang="en-US" sz="2400" dirty="0">
                <a:solidFill>
                  <a:schemeClr val="bg1"/>
                </a:solidFill>
              </a:rPr>
              <a:t>Head chef to train staff exactly how to serve the food.</a:t>
            </a:r>
          </a:p>
          <a:p>
            <a:r>
              <a:rPr lang="en-US" sz="2400" dirty="0">
                <a:solidFill>
                  <a:schemeClr val="bg1"/>
                </a:solidFill>
              </a:rPr>
              <a:t>Use the buildings history to get more customers.</a:t>
            </a:r>
          </a:p>
          <a:p>
            <a:r>
              <a:rPr lang="en-US" sz="2400" dirty="0">
                <a:solidFill>
                  <a:schemeClr val="bg1"/>
                </a:solidFill>
              </a:rPr>
              <a:t>Do more events than just weddings, Beaujolais day etc. </a:t>
            </a:r>
          </a:p>
          <a:p>
            <a:endParaRPr lang="en-US" sz="2400">
              <a:solidFill>
                <a:schemeClr val="bg1"/>
              </a:solidFill>
            </a:endParaRPr>
          </a:p>
          <a:p>
            <a:endParaRPr lang="en-US" sz="2400">
              <a:solidFill>
                <a:schemeClr val="bg1"/>
              </a:solidFill>
            </a:endParaRPr>
          </a:p>
          <a:p>
            <a:endParaRPr lang="en-US" sz="2400">
              <a:solidFill>
                <a:schemeClr val="bg1"/>
              </a:solidFill>
            </a:endParaRPr>
          </a:p>
        </p:txBody>
      </p:sp>
      <p:sp>
        <p:nvSpPr>
          <p:cNvPr id="15" name="Oval 14">
            <a:extLst>
              <a:ext uri="{FF2B5EF4-FFF2-40B4-BE49-F238E27FC236}">
                <a16:creationId xmlns:a16="http://schemas.microsoft.com/office/drawing/2014/main" id="{3F785A8F-002E-4E7C-A4EE-0423F24488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766045" y="3802078"/>
            <a:ext cx="365021" cy="365021"/>
          </a:xfrm>
          <a:prstGeom prst="ellipse">
            <a:avLst/>
          </a:prstGeom>
          <a:solidFill>
            <a:srgbClr val="FFFFFF"/>
          </a:solidFill>
          <a:ln w="28575">
            <a:solidFill>
              <a:srgbClr val="FFFF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sp>
        <p:nvSpPr>
          <p:cNvPr id="17" name="Oval 16">
            <a:extLst>
              <a:ext uri="{FF2B5EF4-FFF2-40B4-BE49-F238E27FC236}">
                <a16:creationId xmlns:a16="http://schemas.microsoft.com/office/drawing/2014/main" id="{5552F9A4-B078-4FA2-A29A-E70F604511F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766045" y="3802078"/>
            <a:ext cx="365021" cy="365021"/>
          </a:xfrm>
          <a:prstGeom prst="ellipse">
            <a:avLst/>
          </a:prstGeom>
          <a:solidFill>
            <a:schemeClr val="accent2">
              <a:alpha val="30000"/>
            </a:schemeClr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pic>
        <p:nvPicPr>
          <p:cNvPr id="4" name="Picture 3" descr="19,000+ Confused Emoji Stock Photos, Pictures &amp; Royalty-Free Images -  iStock | Shrug emoji, Emoji icons, Question mark">
            <a:extLst>
              <a:ext uri="{FF2B5EF4-FFF2-40B4-BE49-F238E27FC236}">
                <a16:creationId xmlns:a16="http://schemas.microsoft.com/office/drawing/2014/main" id="{9D07A920-529B-E93A-5165-D5504048F7DC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r="1755" b="5"/>
          <a:stretch>
            <a:fillRect/>
          </a:stretch>
        </p:blipFill>
        <p:spPr>
          <a:xfrm>
            <a:off x="7572995" y="1820333"/>
            <a:ext cx="3217333" cy="3217333"/>
          </a:xfrm>
          <a:prstGeom prst="rect">
            <a:avLst/>
          </a:prstGeom>
        </p:spPr>
      </p:pic>
      <p:grpSp>
        <p:nvGrpSpPr>
          <p:cNvPr id="19" name="Graphic 4">
            <a:extLst>
              <a:ext uri="{FF2B5EF4-FFF2-40B4-BE49-F238E27FC236}">
                <a16:creationId xmlns:a16="http://schemas.microsoft.com/office/drawing/2014/main" id="{E7EEFC47-5A1A-4BC0-9CCE-8E2F1C8837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0135753" y="4898353"/>
            <a:ext cx="975169" cy="975171"/>
            <a:chOff x="5829300" y="3162300"/>
            <a:chExt cx="532256" cy="532257"/>
          </a:xfrm>
          <a:solidFill>
            <a:schemeClr val="bg1"/>
          </a:solidFill>
        </p:grpSpPr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569E79C8-38A5-45F9-945F-935B0566181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9208" y="3192208"/>
              <a:ext cx="112966" cy="112966"/>
            </a:xfrm>
            <a:custGeom>
              <a:avLst/>
              <a:gdLst>
                <a:gd name="connsiteX0" fmla="*/ 112967 w 112966"/>
                <a:gd name="connsiteY0" fmla="*/ 0 h 112966"/>
                <a:gd name="connsiteX1" fmla="*/ 0 w 112966"/>
                <a:gd name="connsiteY1" fmla="*/ 112967 h 112966"/>
                <a:gd name="connsiteX2" fmla="*/ 112967 w 112966"/>
                <a:gd name="connsiteY2" fmla="*/ 0 h 11296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12966" h="112966">
                  <a:moveTo>
                    <a:pt x="112967" y="0"/>
                  </a:moveTo>
                  <a:lnTo>
                    <a:pt x="0" y="112967"/>
                  </a:lnTo>
                  <a:cubicBezTo>
                    <a:pt x="25356" y="64747"/>
                    <a:pt x="64747" y="25356"/>
                    <a:pt x="11296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1F23F4A9-D368-45FC-BE17-5AE7B3D2BC2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31205" y="3164205"/>
              <a:ext cx="230314" cy="230314"/>
            </a:xfrm>
            <a:custGeom>
              <a:avLst/>
              <a:gdLst>
                <a:gd name="connsiteX0" fmla="*/ 230314 w 230314"/>
                <a:gd name="connsiteY0" fmla="*/ 0 h 230314"/>
                <a:gd name="connsiteX1" fmla="*/ 0 w 230314"/>
                <a:gd name="connsiteY1" fmla="*/ 230314 h 230314"/>
                <a:gd name="connsiteX2" fmla="*/ 3524 w 230314"/>
                <a:gd name="connsiteY2" fmla="*/ 209550 h 230314"/>
                <a:gd name="connsiteX3" fmla="*/ 209550 w 230314"/>
                <a:gd name="connsiteY3" fmla="*/ 3524 h 230314"/>
                <a:gd name="connsiteX4" fmla="*/ 230314 w 230314"/>
                <a:gd name="connsiteY4" fmla="*/ 0 h 2303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30314" h="230314">
                  <a:moveTo>
                    <a:pt x="230314" y="0"/>
                  </a:moveTo>
                  <a:lnTo>
                    <a:pt x="0" y="230314"/>
                  </a:lnTo>
                  <a:cubicBezTo>
                    <a:pt x="953" y="223361"/>
                    <a:pt x="2095" y="216408"/>
                    <a:pt x="3524" y="209550"/>
                  </a:cubicBezTo>
                  <a:lnTo>
                    <a:pt x="209550" y="3524"/>
                  </a:lnTo>
                  <a:cubicBezTo>
                    <a:pt x="216408" y="2095"/>
                    <a:pt x="223361" y="953"/>
                    <a:pt x="230314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30E359B9-2553-4BF7-9253-DD7C6C725DB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29300" y="3162300"/>
              <a:ext cx="294131" cy="294131"/>
            </a:xfrm>
            <a:custGeom>
              <a:avLst/>
              <a:gdLst>
                <a:gd name="connsiteX0" fmla="*/ 294132 w 294131"/>
                <a:gd name="connsiteY0" fmla="*/ 1238 h 294131"/>
                <a:gd name="connsiteX1" fmla="*/ 1238 w 294131"/>
                <a:gd name="connsiteY1" fmla="*/ 294132 h 294131"/>
                <a:gd name="connsiteX2" fmla="*/ 0 w 294131"/>
                <a:gd name="connsiteY2" fmla="*/ 278225 h 294131"/>
                <a:gd name="connsiteX3" fmla="*/ 278225 w 294131"/>
                <a:gd name="connsiteY3" fmla="*/ 0 h 294131"/>
                <a:gd name="connsiteX4" fmla="*/ 294132 w 294131"/>
                <a:gd name="connsiteY4" fmla="*/ 1238 h 2941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94131" h="294131">
                  <a:moveTo>
                    <a:pt x="294132" y="1238"/>
                  </a:moveTo>
                  <a:lnTo>
                    <a:pt x="1238" y="294132"/>
                  </a:lnTo>
                  <a:cubicBezTo>
                    <a:pt x="667" y="288893"/>
                    <a:pt x="0" y="283559"/>
                    <a:pt x="0" y="278225"/>
                  </a:cubicBezTo>
                  <a:lnTo>
                    <a:pt x="278225" y="0"/>
                  </a:lnTo>
                  <a:cubicBezTo>
                    <a:pt x="283559" y="0"/>
                    <a:pt x="288893" y="667"/>
                    <a:pt x="294132" y="123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DF9101C1-DB2F-4A51-BFCF-E56AA9D7B88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37205" y="3170110"/>
              <a:ext cx="337184" cy="337280"/>
            </a:xfrm>
            <a:custGeom>
              <a:avLst/>
              <a:gdLst>
                <a:gd name="connsiteX0" fmla="*/ 337185 w 337184"/>
                <a:gd name="connsiteY0" fmla="*/ 3905 h 337280"/>
                <a:gd name="connsiteX1" fmla="*/ 3810 w 337184"/>
                <a:gd name="connsiteY1" fmla="*/ 337280 h 337280"/>
                <a:gd name="connsiteX2" fmla="*/ 0 w 337184"/>
                <a:gd name="connsiteY2" fmla="*/ 323850 h 337280"/>
                <a:gd name="connsiteX3" fmla="*/ 323850 w 337184"/>
                <a:gd name="connsiteY3" fmla="*/ 0 h 337280"/>
                <a:gd name="connsiteX4" fmla="*/ 337185 w 337184"/>
                <a:gd name="connsiteY4" fmla="*/ 3905 h 3372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37184" h="337280">
                  <a:moveTo>
                    <a:pt x="337185" y="3905"/>
                  </a:moveTo>
                  <a:lnTo>
                    <a:pt x="3810" y="337280"/>
                  </a:lnTo>
                  <a:cubicBezTo>
                    <a:pt x="2381" y="332899"/>
                    <a:pt x="1143" y="328422"/>
                    <a:pt x="0" y="323850"/>
                  </a:cubicBezTo>
                  <a:lnTo>
                    <a:pt x="323850" y="0"/>
                  </a:lnTo>
                  <a:cubicBezTo>
                    <a:pt x="328327" y="1715"/>
                    <a:pt x="332804" y="2477"/>
                    <a:pt x="337185" y="3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4" name="Freeform: Shape 23">
              <a:extLst>
                <a:ext uri="{FF2B5EF4-FFF2-40B4-BE49-F238E27FC236}">
                  <a16:creationId xmlns:a16="http://schemas.microsoft.com/office/drawing/2014/main" id="{76A0E25F-E8AC-43C3-92E1-630040C0EBF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3207" y="3186207"/>
              <a:ext cx="364617" cy="364617"/>
            </a:xfrm>
            <a:custGeom>
              <a:avLst/>
              <a:gdLst>
                <a:gd name="connsiteX0" fmla="*/ 364617 w 364617"/>
                <a:gd name="connsiteY0" fmla="*/ 5620 h 364617"/>
                <a:gd name="connsiteX1" fmla="*/ 5620 w 364617"/>
                <a:gd name="connsiteY1" fmla="*/ 364617 h 364617"/>
                <a:gd name="connsiteX2" fmla="*/ 0 w 364617"/>
                <a:gd name="connsiteY2" fmla="*/ 353187 h 364617"/>
                <a:gd name="connsiteX3" fmla="*/ 353187 w 364617"/>
                <a:gd name="connsiteY3" fmla="*/ 0 h 364617"/>
                <a:gd name="connsiteX4" fmla="*/ 364617 w 364617"/>
                <a:gd name="connsiteY4" fmla="*/ 5620 h 3646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64617" h="364617">
                  <a:moveTo>
                    <a:pt x="364617" y="5620"/>
                  </a:moveTo>
                  <a:lnTo>
                    <a:pt x="5620" y="364617"/>
                  </a:lnTo>
                  <a:cubicBezTo>
                    <a:pt x="3620" y="360902"/>
                    <a:pt x="1715" y="357092"/>
                    <a:pt x="0" y="353187"/>
                  </a:cubicBezTo>
                  <a:lnTo>
                    <a:pt x="353187" y="0"/>
                  </a:lnTo>
                  <a:cubicBezTo>
                    <a:pt x="357092" y="1715"/>
                    <a:pt x="360902" y="3715"/>
                    <a:pt x="364617" y="562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5" name="Freeform: Shape 24">
              <a:extLst>
                <a:ext uri="{FF2B5EF4-FFF2-40B4-BE49-F238E27FC236}">
                  <a16:creationId xmlns:a16="http://schemas.microsoft.com/office/drawing/2014/main" id="{8FEFC1B0-3611-4239-A35C-0A72C1AA443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75305" y="3208305"/>
              <a:ext cx="380238" cy="380238"/>
            </a:xfrm>
            <a:custGeom>
              <a:avLst/>
              <a:gdLst>
                <a:gd name="connsiteX0" fmla="*/ 380238 w 380238"/>
                <a:gd name="connsiteY0" fmla="*/ 7239 h 380238"/>
                <a:gd name="connsiteX1" fmla="*/ 7239 w 380238"/>
                <a:gd name="connsiteY1" fmla="*/ 380238 h 380238"/>
                <a:gd name="connsiteX2" fmla="*/ 0 w 380238"/>
                <a:gd name="connsiteY2" fmla="*/ 370713 h 380238"/>
                <a:gd name="connsiteX3" fmla="*/ 370237 w 380238"/>
                <a:gd name="connsiteY3" fmla="*/ 0 h 380238"/>
                <a:gd name="connsiteX4" fmla="*/ 380238 w 380238"/>
                <a:gd name="connsiteY4" fmla="*/ 7239 h 3802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80238" h="380238">
                  <a:moveTo>
                    <a:pt x="380238" y="7239"/>
                  </a:moveTo>
                  <a:lnTo>
                    <a:pt x="7239" y="380238"/>
                  </a:lnTo>
                  <a:cubicBezTo>
                    <a:pt x="4763" y="377000"/>
                    <a:pt x="2381" y="373571"/>
                    <a:pt x="0" y="370713"/>
                  </a:cubicBezTo>
                  <a:lnTo>
                    <a:pt x="370237" y="0"/>
                  </a:lnTo>
                  <a:cubicBezTo>
                    <a:pt x="373571" y="2381"/>
                    <a:pt x="377000" y="4763"/>
                    <a:pt x="380238" y="723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6" name="Freeform: Shape 25">
              <a:extLst>
                <a:ext uri="{FF2B5EF4-FFF2-40B4-BE49-F238E27FC236}">
                  <a16:creationId xmlns:a16="http://schemas.microsoft.com/office/drawing/2014/main" id="{0BC7390E-9D9D-4C6A-B8B7-168D94FAFB3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02832" y="3235832"/>
              <a:ext cx="385191" cy="385191"/>
            </a:xfrm>
            <a:custGeom>
              <a:avLst/>
              <a:gdLst>
                <a:gd name="connsiteX0" fmla="*/ 380905 w 385191"/>
                <a:gd name="connsiteY0" fmla="*/ 4286 h 385191"/>
                <a:gd name="connsiteX1" fmla="*/ 385191 w 385191"/>
                <a:gd name="connsiteY1" fmla="*/ 8573 h 385191"/>
                <a:gd name="connsiteX2" fmla="*/ 8573 w 385191"/>
                <a:gd name="connsiteY2" fmla="*/ 385191 h 385191"/>
                <a:gd name="connsiteX3" fmla="*/ 4286 w 385191"/>
                <a:gd name="connsiteY3" fmla="*/ 380905 h 385191"/>
                <a:gd name="connsiteX4" fmla="*/ 0 w 385191"/>
                <a:gd name="connsiteY4" fmla="*/ 376523 h 385191"/>
                <a:gd name="connsiteX5" fmla="*/ 376523 w 385191"/>
                <a:gd name="connsiteY5" fmla="*/ 0 h 385191"/>
                <a:gd name="connsiteX6" fmla="*/ 380905 w 385191"/>
                <a:gd name="connsiteY6" fmla="*/ 4286 h 3851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85191" h="385191">
                  <a:moveTo>
                    <a:pt x="380905" y="4286"/>
                  </a:moveTo>
                  <a:lnTo>
                    <a:pt x="385191" y="8573"/>
                  </a:lnTo>
                  <a:lnTo>
                    <a:pt x="8573" y="385191"/>
                  </a:lnTo>
                  <a:lnTo>
                    <a:pt x="4286" y="380905"/>
                  </a:lnTo>
                  <a:cubicBezTo>
                    <a:pt x="2762" y="379476"/>
                    <a:pt x="1334" y="377952"/>
                    <a:pt x="0" y="376523"/>
                  </a:cubicBezTo>
                  <a:lnTo>
                    <a:pt x="376523" y="0"/>
                  </a:lnTo>
                  <a:cubicBezTo>
                    <a:pt x="377952" y="1334"/>
                    <a:pt x="379476" y="2667"/>
                    <a:pt x="380905" y="4286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7" name="Freeform: Shape 26">
              <a:extLst>
                <a:ext uri="{FF2B5EF4-FFF2-40B4-BE49-F238E27FC236}">
                  <a16:creationId xmlns:a16="http://schemas.microsoft.com/office/drawing/2014/main" id="{B8A0E0EA-1232-409E-BEAC-059E2E0980D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35789" y="3268313"/>
              <a:ext cx="379761" cy="380237"/>
            </a:xfrm>
            <a:custGeom>
              <a:avLst/>
              <a:gdLst>
                <a:gd name="connsiteX0" fmla="*/ 372428 w 379761"/>
                <a:gd name="connsiteY0" fmla="*/ 0 h 380237"/>
                <a:gd name="connsiteX1" fmla="*/ 379762 w 379761"/>
                <a:gd name="connsiteY1" fmla="*/ 9525 h 380237"/>
                <a:gd name="connsiteX2" fmla="*/ 9525 w 379761"/>
                <a:gd name="connsiteY2" fmla="*/ 380238 h 380237"/>
                <a:gd name="connsiteX3" fmla="*/ 0 w 379761"/>
                <a:gd name="connsiteY3" fmla="*/ 372904 h 3802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79761" h="380237">
                  <a:moveTo>
                    <a:pt x="372428" y="0"/>
                  </a:moveTo>
                  <a:cubicBezTo>
                    <a:pt x="374999" y="3239"/>
                    <a:pt x="377381" y="6572"/>
                    <a:pt x="379762" y="9525"/>
                  </a:cubicBezTo>
                  <a:lnTo>
                    <a:pt x="9525" y="380238"/>
                  </a:lnTo>
                  <a:cubicBezTo>
                    <a:pt x="6096" y="377857"/>
                    <a:pt x="2762" y="375476"/>
                    <a:pt x="0" y="372904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8" name="Freeform: Shape 27">
              <a:extLst>
                <a:ext uri="{FF2B5EF4-FFF2-40B4-BE49-F238E27FC236}">
                  <a16:creationId xmlns:a16="http://schemas.microsoft.com/office/drawing/2014/main" id="{630765A6-867B-4402-BC11-C0D4345260A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2841" y="3305841"/>
              <a:ext cx="364807" cy="364807"/>
            </a:xfrm>
            <a:custGeom>
              <a:avLst/>
              <a:gdLst>
                <a:gd name="connsiteX0" fmla="*/ 359188 w 364807"/>
                <a:gd name="connsiteY0" fmla="*/ 0 h 364807"/>
                <a:gd name="connsiteX1" fmla="*/ 364808 w 364807"/>
                <a:gd name="connsiteY1" fmla="*/ 11621 h 364807"/>
                <a:gd name="connsiteX2" fmla="*/ 11621 w 364807"/>
                <a:gd name="connsiteY2" fmla="*/ 364808 h 364807"/>
                <a:gd name="connsiteX3" fmla="*/ 0 w 364807"/>
                <a:gd name="connsiteY3" fmla="*/ 359188 h 3648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64807" h="364807">
                  <a:moveTo>
                    <a:pt x="359188" y="0"/>
                  </a:moveTo>
                  <a:cubicBezTo>
                    <a:pt x="361188" y="3905"/>
                    <a:pt x="362998" y="7715"/>
                    <a:pt x="364808" y="11621"/>
                  </a:cubicBezTo>
                  <a:lnTo>
                    <a:pt x="11621" y="364808"/>
                  </a:lnTo>
                  <a:cubicBezTo>
                    <a:pt x="7715" y="362998"/>
                    <a:pt x="3905" y="361188"/>
                    <a:pt x="0" y="35918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9" name="Freeform: Shape 28">
              <a:extLst>
                <a:ext uri="{FF2B5EF4-FFF2-40B4-BE49-F238E27FC236}">
                  <a16:creationId xmlns:a16="http://schemas.microsoft.com/office/drawing/2014/main" id="{1F6BB45C-BD66-4CD7-A522-A10F8B077B3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16370" y="3349466"/>
              <a:ext cx="337280" cy="337280"/>
            </a:xfrm>
            <a:custGeom>
              <a:avLst/>
              <a:gdLst>
                <a:gd name="connsiteX0" fmla="*/ 333470 w 337280"/>
                <a:gd name="connsiteY0" fmla="*/ 0 h 337280"/>
                <a:gd name="connsiteX1" fmla="*/ 337280 w 337280"/>
                <a:gd name="connsiteY1" fmla="*/ 13430 h 337280"/>
                <a:gd name="connsiteX2" fmla="*/ 13430 w 337280"/>
                <a:gd name="connsiteY2" fmla="*/ 337280 h 337280"/>
                <a:gd name="connsiteX3" fmla="*/ 0 w 337280"/>
                <a:gd name="connsiteY3" fmla="*/ 333470 h 3372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37280" h="337280">
                  <a:moveTo>
                    <a:pt x="333470" y="0"/>
                  </a:moveTo>
                  <a:cubicBezTo>
                    <a:pt x="334899" y="4382"/>
                    <a:pt x="336137" y="8858"/>
                    <a:pt x="337280" y="13430"/>
                  </a:cubicBezTo>
                  <a:lnTo>
                    <a:pt x="13430" y="337280"/>
                  </a:lnTo>
                  <a:cubicBezTo>
                    <a:pt x="8858" y="336137"/>
                    <a:pt x="4382" y="334899"/>
                    <a:pt x="0" y="33347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" name="Freeform: Shape 29">
              <a:extLst>
                <a:ext uri="{FF2B5EF4-FFF2-40B4-BE49-F238E27FC236}">
                  <a16:creationId xmlns:a16="http://schemas.microsoft.com/office/drawing/2014/main" id="{6116CBF8-8641-4F3A-8D12-6EAF96CF395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67329" y="3400425"/>
              <a:ext cx="294227" cy="294132"/>
            </a:xfrm>
            <a:custGeom>
              <a:avLst/>
              <a:gdLst>
                <a:gd name="connsiteX0" fmla="*/ 292989 w 294227"/>
                <a:gd name="connsiteY0" fmla="*/ 0 h 294132"/>
                <a:gd name="connsiteX1" fmla="*/ 294227 w 294227"/>
                <a:gd name="connsiteY1" fmla="*/ 15907 h 294132"/>
                <a:gd name="connsiteX2" fmla="*/ 15907 w 294227"/>
                <a:gd name="connsiteY2" fmla="*/ 294132 h 294132"/>
                <a:gd name="connsiteX3" fmla="*/ 0 w 294227"/>
                <a:gd name="connsiteY3" fmla="*/ 292894 h 29413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94227" h="294132">
                  <a:moveTo>
                    <a:pt x="292989" y="0"/>
                  </a:moveTo>
                  <a:cubicBezTo>
                    <a:pt x="293561" y="5334"/>
                    <a:pt x="293942" y="10668"/>
                    <a:pt x="294227" y="15907"/>
                  </a:cubicBezTo>
                  <a:lnTo>
                    <a:pt x="15907" y="294132"/>
                  </a:lnTo>
                  <a:cubicBezTo>
                    <a:pt x="10668" y="294132"/>
                    <a:pt x="5334" y="293465"/>
                    <a:pt x="0" y="292894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1" name="Freeform: Shape 30">
              <a:extLst>
                <a:ext uri="{FF2B5EF4-FFF2-40B4-BE49-F238E27FC236}">
                  <a16:creationId xmlns:a16="http://schemas.microsoft.com/office/drawing/2014/main" id="{C8FC9AA3-7B63-4082-885D-8FCEE9798AF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29337" y="3462337"/>
              <a:ext cx="230314" cy="230314"/>
            </a:xfrm>
            <a:custGeom>
              <a:avLst/>
              <a:gdLst>
                <a:gd name="connsiteX0" fmla="*/ 230315 w 230314"/>
                <a:gd name="connsiteY0" fmla="*/ 0 h 230314"/>
                <a:gd name="connsiteX1" fmla="*/ 226886 w 230314"/>
                <a:gd name="connsiteY1" fmla="*/ 20574 h 230314"/>
                <a:gd name="connsiteX2" fmla="*/ 20669 w 230314"/>
                <a:gd name="connsiteY2" fmla="*/ 226790 h 230314"/>
                <a:gd name="connsiteX3" fmla="*/ 0 w 230314"/>
                <a:gd name="connsiteY3" fmla="*/ 230315 h 2303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30314" h="230314">
                  <a:moveTo>
                    <a:pt x="230315" y="0"/>
                  </a:moveTo>
                  <a:cubicBezTo>
                    <a:pt x="229457" y="6953"/>
                    <a:pt x="228314" y="13716"/>
                    <a:pt x="226886" y="20574"/>
                  </a:cubicBezTo>
                  <a:lnTo>
                    <a:pt x="20669" y="226790"/>
                  </a:lnTo>
                  <a:cubicBezTo>
                    <a:pt x="13811" y="228314"/>
                    <a:pt x="6953" y="229457"/>
                    <a:pt x="0" y="23031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2" name="Freeform: Shape 31">
              <a:extLst>
                <a:ext uri="{FF2B5EF4-FFF2-40B4-BE49-F238E27FC236}">
                  <a16:creationId xmlns:a16="http://schemas.microsoft.com/office/drawing/2014/main" id="{348DC3B5-F54E-4473-A0BB-948DEF2ECE5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18682" y="3551682"/>
              <a:ext cx="112871" cy="112871"/>
            </a:xfrm>
            <a:custGeom>
              <a:avLst/>
              <a:gdLst>
                <a:gd name="connsiteX0" fmla="*/ 112871 w 112871"/>
                <a:gd name="connsiteY0" fmla="*/ 0 h 112871"/>
                <a:gd name="connsiteX1" fmla="*/ 0 w 112871"/>
                <a:gd name="connsiteY1" fmla="*/ 112871 h 1128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12871" h="112871">
                  <a:moveTo>
                    <a:pt x="112871" y="0"/>
                  </a:moveTo>
                  <a:cubicBezTo>
                    <a:pt x="87618" y="48239"/>
                    <a:pt x="48239" y="87618"/>
                    <a:pt x="0" y="11287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</p:grpSp>
    </p:spTree>
    <p:extLst>
      <p:ext uri="{BB962C8B-B14F-4D97-AF65-F5344CB8AC3E}">
        <p14:creationId xmlns:p14="http://schemas.microsoft.com/office/powerpoint/2010/main" val="60551449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6" name="Rectangle 25">
            <a:extLst>
              <a:ext uri="{FF2B5EF4-FFF2-40B4-BE49-F238E27FC236}">
                <a16:creationId xmlns:a16="http://schemas.microsoft.com/office/drawing/2014/main" id="{2DAA6C16-BF9B-4A3E-BC70-EE6015D4F9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B53D55A-6555-55BF-9A7A-8E894EC4EE8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4669978"/>
            <a:ext cx="4391024" cy="1173700"/>
          </a:xfrm>
        </p:spPr>
        <p:txBody>
          <a:bodyPr anchor="t">
            <a:normAutofit/>
          </a:bodyPr>
          <a:lstStyle/>
          <a:p>
            <a:r>
              <a:rPr lang="en-US" sz="3700">
                <a:solidFill>
                  <a:schemeClr val="bg1"/>
                </a:solidFill>
              </a:rPr>
              <a:t>Demographic (I.e. age/gender)</a:t>
            </a:r>
          </a:p>
        </p:txBody>
      </p:sp>
      <p:pic>
        <p:nvPicPr>
          <p:cNvPr id="4" name="Content Placeholder 3" descr="Unlocking the Power of Demographic Data: A Quick Guide to Understanding and  Usage | GMO Research &amp; AI">
            <a:extLst>
              <a:ext uri="{FF2B5EF4-FFF2-40B4-BE49-F238E27FC236}">
                <a16:creationId xmlns:a16="http://schemas.microsoft.com/office/drawing/2014/main" id="{C83CBCC1-D73F-E340-3E1C-1EB8B46C3958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619" r="10710"/>
          <a:stretch>
            <a:fillRect/>
          </a:stretch>
        </p:blipFill>
        <p:spPr>
          <a:xfrm>
            <a:off x="6" y="-1"/>
            <a:ext cx="6188639" cy="3911828"/>
          </a:xfrm>
          <a:custGeom>
            <a:avLst/>
            <a:gdLst/>
            <a:ahLst/>
            <a:cxnLst/>
            <a:rect l="l" t="t" r="r" b="b"/>
            <a:pathLst>
              <a:path w="6000749" h="3911828">
                <a:moveTo>
                  <a:pt x="0" y="0"/>
                </a:moveTo>
                <a:lnTo>
                  <a:pt x="6000749" y="0"/>
                </a:lnTo>
                <a:lnTo>
                  <a:pt x="6000749" y="3767827"/>
                </a:lnTo>
                <a:lnTo>
                  <a:pt x="5572124" y="3740378"/>
                </a:lnTo>
                <a:lnTo>
                  <a:pt x="0" y="3911828"/>
                </a:lnTo>
                <a:close/>
              </a:path>
            </a:pathLst>
          </a:custGeom>
        </p:spPr>
      </p:pic>
      <p:pic>
        <p:nvPicPr>
          <p:cNvPr id="9" name="Content Placeholder 8" descr="A graph of age distribution&#10;&#10;AI-generated content may be incorrect.">
            <a:extLst>
              <a:ext uri="{FF2B5EF4-FFF2-40B4-BE49-F238E27FC236}">
                <a16:creationId xmlns:a16="http://schemas.microsoft.com/office/drawing/2014/main" id="{7B271C4F-7312-37A8-DEA1-3701373804CB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r="1" b="12842"/>
          <a:stretch>
            <a:fillRect/>
          </a:stretch>
        </p:blipFill>
        <p:spPr>
          <a:xfrm>
            <a:off x="6191245" y="-1"/>
            <a:ext cx="6000750" cy="3988028"/>
          </a:xfrm>
          <a:custGeom>
            <a:avLst/>
            <a:gdLst/>
            <a:ahLst/>
            <a:cxnLst/>
            <a:rect l="l" t="t" r="r" b="b"/>
            <a:pathLst>
              <a:path w="6000750" h="3988028">
                <a:moveTo>
                  <a:pt x="0" y="0"/>
                </a:moveTo>
                <a:lnTo>
                  <a:pt x="6000750" y="0"/>
                </a:lnTo>
                <a:lnTo>
                  <a:pt x="6000750" y="797153"/>
                </a:lnTo>
                <a:lnTo>
                  <a:pt x="6000750" y="2634343"/>
                </a:lnTo>
                <a:lnTo>
                  <a:pt x="6000750" y="3911828"/>
                </a:lnTo>
                <a:lnTo>
                  <a:pt x="3248025" y="3988028"/>
                </a:lnTo>
                <a:lnTo>
                  <a:pt x="0" y="3780026"/>
                </a:lnTo>
                <a:close/>
              </a:path>
            </a:pathLst>
          </a:custGeom>
        </p:spPr>
      </p:pic>
      <p:grpSp>
        <p:nvGrpSpPr>
          <p:cNvPr id="28" name="Group 27">
            <a:extLst>
              <a:ext uri="{FF2B5EF4-FFF2-40B4-BE49-F238E27FC236}">
                <a16:creationId xmlns:a16="http://schemas.microsoft.com/office/drawing/2014/main" id="{A4AE1828-51FD-4AD7-BCF6-9AF5C696CE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3528992"/>
            <a:ext cx="12192000" cy="757168"/>
            <a:chOff x="0" y="2959818"/>
            <a:chExt cx="12192000" cy="757168"/>
          </a:xfrm>
        </p:grpSpPr>
        <p:sp>
          <p:nvSpPr>
            <p:cNvPr id="29" name="Freeform: Shape 28">
              <a:extLst>
                <a:ext uri="{FF2B5EF4-FFF2-40B4-BE49-F238E27FC236}">
                  <a16:creationId xmlns:a16="http://schemas.microsoft.com/office/drawing/2014/main" id="{8542C7CD-02BE-4ADE-8D2F-DFB759D71A3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959818"/>
              <a:ext cx="12192000" cy="757168"/>
            </a:xfrm>
            <a:custGeom>
              <a:avLst/>
              <a:gdLst>
                <a:gd name="connsiteX0" fmla="*/ 0 w 12192000"/>
                <a:gd name="connsiteY0" fmla="*/ 0 h 757168"/>
                <a:gd name="connsiteX1" fmla="*/ 41653 w 12192000"/>
                <a:gd name="connsiteY1" fmla="*/ 6945 h 757168"/>
                <a:gd name="connsiteX2" fmla="*/ 81317 w 12192000"/>
                <a:gd name="connsiteY2" fmla="*/ 15509 h 757168"/>
                <a:gd name="connsiteX3" fmla="*/ 114150 w 12192000"/>
                <a:gd name="connsiteY3" fmla="*/ 28105 h 757168"/>
                <a:gd name="connsiteX4" fmla="*/ 214865 w 12192000"/>
                <a:gd name="connsiteY4" fmla="*/ 58374 h 757168"/>
                <a:gd name="connsiteX5" fmla="*/ 299237 w 12192000"/>
                <a:gd name="connsiteY5" fmla="*/ 63560 h 757168"/>
                <a:gd name="connsiteX6" fmla="*/ 415570 w 12192000"/>
                <a:gd name="connsiteY6" fmla="*/ 83774 h 757168"/>
                <a:gd name="connsiteX7" fmla="*/ 633210 w 12192000"/>
                <a:gd name="connsiteY7" fmla="*/ 109108 h 757168"/>
                <a:gd name="connsiteX8" fmla="*/ 677567 w 12192000"/>
                <a:gd name="connsiteY8" fmla="*/ 119446 h 757168"/>
                <a:gd name="connsiteX9" fmla="*/ 946429 w 12192000"/>
                <a:gd name="connsiteY9" fmla="*/ 171502 h 757168"/>
                <a:gd name="connsiteX10" fmla="*/ 1163367 w 12192000"/>
                <a:gd name="connsiteY10" fmla="*/ 182106 h 757168"/>
                <a:gd name="connsiteX11" fmla="*/ 1180337 w 12192000"/>
                <a:gd name="connsiteY11" fmla="*/ 181279 h 757168"/>
                <a:gd name="connsiteX12" fmla="*/ 1263939 w 12192000"/>
                <a:gd name="connsiteY12" fmla="*/ 173070 h 757168"/>
                <a:gd name="connsiteX13" fmla="*/ 1392213 w 12192000"/>
                <a:gd name="connsiteY13" fmla="*/ 183225 h 757168"/>
                <a:gd name="connsiteX14" fmla="*/ 1479752 w 12192000"/>
                <a:gd name="connsiteY14" fmla="*/ 205174 h 757168"/>
                <a:gd name="connsiteX15" fmla="*/ 1589813 w 12192000"/>
                <a:gd name="connsiteY15" fmla="*/ 211706 h 757168"/>
                <a:gd name="connsiteX16" fmla="*/ 1716264 w 12192000"/>
                <a:gd name="connsiteY16" fmla="*/ 207459 h 757168"/>
                <a:gd name="connsiteX17" fmla="*/ 1772900 w 12192000"/>
                <a:gd name="connsiteY17" fmla="*/ 208137 h 757168"/>
                <a:gd name="connsiteX18" fmla="*/ 1929319 w 12192000"/>
                <a:gd name="connsiteY18" fmla="*/ 193822 h 757168"/>
                <a:gd name="connsiteX19" fmla="*/ 2021514 w 12192000"/>
                <a:gd name="connsiteY19" fmla="*/ 204186 h 757168"/>
                <a:gd name="connsiteX20" fmla="*/ 2111753 w 12192000"/>
                <a:gd name="connsiteY20" fmla="*/ 223797 h 757168"/>
                <a:gd name="connsiteX21" fmla="*/ 2169356 w 12192000"/>
                <a:gd name="connsiteY21" fmla="*/ 241125 h 757168"/>
                <a:gd name="connsiteX22" fmla="*/ 2286638 w 12192000"/>
                <a:gd name="connsiteY22" fmla="*/ 257382 h 757168"/>
                <a:gd name="connsiteX23" fmla="*/ 2308368 w 12192000"/>
                <a:gd name="connsiteY23" fmla="*/ 256995 h 757168"/>
                <a:gd name="connsiteX24" fmla="*/ 2660621 w 12192000"/>
                <a:gd name="connsiteY24" fmla="*/ 262863 h 757168"/>
                <a:gd name="connsiteX25" fmla="*/ 2801134 w 12192000"/>
                <a:gd name="connsiteY25" fmla="*/ 250006 h 757168"/>
                <a:gd name="connsiteX26" fmla="*/ 2830994 w 12192000"/>
                <a:gd name="connsiteY26" fmla="*/ 249091 h 757168"/>
                <a:gd name="connsiteX27" fmla="*/ 3129084 w 12192000"/>
                <a:gd name="connsiteY27" fmla="*/ 242009 h 757168"/>
                <a:gd name="connsiteX28" fmla="*/ 3162162 w 12192000"/>
                <a:gd name="connsiteY28" fmla="*/ 242789 h 757168"/>
                <a:gd name="connsiteX29" fmla="*/ 3254072 w 12192000"/>
                <a:gd name="connsiteY29" fmla="*/ 251612 h 757168"/>
                <a:gd name="connsiteX30" fmla="*/ 3473491 w 12192000"/>
                <a:gd name="connsiteY30" fmla="*/ 221903 h 757168"/>
                <a:gd name="connsiteX31" fmla="*/ 3691860 w 12192000"/>
                <a:gd name="connsiteY31" fmla="*/ 219228 h 757168"/>
                <a:gd name="connsiteX32" fmla="*/ 3811494 w 12192000"/>
                <a:gd name="connsiteY32" fmla="*/ 225691 h 757168"/>
                <a:gd name="connsiteX33" fmla="*/ 3897533 w 12192000"/>
                <a:gd name="connsiteY33" fmla="*/ 220087 h 757168"/>
                <a:gd name="connsiteX34" fmla="*/ 4109430 w 12192000"/>
                <a:gd name="connsiteY34" fmla="*/ 200477 h 757168"/>
                <a:gd name="connsiteX35" fmla="*/ 4208772 w 12192000"/>
                <a:gd name="connsiteY35" fmla="*/ 200914 h 757168"/>
                <a:gd name="connsiteX36" fmla="*/ 4314641 w 12192000"/>
                <a:gd name="connsiteY36" fmla="*/ 196159 h 757168"/>
                <a:gd name="connsiteX37" fmla="*/ 4577622 w 12192000"/>
                <a:gd name="connsiteY37" fmla="*/ 163774 h 757168"/>
                <a:gd name="connsiteX38" fmla="*/ 4790345 w 12192000"/>
                <a:gd name="connsiteY38" fmla="*/ 177592 h 757168"/>
                <a:gd name="connsiteX39" fmla="*/ 4926164 w 12192000"/>
                <a:gd name="connsiteY39" fmla="*/ 184139 h 757168"/>
                <a:gd name="connsiteX40" fmla="*/ 5088812 w 12192000"/>
                <a:gd name="connsiteY40" fmla="*/ 177401 h 757168"/>
                <a:gd name="connsiteX41" fmla="*/ 5222466 w 12192000"/>
                <a:gd name="connsiteY41" fmla="*/ 162082 h 757168"/>
                <a:gd name="connsiteX42" fmla="*/ 5406528 w 12192000"/>
                <a:gd name="connsiteY42" fmla="*/ 153987 h 757168"/>
                <a:gd name="connsiteX43" fmla="*/ 5590716 w 12192000"/>
                <a:gd name="connsiteY43" fmla="*/ 129490 h 757168"/>
                <a:gd name="connsiteX44" fmla="*/ 5719429 w 12192000"/>
                <a:gd name="connsiteY44" fmla="*/ 110099 h 757168"/>
                <a:gd name="connsiteX45" fmla="*/ 5897895 w 12192000"/>
                <a:gd name="connsiteY45" fmla="*/ 96368 h 757168"/>
                <a:gd name="connsiteX46" fmla="*/ 6169957 w 12192000"/>
                <a:gd name="connsiteY46" fmla="*/ 94411 h 757168"/>
                <a:gd name="connsiteX47" fmla="*/ 6294827 w 12192000"/>
                <a:gd name="connsiteY47" fmla="*/ 99236 h 757168"/>
                <a:gd name="connsiteX48" fmla="*/ 6494261 w 12192000"/>
                <a:gd name="connsiteY48" fmla="*/ 71724 h 757168"/>
                <a:gd name="connsiteX49" fmla="*/ 6579627 w 12192000"/>
                <a:gd name="connsiteY49" fmla="*/ 57883 h 757168"/>
                <a:gd name="connsiteX50" fmla="*/ 6654800 w 12192000"/>
                <a:gd name="connsiteY50" fmla="*/ 77086 h 757168"/>
                <a:gd name="connsiteX51" fmla="*/ 6703059 w 12192000"/>
                <a:gd name="connsiteY51" fmla="*/ 97166 h 757168"/>
                <a:gd name="connsiteX52" fmla="*/ 6859445 w 12192000"/>
                <a:gd name="connsiteY52" fmla="*/ 90481 h 757168"/>
                <a:gd name="connsiteX53" fmla="*/ 7025414 w 12192000"/>
                <a:gd name="connsiteY53" fmla="*/ 83536 h 757168"/>
                <a:gd name="connsiteX54" fmla="*/ 7144137 w 12192000"/>
                <a:gd name="connsiteY54" fmla="*/ 79264 h 757168"/>
                <a:gd name="connsiteX55" fmla="*/ 7291235 w 12192000"/>
                <a:gd name="connsiteY55" fmla="*/ 95367 h 757168"/>
                <a:gd name="connsiteX56" fmla="*/ 7407395 w 12192000"/>
                <a:gd name="connsiteY56" fmla="*/ 104888 h 757168"/>
                <a:gd name="connsiteX57" fmla="*/ 7500837 w 12192000"/>
                <a:gd name="connsiteY57" fmla="*/ 119515 h 757168"/>
                <a:gd name="connsiteX58" fmla="*/ 7533567 w 12192000"/>
                <a:gd name="connsiteY58" fmla="*/ 126955 h 757168"/>
                <a:gd name="connsiteX59" fmla="*/ 7792910 w 12192000"/>
                <a:gd name="connsiteY59" fmla="*/ 185188 h 757168"/>
                <a:gd name="connsiteX60" fmla="*/ 8070699 w 12192000"/>
                <a:gd name="connsiteY60" fmla="*/ 235423 h 757168"/>
                <a:gd name="connsiteX61" fmla="*/ 8253177 w 12192000"/>
                <a:gd name="connsiteY61" fmla="*/ 222473 h 757168"/>
                <a:gd name="connsiteX62" fmla="*/ 8320683 w 12192000"/>
                <a:gd name="connsiteY62" fmla="*/ 226393 h 757168"/>
                <a:gd name="connsiteX63" fmla="*/ 8631438 w 12192000"/>
                <a:gd name="connsiteY63" fmla="*/ 237528 h 757168"/>
                <a:gd name="connsiteX64" fmla="*/ 8686410 w 12192000"/>
                <a:gd name="connsiteY64" fmla="*/ 234877 h 757168"/>
                <a:gd name="connsiteX65" fmla="*/ 8980658 w 12192000"/>
                <a:gd name="connsiteY65" fmla="*/ 273001 h 757168"/>
                <a:gd name="connsiteX66" fmla="*/ 9087625 w 12192000"/>
                <a:gd name="connsiteY66" fmla="*/ 282423 h 757168"/>
                <a:gd name="connsiteX67" fmla="*/ 9186017 w 12192000"/>
                <a:gd name="connsiteY67" fmla="*/ 293875 h 757168"/>
                <a:gd name="connsiteX68" fmla="*/ 9323931 w 12192000"/>
                <a:gd name="connsiteY68" fmla="*/ 302628 h 757168"/>
                <a:gd name="connsiteX69" fmla="*/ 9467213 w 12192000"/>
                <a:gd name="connsiteY69" fmla="*/ 307275 h 757168"/>
                <a:gd name="connsiteX70" fmla="*/ 9626826 w 12192000"/>
                <a:gd name="connsiteY70" fmla="*/ 316213 h 757168"/>
                <a:gd name="connsiteX71" fmla="*/ 9689696 w 12192000"/>
                <a:gd name="connsiteY71" fmla="*/ 324467 h 757168"/>
                <a:gd name="connsiteX72" fmla="*/ 9860526 w 12192000"/>
                <a:gd name="connsiteY72" fmla="*/ 329986 h 757168"/>
                <a:gd name="connsiteX73" fmla="*/ 9949775 w 12192000"/>
                <a:gd name="connsiteY73" fmla="*/ 340386 h 757168"/>
                <a:gd name="connsiteX74" fmla="*/ 10097252 w 12192000"/>
                <a:gd name="connsiteY74" fmla="*/ 349262 h 757168"/>
                <a:gd name="connsiteX75" fmla="*/ 10145261 w 12192000"/>
                <a:gd name="connsiteY75" fmla="*/ 353113 h 757168"/>
                <a:gd name="connsiteX76" fmla="*/ 10188159 w 12192000"/>
                <a:gd name="connsiteY76" fmla="*/ 356124 h 757168"/>
                <a:gd name="connsiteX77" fmla="*/ 10336144 w 12192000"/>
                <a:gd name="connsiteY77" fmla="*/ 348235 h 757168"/>
                <a:gd name="connsiteX78" fmla="*/ 10466847 w 12192000"/>
                <a:gd name="connsiteY78" fmla="*/ 354131 h 757168"/>
                <a:gd name="connsiteX79" fmla="*/ 10696514 w 12192000"/>
                <a:gd name="connsiteY79" fmla="*/ 353575 h 757168"/>
                <a:gd name="connsiteX80" fmla="*/ 10746932 w 12192000"/>
                <a:gd name="connsiteY80" fmla="*/ 360606 h 757168"/>
                <a:gd name="connsiteX81" fmla="*/ 10905388 w 12192000"/>
                <a:gd name="connsiteY81" fmla="*/ 370627 h 757168"/>
                <a:gd name="connsiteX82" fmla="*/ 10995602 w 12192000"/>
                <a:gd name="connsiteY82" fmla="*/ 376691 h 757168"/>
                <a:gd name="connsiteX83" fmla="*/ 11107647 w 12192000"/>
                <a:gd name="connsiteY83" fmla="*/ 373405 h 757168"/>
                <a:gd name="connsiteX84" fmla="*/ 11302440 w 12192000"/>
                <a:gd name="connsiteY84" fmla="*/ 364156 h 757168"/>
                <a:gd name="connsiteX85" fmla="*/ 11353613 w 12192000"/>
                <a:gd name="connsiteY85" fmla="*/ 363785 h 757168"/>
                <a:gd name="connsiteX86" fmla="*/ 11447323 w 12192000"/>
                <a:gd name="connsiteY86" fmla="*/ 359346 h 757168"/>
                <a:gd name="connsiteX87" fmla="*/ 11464292 w 12192000"/>
                <a:gd name="connsiteY87" fmla="*/ 358519 h 757168"/>
                <a:gd name="connsiteX88" fmla="*/ 11607560 w 12192000"/>
                <a:gd name="connsiteY88" fmla="*/ 342370 h 757168"/>
                <a:gd name="connsiteX89" fmla="*/ 11681426 w 12192000"/>
                <a:gd name="connsiteY89" fmla="*/ 344335 h 757168"/>
                <a:gd name="connsiteX90" fmla="*/ 11893565 w 12192000"/>
                <a:gd name="connsiteY90" fmla="*/ 355261 h 757168"/>
                <a:gd name="connsiteX91" fmla="*/ 11983290 w 12192000"/>
                <a:gd name="connsiteY91" fmla="*/ 363588 h 757168"/>
                <a:gd name="connsiteX92" fmla="*/ 12192000 w 12192000"/>
                <a:gd name="connsiteY92" fmla="*/ 388018 h 757168"/>
                <a:gd name="connsiteX93" fmla="*/ 12192000 w 12192000"/>
                <a:gd name="connsiteY93" fmla="*/ 577115 h 757168"/>
                <a:gd name="connsiteX94" fmla="*/ 12157329 w 12192000"/>
                <a:gd name="connsiteY94" fmla="*/ 588862 h 757168"/>
                <a:gd name="connsiteX95" fmla="*/ 12066948 w 12192000"/>
                <a:gd name="connsiteY95" fmla="*/ 586034 h 757168"/>
                <a:gd name="connsiteX96" fmla="*/ 11911344 w 12192000"/>
                <a:gd name="connsiteY96" fmla="*/ 521599 h 757168"/>
                <a:gd name="connsiteX97" fmla="*/ 11847823 w 12192000"/>
                <a:gd name="connsiteY97" fmla="*/ 511785 h 757168"/>
                <a:gd name="connsiteX98" fmla="*/ 11737547 w 12192000"/>
                <a:gd name="connsiteY98" fmla="*/ 502380 h 757168"/>
                <a:gd name="connsiteX99" fmla="*/ 11636052 w 12192000"/>
                <a:gd name="connsiteY99" fmla="*/ 514993 h 757168"/>
                <a:gd name="connsiteX100" fmla="*/ 11394706 w 12192000"/>
                <a:gd name="connsiteY100" fmla="*/ 590867 h 757168"/>
                <a:gd name="connsiteX101" fmla="*/ 11354978 w 12192000"/>
                <a:gd name="connsiteY101" fmla="*/ 597561 h 757168"/>
                <a:gd name="connsiteX102" fmla="*/ 11285306 w 12192000"/>
                <a:gd name="connsiteY102" fmla="*/ 599825 h 757168"/>
                <a:gd name="connsiteX103" fmla="*/ 11008528 w 12192000"/>
                <a:gd name="connsiteY103" fmla="*/ 656670 h 757168"/>
                <a:gd name="connsiteX104" fmla="*/ 10948735 w 12192000"/>
                <a:gd name="connsiteY104" fmla="*/ 652964 h 757168"/>
                <a:gd name="connsiteX105" fmla="*/ 10850698 w 12192000"/>
                <a:gd name="connsiteY105" fmla="*/ 641721 h 757168"/>
                <a:gd name="connsiteX106" fmla="*/ 10744026 w 12192000"/>
                <a:gd name="connsiteY106" fmla="*/ 647769 h 757168"/>
                <a:gd name="connsiteX107" fmla="*/ 10666160 w 12192000"/>
                <a:gd name="connsiteY107" fmla="*/ 651891 h 757168"/>
                <a:gd name="connsiteX108" fmla="*/ 10450521 w 12192000"/>
                <a:gd name="connsiteY108" fmla="*/ 616552 h 757168"/>
                <a:gd name="connsiteX109" fmla="*/ 10271192 w 12192000"/>
                <a:gd name="connsiteY109" fmla="*/ 583498 h 757168"/>
                <a:gd name="connsiteX110" fmla="*/ 10246067 w 12192000"/>
                <a:gd name="connsiteY110" fmla="*/ 585423 h 757168"/>
                <a:gd name="connsiteX111" fmla="*/ 10005027 w 12192000"/>
                <a:gd name="connsiteY111" fmla="*/ 592252 h 757168"/>
                <a:gd name="connsiteX112" fmla="*/ 9898681 w 12192000"/>
                <a:gd name="connsiteY112" fmla="*/ 613195 h 757168"/>
                <a:gd name="connsiteX113" fmla="*/ 9753225 w 12192000"/>
                <a:gd name="connsiteY113" fmla="*/ 629038 h 757168"/>
                <a:gd name="connsiteX114" fmla="*/ 9591376 w 12192000"/>
                <a:gd name="connsiteY114" fmla="*/ 648601 h 757168"/>
                <a:gd name="connsiteX115" fmla="*/ 9472860 w 12192000"/>
                <a:gd name="connsiteY115" fmla="*/ 655936 h 757168"/>
                <a:gd name="connsiteX116" fmla="*/ 9299788 w 12192000"/>
                <a:gd name="connsiteY116" fmla="*/ 636945 h 757168"/>
                <a:gd name="connsiteX117" fmla="*/ 9264605 w 12192000"/>
                <a:gd name="connsiteY117" fmla="*/ 627087 h 757168"/>
                <a:gd name="connsiteX118" fmla="*/ 8926435 w 12192000"/>
                <a:gd name="connsiteY118" fmla="*/ 549269 h 757168"/>
                <a:gd name="connsiteX119" fmla="*/ 8698934 w 12192000"/>
                <a:gd name="connsiteY119" fmla="*/ 536583 h 757168"/>
                <a:gd name="connsiteX120" fmla="*/ 8622862 w 12192000"/>
                <a:gd name="connsiteY120" fmla="*/ 541563 h 757168"/>
                <a:gd name="connsiteX121" fmla="*/ 8482784 w 12192000"/>
                <a:gd name="connsiteY121" fmla="*/ 574094 h 757168"/>
                <a:gd name="connsiteX122" fmla="*/ 8421565 w 12192000"/>
                <a:gd name="connsiteY122" fmla="*/ 576610 h 757168"/>
                <a:gd name="connsiteX123" fmla="*/ 8313469 w 12192000"/>
                <a:gd name="connsiteY123" fmla="*/ 574762 h 757168"/>
                <a:gd name="connsiteX124" fmla="*/ 8079520 w 12192000"/>
                <a:gd name="connsiteY124" fmla="*/ 558685 h 757168"/>
                <a:gd name="connsiteX125" fmla="*/ 7773327 w 12192000"/>
                <a:gd name="connsiteY125" fmla="*/ 558854 h 757168"/>
                <a:gd name="connsiteX126" fmla="*/ 7652477 w 12192000"/>
                <a:gd name="connsiteY126" fmla="*/ 547561 h 757168"/>
                <a:gd name="connsiteX127" fmla="*/ 7522274 w 12192000"/>
                <a:gd name="connsiteY127" fmla="*/ 532150 h 757168"/>
                <a:gd name="connsiteX128" fmla="*/ 7484080 w 12192000"/>
                <a:gd name="connsiteY128" fmla="*/ 530532 h 757168"/>
                <a:gd name="connsiteX129" fmla="*/ 7282277 w 12192000"/>
                <a:gd name="connsiteY129" fmla="*/ 540177 h 757168"/>
                <a:gd name="connsiteX130" fmla="*/ 7235690 w 12192000"/>
                <a:gd name="connsiteY130" fmla="*/ 551282 h 757168"/>
                <a:gd name="connsiteX131" fmla="*/ 7116339 w 12192000"/>
                <a:gd name="connsiteY131" fmla="*/ 539494 h 757168"/>
                <a:gd name="connsiteX132" fmla="*/ 7011067 w 12192000"/>
                <a:gd name="connsiteY132" fmla="*/ 511848 h 757168"/>
                <a:gd name="connsiteX133" fmla="*/ 6403234 w 12192000"/>
                <a:gd name="connsiteY133" fmla="*/ 432296 h 757168"/>
                <a:gd name="connsiteX134" fmla="*/ 6036273 w 12192000"/>
                <a:gd name="connsiteY134" fmla="*/ 412301 h 757168"/>
                <a:gd name="connsiteX135" fmla="*/ 5780467 w 12192000"/>
                <a:gd name="connsiteY135" fmla="*/ 377910 h 757168"/>
                <a:gd name="connsiteX136" fmla="*/ 5739051 w 12192000"/>
                <a:gd name="connsiteY136" fmla="*/ 353609 h 757168"/>
                <a:gd name="connsiteX137" fmla="*/ 5583566 w 12192000"/>
                <a:gd name="connsiteY137" fmla="*/ 321995 h 757168"/>
                <a:gd name="connsiteX138" fmla="*/ 5432030 w 12192000"/>
                <a:gd name="connsiteY138" fmla="*/ 362512 h 757168"/>
                <a:gd name="connsiteX139" fmla="*/ 5241398 w 12192000"/>
                <a:gd name="connsiteY139" fmla="*/ 425781 h 757168"/>
                <a:gd name="connsiteX140" fmla="*/ 5139710 w 12192000"/>
                <a:gd name="connsiteY140" fmla="*/ 421022 h 757168"/>
                <a:gd name="connsiteX141" fmla="*/ 4929402 w 12192000"/>
                <a:gd name="connsiteY141" fmla="*/ 424310 h 757168"/>
                <a:gd name="connsiteX142" fmla="*/ 4782793 w 12192000"/>
                <a:gd name="connsiteY142" fmla="*/ 441046 h 757168"/>
                <a:gd name="connsiteX143" fmla="*/ 4577594 w 12192000"/>
                <a:gd name="connsiteY143" fmla="*/ 459290 h 757168"/>
                <a:gd name="connsiteX144" fmla="*/ 4500826 w 12192000"/>
                <a:gd name="connsiteY144" fmla="*/ 470529 h 757168"/>
                <a:gd name="connsiteX145" fmla="*/ 4317973 w 12192000"/>
                <a:gd name="connsiteY145" fmla="*/ 483649 h 757168"/>
                <a:gd name="connsiteX146" fmla="*/ 4166722 w 12192000"/>
                <a:gd name="connsiteY146" fmla="*/ 490602 h 757168"/>
                <a:gd name="connsiteX147" fmla="*/ 4042814 w 12192000"/>
                <a:gd name="connsiteY147" fmla="*/ 530660 h 757168"/>
                <a:gd name="connsiteX148" fmla="*/ 4002653 w 12192000"/>
                <a:gd name="connsiteY148" fmla="*/ 552594 h 757168"/>
                <a:gd name="connsiteX149" fmla="*/ 3969549 w 12192000"/>
                <a:gd name="connsiteY149" fmla="*/ 566312 h 757168"/>
                <a:gd name="connsiteX150" fmla="*/ 3821685 w 12192000"/>
                <a:gd name="connsiteY150" fmla="*/ 649183 h 757168"/>
                <a:gd name="connsiteX151" fmla="*/ 3805138 w 12192000"/>
                <a:gd name="connsiteY151" fmla="*/ 655947 h 757168"/>
                <a:gd name="connsiteX152" fmla="*/ 3609177 w 12192000"/>
                <a:gd name="connsiteY152" fmla="*/ 687459 h 757168"/>
                <a:gd name="connsiteX153" fmla="*/ 3539727 w 12192000"/>
                <a:gd name="connsiteY153" fmla="*/ 706521 h 757168"/>
                <a:gd name="connsiteX154" fmla="*/ 3396572 w 12192000"/>
                <a:gd name="connsiteY154" fmla="*/ 755681 h 757168"/>
                <a:gd name="connsiteX155" fmla="*/ 3341054 w 12192000"/>
                <a:gd name="connsiteY155" fmla="*/ 754679 h 757168"/>
                <a:gd name="connsiteX156" fmla="*/ 3138775 w 12192000"/>
                <a:gd name="connsiteY156" fmla="*/ 710120 h 757168"/>
                <a:gd name="connsiteX157" fmla="*/ 3037283 w 12192000"/>
                <a:gd name="connsiteY157" fmla="*/ 666453 h 757168"/>
                <a:gd name="connsiteX158" fmla="*/ 3002117 w 12192000"/>
                <a:gd name="connsiteY158" fmla="*/ 649347 h 757168"/>
                <a:gd name="connsiteX159" fmla="*/ 2747294 w 12192000"/>
                <a:gd name="connsiteY159" fmla="*/ 652400 h 757168"/>
                <a:gd name="connsiteX160" fmla="*/ 2676273 w 12192000"/>
                <a:gd name="connsiteY160" fmla="*/ 652304 h 757168"/>
                <a:gd name="connsiteX161" fmla="*/ 2432360 w 12192000"/>
                <a:gd name="connsiteY161" fmla="*/ 657836 h 757168"/>
                <a:gd name="connsiteX162" fmla="*/ 2382311 w 12192000"/>
                <a:gd name="connsiteY162" fmla="*/ 650824 h 757168"/>
                <a:gd name="connsiteX163" fmla="*/ 2055134 w 12192000"/>
                <a:gd name="connsiteY163" fmla="*/ 630053 h 757168"/>
                <a:gd name="connsiteX164" fmla="*/ 2031829 w 12192000"/>
                <a:gd name="connsiteY164" fmla="*/ 639324 h 757168"/>
                <a:gd name="connsiteX165" fmla="*/ 1912764 w 12192000"/>
                <a:gd name="connsiteY165" fmla="*/ 664183 h 757168"/>
                <a:gd name="connsiteX166" fmla="*/ 1755637 w 12192000"/>
                <a:gd name="connsiteY166" fmla="*/ 663960 h 757168"/>
                <a:gd name="connsiteX167" fmla="*/ 1727159 w 12192000"/>
                <a:gd name="connsiteY167" fmla="*/ 659605 h 757168"/>
                <a:gd name="connsiteX168" fmla="*/ 1622470 w 12192000"/>
                <a:gd name="connsiteY168" fmla="*/ 634850 h 757168"/>
                <a:gd name="connsiteX169" fmla="*/ 1385955 w 12192000"/>
                <a:gd name="connsiteY169" fmla="*/ 604522 h 757168"/>
                <a:gd name="connsiteX170" fmla="*/ 1340055 w 12192000"/>
                <a:gd name="connsiteY170" fmla="*/ 595629 h 757168"/>
                <a:gd name="connsiteX171" fmla="*/ 1257271 w 12192000"/>
                <a:gd name="connsiteY171" fmla="*/ 581180 h 757168"/>
                <a:gd name="connsiteX172" fmla="*/ 1031914 w 12192000"/>
                <a:gd name="connsiteY172" fmla="*/ 562692 h 757168"/>
                <a:gd name="connsiteX173" fmla="*/ 922031 w 12192000"/>
                <a:gd name="connsiteY173" fmla="*/ 566853 h 757168"/>
                <a:gd name="connsiteX174" fmla="*/ 873250 w 12192000"/>
                <a:gd name="connsiteY174" fmla="*/ 563724 h 757168"/>
                <a:gd name="connsiteX175" fmla="*/ 711627 w 12192000"/>
                <a:gd name="connsiteY175" fmla="*/ 529880 h 757168"/>
                <a:gd name="connsiteX176" fmla="*/ 311112 w 12192000"/>
                <a:gd name="connsiteY176" fmla="*/ 525106 h 757168"/>
                <a:gd name="connsiteX177" fmla="*/ 184145 w 12192000"/>
                <a:gd name="connsiteY177" fmla="*/ 532188 h 757168"/>
                <a:gd name="connsiteX178" fmla="*/ 116886 w 12192000"/>
                <a:gd name="connsiteY178" fmla="*/ 530572 h 757168"/>
                <a:gd name="connsiteX179" fmla="*/ 23941 w 12192000"/>
                <a:gd name="connsiteY179" fmla="*/ 506433 h 757168"/>
                <a:gd name="connsiteX180" fmla="*/ 0 w 12192000"/>
                <a:gd name="connsiteY180" fmla="*/ 502149 h 7571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</a:cxnLst>
              <a:rect l="l" t="t" r="r" b="b"/>
              <a:pathLst>
                <a:path w="12192000" h="757168">
                  <a:moveTo>
                    <a:pt x="0" y="0"/>
                  </a:moveTo>
                  <a:lnTo>
                    <a:pt x="41653" y="6945"/>
                  </a:lnTo>
                  <a:cubicBezTo>
                    <a:pt x="55151" y="9178"/>
                    <a:pt x="68996" y="11810"/>
                    <a:pt x="81317" y="15509"/>
                  </a:cubicBezTo>
                  <a:cubicBezTo>
                    <a:pt x="92911" y="18978"/>
                    <a:pt x="102562" y="24446"/>
                    <a:pt x="114150" y="28105"/>
                  </a:cubicBezTo>
                  <a:cubicBezTo>
                    <a:pt x="145644" y="37958"/>
                    <a:pt x="177914" y="47281"/>
                    <a:pt x="214865" y="58374"/>
                  </a:cubicBezTo>
                  <a:cubicBezTo>
                    <a:pt x="236680" y="42349"/>
                    <a:pt x="264438" y="53534"/>
                    <a:pt x="299237" y="63560"/>
                  </a:cubicBezTo>
                  <a:cubicBezTo>
                    <a:pt x="334763" y="73816"/>
                    <a:pt x="376093" y="78654"/>
                    <a:pt x="415570" y="83774"/>
                  </a:cubicBezTo>
                  <a:cubicBezTo>
                    <a:pt x="487949" y="93100"/>
                    <a:pt x="560804" y="100354"/>
                    <a:pt x="633210" y="109108"/>
                  </a:cubicBezTo>
                  <a:cubicBezTo>
                    <a:pt x="648566" y="111058"/>
                    <a:pt x="666073" y="114072"/>
                    <a:pt x="677567" y="119446"/>
                  </a:cubicBezTo>
                  <a:cubicBezTo>
                    <a:pt x="756262" y="155621"/>
                    <a:pt x="853422" y="169678"/>
                    <a:pt x="946429" y="171502"/>
                  </a:cubicBezTo>
                  <a:cubicBezTo>
                    <a:pt x="1019582" y="173044"/>
                    <a:pt x="1091239" y="175083"/>
                    <a:pt x="1163367" y="182106"/>
                  </a:cubicBezTo>
                  <a:cubicBezTo>
                    <a:pt x="1168863" y="182586"/>
                    <a:pt x="1176224" y="182589"/>
                    <a:pt x="1180337" y="181279"/>
                  </a:cubicBezTo>
                  <a:cubicBezTo>
                    <a:pt x="1205822" y="172503"/>
                    <a:pt x="1231920" y="173109"/>
                    <a:pt x="1263939" y="173070"/>
                  </a:cubicBezTo>
                  <a:cubicBezTo>
                    <a:pt x="1309211" y="172961"/>
                    <a:pt x="1350592" y="176848"/>
                    <a:pt x="1392213" y="183225"/>
                  </a:cubicBezTo>
                  <a:cubicBezTo>
                    <a:pt x="1422516" y="187866"/>
                    <a:pt x="1453010" y="195759"/>
                    <a:pt x="1479752" y="205174"/>
                  </a:cubicBezTo>
                  <a:cubicBezTo>
                    <a:pt x="1516962" y="218381"/>
                    <a:pt x="1553071" y="224660"/>
                    <a:pt x="1589813" y="211706"/>
                  </a:cubicBezTo>
                  <a:cubicBezTo>
                    <a:pt x="1629541" y="197953"/>
                    <a:pt x="1673292" y="205778"/>
                    <a:pt x="1716264" y="207459"/>
                  </a:cubicBezTo>
                  <a:cubicBezTo>
                    <a:pt x="1734988" y="208248"/>
                    <a:pt x="1754789" y="209668"/>
                    <a:pt x="1772900" y="208137"/>
                  </a:cubicBezTo>
                  <a:cubicBezTo>
                    <a:pt x="1825381" y="203828"/>
                    <a:pt x="1876222" y="195808"/>
                    <a:pt x="1929319" y="193822"/>
                  </a:cubicBezTo>
                  <a:cubicBezTo>
                    <a:pt x="1958819" y="192698"/>
                    <a:pt x="1991232" y="199166"/>
                    <a:pt x="2021514" y="204186"/>
                  </a:cubicBezTo>
                  <a:cubicBezTo>
                    <a:pt x="2052154" y="209417"/>
                    <a:pt x="2082323" y="216530"/>
                    <a:pt x="2111753" y="223797"/>
                  </a:cubicBezTo>
                  <a:cubicBezTo>
                    <a:pt x="2131736" y="228659"/>
                    <a:pt x="2153567" y="233429"/>
                    <a:pt x="2169356" y="241125"/>
                  </a:cubicBezTo>
                  <a:cubicBezTo>
                    <a:pt x="2205243" y="258649"/>
                    <a:pt x="2242901" y="263295"/>
                    <a:pt x="2286638" y="257382"/>
                  </a:cubicBezTo>
                  <a:cubicBezTo>
                    <a:pt x="2293313" y="256396"/>
                    <a:pt x="2301018" y="256799"/>
                    <a:pt x="2308368" y="256995"/>
                  </a:cubicBezTo>
                  <a:cubicBezTo>
                    <a:pt x="2426026" y="259155"/>
                    <a:pt x="2543593" y="262834"/>
                    <a:pt x="2660621" y="262863"/>
                  </a:cubicBezTo>
                  <a:cubicBezTo>
                    <a:pt x="2708088" y="262871"/>
                    <a:pt x="2754165" y="254412"/>
                    <a:pt x="2801134" y="250006"/>
                  </a:cubicBezTo>
                  <a:cubicBezTo>
                    <a:pt x="2810748" y="249174"/>
                    <a:pt x="2821504" y="247638"/>
                    <a:pt x="2830994" y="249091"/>
                  </a:cubicBezTo>
                  <a:cubicBezTo>
                    <a:pt x="2934354" y="264045"/>
                    <a:pt x="3032340" y="255254"/>
                    <a:pt x="3129084" y="242009"/>
                  </a:cubicBezTo>
                  <a:cubicBezTo>
                    <a:pt x="3139090" y="240625"/>
                    <a:pt x="3151170" y="241831"/>
                    <a:pt x="3162162" y="242789"/>
                  </a:cubicBezTo>
                  <a:cubicBezTo>
                    <a:pt x="3192925" y="245736"/>
                    <a:pt x="3225969" y="254145"/>
                    <a:pt x="3254072" y="251612"/>
                  </a:cubicBezTo>
                  <a:cubicBezTo>
                    <a:pt x="3328782" y="244461"/>
                    <a:pt x="3402881" y="234992"/>
                    <a:pt x="3473491" y="221903"/>
                  </a:cubicBezTo>
                  <a:cubicBezTo>
                    <a:pt x="3545212" y="208683"/>
                    <a:pt x="3611651" y="197856"/>
                    <a:pt x="3691860" y="219228"/>
                  </a:cubicBezTo>
                  <a:cubicBezTo>
                    <a:pt x="3725977" y="228268"/>
                    <a:pt x="3771754" y="225515"/>
                    <a:pt x="3811494" y="225691"/>
                  </a:cubicBezTo>
                  <a:cubicBezTo>
                    <a:pt x="3840564" y="225687"/>
                    <a:pt x="3868906" y="218586"/>
                    <a:pt x="3897533" y="220087"/>
                  </a:cubicBezTo>
                  <a:cubicBezTo>
                    <a:pt x="3973874" y="224087"/>
                    <a:pt x="4042293" y="217563"/>
                    <a:pt x="4109430" y="200477"/>
                  </a:cubicBezTo>
                  <a:cubicBezTo>
                    <a:pt x="4135544" y="193834"/>
                    <a:pt x="4175268" y="201258"/>
                    <a:pt x="4208772" y="200914"/>
                  </a:cubicBezTo>
                  <a:cubicBezTo>
                    <a:pt x="4244136" y="200288"/>
                    <a:pt x="4280583" y="199908"/>
                    <a:pt x="4314641" y="196159"/>
                  </a:cubicBezTo>
                  <a:cubicBezTo>
                    <a:pt x="4402743" y="186278"/>
                    <a:pt x="4489848" y="174436"/>
                    <a:pt x="4577622" y="163774"/>
                  </a:cubicBezTo>
                  <a:cubicBezTo>
                    <a:pt x="4649843" y="154967"/>
                    <a:pt x="4719794" y="168553"/>
                    <a:pt x="4790345" y="177592"/>
                  </a:cubicBezTo>
                  <a:cubicBezTo>
                    <a:pt x="4834576" y="183345"/>
                    <a:pt x="4875614" y="193701"/>
                    <a:pt x="4926164" y="184139"/>
                  </a:cubicBezTo>
                  <a:cubicBezTo>
                    <a:pt x="4974485" y="175032"/>
                    <a:pt x="5034899" y="180870"/>
                    <a:pt x="5088812" y="177401"/>
                  </a:cubicBezTo>
                  <a:cubicBezTo>
                    <a:pt x="5134238" y="174439"/>
                    <a:pt x="5178353" y="168165"/>
                    <a:pt x="5222466" y="162082"/>
                  </a:cubicBezTo>
                  <a:cubicBezTo>
                    <a:pt x="5282519" y="153783"/>
                    <a:pt x="5341864" y="144876"/>
                    <a:pt x="5406528" y="153987"/>
                  </a:cubicBezTo>
                  <a:cubicBezTo>
                    <a:pt x="5479960" y="164323"/>
                    <a:pt x="5531876" y="142624"/>
                    <a:pt x="5590716" y="129490"/>
                  </a:cubicBezTo>
                  <a:cubicBezTo>
                    <a:pt x="5631296" y="120553"/>
                    <a:pt x="5675395" y="114659"/>
                    <a:pt x="5719429" y="110099"/>
                  </a:cubicBezTo>
                  <a:cubicBezTo>
                    <a:pt x="5778247" y="104215"/>
                    <a:pt x="5838715" y="102042"/>
                    <a:pt x="5897895" y="96368"/>
                  </a:cubicBezTo>
                  <a:cubicBezTo>
                    <a:pt x="5987399" y="87895"/>
                    <a:pt x="6077855" y="82333"/>
                    <a:pt x="6169957" y="94411"/>
                  </a:cubicBezTo>
                  <a:cubicBezTo>
                    <a:pt x="6212360" y="99875"/>
                    <a:pt x="6252010" y="101763"/>
                    <a:pt x="6294827" y="99236"/>
                  </a:cubicBezTo>
                  <a:cubicBezTo>
                    <a:pt x="6364965" y="95091"/>
                    <a:pt x="6436581" y="97891"/>
                    <a:pt x="6494261" y="71724"/>
                  </a:cubicBezTo>
                  <a:cubicBezTo>
                    <a:pt x="6514615" y="62488"/>
                    <a:pt x="6550354" y="61691"/>
                    <a:pt x="6579627" y="57883"/>
                  </a:cubicBezTo>
                  <a:cubicBezTo>
                    <a:pt x="6613354" y="53353"/>
                    <a:pt x="6637770" y="57878"/>
                    <a:pt x="6654800" y="77086"/>
                  </a:cubicBezTo>
                  <a:cubicBezTo>
                    <a:pt x="6662444" y="85688"/>
                    <a:pt x="6685147" y="94892"/>
                    <a:pt x="6703059" y="97166"/>
                  </a:cubicBezTo>
                  <a:cubicBezTo>
                    <a:pt x="6756799" y="103989"/>
                    <a:pt x="6806654" y="100687"/>
                    <a:pt x="6859445" y="90481"/>
                  </a:cubicBezTo>
                  <a:cubicBezTo>
                    <a:pt x="6908894" y="80861"/>
                    <a:pt x="6969747" y="85387"/>
                    <a:pt x="7025414" y="83536"/>
                  </a:cubicBezTo>
                  <a:cubicBezTo>
                    <a:pt x="7064862" y="82168"/>
                    <a:pt x="7104501" y="77186"/>
                    <a:pt x="7144137" y="79264"/>
                  </a:cubicBezTo>
                  <a:cubicBezTo>
                    <a:pt x="7193316" y="81841"/>
                    <a:pt x="7241809" y="90488"/>
                    <a:pt x="7291235" y="95367"/>
                  </a:cubicBezTo>
                  <a:cubicBezTo>
                    <a:pt x="7329668" y="99288"/>
                    <a:pt x="7368978" y="100585"/>
                    <a:pt x="7407395" y="104888"/>
                  </a:cubicBezTo>
                  <a:cubicBezTo>
                    <a:pt x="7438868" y="108256"/>
                    <a:pt x="7469832" y="114265"/>
                    <a:pt x="7500837" y="119515"/>
                  </a:cubicBezTo>
                  <a:cubicBezTo>
                    <a:pt x="7512146" y="121444"/>
                    <a:pt x="7523255" y="127178"/>
                    <a:pt x="7533567" y="126955"/>
                  </a:cubicBezTo>
                  <a:cubicBezTo>
                    <a:pt x="7636025" y="124121"/>
                    <a:pt x="7707510" y="164497"/>
                    <a:pt x="7792910" y="185188"/>
                  </a:cubicBezTo>
                  <a:cubicBezTo>
                    <a:pt x="7882663" y="207063"/>
                    <a:pt x="7969001" y="237914"/>
                    <a:pt x="8070699" y="235423"/>
                  </a:cubicBezTo>
                  <a:cubicBezTo>
                    <a:pt x="8132239" y="233879"/>
                    <a:pt x="8191903" y="225939"/>
                    <a:pt x="8253177" y="222473"/>
                  </a:cubicBezTo>
                  <a:cubicBezTo>
                    <a:pt x="8274949" y="221324"/>
                    <a:pt x="8299150" y="222976"/>
                    <a:pt x="8320683" y="226393"/>
                  </a:cubicBezTo>
                  <a:cubicBezTo>
                    <a:pt x="8424731" y="242340"/>
                    <a:pt x="8527777" y="249266"/>
                    <a:pt x="8631438" y="237528"/>
                  </a:cubicBezTo>
                  <a:cubicBezTo>
                    <a:pt x="8649201" y="235596"/>
                    <a:pt x="8668058" y="233915"/>
                    <a:pt x="8686410" y="234877"/>
                  </a:cubicBezTo>
                  <a:cubicBezTo>
                    <a:pt x="8786966" y="240146"/>
                    <a:pt x="8885480" y="249315"/>
                    <a:pt x="8980658" y="273001"/>
                  </a:cubicBezTo>
                  <a:cubicBezTo>
                    <a:pt x="9012626" y="280972"/>
                    <a:pt x="9052108" y="279035"/>
                    <a:pt x="9087625" y="282423"/>
                  </a:cubicBezTo>
                  <a:cubicBezTo>
                    <a:pt x="9120583" y="285484"/>
                    <a:pt x="9154319" y="287825"/>
                    <a:pt x="9186017" y="293875"/>
                  </a:cubicBezTo>
                  <a:cubicBezTo>
                    <a:pt x="9232288" y="302785"/>
                    <a:pt x="9275554" y="305815"/>
                    <a:pt x="9323931" y="302628"/>
                  </a:cubicBezTo>
                  <a:cubicBezTo>
                    <a:pt x="9370084" y="299705"/>
                    <a:pt x="9419491" y="304964"/>
                    <a:pt x="9467213" y="307275"/>
                  </a:cubicBezTo>
                  <a:cubicBezTo>
                    <a:pt x="9520438" y="309874"/>
                    <a:pt x="9573661" y="312473"/>
                    <a:pt x="9626826" y="316213"/>
                  </a:cubicBezTo>
                  <a:cubicBezTo>
                    <a:pt x="9648094" y="317708"/>
                    <a:pt x="9671915" y="326588"/>
                    <a:pt x="9689696" y="324467"/>
                  </a:cubicBezTo>
                  <a:cubicBezTo>
                    <a:pt x="9747117" y="317175"/>
                    <a:pt x="9803355" y="332523"/>
                    <a:pt x="9860526" y="329986"/>
                  </a:cubicBezTo>
                  <a:cubicBezTo>
                    <a:pt x="9888572" y="328594"/>
                    <a:pt x="9919723" y="338048"/>
                    <a:pt x="9949775" y="340386"/>
                  </a:cubicBezTo>
                  <a:cubicBezTo>
                    <a:pt x="9998886" y="344296"/>
                    <a:pt x="10048092" y="346302"/>
                    <a:pt x="10097252" y="349262"/>
                  </a:cubicBezTo>
                  <a:cubicBezTo>
                    <a:pt x="10113390" y="350297"/>
                    <a:pt x="10129133" y="351886"/>
                    <a:pt x="10145261" y="353113"/>
                  </a:cubicBezTo>
                  <a:cubicBezTo>
                    <a:pt x="10159555" y="354243"/>
                    <a:pt x="10174512" y="356743"/>
                    <a:pt x="10188159" y="356124"/>
                  </a:cubicBezTo>
                  <a:cubicBezTo>
                    <a:pt x="10237589" y="353944"/>
                    <a:pt x="10286441" y="348682"/>
                    <a:pt x="10336144" y="348235"/>
                  </a:cubicBezTo>
                  <a:cubicBezTo>
                    <a:pt x="10379222" y="347822"/>
                    <a:pt x="10423443" y="353764"/>
                    <a:pt x="10466847" y="354131"/>
                  </a:cubicBezTo>
                  <a:cubicBezTo>
                    <a:pt x="10543353" y="354898"/>
                    <a:pt x="10619988" y="353190"/>
                    <a:pt x="10696514" y="353575"/>
                  </a:cubicBezTo>
                  <a:cubicBezTo>
                    <a:pt x="10713071" y="353680"/>
                    <a:pt x="10730069" y="359342"/>
                    <a:pt x="10746932" y="360606"/>
                  </a:cubicBezTo>
                  <a:cubicBezTo>
                    <a:pt x="10799731" y="364326"/>
                    <a:pt x="10852569" y="367289"/>
                    <a:pt x="10905388" y="370627"/>
                  </a:cubicBezTo>
                  <a:cubicBezTo>
                    <a:pt x="10935470" y="372396"/>
                    <a:pt x="10965963" y="373421"/>
                    <a:pt x="10995602" y="376691"/>
                  </a:cubicBezTo>
                  <a:cubicBezTo>
                    <a:pt x="11034750" y="381032"/>
                    <a:pt x="11070168" y="386324"/>
                    <a:pt x="11107647" y="373405"/>
                  </a:cubicBezTo>
                  <a:cubicBezTo>
                    <a:pt x="11165372" y="353347"/>
                    <a:pt x="11236837" y="366060"/>
                    <a:pt x="11302440" y="364156"/>
                  </a:cubicBezTo>
                  <a:cubicBezTo>
                    <a:pt x="11319394" y="363708"/>
                    <a:pt x="11336655" y="364422"/>
                    <a:pt x="11353613" y="363785"/>
                  </a:cubicBezTo>
                  <a:cubicBezTo>
                    <a:pt x="11384961" y="362566"/>
                    <a:pt x="11415955" y="360947"/>
                    <a:pt x="11447323" y="359346"/>
                  </a:cubicBezTo>
                  <a:cubicBezTo>
                    <a:pt x="11452855" y="359066"/>
                    <a:pt x="11459104" y="359200"/>
                    <a:pt x="11464292" y="358519"/>
                  </a:cubicBezTo>
                  <a:cubicBezTo>
                    <a:pt x="11512058" y="353010"/>
                    <a:pt x="11559143" y="346321"/>
                    <a:pt x="11607560" y="342370"/>
                  </a:cubicBezTo>
                  <a:cubicBezTo>
                    <a:pt x="11631218" y="340368"/>
                    <a:pt x="11657295" y="341352"/>
                    <a:pt x="11681426" y="344335"/>
                  </a:cubicBezTo>
                  <a:cubicBezTo>
                    <a:pt x="11751997" y="352993"/>
                    <a:pt x="11821986" y="358760"/>
                    <a:pt x="11893565" y="355261"/>
                  </a:cubicBezTo>
                  <a:cubicBezTo>
                    <a:pt x="11921973" y="353889"/>
                    <a:pt x="11953288" y="360300"/>
                    <a:pt x="11983290" y="363588"/>
                  </a:cubicBezTo>
                  <a:lnTo>
                    <a:pt x="12192000" y="388018"/>
                  </a:lnTo>
                  <a:lnTo>
                    <a:pt x="12192000" y="577115"/>
                  </a:lnTo>
                  <a:lnTo>
                    <a:pt x="12157329" y="588862"/>
                  </a:lnTo>
                  <a:cubicBezTo>
                    <a:pt x="12118393" y="608572"/>
                    <a:pt x="12109715" y="605637"/>
                    <a:pt x="12066948" y="586034"/>
                  </a:cubicBezTo>
                  <a:cubicBezTo>
                    <a:pt x="12016991" y="563193"/>
                    <a:pt x="11965119" y="541779"/>
                    <a:pt x="11911344" y="521599"/>
                  </a:cubicBezTo>
                  <a:cubicBezTo>
                    <a:pt x="11894383" y="515178"/>
                    <a:pt x="11869417" y="514060"/>
                    <a:pt x="11847823" y="511785"/>
                  </a:cubicBezTo>
                  <a:cubicBezTo>
                    <a:pt x="11811233" y="507768"/>
                    <a:pt x="11773630" y="501982"/>
                    <a:pt x="11737547" y="502380"/>
                  </a:cubicBezTo>
                  <a:cubicBezTo>
                    <a:pt x="11702930" y="502855"/>
                    <a:pt x="11668388" y="508866"/>
                    <a:pt x="11636052" y="514993"/>
                  </a:cubicBezTo>
                  <a:cubicBezTo>
                    <a:pt x="11545722" y="532199"/>
                    <a:pt x="11462455" y="555118"/>
                    <a:pt x="11394706" y="590867"/>
                  </a:cubicBezTo>
                  <a:cubicBezTo>
                    <a:pt x="11385999" y="595562"/>
                    <a:pt x="11369016" y="596581"/>
                    <a:pt x="11354978" y="597561"/>
                  </a:cubicBezTo>
                  <a:cubicBezTo>
                    <a:pt x="11332076" y="599224"/>
                    <a:pt x="11308448" y="600655"/>
                    <a:pt x="11285306" y="599825"/>
                  </a:cubicBezTo>
                  <a:cubicBezTo>
                    <a:pt x="11172906" y="595841"/>
                    <a:pt x="11083430" y="617861"/>
                    <a:pt x="11008528" y="656670"/>
                  </a:cubicBezTo>
                  <a:cubicBezTo>
                    <a:pt x="10986971" y="667750"/>
                    <a:pt x="10970753" y="668236"/>
                    <a:pt x="10948735" y="652964"/>
                  </a:cubicBezTo>
                  <a:cubicBezTo>
                    <a:pt x="10923173" y="635218"/>
                    <a:pt x="10885031" y="639705"/>
                    <a:pt x="10850698" y="641721"/>
                  </a:cubicBezTo>
                  <a:cubicBezTo>
                    <a:pt x="10815269" y="643680"/>
                    <a:pt x="10779458" y="645811"/>
                    <a:pt x="10744026" y="647769"/>
                  </a:cubicBezTo>
                  <a:cubicBezTo>
                    <a:pt x="10717832" y="649066"/>
                    <a:pt x="10692021" y="650003"/>
                    <a:pt x="10666160" y="651891"/>
                  </a:cubicBezTo>
                  <a:cubicBezTo>
                    <a:pt x="10585627" y="657783"/>
                    <a:pt x="10513854" y="650969"/>
                    <a:pt x="10450521" y="616552"/>
                  </a:cubicBezTo>
                  <a:cubicBezTo>
                    <a:pt x="10402221" y="590175"/>
                    <a:pt x="10339099" y="579806"/>
                    <a:pt x="10271192" y="583498"/>
                  </a:cubicBezTo>
                  <a:cubicBezTo>
                    <a:pt x="10262701" y="584006"/>
                    <a:pt x="10251859" y="587254"/>
                    <a:pt x="10246067" y="585423"/>
                  </a:cubicBezTo>
                  <a:cubicBezTo>
                    <a:pt x="10158786" y="558528"/>
                    <a:pt x="10086634" y="594049"/>
                    <a:pt x="10005027" y="592252"/>
                  </a:cubicBezTo>
                  <a:cubicBezTo>
                    <a:pt x="9969004" y="591507"/>
                    <a:pt x="9931565" y="603664"/>
                    <a:pt x="9898681" y="613195"/>
                  </a:cubicBezTo>
                  <a:cubicBezTo>
                    <a:pt x="9853463" y="626281"/>
                    <a:pt x="9813049" y="639042"/>
                    <a:pt x="9753225" y="629038"/>
                  </a:cubicBezTo>
                  <a:cubicBezTo>
                    <a:pt x="9693404" y="618845"/>
                    <a:pt x="9637675" y="628898"/>
                    <a:pt x="9591376" y="648601"/>
                  </a:cubicBezTo>
                  <a:cubicBezTo>
                    <a:pt x="9556001" y="663537"/>
                    <a:pt x="9518120" y="663077"/>
                    <a:pt x="9472860" y="655936"/>
                  </a:cubicBezTo>
                  <a:cubicBezTo>
                    <a:pt x="9416283" y="647056"/>
                    <a:pt x="9357217" y="643578"/>
                    <a:pt x="9299788" y="636945"/>
                  </a:cubicBezTo>
                  <a:cubicBezTo>
                    <a:pt x="9287347" y="635531"/>
                    <a:pt x="9271710" y="632039"/>
                    <a:pt x="9264605" y="627087"/>
                  </a:cubicBezTo>
                  <a:cubicBezTo>
                    <a:pt x="9177661" y="565680"/>
                    <a:pt x="9051076" y="558473"/>
                    <a:pt x="8926435" y="549269"/>
                  </a:cubicBezTo>
                  <a:cubicBezTo>
                    <a:pt x="8850925" y="543595"/>
                    <a:pt x="8774954" y="539613"/>
                    <a:pt x="8698934" y="536583"/>
                  </a:cubicBezTo>
                  <a:cubicBezTo>
                    <a:pt x="8673232" y="535428"/>
                    <a:pt x="8645916" y="537050"/>
                    <a:pt x="8622862" y="541563"/>
                  </a:cubicBezTo>
                  <a:cubicBezTo>
                    <a:pt x="8574890" y="551069"/>
                    <a:pt x="8530403" y="564380"/>
                    <a:pt x="8482784" y="574094"/>
                  </a:cubicBezTo>
                  <a:cubicBezTo>
                    <a:pt x="8464923" y="577929"/>
                    <a:pt x="8442157" y="576927"/>
                    <a:pt x="8421565" y="576610"/>
                  </a:cubicBezTo>
                  <a:cubicBezTo>
                    <a:pt x="8385152" y="576229"/>
                    <a:pt x="8345023" y="569546"/>
                    <a:pt x="8313469" y="574762"/>
                  </a:cubicBezTo>
                  <a:cubicBezTo>
                    <a:pt x="8231431" y="588203"/>
                    <a:pt x="8155671" y="580227"/>
                    <a:pt x="8079520" y="558685"/>
                  </a:cubicBezTo>
                  <a:cubicBezTo>
                    <a:pt x="7972906" y="528487"/>
                    <a:pt x="7870782" y="525043"/>
                    <a:pt x="7773327" y="558854"/>
                  </a:cubicBezTo>
                  <a:cubicBezTo>
                    <a:pt x="7729470" y="574107"/>
                    <a:pt x="7688069" y="563543"/>
                    <a:pt x="7652477" y="547561"/>
                  </a:cubicBezTo>
                  <a:cubicBezTo>
                    <a:pt x="7611494" y="529005"/>
                    <a:pt x="7570974" y="522685"/>
                    <a:pt x="7522274" y="532150"/>
                  </a:cubicBezTo>
                  <a:cubicBezTo>
                    <a:pt x="7511488" y="534257"/>
                    <a:pt x="7496511" y="532136"/>
                    <a:pt x="7484080" y="530532"/>
                  </a:cubicBezTo>
                  <a:cubicBezTo>
                    <a:pt x="7413133" y="522044"/>
                    <a:pt x="7341987" y="510303"/>
                    <a:pt x="7282277" y="540177"/>
                  </a:cubicBezTo>
                  <a:cubicBezTo>
                    <a:pt x="7270558" y="546051"/>
                    <a:pt x="7251336" y="547713"/>
                    <a:pt x="7235690" y="551282"/>
                  </a:cubicBezTo>
                  <a:cubicBezTo>
                    <a:pt x="7170161" y="565782"/>
                    <a:pt x="7172820" y="564203"/>
                    <a:pt x="7116339" y="539494"/>
                  </a:cubicBezTo>
                  <a:cubicBezTo>
                    <a:pt x="7086841" y="526502"/>
                    <a:pt x="7045980" y="512724"/>
                    <a:pt x="7011067" y="511848"/>
                  </a:cubicBezTo>
                  <a:cubicBezTo>
                    <a:pt x="6800473" y="506533"/>
                    <a:pt x="6601893" y="468653"/>
                    <a:pt x="6403234" y="432296"/>
                  </a:cubicBezTo>
                  <a:cubicBezTo>
                    <a:pt x="6280760" y="409851"/>
                    <a:pt x="6160432" y="402592"/>
                    <a:pt x="6036273" y="412301"/>
                  </a:cubicBezTo>
                  <a:cubicBezTo>
                    <a:pt x="5946471" y="419425"/>
                    <a:pt x="5863077" y="395593"/>
                    <a:pt x="5780467" y="377910"/>
                  </a:cubicBezTo>
                  <a:cubicBezTo>
                    <a:pt x="5763357" y="374343"/>
                    <a:pt x="5747757" y="363033"/>
                    <a:pt x="5739051" y="353609"/>
                  </a:cubicBezTo>
                  <a:cubicBezTo>
                    <a:pt x="5707675" y="320294"/>
                    <a:pt x="5653252" y="312483"/>
                    <a:pt x="5583566" y="321995"/>
                  </a:cubicBezTo>
                  <a:cubicBezTo>
                    <a:pt x="5528347" y="329404"/>
                    <a:pt x="5477716" y="340486"/>
                    <a:pt x="5432030" y="362512"/>
                  </a:cubicBezTo>
                  <a:cubicBezTo>
                    <a:pt x="5378421" y="388318"/>
                    <a:pt x="5322767" y="418026"/>
                    <a:pt x="5241398" y="425781"/>
                  </a:cubicBezTo>
                  <a:cubicBezTo>
                    <a:pt x="5206262" y="429089"/>
                    <a:pt x="5176131" y="428273"/>
                    <a:pt x="5139710" y="421022"/>
                  </a:cubicBezTo>
                  <a:cubicBezTo>
                    <a:pt x="5069048" y="407018"/>
                    <a:pt x="4997864" y="396037"/>
                    <a:pt x="4929402" y="424310"/>
                  </a:cubicBezTo>
                  <a:cubicBezTo>
                    <a:pt x="4891785" y="439890"/>
                    <a:pt x="4841650" y="448519"/>
                    <a:pt x="4782793" y="441046"/>
                  </a:cubicBezTo>
                  <a:cubicBezTo>
                    <a:pt x="4709316" y="431663"/>
                    <a:pt x="4641426" y="442031"/>
                    <a:pt x="4577594" y="459290"/>
                  </a:cubicBezTo>
                  <a:cubicBezTo>
                    <a:pt x="4554816" y="465538"/>
                    <a:pt x="4527069" y="468279"/>
                    <a:pt x="4500826" y="470529"/>
                  </a:cubicBezTo>
                  <a:cubicBezTo>
                    <a:pt x="4440199" y="475746"/>
                    <a:pt x="4379252" y="479993"/>
                    <a:pt x="4317973" y="483649"/>
                  </a:cubicBezTo>
                  <a:cubicBezTo>
                    <a:pt x="4267762" y="486741"/>
                    <a:pt x="4217264" y="488292"/>
                    <a:pt x="4166722" y="490602"/>
                  </a:cubicBezTo>
                  <a:cubicBezTo>
                    <a:pt x="4111394" y="493045"/>
                    <a:pt x="4067073" y="503124"/>
                    <a:pt x="4042814" y="530660"/>
                  </a:cubicBezTo>
                  <a:cubicBezTo>
                    <a:pt x="4034996" y="539407"/>
                    <a:pt x="4017001" y="545715"/>
                    <a:pt x="4002653" y="552594"/>
                  </a:cubicBezTo>
                  <a:cubicBezTo>
                    <a:pt x="3992459" y="557592"/>
                    <a:pt x="3979023" y="561086"/>
                    <a:pt x="3969549" y="566312"/>
                  </a:cubicBezTo>
                  <a:cubicBezTo>
                    <a:pt x="3919896" y="593854"/>
                    <a:pt x="3870968" y="621622"/>
                    <a:pt x="3821685" y="649183"/>
                  </a:cubicBezTo>
                  <a:cubicBezTo>
                    <a:pt x="3816761" y="651788"/>
                    <a:pt x="3811445" y="654943"/>
                    <a:pt x="3805138" y="655947"/>
                  </a:cubicBezTo>
                  <a:cubicBezTo>
                    <a:pt x="3739817" y="666451"/>
                    <a:pt x="3673801" y="676154"/>
                    <a:pt x="3609177" y="687459"/>
                  </a:cubicBezTo>
                  <a:cubicBezTo>
                    <a:pt x="3584288" y="691878"/>
                    <a:pt x="3558597" y="697589"/>
                    <a:pt x="3539727" y="706521"/>
                  </a:cubicBezTo>
                  <a:cubicBezTo>
                    <a:pt x="3496714" y="726780"/>
                    <a:pt x="3457268" y="749132"/>
                    <a:pt x="3396572" y="755681"/>
                  </a:cubicBezTo>
                  <a:cubicBezTo>
                    <a:pt x="3378807" y="757611"/>
                    <a:pt x="3357809" y="758036"/>
                    <a:pt x="3341054" y="754679"/>
                  </a:cubicBezTo>
                  <a:cubicBezTo>
                    <a:pt x="3272962" y="740809"/>
                    <a:pt x="3206471" y="724541"/>
                    <a:pt x="3138775" y="710120"/>
                  </a:cubicBezTo>
                  <a:cubicBezTo>
                    <a:pt x="3095820" y="701191"/>
                    <a:pt x="3056969" y="691141"/>
                    <a:pt x="3037283" y="666453"/>
                  </a:cubicBezTo>
                  <a:cubicBezTo>
                    <a:pt x="3031764" y="659487"/>
                    <a:pt x="3015626" y="651391"/>
                    <a:pt x="3002117" y="649347"/>
                  </a:cubicBezTo>
                  <a:cubicBezTo>
                    <a:pt x="2915220" y="636209"/>
                    <a:pt x="2829194" y="627503"/>
                    <a:pt x="2747294" y="652400"/>
                  </a:cubicBezTo>
                  <a:cubicBezTo>
                    <a:pt x="2730084" y="657794"/>
                    <a:pt x="2698519" y="656140"/>
                    <a:pt x="2676273" y="652304"/>
                  </a:cubicBezTo>
                  <a:cubicBezTo>
                    <a:pt x="2590546" y="637890"/>
                    <a:pt x="2508883" y="630176"/>
                    <a:pt x="2432360" y="657836"/>
                  </a:cubicBezTo>
                  <a:cubicBezTo>
                    <a:pt x="2423352" y="661179"/>
                    <a:pt x="2395274" y="656272"/>
                    <a:pt x="2382311" y="650824"/>
                  </a:cubicBezTo>
                  <a:cubicBezTo>
                    <a:pt x="2257393" y="597728"/>
                    <a:pt x="2187724" y="592930"/>
                    <a:pt x="2055134" y="630053"/>
                  </a:cubicBezTo>
                  <a:cubicBezTo>
                    <a:pt x="2046542" y="632464"/>
                    <a:pt x="2035364" y="635121"/>
                    <a:pt x="2031829" y="639324"/>
                  </a:cubicBezTo>
                  <a:cubicBezTo>
                    <a:pt x="2007977" y="666120"/>
                    <a:pt x="1960229" y="664380"/>
                    <a:pt x="1912764" y="664183"/>
                  </a:cubicBezTo>
                  <a:cubicBezTo>
                    <a:pt x="1860521" y="663924"/>
                    <a:pt x="1808236" y="664426"/>
                    <a:pt x="1755637" y="663960"/>
                  </a:cubicBezTo>
                  <a:cubicBezTo>
                    <a:pt x="1746439" y="663859"/>
                    <a:pt x="1736243" y="661799"/>
                    <a:pt x="1727159" y="659605"/>
                  </a:cubicBezTo>
                  <a:cubicBezTo>
                    <a:pt x="1692256" y="651480"/>
                    <a:pt x="1658604" y="640559"/>
                    <a:pt x="1622470" y="634850"/>
                  </a:cubicBezTo>
                  <a:cubicBezTo>
                    <a:pt x="1544362" y="622552"/>
                    <a:pt x="1469248" y="602210"/>
                    <a:pt x="1385955" y="604522"/>
                  </a:cubicBezTo>
                  <a:cubicBezTo>
                    <a:pt x="1371585" y="604913"/>
                    <a:pt x="1355357" y="598530"/>
                    <a:pt x="1340055" y="595629"/>
                  </a:cubicBezTo>
                  <a:cubicBezTo>
                    <a:pt x="1312351" y="590552"/>
                    <a:pt x="1285460" y="583993"/>
                    <a:pt x="1257271" y="581180"/>
                  </a:cubicBezTo>
                  <a:cubicBezTo>
                    <a:pt x="1182583" y="573830"/>
                    <a:pt x="1107142" y="566824"/>
                    <a:pt x="1031914" y="562692"/>
                  </a:cubicBezTo>
                  <a:cubicBezTo>
                    <a:pt x="995593" y="560597"/>
                    <a:pt x="958880" y="565923"/>
                    <a:pt x="922031" y="566853"/>
                  </a:cubicBezTo>
                  <a:cubicBezTo>
                    <a:pt x="905446" y="567320"/>
                    <a:pt x="878533" y="568199"/>
                    <a:pt x="873250" y="563724"/>
                  </a:cubicBezTo>
                  <a:cubicBezTo>
                    <a:pt x="832343" y="529722"/>
                    <a:pt x="772202" y="532674"/>
                    <a:pt x="711627" y="529880"/>
                  </a:cubicBezTo>
                  <a:cubicBezTo>
                    <a:pt x="577999" y="523641"/>
                    <a:pt x="447408" y="543696"/>
                    <a:pt x="311112" y="525106"/>
                  </a:cubicBezTo>
                  <a:cubicBezTo>
                    <a:pt x="271645" y="519795"/>
                    <a:pt x="226936" y="530235"/>
                    <a:pt x="184145" y="532188"/>
                  </a:cubicBezTo>
                  <a:cubicBezTo>
                    <a:pt x="162015" y="533128"/>
                    <a:pt x="137665" y="534333"/>
                    <a:pt x="116886" y="530572"/>
                  </a:cubicBezTo>
                  <a:cubicBezTo>
                    <a:pt x="84810" y="524693"/>
                    <a:pt x="54011" y="515448"/>
                    <a:pt x="23941" y="506433"/>
                  </a:cubicBezTo>
                  <a:lnTo>
                    <a:pt x="0" y="502149"/>
                  </a:lnTo>
                  <a:close/>
                </a:path>
              </a:pathLst>
            </a:custGeom>
            <a:solidFill>
              <a:srgbClr val="FFFFFF"/>
            </a:solidFill>
            <a:ln w="12700" cap="flat" cmpd="sng" algn="ctr">
              <a:noFill/>
              <a:prstDash val="solid"/>
              <a:miter lim="800000"/>
            </a:ln>
            <a:effectLst>
              <a:outerShdw blurRad="381000" dist="152400" dir="5400000" algn="t" rotWithShape="0">
                <a:prstClr val="black">
                  <a:alpha val="1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30" name="Freeform: Shape 29">
              <a:extLst>
                <a:ext uri="{FF2B5EF4-FFF2-40B4-BE49-F238E27FC236}">
                  <a16:creationId xmlns:a16="http://schemas.microsoft.com/office/drawing/2014/main" id="{840A04EE-8E37-4C28-B09B-A9593A4AAB0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959818"/>
              <a:ext cx="12192000" cy="757168"/>
            </a:xfrm>
            <a:custGeom>
              <a:avLst/>
              <a:gdLst>
                <a:gd name="connsiteX0" fmla="*/ 0 w 12192000"/>
                <a:gd name="connsiteY0" fmla="*/ 0 h 757168"/>
                <a:gd name="connsiteX1" fmla="*/ 41653 w 12192000"/>
                <a:gd name="connsiteY1" fmla="*/ 6945 h 757168"/>
                <a:gd name="connsiteX2" fmla="*/ 81317 w 12192000"/>
                <a:gd name="connsiteY2" fmla="*/ 15509 h 757168"/>
                <a:gd name="connsiteX3" fmla="*/ 114150 w 12192000"/>
                <a:gd name="connsiteY3" fmla="*/ 28105 h 757168"/>
                <a:gd name="connsiteX4" fmla="*/ 214865 w 12192000"/>
                <a:gd name="connsiteY4" fmla="*/ 58374 h 757168"/>
                <a:gd name="connsiteX5" fmla="*/ 299237 w 12192000"/>
                <a:gd name="connsiteY5" fmla="*/ 63560 h 757168"/>
                <a:gd name="connsiteX6" fmla="*/ 415570 w 12192000"/>
                <a:gd name="connsiteY6" fmla="*/ 83774 h 757168"/>
                <a:gd name="connsiteX7" fmla="*/ 633210 w 12192000"/>
                <a:gd name="connsiteY7" fmla="*/ 109108 h 757168"/>
                <a:gd name="connsiteX8" fmla="*/ 677567 w 12192000"/>
                <a:gd name="connsiteY8" fmla="*/ 119446 h 757168"/>
                <a:gd name="connsiteX9" fmla="*/ 946429 w 12192000"/>
                <a:gd name="connsiteY9" fmla="*/ 171502 h 757168"/>
                <a:gd name="connsiteX10" fmla="*/ 1163367 w 12192000"/>
                <a:gd name="connsiteY10" fmla="*/ 182106 h 757168"/>
                <a:gd name="connsiteX11" fmla="*/ 1180337 w 12192000"/>
                <a:gd name="connsiteY11" fmla="*/ 181279 h 757168"/>
                <a:gd name="connsiteX12" fmla="*/ 1263939 w 12192000"/>
                <a:gd name="connsiteY12" fmla="*/ 173070 h 757168"/>
                <a:gd name="connsiteX13" fmla="*/ 1392213 w 12192000"/>
                <a:gd name="connsiteY13" fmla="*/ 183225 h 757168"/>
                <a:gd name="connsiteX14" fmla="*/ 1479752 w 12192000"/>
                <a:gd name="connsiteY14" fmla="*/ 205174 h 757168"/>
                <a:gd name="connsiteX15" fmla="*/ 1589813 w 12192000"/>
                <a:gd name="connsiteY15" fmla="*/ 211706 h 757168"/>
                <a:gd name="connsiteX16" fmla="*/ 1716264 w 12192000"/>
                <a:gd name="connsiteY16" fmla="*/ 207459 h 757168"/>
                <a:gd name="connsiteX17" fmla="*/ 1772900 w 12192000"/>
                <a:gd name="connsiteY17" fmla="*/ 208137 h 757168"/>
                <a:gd name="connsiteX18" fmla="*/ 1929319 w 12192000"/>
                <a:gd name="connsiteY18" fmla="*/ 193822 h 757168"/>
                <a:gd name="connsiteX19" fmla="*/ 2021514 w 12192000"/>
                <a:gd name="connsiteY19" fmla="*/ 204186 h 757168"/>
                <a:gd name="connsiteX20" fmla="*/ 2111753 w 12192000"/>
                <a:gd name="connsiteY20" fmla="*/ 223797 h 757168"/>
                <a:gd name="connsiteX21" fmla="*/ 2169356 w 12192000"/>
                <a:gd name="connsiteY21" fmla="*/ 241125 h 757168"/>
                <a:gd name="connsiteX22" fmla="*/ 2286638 w 12192000"/>
                <a:gd name="connsiteY22" fmla="*/ 257382 h 757168"/>
                <a:gd name="connsiteX23" fmla="*/ 2308368 w 12192000"/>
                <a:gd name="connsiteY23" fmla="*/ 256995 h 757168"/>
                <a:gd name="connsiteX24" fmla="*/ 2660621 w 12192000"/>
                <a:gd name="connsiteY24" fmla="*/ 262863 h 757168"/>
                <a:gd name="connsiteX25" fmla="*/ 2801134 w 12192000"/>
                <a:gd name="connsiteY25" fmla="*/ 250006 h 757168"/>
                <a:gd name="connsiteX26" fmla="*/ 2830994 w 12192000"/>
                <a:gd name="connsiteY26" fmla="*/ 249091 h 757168"/>
                <a:gd name="connsiteX27" fmla="*/ 3129084 w 12192000"/>
                <a:gd name="connsiteY27" fmla="*/ 242009 h 757168"/>
                <a:gd name="connsiteX28" fmla="*/ 3162162 w 12192000"/>
                <a:gd name="connsiteY28" fmla="*/ 242789 h 757168"/>
                <a:gd name="connsiteX29" fmla="*/ 3254072 w 12192000"/>
                <a:gd name="connsiteY29" fmla="*/ 251612 h 757168"/>
                <a:gd name="connsiteX30" fmla="*/ 3473491 w 12192000"/>
                <a:gd name="connsiteY30" fmla="*/ 221903 h 757168"/>
                <a:gd name="connsiteX31" fmla="*/ 3691860 w 12192000"/>
                <a:gd name="connsiteY31" fmla="*/ 219228 h 757168"/>
                <a:gd name="connsiteX32" fmla="*/ 3811494 w 12192000"/>
                <a:gd name="connsiteY32" fmla="*/ 225691 h 757168"/>
                <a:gd name="connsiteX33" fmla="*/ 3897533 w 12192000"/>
                <a:gd name="connsiteY33" fmla="*/ 220087 h 757168"/>
                <a:gd name="connsiteX34" fmla="*/ 4109430 w 12192000"/>
                <a:gd name="connsiteY34" fmla="*/ 200477 h 757168"/>
                <a:gd name="connsiteX35" fmla="*/ 4208772 w 12192000"/>
                <a:gd name="connsiteY35" fmla="*/ 200914 h 757168"/>
                <a:gd name="connsiteX36" fmla="*/ 4314641 w 12192000"/>
                <a:gd name="connsiteY36" fmla="*/ 196159 h 757168"/>
                <a:gd name="connsiteX37" fmla="*/ 4577622 w 12192000"/>
                <a:gd name="connsiteY37" fmla="*/ 163774 h 757168"/>
                <a:gd name="connsiteX38" fmla="*/ 4790345 w 12192000"/>
                <a:gd name="connsiteY38" fmla="*/ 177592 h 757168"/>
                <a:gd name="connsiteX39" fmla="*/ 4926164 w 12192000"/>
                <a:gd name="connsiteY39" fmla="*/ 184139 h 757168"/>
                <a:gd name="connsiteX40" fmla="*/ 5088812 w 12192000"/>
                <a:gd name="connsiteY40" fmla="*/ 177401 h 757168"/>
                <a:gd name="connsiteX41" fmla="*/ 5222466 w 12192000"/>
                <a:gd name="connsiteY41" fmla="*/ 162082 h 757168"/>
                <a:gd name="connsiteX42" fmla="*/ 5406528 w 12192000"/>
                <a:gd name="connsiteY42" fmla="*/ 153987 h 757168"/>
                <a:gd name="connsiteX43" fmla="*/ 5590716 w 12192000"/>
                <a:gd name="connsiteY43" fmla="*/ 129490 h 757168"/>
                <a:gd name="connsiteX44" fmla="*/ 5719429 w 12192000"/>
                <a:gd name="connsiteY44" fmla="*/ 110099 h 757168"/>
                <a:gd name="connsiteX45" fmla="*/ 5897895 w 12192000"/>
                <a:gd name="connsiteY45" fmla="*/ 96368 h 757168"/>
                <a:gd name="connsiteX46" fmla="*/ 6169957 w 12192000"/>
                <a:gd name="connsiteY46" fmla="*/ 94411 h 757168"/>
                <a:gd name="connsiteX47" fmla="*/ 6294827 w 12192000"/>
                <a:gd name="connsiteY47" fmla="*/ 99236 h 757168"/>
                <a:gd name="connsiteX48" fmla="*/ 6494261 w 12192000"/>
                <a:gd name="connsiteY48" fmla="*/ 71724 h 757168"/>
                <a:gd name="connsiteX49" fmla="*/ 6579627 w 12192000"/>
                <a:gd name="connsiteY49" fmla="*/ 57883 h 757168"/>
                <a:gd name="connsiteX50" fmla="*/ 6654800 w 12192000"/>
                <a:gd name="connsiteY50" fmla="*/ 77086 h 757168"/>
                <a:gd name="connsiteX51" fmla="*/ 6703059 w 12192000"/>
                <a:gd name="connsiteY51" fmla="*/ 97166 h 757168"/>
                <a:gd name="connsiteX52" fmla="*/ 6859445 w 12192000"/>
                <a:gd name="connsiteY52" fmla="*/ 90481 h 757168"/>
                <a:gd name="connsiteX53" fmla="*/ 7025414 w 12192000"/>
                <a:gd name="connsiteY53" fmla="*/ 83536 h 757168"/>
                <a:gd name="connsiteX54" fmla="*/ 7144137 w 12192000"/>
                <a:gd name="connsiteY54" fmla="*/ 79264 h 757168"/>
                <a:gd name="connsiteX55" fmla="*/ 7291235 w 12192000"/>
                <a:gd name="connsiteY55" fmla="*/ 95367 h 757168"/>
                <a:gd name="connsiteX56" fmla="*/ 7407395 w 12192000"/>
                <a:gd name="connsiteY56" fmla="*/ 104888 h 757168"/>
                <a:gd name="connsiteX57" fmla="*/ 7500837 w 12192000"/>
                <a:gd name="connsiteY57" fmla="*/ 119515 h 757168"/>
                <a:gd name="connsiteX58" fmla="*/ 7533567 w 12192000"/>
                <a:gd name="connsiteY58" fmla="*/ 126955 h 757168"/>
                <a:gd name="connsiteX59" fmla="*/ 7792910 w 12192000"/>
                <a:gd name="connsiteY59" fmla="*/ 185188 h 757168"/>
                <a:gd name="connsiteX60" fmla="*/ 8070699 w 12192000"/>
                <a:gd name="connsiteY60" fmla="*/ 235423 h 757168"/>
                <a:gd name="connsiteX61" fmla="*/ 8253177 w 12192000"/>
                <a:gd name="connsiteY61" fmla="*/ 222473 h 757168"/>
                <a:gd name="connsiteX62" fmla="*/ 8320683 w 12192000"/>
                <a:gd name="connsiteY62" fmla="*/ 226393 h 757168"/>
                <a:gd name="connsiteX63" fmla="*/ 8631438 w 12192000"/>
                <a:gd name="connsiteY63" fmla="*/ 237528 h 757168"/>
                <a:gd name="connsiteX64" fmla="*/ 8686410 w 12192000"/>
                <a:gd name="connsiteY64" fmla="*/ 234877 h 757168"/>
                <a:gd name="connsiteX65" fmla="*/ 8980658 w 12192000"/>
                <a:gd name="connsiteY65" fmla="*/ 273001 h 757168"/>
                <a:gd name="connsiteX66" fmla="*/ 9087625 w 12192000"/>
                <a:gd name="connsiteY66" fmla="*/ 282423 h 757168"/>
                <a:gd name="connsiteX67" fmla="*/ 9186017 w 12192000"/>
                <a:gd name="connsiteY67" fmla="*/ 293875 h 757168"/>
                <a:gd name="connsiteX68" fmla="*/ 9323931 w 12192000"/>
                <a:gd name="connsiteY68" fmla="*/ 302628 h 757168"/>
                <a:gd name="connsiteX69" fmla="*/ 9467213 w 12192000"/>
                <a:gd name="connsiteY69" fmla="*/ 307275 h 757168"/>
                <a:gd name="connsiteX70" fmla="*/ 9626826 w 12192000"/>
                <a:gd name="connsiteY70" fmla="*/ 316213 h 757168"/>
                <a:gd name="connsiteX71" fmla="*/ 9689696 w 12192000"/>
                <a:gd name="connsiteY71" fmla="*/ 324467 h 757168"/>
                <a:gd name="connsiteX72" fmla="*/ 9860526 w 12192000"/>
                <a:gd name="connsiteY72" fmla="*/ 329986 h 757168"/>
                <a:gd name="connsiteX73" fmla="*/ 9949775 w 12192000"/>
                <a:gd name="connsiteY73" fmla="*/ 340386 h 757168"/>
                <a:gd name="connsiteX74" fmla="*/ 10097252 w 12192000"/>
                <a:gd name="connsiteY74" fmla="*/ 349262 h 757168"/>
                <a:gd name="connsiteX75" fmla="*/ 10145261 w 12192000"/>
                <a:gd name="connsiteY75" fmla="*/ 353113 h 757168"/>
                <a:gd name="connsiteX76" fmla="*/ 10188159 w 12192000"/>
                <a:gd name="connsiteY76" fmla="*/ 356124 h 757168"/>
                <a:gd name="connsiteX77" fmla="*/ 10336144 w 12192000"/>
                <a:gd name="connsiteY77" fmla="*/ 348235 h 757168"/>
                <a:gd name="connsiteX78" fmla="*/ 10466847 w 12192000"/>
                <a:gd name="connsiteY78" fmla="*/ 354131 h 757168"/>
                <a:gd name="connsiteX79" fmla="*/ 10696514 w 12192000"/>
                <a:gd name="connsiteY79" fmla="*/ 353575 h 757168"/>
                <a:gd name="connsiteX80" fmla="*/ 10746932 w 12192000"/>
                <a:gd name="connsiteY80" fmla="*/ 360606 h 757168"/>
                <a:gd name="connsiteX81" fmla="*/ 10905388 w 12192000"/>
                <a:gd name="connsiteY81" fmla="*/ 370627 h 757168"/>
                <a:gd name="connsiteX82" fmla="*/ 10995602 w 12192000"/>
                <a:gd name="connsiteY82" fmla="*/ 376691 h 757168"/>
                <a:gd name="connsiteX83" fmla="*/ 11107647 w 12192000"/>
                <a:gd name="connsiteY83" fmla="*/ 373405 h 757168"/>
                <a:gd name="connsiteX84" fmla="*/ 11302440 w 12192000"/>
                <a:gd name="connsiteY84" fmla="*/ 364156 h 757168"/>
                <a:gd name="connsiteX85" fmla="*/ 11353613 w 12192000"/>
                <a:gd name="connsiteY85" fmla="*/ 363785 h 757168"/>
                <a:gd name="connsiteX86" fmla="*/ 11447323 w 12192000"/>
                <a:gd name="connsiteY86" fmla="*/ 359346 h 757168"/>
                <a:gd name="connsiteX87" fmla="*/ 11464292 w 12192000"/>
                <a:gd name="connsiteY87" fmla="*/ 358519 h 757168"/>
                <a:gd name="connsiteX88" fmla="*/ 11607560 w 12192000"/>
                <a:gd name="connsiteY88" fmla="*/ 342370 h 757168"/>
                <a:gd name="connsiteX89" fmla="*/ 11681426 w 12192000"/>
                <a:gd name="connsiteY89" fmla="*/ 344335 h 757168"/>
                <a:gd name="connsiteX90" fmla="*/ 11893565 w 12192000"/>
                <a:gd name="connsiteY90" fmla="*/ 355261 h 757168"/>
                <a:gd name="connsiteX91" fmla="*/ 11983290 w 12192000"/>
                <a:gd name="connsiteY91" fmla="*/ 363588 h 757168"/>
                <a:gd name="connsiteX92" fmla="*/ 12192000 w 12192000"/>
                <a:gd name="connsiteY92" fmla="*/ 388018 h 757168"/>
                <a:gd name="connsiteX93" fmla="*/ 12192000 w 12192000"/>
                <a:gd name="connsiteY93" fmla="*/ 577115 h 757168"/>
                <a:gd name="connsiteX94" fmla="*/ 12157329 w 12192000"/>
                <a:gd name="connsiteY94" fmla="*/ 588862 h 757168"/>
                <a:gd name="connsiteX95" fmla="*/ 12066948 w 12192000"/>
                <a:gd name="connsiteY95" fmla="*/ 586034 h 757168"/>
                <a:gd name="connsiteX96" fmla="*/ 11911344 w 12192000"/>
                <a:gd name="connsiteY96" fmla="*/ 521599 h 757168"/>
                <a:gd name="connsiteX97" fmla="*/ 11847823 w 12192000"/>
                <a:gd name="connsiteY97" fmla="*/ 511785 h 757168"/>
                <a:gd name="connsiteX98" fmla="*/ 11737547 w 12192000"/>
                <a:gd name="connsiteY98" fmla="*/ 502380 h 757168"/>
                <a:gd name="connsiteX99" fmla="*/ 11636052 w 12192000"/>
                <a:gd name="connsiteY99" fmla="*/ 514993 h 757168"/>
                <a:gd name="connsiteX100" fmla="*/ 11394706 w 12192000"/>
                <a:gd name="connsiteY100" fmla="*/ 590867 h 757168"/>
                <a:gd name="connsiteX101" fmla="*/ 11354978 w 12192000"/>
                <a:gd name="connsiteY101" fmla="*/ 597561 h 757168"/>
                <a:gd name="connsiteX102" fmla="*/ 11285306 w 12192000"/>
                <a:gd name="connsiteY102" fmla="*/ 599825 h 757168"/>
                <a:gd name="connsiteX103" fmla="*/ 11008528 w 12192000"/>
                <a:gd name="connsiteY103" fmla="*/ 656670 h 757168"/>
                <a:gd name="connsiteX104" fmla="*/ 10948735 w 12192000"/>
                <a:gd name="connsiteY104" fmla="*/ 652964 h 757168"/>
                <a:gd name="connsiteX105" fmla="*/ 10850698 w 12192000"/>
                <a:gd name="connsiteY105" fmla="*/ 641721 h 757168"/>
                <a:gd name="connsiteX106" fmla="*/ 10744026 w 12192000"/>
                <a:gd name="connsiteY106" fmla="*/ 647769 h 757168"/>
                <a:gd name="connsiteX107" fmla="*/ 10666160 w 12192000"/>
                <a:gd name="connsiteY107" fmla="*/ 651891 h 757168"/>
                <a:gd name="connsiteX108" fmla="*/ 10450521 w 12192000"/>
                <a:gd name="connsiteY108" fmla="*/ 616552 h 757168"/>
                <a:gd name="connsiteX109" fmla="*/ 10271192 w 12192000"/>
                <a:gd name="connsiteY109" fmla="*/ 583498 h 757168"/>
                <a:gd name="connsiteX110" fmla="*/ 10246067 w 12192000"/>
                <a:gd name="connsiteY110" fmla="*/ 585423 h 757168"/>
                <a:gd name="connsiteX111" fmla="*/ 10005027 w 12192000"/>
                <a:gd name="connsiteY111" fmla="*/ 592252 h 757168"/>
                <a:gd name="connsiteX112" fmla="*/ 9898681 w 12192000"/>
                <a:gd name="connsiteY112" fmla="*/ 613195 h 757168"/>
                <a:gd name="connsiteX113" fmla="*/ 9753225 w 12192000"/>
                <a:gd name="connsiteY113" fmla="*/ 629038 h 757168"/>
                <a:gd name="connsiteX114" fmla="*/ 9591376 w 12192000"/>
                <a:gd name="connsiteY114" fmla="*/ 648601 h 757168"/>
                <a:gd name="connsiteX115" fmla="*/ 9472860 w 12192000"/>
                <a:gd name="connsiteY115" fmla="*/ 655936 h 757168"/>
                <a:gd name="connsiteX116" fmla="*/ 9299788 w 12192000"/>
                <a:gd name="connsiteY116" fmla="*/ 636945 h 757168"/>
                <a:gd name="connsiteX117" fmla="*/ 9264605 w 12192000"/>
                <a:gd name="connsiteY117" fmla="*/ 627087 h 757168"/>
                <a:gd name="connsiteX118" fmla="*/ 8926435 w 12192000"/>
                <a:gd name="connsiteY118" fmla="*/ 549269 h 757168"/>
                <a:gd name="connsiteX119" fmla="*/ 8698934 w 12192000"/>
                <a:gd name="connsiteY119" fmla="*/ 536583 h 757168"/>
                <a:gd name="connsiteX120" fmla="*/ 8622862 w 12192000"/>
                <a:gd name="connsiteY120" fmla="*/ 541563 h 757168"/>
                <a:gd name="connsiteX121" fmla="*/ 8482784 w 12192000"/>
                <a:gd name="connsiteY121" fmla="*/ 574094 h 757168"/>
                <a:gd name="connsiteX122" fmla="*/ 8421565 w 12192000"/>
                <a:gd name="connsiteY122" fmla="*/ 576610 h 757168"/>
                <a:gd name="connsiteX123" fmla="*/ 8313469 w 12192000"/>
                <a:gd name="connsiteY123" fmla="*/ 574762 h 757168"/>
                <a:gd name="connsiteX124" fmla="*/ 8079520 w 12192000"/>
                <a:gd name="connsiteY124" fmla="*/ 558685 h 757168"/>
                <a:gd name="connsiteX125" fmla="*/ 7773327 w 12192000"/>
                <a:gd name="connsiteY125" fmla="*/ 558854 h 757168"/>
                <a:gd name="connsiteX126" fmla="*/ 7652477 w 12192000"/>
                <a:gd name="connsiteY126" fmla="*/ 547561 h 757168"/>
                <a:gd name="connsiteX127" fmla="*/ 7522274 w 12192000"/>
                <a:gd name="connsiteY127" fmla="*/ 532150 h 757168"/>
                <a:gd name="connsiteX128" fmla="*/ 7484080 w 12192000"/>
                <a:gd name="connsiteY128" fmla="*/ 530532 h 757168"/>
                <a:gd name="connsiteX129" fmla="*/ 7282277 w 12192000"/>
                <a:gd name="connsiteY129" fmla="*/ 540177 h 757168"/>
                <a:gd name="connsiteX130" fmla="*/ 7235690 w 12192000"/>
                <a:gd name="connsiteY130" fmla="*/ 551282 h 757168"/>
                <a:gd name="connsiteX131" fmla="*/ 7116339 w 12192000"/>
                <a:gd name="connsiteY131" fmla="*/ 539494 h 757168"/>
                <a:gd name="connsiteX132" fmla="*/ 7011067 w 12192000"/>
                <a:gd name="connsiteY132" fmla="*/ 511848 h 757168"/>
                <a:gd name="connsiteX133" fmla="*/ 6403234 w 12192000"/>
                <a:gd name="connsiteY133" fmla="*/ 432296 h 757168"/>
                <a:gd name="connsiteX134" fmla="*/ 6036273 w 12192000"/>
                <a:gd name="connsiteY134" fmla="*/ 412301 h 757168"/>
                <a:gd name="connsiteX135" fmla="*/ 5780467 w 12192000"/>
                <a:gd name="connsiteY135" fmla="*/ 377910 h 757168"/>
                <a:gd name="connsiteX136" fmla="*/ 5739051 w 12192000"/>
                <a:gd name="connsiteY136" fmla="*/ 353609 h 757168"/>
                <a:gd name="connsiteX137" fmla="*/ 5583566 w 12192000"/>
                <a:gd name="connsiteY137" fmla="*/ 321995 h 757168"/>
                <a:gd name="connsiteX138" fmla="*/ 5432030 w 12192000"/>
                <a:gd name="connsiteY138" fmla="*/ 362512 h 757168"/>
                <a:gd name="connsiteX139" fmla="*/ 5241398 w 12192000"/>
                <a:gd name="connsiteY139" fmla="*/ 425781 h 757168"/>
                <a:gd name="connsiteX140" fmla="*/ 5139710 w 12192000"/>
                <a:gd name="connsiteY140" fmla="*/ 421022 h 757168"/>
                <a:gd name="connsiteX141" fmla="*/ 4929402 w 12192000"/>
                <a:gd name="connsiteY141" fmla="*/ 424310 h 757168"/>
                <a:gd name="connsiteX142" fmla="*/ 4782793 w 12192000"/>
                <a:gd name="connsiteY142" fmla="*/ 441046 h 757168"/>
                <a:gd name="connsiteX143" fmla="*/ 4577594 w 12192000"/>
                <a:gd name="connsiteY143" fmla="*/ 459290 h 757168"/>
                <a:gd name="connsiteX144" fmla="*/ 4500826 w 12192000"/>
                <a:gd name="connsiteY144" fmla="*/ 470529 h 757168"/>
                <a:gd name="connsiteX145" fmla="*/ 4317973 w 12192000"/>
                <a:gd name="connsiteY145" fmla="*/ 483649 h 757168"/>
                <a:gd name="connsiteX146" fmla="*/ 4166722 w 12192000"/>
                <a:gd name="connsiteY146" fmla="*/ 490602 h 757168"/>
                <a:gd name="connsiteX147" fmla="*/ 4042814 w 12192000"/>
                <a:gd name="connsiteY147" fmla="*/ 530660 h 757168"/>
                <a:gd name="connsiteX148" fmla="*/ 4002653 w 12192000"/>
                <a:gd name="connsiteY148" fmla="*/ 552594 h 757168"/>
                <a:gd name="connsiteX149" fmla="*/ 3969549 w 12192000"/>
                <a:gd name="connsiteY149" fmla="*/ 566312 h 757168"/>
                <a:gd name="connsiteX150" fmla="*/ 3821685 w 12192000"/>
                <a:gd name="connsiteY150" fmla="*/ 649183 h 757168"/>
                <a:gd name="connsiteX151" fmla="*/ 3805138 w 12192000"/>
                <a:gd name="connsiteY151" fmla="*/ 655947 h 757168"/>
                <a:gd name="connsiteX152" fmla="*/ 3609177 w 12192000"/>
                <a:gd name="connsiteY152" fmla="*/ 687459 h 757168"/>
                <a:gd name="connsiteX153" fmla="*/ 3539727 w 12192000"/>
                <a:gd name="connsiteY153" fmla="*/ 706521 h 757168"/>
                <a:gd name="connsiteX154" fmla="*/ 3396572 w 12192000"/>
                <a:gd name="connsiteY154" fmla="*/ 755681 h 757168"/>
                <a:gd name="connsiteX155" fmla="*/ 3341054 w 12192000"/>
                <a:gd name="connsiteY155" fmla="*/ 754679 h 757168"/>
                <a:gd name="connsiteX156" fmla="*/ 3138775 w 12192000"/>
                <a:gd name="connsiteY156" fmla="*/ 710120 h 757168"/>
                <a:gd name="connsiteX157" fmla="*/ 3037283 w 12192000"/>
                <a:gd name="connsiteY157" fmla="*/ 666453 h 757168"/>
                <a:gd name="connsiteX158" fmla="*/ 3002117 w 12192000"/>
                <a:gd name="connsiteY158" fmla="*/ 649347 h 757168"/>
                <a:gd name="connsiteX159" fmla="*/ 2747294 w 12192000"/>
                <a:gd name="connsiteY159" fmla="*/ 652400 h 757168"/>
                <a:gd name="connsiteX160" fmla="*/ 2676273 w 12192000"/>
                <a:gd name="connsiteY160" fmla="*/ 652304 h 757168"/>
                <a:gd name="connsiteX161" fmla="*/ 2432360 w 12192000"/>
                <a:gd name="connsiteY161" fmla="*/ 657836 h 757168"/>
                <a:gd name="connsiteX162" fmla="*/ 2382311 w 12192000"/>
                <a:gd name="connsiteY162" fmla="*/ 650824 h 757168"/>
                <a:gd name="connsiteX163" fmla="*/ 2055134 w 12192000"/>
                <a:gd name="connsiteY163" fmla="*/ 630053 h 757168"/>
                <a:gd name="connsiteX164" fmla="*/ 2031829 w 12192000"/>
                <a:gd name="connsiteY164" fmla="*/ 639324 h 757168"/>
                <a:gd name="connsiteX165" fmla="*/ 1912764 w 12192000"/>
                <a:gd name="connsiteY165" fmla="*/ 664183 h 757168"/>
                <a:gd name="connsiteX166" fmla="*/ 1755637 w 12192000"/>
                <a:gd name="connsiteY166" fmla="*/ 663960 h 757168"/>
                <a:gd name="connsiteX167" fmla="*/ 1727159 w 12192000"/>
                <a:gd name="connsiteY167" fmla="*/ 659605 h 757168"/>
                <a:gd name="connsiteX168" fmla="*/ 1622470 w 12192000"/>
                <a:gd name="connsiteY168" fmla="*/ 634850 h 757168"/>
                <a:gd name="connsiteX169" fmla="*/ 1385955 w 12192000"/>
                <a:gd name="connsiteY169" fmla="*/ 604522 h 757168"/>
                <a:gd name="connsiteX170" fmla="*/ 1340055 w 12192000"/>
                <a:gd name="connsiteY170" fmla="*/ 595629 h 757168"/>
                <a:gd name="connsiteX171" fmla="*/ 1257271 w 12192000"/>
                <a:gd name="connsiteY171" fmla="*/ 581180 h 757168"/>
                <a:gd name="connsiteX172" fmla="*/ 1031914 w 12192000"/>
                <a:gd name="connsiteY172" fmla="*/ 562692 h 757168"/>
                <a:gd name="connsiteX173" fmla="*/ 922031 w 12192000"/>
                <a:gd name="connsiteY173" fmla="*/ 566853 h 757168"/>
                <a:gd name="connsiteX174" fmla="*/ 873250 w 12192000"/>
                <a:gd name="connsiteY174" fmla="*/ 563724 h 757168"/>
                <a:gd name="connsiteX175" fmla="*/ 711627 w 12192000"/>
                <a:gd name="connsiteY175" fmla="*/ 529880 h 757168"/>
                <a:gd name="connsiteX176" fmla="*/ 311112 w 12192000"/>
                <a:gd name="connsiteY176" fmla="*/ 525106 h 757168"/>
                <a:gd name="connsiteX177" fmla="*/ 184145 w 12192000"/>
                <a:gd name="connsiteY177" fmla="*/ 532188 h 757168"/>
                <a:gd name="connsiteX178" fmla="*/ 116886 w 12192000"/>
                <a:gd name="connsiteY178" fmla="*/ 530572 h 757168"/>
                <a:gd name="connsiteX179" fmla="*/ 23941 w 12192000"/>
                <a:gd name="connsiteY179" fmla="*/ 506433 h 757168"/>
                <a:gd name="connsiteX180" fmla="*/ 0 w 12192000"/>
                <a:gd name="connsiteY180" fmla="*/ 502149 h 7571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</a:cxnLst>
              <a:rect l="l" t="t" r="r" b="b"/>
              <a:pathLst>
                <a:path w="12192000" h="757168">
                  <a:moveTo>
                    <a:pt x="0" y="0"/>
                  </a:moveTo>
                  <a:lnTo>
                    <a:pt x="41653" y="6945"/>
                  </a:lnTo>
                  <a:cubicBezTo>
                    <a:pt x="55151" y="9178"/>
                    <a:pt x="68996" y="11810"/>
                    <a:pt x="81317" y="15509"/>
                  </a:cubicBezTo>
                  <a:cubicBezTo>
                    <a:pt x="92911" y="18978"/>
                    <a:pt x="102562" y="24446"/>
                    <a:pt x="114150" y="28105"/>
                  </a:cubicBezTo>
                  <a:cubicBezTo>
                    <a:pt x="145644" y="37958"/>
                    <a:pt x="177914" y="47281"/>
                    <a:pt x="214865" y="58374"/>
                  </a:cubicBezTo>
                  <a:cubicBezTo>
                    <a:pt x="236680" y="42349"/>
                    <a:pt x="264438" y="53534"/>
                    <a:pt x="299237" y="63560"/>
                  </a:cubicBezTo>
                  <a:cubicBezTo>
                    <a:pt x="334763" y="73816"/>
                    <a:pt x="376093" y="78654"/>
                    <a:pt x="415570" y="83774"/>
                  </a:cubicBezTo>
                  <a:cubicBezTo>
                    <a:pt x="487949" y="93100"/>
                    <a:pt x="560804" y="100354"/>
                    <a:pt x="633210" y="109108"/>
                  </a:cubicBezTo>
                  <a:cubicBezTo>
                    <a:pt x="648566" y="111058"/>
                    <a:pt x="666073" y="114072"/>
                    <a:pt x="677567" y="119446"/>
                  </a:cubicBezTo>
                  <a:cubicBezTo>
                    <a:pt x="756262" y="155621"/>
                    <a:pt x="853422" y="169678"/>
                    <a:pt x="946429" y="171502"/>
                  </a:cubicBezTo>
                  <a:cubicBezTo>
                    <a:pt x="1019582" y="173044"/>
                    <a:pt x="1091239" y="175083"/>
                    <a:pt x="1163367" y="182106"/>
                  </a:cubicBezTo>
                  <a:cubicBezTo>
                    <a:pt x="1168863" y="182586"/>
                    <a:pt x="1176224" y="182589"/>
                    <a:pt x="1180337" y="181279"/>
                  </a:cubicBezTo>
                  <a:cubicBezTo>
                    <a:pt x="1205822" y="172503"/>
                    <a:pt x="1231920" y="173109"/>
                    <a:pt x="1263939" y="173070"/>
                  </a:cubicBezTo>
                  <a:cubicBezTo>
                    <a:pt x="1309211" y="172961"/>
                    <a:pt x="1350592" y="176848"/>
                    <a:pt x="1392213" y="183225"/>
                  </a:cubicBezTo>
                  <a:cubicBezTo>
                    <a:pt x="1422516" y="187866"/>
                    <a:pt x="1453010" y="195759"/>
                    <a:pt x="1479752" y="205174"/>
                  </a:cubicBezTo>
                  <a:cubicBezTo>
                    <a:pt x="1516962" y="218381"/>
                    <a:pt x="1553071" y="224660"/>
                    <a:pt x="1589813" y="211706"/>
                  </a:cubicBezTo>
                  <a:cubicBezTo>
                    <a:pt x="1629541" y="197953"/>
                    <a:pt x="1673292" y="205778"/>
                    <a:pt x="1716264" y="207459"/>
                  </a:cubicBezTo>
                  <a:cubicBezTo>
                    <a:pt x="1734988" y="208248"/>
                    <a:pt x="1754789" y="209668"/>
                    <a:pt x="1772900" y="208137"/>
                  </a:cubicBezTo>
                  <a:cubicBezTo>
                    <a:pt x="1825381" y="203828"/>
                    <a:pt x="1876222" y="195808"/>
                    <a:pt x="1929319" y="193822"/>
                  </a:cubicBezTo>
                  <a:cubicBezTo>
                    <a:pt x="1958819" y="192698"/>
                    <a:pt x="1991232" y="199166"/>
                    <a:pt x="2021514" y="204186"/>
                  </a:cubicBezTo>
                  <a:cubicBezTo>
                    <a:pt x="2052154" y="209417"/>
                    <a:pt x="2082323" y="216530"/>
                    <a:pt x="2111753" y="223797"/>
                  </a:cubicBezTo>
                  <a:cubicBezTo>
                    <a:pt x="2131736" y="228659"/>
                    <a:pt x="2153567" y="233429"/>
                    <a:pt x="2169356" y="241125"/>
                  </a:cubicBezTo>
                  <a:cubicBezTo>
                    <a:pt x="2205243" y="258649"/>
                    <a:pt x="2242901" y="263295"/>
                    <a:pt x="2286638" y="257382"/>
                  </a:cubicBezTo>
                  <a:cubicBezTo>
                    <a:pt x="2293313" y="256396"/>
                    <a:pt x="2301018" y="256799"/>
                    <a:pt x="2308368" y="256995"/>
                  </a:cubicBezTo>
                  <a:cubicBezTo>
                    <a:pt x="2426026" y="259155"/>
                    <a:pt x="2543593" y="262834"/>
                    <a:pt x="2660621" y="262863"/>
                  </a:cubicBezTo>
                  <a:cubicBezTo>
                    <a:pt x="2708088" y="262871"/>
                    <a:pt x="2754165" y="254412"/>
                    <a:pt x="2801134" y="250006"/>
                  </a:cubicBezTo>
                  <a:cubicBezTo>
                    <a:pt x="2810748" y="249174"/>
                    <a:pt x="2821504" y="247638"/>
                    <a:pt x="2830994" y="249091"/>
                  </a:cubicBezTo>
                  <a:cubicBezTo>
                    <a:pt x="2934354" y="264045"/>
                    <a:pt x="3032340" y="255254"/>
                    <a:pt x="3129084" y="242009"/>
                  </a:cubicBezTo>
                  <a:cubicBezTo>
                    <a:pt x="3139090" y="240625"/>
                    <a:pt x="3151170" y="241831"/>
                    <a:pt x="3162162" y="242789"/>
                  </a:cubicBezTo>
                  <a:cubicBezTo>
                    <a:pt x="3192925" y="245736"/>
                    <a:pt x="3225969" y="254145"/>
                    <a:pt x="3254072" y="251612"/>
                  </a:cubicBezTo>
                  <a:cubicBezTo>
                    <a:pt x="3328782" y="244461"/>
                    <a:pt x="3402881" y="234992"/>
                    <a:pt x="3473491" y="221903"/>
                  </a:cubicBezTo>
                  <a:cubicBezTo>
                    <a:pt x="3545212" y="208683"/>
                    <a:pt x="3611651" y="197856"/>
                    <a:pt x="3691860" y="219228"/>
                  </a:cubicBezTo>
                  <a:cubicBezTo>
                    <a:pt x="3725977" y="228268"/>
                    <a:pt x="3771754" y="225515"/>
                    <a:pt x="3811494" y="225691"/>
                  </a:cubicBezTo>
                  <a:cubicBezTo>
                    <a:pt x="3840564" y="225687"/>
                    <a:pt x="3868906" y="218586"/>
                    <a:pt x="3897533" y="220087"/>
                  </a:cubicBezTo>
                  <a:cubicBezTo>
                    <a:pt x="3973874" y="224087"/>
                    <a:pt x="4042293" y="217563"/>
                    <a:pt x="4109430" y="200477"/>
                  </a:cubicBezTo>
                  <a:cubicBezTo>
                    <a:pt x="4135544" y="193834"/>
                    <a:pt x="4175268" y="201258"/>
                    <a:pt x="4208772" y="200914"/>
                  </a:cubicBezTo>
                  <a:cubicBezTo>
                    <a:pt x="4244136" y="200288"/>
                    <a:pt x="4280583" y="199908"/>
                    <a:pt x="4314641" y="196159"/>
                  </a:cubicBezTo>
                  <a:cubicBezTo>
                    <a:pt x="4402743" y="186278"/>
                    <a:pt x="4489848" y="174436"/>
                    <a:pt x="4577622" y="163774"/>
                  </a:cubicBezTo>
                  <a:cubicBezTo>
                    <a:pt x="4649843" y="154967"/>
                    <a:pt x="4719794" y="168553"/>
                    <a:pt x="4790345" y="177592"/>
                  </a:cubicBezTo>
                  <a:cubicBezTo>
                    <a:pt x="4834576" y="183345"/>
                    <a:pt x="4875614" y="193701"/>
                    <a:pt x="4926164" y="184139"/>
                  </a:cubicBezTo>
                  <a:cubicBezTo>
                    <a:pt x="4974485" y="175032"/>
                    <a:pt x="5034899" y="180870"/>
                    <a:pt x="5088812" y="177401"/>
                  </a:cubicBezTo>
                  <a:cubicBezTo>
                    <a:pt x="5134238" y="174439"/>
                    <a:pt x="5178353" y="168165"/>
                    <a:pt x="5222466" y="162082"/>
                  </a:cubicBezTo>
                  <a:cubicBezTo>
                    <a:pt x="5282519" y="153783"/>
                    <a:pt x="5341864" y="144876"/>
                    <a:pt x="5406528" y="153987"/>
                  </a:cubicBezTo>
                  <a:cubicBezTo>
                    <a:pt x="5479960" y="164323"/>
                    <a:pt x="5531876" y="142624"/>
                    <a:pt x="5590716" y="129490"/>
                  </a:cubicBezTo>
                  <a:cubicBezTo>
                    <a:pt x="5631296" y="120553"/>
                    <a:pt x="5675395" y="114659"/>
                    <a:pt x="5719429" y="110099"/>
                  </a:cubicBezTo>
                  <a:cubicBezTo>
                    <a:pt x="5778247" y="104215"/>
                    <a:pt x="5838715" y="102042"/>
                    <a:pt x="5897895" y="96368"/>
                  </a:cubicBezTo>
                  <a:cubicBezTo>
                    <a:pt x="5987399" y="87895"/>
                    <a:pt x="6077855" y="82333"/>
                    <a:pt x="6169957" y="94411"/>
                  </a:cubicBezTo>
                  <a:cubicBezTo>
                    <a:pt x="6212360" y="99875"/>
                    <a:pt x="6252010" y="101763"/>
                    <a:pt x="6294827" y="99236"/>
                  </a:cubicBezTo>
                  <a:cubicBezTo>
                    <a:pt x="6364965" y="95091"/>
                    <a:pt x="6436581" y="97891"/>
                    <a:pt x="6494261" y="71724"/>
                  </a:cubicBezTo>
                  <a:cubicBezTo>
                    <a:pt x="6514615" y="62488"/>
                    <a:pt x="6550354" y="61691"/>
                    <a:pt x="6579627" y="57883"/>
                  </a:cubicBezTo>
                  <a:cubicBezTo>
                    <a:pt x="6613354" y="53353"/>
                    <a:pt x="6637770" y="57878"/>
                    <a:pt x="6654800" y="77086"/>
                  </a:cubicBezTo>
                  <a:cubicBezTo>
                    <a:pt x="6662444" y="85688"/>
                    <a:pt x="6685147" y="94892"/>
                    <a:pt x="6703059" y="97166"/>
                  </a:cubicBezTo>
                  <a:cubicBezTo>
                    <a:pt x="6756799" y="103989"/>
                    <a:pt x="6806654" y="100687"/>
                    <a:pt x="6859445" y="90481"/>
                  </a:cubicBezTo>
                  <a:cubicBezTo>
                    <a:pt x="6908894" y="80861"/>
                    <a:pt x="6969747" y="85387"/>
                    <a:pt x="7025414" y="83536"/>
                  </a:cubicBezTo>
                  <a:cubicBezTo>
                    <a:pt x="7064862" y="82168"/>
                    <a:pt x="7104501" y="77186"/>
                    <a:pt x="7144137" y="79264"/>
                  </a:cubicBezTo>
                  <a:cubicBezTo>
                    <a:pt x="7193316" y="81841"/>
                    <a:pt x="7241809" y="90488"/>
                    <a:pt x="7291235" y="95367"/>
                  </a:cubicBezTo>
                  <a:cubicBezTo>
                    <a:pt x="7329668" y="99288"/>
                    <a:pt x="7368978" y="100585"/>
                    <a:pt x="7407395" y="104888"/>
                  </a:cubicBezTo>
                  <a:cubicBezTo>
                    <a:pt x="7438868" y="108256"/>
                    <a:pt x="7469832" y="114265"/>
                    <a:pt x="7500837" y="119515"/>
                  </a:cubicBezTo>
                  <a:cubicBezTo>
                    <a:pt x="7512146" y="121444"/>
                    <a:pt x="7523255" y="127178"/>
                    <a:pt x="7533567" y="126955"/>
                  </a:cubicBezTo>
                  <a:cubicBezTo>
                    <a:pt x="7636025" y="124121"/>
                    <a:pt x="7707510" y="164497"/>
                    <a:pt x="7792910" y="185188"/>
                  </a:cubicBezTo>
                  <a:cubicBezTo>
                    <a:pt x="7882663" y="207063"/>
                    <a:pt x="7969001" y="237914"/>
                    <a:pt x="8070699" y="235423"/>
                  </a:cubicBezTo>
                  <a:cubicBezTo>
                    <a:pt x="8132239" y="233879"/>
                    <a:pt x="8191903" y="225939"/>
                    <a:pt x="8253177" y="222473"/>
                  </a:cubicBezTo>
                  <a:cubicBezTo>
                    <a:pt x="8274949" y="221324"/>
                    <a:pt x="8299150" y="222976"/>
                    <a:pt x="8320683" y="226393"/>
                  </a:cubicBezTo>
                  <a:cubicBezTo>
                    <a:pt x="8424731" y="242340"/>
                    <a:pt x="8527777" y="249266"/>
                    <a:pt x="8631438" y="237528"/>
                  </a:cubicBezTo>
                  <a:cubicBezTo>
                    <a:pt x="8649201" y="235596"/>
                    <a:pt x="8668058" y="233915"/>
                    <a:pt x="8686410" y="234877"/>
                  </a:cubicBezTo>
                  <a:cubicBezTo>
                    <a:pt x="8786966" y="240146"/>
                    <a:pt x="8885480" y="249315"/>
                    <a:pt x="8980658" y="273001"/>
                  </a:cubicBezTo>
                  <a:cubicBezTo>
                    <a:pt x="9012626" y="280972"/>
                    <a:pt x="9052108" y="279035"/>
                    <a:pt x="9087625" y="282423"/>
                  </a:cubicBezTo>
                  <a:cubicBezTo>
                    <a:pt x="9120583" y="285484"/>
                    <a:pt x="9154319" y="287825"/>
                    <a:pt x="9186017" y="293875"/>
                  </a:cubicBezTo>
                  <a:cubicBezTo>
                    <a:pt x="9232288" y="302785"/>
                    <a:pt x="9275554" y="305815"/>
                    <a:pt x="9323931" y="302628"/>
                  </a:cubicBezTo>
                  <a:cubicBezTo>
                    <a:pt x="9370084" y="299705"/>
                    <a:pt x="9419491" y="304964"/>
                    <a:pt x="9467213" y="307275"/>
                  </a:cubicBezTo>
                  <a:cubicBezTo>
                    <a:pt x="9520438" y="309874"/>
                    <a:pt x="9573661" y="312473"/>
                    <a:pt x="9626826" y="316213"/>
                  </a:cubicBezTo>
                  <a:cubicBezTo>
                    <a:pt x="9648094" y="317708"/>
                    <a:pt x="9671915" y="326588"/>
                    <a:pt x="9689696" y="324467"/>
                  </a:cubicBezTo>
                  <a:cubicBezTo>
                    <a:pt x="9747117" y="317175"/>
                    <a:pt x="9803355" y="332523"/>
                    <a:pt x="9860526" y="329986"/>
                  </a:cubicBezTo>
                  <a:cubicBezTo>
                    <a:pt x="9888572" y="328594"/>
                    <a:pt x="9919723" y="338048"/>
                    <a:pt x="9949775" y="340386"/>
                  </a:cubicBezTo>
                  <a:cubicBezTo>
                    <a:pt x="9998886" y="344296"/>
                    <a:pt x="10048092" y="346302"/>
                    <a:pt x="10097252" y="349262"/>
                  </a:cubicBezTo>
                  <a:cubicBezTo>
                    <a:pt x="10113390" y="350297"/>
                    <a:pt x="10129133" y="351886"/>
                    <a:pt x="10145261" y="353113"/>
                  </a:cubicBezTo>
                  <a:cubicBezTo>
                    <a:pt x="10159555" y="354243"/>
                    <a:pt x="10174512" y="356743"/>
                    <a:pt x="10188159" y="356124"/>
                  </a:cubicBezTo>
                  <a:cubicBezTo>
                    <a:pt x="10237589" y="353944"/>
                    <a:pt x="10286441" y="348682"/>
                    <a:pt x="10336144" y="348235"/>
                  </a:cubicBezTo>
                  <a:cubicBezTo>
                    <a:pt x="10379222" y="347822"/>
                    <a:pt x="10423443" y="353764"/>
                    <a:pt x="10466847" y="354131"/>
                  </a:cubicBezTo>
                  <a:cubicBezTo>
                    <a:pt x="10543353" y="354898"/>
                    <a:pt x="10619988" y="353190"/>
                    <a:pt x="10696514" y="353575"/>
                  </a:cubicBezTo>
                  <a:cubicBezTo>
                    <a:pt x="10713071" y="353680"/>
                    <a:pt x="10730069" y="359342"/>
                    <a:pt x="10746932" y="360606"/>
                  </a:cubicBezTo>
                  <a:cubicBezTo>
                    <a:pt x="10799731" y="364326"/>
                    <a:pt x="10852569" y="367289"/>
                    <a:pt x="10905388" y="370627"/>
                  </a:cubicBezTo>
                  <a:cubicBezTo>
                    <a:pt x="10935470" y="372396"/>
                    <a:pt x="10965963" y="373421"/>
                    <a:pt x="10995602" y="376691"/>
                  </a:cubicBezTo>
                  <a:cubicBezTo>
                    <a:pt x="11034750" y="381032"/>
                    <a:pt x="11070168" y="386324"/>
                    <a:pt x="11107647" y="373405"/>
                  </a:cubicBezTo>
                  <a:cubicBezTo>
                    <a:pt x="11165372" y="353347"/>
                    <a:pt x="11236837" y="366060"/>
                    <a:pt x="11302440" y="364156"/>
                  </a:cubicBezTo>
                  <a:cubicBezTo>
                    <a:pt x="11319394" y="363708"/>
                    <a:pt x="11336655" y="364422"/>
                    <a:pt x="11353613" y="363785"/>
                  </a:cubicBezTo>
                  <a:cubicBezTo>
                    <a:pt x="11384961" y="362566"/>
                    <a:pt x="11415955" y="360947"/>
                    <a:pt x="11447323" y="359346"/>
                  </a:cubicBezTo>
                  <a:cubicBezTo>
                    <a:pt x="11452855" y="359066"/>
                    <a:pt x="11459104" y="359200"/>
                    <a:pt x="11464292" y="358519"/>
                  </a:cubicBezTo>
                  <a:cubicBezTo>
                    <a:pt x="11512058" y="353010"/>
                    <a:pt x="11559143" y="346321"/>
                    <a:pt x="11607560" y="342370"/>
                  </a:cubicBezTo>
                  <a:cubicBezTo>
                    <a:pt x="11631218" y="340368"/>
                    <a:pt x="11657295" y="341352"/>
                    <a:pt x="11681426" y="344335"/>
                  </a:cubicBezTo>
                  <a:cubicBezTo>
                    <a:pt x="11751997" y="352993"/>
                    <a:pt x="11821986" y="358760"/>
                    <a:pt x="11893565" y="355261"/>
                  </a:cubicBezTo>
                  <a:cubicBezTo>
                    <a:pt x="11921973" y="353889"/>
                    <a:pt x="11953288" y="360300"/>
                    <a:pt x="11983290" y="363588"/>
                  </a:cubicBezTo>
                  <a:lnTo>
                    <a:pt x="12192000" y="388018"/>
                  </a:lnTo>
                  <a:lnTo>
                    <a:pt x="12192000" y="577115"/>
                  </a:lnTo>
                  <a:lnTo>
                    <a:pt x="12157329" y="588862"/>
                  </a:lnTo>
                  <a:cubicBezTo>
                    <a:pt x="12118393" y="608572"/>
                    <a:pt x="12109715" y="605637"/>
                    <a:pt x="12066948" y="586034"/>
                  </a:cubicBezTo>
                  <a:cubicBezTo>
                    <a:pt x="12016991" y="563193"/>
                    <a:pt x="11965119" y="541779"/>
                    <a:pt x="11911344" y="521599"/>
                  </a:cubicBezTo>
                  <a:cubicBezTo>
                    <a:pt x="11894383" y="515178"/>
                    <a:pt x="11869417" y="514060"/>
                    <a:pt x="11847823" y="511785"/>
                  </a:cubicBezTo>
                  <a:cubicBezTo>
                    <a:pt x="11811233" y="507768"/>
                    <a:pt x="11773630" y="501982"/>
                    <a:pt x="11737547" y="502380"/>
                  </a:cubicBezTo>
                  <a:cubicBezTo>
                    <a:pt x="11702930" y="502855"/>
                    <a:pt x="11668388" y="508866"/>
                    <a:pt x="11636052" y="514993"/>
                  </a:cubicBezTo>
                  <a:cubicBezTo>
                    <a:pt x="11545722" y="532199"/>
                    <a:pt x="11462455" y="555118"/>
                    <a:pt x="11394706" y="590867"/>
                  </a:cubicBezTo>
                  <a:cubicBezTo>
                    <a:pt x="11385999" y="595562"/>
                    <a:pt x="11369016" y="596581"/>
                    <a:pt x="11354978" y="597561"/>
                  </a:cubicBezTo>
                  <a:cubicBezTo>
                    <a:pt x="11332076" y="599224"/>
                    <a:pt x="11308448" y="600655"/>
                    <a:pt x="11285306" y="599825"/>
                  </a:cubicBezTo>
                  <a:cubicBezTo>
                    <a:pt x="11172906" y="595841"/>
                    <a:pt x="11083430" y="617861"/>
                    <a:pt x="11008528" y="656670"/>
                  </a:cubicBezTo>
                  <a:cubicBezTo>
                    <a:pt x="10986971" y="667750"/>
                    <a:pt x="10970753" y="668236"/>
                    <a:pt x="10948735" y="652964"/>
                  </a:cubicBezTo>
                  <a:cubicBezTo>
                    <a:pt x="10923173" y="635218"/>
                    <a:pt x="10885031" y="639705"/>
                    <a:pt x="10850698" y="641721"/>
                  </a:cubicBezTo>
                  <a:cubicBezTo>
                    <a:pt x="10815269" y="643680"/>
                    <a:pt x="10779458" y="645811"/>
                    <a:pt x="10744026" y="647769"/>
                  </a:cubicBezTo>
                  <a:cubicBezTo>
                    <a:pt x="10717832" y="649066"/>
                    <a:pt x="10692021" y="650003"/>
                    <a:pt x="10666160" y="651891"/>
                  </a:cubicBezTo>
                  <a:cubicBezTo>
                    <a:pt x="10585627" y="657783"/>
                    <a:pt x="10513854" y="650969"/>
                    <a:pt x="10450521" y="616552"/>
                  </a:cubicBezTo>
                  <a:cubicBezTo>
                    <a:pt x="10402221" y="590175"/>
                    <a:pt x="10339099" y="579806"/>
                    <a:pt x="10271192" y="583498"/>
                  </a:cubicBezTo>
                  <a:cubicBezTo>
                    <a:pt x="10262701" y="584006"/>
                    <a:pt x="10251859" y="587254"/>
                    <a:pt x="10246067" y="585423"/>
                  </a:cubicBezTo>
                  <a:cubicBezTo>
                    <a:pt x="10158786" y="558528"/>
                    <a:pt x="10086634" y="594049"/>
                    <a:pt x="10005027" y="592252"/>
                  </a:cubicBezTo>
                  <a:cubicBezTo>
                    <a:pt x="9969004" y="591507"/>
                    <a:pt x="9931565" y="603664"/>
                    <a:pt x="9898681" y="613195"/>
                  </a:cubicBezTo>
                  <a:cubicBezTo>
                    <a:pt x="9853463" y="626281"/>
                    <a:pt x="9813049" y="639042"/>
                    <a:pt x="9753225" y="629038"/>
                  </a:cubicBezTo>
                  <a:cubicBezTo>
                    <a:pt x="9693404" y="618845"/>
                    <a:pt x="9637675" y="628898"/>
                    <a:pt x="9591376" y="648601"/>
                  </a:cubicBezTo>
                  <a:cubicBezTo>
                    <a:pt x="9556001" y="663537"/>
                    <a:pt x="9518120" y="663077"/>
                    <a:pt x="9472860" y="655936"/>
                  </a:cubicBezTo>
                  <a:cubicBezTo>
                    <a:pt x="9416283" y="647056"/>
                    <a:pt x="9357217" y="643578"/>
                    <a:pt x="9299788" y="636945"/>
                  </a:cubicBezTo>
                  <a:cubicBezTo>
                    <a:pt x="9287347" y="635531"/>
                    <a:pt x="9271710" y="632039"/>
                    <a:pt x="9264605" y="627087"/>
                  </a:cubicBezTo>
                  <a:cubicBezTo>
                    <a:pt x="9177661" y="565680"/>
                    <a:pt x="9051076" y="558473"/>
                    <a:pt x="8926435" y="549269"/>
                  </a:cubicBezTo>
                  <a:cubicBezTo>
                    <a:pt x="8850925" y="543595"/>
                    <a:pt x="8774954" y="539613"/>
                    <a:pt x="8698934" y="536583"/>
                  </a:cubicBezTo>
                  <a:cubicBezTo>
                    <a:pt x="8673232" y="535428"/>
                    <a:pt x="8645916" y="537050"/>
                    <a:pt x="8622862" y="541563"/>
                  </a:cubicBezTo>
                  <a:cubicBezTo>
                    <a:pt x="8574890" y="551069"/>
                    <a:pt x="8530403" y="564380"/>
                    <a:pt x="8482784" y="574094"/>
                  </a:cubicBezTo>
                  <a:cubicBezTo>
                    <a:pt x="8464923" y="577929"/>
                    <a:pt x="8442157" y="576927"/>
                    <a:pt x="8421565" y="576610"/>
                  </a:cubicBezTo>
                  <a:cubicBezTo>
                    <a:pt x="8385152" y="576229"/>
                    <a:pt x="8345023" y="569546"/>
                    <a:pt x="8313469" y="574762"/>
                  </a:cubicBezTo>
                  <a:cubicBezTo>
                    <a:pt x="8231431" y="588203"/>
                    <a:pt x="8155671" y="580227"/>
                    <a:pt x="8079520" y="558685"/>
                  </a:cubicBezTo>
                  <a:cubicBezTo>
                    <a:pt x="7972906" y="528487"/>
                    <a:pt x="7870782" y="525043"/>
                    <a:pt x="7773327" y="558854"/>
                  </a:cubicBezTo>
                  <a:cubicBezTo>
                    <a:pt x="7729470" y="574107"/>
                    <a:pt x="7688069" y="563543"/>
                    <a:pt x="7652477" y="547561"/>
                  </a:cubicBezTo>
                  <a:cubicBezTo>
                    <a:pt x="7611494" y="529005"/>
                    <a:pt x="7570974" y="522685"/>
                    <a:pt x="7522274" y="532150"/>
                  </a:cubicBezTo>
                  <a:cubicBezTo>
                    <a:pt x="7511488" y="534257"/>
                    <a:pt x="7496511" y="532136"/>
                    <a:pt x="7484080" y="530532"/>
                  </a:cubicBezTo>
                  <a:cubicBezTo>
                    <a:pt x="7413133" y="522044"/>
                    <a:pt x="7341987" y="510303"/>
                    <a:pt x="7282277" y="540177"/>
                  </a:cubicBezTo>
                  <a:cubicBezTo>
                    <a:pt x="7270558" y="546051"/>
                    <a:pt x="7251336" y="547713"/>
                    <a:pt x="7235690" y="551282"/>
                  </a:cubicBezTo>
                  <a:cubicBezTo>
                    <a:pt x="7170161" y="565782"/>
                    <a:pt x="7172820" y="564203"/>
                    <a:pt x="7116339" y="539494"/>
                  </a:cubicBezTo>
                  <a:cubicBezTo>
                    <a:pt x="7086841" y="526502"/>
                    <a:pt x="7045980" y="512724"/>
                    <a:pt x="7011067" y="511848"/>
                  </a:cubicBezTo>
                  <a:cubicBezTo>
                    <a:pt x="6800473" y="506533"/>
                    <a:pt x="6601893" y="468653"/>
                    <a:pt x="6403234" y="432296"/>
                  </a:cubicBezTo>
                  <a:cubicBezTo>
                    <a:pt x="6280760" y="409851"/>
                    <a:pt x="6160432" y="402592"/>
                    <a:pt x="6036273" y="412301"/>
                  </a:cubicBezTo>
                  <a:cubicBezTo>
                    <a:pt x="5946471" y="419425"/>
                    <a:pt x="5863077" y="395593"/>
                    <a:pt x="5780467" y="377910"/>
                  </a:cubicBezTo>
                  <a:cubicBezTo>
                    <a:pt x="5763357" y="374343"/>
                    <a:pt x="5747757" y="363033"/>
                    <a:pt x="5739051" y="353609"/>
                  </a:cubicBezTo>
                  <a:cubicBezTo>
                    <a:pt x="5707675" y="320294"/>
                    <a:pt x="5653252" y="312483"/>
                    <a:pt x="5583566" y="321995"/>
                  </a:cubicBezTo>
                  <a:cubicBezTo>
                    <a:pt x="5528347" y="329404"/>
                    <a:pt x="5477716" y="340486"/>
                    <a:pt x="5432030" y="362512"/>
                  </a:cubicBezTo>
                  <a:cubicBezTo>
                    <a:pt x="5378421" y="388318"/>
                    <a:pt x="5322767" y="418026"/>
                    <a:pt x="5241398" y="425781"/>
                  </a:cubicBezTo>
                  <a:cubicBezTo>
                    <a:pt x="5206262" y="429089"/>
                    <a:pt x="5176131" y="428273"/>
                    <a:pt x="5139710" y="421022"/>
                  </a:cubicBezTo>
                  <a:cubicBezTo>
                    <a:pt x="5069048" y="407018"/>
                    <a:pt x="4997864" y="396037"/>
                    <a:pt x="4929402" y="424310"/>
                  </a:cubicBezTo>
                  <a:cubicBezTo>
                    <a:pt x="4891785" y="439890"/>
                    <a:pt x="4841650" y="448519"/>
                    <a:pt x="4782793" y="441046"/>
                  </a:cubicBezTo>
                  <a:cubicBezTo>
                    <a:pt x="4709316" y="431663"/>
                    <a:pt x="4641426" y="442031"/>
                    <a:pt x="4577594" y="459290"/>
                  </a:cubicBezTo>
                  <a:cubicBezTo>
                    <a:pt x="4554816" y="465538"/>
                    <a:pt x="4527069" y="468279"/>
                    <a:pt x="4500826" y="470529"/>
                  </a:cubicBezTo>
                  <a:cubicBezTo>
                    <a:pt x="4440199" y="475746"/>
                    <a:pt x="4379252" y="479993"/>
                    <a:pt x="4317973" y="483649"/>
                  </a:cubicBezTo>
                  <a:cubicBezTo>
                    <a:pt x="4267762" y="486741"/>
                    <a:pt x="4217264" y="488292"/>
                    <a:pt x="4166722" y="490602"/>
                  </a:cubicBezTo>
                  <a:cubicBezTo>
                    <a:pt x="4111394" y="493045"/>
                    <a:pt x="4067073" y="503124"/>
                    <a:pt x="4042814" y="530660"/>
                  </a:cubicBezTo>
                  <a:cubicBezTo>
                    <a:pt x="4034996" y="539407"/>
                    <a:pt x="4017001" y="545715"/>
                    <a:pt x="4002653" y="552594"/>
                  </a:cubicBezTo>
                  <a:cubicBezTo>
                    <a:pt x="3992459" y="557592"/>
                    <a:pt x="3979023" y="561086"/>
                    <a:pt x="3969549" y="566312"/>
                  </a:cubicBezTo>
                  <a:cubicBezTo>
                    <a:pt x="3919896" y="593854"/>
                    <a:pt x="3870968" y="621622"/>
                    <a:pt x="3821685" y="649183"/>
                  </a:cubicBezTo>
                  <a:cubicBezTo>
                    <a:pt x="3816761" y="651788"/>
                    <a:pt x="3811445" y="654943"/>
                    <a:pt x="3805138" y="655947"/>
                  </a:cubicBezTo>
                  <a:cubicBezTo>
                    <a:pt x="3739817" y="666451"/>
                    <a:pt x="3673801" y="676154"/>
                    <a:pt x="3609177" y="687459"/>
                  </a:cubicBezTo>
                  <a:cubicBezTo>
                    <a:pt x="3584288" y="691878"/>
                    <a:pt x="3558597" y="697589"/>
                    <a:pt x="3539727" y="706521"/>
                  </a:cubicBezTo>
                  <a:cubicBezTo>
                    <a:pt x="3496714" y="726780"/>
                    <a:pt x="3457268" y="749132"/>
                    <a:pt x="3396572" y="755681"/>
                  </a:cubicBezTo>
                  <a:cubicBezTo>
                    <a:pt x="3378807" y="757611"/>
                    <a:pt x="3357809" y="758036"/>
                    <a:pt x="3341054" y="754679"/>
                  </a:cubicBezTo>
                  <a:cubicBezTo>
                    <a:pt x="3272962" y="740809"/>
                    <a:pt x="3206471" y="724541"/>
                    <a:pt x="3138775" y="710120"/>
                  </a:cubicBezTo>
                  <a:cubicBezTo>
                    <a:pt x="3095820" y="701191"/>
                    <a:pt x="3056969" y="691141"/>
                    <a:pt x="3037283" y="666453"/>
                  </a:cubicBezTo>
                  <a:cubicBezTo>
                    <a:pt x="3031764" y="659487"/>
                    <a:pt x="3015626" y="651391"/>
                    <a:pt x="3002117" y="649347"/>
                  </a:cubicBezTo>
                  <a:cubicBezTo>
                    <a:pt x="2915220" y="636209"/>
                    <a:pt x="2829194" y="627503"/>
                    <a:pt x="2747294" y="652400"/>
                  </a:cubicBezTo>
                  <a:cubicBezTo>
                    <a:pt x="2730084" y="657794"/>
                    <a:pt x="2698519" y="656140"/>
                    <a:pt x="2676273" y="652304"/>
                  </a:cubicBezTo>
                  <a:cubicBezTo>
                    <a:pt x="2590546" y="637890"/>
                    <a:pt x="2508883" y="630176"/>
                    <a:pt x="2432360" y="657836"/>
                  </a:cubicBezTo>
                  <a:cubicBezTo>
                    <a:pt x="2423352" y="661179"/>
                    <a:pt x="2395274" y="656272"/>
                    <a:pt x="2382311" y="650824"/>
                  </a:cubicBezTo>
                  <a:cubicBezTo>
                    <a:pt x="2257393" y="597728"/>
                    <a:pt x="2187724" y="592930"/>
                    <a:pt x="2055134" y="630053"/>
                  </a:cubicBezTo>
                  <a:cubicBezTo>
                    <a:pt x="2046542" y="632464"/>
                    <a:pt x="2035364" y="635121"/>
                    <a:pt x="2031829" y="639324"/>
                  </a:cubicBezTo>
                  <a:cubicBezTo>
                    <a:pt x="2007977" y="666120"/>
                    <a:pt x="1960229" y="664380"/>
                    <a:pt x="1912764" y="664183"/>
                  </a:cubicBezTo>
                  <a:cubicBezTo>
                    <a:pt x="1860521" y="663924"/>
                    <a:pt x="1808236" y="664426"/>
                    <a:pt x="1755637" y="663960"/>
                  </a:cubicBezTo>
                  <a:cubicBezTo>
                    <a:pt x="1746439" y="663859"/>
                    <a:pt x="1736243" y="661799"/>
                    <a:pt x="1727159" y="659605"/>
                  </a:cubicBezTo>
                  <a:cubicBezTo>
                    <a:pt x="1692256" y="651480"/>
                    <a:pt x="1658604" y="640559"/>
                    <a:pt x="1622470" y="634850"/>
                  </a:cubicBezTo>
                  <a:cubicBezTo>
                    <a:pt x="1544362" y="622552"/>
                    <a:pt x="1469248" y="602210"/>
                    <a:pt x="1385955" y="604522"/>
                  </a:cubicBezTo>
                  <a:cubicBezTo>
                    <a:pt x="1371585" y="604913"/>
                    <a:pt x="1355357" y="598530"/>
                    <a:pt x="1340055" y="595629"/>
                  </a:cubicBezTo>
                  <a:cubicBezTo>
                    <a:pt x="1312351" y="590552"/>
                    <a:pt x="1285460" y="583993"/>
                    <a:pt x="1257271" y="581180"/>
                  </a:cubicBezTo>
                  <a:cubicBezTo>
                    <a:pt x="1182583" y="573830"/>
                    <a:pt x="1107142" y="566824"/>
                    <a:pt x="1031914" y="562692"/>
                  </a:cubicBezTo>
                  <a:cubicBezTo>
                    <a:pt x="995593" y="560597"/>
                    <a:pt x="958880" y="565923"/>
                    <a:pt x="922031" y="566853"/>
                  </a:cubicBezTo>
                  <a:cubicBezTo>
                    <a:pt x="905446" y="567320"/>
                    <a:pt x="878533" y="568199"/>
                    <a:pt x="873250" y="563724"/>
                  </a:cubicBezTo>
                  <a:cubicBezTo>
                    <a:pt x="832343" y="529722"/>
                    <a:pt x="772202" y="532674"/>
                    <a:pt x="711627" y="529880"/>
                  </a:cubicBezTo>
                  <a:cubicBezTo>
                    <a:pt x="577999" y="523641"/>
                    <a:pt x="447408" y="543696"/>
                    <a:pt x="311112" y="525106"/>
                  </a:cubicBezTo>
                  <a:cubicBezTo>
                    <a:pt x="271645" y="519795"/>
                    <a:pt x="226936" y="530235"/>
                    <a:pt x="184145" y="532188"/>
                  </a:cubicBezTo>
                  <a:cubicBezTo>
                    <a:pt x="162015" y="533128"/>
                    <a:pt x="137665" y="534333"/>
                    <a:pt x="116886" y="530572"/>
                  </a:cubicBezTo>
                  <a:cubicBezTo>
                    <a:pt x="84810" y="524693"/>
                    <a:pt x="54011" y="515448"/>
                    <a:pt x="23941" y="506433"/>
                  </a:cubicBezTo>
                  <a:lnTo>
                    <a:pt x="0" y="502149"/>
                  </a:lnTo>
                  <a:close/>
                </a:path>
              </a:pathLst>
            </a:custGeom>
            <a:blipFill>
              <a:blip r:embed="rId4">
                <a:alphaModFix amt="57000"/>
              </a:blip>
              <a:tile tx="0" ty="0" sx="100000" sy="100000" flip="none" algn="tl"/>
            </a:blip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23" name="Content Placeholder 22">
            <a:extLst>
              <a:ext uri="{FF2B5EF4-FFF2-40B4-BE49-F238E27FC236}">
                <a16:creationId xmlns:a16="http://schemas.microsoft.com/office/drawing/2014/main" id="{31085CB9-38ED-F7BC-54AC-02BEB0D1DA3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664201" y="4766267"/>
            <a:ext cx="5692774" cy="1077411"/>
          </a:xfrm>
        </p:spPr>
        <p:txBody>
          <a:bodyPr vert="horz" lIns="91440" tIns="45720" rIns="91440" bIns="45720" rtlCol="0" anchor="t">
            <a:normAutofit fontScale="77500" lnSpcReduction="20000"/>
          </a:bodyPr>
          <a:lstStyle/>
          <a:p>
            <a:r>
              <a:rPr lang="en-US" sz="2400" dirty="0">
                <a:solidFill>
                  <a:schemeClr val="bg1">
                    <a:alpha val="80000"/>
                  </a:schemeClr>
                </a:solidFill>
              </a:rPr>
              <a:t>They should begin to cater towards guests in the 26 – 50 age range, allowing for both trends and classic cuisine. </a:t>
            </a:r>
          </a:p>
          <a:p>
            <a:pPr marL="0" indent="0">
              <a:buNone/>
            </a:pPr>
            <a:r>
              <a:rPr lang="en-US" sz="2400" dirty="0">
                <a:solidFill>
                  <a:schemeClr val="bg1">
                    <a:alpha val="80000"/>
                  </a:schemeClr>
                </a:solidFill>
              </a:rPr>
              <a:t>(Sparktoro,2026)</a:t>
            </a:r>
          </a:p>
        </p:txBody>
      </p:sp>
    </p:spTree>
    <p:extLst>
      <p:ext uri="{BB962C8B-B14F-4D97-AF65-F5344CB8AC3E}">
        <p14:creationId xmlns:p14="http://schemas.microsoft.com/office/powerpoint/2010/main" val="342496862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B95B9BA8-1D69-4796-85F5-B6D0BD5235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53128FF-112C-54C5-615D-EB764048C1D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641752"/>
            <a:ext cx="4391024" cy="1323439"/>
          </a:xfrm>
        </p:spPr>
        <p:txBody>
          <a:bodyPr anchor="t">
            <a:normAutofit/>
          </a:bodyPr>
          <a:lstStyle/>
          <a:p>
            <a:r>
              <a:rPr lang="en-US" sz="4000">
                <a:solidFill>
                  <a:schemeClr val="bg1"/>
                </a:solidFill>
              </a:rPr>
              <a:t>Competitors...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3D338867-94A1-7E25-3853-F5B7167576D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3146400"/>
            <a:ext cx="4391024" cy="2454300"/>
          </a:xfrm>
        </p:spPr>
        <p:txBody>
          <a:bodyPr>
            <a:normAutofit/>
          </a:bodyPr>
          <a:lstStyle/>
          <a:p>
            <a:endParaRPr lang="en-US" sz="2400">
              <a:solidFill>
                <a:schemeClr val="bg1">
                  <a:alpha val="80000"/>
                </a:schemeClr>
              </a:solidFill>
            </a:endParaRPr>
          </a:p>
        </p:txBody>
      </p:sp>
      <p:grpSp>
        <p:nvGrpSpPr>
          <p:cNvPr id="13" name="Group 12">
            <a:extLst>
              <a:ext uri="{FF2B5EF4-FFF2-40B4-BE49-F238E27FC236}">
                <a16:creationId xmlns:a16="http://schemas.microsoft.com/office/drawing/2014/main" id="{D44E3F87-3D58-4B03-86B2-15A5C5B9C9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096000" y="841376"/>
            <a:ext cx="5260976" cy="4707593"/>
            <a:chOff x="6096000" y="841376"/>
            <a:chExt cx="5260976" cy="4707593"/>
          </a:xfrm>
          <a:effectLst>
            <a:outerShdw blurRad="381000" dist="152400" dir="5400000" algn="ctr" rotWithShape="0">
              <a:srgbClr val="000000">
                <a:alpha val="10000"/>
              </a:srgbClr>
            </a:outerShdw>
          </a:effectLst>
        </p:grpSpPr>
        <p:grpSp>
          <p:nvGrpSpPr>
            <p:cNvPr id="14" name="Group 13">
              <a:extLst>
                <a:ext uri="{FF2B5EF4-FFF2-40B4-BE49-F238E27FC236}">
                  <a16:creationId xmlns:a16="http://schemas.microsoft.com/office/drawing/2014/main" id="{B4D09509-F6FC-47A6-B196-CCCFD8E8305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6096001" y="841376"/>
              <a:ext cx="5260975" cy="4707593"/>
              <a:chOff x="6096001" y="841376"/>
              <a:chExt cx="5260975" cy="4707593"/>
            </a:xfrm>
          </p:grpSpPr>
          <p:sp>
            <p:nvSpPr>
              <p:cNvPr id="18" name="Freeform: Shape 17">
                <a:extLst>
                  <a:ext uri="{FF2B5EF4-FFF2-40B4-BE49-F238E27FC236}">
                    <a16:creationId xmlns:a16="http://schemas.microsoft.com/office/drawing/2014/main" id="{BA5B9D66-192D-4F12-964D-2B23A1D27540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096001" y="841376"/>
                <a:ext cx="5260975" cy="4707593"/>
              </a:xfrm>
              <a:custGeom>
                <a:avLst/>
                <a:gdLst>
                  <a:gd name="connsiteX0" fmla="*/ 0 w 5260975"/>
                  <a:gd name="connsiteY0" fmla="*/ 0 h 4707593"/>
                  <a:gd name="connsiteX1" fmla="*/ 5260975 w 5260975"/>
                  <a:gd name="connsiteY1" fmla="*/ 0 h 4707593"/>
                  <a:gd name="connsiteX2" fmla="*/ 5260975 w 5260975"/>
                  <a:gd name="connsiteY2" fmla="*/ 3296937 h 4707593"/>
                  <a:gd name="connsiteX3" fmla="*/ 5260975 w 5260975"/>
                  <a:gd name="connsiteY3" fmla="*/ 3518571 h 4707593"/>
                  <a:gd name="connsiteX4" fmla="*/ 5226503 w 5260975"/>
                  <a:gd name="connsiteY4" fmla="*/ 3534000 h 4707593"/>
                  <a:gd name="connsiteX5" fmla="*/ 5206341 w 5260975"/>
                  <a:gd name="connsiteY5" fmla="*/ 3542065 h 4707593"/>
                  <a:gd name="connsiteX6" fmla="*/ 5123287 w 5260975"/>
                  <a:gd name="connsiteY6" fmla="*/ 3594010 h 4707593"/>
                  <a:gd name="connsiteX7" fmla="*/ 5048107 w 5260975"/>
                  <a:gd name="connsiteY7" fmla="*/ 3658244 h 4707593"/>
                  <a:gd name="connsiteX8" fmla="*/ 4992899 w 5260975"/>
                  <a:gd name="connsiteY8" fmla="*/ 3734479 h 4707593"/>
                  <a:gd name="connsiteX9" fmla="*/ 4977440 w 5260975"/>
                  <a:gd name="connsiteY9" fmla="*/ 3752627 h 4707593"/>
                  <a:gd name="connsiteX10" fmla="*/ 4935193 w 5260975"/>
                  <a:gd name="connsiteY10" fmla="*/ 3775382 h 4707593"/>
                  <a:gd name="connsiteX11" fmla="*/ 4897844 w 5260975"/>
                  <a:gd name="connsiteY11" fmla="*/ 3792472 h 4707593"/>
                  <a:gd name="connsiteX12" fmla="*/ 4870767 w 5260975"/>
                  <a:gd name="connsiteY12" fmla="*/ 3811388 h 4707593"/>
                  <a:gd name="connsiteX13" fmla="*/ 4847916 w 5260975"/>
                  <a:gd name="connsiteY13" fmla="*/ 3828767 h 4707593"/>
                  <a:gd name="connsiteX14" fmla="*/ 4796163 w 5260975"/>
                  <a:gd name="connsiteY14" fmla="*/ 3873702 h 4707593"/>
                  <a:gd name="connsiteX15" fmla="*/ 4738843 w 5260975"/>
                  <a:gd name="connsiteY15" fmla="*/ 3911628 h 4707593"/>
                  <a:gd name="connsiteX16" fmla="*/ 4692755 w 5260975"/>
                  <a:gd name="connsiteY16" fmla="*/ 3958099 h 4707593"/>
                  <a:gd name="connsiteX17" fmla="*/ 4673744 w 5260975"/>
                  <a:gd name="connsiteY17" fmla="*/ 3983255 h 4707593"/>
                  <a:gd name="connsiteX18" fmla="*/ 4633801 w 5260975"/>
                  <a:gd name="connsiteY18" fmla="*/ 4000442 h 4707593"/>
                  <a:gd name="connsiteX19" fmla="*/ 4590499 w 5260975"/>
                  <a:gd name="connsiteY19" fmla="*/ 4027326 h 4707593"/>
                  <a:gd name="connsiteX20" fmla="*/ 4559773 w 5260975"/>
                  <a:gd name="connsiteY20" fmla="*/ 4054018 h 4707593"/>
                  <a:gd name="connsiteX21" fmla="*/ 4536059 w 5260975"/>
                  <a:gd name="connsiteY21" fmla="*/ 4071877 h 4707593"/>
                  <a:gd name="connsiteX22" fmla="*/ 4502549 w 5260975"/>
                  <a:gd name="connsiteY22" fmla="*/ 4089832 h 4707593"/>
                  <a:gd name="connsiteX23" fmla="*/ 4468944 w 5260975"/>
                  <a:gd name="connsiteY23" fmla="*/ 4113356 h 4707593"/>
                  <a:gd name="connsiteX24" fmla="*/ 4452622 w 5260975"/>
                  <a:gd name="connsiteY24" fmla="*/ 4127854 h 4707593"/>
                  <a:gd name="connsiteX25" fmla="*/ 4421032 w 5260975"/>
                  <a:gd name="connsiteY25" fmla="*/ 4151953 h 4707593"/>
                  <a:gd name="connsiteX26" fmla="*/ 4388483 w 5260975"/>
                  <a:gd name="connsiteY26" fmla="*/ 4174421 h 4707593"/>
                  <a:gd name="connsiteX27" fmla="*/ 4327321 w 5260975"/>
                  <a:gd name="connsiteY27" fmla="*/ 4200153 h 4707593"/>
                  <a:gd name="connsiteX28" fmla="*/ 4271633 w 5260975"/>
                  <a:gd name="connsiteY28" fmla="*/ 4237983 h 4707593"/>
                  <a:gd name="connsiteX29" fmla="*/ 4227465 w 5260975"/>
                  <a:gd name="connsiteY29" fmla="*/ 4265635 h 4707593"/>
                  <a:gd name="connsiteX30" fmla="*/ 4201733 w 5260975"/>
                  <a:gd name="connsiteY30" fmla="*/ 4283783 h 4707593"/>
                  <a:gd name="connsiteX31" fmla="*/ 4154494 w 5260975"/>
                  <a:gd name="connsiteY31" fmla="*/ 4324301 h 4707593"/>
                  <a:gd name="connsiteX32" fmla="*/ 4081234 w 5260975"/>
                  <a:gd name="connsiteY32" fmla="*/ 4366931 h 4707593"/>
                  <a:gd name="connsiteX33" fmla="*/ 4036971 w 5260975"/>
                  <a:gd name="connsiteY33" fmla="*/ 4389975 h 4707593"/>
                  <a:gd name="connsiteX34" fmla="*/ 3941725 w 5260975"/>
                  <a:gd name="connsiteY34" fmla="*/ 4424733 h 4707593"/>
                  <a:gd name="connsiteX35" fmla="*/ 3910999 w 5260975"/>
                  <a:gd name="connsiteY35" fmla="*/ 4437119 h 4707593"/>
                  <a:gd name="connsiteX36" fmla="*/ 3875859 w 5260975"/>
                  <a:gd name="connsiteY36" fmla="*/ 4445280 h 4707593"/>
                  <a:gd name="connsiteX37" fmla="*/ 3819401 w 5260975"/>
                  <a:gd name="connsiteY37" fmla="*/ 4464579 h 4707593"/>
                  <a:gd name="connsiteX38" fmla="*/ 3709176 w 5260975"/>
                  <a:gd name="connsiteY38" fmla="*/ 4497800 h 4707593"/>
                  <a:gd name="connsiteX39" fmla="*/ 3684981 w 5260975"/>
                  <a:gd name="connsiteY39" fmla="*/ 4502889 h 4707593"/>
                  <a:gd name="connsiteX40" fmla="*/ 3623338 w 5260975"/>
                  <a:gd name="connsiteY40" fmla="*/ 4524300 h 4707593"/>
                  <a:gd name="connsiteX41" fmla="*/ 3586373 w 5260975"/>
                  <a:gd name="connsiteY41" fmla="*/ 4538702 h 4707593"/>
                  <a:gd name="connsiteX42" fmla="*/ 3555743 w 5260975"/>
                  <a:gd name="connsiteY42" fmla="*/ 4546960 h 4707593"/>
                  <a:gd name="connsiteX43" fmla="*/ 3528667 w 5260975"/>
                  <a:gd name="connsiteY43" fmla="*/ 4550801 h 4707593"/>
                  <a:gd name="connsiteX44" fmla="*/ 3457424 w 5260975"/>
                  <a:gd name="connsiteY44" fmla="*/ 4569811 h 4707593"/>
                  <a:gd name="connsiteX45" fmla="*/ 3429003 w 5260975"/>
                  <a:gd name="connsiteY45" fmla="*/ 4577301 h 4707593"/>
                  <a:gd name="connsiteX46" fmla="*/ 3355264 w 5260975"/>
                  <a:gd name="connsiteY46" fmla="*/ 4603033 h 4707593"/>
                  <a:gd name="connsiteX47" fmla="*/ 3292757 w 5260975"/>
                  <a:gd name="connsiteY47" fmla="*/ 4620027 h 4707593"/>
                  <a:gd name="connsiteX48" fmla="*/ 3266643 w 5260975"/>
                  <a:gd name="connsiteY48" fmla="*/ 4628188 h 4707593"/>
                  <a:gd name="connsiteX49" fmla="*/ 3206921 w 5260975"/>
                  <a:gd name="connsiteY49" fmla="*/ 4641823 h 4707593"/>
                  <a:gd name="connsiteX50" fmla="*/ 3173123 w 5260975"/>
                  <a:gd name="connsiteY50" fmla="*/ 4651425 h 4707593"/>
                  <a:gd name="connsiteX51" fmla="*/ 3090646 w 5260975"/>
                  <a:gd name="connsiteY51" fmla="*/ 4662274 h 4707593"/>
                  <a:gd name="connsiteX52" fmla="*/ 3005480 w 5260975"/>
                  <a:gd name="connsiteY52" fmla="*/ 4672739 h 4707593"/>
                  <a:gd name="connsiteX53" fmla="*/ 2958721 w 5260975"/>
                  <a:gd name="connsiteY53" fmla="*/ 4676196 h 4707593"/>
                  <a:gd name="connsiteX54" fmla="*/ 2917915 w 5260975"/>
                  <a:gd name="connsiteY54" fmla="*/ 4681670 h 4707593"/>
                  <a:gd name="connsiteX55" fmla="*/ 2882389 w 5260975"/>
                  <a:gd name="connsiteY55" fmla="*/ 4685126 h 4707593"/>
                  <a:gd name="connsiteX56" fmla="*/ 2825837 w 5260975"/>
                  <a:gd name="connsiteY56" fmla="*/ 4692135 h 4707593"/>
                  <a:gd name="connsiteX57" fmla="*/ 2802313 w 5260975"/>
                  <a:gd name="connsiteY57" fmla="*/ 4693960 h 4707593"/>
                  <a:gd name="connsiteX58" fmla="*/ 2746816 w 5260975"/>
                  <a:gd name="connsiteY58" fmla="*/ 4693863 h 4707593"/>
                  <a:gd name="connsiteX59" fmla="*/ 2727517 w 5260975"/>
                  <a:gd name="connsiteY59" fmla="*/ 4692903 h 4707593"/>
                  <a:gd name="connsiteX60" fmla="*/ 2690359 w 5260975"/>
                  <a:gd name="connsiteY60" fmla="*/ 4680997 h 4707593"/>
                  <a:gd name="connsiteX61" fmla="*/ 2685943 w 5260975"/>
                  <a:gd name="connsiteY61" fmla="*/ 4680133 h 4707593"/>
                  <a:gd name="connsiteX62" fmla="*/ 2661554 w 5260975"/>
                  <a:gd name="connsiteY62" fmla="*/ 4675428 h 4707593"/>
                  <a:gd name="connsiteX63" fmla="*/ 2648208 w 5260975"/>
                  <a:gd name="connsiteY63" fmla="*/ 4673892 h 4707593"/>
                  <a:gd name="connsiteX64" fmla="*/ 2597512 w 5260975"/>
                  <a:gd name="connsiteY64" fmla="*/ 4664099 h 4707593"/>
                  <a:gd name="connsiteX65" fmla="*/ 2568324 w 5260975"/>
                  <a:gd name="connsiteY65" fmla="*/ 4659490 h 4707593"/>
                  <a:gd name="connsiteX66" fmla="*/ 2544704 w 5260975"/>
                  <a:gd name="connsiteY66" fmla="*/ 4660162 h 4707593"/>
                  <a:gd name="connsiteX67" fmla="*/ 2503225 w 5260975"/>
                  <a:gd name="connsiteY67" fmla="*/ 4661026 h 4707593"/>
                  <a:gd name="connsiteX68" fmla="*/ 2489975 w 5260975"/>
                  <a:gd name="connsiteY68" fmla="*/ 4663235 h 4707593"/>
                  <a:gd name="connsiteX69" fmla="*/ 2430061 w 5260975"/>
                  <a:gd name="connsiteY69" fmla="*/ 4656897 h 4707593"/>
                  <a:gd name="connsiteX70" fmla="*/ 2395880 w 5260975"/>
                  <a:gd name="connsiteY70" fmla="*/ 4656417 h 4707593"/>
                  <a:gd name="connsiteX71" fmla="*/ 2357378 w 5260975"/>
                  <a:gd name="connsiteY71" fmla="*/ 4648544 h 4707593"/>
                  <a:gd name="connsiteX72" fmla="*/ 2346145 w 5260975"/>
                  <a:gd name="connsiteY72" fmla="*/ 4648928 h 4707593"/>
                  <a:gd name="connsiteX73" fmla="*/ 2333567 w 5260975"/>
                  <a:gd name="connsiteY73" fmla="*/ 4649600 h 4707593"/>
                  <a:gd name="connsiteX74" fmla="*/ 2294968 w 5260975"/>
                  <a:gd name="connsiteY74" fmla="*/ 4650177 h 4707593"/>
                  <a:gd name="connsiteX75" fmla="*/ 2271540 w 5260975"/>
                  <a:gd name="connsiteY75" fmla="*/ 4653057 h 4707593"/>
                  <a:gd name="connsiteX76" fmla="*/ 2226895 w 5260975"/>
                  <a:gd name="connsiteY76" fmla="*/ 4651329 h 4707593"/>
                  <a:gd name="connsiteX77" fmla="*/ 2210379 w 5260975"/>
                  <a:gd name="connsiteY77" fmla="*/ 4653825 h 4707593"/>
                  <a:gd name="connsiteX78" fmla="*/ 2168613 w 5260975"/>
                  <a:gd name="connsiteY78" fmla="*/ 4654113 h 4707593"/>
                  <a:gd name="connsiteX79" fmla="*/ 2131167 w 5260975"/>
                  <a:gd name="connsiteY79" fmla="*/ 4652673 h 4707593"/>
                  <a:gd name="connsiteX80" fmla="*/ 2095065 w 5260975"/>
                  <a:gd name="connsiteY80" fmla="*/ 4653441 h 4707593"/>
                  <a:gd name="connsiteX81" fmla="*/ 2069237 w 5260975"/>
                  <a:gd name="connsiteY81" fmla="*/ 4656609 h 4707593"/>
                  <a:gd name="connsiteX82" fmla="*/ 2041201 w 5260975"/>
                  <a:gd name="connsiteY82" fmla="*/ 4658529 h 4707593"/>
                  <a:gd name="connsiteX83" fmla="*/ 1963909 w 5260975"/>
                  <a:gd name="connsiteY83" fmla="*/ 4669955 h 4707593"/>
                  <a:gd name="connsiteX84" fmla="*/ 1949603 w 5260975"/>
                  <a:gd name="connsiteY84" fmla="*/ 4667171 h 4707593"/>
                  <a:gd name="connsiteX85" fmla="*/ 1868373 w 5260975"/>
                  <a:gd name="connsiteY85" fmla="*/ 4664578 h 4707593"/>
                  <a:gd name="connsiteX86" fmla="*/ 1850707 w 5260975"/>
                  <a:gd name="connsiteY86" fmla="*/ 4664771 h 4707593"/>
                  <a:gd name="connsiteX87" fmla="*/ 1803275 w 5260975"/>
                  <a:gd name="connsiteY87" fmla="*/ 4653441 h 4707593"/>
                  <a:gd name="connsiteX88" fmla="*/ 1730112 w 5260975"/>
                  <a:gd name="connsiteY88" fmla="*/ 4671396 h 4707593"/>
                  <a:gd name="connsiteX89" fmla="*/ 1661652 w 5260975"/>
                  <a:gd name="connsiteY89" fmla="*/ 4693863 h 4707593"/>
                  <a:gd name="connsiteX90" fmla="*/ 1653011 w 5260975"/>
                  <a:gd name="connsiteY90" fmla="*/ 4696744 h 4707593"/>
                  <a:gd name="connsiteX91" fmla="*/ 1628431 w 5260975"/>
                  <a:gd name="connsiteY91" fmla="*/ 4701641 h 4707593"/>
                  <a:gd name="connsiteX92" fmla="*/ 1597995 w 5260975"/>
                  <a:gd name="connsiteY92" fmla="*/ 4703369 h 4707593"/>
                  <a:gd name="connsiteX93" fmla="*/ 1559396 w 5260975"/>
                  <a:gd name="connsiteY93" fmla="*/ 4707593 h 4707593"/>
                  <a:gd name="connsiteX94" fmla="*/ 1528480 w 5260975"/>
                  <a:gd name="connsiteY94" fmla="*/ 4702312 h 4707593"/>
                  <a:gd name="connsiteX95" fmla="*/ 1485272 w 5260975"/>
                  <a:gd name="connsiteY95" fmla="*/ 4694439 h 4707593"/>
                  <a:gd name="connsiteX96" fmla="*/ 1444562 w 5260975"/>
                  <a:gd name="connsiteY96" fmla="*/ 4686950 h 4707593"/>
                  <a:gd name="connsiteX97" fmla="*/ 1431696 w 5260975"/>
                  <a:gd name="connsiteY97" fmla="*/ 4695783 h 4707593"/>
                  <a:gd name="connsiteX98" fmla="*/ 1411821 w 5260975"/>
                  <a:gd name="connsiteY98" fmla="*/ 4703464 h 4707593"/>
                  <a:gd name="connsiteX99" fmla="*/ 1389738 w 5260975"/>
                  <a:gd name="connsiteY99" fmla="*/ 4694247 h 4707593"/>
                  <a:gd name="connsiteX100" fmla="*/ 1338081 w 5260975"/>
                  <a:gd name="connsiteY100" fmla="*/ 4675141 h 4707593"/>
                  <a:gd name="connsiteX101" fmla="*/ 1305436 w 5260975"/>
                  <a:gd name="connsiteY101" fmla="*/ 4674276 h 4707593"/>
                  <a:gd name="connsiteX102" fmla="*/ 1234481 w 5260975"/>
                  <a:gd name="connsiteY102" fmla="*/ 4666115 h 4707593"/>
                  <a:gd name="connsiteX103" fmla="*/ 1188106 w 5260975"/>
                  <a:gd name="connsiteY103" fmla="*/ 4654497 h 4707593"/>
                  <a:gd name="connsiteX104" fmla="*/ 1154790 w 5260975"/>
                  <a:gd name="connsiteY104" fmla="*/ 4641343 h 4707593"/>
                  <a:gd name="connsiteX105" fmla="*/ 1107069 w 5260975"/>
                  <a:gd name="connsiteY105" fmla="*/ 4624156 h 4707593"/>
                  <a:gd name="connsiteX106" fmla="*/ 1059158 w 5260975"/>
                  <a:gd name="connsiteY106" fmla="*/ 4615227 h 4707593"/>
                  <a:gd name="connsiteX107" fmla="*/ 1024496 w 5260975"/>
                  <a:gd name="connsiteY107" fmla="*/ 4603993 h 4707593"/>
                  <a:gd name="connsiteX108" fmla="*/ 982153 w 5260975"/>
                  <a:gd name="connsiteY108" fmla="*/ 4596311 h 4707593"/>
                  <a:gd name="connsiteX109" fmla="*/ 946628 w 5260975"/>
                  <a:gd name="connsiteY109" fmla="*/ 4596024 h 4707593"/>
                  <a:gd name="connsiteX110" fmla="*/ 890939 w 5260975"/>
                  <a:gd name="connsiteY110" fmla="*/ 4597368 h 4707593"/>
                  <a:gd name="connsiteX111" fmla="*/ 822769 w 5260975"/>
                  <a:gd name="connsiteY111" fmla="*/ 4574133 h 4707593"/>
                  <a:gd name="connsiteX112" fmla="*/ 795212 w 5260975"/>
                  <a:gd name="connsiteY112" fmla="*/ 4568947 h 4707593"/>
                  <a:gd name="connsiteX113" fmla="*/ 769288 w 5260975"/>
                  <a:gd name="connsiteY113" fmla="*/ 4566547 h 4707593"/>
                  <a:gd name="connsiteX114" fmla="*/ 714271 w 5260975"/>
                  <a:gd name="connsiteY114" fmla="*/ 4551089 h 4707593"/>
                  <a:gd name="connsiteX115" fmla="*/ 691900 w 5260975"/>
                  <a:gd name="connsiteY115" fmla="*/ 4545999 h 4707593"/>
                  <a:gd name="connsiteX116" fmla="*/ 660598 w 5260975"/>
                  <a:gd name="connsiteY116" fmla="*/ 4546096 h 4707593"/>
                  <a:gd name="connsiteX117" fmla="*/ 603662 w 5260975"/>
                  <a:gd name="connsiteY117" fmla="*/ 4538991 h 4707593"/>
                  <a:gd name="connsiteX118" fmla="*/ 546821 w 5260975"/>
                  <a:gd name="connsiteY118" fmla="*/ 4518251 h 4707593"/>
                  <a:gd name="connsiteX119" fmla="*/ 522721 w 5260975"/>
                  <a:gd name="connsiteY119" fmla="*/ 4520267 h 4707593"/>
                  <a:gd name="connsiteX120" fmla="*/ 514080 w 5260975"/>
                  <a:gd name="connsiteY120" fmla="*/ 4519788 h 4707593"/>
                  <a:gd name="connsiteX121" fmla="*/ 436404 w 5260975"/>
                  <a:gd name="connsiteY121" fmla="*/ 4508361 h 4707593"/>
                  <a:gd name="connsiteX122" fmla="*/ 428626 w 5260975"/>
                  <a:gd name="connsiteY122" fmla="*/ 4507114 h 4707593"/>
                  <a:gd name="connsiteX123" fmla="*/ 392141 w 5260975"/>
                  <a:gd name="connsiteY123" fmla="*/ 4496936 h 4707593"/>
                  <a:gd name="connsiteX124" fmla="*/ 300157 w 5260975"/>
                  <a:gd name="connsiteY124" fmla="*/ 4490599 h 4707593"/>
                  <a:gd name="connsiteX125" fmla="*/ 294493 w 5260975"/>
                  <a:gd name="connsiteY125" fmla="*/ 4489831 h 4707593"/>
                  <a:gd name="connsiteX126" fmla="*/ 263671 w 5260975"/>
                  <a:gd name="connsiteY126" fmla="*/ 4494919 h 4707593"/>
                  <a:gd name="connsiteX127" fmla="*/ 248406 w 5260975"/>
                  <a:gd name="connsiteY127" fmla="*/ 4502121 h 4707593"/>
                  <a:gd name="connsiteX128" fmla="*/ 224594 w 5260975"/>
                  <a:gd name="connsiteY128" fmla="*/ 4509610 h 4707593"/>
                  <a:gd name="connsiteX129" fmla="*/ 200398 w 5260975"/>
                  <a:gd name="connsiteY129" fmla="*/ 4512395 h 4707593"/>
                  <a:gd name="connsiteX130" fmla="*/ 159783 w 5260975"/>
                  <a:gd name="connsiteY130" fmla="*/ 4501064 h 4707593"/>
                  <a:gd name="connsiteX131" fmla="*/ 144997 w 5260975"/>
                  <a:gd name="connsiteY131" fmla="*/ 4499912 h 4707593"/>
                  <a:gd name="connsiteX132" fmla="*/ 112064 w 5260975"/>
                  <a:gd name="connsiteY132" fmla="*/ 4494440 h 4707593"/>
                  <a:gd name="connsiteX133" fmla="*/ 83259 w 5260975"/>
                  <a:gd name="connsiteY133" fmla="*/ 4494824 h 4707593"/>
                  <a:gd name="connsiteX134" fmla="*/ 60120 w 5260975"/>
                  <a:gd name="connsiteY134" fmla="*/ 4503561 h 4707593"/>
                  <a:gd name="connsiteX135" fmla="*/ 26514 w 5260975"/>
                  <a:gd name="connsiteY135" fmla="*/ 4505289 h 4707593"/>
                  <a:gd name="connsiteX136" fmla="*/ 4814 w 5260975"/>
                  <a:gd name="connsiteY136" fmla="*/ 4498952 h 4707593"/>
                  <a:gd name="connsiteX137" fmla="*/ 398 w 5260975"/>
                  <a:gd name="connsiteY137" fmla="*/ 4498089 h 4707593"/>
                  <a:gd name="connsiteX138" fmla="*/ 0 w 5260975"/>
                  <a:gd name="connsiteY138" fmla="*/ 4498087 h 470759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  <a:cxn ang="0">
                    <a:pos x="connsiteX48" y="connsiteY48"/>
                  </a:cxn>
                  <a:cxn ang="0">
                    <a:pos x="connsiteX49" y="connsiteY49"/>
                  </a:cxn>
                  <a:cxn ang="0">
                    <a:pos x="connsiteX50" y="connsiteY50"/>
                  </a:cxn>
                  <a:cxn ang="0">
                    <a:pos x="connsiteX51" y="connsiteY51"/>
                  </a:cxn>
                  <a:cxn ang="0">
                    <a:pos x="connsiteX52" y="connsiteY52"/>
                  </a:cxn>
                  <a:cxn ang="0">
                    <a:pos x="connsiteX53" y="connsiteY53"/>
                  </a:cxn>
                  <a:cxn ang="0">
                    <a:pos x="connsiteX54" y="connsiteY54"/>
                  </a:cxn>
                  <a:cxn ang="0">
                    <a:pos x="connsiteX55" y="connsiteY55"/>
                  </a:cxn>
                  <a:cxn ang="0">
                    <a:pos x="connsiteX56" y="connsiteY56"/>
                  </a:cxn>
                  <a:cxn ang="0">
                    <a:pos x="connsiteX57" y="connsiteY57"/>
                  </a:cxn>
                  <a:cxn ang="0">
                    <a:pos x="connsiteX58" y="connsiteY58"/>
                  </a:cxn>
                  <a:cxn ang="0">
                    <a:pos x="connsiteX59" y="connsiteY59"/>
                  </a:cxn>
                  <a:cxn ang="0">
                    <a:pos x="connsiteX60" y="connsiteY60"/>
                  </a:cxn>
                  <a:cxn ang="0">
                    <a:pos x="connsiteX61" y="connsiteY61"/>
                  </a:cxn>
                  <a:cxn ang="0">
                    <a:pos x="connsiteX62" y="connsiteY62"/>
                  </a:cxn>
                  <a:cxn ang="0">
                    <a:pos x="connsiteX63" y="connsiteY63"/>
                  </a:cxn>
                  <a:cxn ang="0">
                    <a:pos x="connsiteX64" y="connsiteY64"/>
                  </a:cxn>
                  <a:cxn ang="0">
                    <a:pos x="connsiteX65" y="connsiteY65"/>
                  </a:cxn>
                  <a:cxn ang="0">
                    <a:pos x="connsiteX66" y="connsiteY66"/>
                  </a:cxn>
                  <a:cxn ang="0">
                    <a:pos x="connsiteX67" y="connsiteY67"/>
                  </a:cxn>
                  <a:cxn ang="0">
                    <a:pos x="connsiteX68" y="connsiteY68"/>
                  </a:cxn>
                  <a:cxn ang="0">
                    <a:pos x="connsiteX69" y="connsiteY69"/>
                  </a:cxn>
                  <a:cxn ang="0">
                    <a:pos x="connsiteX70" y="connsiteY70"/>
                  </a:cxn>
                  <a:cxn ang="0">
                    <a:pos x="connsiteX71" y="connsiteY71"/>
                  </a:cxn>
                  <a:cxn ang="0">
                    <a:pos x="connsiteX72" y="connsiteY72"/>
                  </a:cxn>
                  <a:cxn ang="0">
                    <a:pos x="connsiteX73" y="connsiteY73"/>
                  </a:cxn>
                  <a:cxn ang="0">
                    <a:pos x="connsiteX74" y="connsiteY74"/>
                  </a:cxn>
                  <a:cxn ang="0">
                    <a:pos x="connsiteX75" y="connsiteY75"/>
                  </a:cxn>
                  <a:cxn ang="0">
                    <a:pos x="connsiteX76" y="connsiteY76"/>
                  </a:cxn>
                  <a:cxn ang="0">
                    <a:pos x="connsiteX77" y="connsiteY77"/>
                  </a:cxn>
                  <a:cxn ang="0">
                    <a:pos x="connsiteX78" y="connsiteY78"/>
                  </a:cxn>
                  <a:cxn ang="0">
                    <a:pos x="connsiteX79" y="connsiteY79"/>
                  </a:cxn>
                  <a:cxn ang="0">
                    <a:pos x="connsiteX80" y="connsiteY80"/>
                  </a:cxn>
                  <a:cxn ang="0">
                    <a:pos x="connsiteX81" y="connsiteY81"/>
                  </a:cxn>
                  <a:cxn ang="0">
                    <a:pos x="connsiteX82" y="connsiteY82"/>
                  </a:cxn>
                  <a:cxn ang="0">
                    <a:pos x="connsiteX83" y="connsiteY83"/>
                  </a:cxn>
                  <a:cxn ang="0">
                    <a:pos x="connsiteX84" y="connsiteY84"/>
                  </a:cxn>
                  <a:cxn ang="0">
                    <a:pos x="connsiteX85" y="connsiteY85"/>
                  </a:cxn>
                  <a:cxn ang="0">
                    <a:pos x="connsiteX86" y="connsiteY86"/>
                  </a:cxn>
                  <a:cxn ang="0">
                    <a:pos x="connsiteX87" y="connsiteY87"/>
                  </a:cxn>
                  <a:cxn ang="0">
                    <a:pos x="connsiteX88" y="connsiteY88"/>
                  </a:cxn>
                  <a:cxn ang="0">
                    <a:pos x="connsiteX89" y="connsiteY89"/>
                  </a:cxn>
                  <a:cxn ang="0">
                    <a:pos x="connsiteX90" y="connsiteY90"/>
                  </a:cxn>
                  <a:cxn ang="0">
                    <a:pos x="connsiteX91" y="connsiteY91"/>
                  </a:cxn>
                  <a:cxn ang="0">
                    <a:pos x="connsiteX92" y="connsiteY92"/>
                  </a:cxn>
                  <a:cxn ang="0">
                    <a:pos x="connsiteX93" y="connsiteY93"/>
                  </a:cxn>
                  <a:cxn ang="0">
                    <a:pos x="connsiteX94" y="connsiteY94"/>
                  </a:cxn>
                  <a:cxn ang="0">
                    <a:pos x="connsiteX95" y="connsiteY95"/>
                  </a:cxn>
                  <a:cxn ang="0">
                    <a:pos x="connsiteX96" y="connsiteY96"/>
                  </a:cxn>
                  <a:cxn ang="0">
                    <a:pos x="connsiteX97" y="connsiteY97"/>
                  </a:cxn>
                  <a:cxn ang="0">
                    <a:pos x="connsiteX98" y="connsiteY98"/>
                  </a:cxn>
                  <a:cxn ang="0">
                    <a:pos x="connsiteX99" y="connsiteY99"/>
                  </a:cxn>
                  <a:cxn ang="0">
                    <a:pos x="connsiteX100" y="connsiteY100"/>
                  </a:cxn>
                  <a:cxn ang="0">
                    <a:pos x="connsiteX101" y="connsiteY101"/>
                  </a:cxn>
                  <a:cxn ang="0">
                    <a:pos x="connsiteX102" y="connsiteY102"/>
                  </a:cxn>
                  <a:cxn ang="0">
                    <a:pos x="connsiteX103" y="connsiteY103"/>
                  </a:cxn>
                  <a:cxn ang="0">
                    <a:pos x="connsiteX104" y="connsiteY104"/>
                  </a:cxn>
                  <a:cxn ang="0">
                    <a:pos x="connsiteX105" y="connsiteY105"/>
                  </a:cxn>
                  <a:cxn ang="0">
                    <a:pos x="connsiteX106" y="connsiteY106"/>
                  </a:cxn>
                  <a:cxn ang="0">
                    <a:pos x="connsiteX107" y="connsiteY107"/>
                  </a:cxn>
                  <a:cxn ang="0">
                    <a:pos x="connsiteX108" y="connsiteY108"/>
                  </a:cxn>
                  <a:cxn ang="0">
                    <a:pos x="connsiteX109" y="connsiteY109"/>
                  </a:cxn>
                  <a:cxn ang="0">
                    <a:pos x="connsiteX110" y="connsiteY110"/>
                  </a:cxn>
                  <a:cxn ang="0">
                    <a:pos x="connsiteX111" y="connsiteY111"/>
                  </a:cxn>
                  <a:cxn ang="0">
                    <a:pos x="connsiteX112" y="connsiteY112"/>
                  </a:cxn>
                  <a:cxn ang="0">
                    <a:pos x="connsiteX113" y="connsiteY113"/>
                  </a:cxn>
                  <a:cxn ang="0">
                    <a:pos x="connsiteX114" y="connsiteY114"/>
                  </a:cxn>
                  <a:cxn ang="0">
                    <a:pos x="connsiteX115" y="connsiteY115"/>
                  </a:cxn>
                  <a:cxn ang="0">
                    <a:pos x="connsiteX116" y="connsiteY116"/>
                  </a:cxn>
                  <a:cxn ang="0">
                    <a:pos x="connsiteX117" y="connsiteY117"/>
                  </a:cxn>
                  <a:cxn ang="0">
                    <a:pos x="connsiteX118" y="connsiteY118"/>
                  </a:cxn>
                  <a:cxn ang="0">
                    <a:pos x="connsiteX119" y="connsiteY119"/>
                  </a:cxn>
                  <a:cxn ang="0">
                    <a:pos x="connsiteX120" y="connsiteY120"/>
                  </a:cxn>
                  <a:cxn ang="0">
                    <a:pos x="connsiteX121" y="connsiteY121"/>
                  </a:cxn>
                  <a:cxn ang="0">
                    <a:pos x="connsiteX122" y="connsiteY122"/>
                  </a:cxn>
                  <a:cxn ang="0">
                    <a:pos x="connsiteX123" y="connsiteY123"/>
                  </a:cxn>
                  <a:cxn ang="0">
                    <a:pos x="connsiteX124" y="connsiteY124"/>
                  </a:cxn>
                  <a:cxn ang="0">
                    <a:pos x="connsiteX125" y="connsiteY125"/>
                  </a:cxn>
                  <a:cxn ang="0">
                    <a:pos x="connsiteX126" y="connsiteY126"/>
                  </a:cxn>
                  <a:cxn ang="0">
                    <a:pos x="connsiteX127" y="connsiteY127"/>
                  </a:cxn>
                  <a:cxn ang="0">
                    <a:pos x="connsiteX128" y="connsiteY128"/>
                  </a:cxn>
                  <a:cxn ang="0">
                    <a:pos x="connsiteX129" y="connsiteY129"/>
                  </a:cxn>
                  <a:cxn ang="0">
                    <a:pos x="connsiteX130" y="connsiteY130"/>
                  </a:cxn>
                  <a:cxn ang="0">
                    <a:pos x="connsiteX131" y="connsiteY131"/>
                  </a:cxn>
                  <a:cxn ang="0">
                    <a:pos x="connsiteX132" y="connsiteY132"/>
                  </a:cxn>
                  <a:cxn ang="0">
                    <a:pos x="connsiteX133" y="connsiteY133"/>
                  </a:cxn>
                  <a:cxn ang="0">
                    <a:pos x="connsiteX134" y="connsiteY134"/>
                  </a:cxn>
                  <a:cxn ang="0">
                    <a:pos x="connsiteX135" y="connsiteY135"/>
                  </a:cxn>
                  <a:cxn ang="0">
                    <a:pos x="connsiteX136" y="connsiteY136"/>
                  </a:cxn>
                  <a:cxn ang="0">
                    <a:pos x="connsiteX137" y="connsiteY137"/>
                  </a:cxn>
                  <a:cxn ang="0">
                    <a:pos x="connsiteX138" y="connsiteY138"/>
                  </a:cxn>
                </a:cxnLst>
                <a:rect l="l" t="t" r="r" b="b"/>
                <a:pathLst>
                  <a:path w="5260975" h="4707593">
                    <a:moveTo>
                      <a:pt x="0" y="0"/>
                    </a:moveTo>
                    <a:lnTo>
                      <a:pt x="5260975" y="0"/>
                    </a:lnTo>
                    <a:lnTo>
                      <a:pt x="5260975" y="3296937"/>
                    </a:lnTo>
                    <a:lnTo>
                      <a:pt x="5260975" y="3518571"/>
                    </a:lnTo>
                    <a:lnTo>
                      <a:pt x="5226503" y="3534000"/>
                    </a:lnTo>
                    <a:cubicBezTo>
                      <a:pt x="5219783" y="3536785"/>
                      <a:pt x="5212389" y="3538321"/>
                      <a:pt x="5206341" y="3542065"/>
                    </a:cubicBezTo>
                    <a:cubicBezTo>
                      <a:pt x="5178495" y="3559156"/>
                      <a:pt x="5151515" y="3577591"/>
                      <a:pt x="5123287" y="3594010"/>
                    </a:cubicBezTo>
                    <a:cubicBezTo>
                      <a:pt x="5094195" y="3611004"/>
                      <a:pt x="5068175" y="3631071"/>
                      <a:pt x="5048107" y="3658244"/>
                    </a:cubicBezTo>
                    <a:cubicBezTo>
                      <a:pt x="5029480" y="3683496"/>
                      <a:pt x="5011429" y="3709131"/>
                      <a:pt x="4992899" y="3734479"/>
                    </a:cubicBezTo>
                    <a:cubicBezTo>
                      <a:pt x="4988194" y="3740912"/>
                      <a:pt x="4983873" y="3748498"/>
                      <a:pt x="4977440" y="3752627"/>
                    </a:cubicBezTo>
                    <a:cubicBezTo>
                      <a:pt x="4964094" y="3761268"/>
                      <a:pt x="4949499" y="3768277"/>
                      <a:pt x="4935193" y="3775382"/>
                    </a:cubicBezTo>
                    <a:cubicBezTo>
                      <a:pt x="4922903" y="3781431"/>
                      <a:pt x="4909845" y="3785943"/>
                      <a:pt x="4897844" y="3792472"/>
                    </a:cubicBezTo>
                    <a:cubicBezTo>
                      <a:pt x="4888243" y="3797658"/>
                      <a:pt x="4879697" y="3804859"/>
                      <a:pt x="4870767" y="3811388"/>
                    </a:cubicBezTo>
                    <a:cubicBezTo>
                      <a:pt x="4862990" y="3817052"/>
                      <a:pt x="4854445" y="3821949"/>
                      <a:pt x="4847916" y="3828767"/>
                    </a:cubicBezTo>
                    <a:cubicBezTo>
                      <a:pt x="4831977" y="3845281"/>
                      <a:pt x="4815942" y="3861508"/>
                      <a:pt x="4796163" y="3873702"/>
                    </a:cubicBezTo>
                    <a:cubicBezTo>
                      <a:pt x="4776672" y="3885799"/>
                      <a:pt x="4758237" y="3899338"/>
                      <a:pt x="4738843" y="3911628"/>
                    </a:cubicBezTo>
                    <a:cubicBezTo>
                      <a:pt x="4719831" y="3923630"/>
                      <a:pt x="4702645" y="3936783"/>
                      <a:pt x="4692755" y="3958099"/>
                    </a:cubicBezTo>
                    <a:cubicBezTo>
                      <a:pt x="4688339" y="3967508"/>
                      <a:pt x="4682097" y="3977782"/>
                      <a:pt x="4673744" y="3983255"/>
                    </a:cubicBezTo>
                    <a:cubicBezTo>
                      <a:pt x="4661838" y="3991032"/>
                      <a:pt x="4646764" y="3993817"/>
                      <a:pt x="4633801" y="4000442"/>
                    </a:cubicBezTo>
                    <a:cubicBezTo>
                      <a:pt x="4618535" y="4008219"/>
                      <a:pt x="4600869" y="4014940"/>
                      <a:pt x="4590499" y="4027326"/>
                    </a:cubicBezTo>
                    <a:cubicBezTo>
                      <a:pt x="4581281" y="4038368"/>
                      <a:pt x="4571968" y="4047009"/>
                      <a:pt x="4559773" y="4054018"/>
                    </a:cubicBezTo>
                    <a:cubicBezTo>
                      <a:pt x="4551229" y="4058915"/>
                      <a:pt x="4544892" y="4067844"/>
                      <a:pt x="4536059" y="4071877"/>
                    </a:cubicBezTo>
                    <a:cubicBezTo>
                      <a:pt x="4524441" y="4077254"/>
                      <a:pt x="4512727" y="4081479"/>
                      <a:pt x="4502549" y="4089832"/>
                    </a:cubicBezTo>
                    <a:cubicBezTo>
                      <a:pt x="4491987" y="4098473"/>
                      <a:pt x="4479986" y="4105290"/>
                      <a:pt x="4468944" y="4113356"/>
                    </a:cubicBezTo>
                    <a:cubicBezTo>
                      <a:pt x="4463087" y="4117676"/>
                      <a:pt x="4458286" y="4123341"/>
                      <a:pt x="4452622" y="4127854"/>
                    </a:cubicBezTo>
                    <a:cubicBezTo>
                      <a:pt x="4442252" y="4136111"/>
                      <a:pt x="4431690" y="4144176"/>
                      <a:pt x="4421032" y="4151953"/>
                    </a:cubicBezTo>
                    <a:cubicBezTo>
                      <a:pt x="4410375" y="4159731"/>
                      <a:pt x="4400197" y="4168756"/>
                      <a:pt x="4388483" y="4174421"/>
                    </a:cubicBezTo>
                    <a:cubicBezTo>
                      <a:pt x="4368513" y="4184023"/>
                      <a:pt x="4346717" y="4189784"/>
                      <a:pt x="4327321" y="4200153"/>
                    </a:cubicBezTo>
                    <a:cubicBezTo>
                      <a:pt x="4307639" y="4210714"/>
                      <a:pt x="4289107" y="4223965"/>
                      <a:pt x="4271633" y="4237983"/>
                    </a:cubicBezTo>
                    <a:cubicBezTo>
                      <a:pt x="4257807" y="4249025"/>
                      <a:pt x="4244845" y="4259971"/>
                      <a:pt x="4227465" y="4265635"/>
                    </a:cubicBezTo>
                    <a:cubicBezTo>
                      <a:pt x="4217768" y="4268804"/>
                      <a:pt x="4207591" y="4275717"/>
                      <a:pt x="4201733" y="4283783"/>
                    </a:cubicBezTo>
                    <a:cubicBezTo>
                      <a:pt x="4189059" y="4301353"/>
                      <a:pt x="4172833" y="4313739"/>
                      <a:pt x="4154494" y="4324301"/>
                    </a:cubicBezTo>
                    <a:cubicBezTo>
                      <a:pt x="4130010" y="4338511"/>
                      <a:pt x="4105814" y="4353009"/>
                      <a:pt x="4081234" y="4366931"/>
                    </a:cubicBezTo>
                    <a:cubicBezTo>
                      <a:pt x="4066737" y="4375189"/>
                      <a:pt x="4052335" y="4383926"/>
                      <a:pt x="4036971" y="4389975"/>
                    </a:cubicBezTo>
                    <a:cubicBezTo>
                      <a:pt x="4005575" y="4402457"/>
                      <a:pt x="3973410" y="4413114"/>
                      <a:pt x="3941725" y="4424733"/>
                    </a:cubicBezTo>
                    <a:cubicBezTo>
                      <a:pt x="3931355" y="4428477"/>
                      <a:pt x="3921561" y="4433854"/>
                      <a:pt x="3910999" y="4437119"/>
                    </a:cubicBezTo>
                    <a:cubicBezTo>
                      <a:pt x="3899573" y="4440671"/>
                      <a:pt x="3887285" y="4441727"/>
                      <a:pt x="3875859" y="4445280"/>
                    </a:cubicBezTo>
                    <a:cubicBezTo>
                      <a:pt x="3856847" y="4451136"/>
                      <a:pt x="3838412" y="4458626"/>
                      <a:pt x="3819401" y="4464579"/>
                    </a:cubicBezTo>
                    <a:cubicBezTo>
                      <a:pt x="3782723" y="4476005"/>
                      <a:pt x="3745949" y="4486951"/>
                      <a:pt x="3709176" y="4497800"/>
                    </a:cubicBezTo>
                    <a:cubicBezTo>
                      <a:pt x="3701303" y="4500105"/>
                      <a:pt x="3692757" y="4500393"/>
                      <a:pt x="3684981" y="4502889"/>
                    </a:cubicBezTo>
                    <a:cubicBezTo>
                      <a:pt x="3664337" y="4509610"/>
                      <a:pt x="3643789" y="4516907"/>
                      <a:pt x="3623338" y="4524300"/>
                    </a:cubicBezTo>
                    <a:cubicBezTo>
                      <a:pt x="3610953" y="4528813"/>
                      <a:pt x="3598854" y="4534382"/>
                      <a:pt x="3586373" y="4538702"/>
                    </a:cubicBezTo>
                    <a:cubicBezTo>
                      <a:pt x="3576387" y="4542159"/>
                      <a:pt x="3566113" y="4544847"/>
                      <a:pt x="3555743" y="4546960"/>
                    </a:cubicBezTo>
                    <a:cubicBezTo>
                      <a:pt x="3546814" y="4548785"/>
                      <a:pt x="3537501" y="4548592"/>
                      <a:pt x="3528667" y="4550801"/>
                    </a:cubicBezTo>
                    <a:cubicBezTo>
                      <a:pt x="3504759" y="4556753"/>
                      <a:pt x="3481140" y="4563475"/>
                      <a:pt x="3457424" y="4569811"/>
                    </a:cubicBezTo>
                    <a:cubicBezTo>
                      <a:pt x="3447919" y="4572308"/>
                      <a:pt x="3438221" y="4574133"/>
                      <a:pt x="3429003" y="4577301"/>
                    </a:cubicBezTo>
                    <a:cubicBezTo>
                      <a:pt x="3404327" y="4585654"/>
                      <a:pt x="3380036" y="4595159"/>
                      <a:pt x="3355264" y="4603033"/>
                    </a:cubicBezTo>
                    <a:cubicBezTo>
                      <a:pt x="3334717" y="4609562"/>
                      <a:pt x="3313593" y="4614266"/>
                      <a:pt x="3292757" y="4620027"/>
                    </a:cubicBezTo>
                    <a:cubicBezTo>
                      <a:pt x="3283924" y="4622524"/>
                      <a:pt x="3275475" y="4626077"/>
                      <a:pt x="3266643" y="4628188"/>
                    </a:cubicBezTo>
                    <a:cubicBezTo>
                      <a:pt x="3246863" y="4632990"/>
                      <a:pt x="3226796" y="4637022"/>
                      <a:pt x="3206921" y="4641823"/>
                    </a:cubicBezTo>
                    <a:cubicBezTo>
                      <a:pt x="3195590" y="4644607"/>
                      <a:pt x="3184645" y="4649600"/>
                      <a:pt x="3173123" y="4651425"/>
                    </a:cubicBezTo>
                    <a:cubicBezTo>
                      <a:pt x="3145759" y="4655745"/>
                      <a:pt x="3118203" y="4658817"/>
                      <a:pt x="3090646" y="4662274"/>
                    </a:cubicBezTo>
                    <a:cubicBezTo>
                      <a:pt x="3062227" y="4665826"/>
                      <a:pt x="3033902" y="4669571"/>
                      <a:pt x="3005480" y="4672739"/>
                    </a:cubicBezTo>
                    <a:cubicBezTo>
                      <a:pt x="2989926" y="4674372"/>
                      <a:pt x="2974275" y="4674660"/>
                      <a:pt x="2958721" y="4676196"/>
                    </a:cubicBezTo>
                    <a:cubicBezTo>
                      <a:pt x="2945087" y="4677541"/>
                      <a:pt x="2931549" y="4680037"/>
                      <a:pt x="2917915" y="4681670"/>
                    </a:cubicBezTo>
                    <a:cubicBezTo>
                      <a:pt x="2906105" y="4683013"/>
                      <a:pt x="2894199" y="4683781"/>
                      <a:pt x="2882389" y="4685126"/>
                    </a:cubicBezTo>
                    <a:cubicBezTo>
                      <a:pt x="2863475" y="4687334"/>
                      <a:pt x="2844655" y="4689831"/>
                      <a:pt x="2825837" y="4692135"/>
                    </a:cubicBezTo>
                    <a:cubicBezTo>
                      <a:pt x="2817964" y="4692999"/>
                      <a:pt x="2809706" y="4695399"/>
                      <a:pt x="2802313" y="4693960"/>
                    </a:cubicBezTo>
                    <a:cubicBezTo>
                      <a:pt x="2783686" y="4690310"/>
                      <a:pt x="2765347" y="4691367"/>
                      <a:pt x="2746816" y="4693863"/>
                    </a:cubicBezTo>
                    <a:cubicBezTo>
                      <a:pt x="2740479" y="4694728"/>
                      <a:pt x="2733662" y="4694535"/>
                      <a:pt x="2727517" y="4692903"/>
                    </a:cubicBezTo>
                    <a:cubicBezTo>
                      <a:pt x="2714939" y="4689638"/>
                      <a:pt x="2702745" y="4685029"/>
                      <a:pt x="2690359" y="4680997"/>
                    </a:cubicBezTo>
                    <a:cubicBezTo>
                      <a:pt x="2689014" y="4680517"/>
                      <a:pt x="2687382" y="4680421"/>
                      <a:pt x="2685943" y="4680133"/>
                    </a:cubicBezTo>
                    <a:cubicBezTo>
                      <a:pt x="2677781" y="4678500"/>
                      <a:pt x="2669717" y="4676868"/>
                      <a:pt x="2661554" y="4675428"/>
                    </a:cubicBezTo>
                    <a:cubicBezTo>
                      <a:pt x="2657138" y="4674660"/>
                      <a:pt x="2652625" y="4674564"/>
                      <a:pt x="2648208" y="4673892"/>
                    </a:cubicBezTo>
                    <a:cubicBezTo>
                      <a:pt x="2631118" y="4671203"/>
                      <a:pt x="2612299" y="4675716"/>
                      <a:pt x="2597512" y="4664099"/>
                    </a:cubicBezTo>
                    <a:cubicBezTo>
                      <a:pt x="2587911" y="4656609"/>
                      <a:pt x="2578597" y="4658338"/>
                      <a:pt x="2568324" y="4659490"/>
                    </a:cubicBezTo>
                    <a:cubicBezTo>
                      <a:pt x="2560547" y="4660354"/>
                      <a:pt x="2552577" y="4660065"/>
                      <a:pt x="2544704" y="4660162"/>
                    </a:cubicBezTo>
                    <a:cubicBezTo>
                      <a:pt x="2530878" y="4660449"/>
                      <a:pt x="2517052" y="4660546"/>
                      <a:pt x="2503225" y="4661026"/>
                    </a:cubicBezTo>
                    <a:cubicBezTo>
                      <a:pt x="2498808" y="4661218"/>
                      <a:pt x="2494297" y="4663619"/>
                      <a:pt x="2489975" y="4663235"/>
                    </a:cubicBezTo>
                    <a:cubicBezTo>
                      <a:pt x="2470004" y="4661410"/>
                      <a:pt x="2450033" y="4658529"/>
                      <a:pt x="2430061" y="4656897"/>
                    </a:cubicBezTo>
                    <a:cubicBezTo>
                      <a:pt x="2418732" y="4655938"/>
                      <a:pt x="2407114" y="4657761"/>
                      <a:pt x="2395880" y="4656417"/>
                    </a:cubicBezTo>
                    <a:cubicBezTo>
                      <a:pt x="2382919" y="4654881"/>
                      <a:pt x="2370245" y="4650945"/>
                      <a:pt x="2357378" y="4648544"/>
                    </a:cubicBezTo>
                    <a:cubicBezTo>
                      <a:pt x="2353826" y="4647872"/>
                      <a:pt x="2349889" y="4648736"/>
                      <a:pt x="2346145" y="4648928"/>
                    </a:cubicBezTo>
                    <a:cubicBezTo>
                      <a:pt x="2341920" y="4649120"/>
                      <a:pt x="2337791" y="4649504"/>
                      <a:pt x="2333567" y="4649600"/>
                    </a:cubicBezTo>
                    <a:cubicBezTo>
                      <a:pt x="2320700" y="4649793"/>
                      <a:pt x="2307835" y="4649504"/>
                      <a:pt x="2294968" y="4650177"/>
                    </a:cubicBezTo>
                    <a:cubicBezTo>
                      <a:pt x="2287095" y="4650561"/>
                      <a:pt x="2278839" y="4654497"/>
                      <a:pt x="2271540" y="4653057"/>
                    </a:cubicBezTo>
                    <a:cubicBezTo>
                      <a:pt x="2256659" y="4650272"/>
                      <a:pt x="2241776" y="4656513"/>
                      <a:pt x="2226895" y="4651329"/>
                    </a:cubicBezTo>
                    <a:cubicBezTo>
                      <a:pt x="2222285" y="4649793"/>
                      <a:pt x="2215948" y="4653633"/>
                      <a:pt x="2210379" y="4653825"/>
                    </a:cubicBezTo>
                    <a:cubicBezTo>
                      <a:pt x="2196457" y="4654305"/>
                      <a:pt x="2182535" y="4654209"/>
                      <a:pt x="2168613" y="4654113"/>
                    </a:cubicBezTo>
                    <a:cubicBezTo>
                      <a:pt x="2156131" y="4654017"/>
                      <a:pt x="2143168" y="4655361"/>
                      <a:pt x="2131167" y="4652673"/>
                    </a:cubicBezTo>
                    <a:cubicBezTo>
                      <a:pt x="2118588" y="4649793"/>
                      <a:pt x="2107259" y="4650177"/>
                      <a:pt x="2095065" y="4653441"/>
                    </a:cubicBezTo>
                    <a:cubicBezTo>
                      <a:pt x="2086711" y="4655649"/>
                      <a:pt x="2077878" y="4655938"/>
                      <a:pt x="2069237" y="4656609"/>
                    </a:cubicBezTo>
                    <a:cubicBezTo>
                      <a:pt x="2059924" y="4657377"/>
                      <a:pt x="2049650" y="4655361"/>
                      <a:pt x="2041201" y="4658529"/>
                    </a:cubicBezTo>
                    <a:cubicBezTo>
                      <a:pt x="2016044" y="4667939"/>
                      <a:pt x="1990216" y="4669955"/>
                      <a:pt x="1963909" y="4669955"/>
                    </a:cubicBezTo>
                    <a:cubicBezTo>
                      <a:pt x="1959107" y="4669955"/>
                      <a:pt x="1954210" y="4668612"/>
                      <a:pt x="1949603" y="4667171"/>
                    </a:cubicBezTo>
                    <a:cubicBezTo>
                      <a:pt x="1922717" y="4658529"/>
                      <a:pt x="1895737" y="4659297"/>
                      <a:pt x="1868373" y="4664578"/>
                    </a:cubicBezTo>
                    <a:cubicBezTo>
                      <a:pt x="1862708" y="4665731"/>
                      <a:pt x="1856372" y="4665923"/>
                      <a:pt x="1850707" y="4664771"/>
                    </a:cubicBezTo>
                    <a:cubicBezTo>
                      <a:pt x="1834768" y="4661410"/>
                      <a:pt x="1819309" y="4655841"/>
                      <a:pt x="1803275" y="4653441"/>
                    </a:cubicBezTo>
                    <a:cubicBezTo>
                      <a:pt x="1776775" y="4649504"/>
                      <a:pt x="1753828" y="4662754"/>
                      <a:pt x="1730112" y="4671396"/>
                    </a:cubicBezTo>
                    <a:cubicBezTo>
                      <a:pt x="1707548" y="4679557"/>
                      <a:pt x="1688345" y="4697992"/>
                      <a:pt x="1661652" y="4693863"/>
                    </a:cubicBezTo>
                    <a:cubicBezTo>
                      <a:pt x="1658965" y="4693479"/>
                      <a:pt x="1655988" y="4696071"/>
                      <a:pt x="1653011" y="4696744"/>
                    </a:cubicBezTo>
                    <a:cubicBezTo>
                      <a:pt x="1644850" y="4698568"/>
                      <a:pt x="1636689" y="4700776"/>
                      <a:pt x="1628431" y="4701641"/>
                    </a:cubicBezTo>
                    <a:cubicBezTo>
                      <a:pt x="1618350" y="4702793"/>
                      <a:pt x="1608076" y="4702409"/>
                      <a:pt x="1597995" y="4703369"/>
                    </a:cubicBezTo>
                    <a:cubicBezTo>
                      <a:pt x="1585032" y="4704521"/>
                      <a:pt x="1572263" y="4707593"/>
                      <a:pt x="1559396" y="4707593"/>
                    </a:cubicBezTo>
                    <a:cubicBezTo>
                      <a:pt x="1549026" y="4707593"/>
                      <a:pt x="1538753" y="4704041"/>
                      <a:pt x="1528480" y="4702312"/>
                    </a:cubicBezTo>
                    <a:cubicBezTo>
                      <a:pt x="1513981" y="4699912"/>
                      <a:pt x="1498042" y="4700584"/>
                      <a:pt x="1485272" y="4694439"/>
                    </a:cubicBezTo>
                    <a:cubicBezTo>
                      <a:pt x="1471639" y="4687910"/>
                      <a:pt x="1458676" y="4684934"/>
                      <a:pt x="1444562" y="4686950"/>
                    </a:cubicBezTo>
                    <a:cubicBezTo>
                      <a:pt x="1439857" y="4687622"/>
                      <a:pt x="1433808" y="4691655"/>
                      <a:pt x="1431696" y="4695783"/>
                    </a:cubicBezTo>
                    <a:cubicBezTo>
                      <a:pt x="1426991" y="4705001"/>
                      <a:pt x="1420559" y="4706634"/>
                      <a:pt x="1411821" y="4703464"/>
                    </a:cubicBezTo>
                    <a:cubicBezTo>
                      <a:pt x="1404236" y="4700776"/>
                      <a:pt x="1394922" y="4699432"/>
                      <a:pt x="1389738" y="4694247"/>
                    </a:cubicBezTo>
                    <a:cubicBezTo>
                      <a:pt x="1375047" y="4679557"/>
                      <a:pt x="1356324" y="4679077"/>
                      <a:pt x="1338081" y="4675141"/>
                    </a:cubicBezTo>
                    <a:cubicBezTo>
                      <a:pt x="1326945" y="4672739"/>
                      <a:pt x="1316574" y="4672644"/>
                      <a:pt x="1305436" y="4674276"/>
                    </a:cubicBezTo>
                    <a:cubicBezTo>
                      <a:pt x="1281241" y="4677925"/>
                      <a:pt x="1257717" y="4672739"/>
                      <a:pt x="1234481" y="4666115"/>
                    </a:cubicBezTo>
                    <a:cubicBezTo>
                      <a:pt x="1219118" y="4661698"/>
                      <a:pt x="1203372" y="4659010"/>
                      <a:pt x="1188106" y="4654497"/>
                    </a:cubicBezTo>
                    <a:cubicBezTo>
                      <a:pt x="1176680" y="4651041"/>
                      <a:pt x="1165255" y="4646912"/>
                      <a:pt x="1154790" y="4641343"/>
                    </a:cubicBezTo>
                    <a:cubicBezTo>
                      <a:pt x="1139618" y="4633181"/>
                      <a:pt x="1126369" y="4620891"/>
                      <a:pt x="1107069" y="4624156"/>
                    </a:cubicBezTo>
                    <a:cubicBezTo>
                      <a:pt x="1090074" y="4627036"/>
                      <a:pt x="1074713" y="4620988"/>
                      <a:pt x="1059158" y="4615227"/>
                    </a:cubicBezTo>
                    <a:cubicBezTo>
                      <a:pt x="1047732" y="4611002"/>
                      <a:pt x="1036308" y="4606681"/>
                      <a:pt x="1024496" y="4603993"/>
                    </a:cubicBezTo>
                    <a:cubicBezTo>
                      <a:pt x="1010478" y="4600824"/>
                      <a:pt x="994635" y="4602169"/>
                      <a:pt x="982153" y="4596311"/>
                    </a:cubicBezTo>
                    <a:cubicBezTo>
                      <a:pt x="969095" y="4590166"/>
                      <a:pt x="958246" y="4594295"/>
                      <a:pt x="946628" y="4596024"/>
                    </a:cubicBezTo>
                    <a:cubicBezTo>
                      <a:pt x="928097" y="4598712"/>
                      <a:pt x="909661" y="4603705"/>
                      <a:pt x="890939" y="4597368"/>
                    </a:cubicBezTo>
                    <a:cubicBezTo>
                      <a:pt x="868184" y="4589687"/>
                      <a:pt x="845620" y="4581430"/>
                      <a:pt x="822769" y="4574133"/>
                    </a:cubicBezTo>
                    <a:cubicBezTo>
                      <a:pt x="813934" y="4571347"/>
                      <a:pt x="804431" y="4570195"/>
                      <a:pt x="795212" y="4568947"/>
                    </a:cubicBezTo>
                    <a:cubicBezTo>
                      <a:pt x="786476" y="4567891"/>
                      <a:pt x="776010" y="4570579"/>
                      <a:pt x="769288" y="4566547"/>
                    </a:cubicBezTo>
                    <a:cubicBezTo>
                      <a:pt x="752005" y="4556178"/>
                      <a:pt x="734243" y="4551089"/>
                      <a:pt x="714271" y="4551089"/>
                    </a:cubicBezTo>
                    <a:cubicBezTo>
                      <a:pt x="706781" y="4551089"/>
                      <a:pt x="699484" y="4546768"/>
                      <a:pt x="691900" y="4545999"/>
                    </a:cubicBezTo>
                    <a:cubicBezTo>
                      <a:pt x="681529" y="4545040"/>
                      <a:pt x="669623" y="4542447"/>
                      <a:pt x="660598" y="4546096"/>
                    </a:cubicBezTo>
                    <a:cubicBezTo>
                      <a:pt x="639379" y="4554737"/>
                      <a:pt x="622193" y="4547536"/>
                      <a:pt x="603662" y="4538991"/>
                    </a:cubicBezTo>
                    <a:cubicBezTo>
                      <a:pt x="585418" y="4530541"/>
                      <a:pt x="566215" y="4523821"/>
                      <a:pt x="546821" y="4518251"/>
                    </a:cubicBezTo>
                    <a:cubicBezTo>
                      <a:pt x="539524" y="4516235"/>
                      <a:pt x="530787" y="4519596"/>
                      <a:pt x="522721" y="4520267"/>
                    </a:cubicBezTo>
                    <a:cubicBezTo>
                      <a:pt x="519840" y="4520460"/>
                      <a:pt x="516671" y="4520748"/>
                      <a:pt x="514080" y="4519788"/>
                    </a:cubicBezTo>
                    <a:cubicBezTo>
                      <a:pt x="489020" y="4510570"/>
                      <a:pt x="463575" y="4503561"/>
                      <a:pt x="436404" y="4508361"/>
                    </a:cubicBezTo>
                    <a:cubicBezTo>
                      <a:pt x="433908" y="4508842"/>
                      <a:pt x="431123" y="4507786"/>
                      <a:pt x="428626" y="4507114"/>
                    </a:cubicBezTo>
                    <a:cubicBezTo>
                      <a:pt x="416432" y="4503657"/>
                      <a:pt x="404526" y="4498184"/>
                      <a:pt x="392141" y="4496936"/>
                    </a:cubicBezTo>
                    <a:cubicBezTo>
                      <a:pt x="361608" y="4493864"/>
                      <a:pt x="330884" y="4492615"/>
                      <a:pt x="300157" y="4490599"/>
                    </a:cubicBezTo>
                    <a:cubicBezTo>
                      <a:pt x="298237" y="4490503"/>
                      <a:pt x="296221" y="4490503"/>
                      <a:pt x="294493" y="4489831"/>
                    </a:cubicBezTo>
                    <a:cubicBezTo>
                      <a:pt x="283163" y="4485702"/>
                      <a:pt x="273274" y="4487047"/>
                      <a:pt x="263671" y="4494919"/>
                    </a:cubicBezTo>
                    <a:cubicBezTo>
                      <a:pt x="259447" y="4498376"/>
                      <a:pt x="253686" y="4500200"/>
                      <a:pt x="248406" y="4502121"/>
                    </a:cubicBezTo>
                    <a:cubicBezTo>
                      <a:pt x="240628" y="4505002"/>
                      <a:pt x="232659" y="4507786"/>
                      <a:pt x="224594" y="4509610"/>
                    </a:cubicBezTo>
                    <a:cubicBezTo>
                      <a:pt x="216624" y="4511338"/>
                      <a:pt x="208079" y="4513738"/>
                      <a:pt x="200398" y="4512395"/>
                    </a:cubicBezTo>
                    <a:cubicBezTo>
                      <a:pt x="186572" y="4509994"/>
                      <a:pt x="173417" y="4504618"/>
                      <a:pt x="159783" y="4501064"/>
                    </a:cubicBezTo>
                    <a:cubicBezTo>
                      <a:pt x="155079" y="4499816"/>
                      <a:pt x="149893" y="4500009"/>
                      <a:pt x="144997" y="4499912"/>
                    </a:cubicBezTo>
                    <a:cubicBezTo>
                      <a:pt x="133763" y="4499625"/>
                      <a:pt x="122241" y="4502409"/>
                      <a:pt x="112064" y="4494440"/>
                    </a:cubicBezTo>
                    <a:cubicBezTo>
                      <a:pt x="102655" y="4486951"/>
                      <a:pt x="93148" y="4489158"/>
                      <a:pt x="83259" y="4494824"/>
                    </a:cubicBezTo>
                    <a:cubicBezTo>
                      <a:pt x="76154" y="4498857"/>
                      <a:pt x="68090" y="4502025"/>
                      <a:pt x="60120" y="4503561"/>
                    </a:cubicBezTo>
                    <a:cubicBezTo>
                      <a:pt x="49174" y="4505673"/>
                      <a:pt x="38324" y="4506538"/>
                      <a:pt x="26514" y="4505289"/>
                    </a:cubicBezTo>
                    <a:cubicBezTo>
                      <a:pt x="18161" y="4504425"/>
                      <a:pt x="11343" y="4504041"/>
                      <a:pt x="4814" y="4498952"/>
                    </a:cubicBezTo>
                    <a:cubicBezTo>
                      <a:pt x="3759" y="4498184"/>
                      <a:pt x="1839" y="4497992"/>
                      <a:pt x="398" y="4498089"/>
                    </a:cubicBezTo>
                    <a:lnTo>
                      <a:pt x="0" y="4498087"/>
                    </a:lnTo>
                    <a:close/>
                  </a:path>
                </a:pathLst>
              </a:custGeom>
              <a:solidFill>
                <a:schemeClr val="tx1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/>
              <a:p>
                <a:pPr algn="ctr"/>
                <a:endParaRPr lang="en-US"/>
              </a:p>
            </p:txBody>
          </p:sp>
          <p:sp>
            <p:nvSpPr>
              <p:cNvPr id="19" name="Freeform: Shape 18">
                <a:extLst>
                  <a:ext uri="{FF2B5EF4-FFF2-40B4-BE49-F238E27FC236}">
                    <a16:creationId xmlns:a16="http://schemas.microsoft.com/office/drawing/2014/main" id="{C9C14E68-C469-4A71-AF08-169DB545FC66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096001" y="841376"/>
                <a:ext cx="5260975" cy="4707593"/>
              </a:xfrm>
              <a:custGeom>
                <a:avLst/>
                <a:gdLst>
                  <a:gd name="connsiteX0" fmla="*/ 0 w 5260975"/>
                  <a:gd name="connsiteY0" fmla="*/ 0 h 4707593"/>
                  <a:gd name="connsiteX1" fmla="*/ 5260975 w 5260975"/>
                  <a:gd name="connsiteY1" fmla="*/ 0 h 4707593"/>
                  <a:gd name="connsiteX2" fmla="*/ 5260975 w 5260975"/>
                  <a:gd name="connsiteY2" fmla="*/ 3296937 h 4707593"/>
                  <a:gd name="connsiteX3" fmla="*/ 5260975 w 5260975"/>
                  <a:gd name="connsiteY3" fmla="*/ 3518571 h 4707593"/>
                  <a:gd name="connsiteX4" fmla="*/ 5226503 w 5260975"/>
                  <a:gd name="connsiteY4" fmla="*/ 3534000 h 4707593"/>
                  <a:gd name="connsiteX5" fmla="*/ 5206341 w 5260975"/>
                  <a:gd name="connsiteY5" fmla="*/ 3542065 h 4707593"/>
                  <a:gd name="connsiteX6" fmla="*/ 5123287 w 5260975"/>
                  <a:gd name="connsiteY6" fmla="*/ 3594010 h 4707593"/>
                  <a:gd name="connsiteX7" fmla="*/ 5048107 w 5260975"/>
                  <a:gd name="connsiteY7" fmla="*/ 3658244 h 4707593"/>
                  <a:gd name="connsiteX8" fmla="*/ 4992899 w 5260975"/>
                  <a:gd name="connsiteY8" fmla="*/ 3734479 h 4707593"/>
                  <a:gd name="connsiteX9" fmla="*/ 4977440 w 5260975"/>
                  <a:gd name="connsiteY9" fmla="*/ 3752627 h 4707593"/>
                  <a:gd name="connsiteX10" fmla="*/ 4935193 w 5260975"/>
                  <a:gd name="connsiteY10" fmla="*/ 3775382 h 4707593"/>
                  <a:gd name="connsiteX11" fmla="*/ 4897844 w 5260975"/>
                  <a:gd name="connsiteY11" fmla="*/ 3792472 h 4707593"/>
                  <a:gd name="connsiteX12" fmla="*/ 4870767 w 5260975"/>
                  <a:gd name="connsiteY12" fmla="*/ 3811388 h 4707593"/>
                  <a:gd name="connsiteX13" fmla="*/ 4847916 w 5260975"/>
                  <a:gd name="connsiteY13" fmla="*/ 3828767 h 4707593"/>
                  <a:gd name="connsiteX14" fmla="*/ 4796163 w 5260975"/>
                  <a:gd name="connsiteY14" fmla="*/ 3873702 h 4707593"/>
                  <a:gd name="connsiteX15" fmla="*/ 4738843 w 5260975"/>
                  <a:gd name="connsiteY15" fmla="*/ 3911628 h 4707593"/>
                  <a:gd name="connsiteX16" fmla="*/ 4692755 w 5260975"/>
                  <a:gd name="connsiteY16" fmla="*/ 3958099 h 4707593"/>
                  <a:gd name="connsiteX17" fmla="*/ 4673744 w 5260975"/>
                  <a:gd name="connsiteY17" fmla="*/ 3983255 h 4707593"/>
                  <a:gd name="connsiteX18" fmla="*/ 4633801 w 5260975"/>
                  <a:gd name="connsiteY18" fmla="*/ 4000442 h 4707593"/>
                  <a:gd name="connsiteX19" fmla="*/ 4590499 w 5260975"/>
                  <a:gd name="connsiteY19" fmla="*/ 4027326 h 4707593"/>
                  <a:gd name="connsiteX20" fmla="*/ 4559773 w 5260975"/>
                  <a:gd name="connsiteY20" fmla="*/ 4054018 h 4707593"/>
                  <a:gd name="connsiteX21" fmla="*/ 4536059 w 5260975"/>
                  <a:gd name="connsiteY21" fmla="*/ 4071877 h 4707593"/>
                  <a:gd name="connsiteX22" fmla="*/ 4502549 w 5260975"/>
                  <a:gd name="connsiteY22" fmla="*/ 4089832 h 4707593"/>
                  <a:gd name="connsiteX23" fmla="*/ 4468944 w 5260975"/>
                  <a:gd name="connsiteY23" fmla="*/ 4113356 h 4707593"/>
                  <a:gd name="connsiteX24" fmla="*/ 4452622 w 5260975"/>
                  <a:gd name="connsiteY24" fmla="*/ 4127854 h 4707593"/>
                  <a:gd name="connsiteX25" fmla="*/ 4421032 w 5260975"/>
                  <a:gd name="connsiteY25" fmla="*/ 4151953 h 4707593"/>
                  <a:gd name="connsiteX26" fmla="*/ 4388483 w 5260975"/>
                  <a:gd name="connsiteY26" fmla="*/ 4174421 h 4707593"/>
                  <a:gd name="connsiteX27" fmla="*/ 4327321 w 5260975"/>
                  <a:gd name="connsiteY27" fmla="*/ 4200153 h 4707593"/>
                  <a:gd name="connsiteX28" fmla="*/ 4271633 w 5260975"/>
                  <a:gd name="connsiteY28" fmla="*/ 4237983 h 4707593"/>
                  <a:gd name="connsiteX29" fmla="*/ 4227465 w 5260975"/>
                  <a:gd name="connsiteY29" fmla="*/ 4265635 h 4707593"/>
                  <a:gd name="connsiteX30" fmla="*/ 4201733 w 5260975"/>
                  <a:gd name="connsiteY30" fmla="*/ 4283783 h 4707593"/>
                  <a:gd name="connsiteX31" fmla="*/ 4154494 w 5260975"/>
                  <a:gd name="connsiteY31" fmla="*/ 4324301 h 4707593"/>
                  <a:gd name="connsiteX32" fmla="*/ 4081234 w 5260975"/>
                  <a:gd name="connsiteY32" fmla="*/ 4366931 h 4707593"/>
                  <a:gd name="connsiteX33" fmla="*/ 4036971 w 5260975"/>
                  <a:gd name="connsiteY33" fmla="*/ 4389975 h 4707593"/>
                  <a:gd name="connsiteX34" fmla="*/ 3941725 w 5260975"/>
                  <a:gd name="connsiteY34" fmla="*/ 4424733 h 4707593"/>
                  <a:gd name="connsiteX35" fmla="*/ 3910999 w 5260975"/>
                  <a:gd name="connsiteY35" fmla="*/ 4437119 h 4707593"/>
                  <a:gd name="connsiteX36" fmla="*/ 3875859 w 5260975"/>
                  <a:gd name="connsiteY36" fmla="*/ 4445280 h 4707593"/>
                  <a:gd name="connsiteX37" fmla="*/ 3819401 w 5260975"/>
                  <a:gd name="connsiteY37" fmla="*/ 4464579 h 4707593"/>
                  <a:gd name="connsiteX38" fmla="*/ 3709176 w 5260975"/>
                  <a:gd name="connsiteY38" fmla="*/ 4497800 h 4707593"/>
                  <a:gd name="connsiteX39" fmla="*/ 3684981 w 5260975"/>
                  <a:gd name="connsiteY39" fmla="*/ 4502889 h 4707593"/>
                  <a:gd name="connsiteX40" fmla="*/ 3623338 w 5260975"/>
                  <a:gd name="connsiteY40" fmla="*/ 4524300 h 4707593"/>
                  <a:gd name="connsiteX41" fmla="*/ 3586373 w 5260975"/>
                  <a:gd name="connsiteY41" fmla="*/ 4538702 h 4707593"/>
                  <a:gd name="connsiteX42" fmla="*/ 3555743 w 5260975"/>
                  <a:gd name="connsiteY42" fmla="*/ 4546960 h 4707593"/>
                  <a:gd name="connsiteX43" fmla="*/ 3528667 w 5260975"/>
                  <a:gd name="connsiteY43" fmla="*/ 4550801 h 4707593"/>
                  <a:gd name="connsiteX44" fmla="*/ 3457424 w 5260975"/>
                  <a:gd name="connsiteY44" fmla="*/ 4569811 h 4707593"/>
                  <a:gd name="connsiteX45" fmla="*/ 3429003 w 5260975"/>
                  <a:gd name="connsiteY45" fmla="*/ 4577301 h 4707593"/>
                  <a:gd name="connsiteX46" fmla="*/ 3355264 w 5260975"/>
                  <a:gd name="connsiteY46" fmla="*/ 4603033 h 4707593"/>
                  <a:gd name="connsiteX47" fmla="*/ 3292757 w 5260975"/>
                  <a:gd name="connsiteY47" fmla="*/ 4620027 h 4707593"/>
                  <a:gd name="connsiteX48" fmla="*/ 3266643 w 5260975"/>
                  <a:gd name="connsiteY48" fmla="*/ 4628188 h 4707593"/>
                  <a:gd name="connsiteX49" fmla="*/ 3206921 w 5260975"/>
                  <a:gd name="connsiteY49" fmla="*/ 4641823 h 4707593"/>
                  <a:gd name="connsiteX50" fmla="*/ 3173123 w 5260975"/>
                  <a:gd name="connsiteY50" fmla="*/ 4651425 h 4707593"/>
                  <a:gd name="connsiteX51" fmla="*/ 3090646 w 5260975"/>
                  <a:gd name="connsiteY51" fmla="*/ 4662274 h 4707593"/>
                  <a:gd name="connsiteX52" fmla="*/ 3005480 w 5260975"/>
                  <a:gd name="connsiteY52" fmla="*/ 4672739 h 4707593"/>
                  <a:gd name="connsiteX53" fmla="*/ 2958721 w 5260975"/>
                  <a:gd name="connsiteY53" fmla="*/ 4676196 h 4707593"/>
                  <a:gd name="connsiteX54" fmla="*/ 2917915 w 5260975"/>
                  <a:gd name="connsiteY54" fmla="*/ 4681670 h 4707593"/>
                  <a:gd name="connsiteX55" fmla="*/ 2882389 w 5260975"/>
                  <a:gd name="connsiteY55" fmla="*/ 4685126 h 4707593"/>
                  <a:gd name="connsiteX56" fmla="*/ 2825837 w 5260975"/>
                  <a:gd name="connsiteY56" fmla="*/ 4692135 h 4707593"/>
                  <a:gd name="connsiteX57" fmla="*/ 2802313 w 5260975"/>
                  <a:gd name="connsiteY57" fmla="*/ 4693960 h 4707593"/>
                  <a:gd name="connsiteX58" fmla="*/ 2746816 w 5260975"/>
                  <a:gd name="connsiteY58" fmla="*/ 4693863 h 4707593"/>
                  <a:gd name="connsiteX59" fmla="*/ 2727517 w 5260975"/>
                  <a:gd name="connsiteY59" fmla="*/ 4692903 h 4707593"/>
                  <a:gd name="connsiteX60" fmla="*/ 2690359 w 5260975"/>
                  <a:gd name="connsiteY60" fmla="*/ 4680997 h 4707593"/>
                  <a:gd name="connsiteX61" fmla="*/ 2685943 w 5260975"/>
                  <a:gd name="connsiteY61" fmla="*/ 4680133 h 4707593"/>
                  <a:gd name="connsiteX62" fmla="*/ 2661554 w 5260975"/>
                  <a:gd name="connsiteY62" fmla="*/ 4675428 h 4707593"/>
                  <a:gd name="connsiteX63" fmla="*/ 2648208 w 5260975"/>
                  <a:gd name="connsiteY63" fmla="*/ 4673892 h 4707593"/>
                  <a:gd name="connsiteX64" fmla="*/ 2597512 w 5260975"/>
                  <a:gd name="connsiteY64" fmla="*/ 4664099 h 4707593"/>
                  <a:gd name="connsiteX65" fmla="*/ 2568324 w 5260975"/>
                  <a:gd name="connsiteY65" fmla="*/ 4659490 h 4707593"/>
                  <a:gd name="connsiteX66" fmla="*/ 2544704 w 5260975"/>
                  <a:gd name="connsiteY66" fmla="*/ 4660162 h 4707593"/>
                  <a:gd name="connsiteX67" fmla="*/ 2503225 w 5260975"/>
                  <a:gd name="connsiteY67" fmla="*/ 4661026 h 4707593"/>
                  <a:gd name="connsiteX68" fmla="*/ 2489975 w 5260975"/>
                  <a:gd name="connsiteY68" fmla="*/ 4663235 h 4707593"/>
                  <a:gd name="connsiteX69" fmla="*/ 2430061 w 5260975"/>
                  <a:gd name="connsiteY69" fmla="*/ 4656897 h 4707593"/>
                  <a:gd name="connsiteX70" fmla="*/ 2395880 w 5260975"/>
                  <a:gd name="connsiteY70" fmla="*/ 4656417 h 4707593"/>
                  <a:gd name="connsiteX71" fmla="*/ 2357378 w 5260975"/>
                  <a:gd name="connsiteY71" fmla="*/ 4648544 h 4707593"/>
                  <a:gd name="connsiteX72" fmla="*/ 2346145 w 5260975"/>
                  <a:gd name="connsiteY72" fmla="*/ 4648928 h 4707593"/>
                  <a:gd name="connsiteX73" fmla="*/ 2333567 w 5260975"/>
                  <a:gd name="connsiteY73" fmla="*/ 4649600 h 4707593"/>
                  <a:gd name="connsiteX74" fmla="*/ 2294968 w 5260975"/>
                  <a:gd name="connsiteY74" fmla="*/ 4650177 h 4707593"/>
                  <a:gd name="connsiteX75" fmla="*/ 2271540 w 5260975"/>
                  <a:gd name="connsiteY75" fmla="*/ 4653057 h 4707593"/>
                  <a:gd name="connsiteX76" fmla="*/ 2226895 w 5260975"/>
                  <a:gd name="connsiteY76" fmla="*/ 4651329 h 4707593"/>
                  <a:gd name="connsiteX77" fmla="*/ 2210379 w 5260975"/>
                  <a:gd name="connsiteY77" fmla="*/ 4653825 h 4707593"/>
                  <a:gd name="connsiteX78" fmla="*/ 2168613 w 5260975"/>
                  <a:gd name="connsiteY78" fmla="*/ 4654113 h 4707593"/>
                  <a:gd name="connsiteX79" fmla="*/ 2131167 w 5260975"/>
                  <a:gd name="connsiteY79" fmla="*/ 4652673 h 4707593"/>
                  <a:gd name="connsiteX80" fmla="*/ 2095065 w 5260975"/>
                  <a:gd name="connsiteY80" fmla="*/ 4653441 h 4707593"/>
                  <a:gd name="connsiteX81" fmla="*/ 2069237 w 5260975"/>
                  <a:gd name="connsiteY81" fmla="*/ 4656609 h 4707593"/>
                  <a:gd name="connsiteX82" fmla="*/ 2041201 w 5260975"/>
                  <a:gd name="connsiteY82" fmla="*/ 4658529 h 4707593"/>
                  <a:gd name="connsiteX83" fmla="*/ 1963909 w 5260975"/>
                  <a:gd name="connsiteY83" fmla="*/ 4669955 h 4707593"/>
                  <a:gd name="connsiteX84" fmla="*/ 1949603 w 5260975"/>
                  <a:gd name="connsiteY84" fmla="*/ 4667171 h 4707593"/>
                  <a:gd name="connsiteX85" fmla="*/ 1868373 w 5260975"/>
                  <a:gd name="connsiteY85" fmla="*/ 4664578 h 4707593"/>
                  <a:gd name="connsiteX86" fmla="*/ 1850707 w 5260975"/>
                  <a:gd name="connsiteY86" fmla="*/ 4664771 h 4707593"/>
                  <a:gd name="connsiteX87" fmla="*/ 1803275 w 5260975"/>
                  <a:gd name="connsiteY87" fmla="*/ 4653441 h 4707593"/>
                  <a:gd name="connsiteX88" fmla="*/ 1730112 w 5260975"/>
                  <a:gd name="connsiteY88" fmla="*/ 4671396 h 4707593"/>
                  <a:gd name="connsiteX89" fmla="*/ 1661652 w 5260975"/>
                  <a:gd name="connsiteY89" fmla="*/ 4693863 h 4707593"/>
                  <a:gd name="connsiteX90" fmla="*/ 1653011 w 5260975"/>
                  <a:gd name="connsiteY90" fmla="*/ 4696744 h 4707593"/>
                  <a:gd name="connsiteX91" fmla="*/ 1628431 w 5260975"/>
                  <a:gd name="connsiteY91" fmla="*/ 4701641 h 4707593"/>
                  <a:gd name="connsiteX92" fmla="*/ 1597995 w 5260975"/>
                  <a:gd name="connsiteY92" fmla="*/ 4703369 h 4707593"/>
                  <a:gd name="connsiteX93" fmla="*/ 1559396 w 5260975"/>
                  <a:gd name="connsiteY93" fmla="*/ 4707593 h 4707593"/>
                  <a:gd name="connsiteX94" fmla="*/ 1528480 w 5260975"/>
                  <a:gd name="connsiteY94" fmla="*/ 4702312 h 4707593"/>
                  <a:gd name="connsiteX95" fmla="*/ 1485272 w 5260975"/>
                  <a:gd name="connsiteY95" fmla="*/ 4694439 h 4707593"/>
                  <a:gd name="connsiteX96" fmla="*/ 1444562 w 5260975"/>
                  <a:gd name="connsiteY96" fmla="*/ 4686950 h 4707593"/>
                  <a:gd name="connsiteX97" fmla="*/ 1431696 w 5260975"/>
                  <a:gd name="connsiteY97" fmla="*/ 4695783 h 4707593"/>
                  <a:gd name="connsiteX98" fmla="*/ 1411821 w 5260975"/>
                  <a:gd name="connsiteY98" fmla="*/ 4703464 h 4707593"/>
                  <a:gd name="connsiteX99" fmla="*/ 1389738 w 5260975"/>
                  <a:gd name="connsiteY99" fmla="*/ 4694247 h 4707593"/>
                  <a:gd name="connsiteX100" fmla="*/ 1338081 w 5260975"/>
                  <a:gd name="connsiteY100" fmla="*/ 4675141 h 4707593"/>
                  <a:gd name="connsiteX101" fmla="*/ 1305436 w 5260975"/>
                  <a:gd name="connsiteY101" fmla="*/ 4674276 h 4707593"/>
                  <a:gd name="connsiteX102" fmla="*/ 1234481 w 5260975"/>
                  <a:gd name="connsiteY102" fmla="*/ 4666115 h 4707593"/>
                  <a:gd name="connsiteX103" fmla="*/ 1188106 w 5260975"/>
                  <a:gd name="connsiteY103" fmla="*/ 4654497 h 4707593"/>
                  <a:gd name="connsiteX104" fmla="*/ 1154790 w 5260975"/>
                  <a:gd name="connsiteY104" fmla="*/ 4641343 h 4707593"/>
                  <a:gd name="connsiteX105" fmla="*/ 1107069 w 5260975"/>
                  <a:gd name="connsiteY105" fmla="*/ 4624156 h 4707593"/>
                  <a:gd name="connsiteX106" fmla="*/ 1059158 w 5260975"/>
                  <a:gd name="connsiteY106" fmla="*/ 4615227 h 4707593"/>
                  <a:gd name="connsiteX107" fmla="*/ 1024496 w 5260975"/>
                  <a:gd name="connsiteY107" fmla="*/ 4603993 h 4707593"/>
                  <a:gd name="connsiteX108" fmla="*/ 982153 w 5260975"/>
                  <a:gd name="connsiteY108" fmla="*/ 4596311 h 4707593"/>
                  <a:gd name="connsiteX109" fmla="*/ 946628 w 5260975"/>
                  <a:gd name="connsiteY109" fmla="*/ 4596024 h 4707593"/>
                  <a:gd name="connsiteX110" fmla="*/ 890939 w 5260975"/>
                  <a:gd name="connsiteY110" fmla="*/ 4597368 h 4707593"/>
                  <a:gd name="connsiteX111" fmla="*/ 822769 w 5260975"/>
                  <a:gd name="connsiteY111" fmla="*/ 4574133 h 4707593"/>
                  <a:gd name="connsiteX112" fmla="*/ 795212 w 5260975"/>
                  <a:gd name="connsiteY112" fmla="*/ 4568947 h 4707593"/>
                  <a:gd name="connsiteX113" fmla="*/ 769288 w 5260975"/>
                  <a:gd name="connsiteY113" fmla="*/ 4566547 h 4707593"/>
                  <a:gd name="connsiteX114" fmla="*/ 714271 w 5260975"/>
                  <a:gd name="connsiteY114" fmla="*/ 4551089 h 4707593"/>
                  <a:gd name="connsiteX115" fmla="*/ 691900 w 5260975"/>
                  <a:gd name="connsiteY115" fmla="*/ 4545999 h 4707593"/>
                  <a:gd name="connsiteX116" fmla="*/ 660598 w 5260975"/>
                  <a:gd name="connsiteY116" fmla="*/ 4546096 h 4707593"/>
                  <a:gd name="connsiteX117" fmla="*/ 603662 w 5260975"/>
                  <a:gd name="connsiteY117" fmla="*/ 4538991 h 4707593"/>
                  <a:gd name="connsiteX118" fmla="*/ 546821 w 5260975"/>
                  <a:gd name="connsiteY118" fmla="*/ 4518251 h 4707593"/>
                  <a:gd name="connsiteX119" fmla="*/ 522721 w 5260975"/>
                  <a:gd name="connsiteY119" fmla="*/ 4520267 h 4707593"/>
                  <a:gd name="connsiteX120" fmla="*/ 514080 w 5260975"/>
                  <a:gd name="connsiteY120" fmla="*/ 4519788 h 4707593"/>
                  <a:gd name="connsiteX121" fmla="*/ 436404 w 5260975"/>
                  <a:gd name="connsiteY121" fmla="*/ 4508361 h 4707593"/>
                  <a:gd name="connsiteX122" fmla="*/ 428626 w 5260975"/>
                  <a:gd name="connsiteY122" fmla="*/ 4507114 h 4707593"/>
                  <a:gd name="connsiteX123" fmla="*/ 392141 w 5260975"/>
                  <a:gd name="connsiteY123" fmla="*/ 4496936 h 4707593"/>
                  <a:gd name="connsiteX124" fmla="*/ 300157 w 5260975"/>
                  <a:gd name="connsiteY124" fmla="*/ 4490599 h 4707593"/>
                  <a:gd name="connsiteX125" fmla="*/ 294493 w 5260975"/>
                  <a:gd name="connsiteY125" fmla="*/ 4489831 h 4707593"/>
                  <a:gd name="connsiteX126" fmla="*/ 263671 w 5260975"/>
                  <a:gd name="connsiteY126" fmla="*/ 4494919 h 4707593"/>
                  <a:gd name="connsiteX127" fmla="*/ 248406 w 5260975"/>
                  <a:gd name="connsiteY127" fmla="*/ 4502121 h 4707593"/>
                  <a:gd name="connsiteX128" fmla="*/ 224594 w 5260975"/>
                  <a:gd name="connsiteY128" fmla="*/ 4509610 h 4707593"/>
                  <a:gd name="connsiteX129" fmla="*/ 200398 w 5260975"/>
                  <a:gd name="connsiteY129" fmla="*/ 4512395 h 4707593"/>
                  <a:gd name="connsiteX130" fmla="*/ 159783 w 5260975"/>
                  <a:gd name="connsiteY130" fmla="*/ 4501064 h 4707593"/>
                  <a:gd name="connsiteX131" fmla="*/ 144997 w 5260975"/>
                  <a:gd name="connsiteY131" fmla="*/ 4499912 h 4707593"/>
                  <a:gd name="connsiteX132" fmla="*/ 112064 w 5260975"/>
                  <a:gd name="connsiteY132" fmla="*/ 4494440 h 4707593"/>
                  <a:gd name="connsiteX133" fmla="*/ 83259 w 5260975"/>
                  <a:gd name="connsiteY133" fmla="*/ 4494824 h 4707593"/>
                  <a:gd name="connsiteX134" fmla="*/ 60120 w 5260975"/>
                  <a:gd name="connsiteY134" fmla="*/ 4503561 h 4707593"/>
                  <a:gd name="connsiteX135" fmla="*/ 26514 w 5260975"/>
                  <a:gd name="connsiteY135" fmla="*/ 4505289 h 4707593"/>
                  <a:gd name="connsiteX136" fmla="*/ 4814 w 5260975"/>
                  <a:gd name="connsiteY136" fmla="*/ 4498952 h 4707593"/>
                  <a:gd name="connsiteX137" fmla="*/ 398 w 5260975"/>
                  <a:gd name="connsiteY137" fmla="*/ 4498089 h 4707593"/>
                  <a:gd name="connsiteX138" fmla="*/ 0 w 5260975"/>
                  <a:gd name="connsiteY138" fmla="*/ 4498087 h 470759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  <a:cxn ang="0">
                    <a:pos x="connsiteX48" y="connsiteY48"/>
                  </a:cxn>
                  <a:cxn ang="0">
                    <a:pos x="connsiteX49" y="connsiteY49"/>
                  </a:cxn>
                  <a:cxn ang="0">
                    <a:pos x="connsiteX50" y="connsiteY50"/>
                  </a:cxn>
                  <a:cxn ang="0">
                    <a:pos x="connsiteX51" y="connsiteY51"/>
                  </a:cxn>
                  <a:cxn ang="0">
                    <a:pos x="connsiteX52" y="connsiteY52"/>
                  </a:cxn>
                  <a:cxn ang="0">
                    <a:pos x="connsiteX53" y="connsiteY53"/>
                  </a:cxn>
                  <a:cxn ang="0">
                    <a:pos x="connsiteX54" y="connsiteY54"/>
                  </a:cxn>
                  <a:cxn ang="0">
                    <a:pos x="connsiteX55" y="connsiteY55"/>
                  </a:cxn>
                  <a:cxn ang="0">
                    <a:pos x="connsiteX56" y="connsiteY56"/>
                  </a:cxn>
                  <a:cxn ang="0">
                    <a:pos x="connsiteX57" y="connsiteY57"/>
                  </a:cxn>
                  <a:cxn ang="0">
                    <a:pos x="connsiteX58" y="connsiteY58"/>
                  </a:cxn>
                  <a:cxn ang="0">
                    <a:pos x="connsiteX59" y="connsiteY59"/>
                  </a:cxn>
                  <a:cxn ang="0">
                    <a:pos x="connsiteX60" y="connsiteY60"/>
                  </a:cxn>
                  <a:cxn ang="0">
                    <a:pos x="connsiteX61" y="connsiteY61"/>
                  </a:cxn>
                  <a:cxn ang="0">
                    <a:pos x="connsiteX62" y="connsiteY62"/>
                  </a:cxn>
                  <a:cxn ang="0">
                    <a:pos x="connsiteX63" y="connsiteY63"/>
                  </a:cxn>
                  <a:cxn ang="0">
                    <a:pos x="connsiteX64" y="connsiteY64"/>
                  </a:cxn>
                  <a:cxn ang="0">
                    <a:pos x="connsiteX65" y="connsiteY65"/>
                  </a:cxn>
                  <a:cxn ang="0">
                    <a:pos x="connsiteX66" y="connsiteY66"/>
                  </a:cxn>
                  <a:cxn ang="0">
                    <a:pos x="connsiteX67" y="connsiteY67"/>
                  </a:cxn>
                  <a:cxn ang="0">
                    <a:pos x="connsiteX68" y="connsiteY68"/>
                  </a:cxn>
                  <a:cxn ang="0">
                    <a:pos x="connsiteX69" y="connsiteY69"/>
                  </a:cxn>
                  <a:cxn ang="0">
                    <a:pos x="connsiteX70" y="connsiteY70"/>
                  </a:cxn>
                  <a:cxn ang="0">
                    <a:pos x="connsiteX71" y="connsiteY71"/>
                  </a:cxn>
                  <a:cxn ang="0">
                    <a:pos x="connsiteX72" y="connsiteY72"/>
                  </a:cxn>
                  <a:cxn ang="0">
                    <a:pos x="connsiteX73" y="connsiteY73"/>
                  </a:cxn>
                  <a:cxn ang="0">
                    <a:pos x="connsiteX74" y="connsiteY74"/>
                  </a:cxn>
                  <a:cxn ang="0">
                    <a:pos x="connsiteX75" y="connsiteY75"/>
                  </a:cxn>
                  <a:cxn ang="0">
                    <a:pos x="connsiteX76" y="connsiteY76"/>
                  </a:cxn>
                  <a:cxn ang="0">
                    <a:pos x="connsiteX77" y="connsiteY77"/>
                  </a:cxn>
                  <a:cxn ang="0">
                    <a:pos x="connsiteX78" y="connsiteY78"/>
                  </a:cxn>
                  <a:cxn ang="0">
                    <a:pos x="connsiteX79" y="connsiteY79"/>
                  </a:cxn>
                  <a:cxn ang="0">
                    <a:pos x="connsiteX80" y="connsiteY80"/>
                  </a:cxn>
                  <a:cxn ang="0">
                    <a:pos x="connsiteX81" y="connsiteY81"/>
                  </a:cxn>
                  <a:cxn ang="0">
                    <a:pos x="connsiteX82" y="connsiteY82"/>
                  </a:cxn>
                  <a:cxn ang="0">
                    <a:pos x="connsiteX83" y="connsiteY83"/>
                  </a:cxn>
                  <a:cxn ang="0">
                    <a:pos x="connsiteX84" y="connsiteY84"/>
                  </a:cxn>
                  <a:cxn ang="0">
                    <a:pos x="connsiteX85" y="connsiteY85"/>
                  </a:cxn>
                  <a:cxn ang="0">
                    <a:pos x="connsiteX86" y="connsiteY86"/>
                  </a:cxn>
                  <a:cxn ang="0">
                    <a:pos x="connsiteX87" y="connsiteY87"/>
                  </a:cxn>
                  <a:cxn ang="0">
                    <a:pos x="connsiteX88" y="connsiteY88"/>
                  </a:cxn>
                  <a:cxn ang="0">
                    <a:pos x="connsiteX89" y="connsiteY89"/>
                  </a:cxn>
                  <a:cxn ang="0">
                    <a:pos x="connsiteX90" y="connsiteY90"/>
                  </a:cxn>
                  <a:cxn ang="0">
                    <a:pos x="connsiteX91" y="connsiteY91"/>
                  </a:cxn>
                  <a:cxn ang="0">
                    <a:pos x="connsiteX92" y="connsiteY92"/>
                  </a:cxn>
                  <a:cxn ang="0">
                    <a:pos x="connsiteX93" y="connsiteY93"/>
                  </a:cxn>
                  <a:cxn ang="0">
                    <a:pos x="connsiteX94" y="connsiteY94"/>
                  </a:cxn>
                  <a:cxn ang="0">
                    <a:pos x="connsiteX95" y="connsiteY95"/>
                  </a:cxn>
                  <a:cxn ang="0">
                    <a:pos x="connsiteX96" y="connsiteY96"/>
                  </a:cxn>
                  <a:cxn ang="0">
                    <a:pos x="connsiteX97" y="connsiteY97"/>
                  </a:cxn>
                  <a:cxn ang="0">
                    <a:pos x="connsiteX98" y="connsiteY98"/>
                  </a:cxn>
                  <a:cxn ang="0">
                    <a:pos x="connsiteX99" y="connsiteY99"/>
                  </a:cxn>
                  <a:cxn ang="0">
                    <a:pos x="connsiteX100" y="connsiteY100"/>
                  </a:cxn>
                  <a:cxn ang="0">
                    <a:pos x="connsiteX101" y="connsiteY101"/>
                  </a:cxn>
                  <a:cxn ang="0">
                    <a:pos x="connsiteX102" y="connsiteY102"/>
                  </a:cxn>
                  <a:cxn ang="0">
                    <a:pos x="connsiteX103" y="connsiteY103"/>
                  </a:cxn>
                  <a:cxn ang="0">
                    <a:pos x="connsiteX104" y="connsiteY104"/>
                  </a:cxn>
                  <a:cxn ang="0">
                    <a:pos x="connsiteX105" y="connsiteY105"/>
                  </a:cxn>
                  <a:cxn ang="0">
                    <a:pos x="connsiteX106" y="connsiteY106"/>
                  </a:cxn>
                  <a:cxn ang="0">
                    <a:pos x="connsiteX107" y="connsiteY107"/>
                  </a:cxn>
                  <a:cxn ang="0">
                    <a:pos x="connsiteX108" y="connsiteY108"/>
                  </a:cxn>
                  <a:cxn ang="0">
                    <a:pos x="connsiteX109" y="connsiteY109"/>
                  </a:cxn>
                  <a:cxn ang="0">
                    <a:pos x="connsiteX110" y="connsiteY110"/>
                  </a:cxn>
                  <a:cxn ang="0">
                    <a:pos x="connsiteX111" y="connsiteY111"/>
                  </a:cxn>
                  <a:cxn ang="0">
                    <a:pos x="connsiteX112" y="connsiteY112"/>
                  </a:cxn>
                  <a:cxn ang="0">
                    <a:pos x="connsiteX113" y="connsiteY113"/>
                  </a:cxn>
                  <a:cxn ang="0">
                    <a:pos x="connsiteX114" y="connsiteY114"/>
                  </a:cxn>
                  <a:cxn ang="0">
                    <a:pos x="connsiteX115" y="connsiteY115"/>
                  </a:cxn>
                  <a:cxn ang="0">
                    <a:pos x="connsiteX116" y="connsiteY116"/>
                  </a:cxn>
                  <a:cxn ang="0">
                    <a:pos x="connsiteX117" y="connsiteY117"/>
                  </a:cxn>
                  <a:cxn ang="0">
                    <a:pos x="connsiteX118" y="connsiteY118"/>
                  </a:cxn>
                  <a:cxn ang="0">
                    <a:pos x="connsiteX119" y="connsiteY119"/>
                  </a:cxn>
                  <a:cxn ang="0">
                    <a:pos x="connsiteX120" y="connsiteY120"/>
                  </a:cxn>
                  <a:cxn ang="0">
                    <a:pos x="connsiteX121" y="connsiteY121"/>
                  </a:cxn>
                  <a:cxn ang="0">
                    <a:pos x="connsiteX122" y="connsiteY122"/>
                  </a:cxn>
                  <a:cxn ang="0">
                    <a:pos x="connsiteX123" y="connsiteY123"/>
                  </a:cxn>
                  <a:cxn ang="0">
                    <a:pos x="connsiteX124" y="connsiteY124"/>
                  </a:cxn>
                  <a:cxn ang="0">
                    <a:pos x="connsiteX125" y="connsiteY125"/>
                  </a:cxn>
                  <a:cxn ang="0">
                    <a:pos x="connsiteX126" y="connsiteY126"/>
                  </a:cxn>
                  <a:cxn ang="0">
                    <a:pos x="connsiteX127" y="connsiteY127"/>
                  </a:cxn>
                  <a:cxn ang="0">
                    <a:pos x="connsiteX128" y="connsiteY128"/>
                  </a:cxn>
                  <a:cxn ang="0">
                    <a:pos x="connsiteX129" y="connsiteY129"/>
                  </a:cxn>
                  <a:cxn ang="0">
                    <a:pos x="connsiteX130" y="connsiteY130"/>
                  </a:cxn>
                  <a:cxn ang="0">
                    <a:pos x="connsiteX131" y="connsiteY131"/>
                  </a:cxn>
                  <a:cxn ang="0">
                    <a:pos x="connsiteX132" y="connsiteY132"/>
                  </a:cxn>
                  <a:cxn ang="0">
                    <a:pos x="connsiteX133" y="connsiteY133"/>
                  </a:cxn>
                  <a:cxn ang="0">
                    <a:pos x="connsiteX134" y="connsiteY134"/>
                  </a:cxn>
                  <a:cxn ang="0">
                    <a:pos x="connsiteX135" y="connsiteY135"/>
                  </a:cxn>
                  <a:cxn ang="0">
                    <a:pos x="connsiteX136" y="connsiteY136"/>
                  </a:cxn>
                  <a:cxn ang="0">
                    <a:pos x="connsiteX137" y="connsiteY137"/>
                  </a:cxn>
                  <a:cxn ang="0">
                    <a:pos x="connsiteX138" y="connsiteY138"/>
                  </a:cxn>
                </a:cxnLst>
                <a:rect l="l" t="t" r="r" b="b"/>
                <a:pathLst>
                  <a:path w="5260975" h="4707593">
                    <a:moveTo>
                      <a:pt x="0" y="0"/>
                    </a:moveTo>
                    <a:lnTo>
                      <a:pt x="5260975" y="0"/>
                    </a:lnTo>
                    <a:lnTo>
                      <a:pt x="5260975" y="3296937"/>
                    </a:lnTo>
                    <a:lnTo>
                      <a:pt x="5260975" y="3518571"/>
                    </a:lnTo>
                    <a:lnTo>
                      <a:pt x="5226503" y="3534000"/>
                    </a:lnTo>
                    <a:cubicBezTo>
                      <a:pt x="5219783" y="3536785"/>
                      <a:pt x="5212389" y="3538321"/>
                      <a:pt x="5206341" y="3542065"/>
                    </a:cubicBezTo>
                    <a:cubicBezTo>
                      <a:pt x="5178495" y="3559156"/>
                      <a:pt x="5151515" y="3577591"/>
                      <a:pt x="5123287" y="3594010"/>
                    </a:cubicBezTo>
                    <a:cubicBezTo>
                      <a:pt x="5094195" y="3611004"/>
                      <a:pt x="5068175" y="3631071"/>
                      <a:pt x="5048107" y="3658244"/>
                    </a:cubicBezTo>
                    <a:cubicBezTo>
                      <a:pt x="5029480" y="3683496"/>
                      <a:pt x="5011429" y="3709131"/>
                      <a:pt x="4992899" y="3734479"/>
                    </a:cubicBezTo>
                    <a:cubicBezTo>
                      <a:pt x="4988194" y="3740912"/>
                      <a:pt x="4983873" y="3748498"/>
                      <a:pt x="4977440" y="3752627"/>
                    </a:cubicBezTo>
                    <a:cubicBezTo>
                      <a:pt x="4964094" y="3761268"/>
                      <a:pt x="4949499" y="3768277"/>
                      <a:pt x="4935193" y="3775382"/>
                    </a:cubicBezTo>
                    <a:cubicBezTo>
                      <a:pt x="4922903" y="3781431"/>
                      <a:pt x="4909845" y="3785943"/>
                      <a:pt x="4897844" y="3792472"/>
                    </a:cubicBezTo>
                    <a:cubicBezTo>
                      <a:pt x="4888243" y="3797658"/>
                      <a:pt x="4879697" y="3804859"/>
                      <a:pt x="4870767" y="3811388"/>
                    </a:cubicBezTo>
                    <a:cubicBezTo>
                      <a:pt x="4862990" y="3817052"/>
                      <a:pt x="4854445" y="3821949"/>
                      <a:pt x="4847916" y="3828767"/>
                    </a:cubicBezTo>
                    <a:cubicBezTo>
                      <a:pt x="4831977" y="3845281"/>
                      <a:pt x="4815942" y="3861508"/>
                      <a:pt x="4796163" y="3873702"/>
                    </a:cubicBezTo>
                    <a:cubicBezTo>
                      <a:pt x="4776672" y="3885799"/>
                      <a:pt x="4758237" y="3899338"/>
                      <a:pt x="4738843" y="3911628"/>
                    </a:cubicBezTo>
                    <a:cubicBezTo>
                      <a:pt x="4719831" y="3923630"/>
                      <a:pt x="4702645" y="3936783"/>
                      <a:pt x="4692755" y="3958099"/>
                    </a:cubicBezTo>
                    <a:cubicBezTo>
                      <a:pt x="4688339" y="3967508"/>
                      <a:pt x="4682097" y="3977782"/>
                      <a:pt x="4673744" y="3983255"/>
                    </a:cubicBezTo>
                    <a:cubicBezTo>
                      <a:pt x="4661838" y="3991032"/>
                      <a:pt x="4646764" y="3993817"/>
                      <a:pt x="4633801" y="4000442"/>
                    </a:cubicBezTo>
                    <a:cubicBezTo>
                      <a:pt x="4618535" y="4008219"/>
                      <a:pt x="4600869" y="4014940"/>
                      <a:pt x="4590499" y="4027326"/>
                    </a:cubicBezTo>
                    <a:cubicBezTo>
                      <a:pt x="4581281" y="4038368"/>
                      <a:pt x="4571968" y="4047009"/>
                      <a:pt x="4559773" y="4054018"/>
                    </a:cubicBezTo>
                    <a:cubicBezTo>
                      <a:pt x="4551229" y="4058915"/>
                      <a:pt x="4544892" y="4067844"/>
                      <a:pt x="4536059" y="4071877"/>
                    </a:cubicBezTo>
                    <a:cubicBezTo>
                      <a:pt x="4524441" y="4077254"/>
                      <a:pt x="4512727" y="4081479"/>
                      <a:pt x="4502549" y="4089832"/>
                    </a:cubicBezTo>
                    <a:cubicBezTo>
                      <a:pt x="4491987" y="4098473"/>
                      <a:pt x="4479986" y="4105290"/>
                      <a:pt x="4468944" y="4113356"/>
                    </a:cubicBezTo>
                    <a:cubicBezTo>
                      <a:pt x="4463087" y="4117676"/>
                      <a:pt x="4458286" y="4123341"/>
                      <a:pt x="4452622" y="4127854"/>
                    </a:cubicBezTo>
                    <a:cubicBezTo>
                      <a:pt x="4442252" y="4136111"/>
                      <a:pt x="4431690" y="4144176"/>
                      <a:pt x="4421032" y="4151953"/>
                    </a:cubicBezTo>
                    <a:cubicBezTo>
                      <a:pt x="4410375" y="4159731"/>
                      <a:pt x="4400197" y="4168756"/>
                      <a:pt x="4388483" y="4174421"/>
                    </a:cubicBezTo>
                    <a:cubicBezTo>
                      <a:pt x="4368513" y="4184023"/>
                      <a:pt x="4346717" y="4189784"/>
                      <a:pt x="4327321" y="4200153"/>
                    </a:cubicBezTo>
                    <a:cubicBezTo>
                      <a:pt x="4307639" y="4210714"/>
                      <a:pt x="4289107" y="4223965"/>
                      <a:pt x="4271633" y="4237983"/>
                    </a:cubicBezTo>
                    <a:cubicBezTo>
                      <a:pt x="4257807" y="4249025"/>
                      <a:pt x="4244845" y="4259971"/>
                      <a:pt x="4227465" y="4265635"/>
                    </a:cubicBezTo>
                    <a:cubicBezTo>
                      <a:pt x="4217768" y="4268804"/>
                      <a:pt x="4207591" y="4275717"/>
                      <a:pt x="4201733" y="4283783"/>
                    </a:cubicBezTo>
                    <a:cubicBezTo>
                      <a:pt x="4189059" y="4301353"/>
                      <a:pt x="4172833" y="4313739"/>
                      <a:pt x="4154494" y="4324301"/>
                    </a:cubicBezTo>
                    <a:cubicBezTo>
                      <a:pt x="4130010" y="4338511"/>
                      <a:pt x="4105814" y="4353009"/>
                      <a:pt x="4081234" y="4366931"/>
                    </a:cubicBezTo>
                    <a:cubicBezTo>
                      <a:pt x="4066737" y="4375189"/>
                      <a:pt x="4052335" y="4383926"/>
                      <a:pt x="4036971" y="4389975"/>
                    </a:cubicBezTo>
                    <a:cubicBezTo>
                      <a:pt x="4005575" y="4402457"/>
                      <a:pt x="3973410" y="4413114"/>
                      <a:pt x="3941725" y="4424733"/>
                    </a:cubicBezTo>
                    <a:cubicBezTo>
                      <a:pt x="3931355" y="4428477"/>
                      <a:pt x="3921561" y="4433854"/>
                      <a:pt x="3910999" y="4437119"/>
                    </a:cubicBezTo>
                    <a:cubicBezTo>
                      <a:pt x="3899573" y="4440671"/>
                      <a:pt x="3887285" y="4441727"/>
                      <a:pt x="3875859" y="4445280"/>
                    </a:cubicBezTo>
                    <a:cubicBezTo>
                      <a:pt x="3856847" y="4451136"/>
                      <a:pt x="3838412" y="4458626"/>
                      <a:pt x="3819401" y="4464579"/>
                    </a:cubicBezTo>
                    <a:cubicBezTo>
                      <a:pt x="3782723" y="4476005"/>
                      <a:pt x="3745949" y="4486951"/>
                      <a:pt x="3709176" y="4497800"/>
                    </a:cubicBezTo>
                    <a:cubicBezTo>
                      <a:pt x="3701303" y="4500105"/>
                      <a:pt x="3692757" y="4500393"/>
                      <a:pt x="3684981" y="4502889"/>
                    </a:cubicBezTo>
                    <a:cubicBezTo>
                      <a:pt x="3664337" y="4509610"/>
                      <a:pt x="3643789" y="4516907"/>
                      <a:pt x="3623338" y="4524300"/>
                    </a:cubicBezTo>
                    <a:cubicBezTo>
                      <a:pt x="3610953" y="4528813"/>
                      <a:pt x="3598854" y="4534382"/>
                      <a:pt x="3586373" y="4538702"/>
                    </a:cubicBezTo>
                    <a:cubicBezTo>
                      <a:pt x="3576387" y="4542159"/>
                      <a:pt x="3566113" y="4544847"/>
                      <a:pt x="3555743" y="4546960"/>
                    </a:cubicBezTo>
                    <a:cubicBezTo>
                      <a:pt x="3546814" y="4548785"/>
                      <a:pt x="3537501" y="4548592"/>
                      <a:pt x="3528667" y="4550801"/>
                    </a:cubicBezTo>
                    <a:cubicBezTo>
                      <a:pt x="3504759" y="4556753"/>
                      <a:pt x="3481140" y="4563475"/>
                      <a:pt x="3457424" y="4569811"/>
                    </a:cubicBezTo>
                    <a:cubicBezTo>
                      <a:pt x="3447919" y="4572308"/>
                      <a:pt x="3438221" y="4574133"/>
                      <a:pt x="3429003" y="4577301"/>
                    </a:cubicBezTo>
                    <a:cubicBezTo>
                      <a:pt x="3404327" y="4585654"/>
                      <a:pt x="3380036" y="4595159"/>
                      <a:pt x="3355264" y="4603033"/>
                    </a:cubicBezTo>
                    <a:cubicBezTo>
                      <a:pt x="3334717" y="4609562"/>
                      <a:pt x="3313593" y="4614266"/>
                      <a:pt x="3292757" y="4620027"/>
                    </a:cubicBezTo>
                    <a:cubicBezTo>
                      <a:pt x="3283924" y="4622524"/>
                      <a:pt x="3275475" y="4626077"/>
                      <a:pt x="3266643" y="4628188"/>
                    </a:cubicBezTo>
                    <a:cubicBezTo>
                      <a:pt x="3246863" y="4632990"/>
                      <a:pt x="3226796" y="4637022"/>
                      <a:pt x="3206921" y="4641823"/>
                    </a:cubicBezTo>
                    <a:cubicBezTo>
                      <a:pt x="3195590" y="4644607"/>
                      <a:pt x="3184645" y="4649600"/>
                      <a:pt x="3173123" y="4651425"/>
                    </a:cubicBezTo>
                    <a:cubicBezTo>
                      <a:pt x="3145759" y="4655745"/>
                      <a:pt x="3118203" y="4658817"/>
                      <a:pt x="3090646" y="4662274"/>
                    </a:cubicBezTo>
                    <a:cubicBezTo>
                      <a:pt x="3062227" y="4665826"/>
                      <a:pt x="3033902" y="4669571"/>
                      <a:pt x="3005480" y="4672739"/>
                    </a:cubicBezTo>
                    <a:cubicBezTo>
                      <a:pt x="2989926" y="4674372"/>
                      <a:pt x="2974275" y="4674660"/>
                      <a:pt x="2958721" y="4676196"/>
                    </a:cubicBezTo>
                    <a:cubicBezTo>
                      <a:pt x="2945087" y="4677541"/>
                      <a:pt x="2931549" y="4680037"/>
                      <a:pt x="2917915" y="4681670"/>
                    </a:cubicBezTo>
                    <a:cubicBezTo>
                      <a:pt x="2906105" y="4683013"/>
                      <a:pt x="2894199" y="4683781"/>
                      <a:pt x="2882389" y="4685126"/>
                    </a:cubicBezTo>
                    <a:cubicBezTo>
                      <a:pt x="2863475" y="4687334"/>
                      <a:pt x="2844655" y="4689831"/>
                      <a:pt x="2825837" y="4692135"/>
                    </a:cubicBezTo>
                    <a:cubicBezTo>
                      <a:pt x="2817964" y="4692999"/>
                      <a:pt x="2809706" y="4695399"/>
                      <a:pt x="2802313" y="4693960"/>
                    </a:cubicBezTo>
                    <a:cubicBezTo>
                      <a:pt x="2783686" y="4690310"/>
                      <a:pt x="2765347" y="4691367"/>
                      <a:pt x="2746816" y="4693863"/>
                    </a:cubicBezTo>
                    <a:cubicBezTo>
                      <a:pt x="2740479" y="4694728"/>
                      <a:pt x="2733662" y="4694535"/>
                      <a:pt x="2727517" y="4692903"/>
                    </a:cubicBezTo>
                    <a:cubicBezTo>
                      <a:pt x="2714939" y="4689638"/>
                      <a:pt x="2702745" y="4685029"/>
                      <a:pt x="2690359" y="4680997"/>
                    </a:cubicBezTo>
                    <a:cubicBezTo>
                      <a:pt x="2689014" y="4680517"/>
                      <a:pt x="2687382" y="4680421"/>
                      <a:pt x="2685943" y="4680133"/>
                    </a:cubicBezTo>
                    <a:cubicBezTo>
                      <a:pt x="2677781" y="4678500"/>
                      <a:pt x="2669717" y="4676868"/>
                      <a:pt x="2661554" y="4675428"/>
                    </a:cubicBezTo>
                    <a:cubicBezTo>
                      <a:pt x="2657138" y="4674660"/>
                      <a:pt x="2652625" y="4674564"/>
                      <a:pt x="2648208" y="4673892"/>
                    </a:cubicBezTo>
                    <a:cubicBezTo>
                      <a:pt x="2631118" y="4671203"/>
                      <a:pt x="2612299" y="4675716"/>
                      <a:pt x="2597512" y="4664099"/>
                    </a:cubicBezTo>
                    <a:cubicBezTo>
                      <a:pt x="2587911" y="4656609"/>
                      <a:pt x="2578597" y="4658338"/>
                      <a:pt x="2568324" y="4659490"/>
                    </a:cubicBezTo>
                    <a:cubicBezTo>
                      <a:pt x="2560547" y="4660354"/>
                      <a:pt x="2552577" y="4660065"/>
                      <a:pt x="2544704" y="4660162"/>
                    </a:cubicBezTo>
                    <a:cubicBezTo>
                      <a:pt x="2530878" y="4660449"/>
                      <a:pt x="2517052" y="4660546"/>
                      <a:pt x="2503225" y="4661026"/>
                    </a:cubicBezTo>
                    <a:cubicBezTo>
                      <a:pt x="2498808" y="4661218"/>
                      <a:pt x="2494297" y="4663619"/>
                      <a:pt x="2489975" y="4663235"/>
                    </a:cubicBezTo>
                    <a:cubicBezTo>
                      <a:pt x="2470004" y="4661410"/>
                      <a:pt x="2450033" y="4658529"/>
                      <a:pt x="2430061" y="4656897"/>
                    </a:cubicBezTo>
                    <a:cubicBezTo>
                      <a:pt x="2418732" y="4655938"/>
                      <a:pt x="2407114" y="4657761"/>
                      <a:pt x="2395880" y="4656417"/>
                    </a:cubicBezTo>
                    <a:cubicBezTo>
                      <a:pt x="2382919" y="4654881"/>
                      <a:pt x="2370245" y="4650945"/>
                      <a:pt x="2357378" y="4648544"/>
                    </a:cubicBezTo>
                    <a:cubicBezTo>
                      <a:pt x="2353826" y="4647872"/>
                      <a:pt x="2349889" y="4648736"/>
                      <a:pt x="2346145" y="4648928"/>
                    </a:cubicBezTo>
                    <a:cubicBezTo>
                      <a:pt x="2341920" y="4649120"/>
                      <a:pt x="2337791" y="4649504"/>
                      <a:pt x="2333567" y="4649600"/>
                    </a:cubicBezTo>
                    <a:cubicBezTo>
                      <a:pt x="2320700" y="4649793"/>
                      <a:pt x="2307835" y="4649504"/>
                      <a:pt x="2294968" y="4650177"/>
                    </a:cubicBezTo>
                    <a:cubicBezTo>
                      <a:pt x="2287095" y="4650561"/>
                      <a:pt x="2278839" y="4654497"/>
                      <a:pt x="2271540" y="4653057"/>
                    </a:cubicBezTo>
                    <a:cubicBezTo>
                      <a:pt x="2256659" y="4650272"/>
                      <a:pt x="2241776" y="4656513"/>
                      <a:pt x="2226895" y="4651329"/>
                    </a:cubicBezTo>
                    <a:cubicBezTo>
                      <a:pt x="2222285" y="4649793"/>
                      <a:pt x="2215948" y="4653633"/>
                      <a:pt x="2210379" y="4653825"/>
                    </a:cubicBezTo>
                    <a:cubicBezTo>
                      <a:pt x="2196457" y="4654305"/>
                      <a:pt x="2182535" y="4654209"/>
                      <a:pt x="2168613" y="4654113"/>
                    </a:cubicBezTo>
                    <a:cubicBezTo>
                      <a:pt x="2156131" y="4654017"/>
                      <a:pt x="2143168" y="4655361"/>
                      <a:pt x="2131167" y="4652673"/>
                    </a:cubicBezTo>
                    <a:cubicBezTo>
                      <a:pt x="2118588" y="4649793"/>
                      <a:pt x="2107259" y="4650177"/>
                      <a:pt x="2095065" y="4653441"/>
                    </a:cubicBezTo>
                    <a:cubicBezTo>
                      <a:pt x="2086711" y="4655649"/>
                      <a:pt x="2077878" y="4655938"/>
                      <a:pt x="2069237" y="4656609"/>
                    </a:cubicBezTo>
                    <a:cubicBezTo>
                      <a:pt x="2059924" y="4657377"/>
                      <a:pt x="2049650" y="4655361"/>
                      <a:pt x="2041201" y="4658529"/>
                    </a:cubicBezTo>
                    <a:cubicBezTo>
                      <a:pt x="2016044" y="4667939"/>
                      <a:pt x="1990216" y="4669955"/>
                      <a:pt x="1963909" y="4669955"/>
                    </a:cubicBezTo>
                    <a:cubicBezTo>
                      <a:pt x="1959107" y="4669955"/>
                      <a:pt x="1954210" y="4668612"/>
                      <a:pt x="1949603" y="4667171"/>
                    </a:cubicBezTo>
                    <a:cubicBezTo>
                      <a:pt x="1922717" y="4658529"/>
                      <a:pt x="1895737" y="4659297"/>
                      <a:pt x="1868373" y="4664578"/>
                    </a:cubicBezTo>
                    <a:cubicBezTo>
                      <a:pt x="1862708" y="4665731"/>
                      <a:pt x="1856372" y="4665923"/>
                      <a:pt x="1850707" y="4664771"/>
                    </a:cubicBezTo>
                    <a:cubicBezTo>
                      <a:pt x="1834768" y="4661410"/>
                      <a:pt x="1819309" y="4655841"/>
                      <a:pt x="1803275" y="4653441"/>
                    </a:cubicBezTo>
                    <a:cubicBezTo>
                      <a:pt x="1776775" y="4649504"/>
                      <a:pt x="1753828" y="4662754"/>
                      <a:pt x="1730112" y="4671396"/>
                    </a:cubicBezTo>
                    <a:cubicBezTo>
                      <a:pt x="1707548" y="4679557"/>
                      <a:pt x="1688345" y="4697992"/>
                      <a:pt x="1661652" y="4693863"/>
                    </a:cubicBezTo>
                    <a:cubicBezTo>
                      <a:pt x="1658965" y="4693479"/>
                      <a:pt x="1655988" y="4696071"/>
                      <a:pt x="1653011" y="4696744"/>
                    </a:cubicBezTo>
                    <a:cubicBezTo>
                      <a:pt x="1644850" y="4698568"/>
                      <a:pt x="1636689" y="4700776"/>
                      <a:pt x="1628431" y="4701641"/>
                    </a:cubicBezTo>
                    <a:cubicBezTo>
                      <a:pt x="1618350" y="4702793"/>
                      <a:pt x="1608076" y="4702409"/>
                      <a:pt x="1597995" y="4703369"/>
                    </a:cubicBezTo>
                    <a:cubicBezTo>
                      <a:pt x="1585032" y="4704521"/>
                      <a:pt x="1572263" y="4707593"/>
                      <a:pt x="1559396" y="4707593"/>
                    </a:cubicBezTo>
                    <a:cubicBezTo>
                      <a:pt x="1549026" y="4707593"/>
                      <a:pt x="1538753" y="4704041"/>
                      <a:pt x="1528480" y="4702312"/>
                    </a:cubicBezTo>
                    <a:cubicBezTo>
                      <a:pt x="1513981" y="4699912"/>
                      <a:pt x="1498042" y="4700584"/>
                      <a:pt x="1485272" y="4694439"/>
                    </a:cubicBezTo>
                    <a:cubicBezTo>
                      <a:pt x="1471639" y="4687910"/>
                      <a:pt x="1458676" y="4684934"/>
                      <a:pt x="1444562" y="4686950"/>
                    </a:cubicBezTo>
                    <a:cubicBezTo>
                      <a:pt x="1439857" y="4687622"/>
                      <a:pt x="1433808" y="4691655"/>
                      <a:pt x="1431696" y="4695783"/>
                    </a:cubicBezTo>
                    <a:cubicBezTo>
                      <a:pt x="1426991" y="4705001"/>
                      <a:pt x="1420559" y="4706634"/>
                      <a:pt x="1411821" y="4703464"/>
                    </a:cubicBezTo>
                    <a:cubicBezTo>
                      <a:pt x="1404236" y="4700776"/>
                      <a:pt x="1394922" y="4699432"/>
                      <a:pt x="1389738" y="4694247"/>
                    </a:cubicBezTo>
                    <a:cubicBezTo>
                      <a:pt x="1375047" y="4679557"/>
                      <a:pt x="1356324" y="4679077"/>
                      <a:pt x="1338081" y="4675141"/>
                    </a:cubicBezTo>
                    <a:cubicBezTo>
                      <a:pt x="1326945" y="4672739"/>
                      <a:pt x="1316574" y="4672644"/>
                      <a:pt x="1305436" y="4674276"/>
                    </a:cubicBezTo>
                    <a:cubicBezTo>
                      <a:pt x="1281241" y="4677925"/>
                      <a:pt x="1257717" y="4672739"/>
                      <a:pt x="1234481" y="4666115"/>
                    </a:cubicBezTo>
                    <a:cubicBezTo>
                      <a:pt x="1219118" y="4661698"/>
                      <a:pt x="1203372" y="4659010"/>
                      <a:pt x="1188106" y="4654497"/>
                    </a:cubicBezTo>
                    <a:cubicBezTo>
                      <a:pt x="1176680" y="4651041"/>
                      <a:pt x="1165255" y="4646912"/>
                      <a:pt x="1154790" y="4641343"/>
                    </a:cubicBezTo>
                    <a:cubicBezTo>
                      <a:pt x="1139618" y="4633181"/>
                      <a:pt x="1126369" y="4620891"/>
                      <a:pt x="1107069" y="4624156"/>
                    </a:cubicBezTo>
                    <a:cubicBezTo>
                      <a:pt x="1090074" y="4627036"/>
                      <a:pt x="1074713" y="4620988"/>
                      <a:pt x="1059158" y="4615227"/>
                    </a:cubicBezTo>
                    <a:cubicBezTo>
                      <a:pt x="1047732" y="4611002"/>
                      <a:pt x="1036308" y="4606681"/>
                      <a:pt x="1024496" y="4603993"/>
                    </a:cubicBezTo>
                    <a:cubicBezTo>
                      <a:pt x="1010478" y="4600824"/>
                      <a:pt x="994635" y="4602169"/>
                      <a:pt x="982153" y="4596311"/>
                    </a:cubicBezTo>
                    <a:cubicBezTo>
                      <a:pt x="969095" y="4590166"/>
                      <a:pt x="958246" y="4594295"/>
                      <a:pt x="946628" y="4596024"/>
                    </a:cubicBezTo>
                    <a:cubicBezTo>
                      <a:pt x="928097" y="4598712"/>
                      <a:pt x="909661" y="4603705"/>
                      <a:pt x="890939" y="4597368"/>
                    </a:cubicBezTo>
                    <a:cubicBezTo>
                      <a:pt x="868184" y="4589687"/>
                      <a:pt x="845620" y="4581430"/>
                      <a:pt x="822769" y="4574133"/>
                    </a:cubicBezTo>
                    <a:cubicBezTo>
                      <a:pt x="813934" y="4571347"/>
                      <a:pt x="804431" y="4570195"/>
                      <a:pt x="795212" y="4568947"/>
                    </a:cubicBezTo>
                    <a:cubicBezTo>
                      <a:pt x="786476" y="4567891"/>
                      <a:pt x="776010" y="4570579"/>
                      <a:pt x="769288" y="4566547"/>
                    </a:cubicBezTo>
                    <a:cubicBezTo>
                      <a:pt x="752005" y="4556178"/>
                      <a:pt x="734243" y="4551089"/>
                      <a:pt x="714271" y="4551089"/>
                    </a:cubicBezTo>
                    <a:cubicBezTo>
                      <a:pt x="706781" y="4551089"/>
                      <a:pt x="699484" y="4546768"/>
                      <a:pt x="691900" y="4545999"/>
                    </a:cubicBezTo>
                    <a:cubicBezTo>
                      <a:pt x="681529" y="4545040"/>
                      <a:pt x="669623" y="4542447"/>
                      <a:pt x="660598" y="4546096"/>
                    </a:cubicBezTo>
                    <a:cubicBezTo>
                      <a:pt x="639379" y="4554737"/>
                      <a:pt x="622193" y="4547536"/>
                      <a:pt x="603662" y="4538991"/>
                    </a:cubicBezTo>
                    <a:cubicBezTo>
                      <a:pt x="585418" y="4530541"/>
                      <a:pt x="566215" y="4523821"/>
                      <a:pt x="546821" y="4518251"/>
                    </a:cubicBezTo>
                    <a:cubicBezTo>
                      <a:pt x="539524" y="4516235"/>
                      <a:pt x="530787" y="4519596"/>
                      <a:pt x="522721" y="4520267"/>
                    </a:cubicBezTo>
                    <a:cubicBezTo>
                      <a:pt x="519840" y="4520460"/>
                      <a:pt x="516671" y="4520748"/>
                      <a:pt x="514080" y="4519788"/>
                    </a:cubicBezTo>
                    <a:cubicBezTo>
                      <a:pt x="489020" y="4510570"/>
                      <a:pt x="463575" y="4503561"/>
                      <a:pt x="436404" y="4508361"/>
                    </a:cubicBezTo>
                    <a:cubicBezTo>
                      <a:pt x="433908" y="4508842"/>
                      <a:pt x="431123" y="4507786"/>
                      <a:pt x="428626" y="4507114"/>
                    </a:cubicBezTo>
                    <a:cubicBezTo>
                      <a:pt x="416432" y="4503657"/>
                      <a:pt x="404526" y="4498184"/>
                      <a:pt x="392141" y="4496936"/>
                    </a:cubicBezTo>
                    <a:cubicBezTo>
                      <a:pt x="361608" y="4493864"/>
                      <a:pt x="330884" y="4492615"/>
                      <a:pt x="300157" y="4490599"/>
                    </a:cubicBezTo>
                    <a:cubicBezTo>
                      <a:pt x="298237" y="4490503"/>
                      <a:pt x="296221" y="4490503"/>
                      <a:pt x="294493" y="4489831"/>
                    </a:cubicBezTo>
                    <a:cubicBezTo>
                      <a:pt x="283163" y="4485702"/>
                      <a:pt x="273274" y="4487047"/>
                      <a:pt x="263671" y="4494919"/>
                    </a:cubicBezTo>
                    <a:cubicBezTo>
                      <a:pt x="259447" y="4498376"/>
                      <a:pt x="253686" y="4500200"/>
                      <a:pt x="248406" y="4502121"/>
                    </a:cubicBezTo>
                    <a:cubicBezTo>
                      <a:pt x="240628" y="4505002"/>
                      <a:pt x="232659" y="4507786"/>
                      <a:pt x="224594" y="4509610"/>
                    </a:cubicBezTo>
                    <a:cubicBezTo>
                      <a:pt x="216624" y="4511338"/>
                      <a:pt x="208079" y="4513738"/>
                      <a:pt x="200398" y="4512395"/>
                    </a:cubicBezTo>
                    <a:cubicBezTo>
                      <a:pt x="186572" y="4509994"/>
                      <a:pt x="173417" y="4504618"/>
                      <a:pt x="159783" y="4501064"/>
                    </a:cubicBezTo>
                    <a:cubicBezTo>
                      <a:pt x="155079" y="4499816"/>
                      <a:pt x="149893" y="4500009"/>
                      <a:pt x="144997" y="4499912"/>
                    </a:cubicBezTo>
                    <a:cubicBezTo>
                      <a:pt x="133763" y="4499625"/>
                      <a:pt x="122241" y="4502409"/>
                      <a:pt x="112064" y="4494440"/>
                    </a:cubicBezTo>
                    <a:cubicBezTo>
                      <a:pt x="102655" y="4486951"/>
                      <a:pt x="93148" y="4489158"/>
                      <a:pt x="83259" y="4494824"/>
                    </a:cubicBezTo>
                    <a:cubicBezTo>
                      <a:pt x="76154" y="4498857"/>
                      <a:pt x="68090" y="4502025"/>
                      <a:pt x="60120" y="4503561"/>
                    </a:cubicBezTo>
                    <a:cubicBezTo>
                      <a:pt x="49174" y="4505673"/>
                      <a:pt x="38324" y="4506538"/>
                      <a:pt x="26514" y="4505289"/>
                    </a:cubicBezTo>
                    <a:cubicBezTo>
                      <a:pt x="18161" y="4504425"/>
                      <a:pt x="11343" y="4504041"/>
                      <a:pt x="4814" y="4498952"/>
                    </a:cubicBezTo>
                    <a:cubicBezTo>
                      <a:pt x="3759" y="4498184"/>
                      <a:pt x="1839" y="4497992"/>
                      <a:pt x="398" y="4498089"/>
                    </a:cubicBezTo>
                    <a:lnTo>
                      <a:pt x="0" y="4498087"/>
                    </a:lnTo>
                    <a:close/>
                  </a:path>
                </a:pathLst>
              </a:custGeom>
              <a:solidFill>
                <a:schemeClr val="bg1">
                  <a:alpha val="14000"/>
                </a:schemeClr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/>
              <a:p>
                <a:pPr algn="ctr"/>
                <a:endParaRPr lang="en-US" dirty="0"/>
              </a:p>
            </p:txBody>
          </p:sp>
        </p:grpSp>
        <p:grpSp>
          <p:nvGrpSpPr>
            <p:cNvPr id="15" name="Group 14">
              <a:extLst>
                <a:ext uri="{FF2B5EF4-FFF2-40B4-BE49-F238E27FC236}">
                  <a16:creationId xmlns:a16="http://schemas.microsoft.com/office/drawing/2014/main" id="{B2C18990-7F62-45E8-B68F-47E95E4812F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6096000" y="4138312"/>
              <a:ext cx="5260975" cy="1410656"/>
              <a:chOff x="6096000" y="4138312"/>
              <a:chExt cx="5260975" cy="1410656"/>
            </a:xfrm>
          </p:grpSpPr>
          <p:sp>
            <p:nvSpPr>
              <p:cNvPr id="16" name="Freeform: Shape 15">
                <a:extLst>
                  <a:ext uri="{FF2B5EF4-FFF2-40B4-BE49-F238E27FC236}">
                    <a16:creationId xmlns:a16="http://schemas.microsoft.com/office/drawing/2014/main" id="{AC206BB2-3759-4DF0-9932-7445B6367AAB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096000" y="4138312"/>
                <a:ext cx="5260975" cy="1410656"/>
              </a:xfrm>
              <a:custGeom>
                <a:avLst/>
                <a:gdLst>
                  <a:gd name="connsiteX0" fmla="*/ 5260975 w 5260975"/>
                  <a:gd name="connsiteY0" fmla="*/ 0 h 1410656"/>
                  <a:gd name="connsiteX1" fmla="*/ 5260975 w 5260975"/>
                  <a:gd name="connsiteY1" fmla="*/ 221634 h 1410656"/>
                  <a:gd name="connsiteX2" fmla="*/ 5226503 w 5260975"/>
                  <a:gd name="connsiteY2" fmla="*/ 237063 h 1410656"/>
                  <a:gd name="connsiteX3" fmla="*/ 5206341 w 5260975"/>
                  <a:gd name="connsiteY3" fmla="*/ 245128 h 1410656"/>
                  <a:gd name="connsiteX4" fmla="*/ 5123287 w 5260975"/>
                  <a:gd name="connsiteY4" fmla="*/ 297073 h 1410656"/>
                  <a:gd name="connsiteX5" fmla="*/ 5048107 w 5260975"/>
                  <a:gd name="connsiteY5" fmla="*/ 361307 h 1410656"/>
                  <a:gd name="connsiteX6" fmla="*/ 4992899 w 5260975"/>
                  <a:gd name="connsiteY6" fmla="*/ 437542 h 1410656"/>
                  <a:gd name="connsiteX7" fmla="*/ 4977440 w 5260975"/>
                  <a:gd name="connsiteY7" fmla="*/ 455690 h 1410656"/>
                  <a:gd name="connsiteX8" fmla="*/ 4935193 w 5260975"/>
                  <a:gd name="connsiteY8" fmla="*/ 478445 h 1410656"/>
                  <a:gd name="connsiteX9" fmla="*/ 4897844 w 5260975"/>
                  <a:gd name="connsiteY9" fmla="*/ 495535 h 1410656"/>
                  <a:gd name="connsiteX10" fmla="*/ 4870767 w 5260975"/>
                  <a:gd name="connsiteY10" fmla="*/ 514451 h 1410656"/>
                  <a:gd name="connsiteX11" fmla="*/ 4847916 w 5260975"/>
                  <a:gd name="connsiteY11" fmla="*/ 531830 h 1410656"/>
                  <a:gd name="connsiteX12" fmla="*/ 4796163 w 5260975"/>
                  <a:gd name="connsiteY12" fmla="*/ 576765 h 1410656"/>
                  <a:gd name="connsiteX13" fmla="*/ 4738843 w 5260975"/>
                  <a:gd name="connsiteY13" fmla="*/ 614691 h 1410656"/>
                  <a:gd name="connsiteX14" fmla="*/ 4692755 w 5260975"/>
                  <a:gd name="connsiteY14" fmla="*/ 661162 h 1410656"/>
                  <a:gd name="connsiteX15" fmla="*/ 4673744 w 5260975"/>
                  <a:gd name="connsiteY15" fmla="*/ 686318 h 1410656"/>
                  <a:gd name="connsiteX16" fmla="*/ 4633801 w 5260975"/>
                  <a:gd name="connsiteY16" fmla="*/ 703505 h 1410656"/>
                  <a:gd name="connsiteX17" fmla="*/ 4590499 w 5260975"/>
                  <a:gd name="connsiteY17" fmla="*/ 730389 h 1410656"/>
                  <a:gd name="connsiteX18" fmla="*/ 4559773 w 5260975"/>
                  <a:gd name="connsiteY18" fmla="*/ 757081 h 1410656"/>
                  <a:gd name="connsiteX19" fmla="*/ 4536059 w 5260975"/>
                  <a:gd name="connsiteY19" fmla="*/ 774940 h 1410656"/>
                  <a:gd name="connsiteX20" fmla="*/ 4502549 w 5260975"/>
                  <a:gd name="connsiteY20" fmla="*/ 792895 h 1410656"/>
                  <a:gd name="connsiteX21" fmla="*/ 4468944 w 5260975"/>
                  <a:gd name="connsiteY21" fmla="*/ 816419 h 1410656"/>
                  <a:gd name="connsiteX22" fmla="*/ 4452622 w 5260975"/>
                  <a:gd name="connsiteY22" fmla="*/ 830917 h 1410656"/>
                  <a:gd name="connsiteX23" fmla="*/ 4421032 w 5260975"/>
                  <a:gd name="connsiteY23" fmla="*/ 855016 h 1410656"/>
                  <a:gd name="connsiteX24" fmla="*/ 4388483 w 5260975"/>
                  <a:gd name="connsiteY24" fmla="*/ 877484 h 1410656"/>
                  <a:gd name="connsiteX25" fmla="*/ 4327321 w 5260975"/>
                  <a:gd name="connsiteY25" fmla="*/ 903216 h 1410656"/>
                  <a:gd name="connsiteX26" fmla="*/ 4271633 w 5260975"/>
                  <a:gd name="connsiteY26" fmla="*/ 941046 h 1410656"/>
                  <a:gd name="connsiteX27" fmla="*/ 4227465 w 5260975"/>
                  <a:gd name="connsiteY27" fmla="*/ 968698 h 1410656"/>
                  <a:gd name="connsiteX28" fmla="*/ 4201733 w 5260975"/>
                  <a:gd name="connsiteY28" fmla="*/ 986846 h 1410656"/>
                  <a:gd name="connsiteX29" fmla="*/ 4154494 w 5260975"/>
                  <a:gd name="connsiteY29" fmla="*/ 1027364 h 1410656"/>
                  <a:gd name="connsiteX30" fmla="*/ 4081234 w 5260975"/>
                  <a:gd name="connsiteY30" fmla="*/ 1069994 h 1410656"/>
                  <a:gd name="connsiteX31" fmla="*/ 4036971 w 5260975"/>
                  <a:gd name="connsiteY31" fmla="*/ 1093038 h 1410656"/>
                  <a:gd name="connsiteX32" fmla="*/ 3941725 w 5260975"/>
                  <a:gd name="connsiteY32" fmla="*/ 1127796 h 1410656"/>
                  <a:gd name="connsiteX33" fmla="*/ 3910999 w 5260975"/>
                  <a:gd name="connsiteY33" fmla="*/ 1140182 h 1410656"/>
                  <a:gd name="connsiteX34" fmla="*/ 3875859 w 5260975"/>
                  <a:gd name="connsiteY34" fmla="*/ 1148343 h 1410656"/>
                  <a:gd name="connsiteX35" fmla="*/ 3819401 w 5260975"/>
                  <a:gd name="connsiteY35" fmla="*/ 1167642 h 1410656"/>
                  <a:gd name="connsiteX36" fmla="*/ 3709176 w 5260975"/>
                  <a:gd name="connsiteY36" fmla="*/ 1200863 h 1410656"/>
                  <a:gd name="connsiteX37" fmla="*/ 3684981 w 5260975"/>
                  <a:gd name="connsiteY37" fmla="*/ 1205952 h 1410656"/>
                  <a:gd name="connsiteX38" fmla="*/ 3623338 w 5260975"/>
                  <a:gd name="connsiteY38" fmla="*/ 1227363 h 1410656"/>
                  <a:gd name="connsiteX39" fmla="*/ 3586373 w 5260975"/>
                  <a:gd name="connsiteY39" fmla="*/ 1241765 h 1410656"/>
                  <a:gd name="connsiteX40" fmla="*/ 3555743 w 5260975"/>
                  <a:gd name="connsiteY40" fmla="*/ 1250023 h 1410656"/>
                  <a:gd name="connsiteX41" fmla="*/ 3528667 w 5260975"/>
                  <a:gd name="connsiteY41" fmla="*/ 1253864 h 1410656"/>
                  <a:gd name="connsiteX42" fmla="*/ 3457424 w 5260975"/>
                  <a:gd name="connsiteY42" fmla="*/ 1272874 h 1410656"/>
                  <a:gd name="connsiteX43" fmla="*/ 3429003 w 5260975"/>
                  <a:gd name="connsiteY43" fmla="*/ 1280364 h 1410656"/>
                  <a:gd name="connsiteX44" fmla="*/ 3355264 w 5260975"/>
                  <a:gd name="connsiteY44" fmla="*/ 1306096 h 1410656"/>
                  <a:gd name="connsiteX45" fmla="*/ 3292757 w 5260975"/>
                  <a:gd name="connsiteY45" fmla="*/ 1323090 h 1410656"/>
                  <a:gd name="connsiteX46" fmla="*/ 3266643 w 5260975"/>
                  <a:gd name="connsiteY46" fmla="*/ 1331251 h 1410656"/>
                  <a:gd name="connsiteX47" fmla="*/ 3206921 w 5260975"/>
                  <a:gd name="connsiteY47" fmla="*/ 1344886 h 1410656"/>
                  <a:gd name="connsiteX48" fmla="*/ 3173123 w 5260975"/>
                  <a:gd name="connsiteY48" fmla="*/ 1354488 h 1410656"/>
                  <a:gd name="connsiteX49" fmla="*/ 3090646 w 5260975"/>
                  <a:gd name="connsiteY49" fmla="*/ 1365337 h 1410656"/>
                  <a:gd name="connsiteX50" fmla="*/ 3005480 w 5260975"/>
                  <a:gd name="connsiteY50" fmla="*/ 1375802 h 1410656"/>
                  <a:gd name="connsiteX51" fmla="*/ 2958721 w 5260975"/>
                  <a:gd name="connsiteY51" fmla="*/ 1379259 h 1410656"/>
                  <a:gd name="connsiteX52" fmla="*/ 2917915 w 5260975"/>
                  <a:gd name="connsiteY52" fmla="*/ 1384733 h 1410656"/>
                  <a:gd name="connsiteX53" fmla="*/ 2882389 w 5260975"/>
                  <a:gd name="connsiteY53" fmla="*/ 1388189 h 1410656"/>
                  <a:gd name="connsiteX54" fmla="*/ 2825837 w 5260975"/>
                  <a:gd name="connsiteY54" fmla="*/ 1395198 h 1410656"/>
                  <a:gd name="connsiteX55" fmla="*/ 2802313 w 5260975"/>
                  <a:gd name="connsiteY55" fmla="*/ 1397023 h 1410656"/>
                  <a:gd name="connsiteX56" fmla="*/ 2746816 w 5260975"/>
                  <a:gd name="connsiteY56" fmla="*/ 1396926 h 1410656"/>
                  <a:gd name="connsiteX57" fmla="*/ 2727517 w 5260975"/>
                  <a:gd name="connsiteY57" fmla="*/ 1395966 h 1410656"/>
                  <a:gd name="connsiteX58" fmla="*/ 2690359 w 5260975"/>
                  <a:gd name="connsiteY58" fmla="*/ 1384060 h 1410656"/>
                  <a:gd name="connsiteX59" fmla="*/ 2685943 w 5260975"/>
                  <a:gd name="connsiteY59" fmla="*/ 1383196 h 1410656"/>
                  <a:gd name="connsiteX60" fmla="*/ 2661554 w 5260975"/>
                  <a:gd name="connsiteY60" fmla="*/ 1378491 h 1410656"/>
                  <a:gd name="connsiteX61" fmla="*/ 2648208 w 5260975"/>
                  <a:gd name="connsiteY61" fmla="*/ 1376955 h 1410656"/>
                  <a:gd name="connsiteX62" fmla="*/ 2597512 w 5260975"/>
                  <a:gd name="connsiteY62" fmla="*/ 1367162 h 1410656"/>
                  <a:gd name="connsiteX63" fmla="*/ 2568324 w 5260975"/>
                  <a:gd name="connsiteY63" fmla="*/ 1362553 h 1410656"/>
                  <a:gd name="connsiteX64" fmla="*/ 2544704 w 5260975"/>
                  <a:gd name="connsiteY64" fmla="*/ 1363225 h 1410656"/>
                  <a:gd name="connsiteX65" fmla="*/ 2503225 w 5260975"/>
                  <a:gd name="connsiteY65" fmla="*/ 1364089 h 1410656"/>
                  <a:gd name="connsiteX66" fmla="*/ 2489975 w 5260975"/>
                  <a:gd name="connsiteY66" fmla="*/ 1366298 h 1410656"/>
                  <a:gd name="connsiteX67" fmla="*/ 2430061 w 5260975"/>
                  <a:gd name="connsiteY67" fmla="*/ 1359960 h 1410656"/>
                  <a:gd name="connsiteX68" fmla="*/ 2395880 w 5260975"/>
                  <a:gd name="connsiteY68" fmla="*/ 1359480 h 1410656"/>
                  <a:gd name="connsiteX69" fmla="*/ 2357378 w 5260975"/>
                  <a:gd name="connsiteY69" fmla="*/ 1351607 h 1410656"/>
                  <a:gd name="connsiteX70" fmla="*/ 2346145 w 5260975"/>
                  <a:gd name="connsiteY70" fmla="*/ 1351991 h 1410656"/>
                  <a:gd name="connsiteX71" fmla="*/ 2333567 w 5260975"/>
                  <a:gd name="connsiteY71" fmla="*/ 1352663 h 1410656"/>
                  <a:gd name="connsiteX72" fmla="*/ 2294968 w 5260975"/>
                  <a:gd name="connsiteY72" fmla="*/ 1353240 h 1410656"/>
                  <a:gd name="connsiteX73" fmla="*/ 2271540 w 5260975"/>
                  <a:gd name="connsiteY73" fmla="*/ 1356120 h 1410656"/>
                  <a:gd name="connsiteX74" fmla="*/ 2226895 w 5260975"/>
                  <a:gd name="connsiteY74" fmla="*/ 1354392 h 1410656"/>
                  <a:gd name="connsiteX75" fmla="*/ 2210379 w 5260975"/>
                  <a:gd name="connsiteY75" fmla="*/ 1356888 h 1410656"/>
                  <a:gd name="connsiteX76" fmla="*/ 2168613 w 5260975"/>
                  <a:gd name="connsiteY76" fmla="*/ 1357176 h 1410656"/>
                  <a:gd name="connsiteX77" fmla="*/ 2131167 w 5260975"/>
                  <a:gd name="connsiteY77" fmla="*/ 1355736 h 1410656"/>
                  <a:gd name="connsiteX78" fmla="*/ 2095065 w 5260975"/>
                  <a:gd name="connsiteY78" fmla="*/ 1356504 h 1410656"/>
                  <a:gd name="connsiteX79" fmla="*/ 2069237 w 5260975"/>
                  <a:gd name="connsiteY79" fmla="*/ 1359672 h 1410656"/>
                  <a:gd name="connsiteX80" fmla="*/ 2041201 w 5260975"/>
                  <a:gd name="connsiteY80" fmla="*/ 1361592 h 1410656"/>
                  <a:gd name="connsiteX81" fmla="*/ 1963909 w 5260975"/>
                  <a:gd name="connsiteY81" fmla="*/ 1373018 h 1410656"/>
                  <a:gd name="connsiteX82" fmla="*/ 1949603 w 5260975"/>
                  <a:gd name="connsiteY82" fmla="*/ 1370234 h 1410656"/>
                  <a:gd name="connsiteX83" fmla="*/ 1868373 w 5260975"/>
                  <a:gd name="connsiteY83" fmla="*/ 1367641 h 1410656"/>
                  <a:gd name="connsiteX84" fmla="*/ 1850707 w 5260975"/>
                  <a:gd name="connsiteY84" fmla="*/ 1367834 h 1410656"/>
                  <a:gd name="connsiteX85" fmla="*/ 1803275 w 5260975"/>
                  <a:gd name="connsiteY85" fmla="*/ 1356504 h 1410656"/>
                  <a:gd name="connsiteX86" fmla="*/ 1730112 w 5260975"/>
                  <a:gd name="connsiteY86" fmla="*/ 1374459 h 1410656"/>
                  <a:gd name="connsiteX87" fmla="*/ 1661652 w 5260975"/>
                  <a:gd name="connsiteY87" fmla="*/ 1396926 h 1410656"/>
                  <a:gd name="connsiteX88" fmla="*/ 1653011 w 5260975"/>
                  <a:gd name="connsiteY88" fmla="*/ 1399807 h 1410656"/>
                  <a:gd name="connsiteX89" fmla="*/ 1628431 w 5260975"/>
                  <a:gd name="connsiteY89" fmla="*/ 1404704 h 1410656"/>
                  <a:gd name="connsiteX90" fmla="*/ 1597995 w 5260975"/>
                  <a:gd name="connsiteY90" fmla="*/ 1406432 h 1410656"/>
                  <a:gd name="connsiteX91" fmla="*/ 1559396 w 5260975"/>
                  <a:gd name="connsiteY91" fmla="*/ 1410656 h 1410656"/>
                  <a:gd name="connsiteX92" fmla="*/ 1528480 w 5260975"/>
                  <a:gd name="connsiteY92" fmla="*/ 1405375 h 1410656"/>
                  <a:gd name="connsiteX93" fmla="*/ 1485272 w 5260975"/>
                  <a:gd name="connsiteY93" fmla="*/ 1397502 h 1410656"/>
                  <a:gd name="connsiteX94" fmla="*/ 1444562 w 5260975"/>
                  <a:gd name="connsiteY94" fmla="*/ 1390013 h 1410656"/>
                  <a:gd name="connsiteX95" fmla="*/ 1431696 w 5260975"/>
                  <a:gd name="connsiteY95" fmla="*/ 1398846 h 1410656"/>
                  <a:gd name="connsiteX96" fmla="*/ 1411821 w 5260975"/>
                  <a:gd name="connsiteY96" fmla="*/ 1406527 h 1410656"/>
                  <a:gd name="connsiteX97" fmla="*/ 1389738 w 5260975"/>
                  <a:gd name="connsiteY97" fmla="*/ 1397310 h 1410656"/>
                  <a:gd name="connsiteX98" fmla="*/ 1338081 w 5260975"/>
                  <a:gd name="connsiteY98" fmla="*/ 1378204 h 1410656"/>
                  <a:gd name="connsiteX99" fmla="*/ 1305436 w 5260975"/>
                  <a:gd name="connsiteY99" fmla="*/ 1377339 h 1410656"/>
                  <a:gd name="connsiteX100" fmla="*/ 1234481 w 5260975"/>
                  <a:gd name="connsiteY100" fmla="*/ 1369178 h 1410656"/>
                  <a:gd name="connsiteX101" fmla="*/ 1188106 w 5260975"/>
                  <a:gd name="connsiteY101" fmla="*/ 1357560 h 1410656"/>
                  <a:gd name="connsiteX102" fmla="*/ 1154790 w 5260975"/>
                  <a:gd name="connsiteY102" fmla="*/ 1344406 h 1410656"/>
                  <a:gd name="connsiteX103" fmla="*/ 1107069 w 5260975"/>
                  <a:gd name="connsiteY103" fmla="*/ 1327219 h 1410656"/>
                  <a:gd name="connsiteX104" fmla="*/ 1059158 w 5260975"/>
                  <a:gd name="connsiteY104" fmla="*/ 1318290 h 1410656"/>
                  <a:gd name="connsiteX105" fmla="*/ 1024496 w 5260975"/>
                  <a:gd name="connsiteY105" fmla="*/ 1307056 h 1410656"/>
                  <a:gd name="connsiteX106" fmla="*/ 982153 w 5260975"/>
                  <a:gd name="connsiteY106" fmla="*/ 1299374 h 1410656"/>
                  <a:gd name="connsiteX107" fmla="*/ 946628 w 5260975"/>
                  <a:gd name="connsiteY107" fmla="*/ 1299087 h 1410656"/>
                  <a:gd name="connsiteX108" fmla="*/ 890939 w 5260975"/>
                  <a:gd name="connsiteY108" fmla="*/ 1300431 h 1410656"/>
                  <a:gd name="connsiteX109" fmla="*/ 822769 w 5260975"/>
                  <a:gd name="connsiteY109" fmla="*/ 1277196 h 1410656"/>
                  <a:gd name="connsiteX110" fmla="*/ 795212 w 5260975"/>
                  <a:gd name="connsiteY110" fmla="*/ 1272010 h 1410656"/>
                  <a:gd name="connsiteX111" fmla="*/ 769288 w 5260975"/>
                  <a:gd name="connsiteY111" fmla="*/ 1269610 h 1410656"/>
                  <a:gd name="connsiteX112" fmla="*/ 714271 w 5260975"/>
                  <a:gd name="connsiteY112" fmla="*/ 1254152 h 1410656"/>
                  <a:gd name="connsiteX113" fmla="*/ 691900 w 5260975"/>
                  <a:gd name="connsiteY113" fmla="*/ 1249062 h 1410656"/>
                  <a:gd name="connsiteX114" fmla="*/ 660598 w 5260975"/>
                  <a:gd name="connsiteY114" fmla="*/ 1249159 h 1410656"/>
                  <a:gd name="connsiteX115" fmla="*/ 603662 w 5260975"/>
                  <a:gd name="connsiteY115" fmla="*/ 1242054 h 1410656"/>
                  <a:gd name="connsiteX116" fmla="*/ 546821 w 5260975"/>
                  <a:gd name="connsiteY116" fmla="*/ 1221314 h 1410656"/>
                  <a:gd name="connsiteX117" fmla="*/ 522721 w 5260975"/>
                  <a:gd name="connsiteY117" fmla="*/ 1223330 h 1410656"/>
                  <a:gd name="connsiteX118" fmla="*/ 514080 w 5260975"/>
                  <a:gd name="connsiteY118" fmla="*/ 1222851 h 1410656"/>
                  <a:gd name="connsiteX119" fmla="*/ 436404 w 5260975"/>
                  <a:gd name="connsiteY119" fmla="*/ 1211424 h 1410656"/>
                  <a:gd name="connsiteX120" fmla="*/ 428626 w 5260975"/>
                  <a:gd name="connsiteY120" fmla="*/ 1210177 h 1410656"/>
                  <a:gd name="connsiteX121" fmla="*/ 392141 w 5260975"/>
                  <a:gd name="connsiteY121" fmla="*/ 1199999 h 1410656"/>
                  <a:gd name="connsiteX122" fmla="*/ 300157 w 5260975"/>
                  <a:gd name="connsiteY122" fmla="*/ 1193662 h 1410656"/>
                  <a:gd name="connsiteX123" fmla="*/ 294493 w 5260975"/>
                  <a:gd name="connsiteY123" fmla="*/ 1192894 h 1410656"/>
                  <a:gd name="connsiteX124" fmla="*/ 263671 w 5260975"/>
                  <a:gd name="connsiteY124" fmla="*/ 1197982 h 1410656"/>
                  <a:gd name="connsiteX125" fmla="*/ 248406 w 5260975"/>
                  <a:gd name="connsiteY125" fmla="*/ 1205184 h 1410656"/>
                  <a:gd name="connsiteX126" fmla="*/ 224594 w 5260975"/>
                  <a:gd name="connsiteY126" fmla="*/ 1212673 h 1410656"/>
                  <a:gd name="connsiteX127" fmla="*/ 200398 w 5260975"/>
                  <a:gd name="connsiteY127" fmla="*/ 1215458 h 1410656"/>
                  <a:gd name="connsiteX128" fmla="*/ 159783 w 5260975"/>
                  <a:gd name="connsiteY128" fmla="*/ 1204127 h 1410656"/>
                  <a:gd name="connsiteX129" fmla="*/ 144997 w 5260975"/>
                  <a:gd name="connsiteY129" fmla="*/ 1202975 h 1410656"/>
                  <a:gd name="connsiteX130" fmla="*/ 112064 w 5260975"/>
                  <a:gd name="connsiteY130" fmla="*/ 1197503 h 1410656"/>
                  <a:gd name="connsiteX131" fmla="*/ 83259 w 5260975"/>
                  <a:gd name="connsiteY131" fmla="*/ 1197887 h 1410656"/>
                  <a:gd name="connsiteX132" fmla="*/ 60120 w 5260975"/>
                  <a:gd name="connsiteY132" fmla="*/ 1206624 h 1410656"/>
                  <a:gd name="connsiteX133" fmla="*/ 26514 w 5260975"/>
                  <a:gd name="connsiteY133" fmla="*/ 1208352 h 1410656"/>
                  <a:gd name="connsiteX134" fmla="*/ 4814 w 5260975"/>
                  <a:gd name="connsiteY134" fmla="*/ 1202015 h 1410656"/>
                  <a:gd name="connsiteX135" fmla="*/ 398 w 5260975"/>
                  <a:gd name="connsiteY135" fmla="*/ 1201152 h 1410656"/>
                  <a:gd name="connsiteX136" fmla="*/ 0 w 5260975"/>
                  <a:gd name="connsiteY136" fmla="*/ 1201150 h 1410656"/>
                  <a:gd name="connsiteX137" fmla="*/ 0 w 5260975"/>
                  <a:gd name="connsiteY137" fmla="*/ 1004512 h 1410656"/>
                  <a:gd name="connsiteX138" fmla="*/ 30355 w 5260975"/>
                  <a:gd name="connsiteY138" fmla="*/ 1002784 h 1410656"/>
                  <a:gd name="connsiteX139" fmla="*/ 52151 w 5260975"/>
                  <a:gd name="connsiteY139" fmla="*/ 997695 h 1410656"/>
                  <a:gd name="connsiteX140" fmla="*/ 64248 w 5260975"/>
                  <a:gd name="connsiteY140" fmla="*/ 994430 h 1410656"/>
                  <a:gd name="connsiteX141" fmla="*/ 126370 w 5260975"/>
                  <a:gd name="connsiteY141" fmla="*/ 985405 h 1410656"/>
                  <a:gd name="connsiteX142" fmla="*/ 154022 w 5260975"/>
                  <a:gd name="connsiteY142" fmla="*/ 975708 h 1410656"/>
                  <a:gd name="connsiteX143" fmla="*/ 161512 w 5260975"/>
                  <a:gd name="connsiteY143" fmla="*/ 974268 h 1410656"/>
                  <a:gd name="connsiteX144" fmla="*/ 202510 w 5260975"/>
                  <a:gd name="connsiteY144" fmla="*/ 978300 h 1410656"/>
                  <a:gd name="connsiteX145" fmla="*/ 233235 w 5260975"/>
                  <a:gd name="connsiteY145" fmla="*/ 993950 h 1410656"/>
                  <a:gd name="connsiteX146" fmla="*/ 239188 w 5260975"/>
                  <a:gd name="connsiteY146" fmla="*/ 999231 h 1410656"/>
                  <a:gd name="connsiteX147" fmla="*/ 324834 w 5260975"/>
                  <a:gd name="connsiteY147" fmla="*/ 997407 h 1410656"/>
                  <a:gd name="connsiteX148" fmla="*/ 337987 w 5260975"/>
                  <a:gd name="connsiteY148" fmla="*/ 995198 h 1410656"/>
                  <a:gd name="connsiteX149" fmla="*/ 401550 w 5260975"/>
                  <a:gd name="connsiteY149" fmla="*/ 1004416 h 1410656"/>
                  <a:gd name="connsiteX150" fmla="*/ 420081 w 5260975"/>
                  <a:gd name="connsiteY150" fmla="*/ 1006240 h 1410656"/>
                  <a:gd name="connsiteX151" fmla="*/ 486523 w 5260975"/>
                  <a:gd name="connsiteY151" fmla="*/ 1014498 h 1410656"/>
                  <a:gd name="connsiteX152" fmla="*/ 495932 w 5260975"/>
                  <a:gd name="connsiteY152" fmla="*/ 1006817 h 1410656"/>
                  <a:gd name="connsiteX153" fmla="*/ 523009 w 5260975"/>
                  <a:gd name="connsiteY153" fmla="*/ 987517 h 1410656"/>
                  <a:gd name="connsiteX154" fmla="*/ 576393 w 5260975"/>
                  <a:gd name="connsiteY154" fmla="*/ 970427 h 1410656"/>
                  <a:gd name="connsiteX155" fmla="*/ 590892 w 5260975"/>
                  <a:gd name="connsiteY155" fmla="*/ 971387 h 1410656"/>
                  <a:gd name="connsiteX156" fmla="*/ 627569 w 5260975"/>
                  <a:gd name="connsiteY156" fmla="*/ 999904 h 1410656"/>
                  <a:gd name="connsiteX157" fmla="*/ 645429 w 5260975"/>
                  <a:gd name="connsiteY157" fmla="*/ 1011329 h 1410656"/>
                  <a:gd name="connsiteX158" fmla="*/ 696125 w 5260975"/>
                  <a:gd name="connsiteY158" fmla="*/ 1032356 h 1410656"/>
                  <a:gd name="connsiteX159" fmla="*/ 700349 w 5260975"/>
                  <a:gd name="connsiteY159" fmla="*/ 1036197 h 1410656"/>
                  <a:gd name="connsiteX160" fmla="*/ 737795 w 5260975"/>
                  <a:gd name="connsiteY160" fmla="*/ 1081804 h 1410656"/>
                  <a:gd name="connsiteX161" fmla="*/ 746244 w 5260975"/>
                  <a:gd name="connsiteY161" fmla="*/ 1089581 h 1410656"/>
                  <a:gd name="connsiteX162" fmla="*/ 756422 w 5260975"/>
                  <a:gd name="connsiteY162" fmla="*/ 1101680 h 1410656"/>
                  <a:gd name="connsiteX163" fmla="*/ 788202 w 5260975"/>
                  <a:gd name="connsiteY163" fmla="*/ 1125108 h 1410656"/>
                  <a:gd name="connsiteX164" fmla="*/ 827569 w 5260975"/>
                  <a:gd name="connsiteY164" fmla="*/ 1132596 h 1410656"/>
                  <a:gd name="connsiteX165" fmla="*/ 875097 w 5260975"/>
                  <a:gd name="connsiteY165" fmla="*/ 1144022 h 1410656"/>
                  <a:gd name="connsiteX166" fmla="*/ 894972 w 5260975"/>
                  <a:gd name="connsiteY166" fmla="*/ 1151704 h 1410656"/>
                  <a:gd name="connsiteX167" fmla="*/ 948260 w 5260975"/>
                  <a:gd name="connsiteY167" fmla="*/ 1166298 h 1410656"/>
                  <a:gd name="connsiteX168" fmla="*/ 986282 w 5260975"/>
                  <a:gd name="connsiteY168" fmla="*/ 1178588 h 1410656"/>
                  <a:gd name="connsiteX169" fmla="*/ 1041107 w 5260975"/>
                  <a:gd name="connsiteY169" fmla="*/ 1185789 h 1410656"/>
                  <a:gd name="connsiteX170" fmla="*/ 1067703 w 5260975"/>
                  <a:gd name="connsiteY170" fmla="*/ 1186076 h 1410656"/>
                  <a:gd name="connsiteX171" fmla="*/ 1116574 w 5260975"/>
                  <a:gd name="connsiteY171" fmla="*/ 1222946 h 1410656"/>
                  <a:gd name="connsiteX172" fmla="*/ 1155557 w 5260975"/>
                  <a:gd name="connsiteY172" fmla="*/ 1247335 h 1410656"/>
                  <a:gd name="connsiteX173" fmla="*/ 1196556 w 5260975"/>
                  <a:gd name="connsiteY173" fmla="*/ 1235525 h 1410656"/>
                  <a:gd name="connsiteX174" fmla="*/ 1207693 w 5260975"/>
                  <a:gd name="connsiteY174" fmla="*/ 1224387 h 1410656"/>
                  <a:gd name="connsiteX175" fmla="*/ 1274904 w 5260975"/>
                  <a:gd name="connsiteY175" fmla="*/ 1213826 h 1410656"/>
                  <a:gd name="connsiteX176" fmla="*/ 1370919 w 5260975"/>
                  <a:gd name="connsiteY176" fmla="*/ 1213442 h 1410656"/>
                  <a:gd name="connsiteX177" fmla="*/ 1530593 w 5260975"/>
                  <a:gd name="connsiteY177" fmla="*/ 1189437 h 1410656"/>
                  <a:gd name="connsiteX178" fmla="*/ 1558436 w 5260975"/>
                  <a:gd name="connsiteY178" fmla="*/ 1178299 h 1410656"/>
                  <a:gd name="connsiteX179" fmla="*/ 1589737 w 5260975"/>
                  <a:gd name="connsiteY179" fmla="*/ 1175515 h 1410656"/>
                  <a:gd name="connsiteX180" fmla="*/ 1601740 w 5260975"/>
                  <a:gd name="connsiteY180" fmla="*/ 1182333 h 1410656"/>
                  <a:gd name="connsiteX181" fmla="*/ 1654259 w 5260975"/>
                  <a:gd name="connsiteY181" fmla="*/ 1192510 h 1410656"/>
                  <a:gd name="connsiteX182" fmla="*/ 1664246 w 5260975"/>
                  <a:gd name="connsiteY182" fmla="*/ 1192702 h 1410656"/>
                  <a:gd name="connsiteX183" fmla="*/ 1698427 w 5260975"/>
                  <a:gd name="connsiteY183" fmla="*/ 1188381 h 1410656"/>
                  <a:gd name="connsiteX184" fmla="*/ 1730112 w 5260975"/>
                  <a:gd name="connsiteY184" fmla="*/ 1185885 h 1410656"/>
                  <a:gd name="connsiteX185" fmla="*/ 1809996 w 5260975"/>
                  <a:gd name="connsiteY185" fmla="*/ 1194046 h 1410656"/>
                  <a:gd name="connsiteX186" fmla="*/ 1871254 w 5260975"/>
                  <a:gd name="connsiteY186" fmla="*/ 1192126 h 1410656"/>
                  <a:gd name="connsiteX187" fmla="*/ 1899482 w 5260975"/>
                  <a:gd name="connsiteY187" fmla="*/ 1194046 h 1410656"/>
                  <a:gd name="connsiteX188" fmla="*/ 1915420 w 5260975"/>
                  <a:gd name="connsiteY188" fmla="*/ 1196927 h 1410656"/>
                  <a:gd name="connsiteX189" fmla="*/ 1951522 w 5260975"/>
                  <a:gd name="connsiteY189" fmla="*/ 1216994 h 1410656"/>
                  <a:gd name="connsiteX190" fmla="*/ 1971302 w 5260975"/>
                  <a:gd name="connsiteY190" fmla="*/ 1221507 h 1410656"/>
                  <a:gd name="connsiteX191" fmla="*/ 2030831 w 5260975"/>
                  <a:gd name="connsiteY191" fmla="*/ 1221123 h 1410656"/>
                  <a:gd name="connsiteX192" fmla="*/ 2120125 w 5260975"/>
                  <a:gd name="connsiteY192" fmla="*/ 1190878 h 1410656"/>
                  <a:gd name="connsiteX193" fmla="*/ 2129439 w 5260975"/>
                  <a:gd name="connsiteY193" fmla="*/ 1186845 h 1410656"/>
                  <a:gd name="connsiteX194" fmla="*/ 2174854 w 5260975"/>
                  <a:gd name="connsiteY194" fmla="*/ 1181852 h 1410656"/>
                  <a:gd name="connsiteX195" fmla="*/ 2205674 w 5260975"/>
                  <a:gd name="connsiteY195" fmla="*/ 1188669 h 1410656"/>
                  <a:gd name="connsiteX196" fmla="*/ 2247634 w 5260975"/>
                  <a:gd name="connsiteY196" fmla="*/ 1202784 h 1410656"/>
                  <a:gd name="connsiteX197" fmla="*/ 2285367 w 5260975"/>
                  <a:gd name="connsiteY197" fmla="*/ 1214594 h 1410656"/>
                  <a:gd name="connsiteX198" fmla="*/ 2312827 w 5260975"/>
                  <a:gd name="connsiteY198" fmla="*/ 1227939 h 1410656"/>
                  <a:gd name="connsiteX199" fmla="*/ 2375622 w 5260975"/>
                  <a:gd name="connsiteY199" fmla="*/ 1237733 h 1410656"/>
                  <a:gd name="connsiteX200" fmla="*/ 2382151 w 5260975"/>
                  <a:gd name="connsiteY200" fmla="*/ 1239365 h 1410656"/>
                  <a:gd name="connsiteX201" fmla="*/ 2429390 w 5260975"/>
                  <a:gd name="connsiteY201" fmla="*/ 1227459 h 1410656"/>
                  <a:gd name="connsiteX202" fmla="*/ 2486134 w 5260975"/>
                  <a:gd name="connsiteY202" fmla="*/ 1215362 h 1410656"/>
                  <a:gd name="connsiteX203" fmla="*/ 2506394 w 5260975"/>
                  <a:gd name="connsiteY203" fmla="*/ 1219490 h 1410656"/>
                  <a:gd name="connsiteX204" fmla="*/ 2534142 w 5260975"/>
                  <a:gd name="connsiteY204" fmla="*/ 1225347 h 1410656"/>
                  <a:gd name="connsiteX205" fmla="*/ 2559874 w 5260975"/>
                  <a:gd name="connsiteY205" fmla="*/ 1222275 h 1410656"/>
                  <a:gd name="connsiteX206" fmla="*/ 2575525 w 5260975"/>
                  <a:gd name="connsiteY206" fmla="*/ 1221987 h 1410656"/>
                  <a:gd name="connsiteX207" fmla="*/ 2646960 w 5260975"/>
                  <a:gd name="connsiteY207" fmla="*/ 1257896 h 1410656"/>
                  <a:gd name="connsiteX208" fmla="*/ 2665107 w 5260975"/>
                  <a:gd name="connsiteY208" fmla="*/ 1260873 h 1410656"/>
                  <a:gd name="connsiteX209" fmla="*/ 2675381 w 5260975"/>
                  <a:gd name="connsiteY209" fmla="*/ 1265290 h 1410656"/>
                  <a:gd name="connsiteX210" fmla="*/ 2737311 w 5260975"/>
                  <a:gd name="connsiteY210" fmla="*/ 1309841 h 1410656"/>
                  <a:gd name="connsiteX211" fmla="*/ 2763619 w 5260975"/>
                  <a:gd name="connsiteY211" fmla="*/ 1318866 h 1410656"/>
                  <a:gd name="connsiteX212" fmla="*/ 2792519 w 5260975"/>
                  <a:gd name="connsiteY212" fmla="*/ 1317041 h 1410656"/>
                  <a:gd name="connsiteX213" fmla="*/ 2809226 w 5260975"/>
                  <a:gd name="connsiteY213" fmla="*/ 1313777 h 1410656"/>
                  <a:gd name="connsiteX214" fmla="*/ 2850705 w 5260975"/>
                  <a:gd name="connsiteY214" fmla="*/ 1285452 h 1410656"/>
                  <a:gd name="connsiteX215" fmla="*/ 2874324 w 5260975"/>
                  <a:gd name="connsiteY215" fmla="*/ 1286413 h 1410656"/>
                  <a:gd name="connsiteX216" fmla="*/ 2911194 w 5260975"/>
                  <a:gd name="connsiteY216" fmla="*/ 1305903 h 1410656"/>
                  <a:gd name="connsiteX217" fmla="*/ 2978116 w 5260975"/>
                  <a:gd name="connsiteY217" fmla="*/ 1314641 h 1410656"/>
                  <a:gd name="connsiteX218" fmla="*/ 3012106 w 5260975"/>
                  <a:gd name="connsiteY218" fmla="*/ 1287373 h 1410656"/>
                  <a:gd name="connsiteX219" fmla="*/ 3029676 w 5260975"/>
                  <a:gd name="connsiteY219" fmla="*/ 1261161 h 1410656"/>
                  <a:gd name="connsiteX220" fmla="*/ 3080469 w 5260975"/>
                  <a:gd name="connsiteY220" fmla="*/ 1230724 h 1410656"/>
                  <a:gd name="connsiteX221" fmla="*/ 3092567 w 5260975"/>
                  <a:gd name="connsiteY221" fmla="*/ 1242054 h 1410656"/>
                  <a:gd name="connsiteX222" fmla="*/ 3129821 w 5260975"/>
                  <a:gd name="connsiteY222" fmla="*/ 1246855 h 1410656"/>
                  <a:gd name="connsiteX223" fmla="*/ 3170147 w 5260975"/>
                  <a:gd name="connsiteY223" fmla="*/ 1246471 h 1410656"/>
                  <a:gd name="connsiteX224" fmla="*/ 3240429 w 5260975"/>
                  <a:gd name="connsiteY224" fmla="*/ 1251559 h 1410656"/>
                  <a:gd name="connsiteX225" fmla="*/ 3287189 w 5260975"/>
                  <a:gd name="connsiteY225" fmla="*/ 1222466 h 1410656"/>
                  <a:gd name="connsiteX226" fmla="*/ 3305049 w 5260975"/>
                  <a:gd name="connsiteY226" fmla="*/ 1210465 h 1410656"/>
                  <a:gd name="connsiteX227" fmla="*/ 3321755 w 5260975"/>
                  <a:gd name="connsiteY227" fmla="*/ 1202784 h 1410656"/>
                  <a:gd name="connsiteX228" fmla="*/ 3341055 w 5260975"/>
                  <a:gd name="connsiteY228" fmla="*/ 1198463 h 1410656"/>
                  <a:gd name="connsiteX229" fmla="*/ 3387621 w 5260975"/>
                  <a:gd name="connsiteY229" fmla="*/ 1182140 h 1410656"/>
                  <a:gd name="connsiteX230" fmla="*/ 3413161 w 5260975"/>
                  <a:gd name="connsiteY230" fmla="*/ 1166105 h 1410656"/>
                  <a:gd name="connsiteX231" fmla="*/ 3470579 w 5260975"/>
                  <a:gd name="connsiteY231" fmla="*/ 1150647 h 1410656"/>
                  <a:gd name="connsiteX232" fmla="*/ 3509657 w 5260975"/>
                  <a:gd name="connsiteY232" fmla="*/ 1136821 h 1410656"/>
                  <a:gd name="connsiteX233" fmla="*/ 3550847 w 5260975"/>
                  <a:gd name="connsiteY233" fmla="*/ 1113009 h 1410656"/>
                  <a:gd name="connsiteX234" fmla="*/ 3556608 w 5260975"/>
                  <a:gd name="connsiteY234" fmla="*/ 1109361 h 1410656"/>
                  <a:gd name="connsiteX235" fmla="*/ 3570435 w 5260975"/>
                  <a:gd name="connsiteY235" fmla="*/ 1093710 h 1410656"/>
                  <a:gd name="connsiteX236" fmla="*/ 3590501 w 5260975"/>
                  <a:gd name="connsiteY236" fmla="*/ 1039846 h 1410656"/>
                  <a:gd name="connsiteX237" fmla="*/ 3596263 w 5260975"/>
                  <a:gd name="connsiteY237" fmla="*/ 1028900 h 1410656"/>
                  <a:gd name="connsiteX238" fmla="*/ 3648591 w 5260975"/>
                  <a:gd name="connsiteY238" fmla="*/ 992030 h 1410656"/>
                  <a:gd name="connsiteX239" fmla="*/ 3667986 w 5260975"/>
                  <a:gd name="connsiteY239" fmla="*/ 995487 h 1410656"/>
                  <a:gd name="connsiteX240" fmla="*/ 3689397 w 5260975"/>
                  <a:gd name="connsiteY240" fmla="*/ 1007585 h 1410656"/>
                  <a:gd name="connsiteX241" fmla="*/ 3736349 w 5260975"/>
                  <a:gd name="connsiteY241" fmla="*/ 1010753 h 1410656"/>
                  <a:gd name="connsiteX242" fmla="*/ 3753919 w 5260975"/>
                  <a:gd name="connsiteY242" fmla="*/ 1004513 h 1410656"/>
                  <a:gd name="connsiteX243" fmla="*/ 3784643 w 5260975"/>
                  <a:gd name="connsiteY243" fmla="*/ 987710 h 1410656"/>
                  <a:gd name="connsiteX244" fmla="*/ 3808359 w 5260975"/>
                  <a:gd name="connsiteY244" fmla="*/ 961689 h 1410656"/>
                  <a:gd name="connsiteX245" fmla="*/ 3842829 w 5260975"/>
                  <a:gd name="connsiteY245" fmla="*/ 918674 h 1410656"/>
                  <a:gd name="connsiteX246" fmla="*/ 3908983 w 5260975"/>
                  <a:gd name="connsiteY246" fmla="*/ 902256 h 1410656"/>
                  <a:gd name="connsiteX247" fmla="*/ 3934428 w 5260975"/>
                  <a:gd name="connsiteY247" fmla="*/ 896783 h 1410656"/>
                  <a:gd name="connsiteX248" fmla="*/ 4026987 w 5260975"/>
                  <a:gd name="connsiteY248" fmla="*/ 873835 h 1410656"/>
                  <a:gd name="connsiteX249" fmla="*/ 4035051 w 5260975"/>
                  <a:gd name="connsiteY249" fmla="*/ 873067 h 1410656"/>
                  <a:gd name="connsiteX250" fmla="*/ 4099189 w 5260975"/>
                  <a:gd name="connsiteY250" fmla="*/ 846664 h 1410656"/>
                  <a:gd name="connsiteX251" fmla="*/ 4114647 w 5260975"/>
                  <a:gd name="connsiteY251" fmla="*/ 840134 h 1410656"/>
                  <a:gd name="connsiteX252" fmla="*/ 4133563 w 5260975"/>
                  <a:gd name="connsiteY252" fmla="*/ 823427 h 1410656"/>
                  <a:gd name="connsiteX253" fmla="*/ 4151039 w 5260975"/>
                  <a:gd name="connsiteY253" fmla="*/ 776284 h 1410656"/>
                  <a:gd name="connsiteX254" fmla="*/ 4171489 w 5260975"/>
                  <a:gd name="connsiteY254" fmla="*/ 754776 h 1410656"/>
                  <a:gd name="connsiteX255" fmla="*/ 4186372 w 5260975"/>
                  <a:gd name="connsiteY255" fmla="*/ 741718 h 1410656"/>
                  <a:gd name="connsiteX256" fmla="*/ 4199429 w 5260975"/>
                  <a:gd name="connsiteY256" fmla="*/ 721940 h 1410656"/>
                  <a:gd name="connsiteX257" fmla="*/ 4212487 w 5260975"/>
                  <a:gd name="connsiteY257" fmla="*/ 674604 h 1410656"/>
                  <a:gd name="connsiteX258" fmla="*/ 4232555 w 5260975"/>
                  <a:gd name="connsiteY258" fmla="*/ 632645 h 1410656"/>
                  <a:gd name="connsiteX259" fmla="*/ 4268657 w 5260975"/>
                  <a:gd name="connsiteY259" fmla="*/ 609410 h 1410656"/>
                  <a:gd name="connsiteX260" fmla="*/ 4291028 w 5260975"/>
                  <a:gd name="connsiteY260" fmla="*/ 597216 h 1410656"/>
                  <a:gd name="connsiteX261" fmla="*/ 4379651 w 5260975"/>
                  <a:gd name="connsiteY261" fmla="*/ 609506 h 1410656"/>
                  <a:gd name="connsiteX262" fmla="*/ 4440139 w 5260975"/>
                  <a:gd name="connsiteY262" fmla="*/ 621507 h 1410656"/>
                  <a:gd name="connsiteX263" fmla="*/ 4460015 w 5260975"/>
                  <a:gd name="connsiteY263" fmla="*/ 616899 h 1410656"/>
                  <a:gd name="connsiteX264" fmla="*/ 4516183 w 5260975"/>
                  <a:gd name="connsiteY264" fmla="*/ 577724 h 1410656"/>
                  <a:gd name="connsiteX265" fmla="*/ 4571681 w 5260975"/>
                  <a:gd name="connsiteY265" fmla="*/ 560250 h 1410656"/>
                  <a:gd name="connsiteX266" fmla="*/ 4613447 w 5260975"/>
                  <a:gd name="connsiteY266" fmla="*/ 555257 h 1410656"/>
                  <a:gd name="connsiteX267" fmla="*/ 4649355 w 5260975"/>
                  <a:gd name="connsiteY267" fmla="*/ 551417 h 1410656"/>
                  <a:gd name="connsiteX268" fmla="*/ 4692467 w 5260975"/>
                  <a:gd name="connsiteY268" fmla="*/ 540663 h 1410656"/>
                  <a:gd name="connsiteX269" fmla="*/ 4716855 w 5260975"/>
                  <a:gd name="connsiteY269" fmla="*/ 528949 h 1410656"/>
                  <a:gd name="connsiteX270" fmla="*/ 4755645 w 5260975"/>
                  <a:gd name="connsiteY270" fmla="*/ 512147 h 1410656"/>
                  <a:gd name="connsiteX271" fmla="*/ 4795395 w 5260975"/>
                  <a:gd name="connsiteY271" fmla="*/ 490351 h 1410656"/>
                  <a:gd name="connsiteX272" fmla="*/ 4825928 w 5260975"/>
                  <a:gd name="connsiteY272" fmla="*/ 459818 h 1410656"/>
                  <a:gd name="connsiteX273" fmla="*/ 4842347 w 5260975"/>
                  <a:gd name="connsiteY273" fmla="*/ 434086 h 1410656"/>
                  <a:gd name="connsiteX274" fmla="*/ 4890451 w 5260975"/>
                  <a:gd name="connsiteY274" fmla="*/ 397216 h 1410656"/>
                  <a:gd name="connsiteX275" fmla="*/ 4933945 w 5260975"/>
                  <a:gd name="connsiteY275" fmla="*/ 327701 h 1410656"/>
                  <a:gd name="connsiteX276" fmla="*/ 4961214 w 5260975"/>
                  <a:gd name="connsiteY276" fmla="*/ 298801 h 1410656"/>
                  <a:gd name="connsiteX277" fmla="*/ 4976672 w 5260975"/>
                  <a:gd name="connsiteY277" fmla="*/ 290639 h 1410656"/>
                  <a:gd name="connsiteX278" fmla="*/ 5002979 w 5260975"/>
                  <a:gd name="connsiteY278" fmla="*/ 270573 h 1410656"/>
                  <a:gd name="connsiteX279" fmla="*/ 5018535 w 5260975"/>
                  <a:gd name="connsiteY279" fmla="*/ 255690 h 1410656"/>
                  <a:gd name="connsiteX280" fmla="*/ 5061069 w 5260975"/>
                  <a:gd name="connsiteY280" fmla="*/ 200961 h 1410656"/>
                  <a:gd name="connsiteX281" fmla="*/ 5074127 w 5260975"/>
                  <a:gd name="connsiteY281" fmla="*/ 184735 h 1410656"/>
                  <a:gd name="connsiteX282" fmla="*/ 5101108 w 5260975"/>
                  <a:gd name="connsiteY282" fmla="*/ 156891 h 1410656"/>
                  <a:gd name="connsiteX283" fmla="*/ 5112918 w 5260975"/>
                  <a:gd name="connsiteY283" fmla="*/ 148441 h 1410656"/>
                  <a:gd name="connsiteX284" fmla="*/ 5133753 w 5260975"/>
                  <a:gd name="connsiteY284" fmla="*/ 125782 h 1410656"/>
                  <a:gd name="connsiteX285" fmla="*/ 5183393 w 5260975"/>
                  <a:gd name="connsiteY285" fmla="*/ 66348 h 1410656"/>
                  <a:gd name="connsiteX286" fmla="*/ 5204709 w 5260975"/>
                  <a:gd name="connsiteY286" fmla="*/ 33030 h 1410656"/>
                  <a:gd name="connsiteX287" fmla="*/ 5247243 w 5260975"/>
                  <a:gd name="connsiteY287" fmla="*/ 8451 h 141065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  <a:cxn ang="0">
                    <a:pos x="connsiteX48" y="connsiteY48"/>
                  </a:cxn>
                  <a:cxn ang="0">
                    <a:pos x="connsiteX49" y="connsiteY49"/>
                  </a:cxn>
                  <a:cxn ang="0">
                    <a:pos x="connsiteX50" y="connsiteY50"/>
                  </a:cxn>
                  <a:cxn ang="0">
                    <a:pos x="connsiteX51" y="connsiteY51"/>
                  </a:cxn>
                  <a:cxn ang="0">
                    <a:pos x="connsiteX52" y="connsiteY52"/>
                  </a:cxn>
                  <a:cxn ang="0">
                    <a:pos x="connsiteX53" y="connsiteY53"/>
                  </a:cxn>
                  <a:cxn ang="0">
                    <a:pos x="connsiteX54" y="connsiteY54"/>
                  </a:cxn>
                  <a:cxn ang="0">
                    <a:pos x="connsiteX55" y="connsiteY55"/>
                  </a:cxn>
                  <a:cxn ang="0">
                    <a:pos x="connsiteX56" y="connsiteY56"/>
                  </a:cxn>
                  <a:cxn ang="0">
                    <a:pos x="connsiteX57" y="connsiteY57"/>
                  </a:cxn>
                  <a:cxn ang="0">
                    <a:pos x="connsiteX58" y="connsiteY58"/>
                  </a:cxn>
                  <a:cxn ang="0">
                    <a:pos x="connsiteX59" y="connsiteY59"/>
                  </a:cxn>
                  <a:cxn ang="0">
                    <a:pos x="connsiteX60" y="connsiteY60"/>
                  </a:cxn>
                  <a:cxn ang="0">
                    <a:pos x="connsiteX61" y="connsiteY61"/>
                  </a:cxn>
                  <a:cxn ang="0">
                    <a:pos x="connsiteX62" y="connsiteY62"/>
                  </a:cxn>
                  <a:cxn ang="0">
                    <a:pos x="connsiteX63" y="connsiteY63"/>
                  </a:cxn>
                  <a:cxn ang="0">
                    <a:pos x="connsiteX64" y="connsiteY64"/>
                  </a:cxn>
                  <a:cxn ang="0">
                    <a:pos x="connsiteX65" y="connsiteY65"/>
                  </a:cxn>
                  <a:cxn ang="0">
                    <a:pos x="connsiteX66" y="connsiteY66"/>
                  </a:cxn>
                  <a:cxn ang="0">
                    <a:pos x="connsiteX67" y="connsiteY67"/>
                  </a:cxn>
                  <a:cxn ang="0">
                    <a:pos x="connsiteX68" y="connsiteY68"/>
                  </a:cxn>
                  <a:cxn ang="0">
                    <a:pos x="connsiteX69" y="connsiteY69"/>
                  </a:cxn>
                  <a:cxn ang="0">
                    <a:pos x="connsiteX70" y="connsiteY70"/>
                  </a:cxn>
                  <a:cxn ang="0">
                    <a:pos x="connsiteX71" y="connsiteY71"/>
                  </a:cxn>
                  <a:cxn ang="0">
                    <a:pos x="connsiteX72" y="connsiteY72"/>
                  </a:cxn>
                  <a:cxn ang="0">
                    <a:pos x="connsiteX73" y="connsiteY73"/>
                  </a:cxn>
                  <a:cxn ang="0">
                    <a:pos x="connsiteX74" y="connsiteY74"/>
                  </a:cxn>
                  <a:cxn ang="0">
                    <a:pos x="connsiteX75" y="connsiteY75"/>
                  </a:cxn>
                  <a:cxn ang="0">
                    <a:pos x="connsiteX76" y="connsiteY76"/>
                  </a:cxn>
                  <a:cxn ang="0">
                    <a:pos x="connsiteX77" y="connsiteY77"/>
                  </a:cxn>
                  <a:cxn ang="0">
                    <a:pos x="connsiteX78" y="connsiteY78"/>
                  </a:cxn>
                  <a:cxn ang="0">
                    <a:pos x="connsiteX79" y="connsiteY79"/>
                  </a:cxn>
                  <a:cxn ang="0">
                    <a:pos x="connsiteX80" y="connsiteY80"/>
                  </a:cxn>
                  <a:cxn ang="0">
                    <a:pos x="connsiteX81" y="connsiteY81"/>
                  </a:cxn>
                  <a:cxn ang="0">
                    <a:pos x="connsiteX82" y="connsiteY82"/>
                  </a:cxn>
                  <a:cxn ang="0">
                    <a:pos x="connsiteX83" y="connsiteY83"/>
                  </a:cxn>
                  <a:cxn ang="0">
                    <a:pos x="connsiteX84" y="connsiteY84"/>
                  </a:cxn>
                  <a:cxn ang="0">
                    <a:pos x="connsiteX85" y="connsiteY85"/>
                  </a:cxn>
                  <a:cxn ang="0">
                    <a:pos x="connsiteX86" y="connsiteY86"/>
                  </a:cxn>
                  <a:cxn ang="0">
                    <a:pos x="connsiteX87" y="connsiteY87"/>
                  </a:cxn>
                  <a:cxn ang="0">
                    <a:pos x="connsiteX88" y="connsiteY88"/>
                  </a:cxn>
                  <a:cxn ang="0">
                    <a:pos x="connsiteX89" y="connsiteY89"/>
                  </a:cxn>
                  <a:cxn ang="0">
                    <a:pos x="connsiteX90" y="connsiteY90"/>
                  </a:cxn>
                  <a:cxn ang="0">
                    <a:pos x="connsiteX91" y="connsiteY91"/>
                  </a:cxn>
                  <a:cxn ang="0">
                    <a:pos x="connsiteX92" y="connsiteY92"/>
                  </a:cxn>
                  <a:cxn ang="0">
                    <a:pos x="connsiteX93" y="connsiteY93"/>
                  </a:cxn>
                  <a:cxn ang="0">
                    <a:pos x="connsiteX94" y="connsiteY94"/>
                  </a:cxn>
                  <a:cxn ang="0">
                    <a:pos x="connsiteX95" y="connsiteY95"/>
                  </a:cxn>
                  <a:cxn ang="0">
                    <a:pos x="connsiteX96" y="connsiteY96"/>
                  </a:cxn>
                  <a:cxn ang="0">
                    <a:pos x="connsiteX97" y="connsiteY97"/>
                  </a:cxn>
                  <a:cxn ang="0">
                    <a:pos x="connsiteX98" y="connsiteY98"/>
                  </a:cxn>
                  <a:cxn ang="0">
                    <a:pos x="connsiteX99" y="connsiteY99"/>
                  </a:cxn>
                  <a:cxn ang="0">
                    <a:pos x="connsiteX100" y="connsiteY100"/>
                  </a:cxn>
                  <a:cxn ang="0">
                    <a:pos x="connsiteX101" y="connsiteY101"/>
                  </a:cxn>
                  <a:cxn ang="0">
                    <a:pos x="connsiteX102" y="connsiteY102"/>
                  </a:cxn>
                  <a:cxn ang="0">
                    <a:pos x="connsiteX103" y="connsiteY103"/>
                  </a:cxn>
                  <a:cxn ang="0">
                    <a:pos x="connsiteX104" y="connsiteY104"/>
                  </a:cxn>
                  <a:cxn ang="0">
                    <a:pos x="connsiteX105" y="connsiteY105"/>
                  </a:cxn>
                  <a:cxn ang="0">
                    <a:pos x="connsiteX106" y="connsiteY106"/>
                  </a:cxn>
                  <a:cxn ang="0">
                    <a:pos x="connsiteX107" y="connsiteY107"/>
                  </a:cxn>
                  <a:cxn ang="0">
                    <a:pos x="connsiteX108" y="connsiteY108"/>
                  </a:cxn>
                  <a:cxn ang="0">
                    <a:pos x="connsiteX109" y="connsiteY109"/>
                  </a:cxn>
                  <a:cxn ang="0">
                    <a:pos x="connsiteX110" y="connsiteY110"/>
                  </a:cxn>
                  <a:cxn ang="0">
                    <a:pos x="connsiteX111" y="connsiteY111"/>
                  </a:cxn>
                  <a:cxn ang="0">
                    <a:pos x="connsiteX112" y="connsiteY112"/>
                  </a:cxn>
                  <a:cxn ang="0">
                    <a:pos x="connsiteX113" y="connsiteY113"/>
                  </a:cxn>
                  <a:cxn ang="0">
                    <a:pos x="connsiteX114" y="connsiteY114"/>
                  </a:cxn>
                  <a:cxn ang="0">
                    <a:pos x="connsiteX115" y="connsiteY115"/>
                  </a:cxn>
                  <a:cxn ang="0">
                    <a:pos x="connsiteX116" y="connsiteY116"/>
                  </a:cxn>
                  <a:cxn ang="0">
                    <a:pos x="connsiteX117" y="connsiteY117"/>
                  </a:cxn>
                  <a:cxn ang="0">
                    <a:pos x="connsiteX118" y="connsiteY118"/>
                  </a:cxn>
                  <a:cxn ang="0">
                    <a:pos x="connsiteX119" y="connsiteY119"/>
                  </a:cxn>
                  <a:cxn ang="0">
                    <a:pos x="connsiteX120" y="connsiteY120"/>
                  </a:cxn>
                  <a:cxn ang="0">
                    <a:pos x="connsiteX121" y="connsiteY121"/>
                  </a:cxn>
                  <a:cxn ang="0">
                    <a:pos x="connsiteX122" y="connsiteY122"/>
                  </a:cxn>
                  <a:cxn ang="0">
                    <a:pos x="connsiteX123" y="connsiteY123"/>
                  </a:cxn>
                  <a:cxn ang="0">
                    <a:pos x="connsiteX124" y="connsiteY124"/>
                  </a:cxn>
                  <a:cxn ang="0">
                    <a:pos x="connsiteX125" y="connsiteY125"/>
                  </a:cxn>
                  <a:cxn ang="0">
                    <a:pos x="connsiteX126" y="connsiteY126"/>
                  </a:cxn>
                  <a:cxn ang="0">
                    <a:pos x="connsiteX127" y="connsiteY127"/>
                  </a:cxn>
                  <a:cxn ang="0">
                    <a:pos x="connsiteX128" y="connsiteY128"/>
                  </a:cxn>
                  <a:cxn ang="0">
                    <a:pos x="connsiteX129" y="connsiteY129"/>
                  </a:cxn>
                  <a:cxn ang="0">
                    <a:pos x="connsiteX130" y="connsiteY130"/>
                  </a:cxn>
                  <a:cxn ang="0">
                    <a:pos x="connsiteX131" y="connsiteY131"/>
                  </a:cxn>
                  <a:cxn ang="0">
                    <a:pos x="connsiteX132" y="connsiteY132"/>
                  </a:cxn>
                  <a:cxn ang="0">
                    <a:pos x="connsiteX133" y="connsiteY133"/>
                  </a:cxn>
                  <a:cxn ang="0">
                    <a:pos x="connsiteX134" y="connsiteY134"/>
                  </a:cxn>
                  <a:cxn ang="0">
                    <a:pos x="connsiteX135" y="connsiteY135"/>
                  </a:cxn>
                  <a:cxn ang="0">
                    <a:pos x="connsiteX136" y="connsiteY136"/>
                  </a:cxn>
                  <a:cxn ang="0">
                    <a:pos x="connsiteX137" y="connsiteY137"/>
                  </a:cxn>
                  <a:cxn ang="0">
                    <a:pos x="connsiteX138" y="connsiteY138"/>
                  </a:cxn>
                  <a:cxn ang="0">
                    <a:pos x="connsiteX139" y="connsiteY139"/>
                  </a:cxn>
                  <a:cxn ang="0">
                    <a:pos x="connsiteX140" y="connsiteY140"/>
                  </a:cxn>
                  <a:cxn ang="0">
                    <a:pos x="connsiteX141" y="connsiteY141"/>
                  </a:cxn>
                  <a:cxn ang="0">
                    <a:pos x="connsiteX142" y="connsiteY142"/>
                  </a:cxn>
                  <a:cxn ang="0">
                    <a:pos x="connsiteX143" y="connsiteY143"/>
                  </a:cxn>
                  <a:cxn ang="0">
                    <a:pos x="connsiteX144" y="connsiteY144"/>
                  </a:cxn>
                  <a:cxn ang="0">
                    <a:pos x="connsiteX145" y="connsiteY145"/>
                  </a:cxn>
                  <a:cxn ang="0">
                    <a:pos x="connsiteX146" y="connsiteY146"/>
                  </a:cxn>
                  <a:cxn ang="0">
                    <a:pos x="connsiteX147" y="connsiteY147"/>
                  </a:cxn>
                  <a:cxn ang="0">
                    <a:pos x="connsiteX148" y="connsiteY148"/>
                  </a:cxn>
                  <a:cxn ang="0">
                    <a:pos x="connsiteX149" y="connsiteY149"/>
                  </a:cxn>
                  <a:cxn ang="0">
                    <a:pos x="connsiteX150" y="connsiteY150"/>
                  </a:cxn>
                  <a:cxn ang="0">
                    <a:pos x="connsiteX151" y="connsiteY151"/>
                  </a:cxn>
                  <a:cxn ang="0">
                    <a:pos x="connsiteX152" y="connsiteY152"/>
                  </a:cxn>
                  <a:cxn ang="0">
                    <a:pos x="connsiteX153" y="connsiteY153"/>
                  </a:cxn>
                  <a:cxn ang="0">
                    <a:pos x="connsiteX154" y="connsiteY154"/>
                  </a:cxn>
                  <a:cxn ang="0">
                    <a:pos x="connsiteX155" y="connsiteY155"/>
                  </a:cxn>
                  <a:cxn ang="0">
                    <a:pos x="connsiteX156" y="connsiteY156"/>
                  </a:cxn>
                  <a:cxn ang="0">
                    <a:pos x="connsiteX157" y="connsiteY157"/>
                  </a:cxn>
                  <a:cxn ang="0">
                    <a:pos x="connsiteX158" y="connsiteY158"/>
                  </a:cxn>
                  <a:cxn ang="0">
                    <a:pos x="connsiteX159" y="connsiteY159"/>
                  </a:cxn>
                  <a:cxn ang="0">
                    <a:pos x="connsiteX160" y="connsiteY160"/>
                  </a:cxn>
                  <a:cxn ang="0">
                    <a:pos x="connsiteX161" y="connsiteY161"/>
                  </a:cxn>
                  <a:cxn ang="0">
                    <a:pos x="connsiteX162" y="connsiteY162"/>
                  </a:cxn>
                  <a:cxn ang="0">
                    <a:pos x="connsiteX163" y="connsiteY163"/>
                  </a:cxn>
                  <a:cxn ang="0">
                    <a:pos x="connsiteX164" y="connsiteY164"/>
                  </a:cxn>
                  <a:cxn ang="0">
                    <a:pos x="connsiteX165" y="connsiteY165"/>
                  </a:cxn>
                  <a:cxn ang="0">
                    <a:pos x="connsiteX166" y="connsiteY166"/>
                  </a:cxn>
                  <a:cxn ang="0">
                    <a:pos x="connsiteX167" y="connsiteY167"/>
                  </a:cxn>
                  <a:cxn ang="0">
                    <a:pos x="connsiteX168" y="connsiteY168"/>
                  </a:cxn>
                  <a:cxn ang="0">
                    <a:pos x="connsiteX169" y="connsiteY169"/>
                  </a:cxn>
                  <a:cxn ang="0">
                    <a:pos x="connsiteX170" y="connsiteY170"/>
                  </a:cxn>
                  <a:cxn ang="0">
                    <a:pos x="connsiteX171" y="connsiteY171"/>
                  </a:cxn>
                  <a:cxn ang="0">
                    <a:pos x="connsiteX172" y="connsiteY172"/>
                  </a:cxn>
                  <a:cxn ang="0">
                    <a:pos x="connsiteX173" y="connsiteY173"/>
                  </a:cxn>
                  <a:cxn ang="0">
                    <a:pos x="connsiteX174" y="connsiteY174"/>
                  </a:cxn>
                  <a:cxn ang="0">
                    <a:pos x="connsiteX175" y="connsiteY175"/>
                  </a:cxn>
                  <a:cxn ang="0">
                    <a:pos x="connsiteX176" y="connsiteY176"/>
                  </a:cxn>
                  <a:cxn ang="0">
                    <a:pos x="connsiteX177" y="connsiteY177"/>
                  </a:cxn>
                  <a:cxn ang="0">
                    <a:pos x="connsiteX178" y="connsiteY178"/>
                  </a:cxn>
                  <a:cxn ang="0">
                    <a:pos x="connsiteX179" y="connsiteY179"/>
                  </a:cxn>
                  <a:cxn ang="0">
                    <a:pos x="connsiteX180" y="connsiteY180"/>
                  </a:cxn>
                  <a:cxn ang="0">
                    <a:pos x="connsiteX181" y="connsiteY181"/>
                  </a:cxn>
                  <a:cxn ang="0">
                    <a:pos x="connsiteX182" y="connsiteY182"/>
                  </a:cxn>
                  <a:cxn ang="0">
                    <a:pos x="connsiteX183" y="connsiteY183"/>
                  </a:cxn>
                  <a:cxn ang="0">
                    <a:pos x="connsiteX184" y="connsiteY184"/>
                  </a:cxn>
                  <a:cxn ang="0">
                    <a:pos x="connsiteX185" y="connsiteY185"/>
                  </a:cxn>
                  <a:cxn ang="0">
                    <a:pos x="connsiteX186" y="connsiteY186"/>
                  </a:cxn>
                  <a:cxn ang="0">
                    <a:pos x="connsiteX187" y="connsiteY187"/>
                  </a:cxn>
                  <a:cxn ang="0">
                    <a:pos x="connsiteX188" y="connsiteY188"/>
                  </a:cxn>
                  <a:cxn ang="0">
                    <a:pos x="connsiteX189" y="connsiteY189"/>
                  </a:cxn>
                  <a:cxn ang="0">
                    <a:pos x="connsiteX190" y="connsiteY190"/>
                  </a:cxn>
                  <a:cxn ang="0">
                    <a:pos x="connsiteX191" y="connsiteY191"/>
                  </a:cxn>
                  <a:cxn ang="0">
                    <a:pos x="connsiteX192" y="connsiteY192"/>
                  </a:cxn>
                  <a:cxn ang="0">
                    <a:pos x="connsiteX193" y="connsiteY193"/>
                  </a:cxn>
                  <a:cxn ang="0">
                    <a:pos x="connsiteX194" y="connsiteY194"/>
                  </a:cxn>
                  <a:cxn ang="0">
                    <a:pos x="connsiteX195" y="connsiteY195"/>
                  </a:cxn>
                  <a:cxn ang="0">
                    <a:pos x="connsiteX196" y="connsiteY196"/>
                  </a:cxn>
                  <a:cxn ang="0">
                    <a:pos x="connsiteX197" y="connsiteY197"/>
                  </a:cxn>
                  <a:cxn ang="0">
                    <a:pos x="connsiteX198" y="connsiteY198"/>
                  </a:cxn>
                  <a:cxn ang="0">
                    <a:pos x="connsiteX199" y="connsiteY199"/>
                  </a:cxn>
                  <a:cxn ang="0">
                    <a:pos x="connsiteX200" y="connsiteY200"/>
                  </a:cxn>
                  <a:cxn ang="0">
                    <a:pos x="connsiteX201" y="connsiteY201"/>
                  </a:cxn>
                  <a:cxn ang="0">
                    <a:pos x="connsiteX202" y="connsiteY202"/>
                  </a:cxn>
                  <a:cxn ang="0">
                    <a:pos x="connsiteX203" y="connsiteY203"/>
                  </a:cxn>
                  <a:cxn ang="0">
                    <a:pos x="connsiteX204" y="connsiteY204"/>
                  </a:cxn>
                  <a:cxn ang="0">
                    <a:pos x="connsiteX205" y="connsiteY205"/>
                  </a:cxn>
                  <a:cxn ang="0">
                    <a:pos x="connsiteX206" y="connsiteY206"/>
                  </a:cxn>
                  <a:cxn ang="0">
                    <a:pos x="connsiteX207" y="connsiteY207"/>
                  </a:cxn>
                  <a:cxn ang="0">
                    <a:pos x="connsiteX208" y="connsiteY208"/>
                  </a:cxn>
                  <a:cxn ang="0">
                    <a:pos x="connsiteX209" y="connsiteY209"/>
                  </a:cxn>
                  <a:cxn ang="0">
                    <a:pos x="connsiteX210" y="connsiteY210"/>
                  </a:cxn>
                  <a:cxn ang="0">
                    <a:pos x="connsiteX211" y="connsiteY211"/>
                  </a:cxn>
                  <a:cxn ang="0">
                    <a:pos x="connsiteX212" y="connsiteY212"/>
                  </a:cxn>
                  <a:cxn ang="0">
                    <a:pos x="connsiteX213" y="connsiteY213"/>
                  </a:cxn>
                  <a:cxn ang="0">
                    <a:pos x="connsiteX214" y="connsiteY214"/>
                  </a:cxn>
                  <a:cxn ang="0">
                    <a:pos x="connsiteX215" y="connsiteY215"/>
                  </a:cxn>
                  <a:cxn ang="0">
                    <a:pos x="connsiteX216" y="connsiteY216"/>
                  </a:cxn>
                  <a:cxn ang="0">
                    <a:pos x="connsiteX217" y="connsiteY217"/>
                  </a:cxn>
                  <a:cxn ang="0">
                    <a:pos x="connsiteX218" y="connsiteY218"/>
                  </a:cxn>
                  <a:cxn ang="0">
                    <a:pos x="connsiteX219" y="connsiteY219"/>
                  </a:cxn>
                  <a:cxn ang="0">
                    <a:pos x="connsiteX220" y="connsiteY220"/>
                  </a:cxn>
                  <a:cxn ang="0">
                    <a:pos x="connsiteX221" y="connsiteY221"/>
                  </a:cxn>
                  <a:cxn ang="0">
                    <a:pos x="connsiteX222" y="connsiteY222"/>
                  </a:cxn>
                  <a:cxn ang="0">
                    <a:pos x="connsiteX223" y="connsiteY223"/>
                  </a:cxn>
                  <a:cxn ang="0">
                    <a:pos x="connsiteX224" y="connsiteY224"/>
                  </a:cxn>
                  <a:cxn ang="0">
                    <a:pos x="connsiteX225" y="connsiteY225"/>
                  </a:cxn>
                  <a:cxn ang="0">
                    <a:pos x="connsiteX226" y="connsiteY226"/>
                  </a:cxn>
                  <a:cxn ang="0">
                    <a:pos x="connsiteX227" y="connsiteY227"/>
                  </a:cxn>
                  <a:cxn ang="0">
                    <a:pos x="connsiteX228" y="connsiteY228"/>
                  </a:cxn>
                  <a:cxn ang="0">
                    <a:pos x="connsiteX229" y="connsiteY229"/>
                  </a:cxn>
                  <a:cxn ang="0">
                    <a:pos x="connsiteX230" y="connsiteY230"/>
                  </a:cxn>
                  <a:cxn ang="0">
                    <a:pos x="connsiteX231" y="connsiteY231"/>
                  </a:cxn>
                  <a:cxn ang="0">
                    <a:pos x="connsiteX232" y="connsiteY232"/>
                  </a:cxn>
                  <a:cxn ang="0">
                    <a:pos x="connsiteX233" y="connsiteY233"/>
                  </a:cxn>
                  <a:cxn ang="0">
                    <a:pos x="connsiteX234" y="connsiteY234"/>
                  </a:cxn>
                  <a:cxn ang="0">
                    <a:pos x="connsiteX235" y="connsiteY235"/>
                  </a:cxn>
                  <a:cxn ang="0">
                    <a:pos x="connsiteX236" y="connsiteY236"/>
                  </a:cxn>
                  <a:cxn ang="0">
                    <a:pos x="connsiteX237" y="connsiteY237"/>
                  </a:cxn>
                  <a:cxn ang="0">
                    <a:pos x="connsiteX238" y="connsiteY238"/>
                  </a:cxn>
                  <a:cxn ang="0">
                    <a:pos x="connsiteX239" y="connsiteY239"/>
                  </a:cxn>
                  <a:cxn ang="0">
                    <a:pos x="connsiteX240" y="connsiteY240"/>
                  </a:cxn>
                  <a:cxn ang="0">
                    <a:pos x="connsiteX241" y="connsiteY241"/>
                  </a:cxn>
                  <a:cxn ang="0">
                    <a:pos x="connsiteX242" y="connsiteY242"/>
                  </a:cxn>
                  <a:cxn ang="0">
                    <a:pos x="connsiteX243" y="connsiteY243"/>
                  </a:cxn>
                  <a:cxn ang="0">
                    <a:pos x="connsiteX244" y="connsiteY244"/>
                  </a:cxn>
                  <a:cxn ang="0">
                    <a:pos x="connsiteX245" y="connsiteY245"/>
                  </a:cxn>
                  <a:cxn ang="0">
                    <a:pos x="connsiteX246" y="connsiteY246"/>
                  </a:cxn>
                  <a:cxn ang="0">
                    <a:pos x="connsiteX247" y="connsiteY247"/>
                  </a:cxn>
                  <a:cxn ang="0">
                    <a:pos x="connsiteX248" y="connsiteY248"/>
                  </a:cxn>
                  <a:cxn ang="0">
                    <a:pos x="connsiteX249" y="connsiteY249"/>
                  </a:cxn>
                  <a:cxn ang="0">
                    <a:pos x="connsiteX250" y="connsiteY250"/>
                  </a:cxn>
                  <a:cxn ang="0">
                    <a:pos x="connsiteX251" y="connsiteY251"/>
                  </a:cxn>
                  <a:cxn ang="0">
                    <a:pos x="connsiteX252" y="connsiteY252"/>
                  </a:cxn>
                  <a:cxn ang="0">
                    <a:pos x="connsiteX253" y="connsiteY253"/>
                  </a:cxn>
                  <a:cxn ang="0">
                    <a:pos x="connsiteX254" y="connsiteY254"/>
                  </a:cxn>
                  <a:cxn ang="0">
                    <a:pos x="connsiteX255" y="connsiteY255"/>
                  </a:cxn>
                  <a:cxn ang="0">
                    <a:pos x="connsiteX256" y="connsiteY256"/>
                  </a:cxn>
                  <a:cxn ang="0">
                    <a:pos x="connsiteX257" y="connsiteY257"/>
                  </a:cxn>
                  <a:cxn ang="0">
                    <a:pos x="connsiteX258" y="connsiteY258"/>
                  </a:cxn>
                  <a:cxn ang="0">
                    <a:pos x="connsiteX259" y="connsiteY259"/>
                  </a:cxn>
                  <a:cxn ang="0">
                    <a:pos x="connsiteX260" y="connsiteY260"/>
                  </a:cxn>
                  <a:cxn ang="0">
                    <a:pos x="connsiteX261" y="connsiteY261"/>
                  </a:cxn>
                  <a:cxn ang="0">
                    <a:pos x="connsiteX262" y="connsiteY262"/>
                  </a:cxn>
                  <a:cxn ang="0">
                    <a:pos x="connsiteX263" y="connsiteY263"/>
                  </a:cxn>
                  <a:cxn ang="0">
                    <a:pos x="connsiteX264" y="connsiteY264"/>
                  </a:cxn>
                  <a:cxn ang="0">
                    <a:pos x="connsiteX265" y="connsiteY265"/>
                  </a:cxn>
                  <a:cxn ang="0">
                    <a:pos x="connsiteX266" y="connsiteY266"/>
                  </a:cxn>
                  <a:cxn ang="0">
                    <a:pos x="connsiteX267" y="connsiteY267"/>
                  </a:cxn>
                  <a:cxn ang="0">
                    <a:pos x="connsiteX268" y="connsiteY268"/>
                  </a:cxn>
                  <a:cxn ang="0">
                    <a:pos x="connsiteX269" y="connsiteY269"/>
                  </a:cxn>
                  <a:cxn ang="0">
                    <a:pos x="connsiteX270" y="connsiteY270"/>
                  </a:cxn>
                  <a:cxn ang="0">
                    <a:pos x="connsiteX271" y="connsiteY271"/>
                  </a:cxn>
                  <a:cxn ang="0">
                    <a:pos x="connsiteX272" y="connsiteY272"/>
                  </a:cxn>
                  <a:cxn ang="0">
                    <a:pos x="connsiteX273" y="connsiteY273"/>
                  </a:cxn>
                  <a:cxn ang="0">
                    <a:pos x="connsiteX274" y="connsiteY274"/>
                  </a:cxn>
                  <a:cxn ang="0">
                    <a:pos x="connsiteX275" y="connsiteY275"/>
                  </a:cxn>
                  <a:cxn ang="0">
                    <a:pos x="connsiteX276" y="connsiteY276"/>
                  </a:cxn>
                  <a:cxn ang="0">
                    <a:pos x="connsiteX277" y="connsiteY277"/>
                  </a:cxn>
                  <a:cxn ang="0">
                    <a:pos x="connsiteX278" y="connsiteY278"/>
                  </a:cxn>
                  <a:cxn ang="0">
                    <a:pos x="connsiteX279" y="connsiteY279"/>
                  </a:cxn>
                  <a:cxn ang="0">
                    <a:pos x="connsiteX280" y="connsiteY280"/>
                  </a:cxn>
                  <a:cxn ang="0">
                    <a:pos x="connsiteX281" y="connsiteY281"/>
                  </a:cxn>
                  <a:cxn ang="0">
                    <a:pos x="connsiteX282" y="connsiteY282"/>
                  </a:cxn>
                  <a:cxn ang="0">
                    <a:pos x="connsiteX283" y="connsiteY283"/>
                  </a:cxn>
                  <a:cxn ang="0">
                    <a:pos x="connsiteX284" y="connsiteY284"/>
                  </a:cxn>
                  <a:cxn ang="0">
                    <a:pos x="connsiteX285" y="connsiteY285"/>
                  </a:cxn>
                  <a:cxn ang="0">
                    <a:pos x="connsiteX286" y="connsiteY286"/>
                  </a:cxn>
                  <a:cxn ang="0">
                    <a:pos x="connsiteX287" y="connsiteY287"/>
                  </a:cxn>
                </a:cxnLst>
                <a:rect l="l" t="t" r="r" b="b"/>
                <a:pathLst>
                  <a:path w="5260975" h="1410656">
                    <a:moveTo>
                      <a:pt x="5260975" y="0"/>
                    </a:moveTo>
                    <a:lnTo>
                      <a:pt x="5260975" y="221634"/>
                    </a:lnTo>
                    <a:lnTo>
                      <a:pt x="5226503" y="237063"/>
                    </a:lnTo>
                    <a:cubicBezTo>
                      <a:pt x="5219783" y="239848"/>
                      <a:pt x="5212389" y="241384"/>
                      <a:pt x="5206341" y="245128"/>
                    </a:cubicBezTo>
                    <a:cubicBezTo>
                      <a:pt x="5178495" y="262219"/>
                      <a:pt x="5151515" y="280654"/>
                      <a:pt x="5123287" y="297073"/>
                    </a:cubicBezTo>
                    <a:cubicBezTo>
                      <a:pt x="5094195" y="314067"/>
                      <a:pt x="5068175" y="334134"/>
                      <a:pt x="5048107" y="361307"/>
                    </a:cubicBezTo>
                    <a:cubicBezTo>
                      <a:pt x="5029480" y="386559"/>
                      <a:pt x="5011429" y="412194"/>
                      <a:pt x="4992899" y="437542"/>
                    </a:cubicBezTo>
                    <a:cubicBezTo>
                      <a:pt x="4988194" y="443975"/>
                      <a:pt x="4983873" y="451561"/>
                      <a:pt x="4977440" y="455690"/>
                    </a:cubicBezTo>
                    <a:cubicBezTo>
                      <a:pt x="4964094" y="464331"/>
                      <a:pt x="4949499" y="471340"/>
                      <a:pt x="4935193" y="478445"/>
                    </a:cubicBezTo>
                    <a:cubicBezTo>
                      <a:pt x="4922903" y="484494"/>
                      <a:pt x="4909845" y="489006"/>
                      <a:pt x="4897844" y="495535"/>
                    </a:cubicBezTo>
                    <a:cubicBezTo>
                      <a:pt x="4888243" y="500721"/>
                      <a:pt x="4879697" y="507922"/>
                      <a:pt x="4870767" y="514451"/>
                    </a:cubicBezTo>
                    <a:cubicBezTo>
                      <a:pt x="4862990" y="520115"/>
                      <a:pt x="4854445" y="525012"/>
                      <a:pt x="4847916" y="531830"/>
                    </a:cubicBezTo>
                    <a:cubicBezTo>
                      <a:pt x="4831977" y="548344"/>
                      <a:pt x="4815942" y="564571"/>
                      <a:pt x="4796163" y="576765"/>
                    </a:cubicBezTo>
                    <a:cubicBezTo>
                      <a:pt x="4776672" y="588862"/>
                      <a:pt x="4758237" y="602401"/>
                      <a:pt x="4738843" y="614691"/>
                    </a:cubicBezTo>
                    <a:cubicBezTo>
                      <a:pt x="4719831" y="626693"/>
                      <a:pt x="4702645" y="639846"/>
                      <a:pt x="4692755" y="661162"/>
                    </a:cubicBezTo>
                    <a:cubicBezTo>
                      <a:pt x="4688339" y="670571"/>
                      <a:pt x="4682097" y="680845"/>
                      <a:pt x="4673744" y="686318"/>
                    </a:cubicBezTo>
                    <a:cubicBezTo>
                      <a:pt x="4661838" y="694095"/>
                      <a:pt x="4646764" y="696880"/>
                      <a:pt x="4633801" y="703505"/>
                    </a:cubicBezTo>
                    <a:cubicBezTo>
                      <a:pt x="4618535" y="711282"/>
                      <a:pt x="4600869" y="718003"/>
                      <a:pt x="4590499" y="730389"/>
                    </a:cubicBezTo>
                    <a:cubicBezTo>
                      <a:pt x="4581281" y="741431"/>
                      <a:pt x="4571968" y="750072"/>
                      <a:pt x="4559773" y="757081"/>
                    </a:cubicBezTo>
                    <a:cubicBezTo>
                      <a:pt x="4551229" y="761978"/>
                      <a:pt x="4544892" y="770907"/>
                      <a:pt x="4536059" y="774940"/>
                    </a:cubicBezTo>
                    <a:cubicBezTo>
                      <a:pt x="4524441" y="780317"/>
                      <a:pt x="4512727" y="784542"/>
                      <a:pt x="4502549" y="792895"/>
                    </a:cubicBezTo>
                    <a:cubicBezTo>
                      <a:pt x="4491987" y="801536"/>
                      <a:pt x="4479986" y="808353"/>
                      <a:pt x="4468944" y="816419"/>
                    </a:cubicBezTo>
                    <a:cubicBezTo>
                      <a:pt x="4463087" y="820739"/>
                      <a:pt x="4458286" y="826404"/>
                      <a:pt x="4452622" y="830917"/>
                    </a:cubicBezTo>
                    <a:cubicBezTo>
                      <a:pt x="4442252" y="839174"/>
                      <a:pt x="4431690" y="847239"/>
                      <a:pt x="4421032" y="855016"/>
                    </a:cubicBezTo>
                    <a:cubicBezTo>
                      <a:pt x="4410375" y="862794"/>
                      <a:pt x="4400197" y="871819"/>
                      <a:pt x="4388483" y="877484"/>
                    </a:cubicBezTo>
                    <a:cubicBezTo>
                      <a:pt x="4368513" y="887086"/>
                      <a:pt x="4346717" y="892847"/>
                      <a:pt x="4327321" y="903216"/>
                    </a:cubicBezTo>
                    <a:cubicBezTo>
                      <a:pt x="4307639" y="913777"/>
                      <a:pt x="4289107" y="927028"/>
                      <a:pt x="4271633" y="941046"/>
                    </a:cubicBezTo>
                    <a:cubicBezTo>
                      <a:pt x="4257807" y="952088"/>
                      <a:pt x="4244845" y="963034"/>
                      <a:pt x="4227465" y="968698"/>
                    </a:cubicBezTo>
                    <a:cubicBezTo>
                      <a:pt x="4217768" y="971867"/>
                      <a:pt x="4207591" y="978780"/>
                      <a:pt x="4201733" y="986846"/>
                    </a:cubicBezTo>
                    <a:cubicBezTo>
                      <a:pt x="4189059" y="1004416"/>
                      <a:pt x="4172833" y="1016802"/>
                      <a:pt x="4154494" y="1027364"/>
                    </a:cubicBezTo>
                    <a:cubicBezTo>
                      <a:pt x="4130010" y="1041574"/>
                      <a:pt x="4105814" y="1056072"/>
                      <a:pt x="4081234" y="1069994"/>
                    </a:cubicBezTo>
                    <a:cubicBezTo>
                      <a:pt x="4066737" y="1078252"/>
                      <a:pt x="4052335" y="1086989"/>
                      <a:pt x="4036971" y="1093038"/>
                    </a:cubicBezTo>
                    <a:cubicBezTo>
                      <a:pt x="4005575" y="1105520"/>
                      <a:pt x="3973410" y="1116177"/>
                      <a:pt x="3941725" y="1127796"/>
                    </a:cubicBezTo>
                    <a:cubicBezTo>
                      <a:pt x="3931355" y="1131540"/>
                      <a:pt x="3921561" y="1136917"/>
                      <a:pt x="3910999" y="1140182"/>
                    </a:cubicBezTo>
                    <a:cubicBezTo>
                      <a:pt x="3899573" y="1143734"/>
                      <a:pt x="3887285" y="1144790"/>
                      <a:pt x="3875859" y="1148343"/>
                    </a:cubicBezTo>
                    <a:cubicBezTo>
                      <a:pt x="3856847" y="1154199"/>
                      <a:pt x="3838412" y="1161689"/>
                      <a:pt x="3819401" y="1167642"/>
                    </a:cubicBezTo>
                    <a:cubicBezTo>
                      <a:pt x="3782723" y="1179068"/>
                      <a:pt x="3745949" y="1190014"/>
                      <a:pt x="3709176" y="1200863"/>
                    </a:cubicBezTo>
                    <a:cubicBezTo>
                      <a:pt x="3701303" y="1203168"/>
                      <a:pt x="3692757" y="1203456"/>
                      <a:pt x="3684981" y="1205952"/>
                    </a:cubicBezTo>
                    <a:cubicBezTo>
                      <a:pt x="3664337" y="1212673"/>
                      <a:pt x="3643789" y="1219970"/>
                      <a:pt x="3623338" y="1227363"/>
                    </a:cubicBezTo>
                    <a:cubicBezTo>
                      <a:pt x="3610953" y="1231876"/>
                      <a:pt x="3598854" y="1237445"/>
                      <a:pt x="3586373" y="1241765"/>
                    </a:cubicBezTo>
                    <a:cubicBezTo>
                      <a:pt x="3576387" y="1245222"/>
                      <a:pt x="3566113" y="1247910"/>
                      <a:pt x="3555743" y="1250023"/>
                    </a:cubicBezTo>
                    <a:cubicBezTo>
                      <a:pt x="3546814" y="1251848"/>
                      <a:pt x="3537501" y="1251655"/>
                      <a:pt x="3528667" y="1253864"/>
                    </a:cubicBezTo>
                    <a:cubicBezTo>
                      <a:pt x="3504759" y="1259816"/>
                      <a:pt x="3481140" y="1266538"/>
                      <a:pt x="3457424" y="1272874"/>
                    </a:cubicBezTo>
                    <a:cubicBezTo>
                      <a:pt x="3447919" y="1275371"/>
                      <a:pt x="3438221" y="1277196"/>
                      <a:pt x="3429003" y="1280364"/>
                    </a:cubicBezTo>
                    <a:cubicBezTo>
                      <a:pt x="3404327" y="1288717"/>
                      <a:pt x="3380036" y="1298222"/>
                      <a:pt x="3355264" y="1306096"/>
                    </a:cubicBezTo>
                    <a:cubicBezTo>
                      <a:pt x="3334717" y="1312625"/>
                      <a:pt x="3313593" y="1317329"/>
                      <a:pt x="3292757" y="1323090"/>
                    </a:cubicBezTo>
                    <a:cubicBezTo>
                      <a:pt x="3283924" y="1325587"/>
                      <a:pt x="3275475" y="1329140"/>
                      <a:pt x="3266643" y="1331251"/>
                    </a:cubicBezTo>
                    <a:cubicBezTo>
                      <a:pt x="3246863" y="1336053"/>
                      <a:pt x="3226796" y="1340085"/>
                      <a:pt x="3206921" y="1344886"/>
                    </a:cubicBezTo>
                    <a:cubicBezTo>
                      <a:pt x="3195590" y="1347670"/>
                      <a:pt x="3184645" y="1352663"/>
                      <a:pt x="3173123" y="1354488"/>
                    </a:cubicBezTo>
                    <a:cubicBezTo>
                      <a:pt x="3145759" y="1358808"/>
                      <a:pt x="3118203" y="1361880"/>
                      <a:pt x="3090646" y="1365337"/>
                    </a:cubicBezTo>
                    <a:cubicBezTo>
                      <a:pt x="3062227" y="1368889"/>
                      <a:pt x="3033902" y="1372634"/>
                      <a:pt x="3005480" y="1375802"/>
                    </a:cubicBezTo>
                    <a:cubicBezTo>
                      <a:pt x="2989926" y="1377435"/>
                      <a:pt x="2974275" y="1377723"/>
                      <a:pt x="2958721" y="1379259"/>
                    </a:cubicBezTo>
                    <a:cubicBezTo>
                      <a:pt x="2945087" y="1380604"/>
                      <a:pt x="2931549" y="1383100"/>
                      <a:pt x="2917915" y="1384733"/>
                    </a:cubicBezTo>
                    <a:cubicBezTo>
                      <a:pt x="2906105" y="1386076"/>
                      <a:pt x="2894199" y="1386844"/>
                      <a:pt x="2882389" y="1388189"/>
                    </a:cubicBezTo>
                    <a:cubicBezTo>
                      <a:pt x="2863475" y="1390397"/>
                      <a:pt x="2844655" y="1392894"/>
                      <a:pt x="2825837" y="1395198"/>
                    </a:cubicBezTo>
                    <a:cubicBezTo>
                      <a:pt x="2817964" y="1396062"/>
                      <a:pt x="2809706" y="1398462"/>
                      <a:pt x="2802313" y="1397023"/>
                    </a:cubicBezTo>
                    <a:cubicBezTo>
                      <a:pt x="2783686" y="1393373"/>
                      <a:pt x="2765347" y="1394430"/>
                      <a:pt x="2746816" y="1396926"/>
                    </a:cubicBezTo>
                    <a:cubicBezTo>
                      <a:pt x="2740479" y="1397791"/>
                      <a:pt x="2733662" y="1397598"/>
                      <a:pt x="2727517" y="1395966"/>
                    </a:cubicBezTo>
                    <a:cubicBezTo>
                      <a:pt x="2714939" y="1392701"/>
                      <a:pt x="2702745" y="1388092"/>
                      <a:pt x="2690359" y="1384060"/>
                    </a:cubicBezTo>
                    <a:cubicBezTo>
                      <a:pt x="2689014" y="1383580"/>
                      <a:pt x="2687382" y="1383484"/>
                      <a:pt x="2685943" y="1383196"/>
                    </a:cubicBezTo>
                    <a:cubicBezTo>
                      <a:pt x="2677781" y="1381563"/>
                      <a:pt x="2669717" y="1379931"/>
                      <a:pt x="2661554" y="1378491"/>
                    </a:cubicBezTo>
                    <a:cubicBezTo>
                      <a:pt x="2657138" y="1377723"/>
                      <a:pt x="2652625" y="1377627"/>
                      <a:pt x="2648208" y="1376955"/>
                    </a:cubicBezTo>
                    <a:cubicBezTo>
                      <a:pt x="2631118" y="1374266"/>
                      <a:pt x="2612299" y="1378779"/>
                      <a:pt x="2597512" y="1367162"/>
                    </a:cubicBezTo>
                    <a:cubicBezTo>
                      <a:pt x="2587911" y="1359672"/>
                      <a:pt x="2578597" y="1361401"/>
                      <a:pt x="2568324" y="1362553"/>
                    </a:cubicBezTo>
                    <a:cubicBezTo>
                      <a:pt x="2560547" y="1363417"/>
                      <a:pt x="2552577" y="1363128"/>
                      <a:pt x="2544704" y="1363225"/>
                    </a:cubicBezTo>
                    <a:cubicBezTo>
                      <a:pt x="2530878" y="1363512"/>
                      <a:pt x="2517052" y="1363609"/>
                      <a:pt x="2503225" y="1364089"/>
                    </a:cubicBezTo>
                    <a:cubicBezTo>
                      <a:pt x="2498808" y="1364281"/>
                      <a:pt x="2494297" y="1366682"/>
                      <a:pt x="2489975" y="1366298"/>
                    </a:cubicBezTo>
                    <a:cubicBezTo>
                      <a:pt x="2470004" y="1364473"/>
                      <a:pt x="2450033" y="1361592"/>
                      <a:pt x="2430061" y="1359960"/>
                    </a:cubicBezTo>
                    <a:cubicBezTo>
                      <a:pt x="2418732" y="1359001"/>
                      <a:pt x="2407114" y="1360824"/>
                      <a:pt x="2395880" y="1359480"/>
                    </a:cubicBezTo>
                    <a:cubicBezTo>
                      <a:pt x="2382919" y="1357944"/>
                      <a:pt x="2370245" y="1354008"/>
                      <a:pt x="2357378" y="1351607"/>
                    </a:cubicBezTo>
                    <a:cubicBezTo>
                      <a:pt x="2353826" y="1350935"/>
                      <a:pt x="2349889" y="1351799"/>
                      <a:pt x="2346145" y="1351991"/>
                    </a:cubicBezTo>
                    <a:cubicBezTo>
                      <a:pt x="2341920" y="1352183"/>
                      <a:pt x="2337791" y="1352567"/>
                      <a:pt x="2333567" y="1352663"/>
                    </a:cubicBezTo>
                    <a:cubicBezTo>
                      <a:pt x="2320700" y="1352856"/>
                      <a:pt x="2307835" y="1352567"/>
                      <a:pt x="2294968" y="1353240"/>
                    </a:cubicBezTo>
                    <a:cubicBezTo>
                      <a:pt x="2287095" y="1353624"/>
                      <a:pt x="2278839" y="1357560"/>
                      <a:pt x="2271540" y="1356120"/>
                    </a:cubicBezTo>
                    <a:cubicBezTo>
                      <a:pt x="2256659" y="1353335"/>
                      <a:pt x="2241776" y="1359576"/>
                      <a:pt x="2226895" y="1354392"/>
                    </a:cubicBezTo>
                    <a:cubicBezTo>
                      <a:pt x="2222285" y="1352856"/>
                      <a:pt x="2215948" y="1356696"/>
                      <a:pt x="2210379" y="1356888"/>
                    </a:cubicBezTo>
                    <a:cubicBezTo>
                      <a:pt x="2196457" y="1357368"/>
                      <a:pt x="2182535" y="1357272"/>
                      <a:pt x="2168613" y="1357176"/>
                    </a:cubicBezTo>
                    <a:cubicBezTo>
                      <a:pt x="2156131" y="1357080"/>
                      <a:pt x="2143168" y="1358424"/>
                      <a:pt x="2131167" y="1355736"/>
                    </a:cubicBezTo>
                    <a:cubicBezTo>
                      <a:pt x="2118588" y="1352856"/>
                      <a:pt x="2107259" y="1353240"/>
                      <a:pt x="2095065" y="1356504"/>
                    </a:cubicBezTo>
                    <a:cubicBezTo>
                      <a:pt x="2086711" y="1358712"/>
                      <a:pt x="2077878" y="1359001"/>
                      <a:pt x="2069237" y="1359672"/>
                    </a:cubicBezTo>
                    <a:cubicBezTo>
                      <a:pt x="2059924" y="1360440"/>
                      <a:pt x="2049650" y="1358424"/>
                      <a:pt x="2041201" y="1361592"/>
                    </a:cubicBezTo>
                    <a:cubicBezTo>
                      <a:pt x="2016044" y="1371002"/>
                      <a:pt x="1990216" y="1373018"/>
                      <a:pt x="1963909" y="1373018"/>
                    </a:cubicBezTo>
                    <a:cubicBezTo>
                      <a:pt x="1959107" y="1373018"/>
                      <a:pt x="1954210" y="1371675"/>
                      <a:pt x="1949603" y="1370234"/>
                    </a:cubicBezTo>
                    <a:cubicBezTo>
                      <a:pt x="1922717" y="1361592"/>
                      <a:pt x="1895737" y="1362360"/>
                      <a:pt x="1868373" y="1367641"/>
                    </a:cubicBezTo>
                    <a:cubicBezTo>
                      <a:pt x="1862708" y="1368794"/>
                      <a:pt x="1856372" y="1368986"/>
                      <a:pt x="1850707" y="1367834"/>
                    </a:cubicBezTo>
                    <a:cubicBezTo>
                      <a:pt x="1834768" y="1364473"/>
                      <a:pt x="1819309" y="1358904"/>
                      <a:pt x="1803275" y="1356504"/>
                    </a:cubicBezTo>
                    <a:cubicBezTo>
                      <a:pt x="1776775" y="1352567"/>
                      <a:pt x="1753828" y="1365817"/>
                      <a:pt x="1730112" y="1374459"/>
                    </a:cubicBezTo>
                    <a:cubicBezTo>
                      <a:pt x="1707548" y="1382620"/>
                      <a:pt x="1688345" y="1401055"/>
                      <a:pt x="1661652" y="1396926"/>
                    </a:cubicBezTo>
                    <a:cubicBezTo>
                      <a:pt x="1658965" y="1396542"/>
                      <a:pt x="1655988" y="1399134"/>
                      <a:pt x="1653011" y="1399807"/>
                    </a:cubicBezTo>
                    <a:cubicBezTo>
                      <a:pt x="1644850" y="1401631"/>
                      <a:pt x="1636689" y="1403839"/>
                      <a:pt x="1628431" y="1404704"/>
                    </a:cubicBezTo>
                    <a:cubicBezTo>
                      <a:pt x="1618350" y="1405856"/>
                      <a:pt x="1608076" y="1405472"/>
                      <a:pt x="1597995" y="1406432"/>
                    </a:cubicBezTo>
                    <a:cubicBezTo>
                      <a:pt x="1585032" y="1407584"/>
                      <a:pt x="1572263" y="1410656"/>
                      <a:pt x="1559396" y="1410656"/>
                    </a:cubicBezTo>
                    <a:cubicBezTo>
                      <a:pt x="1549026" y="1410656"/>
                      <a:pt x="1538753" y="1407104"/>
                      <a:pt x="1528480" y="1405375"/>
                    </a:cubicBezTo>
                    <a:cubicBezTo>
                      <a:pt x="1513981" y="1402975"/>
                      <a:pt x="1498042" y="1403647"/>
                      <a:pt x="1485272" y="1397502"/>
                    </a:cubicBezTo>
                    <a:cubicBezTo>
                      <a:pt x="1471639" y="1390973"/>
                      <a:pt x="1458676" y="1387997"/>
                      <a:pt x="1444562" y="1390013"/>
                    </a:cubicBezTo>
                    <a:cubicBezTo>
                      <a:pt x="1439857" y="1390685"/>
                      <a:pt x="1433808" y="1394718"/>
                      <a:pt x="1431696" y="1398846"/>
                    </a:cubicBezTo>
                    <a:cubicBezTo>
                      <a:pt x="1426991" y="1408064"/>
                      <a:pt x="1420559" y="1409697"/>
                      <a:pt x="1411821" y="1406527"/>
                    </a:cubicBezTo>
                    <a:cubicBezTo>
                      <a:pt x="1404236" y="1403839"/>
                      <a:pt x="1394922" y="1402495"/>
                      <a:pt x="1389738" y="1397310"/>
                    </a:cubicBezTo>
                    <a:cubicBezTo>
                      <a:pt x="1375047" y="1382620"/>
                      <a:pt x="1356324" y="1382140"/>
                      <a:pt x="1338081" y="1378204"/>
                    </a:cubicBezTo>
                    <a:cubicBezTo>
                      <a:pt x="1326945" y="1375802"/>
                      <a:pt x="1316574" y="1375707"/>
                      <a:pt x="1305436" y="1377339"/>
                    </a:cubicBezTo>
                    <a:cubicBezTo>
                      <a:pt x="1281241" y="1380988"/>
                      <a:pt x="1257717" y="1375802"/>
                      <a:pt x="1234481" y="1369178"/>
                    </a:cubicBezTo>
                    <a:cubicBezTo>
                      <a:pt x="1219118" y="1364761"/>
                      <a:pt x="1203372" y="1362073"/>
                      <a:pt x="1188106" y="1357560"/>
                    </a:cubicBezTo>
                    <a:cubicBezTo>
                      <a:pt x="1176680" y="1354104"/>
                      <a:pt x="1165255" y="1349975"/>
                      <a:pt x="1154790" y="1344406"/>
                    </a:cubicBezTo>
                    <a:cubicBezTo>
                      <a:pt x="1139618" y="1336244"/>
                      <a:pt x="1126369" y="1323954"/>
                      <a:pt x="1107069" y="1327219"/>
                    </a:cubicBezTo>
                    <a:cubicBezTo>
                      <a:pt x="1090074" y="1330099"/>
                      <a:pt x="1074713" y="1324051"/>
                      <a:pt x="1059158" y="1318290"/>
                    </a:cubicBezTo>
                    <a:cubicBezTo>
                      <a:pt x="1047732" y="1314065"/>
                      <a:pt x="1036308" y="1309744"/>
                      <a:pt x="1024496" y="1307056"/>
                    </a:cubicBezTo>
                    <a:cubicBezTo>
                      <a:pt x="1010478" y="1303887"/>
                      <a:pt x="994635" y="1305232"/>
                      <a:pt x="982153" y="1299374"/>
                    </a:cubicBezTo>
                    <a:cubicBezTo>
                      <a:pt x="969095" y="1293229"/>
                      <a:pt x="958246" y="1297358"/>
                      <a:pt x="946628" y="1299087"/>
                    </a:cubicBezTo>
                    <a:cubicBezTo>
                      <a:pt x="928097" y="1301775"/>
                      <a:pt x="909661" y="1306768"/>
                      <a:pt x="890939" y="1300431"/>
                    </a:cubicBezTo>
                    <a:cubicBezTo>
                      <a:pt x="868184" y="1292750"/>
                      <a:pt x="845620" y="1284493"/>
                      <a:pt x="822769" y="1277196"/>
                    </a:cubicBezTo>
                    <a:cubicBezTo>
                      <a:pt x="813934" y="1274410"/>
                      <a:pt x="804431" y="1273258"/>
                      <a:pt x="795212" y="1272010"/>
                    </a:cubicBezTo>
                    <a:cubicBezTo>
                      <a:pt x="786476" y="1270954"/>
                      <a:pt x="776010" y="1273642"/>
                      <a:pt x="769288" y="1269610"/>
                    </a:cubicBezTo>
                    <a:cubicBezTo>
                      <a:pt x="752005" y="1259241"/>
                      <a:pt x="734243" y="1254152"/>
                      <a:pt x="714271" y="1254152"/>
                    </a:cubicBezTo>
                    <a:cubicBezTo>
                      <a:pt x="706781" y="1254152"/>
                      <a:pt x="699484" y="1249831"/>
                      <a:pt x="691900" y="1249062"/>
                    </a:cubicBezTo>
                    <a:cubicBezTo>
                      <a:pt x="681529" y="1248103"/>
                      <a:pt x="669623" y="1245510"/>
                      <a:pt x="660598" y="1249159"/>
                    </a:cubicBezTo>
                    <a:cubicBezTo>
                      <a:pt x="639379" y="1257800"/>
                      <a:pt x="622193" y="1250599"/>
                      <a:pt x="603662" y="1242054"/>
                    </a:cubicBezTo>
                    <a:cubicBezTo>
                      <a:pt x="585418" y="1233604"/>
                      <a:pt x="566215" y="1226884"/>
                      <a:pt x="546821" y="1221314"/>
                    </a:cubicBezTo>
                    <a:cubicBezTo>
                      <a:pt x="539524" y="1219298"/>
                      <a:pt x="530787" y="1222659"/>
                      <a:pt x="522721" y="1223330"/>
                    </a:cubicBezTo>
                    <a:cubicBezTo>
                      <a:pt x="519840" y="1223523"/>
                      <a:pt x="516671" y="1223811"/>
                      <a:pt x="514080" y="1222851"/>
                    </a:cubicBezTo>
                    <a:cubicBezTo>
                      <a:pt x="489020" y="1213633"/>
                      <a:pt x="463575" y="1206624"/>
                      <a:pt x="436404" y="1211424"/>
                    </a:cubicBezTo>
                    <a:cubicBezTo>
                      <a:pt x="433908" y="1211905"/>
                      <a:pt x="431123" y="1210849"/>
                      <a:pt x="428626" y="1210177"/>
                    </a:cubicBezTo>
                    <a:cubicBezTo>
                      <a:pt x="416432" y="1206720"/>
                      <a:pt x="404526" y="1201247"/>
                      <a:pt x="392141" y="1199999"/>
                    </a:cubicBezTo>
                    <a:cubicBezTo>
                      <a:pt x="361608" y="1196927"/>
                      <a:pt x="330884" y="1195678"/>
                      <a:pt x="300157" y="1193662"/>
                    </a:cubicBezTo>
                    <a:cubicBezTo>
                      <a:pt x="298237" y="1193566"/>
                      <a:pt x="296221" y="1193566"/>
                      <a:pt x="294493" y="1192894"/>
                    </a:cubicBezTo>
                    <a:cubicBezTo>
                      <a:pt x="283163" y="1188765"/>
                      <a:pt x="273274" y="1190110"/>
                      <a:pt x="263671" y="1197982"/>
                    </a:cubicBezTo>
                    <a:cubicBezTo>
                      <a:pt x="259447" y="1201439"/>
                      <a:pt x="253686" y="1203263"/>
                      <a:pt x="248406" y="1205184"/>
                    </a:cubicBezTo>
                    <a:cubicBezTo>
                      <a:pt x="240628" y="1208065"/>
                      <a:pt x="232659" y="1210849"/>
                      <a:pt x="224594" y="1212673"/>
                    </a:cubicBezTo>
                    <a:cubicBezTo>
                      <a:pt x="216624" y="1214401"/>
                      <a:pt x="208079" y="1216801"/>
                      <a:pt x="200398" y="1215458"/>
                    </a:cubicBezTo>
                    <a:cubicBezTo>
                      <a:pt x="186572" y="1213057"/>
                      <a:pt x="173417" y="1207681"/>
                      <a:pt x="159783" y="1204127"/>
                    </a:cubicBezTo>
                    <a:cubicBezTo>
                      <a:pt x="155079" y="1202879"/>
                      <a:pt x="149893" y="1203072"/>
                      <a:pt x="144997" y="1202975"/>
                    </a:cubicBezTo>
                    <a:cubicBezTo>
                      <a:pt x="133763" y="1202688"/>
                      <a:pt x="122241" y="1205472"/>
                      <a:pt x="112064" y="1197503"/>
                    </a:cubicBezTo>
                    <a:cubicBezTo>
                      <a:pt x="102655" y="1190014"/>
                      <a:pt x="93148" y="1192221"/>
                      <a:pt x="83259" y="1197887"/>
                    </a:cubicBezTo>
                    <a:cubicBezTo>
                      <a:pt x="76154" y="1201920"/>
                      <a:pt x="68090" y="1205088"/>
                      <a:pt x="60120" y="1206624"/>
                    </a:cubicBezTo>
                    <a:cubicBezTo>
                      <a:pt x="49174" y="1208736"/>
                      <a:pt x="38324" y="1209601"/>
                      <a:pt x="26514" y="1208352"/>
                    </a:cubicBezTo>
                    <a:cubicBezTo>
                      <a:pt x="18161" y="1207488"/>
                      <a:pt x="11343" y="1207104"/>
                      <a:pt x="4814" y="1202015"/>
                    </a:cubicBezTo>
                    <a:cubicBezTo>
                      <a:pt x="3759" y="1201247"/>
                      <a:pt x="1839" y="1201055"/>
                      <a:pt x="398" y="1201152"/>
                    </a:cubicBezTo>
                    <a:lnTo>
                      <a:pt x="0" y="1201150"/>
                    </a:lnTo>
                    <a:lnTo>
                      <a:pt x="0" y="1004512"/>
                    </a:lnTo>
                    <a:lnTo>
                      <a:pt x="30355" y="1002784"/>
                    </a:lnTo>
                    <a:cubicBezTo>
                      <a:pt x="37748" y="1002111"/>
                      <a:pt x="44853" y="999520"/>
                      <a:pt x="52151" y="997695"/>
                    </a:cubicBezTo>
                    <a:cubicBezTo>
                      <a:pt x="56183" y="996639"/>
                      <a:pt x="60504" y="993855"/>
                      <a:pt x="64248" y="994430"/>
                    </a:cubicBezTo>
                    <a:cubicBezTo>
                      <a:pt x="85948" y="997791"/>
                      <a:pt x="105823" y="989534"/>
                      <a:pt x="126370" y="985405"/>
                    </a:cubicBezTo>
                    <a:cubicBezTo>
                      <a:pt x="135876" y="983485"/>
                      <a:pt x="144805" y="978876"/>
                      <a:pt x="154022" y="975708"/>
                    </a:cubicBezTo>
                    <a:cubicBezTo>
                      <a:pt x="156423" y="974843"/>
                      <a:pt x="159111" y="974075"/>
                      <a:pt x="161512" y="974268"/>
                    </a:cubicBezTo>
                    <a:cubicBezTo>
                      <a:pt x="175242" y="975420"/>
                      <a:pt x="188876" y="977052"/>
                      <a:pt x="202510" y="978300"/>
                    </a:cubicBezTo>
                    <a:cubicBezTo>
                      <a:pt x="214896" y="979452"/>
                      <a:pt x="227378" y="979836"/>
                      <a:pt x="233235" y="993950"/>
                    </a:cubicBezTo>
                    <a:cubicBezTo>
                      <a:pt x="234100" y="996159"/>
                      <a:pt x="236979" y="997791"/>
                      <a:pt x="239188" y="999231"/>
                    </a:cubicBezTo>
                    <a:cubicBezTo>
                      <a:pt x="273274" y="1021411"/>
                      <a:pt x="291516" y="1020835"/>
                      <a:pt x="324834" y="997407"/>
                    </a:cubicBezTo>
                    <a:cubicBezTo>
                      <a:pt x="328290" y="995007"/>
                      <a:pt x="335683" y="993278"/>
                      <a:pt x="337987" y="995198"/>
                    </a:cubicBezTo>
                    <a:cubicBezTo>
                      <a:pt x="357575" y="1011137"/>
                      <a:pt x="378986" y="1009409"/>
                      <a:pt x="401550" y="1004416"/>
                    </a:cubicBezTo>
                    <a:cubicBezTo>
                      <a:pt x="407407" y="1003072"/>
                      <a:pt x="415664" y="1003072"/>
                      <a:pt x="420081" y="1006240"/>
                    </a:cubicBezTo>
                    <a:cubicBezTo>
                      <a:pt x="441108" y="1020930"/>
                      <a:pt x="463672" y="1018819"/>
                      <a:pt x="486523" y="1014498"/>
                    </a:cubicBezTo>
                    <a:cubicBezTo>
                      <a:pt x="490075" y="1013826"/>
                      <a:pt x="494397" y="1010177"/>
                      <a:pt x="495932" y="1006817"/>
                    </a:cubicBezTo>
                    <a:cubicBezTo>
                      <a:pt x="501406" y="994911"/>
                      <a:pt x="511680" y="990878"/>
                      <a:pt x="523009" y="987517"/>
                    </a:cubicBezTo>
                    <a:cubicBezTo>
                      <a:pt x="540868" y="982044"/>
                      <a:pt x="558438" y="975611"/>
                      <a:pt x="576393" y="970427"/>
                    </a:cubicBezTo>
                    <a:cubicBezTo>
                      <a:pt x="580811" y="969179"/>
                      <a:pt x="586283" y="969947"/>
                      <a:pt x="590892" y="971387"/>
                    </a:cubicBezTo>
                    <a:cubicBezTo>
                      <a:pt x="606638" y="976284"/>
                      <a:pt x="616624" y="988574"/>
                      <a:pt x="627569" y="999904"/>
                    </a:cubicBezTo>
                    <a:cubicBezTo>
                      <a:pt x="632370" y="1004897"/>
                      <a:pt x="638995" y="1008449"/>
                      <a:pt x="645429" y="1011329"/>
                    </a:cubicBezTo>
                    <a:cubicBezTo>
                      <a:pt x="662135" y="1018723"/>
                      <a:pt x="679226" y="1025348"/>
                      <a:pt x="696125" y="1032356"/>
                    </a:cubicBezTo>
                    <a:cubicBezTo>
                      <a:pt x="697757" y="1033029"/>
                      <a:pt x="699100" y="1034757"/>
                      <a:pt x="700349" y="1036197"/>
                    </a:cubicBezTo>
                    <a:cubicBezTo>
                      <a:pt x="712831" y="1051368"/>
                      <a:pt x="725216" y="1066634"/>
                      <a:pt x="737795" y="1081804"/>
                    </a:cubicBezTo>
                    <a:cubicBezTo>
                      <a:pt x="740195" y="1084684"/>
                      <a:pt x="743652" y="1086797"/>
                      <a:pt x="746244" y="1089581"/>
                    </a:cubicBezTo>
                    <a:cubicBezTo>
                      <a:pt x="749893" y="1093422"/>
                      <a:pt x="754502" y="1097071"/>
                      <a:pt x="756422" y="1101680"/>
                    </a:cubicBezTo>
                    <a:cubicBezTo>
                      <a:pt x="762374" y="1116177"/>
                      <a:pt x="773801" y="1122419"/>
                      <a:pt x="788202" y="1125108"/>
                    </a:cubicBezTo>
                    <a:cubicBezTo>
                      <a:pt x="801357" y="1127603"/>
                      <a:pt x="814511" y="1129716"/>
                      <a:pt x="827569" y="1132596"/>
                    </a:cubicBezTo>
                    <a:cubicBezTo>
                      <a:pt x="843507" y="1136053"/>
                      <a:pt x="859350" y="1139798"/>
                      <a:pt x="875097" y="1144022"/>
                    </a:cubicBezTo>
                    <a:cubicBezTo>
                      <a:pt x="881913" y="1145847"/>
                      <a:pt x="889115" y="1147959"/>
                      <a:pt x="894972" y="1151704"/>
                    </a:cubicBezTo>
                    <a:cubicBezTo>
                      <a:pt x="911390" y="1162073"/>
                      <a:pt x="928961" y="1169082"/>
                      <a:pt x="948260" y="1166298"/>
                    </a:cubicBezTo>
                    <a:cubicBezTo>
                      <a:pt x="963718" y="1164089"/>
                      <a:pt x="976680" y="1169754"/>
                      <a:pt x="986282" y="1178588"/>
                    </a:cubicBezTo>
                    <a:cubicBezTo>
                      <a:pt x="1003757" y="1194623"/>
                      <a:pt x="1022479" y="1190973"/>
                      <a:pt x="1041107" y="1185789"/>
                    </a:cubicBezTo>
                    <a:cubicBezTo>
                      <a:pt x="1050708" y="1183101"/>
                      <a:pt x="1058581" y="1183485"/>
                      <a:pt x="1067703" y="1186076"/>
                    </a:cubicBezTo>
                    <a:cubicBezTo>
                      <a:pt x="1088826" y="1192126"/>
                      <a:pt x="1102941" y="1208544"/>
                      <a:pt x="1116574" y="1222946"/>
                    </a:cubicBezTo>
                    <a:cubicBezTo>
                      <a:pt x="1128193" y="1235236"/>
                      <a:pt x="1141251" y="1242149"/>
                      <a:pt x="1155557" y="1247335"/>
                    </a:cubicBezTo>
                    <a:cubicBezTo>
                      <a:pt x="1173608" y="1253959"/>
                      <a:pt x="1187914" y="1251464"/>
                      <a:pt x="1196556" y="1235525"/>
                    </a:cubicBezTo>
                    <a:cubicBezTo>
                      <a:pt x="1198956" y="1231012"/>
                      <a:pt x="1203180" y="1225730"/>
                      <a:pt x="1207693" y="1224387"/>
                    </a:cubicBezTo>
                    <a:cubicBezTo>
                      <a:pt x="1229488" y="1217666"/>
                      <a:pt x="1251572" y="1207872"/>
                      <a:pt x="1274904" y="1213826"/>
                    </a:cubicBezTo>
                    <a:cubicBezTo>
                      <a:pt x="1307165" y="1221987"/>
                      <a:pt x="1338658" y="1221507"/>
                      <a:pt x="1370919" y="1213442"/>
                    </a:cubicBezTo>
                    <a:cubicBezTo>
                      <a:pt x="1423247" y="1200383"/>
                      <a:pt x="1475575" y="1186557"/>
                      <a:pt x="1530593" y="1189437"/>
                    </a:cubicBezTo>
                    <a:cubicBezTo>
                      <a:pt x="1539713" y="1189917"/>
                      <a:pt x="1550563" y="1184060"/>
                      <a:pt x="1558436" y="1178299"/>
                    </a:cubicBezTo>
                    <a:cubicBezTo>
                      <a:pt x="1573511" y="1167354"/>
                      <a:pt x="1572838" y="1166489"/>
                      <a:pt x="1589737" y="1175515"/>
                    </a:cubicBezTo>
                    <a:cubicBezTo>
                      <a:pt x="1593770" y="1177724"/>
                      <a:pt x="1598763" y="1179068"/>
                      <a:pt x="1601740" y="1182333"/>
                    </a:cubicBezTo>
                    <a:cubicBezTo>
                      <a:pt x="1616909" y="1198943"/>
                      <a:pt x="1635633" y="1194910"/>
                      <a:pt x="1654259" y="1192510"/>
                    </a:cubicBezTo>
                    <a:cubicBezTo>
                      <a:pt x="1657524" y="1192030"/>
                      <a:pt x="1661460" y="1191358"/>
                      <a:pt x="1664246" y="1192702"/>
                    </a:cubicBezTo>
                    <a:cubicBezTo>
                      <a:pt x="1676823" y="1198750"/>
                      <a:pt x="1687481" y="1196639"/>
                      <a:pt x="1698427" y="1188381"/>
                    </a:cubicBezTo>
                    <a:cubicBezTo>
                      <a:pt x="1707932" y="1181276"/>
                      <a:pt x="1718878" y="1177052"/>
                      <a:pt x="1730112" y="1185885"/>
                    </a:cubicBezTo>
                    <a:cubicBezTo>
                      <a:pt x="1755076" y="1205472"/>
                      <a:pt x="1781767" y="1206432"/>
                      <a:pt x="1809996" y="1194046"/>
                    </a:cubicBezTo>
                    <a:cubicBezTo>
                      <a:pt x="1830159" y="1185213"/>
                      <a:pt x="1850034" y="1183196"/>
                      <a:pt x="1871254" y="1192126"/>
                    </a:cubicBezTo>
                    <a:cubicBezTo>
                      <a:pt x="1879415" y="1195582"/>
                      <a:pt x="1889977" y="1193278"/>
                      <a:pt x="1899482" y="1194046"/>
                    </a:cubicBezTo>
                    <a:cubicBezTo>
                      <a:pt x="1904859" y="1194430"/>
                      <a:pt x="1910813" y="1194526"/>
                      <a:pt x="1915420" y="1196927"/>
                    </a:cubicBezTo>
                    <a:cubicBezTo>
                      <a:pt x="1927711" y="1203072"/>
                      <a:pt x="1939136" y="1210945"/>
                      <a:pt x="1951522" y="1216994"/>
                    </a:cubicBezTo>
                    <a:cubicBezTo>
                      <a:pt x="1957475" y="1219874"/>
                      <a:pt x="1964580" y="1221410"/>
                      <a:pt x="1971302" y="1221507"/>
                    </a:cubicBezTo>
                    <a:cubicBezTo>
                      <a:pt x="1991177" y="1221987"/>
                      <a:pt x="2011052" y="1221987"/>
                      <a:pt x="2030831" y="1221123"/>
                    </a:cubicBezTo>
                    <a:cubicBezTo>
                      <a:pt x="2063476" y="1219778"/>
                      <a:pt x="2096601" y="1219490"/>
                      <a:pt x="2120125" y="1190878"/>
                    </a:cubicBezTo>
                    <a:cubicBezTo>
                      <a:pt x="2122046" y="1188573"/>
                      <a:pt x="2126174" y="1187229"/>
                      <a:pt x="2129439" y="1186845"/>
                    </a:cubicBezTo>
                    <a:cubicBezTo>
                      <a:pt x="2144513" y="1185021"/>
                      <a:pt x="2159971" y="1184828"/>
                      <a:pt x="2174854" y="1181852"/>
                    </a:cubicBezTo>
                    <a:cubicBezTo>
                      <a:pt x="2186760" y="1179452"/>
                      <a:pt x="2196650" y="1180220"/>
                      <a:pt x="2205674" y="1188669"/>
                    </a:cubicBezTo>
                    <a:cubicBezTo>
                      <a:pt x="2217485" y="1199807"/>
                      <a:pt x="2231887" y="1206336"/>
                      <a:pt x="2247634" y="1202784"/>
                    </a:cubicBezTo>
                    <a:cubicBezTo>
                      <a:pt x="2263379" y="1199327"/>
                      <a:pt x="2273749" y="1206816"/>
                      <a:pt x="2285367" y="1214594"/>
                    </a:cubicBezTo>
                    <a:cubicBezTo>
                      <a:pt x="2293817" y="1220258"/>
                      <a:pt x="2303418" y="1227363"/>
                      <a:pt x="2312827" y="1227939"/>
                    </a:cubicBezTo>
                    <a:cubicBezTo>
                      <a:pt x="2334143" y="1229187"/>
                      <a:pt x="2352482" y="1248967"/>
                      <a:pt x="2375622" y="1237733"/>
                    </a:cubicBezTo>
                    <a:cubicBezTo>
                      <a:pt x="2377158" y="1236965"/>
                      <a:pt x="2379942" y="1238885"/>
                      <a:pt x="2382151" y="1239365"/>
                    </a:cubicBezTo>
                    <a:cubicBezTo>
                      <a:pt x="2399817" y="1243014"/>
                      <a:pt x="2416428" y="1239461"/>
                      <a:pt x="2429390" y="1227459"/>
                    </a:cubicBezTo>
                    <a:cubicBezTo>
                      <a:pt x="2446385" y="1211809"/>
                      <a:pt x="2465203" y="1210272"/>
                      <a:pt x="2486134" y="1215362"/>
                    </a:cubicBezTo>
                    <a:cubicBezTo>
                      <a:pt x="2492856" y="1216994"/>
                      <a:pt x="2499577" y="1218146"/>
                      <a:pt x="2506394" y="1219490"/>
                    </a:cubicBezTo>
                    <a:cubicBezTo>
                      <a:pt x="2515611" y="1221410"/>
                      <a:pt x="2524925" y="1223427"/>
                      <a:pt x="2534142" y="1225347"/>
                    </a:cubicBezTo>
                    <a:cubicBezTo>
                      <a:pt x="2543072" y="1227268"/>
                      <a:pt x="2552962" y="1230532"/>
                      <a:pt x="2559874" y="1222275"/>
                    </a:cubicBezTo>
                    <a:cubicBezTo>
                      <a:pt x="2565827" y="1215169"/>
                      <a:pt x="2570052" y="1215842"/>
                      <a:pt x="2575525" y="1221987"/>
                    </a:cubicBezTo>
                    <a:cubicBezTo>
                      <a:pt x="2594536" y="1243494"/>
                      <a:pt x="2617580" y="1256936"/>
                      <a:pt x="2646960" y="1257896"/>
                    </a:cubicBezTo>
                    <a:cubicBezTo>
                      <a:pt x="2653009" y="1258088"/>
                      <a:pt x="2659154" y="1259432"/>
                      <a:pt x="2665107" y="1260873"/>
                    </a:cubicBezTo>
                    <a:cubicBezTo>
                      <a:pt x="2668756" y="1261736"/>
                      <a:pt x="2673173" y="1262697"/>
                      <a:pt x="2675381" y="1265290"/>
                    </a:cubicBezTo>
                    <a:cubicBezTo>
                      <a:pt x="2692567" y="1285068"/>
                      <a:pt x="2713979" y="1298799"/>
                      <a:pt x="2737311" y="1309841"/>
                    </a:cubicBezTo>
                    <a:cubicBezTo>
                      <a:pt x="2745664" y="1313777"/>
                      <a:pt x="2754594" y="1317713"/>
                      <a:pt x="2763619" y="1318866"/>
                    </a:cubicBezTo>
                    <a:cubicBezTo>
                      <a:pt x="2773028" y="1320018"/>
                      <a:pt x="2782917" y="1318098"/>
                      <a:pt x="2792519" y="1317041"/>
                    </a:cubicBezTo>
                    <a:cubicBezTo>
                      <a:pt x="2798184" y="1316466"/>
                      <a:pt x="2804713" y="1316561"/>
                      <a:pt x="2809226" y="1313777"/>
                    </a:cubicBezTo>
                    <a:cubicBezTo>
                      <a:pt x="2823532" y="1305039"/>
                      <a:pt x="2837358" y="1295631"/>
                      <a:pt x="2850705" y="1285452"/>
                    </a:cubicBezTo>
                    <a:cubicBezTo>
                      <a:pt x="2862131" y="1276715"/>
                      <a:pt x="2864435" y="1275467"/>
                      <a:pt x="2874324" y="1286413"/>
                    </a:cubicBezTo>
                    <a:cubicBezTo>
                      <a:pt x="2884502" y="1297647"/>
                      <a:pt x="2897176" y="1303503"/>
                      <a:pt x="2911194" y="1305903"/>
                    </a:cubicBezTo>
                    <a:cubicBezTo>
                      <a:pt x="2933373" y="1309648"/>
                      <a:pt x="2955745" y="1312816"/>
                      <a:pt x="2978116" y="1314641"/>
                    </a:cubicBezTo>
                    <a:cubicBezTo>
                      <a:pt x="2998375" y="1316273"/>
                      <a:pt x="3008073" y="1307440"/>
                      <a:pt x="3012106" y="1287373"/>
                    </a:cubicBezTo>
                    <a:cubicBezTo>
                      <a:pt x="3014410" y="1276235"/>
                      <a:pt x="3017387" y="1264137"/>
                      <a:pt x="3029676" y="1261161"/>
                    </a:cubicBezTo>
                    <a:cubicBezTo>
                      <a:pt x="3049744" y="1256360"/>
                      <a:pt x="3070579" y="1254248"/>
                      <a:pt x="3080469" y="1230724"/>
                    </a:cubicBezTo>
                    <a:cubicBezTo>
                      <a:pt x="3085941" y="1235909"/>
                      <a:pt x="3089302" y="1238981"/>
                      <a:pt x="3092567" y="1242054"/>
                    </a:cubicBezTo>
                    <a:cubicBezTo>
                      <a:pt x="3101592" y="1250599"/>
                      <a:pt x="3120314" y="1254248"/>
                      <a:pt x="3129821" y="1246855"/>
                    </a:cubicBezTo>
                    <a:cubicBezTo>
                      <a:pt x="3143839" y="1236101"/>
                      <a:pt x="3156705" y="1238117"/>
                      <a:pt x="3170147" y="1246471"/>
                    </a:cubicBezTo>
                    <a:cubicBezTo>
                      <a:pt x="3192615" y="1260297"/>
                      <a:pt x="3217674" y="1257128"/>
                      <a:pt x="3240429" y="1251559"/>
                    </a:cubicBezTo>
                    <a:cubicBezTo>
                      <a:pt x="3257617" y="1247430"/>
                      <a:pt x="3275956" y="1239845"/>
                      <a:pt x="3287189" y="1222466"/>
                    </a:cubicBezTo>
                    <a:cubicBezTo>
                      <a:pt x="3290741" y="1216898"/>
                      <a:pt x="3298711" y="1214113"/>
                      <a:pt x="3305049" y="1210465"/>
                    </a:cubicBezTo>
                    <a:cubicBezTo>
                      <a:pt x="3310329" y="1207488"/>
                      <a:pt x="3315898" y="1204704"/>
                      <a:pt x="3321755" y="1202784"/>
                    </a:cubicBezTo>
                    <a:cubicBezTo>
                      <a:pt x="3327995" y="1200671"/>
                      <a:pt x="3334909" y="1197598"/>
                      <a:pt x="3341055" y="1198463"/>
                    </a:cubicBezTo>
                    <a:cubicBezTo>
                      <a:pt x="3359681" y="1200959"/>
                      <a:pt x="3374467" y="1196062"/>
                      <a:pt x="3387621" y="1182140"/>
                    </a:cubicBezTo>
                    <a:cubicBezTo>
                      <a:pt x="3394439" y="1174939"/>
                      <a:pt x="3404520" y="1166202"/>
                      <a:pt x="3413161" y="1166105"/>
                    </a:cubicBezTo>
                    <a:cubicBezTo>
                      <a:pt x="3434189" y="1165818"/>
                      <a:pt x="3451663" y="1158905"/>
                      <a:pt x="3470579" y="1150647"/>
                    </a:cubicBezTo>
                    <a:cubicBezTo>
                      <a:pt x="3482772" y="1145366"/>
                      <a:pt x="3496598" y="1141718"/>
                      <a:pt x="3509657" y="1136821"/>
                    </a:cubicBezTo>
                    <a:cubicBezTo>
                      <a:pt x="3524923" y="1131060"/>
                      <a:pt x="3541534" y="1128948"/>
                      <a:pt x="3550847" y="1113009"/>
                    </a:cubicBezTo>
                    <a:cubicBezTo>
                      <a:pt x="3551903" y="1111281"/>
                      <a:pt x="3555072" y="1110993"/>
                      <a:pt x="3556608" y="1109361"/>
                    </a:cubicBezTo>
                    <a:cubicBezTo>
                      <a:pt x="3561505" y="1104368"/>
                      <a:pt x="3567842" y="1099760"/>
                      <a:pt x="3570435" y="1093710"/>
                    </a:cubicBezTo>
                    <a:cubicBezTo>
                      <a:pt x="3577923" y="1076044"/>
                      <a:pt x="3583780" y="1057800"/>
                      <a:pt x="3590501" y="1039846"/>
                    </a:cubicBezTo>
                    <a:cubicBezTo>
                      <a:pt x="3591942" y="1036005"/>
                      <a:pt x="3593285" y="1031108"/>
                      <a:pt x="3596263" y="1028900"/>
                    </a:cubicBezTo>
                    <a:cubicBezTo>
                      <a:pt x="3613449" y="1016226"/>
                      <a:pt x="3630925" y="1004032"/>
                      <a:pt x="3648591" y="992030"/>
                    </a:cubicBezTo>
                    <a:cubicBezTo>
                      <a:pt x="3655696" y="987229"/>
                      <a:pt x="3661649" y="989918"/>
                      <a:pt x="3667986" y="995487"/>
                    </a:cubicBezTo>
                    <a:cubicBezTo>
                      <a:pt x="3674131" y="1000768"/>
                      <a:pt x="3681717" y="1006240"/>
                      <a:pt x="3689397" y="1007585"/>
                    </a:cubicBezTo>
                    <a:cubicBezTo>
                      <a:pt x="3704760" y="1010177"/>
                      <a:pt x="3720698" y="1010753"/>
                      <a:pt x="3736349" y="1010753"/>
                    </a:cubicBezTo>
                    <a:cubicBezTo>
                      <a:pt x="3742205" y="1010753"/>
                      <a:pt x="3748446" y="1007297"/>
                      <a:pt x="3753919" y="1004513"/>
                    </a:cubicBezTo>
                    <a:cubicBezTo>
                      <a:pt x="3764289" y="999231"/>
                      <a:pt x="3773890" y="992126"/>
                      <a:pt x="3784643" y="987710"/>
                    </a:cubicBezTo>
                    <a:cubicBezTo>
                      <a:pt x="3797126" y="982621"/>
                      <a:pt x="3804615" y="974459"/>
                      <a:pt x="3808359" y="961689"/>
                    </a:cubicBezTo>
                    <a:cubicBezTo>
                      <a:pt x="3813929" y="942679"/>
                      <a:pt x="3827179" y="929428"/>
                      <a:pt x="3842829" y="918674"/>
                    </a:cubicBezTo>
                    <a:cubicBezTo>
                      <a:pt x="3862705" y="904944"/>
                      <a:pt x="3886421" y="905616"/>
                      <a:pt x="3908983" y="902256"/>
                    </a:cubicBezTo>
                    <a:cubicBezTo>
                      <a:pt x="3917625" y="901008"/>
                      <a:pt x="3926555" y="899951"/>
                      <a:pt x="3934428" y="896783"/>
                    </a:cubicBezTo>
                    <a:cubicBezTo>
                      <a:pt x="3964288" y="884877"/>
                      <a:pt x="3994149" y="873548"/>
                      <a:pt x="4026987" y="873835"/>
                    </a:cubicBezTo>
                    <a:cubicBezTo>
                      <a:pt x="4029674" y="873835"/>
                      <a:pt x="4032363" y="873548"/>
                      <a:pt x="4035051" y="873067"/>
                    </a:cubicBezTo>
                    <a:cubicBezTo>
                      <a:pt x="4058383" y="869131"/>
                      <a:pt x="4082483" y="867594"/>
                      <a:pt x="4099189" y="846664"/>
                    </a:cubicBezTo>
                    <a:cubicBezTo>
                      <a:pt x="4102261" y="842823"/>
                      <a:pt x="4109271" y="841671"/>
                      <a:pt x="4114647" y="840134"/>
                    </a:cubicBezTo>
                    <a:cubicBezTo>
                      <a:pt x="4123961" y="837638"/>
                      <a:pt x="4130203" y="832549"/>
                      <a:pt x="4133563" y="823427"/>
                    </a:cubicBezTo>
                    <a:cubicBezTo>
                      <a:pt x="4139229" y="807681"/>
                      <a:pt x="4145949" y="792223"/>
                      <a:pt x="4151039" y="776284"/>
                    </a:cubicBezTo>
                    <a:cubicBezTo>
                      <a:pt x="4154591" y="765338"/>
                      <a:pt x="4161215" y="759289"/>
                      <a:pt x="4171489" y="754776"/>
                    </a:cubicBezTo>
                    <a:cubicBezTo>
                      <a:pt x="4177251" y="752280"/>
                      <a:pt x="4182243" y="746808"/>
                      <a:pt x="4186372" y="741718"/>
                    </a:cubicBezTo>
                    <a:cubicBezTo>
                      <a:pt x="4191365" y="735573"/>
                      <a:pt x="4193957" y="727412"/>
                      <a:pt x="4199429" y="721940"/>
                    </a:cubicBezTo>
                    <a:cubicBezTo>
                      <a:pt x="4212775" y="708305"/>
                      <a:pt x="4216905" y="693231"/>
                      <a:pt x="4212487" y="674604"/>
                    </a:cubicBezTo>
                    <a:cubicBezTo>
                      <a:pt x="4208551" y="658090"/>
                      <a:pt x="4218921" y="636006"/>
                      <a:pt x="4232555" y="632645"/>
                    </a:cubicBezTo>
                    <a:cubicBezTo>
                      <a:pt x="4247629" y="628900"/>
                      <a:pt x="4257999" y="619684"/>
                      <a:pt x="4268657" y="609410"/>
                    </a:cubicBezTo>
                    <a:cubicBezTo>
                      <a:pt x="4274609" y="603649"/>
                      <a:pt x="4282963" y="598656"/>
                      <a:pt x="4291028" y="597216"/>
                    </a:cubicBezTo>
                    <a:cubicBezTo>
                      <a:pt x="4321657" y="591647"/>
                      <a:pt x="4350557" y="598464"/>
                      <a:pt x="4379651" y="609506"/>
                    </a:cubicBezTo>
                    <a:cubicBezTo>
                      <a:pt x="4398661" y="616707"/>
                      <a:pt x="4419784" y="618627"/>
                      <a:pt x="4440139" y="621507"/>
                    </a:cubicBezTo>
                    <a:cubicBezTo>
                      <a:pt x="4446477" y="622371"/>
                      <a:pt x="4454542" y="620452"/>
                      <a:pt x="4460015" y="616899"/>
                    </a:cubicBezTo>
                    <a:cubicBezTo>
                      <a:pt x="4479218" y="604609"/>
                      <a:pt x="4498325" y="591935"/>
                      <a:pt x="4516183" y="577724"/>
                    </a:cubicBezTo>
                    <a:cubicBezTo>
                      <a:pt x="4532795" y="564379"/>
                      <a:pt x="4551517" y="558810"/>
                      <a:pt x="4571681" y="560250"/>
                    </a:cubicBezTo>
                    <a:cubicBezTo>
                      <a:pt x="4586371" y="561306"/>
                      <a:pt x="4599621" y="558905"/>
                      <a:pt x="4613447" y="555257"/>
                    </a:cubicBezTo>
                    <a:cubicBezTo>
                      <a:pt x="4624969" y="552185"/>
                      <a:pt x="4637643" y="550072"/>
                      <a:pt x="4649355" y="551417"/>
                    </a:cubicBezTo>
                    <a:cubicBezTo>
                      <a:pt x="4665775" y="553337"/>
                      <a:pt x="4679313" y="550553"/>
                      <a:pt x="4692467" y="540663"/>
                    </a:cubicBezTo>
                    <a:cubicBezTo>
                      <a:pt x="4699476" y="535382"/>
                      <a:pt x="4708502" y="532598"/>
                      <a:pt x="4716855" y="528949"/>
                    </a:cubicBezTo>
                    <a:cubicBezTo>
                      <a:pt x="4729721" y="523284"/>
                      <a:pt x="4743067" y="518483"/>
                      <a:pt x="4755645" y="512147"/>
                    </a:cubicBezTo>
                    <a:cubicBezTo>
                      <a:pt x="4769183" y="505425"/>
                      <a:pt x="4781569" y="496112"/>
                      <a:pt x="4795395" y="490351"/>
                    </a:cubicBezTo>
                    <a:cubicBezTo>
                      <a:pt x="4810278" y="484110"/>
                      <a:pt x="4819879" y="474605"/>
                      <a:pt x="4825928" y="459818"/>
                    </a:cubicBezTo>
                    <a:cubicBezTo>
                      <a:pt x="4829769" y="450504"/>
                      <a:pt x="4835049" y="440615"/>
                      <a:pt x="4842347" y="434086"/>
                    </a:cubicBezTo>
                    <a:cubicBezTo>
                      <a:pt x="4857422" y="420740"/>
                      <a:pt x="4875087" y="410370"/>
                      <a:pt x="4890451" y="397216"/>
                    </a:cubicBezTo>
                    <a:cubicBezTo>
                      <a:pt x="4912054" y="378781"/>
                      <a:pt x="4932025" y="359194"/>
                      <a:pt x="4933945" y="327701"/>
                    </a:cubicBezTo>
                    <a:cubicBezTo>
                      <a:pt x="4935001" y="310322"/>
                      <a:pt x="4944219" y="302929"/>
                      <a:pt x="4961214" y="298801"/>
                    </a:cubicBezTo>
                    <a:cubicBezTo>
                      <a:pt x="4966878" y="297457"/>
                      <a:pt x="4974945" y="294864"/>
                      <a:pt x="4976672" y="290639"/>
                    </a:cubicBezTo>
                    <a:cubicBezTo>
                      <a:pt x="4981857" y="278061"/>
                      <a:pt x="4992610" y="275565"/>
                      <a:pt x="5002979" y="270573"/>
                    </a:cubicBezTo>
                    <a:cubicBezTo>
                      <a:pt x="5009221" y="267596"/>
                      <a:pt x="5016903" y="261739"/>
                      <a:pt x="5018535" y="255690"/>
                    </a:cubicBezTo>
                    <a:cubicBezTo>
                      <a:pt x="5025255" y="231206"/>
                      <a:pt x="5043690" y="216804"/>
                      <a:pt x="5061069" y="200961"/>
                    </a:cubicBezTo>
                    <a:cubicBezTo>
                      <a:pt x="5066158" y="196256"/>
                      <a:pt x="5071631" y="190879"/>
                      <a:pt x="5074127" y="184735"/>
                    </a:cubicBezTo>
                    <a:cubicBezTo>
                      <a:pt x="5079409" y="171484"/>
                      <a:pt x="5087281" y="161882"/>
                      <a:pt x="5101108" y="156891"/>
                    </a:cubicBezTo>
                    <a:cubicBezTo>
                      <a:pt x="5105524" y="155354"/>
                      <a:pt x="5109557" y="151801"/>
                      <a:pt x="5112918" y="148441"/>
                    </a:cubicBezTo>
                    <a:cubicBezTo>
                      <a:pt x="5120119" y="141144"/>
                      <a:pt x="5126167" y="132598"/>
                      <a:pt x="5133753" y="125782"/>
                    </a:cubicBezTo>
                    <a:cubicBezTo>
                      <a:pt x="5153051" y="108211"/>
                      <a:pt x="5172159" y="90928"/>
                      <a:pt x="5183393" y="66348"/>
                    </a:cubicBezTo>
                    <a:cubicBezTo>
                      <a:pt x="5188865" y="54346"/>
                      <a:pt x="5195107" y="41288"/>
                      <a:pt x="5204709" y="33030"/>
                    </a:cubicBezTo>
                    <a:cubicBezTo>
                      <a:pt x="5216903" y="22565"/>
                      <a:pt x="5232937" y="16612"/>
                      <a:pt x="5247243" y="8451"/>
                    </a:cubicBez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/>
              <a:p>
                <a:pPr algn="ctr"/>
                <a:endParaRPr lang="en-US"/>
              </a:p>
            </p:txBody>
          </p:sp>
          <p:sp>
            <p:nvSpPr>
              <p:cNvPr id="17" name="Freeform: Shape 16">
                <a:extLst>
                  <a:ext uri="{FF2B5EF4-FFF2-40B4-BE49-F238E27FC236}">
                    <a16:creationId xmlns:a16="http://schemas.microsoft.com/office/drawing/2014/main" id="{381FA6FA-3CB6-4F57-8871-82DDE5BE86AD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096000" y="4138312"/>
                <a:ext cx="5260975" cy="1410656"/>
              </a:xfrm>
              <a:custGeom>
                <a:avLst/>
                <a:gdLst>
                  <a:gd name="connsiteX0" fmla="*/ 5260975 w 5260975"/>
                  <a:gd name="connsiteY0" fmla="*/ 0 h 1410656"/>
                  <a:gd name="connsiteX1" fmla="*/ 5260975 w 5260975"/>
                  <a:gd name="connsiteY1" fmla="*/ 221634 h 1410656"/>
                  <a:gd name="connsiteX2" fmla="*/ 5226503 w 5260975"/>
                  <a:gd name="connsiteY2" fmla="*/ 237063 h 1410656"/>
                  <a:gd name="connsiteX3" fmla="*/ 5206341 w 5260975"/>
                  <a:gd name="connsiteY3" fmla="*/ 245128 h 1410656"/>
                  <a:gd name="connsiteX4" fmla="*/ 5123287 w 5260975"/>
                  <a:gd name="connsiteY4" fmla="*/ 297073 h 1410656"/>
                  <a:gd name="connsiteX5" fmla="*/ 5048107 w 5260975"/>
                  <a:gd name="connsiteY5" fmla="*/ 361307 h 1410656"/>
                  <a:gd name="connsiteX6" fmla="*/ 4992899 w 5260975"/>
                  <a:gd name="connsiteY6" fmla="*/ 437542 h 1410656"/>
                  <a:gd name="connsiteX7" fmla="*/ 4977440 w 5260975"/>
                  <a:gd name="connsiteY7" fmla="*/ 455690 h 1410656"/>
                  <a:gd name="connsiteX8" fmla="*/ 4935193 w 5260975"/>
                  <a:gd name="connsiteY8" fmla="*/ 478445 h 1410656"/>
                  <a:gd name="connsiteX9" fmla="*/ 4897844 w 5260975"/>
                  <a:gd name="connsiteY9" fmla="*/ 495535 h 1410656"/>
                  <a:gd name="connsiteX10" fmla="*/ 4870767 w 5260975"/>
                  <a:gd name="connsiteY10" fmla="*/ 514451 h 1410656"/>
                  <a:gd name="connsiteX11" fmla="*/ 4847916 w 5260975"/>
                  <a:gd name="connsiteY11" fmla="*/ 531830 h 1410656"/>
                  <a:gd name="connsiteX12" fmla="*/ 4796163 w 5260975"/>
                  <a:gd name="connsiteY12" fmla="*/ 576765 h 1410656"/>
                  <a:gd name="connsiteX13" fmla="*/ 4738843 w 5260975"/>
                  <a:gd name="connsiteY13" fmla="*/ 614691 h 1410656"/>
                  <a:gd name="connsiteX14" fmla="*/ 4692755 w 5260975"/>
                  <a:gd name="connsiteY14" fmla="*/ 661162 h 1410656"/>
                  <a:gd name="connsiteX15" fmla="*/ 4673744 w 5260975"/>
                  <a:gd name="connsiteY15" fmla="*/ 686318 h 1410656"/>
                  <a:gd name="connsiteX16" fmla="*/ 4633801 w 5260975"/>
                  <a:gd name="connsiteY16" fmla="*/ 703505 h 1410656"/>
                  <a:gd name="connsiteX17" fmla="*/ 4590499 w 5260975"/>
                  <a:gd name="connsiteY17" fmla="*/ 730389 h 1410656"/>
                  <a:gd name="connsiteX18" fmla="*/ 4559773 w 5260975"/>
                  <a:gd name="connsiteY18" fmla="*/ 757081 h 1410656"/>
                  <a:gd name="connsiteX19" fmla="*/ 4536059 w 5260975"/>
                  <a:gd name="connsiteY19" fmla="*/ 774940 h 1410656"/>
                  <a:gd name="connsiteX20" fmla="*/ 4502549 w 5260975"/>
                  <a:gd name="connsiteY20" fmla="*/ 792895 h 1410656"/>
                  <a:gd name="connsiteX21" fmla="*/ 4468944 w 5260975"/>
                  <a:gd name="connsiteY21" fmla="*/ 816419 h 1410656"/>
                  <a:gd name="connsiteX22" fmla="*/ 4452622 w 5260975"/>
                  <a:gd name="connsiteY22" fmla="*/ 830917 h 1410656"/>
                  <a:gd name="connsiteX23" fmla="*/ 4421032 w 5260975"/>
                  <a:gd name="connsiteY23" fmla="*/ 855016 h 1410656"/>
                  <a:gd name="connsiteX24" fmla="*/ 4388483 w 5260975"/>
                  <a:gd name="connsiteY24" fmla="*/ 877484 h 1410656"/>
                  <a:gd name="connsiteX25" fmla="*/ 4327321 w 5260975"/>
                  <a:gd name="connsiteY25" fmla="*/ 903216 h 1410656"/>
                  <a:gd name="connsiteX26" fmla="*/ 4271633 w 5260975"/>
                  <a:gd name="connsiteY26" fmla="*/ 941046 h 1410656"/>
                  <a:gd name="connsiteX27" fmla="*/ 4227465 w 5260975"/>
                  <a:gd name="connsiteY27" fmla="*/ 968698 h 1410656"/>
                  <a:gd name="connsiteX28" fmla="*/ 4201733 w 5260975"/>
                  <a:gd name="connsiteY28" fmla="*/ 986846 h 1410656"/>
                  <a:gd name="connsiteX29" fmla="*/ 4154494 w 5260975"/>
                  <a:gd name="connsiteY29" fmla="*/ 1027364 h 1410656"/>
                  <a:gd name="connsiteX30" fmla="*/ 4081234 w 5260975"/>
                  <a:gd name="connsiteY30" fmla="*/ 1069994 h 1410656"/>
                  <a:gd name="connsiteX31" fmla="*/ 4036971 w 5260975"/>
                  <a:gd name="connsiteY31" fmla="*/ 1093038 h 1410656"/>
                  <a:gd name="connsiteX32" fmla="*/ 3941725 w 5260975"/>
                  <a:gd name="connsiteY32" fmla="*/ 1127796 h 1410656"/>
                  <a:gd name="connsiteX33" fmla="*/ 3910999 w 5260975"/>
                  <a:gd name="connsiteY33" fmla="*/ 1140182 h 1410656"/>
                  <a:gd name="connsiteX34" fmla="*/ 3875859 w 5260975"/>
                  <a:gd name="connsiteY34" fmla="*/ 1148343 h 1410656"/>
                  <a:gd name="connsiteX35" fmla="*/ 3819401 w 5260975"/>
                  <a:gd name="connsiteY35" fmla="*/ 1167642 h 1410656"/>
                  <a:gd name="connsiteX36" fmla="*/ 3709176 w 5260975"/>
                  <a:gd name="connsiteY36" fmla="*/ 1200863 h 1410656"/>
                  <a:gd name="connsiteX37" fmla="*/ 3684981 w 5260975"/>
                  <a:gd name="connsiteY37" fmla="*/ 1205952 h 1410656"/>
                  <a:gd name="connsiteX38" fmla="*/ 3623338 w 5260975"/>
                  <a:gd name="connsiteY38" fmla="*/ 1227363 h 1410656"/>
                  <a:gd name="connsiteX39" fmla="*/ 3586373 w 5260975"/>
                  <a:gd name="connsiteY39" fmla="*/ 1241765 h 1410656"/>
                  <a:gd name="connsiteX40" fmla="*/ 3555743 w 5260975"/>
                  <a:gd name="connsiteY40" fmla="*/ 1250023 h 1410656"/>
                  <a:gd name="connsiteX41" fmla="*/ 3528667 w 5260975"/>
                  <a:gd name="connsiteY41" fmla="*/ 1253864 h 1410656"/>
                  <a:gd name="connsiteX42" fmla="*/ 3457424 w 5260975"/>
                  <a:gd name="connsiteY42" fmla="*/ 1272874 h 1410656"/>
                  <a:gd name="connsiteX43" fmla="*/ 3429003 w 5260975"/>
                  <a:gd name="connsiteY43" fmla="*/ 1280364 h 1410656"/>
                  <a:gd name="connsiteX44" fmla="*/ 3355264 w 5260975"/>
                  <a:gd name="connsiteY44" fmla="*/ 1306096 h 1410656"/>
                  <a:gd name="connsiteX45" fmla="*/ 3292757 w 5260975"/>
                  <a:gd name="connsiteY45" fmla="*/ 1323090 h 1410656"/>
                  <a:gd name="connsiteX46" fmla="*/ 3266643 w 5260975"/>
                  <a:gd name="connsiteY46" fmla="*/ 1331251 h 1410656"/>
                  <a:gd name="connsiteX47" fmla="*/ 3206921 w 5260975"/>
                  <a:gd name="connsiteY47" fmla="*/ 1344886 h 1410656"/>
                  <a:gd name="connsiteX48" fmla="*/ 3173123 w 5260975"/>
                  <a:gd name="connsiteY48" fmla="*/ 1354488 h 1410656"/>
                  <a:gd name="connsiteX49" fmla="*/ 3090646 w 5260975"/>
                  <a:gd name="connsiteY49" fmla="*/ 1365337 h 1410656"/>
                  <a:gd name="connsiteX50" fmla="*/ 3005480 w 5260975"/>
                  <a:gd name="connsiteY50" fmla="*/ 1375802 h 1410656"/>
                  <a:gd name="connsiteX51" fmla="*/ 2958721 w 5260975"/>
                  <a:gd name="connsiteY51" fmla="*/ 1379259 h 1410656"/>
                  <a:gd name="connsiteX52" fmla="*/ 2917915 w 5260975"/>
                  <a:gd name="connsiteY52" fmla="*/ 1384733 h 1410656"/>
                  <a:gd name="connsiteX53" fmla="*/ 2882389 w 5260975"/>
                  <a:gd name="connsiteY53" fmla="*/ 1388189 h 1410656"/>
                  <a:gd name="connsiteX54" fmla="*/ 2825837 w 5260975"/>
                  <a:gd name="connsiteY54" fmla="*/ 1395198 h 1410656"/>
                  <a:gd name="connsiteX55" fmla="*/ 2802313 w 5260975"/>
                  <a:gd name="connsiteY55" fmla="*/ 1397023 h 1410656"/>
                  <a:gd name="connsiteX56" fmla="*/ 2746816 w 5260975"/>
                  <a:gd name="connsiteY56" fmla="*/ 1396926 h 1410656"/>
                  <a:gd name="connsiteX57" fmla="*/ 2727517 w 5260975"/>
                  <a:gd name="connsiteY57" fmla="*/ 1395966 h 1410656"/>
                  <a:gd name="connsiteX58" fmla="*/ 2690359 w 5260975"/>
                  <a:gd name="connsiteY58" fmla="*/ 1384060 h 1410656"/>
                  <a:gd name="connsiteX59" fmla="*/ 2685943 w 5260975"/>
                  <a:gd name="connsiteY59" fmla="*/ 1383196 h 1410656"/>
                  <a:gd name="connsiteX60" fmla="*/ 2661554 w 5260975"/>
                  <a:gd name="connsiteY60" fmla="*/ 1378491 h 1410656"/>
                  <a:gd name="connsiteX61" fmla="*/ 2648208 w 5260975"/>
                  <a:gd name="connsiteY61" fmla="*/ 1376955 h 1410656"/>
                  <a:gd name="connsiteX62" fmla="*/ 2597512 w 5260975"/>
                  <a:gd name="connsiteY62" fmla="*/ 1367162 h 1410656"/>
                  <a:gd name="connsiteX63" fmla="*/ 2568324 w 5260975"/>
                  <a:gd name="connsiteY63" fmla="*/ 1362553 h 1410656"/>
                  <a:gd name="connsiteX64" fmla="*/ 2544704 w 5260975"/>
                  <a:gd name="connsiteY64" fmla="*/ 1363225 h 1410656"/>
                  <a:gd name="connsiteX65" fmla="*/ 2503225 w 5260975"/>
                  <a:gd name="connsiteY65" fmla="*/ 1364089 h 1410656"/>
                  <a:gd name="connsiteX66" fmla="*/ 2489975 w 5260975"/>
                  <a:gd name="connsiteY66" fmla="*/ 1366298 h 1410656"/>
                  <a:gd name="connsiteX67" fmla="*/ 2430061 w 5260975"/>
                  <a:gd name="connsiteY67" fmla="*/ 1359960 h 1410656"/>
                  <a:gd name="connsiteX68" fmla="*/ 2395880 w 5260975"/>
                  <a:gd name="connsiteY68" fmla="*/ 1359480 h 1410656"/>
                  <a:gd name="connsiteX69" fmla="*/ 2357378 w 5260975"/>
                  <a:gd name="connsiteY69" fmla="*/ 1351607 h 1410656"/>
                  <a:gd name="connsiteX70" fmla="*/ 2346145 w 5260975"/>
                  <a:gd name="connsiteY70" fmla="*/ 1351991 h 1410656"/>
                  <a:gd name="connsiteX71" fmla="*/ 2333567 w 5260975"/>
                  <a:gd name="connsiteY71" fmla="*/ 1352663 h 1410656"/>
                  <a:gd name="connsiteX72" fmla="*/ 2294968 w 5260975"/>
                  <a:gd name="connsiteY72" fmla="*/ 1353240 h 1410656"/>
                  <a:gd name="connsiteX73" fmla="*/ 2271540 w 5260975"/>
                  <a:gd name="connsiteY73" fmla="*/ 1356120 h 1410656"/>
                  <a:gd name="connsiteX74" fmla="*/ 2226895 w 5260975"/>
                  <a:gd name="connsiteY74" fmla="*/ 1354392 h 1410656"/>
                  <a:gd name="connsiteX75" fmla="*/ 2210379 w 5260975"/>
                  <a:gd name="connsiteY75" fmla="*/ 1356888 h 1410656"/>
                  <a:gd name="connsiteX76" fmla="*/ 2168613 w 5260975"/>
                  <a:gd name="connsiteY76" fmla="*/ 1357176 h 1410656"/>
                  <a:gd name="connsiteX77" fmla="*/ 2131167 w 5260975"/>
                  <a:gd name="connsiteY77" fmla="*/ 1355736 h 1410656"/>
                  <a:gd name="connsiteX78" fmla="*/ 2095065 w 5260975"/>
                  <a:gd name="connsiteY78" fmla="*/ 1356504 h 1410656"/>
                  <a:gd name="connsiteX79" fmla="*/ 2069237 w 5260975"/>
                  <a:gd name="connsiteY79" fmla="*/ 1359672 h 1410656"/>
                  <a:gd name="connsiteX80" fmla="*/ 2041201 w 5260975"/>
                  <a:gd name="connsiteY80" fmla="*/ 1361592 h 1410656"/>
                  <a:gd name="connsiteX81" fmla="*/ 1963909 w 5260975"/>
                  <a:gd name="connsiteY81" fmla="*/ 1373018 h 1410656"/>
                  <a:gd name="connsiteX82" fmla="*/ 1949603 w 5260975"/>
                  <a:gd name="connsiteY82" fmla="*/ 1370234 h 1410656"/>
                  <a:gd name="connsiteX83" fmla="*/ 1868373 w 5260975"/>
                  <a:gd name="connsiteY83" fmla="*/ 1367641 h 1410656"/>
                  <a:gd name="connsiteX84" fmla="*/ 1850707 w 5260975"/>
                  <a:gd name="connsiteY84" fmla="*/ 1367834 h 1410656"/>
                  <a:gd name="connsiteX85" fmla="*/ 1803275 w 5260975"/>
                  <a:gd name="connsiteY85" fmla="*/ 1356504 h 1410656"/>
                  <a:gd name="connsiteX86" fmla="*/ 1730112 w 5260975"/>
                  <a:gd name="connsiteY86" fmla="*/ 1374459 h 1410656"/>
                  <a:gd name="connsiteX87" fmla="*/ 1661652 w 5260975"/>
                  <a:gd name="connsiteY87" fmla="*/ 1396926 h 1410656"/>
                  <a:gd name="connsiteX88" fmla="*/ 1653011 w 5260975"/>
                  <a:gd name="connsiteY88" fmla="*/ 1399807 h 1410656"/>
                  <a:gd name="connsiteX89" fmla="*/ 1628431 w 5260975"/>
                  <a:gd name="connsiteY89" fmla="*/ 1404704 h 1410656"/>
                  <a:gd name="connsiteX90" fmla="*/ 1597995 w 5260975"/>
                  <a:gd name="connsiteY90" fmla="*/ 1406432 h 1410656"/>
                  <a:gd name="connsiteX91" fmla="*/ 1559396 w 5260975"/>
                  <a:gd name="connsiteY91" fmla="*/ 1410656 h 1410656"/>
                  <a:gd name="connsiteX92" fmla="*/ 1528480 w 5260975"/>
                  <a:gd name="connsiteY92" fmla="*/ 1405375 h 1410656"/>
                  <a:gd name="connsiteX93" fmla="*/ 1485272 w 5260975"/>
                  <a:gd name="connsiteY93" fmla="*/ 1397502 h 1410656"/>
                  <a:gd name="connsiteX94" fmla="*/ 1444562 w 5260975"/>
                  <a:gd name="connsiteY94" fmla="*/ 1390013 h 1410656"/>
                  <a:gd name="connsiteX95" fmla="*/ 1431696 w 5260975"/>
                  <a:gd name="connsiteY95" fmla="*/ 1398846 h 1410656"/>
                  <a:gd name="connsiteX96" fmla="*/ 1411821 w 5260975"/>
                  <a:gd name="connsiteY96" fmla="*/ 1406527 h 1410656"/>
                  <a:gd name="connsiteX97" fmla="*/ 1389738 w 5260975"/>
                  <a:gd name="connsiteY97" fmla="*/ 1397310 h 1410656"/>
                  <a:gd name="connsiteX98" fmla="*/ 1338081 w 5260975"/>
                  <a:gd name="connsiteY98" fmla="*/ 1378204 h 1410656"/>
                  <a:gd name="connsiteX99" fmla="*/ 1305436 w 5260975"/>
                  <a:gd name="connsiteY99" fmla="*/ 1377339 h 1410656"/>
                  <a:gd name="connsiteX100" fmla="*/ 1234481 w 5260975"/>
                  <a:gd name="connsiteY100" fmla="*/ 1369178 h 1410656"/>
                  <a:gd name="connsiteX101" fmla="*/ 1188106 w 5260975"/>
                  <a:gd name="connsiteY101" fmla="*/ 1357560 h 1410656"/>
                  <a:gd name="connsiteX102" fmla="*/ 1154790 w 5260975"/>
                  <a:gd name="connsiteY102" fmla="*/ 1344406 h 1410656"/>
                  <a:gd name="connsiteX103" fmla="*/ 1107069 w 5260975"/>
                  <a:gd name="connsiteY103" fmla="*/ 1327219 h 1410656"/>
                  <a:gd name="connsiteX104" fmla="*/ 1059158 w 5260975"/>
                  <a:gd name="connsiteY104" fmla="*/ 1318290 h 1410656"/>
                  <a:gd name="connsiteX105" fmla="*/ 1024496 w 5260975"/>
                  <a:gd name="connsiteY105" fmla="*/ 1307056 h 1410656"/>
                  <a:gd name="connsiteX106" fmla="*/ 982153 w 5260975"/>
                  <a:gd name="connsiteY106" fmla="*/ 1299374 h 1410656"/>
                  <a:gd name="connsiteX107" fmla="*/ 946628 w 5260975"/>
                  <a:gd name="connsiteY107" fmla="*/ 1299087 h 1410656"/>
                  <a:gd name="connsiteX108" fmla="*/ 890939 w 5260975"/>
                  <a:gd name="connsiteY108" fmla="*/ 1300431 h 1410656"/>
                  <a:gd name="connsiteX109" fmla="*/ 822769 w 5260975"/>
                  <a:gd name="connsiteY109" fmla="*/ 1277196 h 1410656"/>
                  <a:gd name="connsiteX110" fmla="*/ 795212 w 5260975"/>
                  <a:gd name="connsiteY110" fmla="*/ 1272010 h 1410656"/>
                  <a:gd name="connsiteX111" fmla="*/ 769288 w 5260975"/>
                  <a:gd name="connsiteY111" fmla="*/ 1269610 h 1410656"/>
                  <a:gd name="connsiteX112" fmla="*/ 714271 w 5260975"/>
                  <a:gd name="connsiteY112" fmla="*/ 1254152 h 1410656"/>
                  <a:gd name="connsiteX113" fmla="*/ 691900 w 5260975"/>
                  <a:gd name="connsiteY113" fmla="*/ 1249062 h 1410656"/>
                  <a:gd name="connsiteX114" fmla="*/ 660598 w 5260975"/>
                  <a:gd name="connsiteY114" fmla="*/ 1249159 h 1410656"/>
                  <a:gd name="connsiteX115" fmla="*/ 603662 w 5260975"/>
                  <a:gd name="connsiteY115" fmla="*/ 1242054 h 1410656"/>
                  <a:gd name="connsiteX116" fmla="*/ 546821 w 5260975"/>
                  <a:gd name="connsiteY116" fmla="*/ 1221314 h 1410656"/>
                  <a:gd name="connsiteX117" fmla="*/ 522721 w 5260975"/>
                  <a:gd name="connsiteY117" fmla="*/ 1223330 h 1410656"/>
                  <a:gd name="connsiteX118" fmla="*/ 514080 w 5260975"/>
                  <a:gd name="connsiteY118" fmla="*/ 1222851 h 1410656"/>
                  <a:gd name="connsiteX119" fmla="*/ 436404 w 5260975"/>
                  <a:gd name="connsiteY119" fmla="*/ 1211424 h 1410656"/>
                  <a:gd name="connsiteX120" fmla="*/ 428626 w 5260975"/>
                  <a:gd name="connsiteY120" fmla="*/ 1210177 h 1410656"/>
                  <a:gd name="connsiteX121" fmla="*/ 392141 w 5260975"/>
                  <a:gd name="connsiteY121" fmla="*/ 1199999 h 1410656"/>
                  <a:gd name="connsiteX122" fmla="*/ 300157 w 5260975"/>
                  <a:gd name="connsiteY122" fmla="*/ 1193662 h 1410656"/>
                  <a:gd name="connsiteX123" fmla="*/ 294493 w 5260975"/>
                  <a:gd name="connsiteY123" fmla="*/ 1192894 h 1410656"/>
                  <a:gd name="connsiteX124" fmla="*/ 263671 w 5260975"/>
                  <a:gd name="connsiteY124" fmla="*/ 1197982 h 1410656"/>
                  <a:gd name="connsiteX125" fmla="*/ 248406 w 5260975"/>
                  <a:gd name="connsiteY125" fmla="*/ 1205184 h 1410656"/>
                  <a:gd name="connsiteX126" fmla="*/ 224594 w 5260975"/>
                  <a:gd name="connsiteY126" fmla="*/ 1212673 h 1410656"/>
                  <a:gd name="connsiteX127" fmla="*/ 200398 w 5260975"/>
                  <a:gd name="connsiteY127" fmla="*/ 1215458 h 1410656"/>
                  <a:gd name="connsiteX128" fmla="*/ 159783 w 5260975"/>
                  <a:gd name="connsiteY128" fmla="*/ 1204127 h 1410656"/>
                  <a:gd name="connsiteX129" fmla="*/ 144997 w 5260975"/>
                  <a:gd name="connsiteY129" fmla="*/ 1202975 h 1410656"/>
                  <a:gd name="connsiteX130" fmla="*/ 112064 w 5260975"/>
                  <a:gd name="connsiteY130" fmla="*/ 1197503 h 1410656"/>
                  <a:gd name="connsiteX131" fmla="*/ 83259 w 5260975"/>
                  <a:gd name="connsiteY131" fmla="*/ 1197887 h 1410656"/>
                  <a:gd name="connsiteX132" fmla="*/ 60120 w 5260975"/>
                  <a:gd name="connsiteY132" fmla="*/ 1206624 h 1410656"/>
                  <a:gd name="connsiteX133" fmla="*/ 26514 w 5260975"/>
                  <a:gd name="connsiteY133" fmla="*/ 1208352 h 1410656"/>
                  <a:gd name="connsiteX134" fmla="*/ 4814 w 5260975"/>
                  <a:gd name="connsiteY134" fmla="*/ 1202015 h 1410656"/>
                  <a:gd name="connsiteX135" fmla="*/ 398 w 5260975"/>
                  <a:gd name="connsiteY135" fmla="*/ 1201152 h 1410656"/>
                  <a:gd name="connsiteX136" fmla="*/ 0 w 5260975"/>
                  <a:gd name="connsiteY136" fmla="*/ 1201150 h 1410656"/>
                  <a:gd name="connsiteX137" fmla="*/ 0 w 5260975"/>
                  <a:gd name="connsiteY137" fmla="*/ 1004512 h 1410656"/>
                  <a:gd name="connsiteX138" fmla="*/ 30355 w 5260975"/>
                  <a:gd name="connsiteY138" fmla="*/ 1002784 h 1410656"/>
                  <a:gd name="connsiteX139" fmla="*/ 52151 w 5260975"/>
                  <a:gd name="connsiteY139" fmla="*/ 997695 h 1410656"/>
                  <a:gd name="connsiteX140" fmla="*/ 64248 w 5260975"/>
                  <a:gd name="connsiteY140" fmla="*/ 994430 h 1410656"/>
                  <a:gd name="connsiteX141" fmla="*/ 126370 w 5260975"/>
                  <a:gd name="connsiteY141" fmla="*/ 985405 h 1410656"/>
                  <a:gd name="connsiteX142" fmla="*/ 154022 w 5260975"/>
                  <a:gd name="connsiteY142" fmla="*/ 975708 h 1410656"/>
                  <a:gd name="connsiteX143" fmla="*/ 161512 w 5260975"/>
                  <a:gd name="connsiteY143" fmla="*/ 974268 h 1410656"/>
                  <a:gd name="connsiteX144" fmla="*/ 202510 w 5260975"/>
                  <a:gd name="connsiteY144" fmla="*/ 978300 h 1410656"/>
                  <a:gd name="connsiteX145" fmla="*/ 233235 w 5260975"/>
                  <a:gd name="connsiteY145" fmla="*/ 993950 h 1410656"/>
                  <a:gd name="connsiteX146" fmla="*/ 239188 w 5260975"/>
                  <a:gd name="connsiteY146" fmla="*/ 999231 h 1410656"/>
                  <a:gd name="connsiteX147" fmla="*/ 324834 w 5260975"/>
                  <a:gd name="connsiteY147" fmla="*/ 997407 h 1410656"/>
                  <a:gd name="connsiteX148" fmla="*/ 337987 w 5260975"/>
                  <a:gd name="connsiteY148" fmla="*/ 995198 h 1410656"/>
                  <a:gd name="connsiteX149" fmla="*/ 401550 w 5260975"/>
                  <a:gd name="connsiteY149" fmla="*/ 1004416 h 1410656"/>
                  <a:gd name="connsiteX150" fmla="*/ 420081 w 5260975"/>
                  <a:gd name="connsiteY150" fmla="*/ 1006240 h 1410656"/>
                  <a:gd name="connsiteX151" fmla="*/ 486523 w 5260975"/>
                  <a:gd name="connsiteY151" fmla="*/ 1014498 h 1410656"/>
                  <a:gd name="connsiteX152" fmla="*/ 495932 w 5260975"/>
                  <a:gd name="connsiteY152" fmla="*/ 1006817 h 1410656"/>
                  <a:gd name="connsiteX153" fmla="*/ 523009 w 5260975"/>
                  <a:gd name="connsiteY153" fmla="*/ 987517 h 1410656"/>
                  <a:gd name="connsiteX154" fmla="*/ 576393 w 5260975"/>
                  <a:gd name="connsiteY154" fmla="*/ 970427 h 1410656"/>
                  <a:gd name="connsiteX155" fmla="*/ 590892 w 5260975"/>
                  <a:gd name="connsiteY155" fmla="*/ 971387 h 1410656"/>
                  <a:gd name="connsiteX156" fmla="*/ 627569 w 5260975"/>
                  <a:gd name="connsiteY156" fmla="*/ 999904 h 1410656"/>
                  <a:gd name="connsiteX157" fmla="*/ 645429 w 5260975"/>
                  <a:gd name="connsiteY157" fmla="*/ 1011329 h 1410656"/>
                  <a:gd name="connsiteX158" fmla="*/ 696125 w 5260975"/>
                  <a:gd name="connsiteY158" fmla="*/ 1032356 h 1410656"/>
                  <a:gd name="connsiteX159" fmla="*/ 700349 w 5260975"/>
                  <a:gd name="connsiteY159" fmla="*/ 1036197 h 1410656"/>
                  <a:gd name="connsiteX160" fmla="*/ 737795 w 5260975"/>
                  <a:gd name="connsiteY160" fmla="*/ 1081804 h 1410656"/>
                  <a:gd name="connsiteX161" fmla="*/ 746244 w 5260975"/>
                  <a:gd name="connsiteY161" fmla="*/ 1089581 h 1410656"/>
                  <a:gd name="connsiteX162" fmla="*/ 756422 w 5260975"/>
                  <a:gd name="connsiteY162" fmla="*/ 1101680 h 1410656"/>
                  <a:gd name="connsiteX163" fmla="*/ 788202 w 5260975"/>
                  <a:gd name="connsiteY163" fmla="*/ 1125108 h 1410656"/>
                  <a:gd name="connsiteX164" fmla="*/ 827569 w 5260975"/>
                  <a:gd name="connsiteY164" fmla="*/ 1132596 h 1410656"/>
                  <a:gd name="connsiteX165" fmla="*/ 875097 w 5260975"/>
                  <a:gd name="connsiteY165" fmla="*/ 1144022 h 1410656"/>
                  <a:gd name="connsiteX166" fmla="*/ 894972 w 5260975"/>
                  <a:gd name="connsiteY166" fmla="*/ 1151704 h 1410656"/>
                  <a:gd name="connsiteX167" fmla="*/ 948260 w 5260975"/>
                  <a:gd name="connsiteY167" fmla="*/ 1166298 h 1410656"/>
                  <a:gd name="connsiteX168" fmla="*/ 986282 w 5260975"/>
                  <a:gd name="connsiteY168" fmla="*/ 1178588 h 1410656"/>
                  <a:gd name="connsiteX169" fmla="*/ 1041107 w 5260975"/>
                  <a:gd name="connsiteY169" fmla="*/ 1185789 h 1410656"/>
                  <a:gd name="connsiteX170" fmla="*/ 1067703 w 5260975"/>
                  <a:gd name="connsiteY170" fmla="*/ 1186076 h 1410656"/>
                  <a:gd name="connsiteX171" fmla="*/ 1116574 w 5260975"/>
                  <a:gd name="connsiteY171" fmla="*/ 1222946 h 1410656"/>
                  <a:gd name="connsiteX172" fmla="*/ 1155557 w 5260975"/>
                  <a:gd name="connsiteY172" fmla="*/ 1247335 h 1410656"/>
                  <a:gd name="connsiteX173" fmla="*/ 1196556 w 5260975"/>
                  <a:gd name="connsiteY173" fmla="*/ 1235525 h 1410656"/>
                  <a:gd name="connsiteX174" fmla="*/ 1207693 w 5260975"/>
                  <a:gd name="connsiteY174" fmla="*/ 1224387 h 1410656"/>
                  <a:gd name="connsiteX175" fmla="*/ 1274904 w 5260975"/>
                  <a:gd name="connsiteY175" fmla="*/ 1213826 h 1410656"/>
                  <a:gd name="connsiteX176" fmla="*/ 1370919 w 5260975"/>
                  <a:gd name="connsiteY176" fmla="*/ 1213442 h 1410656"/>
                  <a:gd name="connsiteX177" fmla="*/ 1530593 w 5260975"/>
                  <a:gd name="connsiteY177" fmla="*/ 1189437 h 1410656"/>
                  <a:gd name="connsiteX178" fmla="*/ 1558436 w 5260975"/>
                  <a:gd name="connsiteY178" fmla="*/ 1178299 h 1410656"/>
                  <a:gd name="connsiteX179" fmla="*/ 1589737 w 5260975"/>
                  <a:gd name="connsiteY179" fmla="*/ 1175515 h 1410656"/>
                  <a:gd name="connsiteX180" fmla="*/ 1601740 w 5260975"/>
                  <a:gd name="connsiteY180" fmla="*/ 1182333 h 1410656"/>
                  <a:gd name="connsiteX181" fmla="*/ 1654259 w 5260975"/>
                  <a:gd name="connsiteY181" fmla="*/ 1192510 h 1410656"/>
                  <a:gd name="connsiteX182" fmla="*/ 1664246 w 5260975"/>
                  <a:gd name="connsiteY182" fmla="*/ 1192702 h 1410656"/>
                  <a:gd name="connsiteX183" fmla="*/ 1698427 w 5260975"/>
                  <a:gd name="connsiteY183" fmla="*/ 1188381 h 1410656"/>
                  <a:gd name="connsiteX184" fmla="*/ 1730112 w 5260975"/>
                  <a:gd name="connsiteY184" fmla="*/ 1185885 h 1410656"/>
                  <a:gd name="connsiteX185" fmla="*/ 1809996 w 5260975"/>
                  <a:gd name="connsiteY185" fmla="*/ 1194046 h 1410656"/>
                  <a:gd name="connsiteX186" fmla="*/ 1871254 w 5260975"/>
                  <a:gd name="connsiteY186" fmla="*/ 1192126 h 1410656"/>
                  <a:gd name="connsiteX187" fmla="*/ 1899482 w 5260975"/>
                  <a:gd name="connsiteY187" fmla="*/ 1194046 h 1410656"/>
                  <a:gd name="connsiteX188" fmla="*/ 1915420 w 5260975"/>
                  <a:gd name="connsiteY188" fmla="*/ 1196927 h 1410656"/>
                  <a:gd name="connsiteX189" fmla="*/ 1951522 w 5260975"/>
                  <a:gd name="connsiteY189" fmla="*/ 1216994 h 1410656"/>
                  <a:gd name="connsiteX190" fmla="*/ 1971302 w 5260975"/>
                  <a:gd name="connsiteY190" fmla="*/ 1221507 h 1410656"/>
                  <a:gd name="connsiteX191" fmla="*/ 2030831 w 5260975"/>
                  <a:gd name="connsiteY191" fmla="*/ 1221123 h 1410656"/>
                  <a:gd name="connsiteX192" fmla="*/ 2120125 w 5260975"/>
                  <a:gd name="connsiteY192" fmla="*/ 1190878 h 1410656"/>
                  <a:gd name="connsiteX193" fmla="*/ 2129439 w 5260975"/>
                  <a:gd name="connsiteY193" fmla="*/ 1186845 h 1410656"/>
                  <a:gd name="connsiteX194" fmla="*/ 2174854 w 5260975"/>
                  <a:gd name="connsiteY194" fmla="*/ 1181852 h 1410656"/>
                  <a:gd name="connsiteX195" fmla="*/ 2205674 w 5260975"/>
                  <a:gd name="connsiteY195" fmla="*/ 1188669 h 1410656"/>
                  <a:gd name="connsiteX196" fmla="*/ 2247634 w 5260975"/>
                  <a:gd name="connsiteY196" fmla="*/ 1202784 h 1410656"/>
                  <a:gd name="connsiteX197" fmla="*/ 2285367 w 5260975"/>
                  <a:gd name="connsiteY197" fmla="*/ 1214594 h 1410656"/>
                  <a:gd name="connsiteX198" fmla="*/ 2312827 w 5260975"/>
                  <a:gd name="connsiteY198" fmla="*/ 1227939 h 1410656"/>
                  <a:gd name="connsiteX199" fmla="*/ 2375622 w 5260975"/>
                  <a:gd name="connsiteY199" fmla="*/ 1237733 h 1410656"/>
                  <a:gd name="connsiteX200" fmla="*/ 2382151 w 5260975"/>
                  <a:gd name="connsiteY200" fmla="*/ 1239365 h 1410656"/>
                  <a:gd name="connsiteX201" fmla="*/ 2429390 w 5260975"/>
                  <a:gd name="connsiteY201" fmla="*/ 1227459 h 1410656"/>
                  <a:gd name="connsiteX202" fmla="*/ 2486134 w 5260975"/>
                  <a:gd name="connsiteY202" fmla="*/ 1215362 h 1410656"/>
                  <a:gd name="connsiteX203" fmla="*/ 2506394 w 5260975"/>
                  <a:gd name="connsiteY203" fmla="*/ 1219490 h 1410656"/>
                  <a:gd name="connsiteX204" fmla="*/ 2534142 w 5260975"/>
                  <a:gd name="connsiteY204" fmla="*/ 1225347 h 1410656"/>
                  <a:gd name="connsiteX205" fmla="*/ 2559874 w 5260975"/>
                  <a:gd name="connsiteY205" fmla="*/ 1222275 h 1410656"/>
                  <a:gd name="connsiteX206" fmla="*/ 2575525 w 5260975"/>
                  <a:gd name="connsiteY206" fmla="*/ 1221987 h 1410656"/>
                  <a:gd name="connsiteX207" fmla="*/ 2646960 w 5260975"/>
                  <a:gd name="connsiteY207" fmla="*/ 1257896 h 1410656"/>
                  <a:gd name="connsiteX208" fmla="*/ 2665107 w 5260975"/>
                  <a:gd name="connsiteY208" fmla="*/ 1260873 h 1410656"/>
                  <a:gd name="connsiteX209" fmla="*/ 2675381 w 5260975"/>
                  <a:gd name="connsiteY209" fmla="*/ 1265290 h 1410656"/>
                  <a:gd name="connsiteX210" fmla="*/ 2737311 w 5260975"/>
                  <a:gd name="connsiteY210" fmla="*/ 1309841 h 1410656"/>
                  <a:gd name="connsiteX211" fmla="*/ 2763619 w 5260975"/>
                  <a:gd name="connsiteY211" fmla="*/ 1318866 h 1410656"/>
                  <a:gd name="connsiteX212" fmla="*/ 2792519 w 5260975"/>
                  <a:gd name="connsiteY212" fmla="*/ 1317041 h 1410656"/>
                  <a:gd name="connsiteX213" fmla="*/ 2809226 w 5260975"/>
                  <a:gd name="connsiteY213" fmla="*/ 1313777 h 1410656"/>
                  <a:gd name="connsiteX214" fmla="*/ 2850705 w 5260975"/>
                  <a:gd name="connsiteY214" fmla="*/ 1285452 h 1410656"/>
                  <a:gd name="connsiteX215" fmla="*/ 2874324 w 5260975"/>
                  <a:gd name="connsiteY215" fmla="*/ 1286413 h 1410656"/>
                  <a:gd name="connsiteX216" fmla="*/ 2911194 w 5260975"/>
                  <a:gd name="connsiteY216" fmla="*/ 1305903 h 1410656"/>
                  <a:gd name="connsiteX217" fmla="*/ 2978116 w 5260975"/>
                  <a:gd name="connsiteY217" fmla="*/ 1314641 h 1410656"/>
                  <a:gd name="connsiteX218" fmla="*/ 3012106 w 5260975"/>
                  <a:gd name="connsiteY218" fmla="*/ 1287373 h 1410656"/>
                  <a:gd name="connsiteX219" fmla="*/ 3029676 w 5260975"/>
                  <a:gd name="connsiteY219" fmla="*/ 1261161 h 1410656"/>
                  <a:gd name="connsiteX220" fmla="*/ 3080469 w 5260975"/>
                  <a:gd name="connsiteY220" fmla="*/ 1230724 h 1410656"/>
                  <a:gd name="connsiteX221" fmla="*/ 3092567 w 5260975"/>
                  <a:gd name="connsiteY221" fmla="*/ 1242054 h 1410656"/>
                  <a:gd name="connsiteX222" fmla="*/ 3129821 w 5260975"/>
                  <a:gd name="connsiteY222" fmla="*/ 1246855 h 1410656"/>
                  <a:gd name="connsiteX223" fmla="*/ 3170147 w 5260975"/>
                  <a:gd name="connsiteY223" fmla="*/ 1246471 h 1410656"/>
                  <a:gd name="connsiteX224" fmla="*/ 3240429 w 5260975"/>
                  <a:gd name="connsiteY224" fmla="*/ 1251559 h 1410656"/>
                  <a:gd name="connsiteX225" fmla="*/ 3287189 w 5260975"/>
                  <a:gd name="connsiteY225" fmla="*/ 1222466 h 1410656"/>
                  <a:gd name="connsiteX226" fmla="*/ 3305049 w 5260975"/>
                  <a:gd name="connsiteY226" fmla="*/ 1210465 h 1410656"/>
                  <a:gd name="connsiteX227" fmla="*/ 3321755 w 5260975"/>
                  <a:gd name="connsiteY227" fmla="*/ 1202784 h 1410656"/>
                  <a:gd name="connsiteX228" fmla="*/ 3341055 w 5260975"/>
                  <a:gd name="connsiteY228" fmla="*/ 1198463 h 1410656"/>
                  <a:gd name="connsiteX229" fmla="*/ 3387621 w 5260975"/>
                  <a:gd name="connsiteY229" fmla="*/ 1182140 h 1410656"/>
                  <a:gd name="connsiteX230" fmla="*/ 3413161 w 5260975"/>
                  <a:gd name="connsiteY230" fmla="*/ 1166105 h 1410656"/>
                  <a:gd name="connsiteX231" fmla="*/ 3470579 w 5260975"/>
                  <a:gd name="connsiteY231" fmla="*/ 1150647 h 1410656"/>
                  <a:gd name="connsiteX232" fmla="*/ 3509657 w 5260975"/>
                  <a:gd name="connsiteY232" fmla="*/ 1136821 h 1410656"/>
                  <a:gd name="connsiteX233" fmla="*/ 3550847 w 5260975"/>
                  <a:gd name="connsiteY233" fmla="*/ 1113009 h 1410656"/>
                  <a:gd name="connsiteX234" fmla="*/ 3556608 w 5260975"/>
                  <a:gd name="connsiteY234" fmla="*/ 1109361 h 1410656"/>
                  <a:gd name="connsiteX235" fmla="*/ 3570435 w 5260975"/>
                  <a:gd name="connsiteY235" fmla="*/ 1093710 h 1410656"/>
                  <a:gd name="connsiteX236" fmla="*/ 3590501 w 5260975"/>
                  <a:gd name="connsiteY236" fmla="*/ 1039846 h 1410656"/>
                  <a:gd name="connsiteX237" fmla="*/ 3596263 w 5260975"/>
                  <a:gd name="connsiteY237" fmla="*/ 1028900 h 1410656"/>
                  <a:gd name="connsiteX238" fmla="*/ 3648591 w 5260975"/>
                  <a:gd name="connsiteY238" fmla="*/ 992030 h 1410656"/>
                  <a:gd name="connsiteX239" fmla="*/ 3667986 w 5260975"/>
                  <a:gd name="connsiteY239" fmla="*/ 995487 h 1410656"/>
                  <a:gd name="connsiteX240" fmla="*/ 3689397 w 5260975"/>
                  <a:gd name="connsiteY240" fmla="*/ 1007585 h 1410656"/>
                  <a:gd name="connsiteX241" fmla="*/ 3736349 w 5260975"/>
                  <a:gd name="connsiteY241" fmla="*/ 1010753 h 1410656"/>
                  <a:gd name="connsiteX242" fmla="*/ 3753919 w 5260975"/>
                  <a:gd name="connsiteY242" fmla="*/ 1004513 h 1410656"/>
                  <a:gd name="connsiteX243" fmla="*/ 3784643 w 5260975"/>
                  <a:gd name="connsiteY243" fmla="*/ 987710 h 1410656"/>
                  <a:gd name="connsiteX244" fmla="*/ 3808359 w 5260975"/>
                  <a:gd name="connsiteY244" fmla="*/ 961689 h 1410656"/>
                  <a:gd name="connsiteX245" fmla="*/ 3842829 w 5260975"/>
                  <a:gd name="connsiteY245" fmla="*/ 918674 h 1410656"/>
                  <a:gd name="connsiteX246" fmla="*/ 3908983 w 5260975"/>
                  <a:gd name="connsiteY246" fmla="*/ 902256 h 1410656"/>
                  <a:gd name="connsiteX247" fmla="*/ 3934428 w 5260975"/>
                  <a:gd name="connsiteY247" fmla="*/ 896783 h 1410656"/>
                  <a:gd name="connsiteX248" fmla="*/ 4026987 w 5260975"/>
                  <a:gd name="connsiteY248" fmla="*/ 873835 h 1410656"/>
                  <a:gd name="connsiteX249" fmla="*/ 4035051 w 5260975"/>
                  <a:gd name="connsiteY249" fmla="*/ 873067 h 1410656"/>
                  <a:gd name="connsiteX250" fmla="*/ 4099189 w 5260975"/>
                  <a:gd name="connsiteY250" fmla="*/ 846664 h 1410656"/>
                  <a:gd name="connsiteX251" fmla="*/ 4114647 w 5260975"/>
                  <a:gd name="connsiteY251" fmla="*/ 840134 h 1410656"/>
                  <a:gd name="connsiteX252" fmla="*/ 4133563 w 5260975"/>
                  <a:gd name="connsiteY252" fmla="*/ 823427 h 1410656"/>
                  <a:gd name="connsiteX253" fmla="*/ 4151039 w 5260975"/>
                  <a:gd name="connsiteY253" fmla="*/ 776284 h 1410656"/>
                  <a:gd name="connsiteX254" fmla="*/ 4171489 w 5260975"/>
                  <a:gd name="connsiteY254" fmla="*/ 754776 h 1410656"/>
                  <a:gd name="connsiteX255" fmla="*/ 4186372 w 5260975"/>
                  <a:gd name="connsiteY255" fmla="*/ 741718 h 1410656"/>
                  <a:gd name="connsiteX256" fmla="*/ 4199429 w 5260975"/>
                  <a:gd name="connsiteY256" fmla="*/ 721940 h 1410656"/>
                  <a:gd name="connsiteX257" fmla="*/ 4212487 w 5260975"/>
                  <a:gd name="connsiteY257" fmla="*/ 674604 h 1410656"/>
                  <a:gd name="connsiteX258" fmla="*/ 4232555 w 5260975"/>
                  <a:gd name="connsiteY258" fmla="*/ 632645 h 1410656"/>
                  <a:gd name="connsiteX259" fmla="*/ 4268657 w 5260975"/>
                  <a:gd name="connsiteY259" fmla="*/ 609410 h 1410656"/>
                  <a:gd name="connsiteX260" fmla="*/ 4291028 w 5260975"/>
                  <a:gd name="connsiteY260" fmla="*/ 597216 h 1410656"/>
                  <a:gd name="connsiteX261" fmla="*/ 4379651 w 5260975"/>
                  <a:gd name="connsiteY261" fmla="*/ 609506 h 1410656"/>
                  <a:gd name="connsiteX262" fmla="*/ 4440139 w 5260975"/>
                  <a:gd name="connsiteY262" fmla="*/ 621507 h 1410656"/>
                  <a:gd name="connsiteX263" fmla="*/ 4460015 w 5260975"/>
                  <a:gd name="connsiteY263" fmla="*/ 616899 h 1410656"/>
                  <a:gd name="connsiteX264" fmla="*/ 4516183 w 5260975"/>
                  <a:gd name="connsiteY264" fmla="*/ 577724 h 1410656"/>
                  <a:gd name="connsiteX265" fmla="*/ 4571681 w 5260975"/>
                  <a:gd name="connsiteY265" fmla="*/ 560250 h 1410656"/>
                  <a:gd name="connsiteX266" fmla="*/ 4613447 w 5260975"/>
                  <a:gd name="connsiteY266" fmla="*/ 555257 h 1410656"/>
                  <a:gd name="connsiteX267" fmla="*/ 4649355 w 5260975"/>
                  <a:gd name="connsiteY267" fmla="*/ 551417 h 1410656"/>
                  <a:gd name="connsiteX268" fmla="*/ 4692467 w 5260975"/>
                  <a:gd name="connsiteY268" fmla="*/ 540663 h 1410656"/>
                  <a:gd name="connsiteX269" fmla="*/ 4716855 w 5260975"/>
                  <a:gd name="connsiteY269" fmla="*/ 528949 h 1410656"/>
                  <a:gd name="connsiteX270" fmla="*/ 4755645 w 5260975"/>
                  <a:gd name="connsiteY270" fmla="*/ 512147 h 1410656"/>
                  <a:gd name="connsiteX271" fmla="*/ 4795395 w 5260975"/>
                  <a:gd name="connsiteY271" fmla="*/ 490351 h 1410656"/>
                  <a:gd name="connsiteX272" fmla="*/ 4825928 w 5260975"/>
                  <a:gd name="connsiteY272" fmla="*/ 459818 h 1410656"/>
                  <a:gd name="connsiteX273" fmla="*/ 4842347 w 5260975"/>
                  <a:gd name="connsiteY273" fmla="*/ 434086 h 1410656"/>
                  <a:gd name="connsiteX274" fmla="*/ 4890451 w 5260975"/>
                  <a:gd name="connsiteY274" fmla="*/ 397216 h 1410656"/>
                  <a:gd name="connsiteX275" fmla="*/ 4933945 w 5260975"/>
                  <a:gd name="connsiteY275" fmla="*/ 327701 h 1410656"/>
                  <a:gd name="connsiteX276" fmla="*/ 4961214 w 5260975"/>
                  <a:gd name="connsiteY276" fmla="*/ 298801 h 1410656"/>
                  <a:gd name="connsiteX277" fmla="*/ 4976672 w 5260975"/>
                  <a:gd name="connsiteY277" fmla="*/ 290639 h 1410656"/>
                  <a:gd name="connsiteX278" fmla="*/ 5002979 w 5260975"/>
                  <a:gd name="connsiteY278" fmla="*/ 270573 h 1410656"/>
                  <a:gd name="connsiteX279" fmla="*/ 5018535 w 5260975"/>
                  <a:gd name="connsiteY279" fmla="*/ 255690 h 1410656"/>
                  <a:gd name="connsiteX280" fmla="*/ 5061069 w 5260975"/>
                  <a:gd name="connsiteY280" fmla="*/ 200961 h 1410656"/>
                  <a:gd name="connsiteX281" fmla="*/ 5074127 w 5260975"/>
                  <a:gd name="connsiteY281" fmla="*/ 184735 h 1410656"/>
                  <a:gd name="connsiteX282" fmla="*/ 5101108 w 5260975"/>
                  <a:gd name="connsiteY282" fmla="*/ 156891 h 1410656"/>
                  <a:gd name="connsiteX283" fmla="*/ 5112918 w 5260975"/>
                  <a:gd name="connsiteY283" fmla="*/ 148441 h 1410656"/>
                  <a:gd name="connsiteX284" fmla="*/ 5133753 w 5260975"/>
                  <a:gd name="connsiteY284" fmla="*/ 125782 h 1410656"/>
                  <a:gd name="connsiteX285" fmla="*/ 5183393 w 5260975"/>
                  <a:gd name="connsiteY285" fmla="*/ 66348 h 1410656"/>
                  <a:gd name="connsiteX286" fmla="*/ 5204709 w 5260975"/>
                  <a:gd name="connsiteY286" fmla="*/ 33030 h 1410656"/>
                  <a:gd name="connsiteX287" fmla="*/ 5247243 w 5260975"/>
                  <a:gd name="connsiteY287" fmla="*/ 8451 h 141065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  <a:cxn ang="0">
                    <a:pos x="connsiteX48" y="connsiteY48"/>
                  </a:cxn>
                  <a:cxn ang="0">
                    <a:pos x="connsiteX49" y="connsiteY49"/>
                  </a:cxn>
                  <a:cxn ang="0">
                    <a:pos x="connsiteX50" y="connsiteY50"/>
                  </a:cxn>
                  <a:cxn ang="0">
                    <a:pos x="connsiteX51" y="connsiteY51"/>
                  </a:cxn>
                  <a:cxn ang="0">
                    <a:pos x="connsiteX52" y="connsiteY52"/>
                  </a:cxn>
                  <a:cxn ang="0">
                    <a:pos x="connsiteX53" y="connsiteY53"/>
                  </a:cxn>
                  <a:cxn ang="0">
                    <a:pos x="connsiteX54" y="connsiteY54"/>
                  </a:cxn>
                  <a:cxn ang="0">
                    <a:pos x="connsiteX55" y="connsiteY55"/>
                  </a:cxn>
                  <a:cxn ang="0">
                    <a:pos x="connsiteX56" y="connsiteY56"/>
                  </a:cxn>
                  <a:cxn ang="0">
                    <a:pos x="connsiteX57" y="connsiteY57"/>
                  </a:cxn>
                  <a:cxn ang="0">
                    <a:pos x="connsiteX58" y="connsiteY58"/>
                  </a:cxn>
                  <a:cxn ang="0">
                    <a:pos x="connsiteX59" y="connsiteY59"/>
                  </a:cxn>
                  <a:cxn ang="0">
                    <a:pos x="connsiteX60" y="connsiteY60"/>
                  </a:cxn>
                  <a:cxn ang="0">
                    <a:pos x="connsiteX61" y="connsiteY61"/>
                  </a:cxn>
                  <a:cxn ang="0">
                    <a:pos x="connsiteX62" y="connsiteY62"/>
                  </a:cxn>
                  <a:cxn ang="0">
                    <a:pos x="connsiteX63" y="connsiteY63"/>
                  </a:cxn>
                  <a:cxn ang="0">
                    <a:pos x="connsiteX64" y="connsiteY64"/>
                  </a:cxn>
                  <a:cxn ang="0">
                    <a:pos x="connsiteX65" y="connsiteY65"/>
                  </a:cxn>
                  <a:cxn ang="0">
                    <a:pos x="connsiteX66" y="connsiteY66"/>
                  </a:cxn>
                  <a:cxn ang="0">
                    <a:pos x="connsiteX67" y="connsiteY67"/>
                  </a:cxn>
                  <a:cxn ang="0">
                    <a:pos x="connsiteX68" y="connsiteY68"/>
                  </a:cxn>
                  <a:cxn ang="0">
                    <a:pos x="connsiteX69" y="connsiteY69"/>
                  </a:cxn>
                  <a:cxn ang="0">
                    <a:pos x="connsiteX70" y="connsiteY70"/>
                  </a:cxn>
                  <a:cxn ang="0">
                    <a:pos x="connsiteX71" y="connsiteY71"/>
                  </a:cxn>
                  <a:cxn ang="0">
                    <a:pos x="connsiteX72" y="connsiteY72"/>
                  </a:cxn>
                  <a:cxn ang="0">
                    <a:pos x="connsiteX73" y="connsiteY73"/>
                  </a:cxn>
                  <a:cxn ang="0">
                    <a:pos x="connsiteX74" y="connsiteY74"/>
                  </a:cxn>
                  <a:cxn ang="0">
                    <a:pos x="connsiteX75" y="connsiteY75"/>
                  </a:cxn>
                  <a:cxn ang="0">
                    <a:pos x="connsiteX76" y="connsiteY76"/>
                  </a:cxn>
                  <a:cxn ang="0">
                    <a:pos x="connsiteX77" y="connsiteY77"/>
                  </a:cxn>
                  <a:cxn ang="0">
                    <a:pos x="connsiteX78" y="connsiteY78"/>
                  </a:cxn>
                  <a:cxn ang="0">
                    <a:pos x="connsiteX79" y="connsiteY79"/>
                  </a:cxn>
                  <a:cxn ang="0">
                    <a:pos x="connsiteX80" y="connsiteY80"/>
                  </a:cxn>
                  <a:cxn ang="0">
                    <a:pos x="connsiteX81" y="connsiteY81"/>
                  </a:cxn>
                  <a:cxn ang="0">
                    <a:pos x="connsiteX82" y="connsiteY82"/>
                  </a:cxn>
                  <a:cxn ang="0">
                    <a:pos x="connsiteX83" y="connsiteY83"/>
                  </a:cxn>
                  <a:cxn ang="0">
                    <a:pos x="connsiteX84" y="connsiteY84"/>
                  </a:cxn>
                  <a:cxn ang="0">
                    <a:pos x="connsiteX85" y="connsiteY85"/>
                  </a:cxn>
                  <a:cxn ang="0">
                    <a:pos x="connsiteX86" y="connsiteY86"/>
                  </a:cxn>
                  <a:cxn ang="0">
                    <a:pos x="connsiteX87" y="connsiteY87"/>
                  </a:cxn>
                  <a:cxn ang="0">
                    <a:pos x="connsiteX88" y="connsiteY88"/>
                  </a:cxn>
                  <a:cxn ang="0">
                    <a:pos x="connsiteX89" y="connsiteY89"/>
                  </a:cxn>
                  <a:cxn ang="0">
                    <a:pos x="connsiteX90" y="connsiteY90"/>
                  </a:cxn>
                  <a:cxn ang="0">
                    <a:pos x="connsiteX91" y="connsiteY91"/>
                  </a:cxn>
                  <a:cxn ang="0">
                    <a:pos x="connsiteX92" y="connsiteY92"/>
                  </a:cxn>
                  <a:cxn ang="0">
                    <a:pos x="connsiteX93" y="connsiteY93"/>
                  </a:cxn>
                  <a:cxn ang="0">
                    <a:pos x="connsiteX94" y="connsiteY94"/>
                  </a:cxn>
                  <a:cxn ang="0">
                    <a:pos x="connsiteX95" y="connsiteY95"/>
                  </a:cxn>
                  <a:cxn ang="0">
                    <a:pos x="connsiteX96" y="connsiteY96"/>
                  </a:cxn>
                  <a:cxn ang="0">
                    <a:pos x="connsiteX97" y="connsiteY97"/>
                  </a:cxn>
                  <a:cxn ang="0">
                    <a:pos x="connsiteX98" y="connsiteY98"/>
                  </a:cxn>
                  <a:cxn ang="0">
                    <a:pos x="connsiteX99" y="connsiteY99"/>
                  </a:cxn>
                  <a:cxn ang="0">
                    <a:pos x="connsiteX100" y="connsiteY100"/>
                  </a:cxn>
                  <a:cxn ang="0">
                    <a:pos x="connsiteX101" y="connsiteY101"/>
                  </a:cxn>
                  <a:cxn ang="0">
                    <a:pos x="connsiteX102" y="connsiteY102"/>
                  </a:cxn>
                  <a:cxn ang="0">
                    <a:pos x="connsiteX103" y="connsiteY103"/>
                  </a:cxn>
                  <a:cxn ang="0">
                    <a:pos x="connsiteX104" y="connsiteY104"/>
                  </a:cxn>
                  <a:cxn ang="0">
                    <a:pos x="connsiteX105" y="connsiteY105"/>
                  </a:cxn>
                  <a:cxn ang="0">
                    <a:pos x="connsiteX106" y="connsiteY106"/>
                  </a:cxn>
                  <a:cxn ang="0">
                    <a:pos x="connsiteX107" y="connsiteY107"/>
                  </a:cxn>
                  <a:cxn ang="0">
                    <a:pos x="connsiteX108" y="connsiteY108"/>
                  </a:cxn>
                  <a:cxn ang="0">
                    <a:pos x="connsiteX109" y="connsiteY109"/>
                  </a:cxn>
                  <a:cxn ang="0">
                    <a:pos x="connsiteX110" y="connsiteY110"/>
                  </a:cxn>
                  <a:cxn ang="0">
                    <a:pos x="connsiteX111" y="connsiteY111"/>
                  </a:cxn>
                  <a:cxn ang="0">
                    <a:pos x="connsiteX112" y="connsiteY112"/>
                  </a:cxn>
                  <a:cxn ang="0">
                    <a:pos x="connsiteX113" y="connsiteY113"/>
                  </a:cxn>
                  <a:cxn ang="0">
                    <a:pos x="connsiteX114" y="connsiteY114"/>
                  </a:cxn>
                  <a:cxn ang="0">
                    <a:pos x="connsiteX115" y="connsiteY115"/>
                  </a:cxn>
                  <a:cxn ang="0">
                    <a:pos x="connsiteX116" y="connsiteY116"/>
                  </a:cxn>
                  <a:cxn ang="0">
                    <a:pos x="connsiteX117" y="connsiteY117"/>
                  </a:cxn>
                  <a:cxn ang="0">
                    <a:pos x="connsiteX118" y="connsiteY118"/>
                  </a:cxn>
                  <a:cxn ang="0">
                    <a:pos x="connsiteX119" y="connsiteY119"/>
                  </a:cxn>
                  <a:cxn ang="0">
                    <a:pos x="connsiteX120" y="connsiteY120"/>
                  </a:cxn>
                  <a:cxn ang="0">
                    <a:pos x="connsiteX121" y="connsiteY121"/>
                  </a:cxn>
                  <a:cxn ang="0">
                    <a:pos x="connsiteX122" y="connsiteY122"/>
                  </a:cxn>
                  <a:cxn ang="0">
                    <a:pos x="connsiteX123" y="connsiteY123"/>
                  </a:cxn>
                  <a:cxn ang="0">
                    <a:pos x="connsiteX124" y="connsiteY124"/>
                  </a:cxn>
                  <a:cxn ang="0">
                    <a:pos x="connsiteX125" y="connsiteY125"/>
                  </a:cxn>
                  <a:cxn ang="0">
                    <a:pos x="connsiteX126" y="connsiteY126"/>
                  </a:cxn>
                  <a:cxn ang="0">
                    <a:pos x="connsiteX127" y="connsiteY127"/>
                  </a:cxn>
                  <a:cxn ang="0">
                    <a:pos x="connsiteX128" y="connsiteY128"/>
                  </a:cxn>
                  <a:cxn ang="0">
                    <a:pos x="connsiteX129" y="connsiteY129"/>
                  </a:cxn>
                  <a:cxn ang="0">
                    <a:pos x="connsiteX130" y="connsiteY130"/>
                  </a:cxn>
                  <a:cxn ang="0">
                    <a:pos x="connsiteX131" y="connsiteY131"/>
                  </a:cxn>
                  <a:cxn ang="0">
                    <a:pos x="connsiteX132" y="connsiteY132"/>
                  </a:cxn>
                  <a:cxn ang="0">
                    <a:pos x="connsiteX133" y="connsiteY133"/>
                  </a:cxn>
                  <a:cxn ang="0">
                    <a:pos x="connsiteX134" y="connsiteY134"/>
                  </a:cxn>
                  <a:cxn ang="0">
                    <a:pos x="connsiteX135" y="connsiteY135"/>
                  </a:cxn>
                  <a:cxn ang="0">
                    <a:pos x="connsiteX136" y="connsiteY136"/>
                  </a:cxn>
                  <a:cxn ang="0">
                    <a:pos x="connsiteX137" y="connsiteY137"/>
                  </a:cxn>
                  <a:cxn ang="0">
                    <a:pos x="connsiteX138" y="connsiteY138"/>
                  </a:cxn>
                  <a:cxn ang="0">
                    <a:pos x="connsiteX139" y="connsiteY139"/>
                  </a:cxn>
                  <a:cxn ang="0">
                    <a:pos x="connsiteX140" y="connsiteY140"/>
                  </a:cxn>
                  <a:cxn ang="0">
                    <a:pos x="connsiteX141" y="connsiteY141"/>
                  </a:cxn>
                  <a:cxn ang="0">
                    <a:pos x="connsiteX142" y="connsiteY142"/>
                  </a:cxn>
                  <a:cxn ang="0">
                    <a:pos x="connsiteX143" y="connsiteY143"/>
                  </a:cxn>
                  <a:cxn ang="0">
                    <a:pos x="connsiteX144" y="connsiteY144"/>
                  </a:cxn>
                  <a:cxn ang="0">
                    <a:pos x="connsiteX145" y="connsiteY145"/>
                  </a:cxn>
                  <a:cxn ang="0">
                    <a:pos x="connsiteX146" y="connsiteY146"/>
                  </a:cxn>
                  <a:cxn ang="0">
                    <a:pos x="connsiteX147" y="connsiteY147"/>
                  </a:cxn>
                  <a:cxn ang="0">
                    <a:pos x="connsiteX148" y="connsiteY148"/>
                  </a:cxn>
                  <a:cxn ang="0">
                    <a:pos x="connsiteX149" y="connsiteY149"/>
                  </a:cxn>
                  <a:cxn ang="0">
                    <a:pos x="connsiteX150" y="connsiteY150"/>
                  </a:cxn>
                  <a:cxn ang="0">
                    <a:pos x="connsiteX151" y="connsiteY151"/>
                  </a:cxn>
                  <a:cxn ang="0">
                    <a:pos x="connsiteX152" y="connsiteY152"/>
                  </a:cxn>
                  <a:cxn ang="0">
                    <a:pos x="connsiteX153" y="connsiteY153"/>
                  </a:cxn>
                  <a:cxn ang="0">
                    <a:pos x="connsiteX154" y="connsiteY154"/>
                  </a:cxn>
                  <a:cxn ang="0">
                    <a:pos x="connsiteX155" y="connsiteY155"/>
                  </a:cxn>
                  <a:cxn ang="0">
                    <a:pos x="connsiteX156" y="connsiteY156"/>
                  </a:cxn>
                  <a:cxn ang="0">
                    <a:pos x="connsiteX157" y="connsiteY157"/>
                  </a:cxn>
                  <a:cxn ang="0">
                    <a:pos x="connsiteX158" y="connsiteY158"/>
                  </a:cxn>
                  <a:cxn ang="0">
                    <a:pos x="connsiteX159" y="connsiteY159"/>
                  </a:cxn>
                  <a:cxn ang="0">
                    <a:pos x="connsiteX160" y="connsiteY160"/>
                  </a:cxn>
                  <a:cxn ang="0">
                    <a:pos x="connsiteX161" y="connsiteY161"/>
                  </a:cxn>
                  <a:cxn ang="0">
                    <a:pos x="connsiteX162" y="connsiteY162"/>
                  </a:cxn>
                  <a:cxn ang="0">
                    <a:pos x="connsiteX163" y="connsiteY163"/>
                  </a:cxn>
                  <a:cxn ang="0">
                    <a:pos x="connsiteX164" y="connsiteY164"/>
                  </a:cxn>
                  <a:cxn ang="0">
                    <a:pos x="connsiteX165" y="connsiteY165"/>
                  </a:cxn>
                  <a:cxn ang="0">
                    <a:pos x="connsiteX166" y="connsiteY166"/>
                  </a:cxn>
                  <a:cxn ang="0">
                    <a:pos x="connsiteX167" y="connsiteY167"/>
                  </a:cxn>
                  <a:cxn ang="0">
                    <a:pos x="connsiteX168" y="connsiteY168"/>
                  </a:cxn>
                  <a:cxn ang="0">
                    <a:pos x="connsiteX169" y="connsiteY169"/>
                  </a:cxn>
                  <a:cxn ang="0">
                    <a:pos x="connsiteX170" y="connsiteY170"/>
                  </a:cxn>
                  <a:cxn ang="0">
                    <a:pos x="connsiteX171" y="connsiteY171"/>
                  </a:cxn>
                  <a:cxn ang="0">
                    <a:pos x="connsiteX172" y="connsiteY172"/>
                  </a:cxn>
                  <a:cxn ang="0">
                    <a:pos x="connsiteX173" y="connsiteY173"/>
                  </a:cxn>
                  <a:cxn ang="0">
                    <a:pos x="connsiteX174" y="connsiteY174"/>
                  </a:cxn>
                  <a:cxn ang="0">
                    <a:pos x="connsiteX175" y="connsiteY175"/>
                  </a:cxn>
                  <a:cxn ang="0">
                    <a:pos x="connsiteX176" y="connsiteY176"/>
                  </a:cxn>
                  <a:cxn ang="0">
                    <a:pos x="connsiteX177" y="connsiteY177"/>
                  </a:cxn>
                  <a:cxn ang="0">
                    <a:pos x="connsiteX178" y="connsiteY178"/>
                  </a:cxn>
                  <a:cxn ang="0">
                    <a:pos x="connsiteX179" y="connsiteY179"/>
                  </a:cxn>
                  <a:cxn ang="0">
                    <a:pos x="connsiteX180" y="connsiteY180"/>
                  </a:cxn>
                  <a:cxn ang="0">
                    <a:pos x="connsiteX181" y="connsiteY181"/>
                  </a:cxn>
                  <a:cxn ang="0">
                    <a:pos x="connsiteX182" y="connsiteY182"/>
                  </a:cxn>
                  <a:cxn ang="0">
                    <a:pos x="connsiteX183" y="connsiteY183"/>
                  </a:cxn>
                  <a:cxn ang="0">
                    <a:pos x="connsiteX184" y="connsiteY184"/>
                  </a:cxn>
                  <a:cxn ang="0">
                    <a:pos x="connsiteX185" y="connsiteY185"/>
                  </a:cxn>
                  <a:cxn ang="0">
                    <a:pos x="connsiteX186" y="connsiteY186"/>
                  </a:cxn>
                  <a:cxn ang="0">
                    <a:pos x="connsiteX187" y="connsiteY187"/>
                  </a:cxn>
                  <a:cxn ang="0">
                    <a:pos x="connsiteX188" y="connsiteY188"/>
                  </a:cxn>
                  <a:cxn ang="0">
                    <a:pos x="connsiteX189" y="connsiteY189"/>
                  </a:cxn>
                  <a:cxn ang="0">
                    <a:pos x="connsiteX190" y="connsiteY190"/>
                  </a:cxn>
                  <a:cxn ang="0">
                    <a:pos x="connsiteX191" y="connsiteY191"/>
                  </a:cxn>
                  <a:cxn ang="0">
                    <a:pos x="connsiteX192" y="connsiteY192"/>
                  </a:cxn>
                  <a:cxn ang="0">
                    <a:pos x="connsiteX193" y="connsiteY193"/>
                  </a:cxn>
                  <a:cxn ang="0">
                    <a:pos x="connsiteX194" y="connsiteY194"/>
                  </a:cxn>
                  <a:cxn ang="0">
                    <a:pos x="connsiteX195" y="connsiteY195"/>
                  </a:cxn>
                  <a:cxn ang="0">
                    <a:pos x="connsiteX196" y="connsiteY196"/>
                  </a:cxn>
                  <a:cxn ang="0">
                    <a:pos x="connsiteX197" y="connsiteY197"/>
                  </a:cxn>
                  <a:cxn ang="0">
                    <a:pos x="connsiteX198" y="connsiteY198"/>
                  </a:cxn>
                  <a:cxn ang="0">
                    <a:pos x="connsiteX199" y="connsiteY199"/>
                  </a:cxn>
                  <a:cxn ang="0">
                    <a:pos x="connsiteX200" y="connsiteY200"/>
                  </a:cxn>
                  <a:cxn ang="0">
                    <a:pos x="connsiteX201" y="connsiteY201"/>
                  </a:cxn>
                  <a:cxn ang="0">
                    <a:pos x="connsiteX202" y="connsiteY202"/>
                  </a:cxn>
                  <a:cxn ang="0">
                    <a:pos x="connsiteX203" y="connsiteY203"/>
                  </a:cxn>
                  <a:cxn ang="0">
                    <a:pos x="connsiteX204" y="connsiteY204"/>
                  </a:cxn>
                  <a:cxn ang="0">
                    <a:pos x="connsiteX205" y="connsiteY205"/>
                  </a:cxn>
                  <a:cxn ang="0">
                    <a:pos x="connsiteX206" y="connsiteY206"/>
                  </a:cxn>
                  <a:cxn ang="0">
                    <a:pos x="connsiteX207" y="connsiteY207"/>
                  </a:cxn>
                  <a:cxn ang="0">
                    <a:pos x="connsiteX208" y="connsiteY208"/>
                  </a:cxn>
                  <a:cxn ang="0">
                    <a:pos x="connsiteX209" y="connsiteY209"/>
                  </a:cxn>
                  <a:cxn ang="0">
                    <a:pos x="connsiteX210" y="connsiteY210"/>
                  </a:cxn>
                  <a:cxn ang="0">
                    <a:pos x="connsiteX211" y="connsiteY211"/>
                  </a:cxn>
                  <a:cxn ang="0">
                    <a:pos x="connsiteX212" y="connsiteY212"/>
                  </a:cxn>
                  <a:cxn ang="0">
                    <a:pos x="connsiteX213" y="connsiteY213"/>
                  </a:cxn>
                  <a:cxn ang="0">
                    <a:pos x="connsiteX214" y="connsiteY214"/>
                  </a:cxn>
                  <a:cxn ang="0">
                    <a:pos x="connsiteX215" y="connsiteY215"/>
                  </a:cxn>
                  <a:cxn ang="0">
                    <a:pos x="connsiteX216" y="connsiteY216"/>
                  </a:cxn>
                  <a:cxn ang="0">
                    <a:pos x="connsiteX217" y="connsiteY217"/>
                  </a:cxn>
                  <a:cxn ang="0">
                    <a:pos x="connsiteX218" y="connsiteY218"/>
                  </a:cxn>
                  <a:cxn ang="0">
                    <a:pos x="connsiteX219" y="connsiteY219"/>
                  </a:cxn>
                  <a:cxn ang="0">
                    <a:pos x="connsiteX220" y="connsiteY220"/>
                  </a:cxn>
                  <a:cxn ang="0">
                    <a:pos x="connsiteX221" y="connsiteY221"/>
                  </a:cxn>
                  <a:cxn ang="0">
                    <a:pos x="connsiteX222" y="connsiteY222"/>
                  </a:cxn>
                  <a:cxn ang="0">
                    <a:pos x="connsiteX223" y="connsiteY223"/>
                  </a:cxn>
                  <a:cxn ang="0">
                    <a:pos x="connsiteX224" y="connsiteY224"/>
                  </a:cxn>
                  <a:cxn ang="0">
                    <a:pos x="connsiteX225" y="connsiteY225"/>
                  </a:cxn>
                  <a:cxn ang="0">
                    <a:pos x="connsiteX226" y="connsiteY226"/>
                  </a:cxn>
                  <a:cxn ang="0">
                    <a:pos x="connsiteX227" y="connsiteY227"/>
                  </a:cxn>
                  <a:cxn ang="0">
                    <a:pos x="connsiteX228" y="connsiteY228"/>
                  </a:cxn>
                  <a:cxn ang="0">
                    <a:pos x="connsiteX229" y="connsiteY229"/>
                  </a:cxn>
                  <a:cxn ang="0">
                    <a:pos x="connsiteX230" y="connsiteY230"/>
                  </a:cxn>
                  <a:cxn ang="0">
                    <a:pos x="connsiteX231" y="connsiteY231"/>
                  </a:cxn>
                  <a:cxn ang="0">
                    <a:pos x="connsiteX232" y="connsiteY232"/>
                  </a:cxn>
                  <a:cxn ang="0">
                    <a:pos x="connsiteX233" y="connsiteY233"/>
                  </a:cxn>
                  <a:cxn ang="0">
                    <a:pos x="connsiteX234" y="connsiteY234"/>
                  </a:cxn>
                  <a:cxn ang="0">
                    <a:pos x="connsiteX235" y="connsiteY235"/>
                  </a:cxn>
                  <a:cxn ang="0">
                    <a:pos x="connsiteX236" y="connsiteY236"/>
                  </a:cxn>
                  <a:cxn ang="0">
                    <a:pos x="connsiteX237" y="connsiteY237"/>
                  </a:cxn>
                  <a:cxn ang="0">
                    <a:pos x="connsiteX238" y="connsiteY238"/>
                  </a:cxn>
                  <a:cxn ang="0">
                    <a:pos x="connsiteX239" y="connsiteY239"/>
                  </a:cxn>
                  <a:cxn ang="0">
                    <a:pos x="connsiteX240" y="connsiteY240"/>
                  </a:cxn>
                  <a:cxn ang="0">
                    <a:pos x="connsiteX241" y="connsiteY241"/>
                  </a:cxn>
                  <a:cxn ang="0">
                    <a:pos x="connsiteX242" y="connsiteY242"/>
                  </a:cxn>
                  <a:cxn ang="0">
                    <a:pos x="connsiteX243" y="connsiteY243"/>
                  </a:cxn>
                  <a:cxn ang="0">
                    <a:pos x="connsiteX244" y="connsiteY244"/>
                  </a:cxn>
                  <a:cxn ang="0">
                    <a:pos x="connsiteX245" y="connsiteY245"/>
                  </a:cxn>
                  <a:cxn ang="0">
                    <a:pos x="connsiteX246" y="connsiteY246"/>
                  </a:cxn>
                  <a:cxn ang="0">
                    <a:pos x="connsiteX247" y="connsiteY247"/>
                  </a:cxn>
                  <a:cxn ang="0">
                    <a:pos x="connsiteX248" y="connsiteY248"/>
                  </a:cxn>
                  <a:cxn ang="0">
                    <a:pos x="connsiteX249" y="connsiteY249"/>
                  </a:cxn>
                  <a:cxn ang="0">
                    <a:pos x="connsiteX250" y="connsiteY250"/>
                  </a:cxn>
                  <a:cxn ang="0">
                    <a:pos x="connsiteX251" y="connsiteY251"/>
                  </a:cxn>
                  <a:cxn ang="0">
                    <a:pos x="connsiteX252" y="connsiteY252"/>
                  </a:cxn>
                  <a:cxn ang="0">
                    <a:pos x="connsiteX253" y="connsiteY253"/>
                  </a:cxn>
                  <a:cxn ang="0">
                    <a:pos x="connsiteX254" y="connsiteY254"/>
                  </a:cxn>
                  <a:cxn ang="0">
                    <a:pos x="connsiteX255" y="connsiteY255"/>
                  </a:cxn>
                  <a:cxn ang="0">
                    <a:pos x="connsiteX256" y="connsiteY256"/>
                  </a:cxn>
                  <a:cxn ang="0">
                    <a:pos x="connsiteX257" y="connsiteY257"/>
                  </a:cxn>
                  <a:cxn ang="0">
                    <a:pos x="connsiteX258" y="connsiteY258"/>
                  </a:cxn>
                  <a:cxn ang="0">
                    <a:pos x="connsiteX259" y="connsiteY259"/>
                  </a:cxn>
                  <a:cxn ang="0">
                    <a:pos x="connsiteX260" y="connsiteY260"/>
                  </a:cxn>
                  <a:cxn ang="0">
                    <a:pos x="connsiteX261" y="connsiteY261"/>
                  </a:cxn>
                  <a:cxn ang="0">
                    <a:pos x="connsiteX262" y="connsiteY262"/>
                  </a:cxn>
                  <a:cxn ang="0">
                    <a:pos x="connsiteX263" y="connsiteY263"/>
                  </a:cxn>
                  <a:cxn ang="0">
                    <a:pos x="connsiteX264" y="connsiteY264"/>
                  </a:cxn>
                  <a:cxn ang="0">
                    <a:pos x="connsiteX265" y="connsiteY265"/>
                  </a:cxn>
                  <a:cxn ang="0">
                    <a:pos x="connsiteX266" y="connsiteY266"/>
                  </a:cxn>
                  <a:cxn ang="0">
                    <a:pos x="connsiteX267" y="connsiteY267"/>
                  </a:cxn>
                  <a:cxn ang="0">
                    <a:pos x="connsiteX268" y="connsiteY268"/>
                  </a:cxn>
                  <a:cxn ang="0">
                    <a:pos x="connsiteX269" y="connsiteY269"/>
                  </a:cxn>
                  <a:cxn ang="0">
                    <a:pos x="connsiteX270" y="connsiteY270"/>
                  </a:cxn>
                  <a:cxn ang="0">
                    <a:pos x="connsiteX271" y="connsiteY271"/>
                  </a:cxn>
                  <a:cxn ang="0">
                    <a:pos x="connsiteX272" y="connsiteY272"/>
                  </a:cxn>
                  <a:cxn ang="0">
                    <a:pos x="connsiteX273" y="connsiteY273"/>
                  </a:cxn>
                  <a:cxn ang="0">
                    <a:pos x="connsiteX274" y="connsiteY274"/>
                  </a:cxn>
                  <a:cxn ang="0">
                    <a:pos x="connsiteX275" y="connsiteY275"/>
                  </a:cxn>
                  <a:cxn ang="0">
                    <a:pos x="connsiteX276" y="connsiteY276"/>
                  </a:cxn>
                  <a:cxn ang="0">
                    <a:pos x="connsiteX277" y="connsiteY277"/>
                  </a:cxn>
                  <a:cxn ang="0">
                    <a:pos x="connsiteX278" y="connsiteY278"/>
                  </a:cxn>
                  <a:cxn ang="0">
                    <a:pos x="connsiteX279" y="connsiteY279"/>
                  </a:cxn>
                  <a:cxn ang="0">
                    <a:pos x="connsiteX280" y="connsiteY280"/>
                  </a:cxn>
                  <a:cxn ang="0">
                    <a:pos x="connsiteX281" y="connsiteY281"/>
                  </a:cxn>
                  <a:cxn ang="0">
                    <a:pos x="connsiteX282" y="connsiteY282"/>
                  </a:cxn>
                  <a:cxn ang="0">
                    <a:pos x="connsiteX283" y="connsiteY283"/>
                  </a:cxn>
                  <a:cxn ang="0">
                    <a:pos x="connsiteX284" y="connsiteY284"/>
                  </a:cxn>
                  <a:cxn ang="0">
                    <a:pos x="connsiteX285" y="connsiteY285"/>
                  </a:cxn>
                  <a:cxn ang="0">
                    <a:pos x="connsiteX286" y="connsiteY286"/>
                  </a:cxn>
                  <a:cxn ang="0">
                    <a:pos x="connsiteX287" y="connsiteY287"/>
                  </a:cxn>
                </a:cxnLst>
                <a:rect l="l" t="t" r="r" b="b"/>
                <a:pathLst>
                  <a:path w="5260975" h="1410656">
                    <a:moveTo>
                      <a:pt x="5260975" y="0"/>
                    </a:moveTo>
                    <a:lnTo>
                      <a:pt x="5260975" y="221634"/>
                    </a:lnTo>
                    <a:lnTo>
                      <a:pt x="5226503" y="237063"/>
                    </a:lnTo>
                    <a:cubicBezTo>
                      <a:pt x="5219783" y="239848"/>
                      <a:pt x="5212389" y="241384"/>
                      <a:pt x="5206341" y="245128"/>
                    </a:cubicBezTo>
                    <a:cubicBezTo>
                      <a:pt x="5178495" y="262219"/>
                      <a:pt x="5151515" y="280654"/>
                      <a:pt x="5123287" y="297073"/>
                    </a:cubicBezTo>
                    <a:cubicBezTo>
                      <a:pt x="5094195" y="314067"/>
                      <a:pt x="5068175" y="334134"/>
                      <a:pt x="5048107" y="361307"/>
                    </a:cubicBezTo>
                    <a:cubicBezTo>
                      <a:pt x="5029480" y="386559"/>
                      <a:pt x="5011429" y="412194"/>
                      <a:pt x="4992899" y="437542"/>
                    </a:cubicBezTo>
                    <a:cubicBezTo>
                      <a:pt x="4988194" y="443975"/>
                      <a:pt x="4983873" y="451561"/>
                      <a:pt x="4977440" y="455690"/>
                    </a:cubicBezTo>
                    <a:cubicBezTo>
                      <a:pt x="4964094" y="464331"/>
                      <a:pt x="4949499" y="471340"/>
                      <a:pt x="4935193" y="478445"/>
                    </a:cubicBezTo>
                    <a:cubicBezTo>
                      <a:pt x="4922903" y="484494"/>
                      <a:pt x="4909845" y="489006"/>
                      <a:pt x="4897844" y="495535"/>
                    </a:cubicBezTo>
                    <a:cubicBezTo>
                      <a:pt x="4888243" y="500721"/>
                      <a:pt x="4879697" y="507922"/>
                      <a:pt x="4870767" y="514451"/>
                    </a:cubicBezTo>
                    <a:cubicBezTo>
                      <a:pt x="4862990" y="520115"/>
                      <a:pt x="4854445" y="525012"/>
                      <a:pt x="4847916" y="531830"/>
                    </a:cubicBezTo>
                    <a:cubicBezTo>
                      <a:pt x="4831977" y="548344"/>
                      <a:pt x="4815942" y="564571"/>
                      <a:pt x="4796163" y="576765"/>
                    </a:cubicBezTo>
                    <a:cubicBezTo>
                      <a:pt x="4776672" y="588862"/>
                      <a:pt x="4758237" y="602401"/>
                      <a:pt x="4738843" y="614691"/>
                    </a:cubicBezTo>
                    <a:cubicBezTo>
                      <a:pt x="4719831" y="626693"/>
                      <a:pt x="4702645" y="639846"/>
                      <a:pt x="4692755" y="661162"/>
                    </a:cubicBezTo>
                    <a:cubicBezTo>
                      <a:pt x="4688339" y="670571"/>
                      <a:pt x="4682097" y="680845"/>
                      <a:pt x="4673744" y="686318"/>
                    </a:cubicBezTo>
                    <a:cubicBezTo>
                      <a:pt x="4661838" y="694095"/>
                      <a:pt x="4646764" y="696880"/>
                      <a:pt x="4633801" y="703505"/>
                    </a:cubicBezTo>
                    <a:cubicBezTo>
                      <a:pt x="4618535" y="711282"/>
                      <a:pt x="4600869" y="718003"/>
                      <a:pt x="4590499" y="730389"/>
                    </a:cubicBezTo>
                    <a:cubicBezTo>
                      <a:pt x="4581281" y="741431"/>
                      <a:pt x="4571968" y="750072"/>
                      <a:pt x="4559773" y="757081"/>
                    </a:cubicBezTo>
                    <a:cubicBezTo>
                      <a:pt x="4551229" y="761978"/>
                      <a:pt x="4544892" y="770907"/>
                      <a:pt x="4536059" y="774940"/>
                    </a:cubicBezTo>
                    <a:cubicBezTo>
                      <a:pt x="4524441" y="780317"/>
                      <a:pt x="4512727" y="784542"/>
                      <a:pt x="4502549" y="792895"/>
                    </a:cubicBezTo>
                    <a:cubicBezTo>
                      <a:pt x="4491987" y="801536"/>
                      <a:pt x="4479986" y="808353"/>
                      <a:pt x="4468944" y="816419"/>
                    </a:cubicBezTo>
                    <a:cubicBezTo>
                      <a:pt x="4463087" y="820739"/>
                      <a:pt x="4458286" y="826404"/>
                      <a:pt x="4452622" y="830917"/>
                    </a:cubicBezTo>
                    <a:cubicBezTo>
                      <a:pt x="4442252" y="839174"/>
                      <a:pt x="4431690" y="847239"/>
                      <a:pt x="4421032" y="855016"/>
                    </a:cubicBezTo>
                    <a:cubicBezTo>
                      <a:pt x="4410375" y="862794"/>
                      <a:pt x="4400197" y="871819"/>
                      <a:pt x="4388483" y="877484"/>
                    </a:cubicBezTo>
                    <a:cubicBezTo>
                      <a:pt x="4368513" y="887086"/>
                      <a:pt x="4346717" y="892847"/>
                      <a:pt x="4327321" y="903216"/>
                    </a:cubicBezTo>
                    <a:cubicBezTo>
                      <a:pt x="4307639" y="913777"/>
                      <a:pt x="4289107" y="927028"/>
                      <a:pt x="4271633" y="941046"/>
                    </a:cubicBezTo>
                    <a:cubicBezTo>
                      <a:pt x="4257807" y="952088"/>
                      <a:pt x="4244845" y="963034"/>
                      <a:pt x="4227465" y="968698"/>
                    </a:cubicBezTo>
                    <a:cubicBezTo>
                      <a:pt x="4217768" y="971867"/>
                      <a:pt x="4207591" y="978780"/>
                      <a:pt x="4201733" y="986846"/>
                    </a:cubicBezTo>
                    <a:cubicBezTo>
                      <a:pt x="4189059" y="1004416"/>
                      <a:pt x="4172833" y="1016802"/>
                      <a:pt x="4154494" y="1027364"/>
                    </a:cubicBezTo>
                    <a:cubicBezTo>
                      <a:pt x="4130010" y="1041574"/>
                      <a:pt x="4105814" y="1056072"/>
                      <a:pt x="4081234" y="1069994"/>
                    </a:cubicBezTo>
                    <a:cubicBezTo>
                      <a:pt x="4066737" y="1078252"/>
                      <a:pt x="4052335" y="1086989"/>
                      <a:pt x="4036971" y="1093038"/>
                    </a:cubicBezTo>
                    <a:cubicBezTo>
                      <a:pt x="4005575" y="1105520"/>
                      <a:pt x="3973410" y="1116177"/>
                      <a:pt x="3941725" y="1127796"/>
                    </a:cubicBezTo>
                    <a:cubicBezTo>
                      <a:pt x="3931355" y="1131540"/>
                      <a:pt x="3921561" y="1136917"/>
                      <a:pt x="3910999" y="1140182"/>
                    </a:cubicBezTo>
                    <a:cubicBezTo>
                      <a:pt x="3899573" y="1143734"/>
                      <a:pt x="3887285" y="1144790"/>
                      <a:pt x="3875859" y="1148343"/>
                    </a:cubicBezTo>
                    <a:cubicBezTo>
                      <a:pt x="3856847" y="1154199"/>
                      <a:pt x="3838412" y="1161689"/>
                      <a:pt x="3819401" y="1167642"/>
                    </a:cubicBezTo>
                    <a:cubicBezTo>
                      <a:pt x="3782723" y="1179068"/>
                      <a:pt x="3745949" y="1190014"/>
                      <a:pt x="3709176" y="1200863"/>
                    </a:cubicBezTo>
                    <a:cubicBezTo>
                      <a:pt x="3701303" y="1203168"/>
                      <a:pt x="3692757" y="1203456"/>
                      <a:pt x="3684981" y="1205952"/>
                    </a:cubicBezTo>
                    <a:cubicBezTo>
                      <a:pt x="3664337" y="1212673"/>
                      <a:pt x="3643789" y="1219970"/>
                      <a:pt x="3623338" y="1227363"/>
                    </a:cubicBezTo>
                    <a:cubicBezTo>
                      <a:pt x="3610953" y="1231876"/>
                      <a:pt x="3598854" y="1237445"/>
                      <a:pt x="3586373" y="1241765"/>
                    </a:cubicBezTo>
                    <a:cubicBezTo>
                      <a:pt x="3576387" y="1245222"/>
                      <a:pt x="3566113" y="1247910"/>
                      <a:pt x="3555743" y="1250023"/>
                    </a:cubicBezTo>
                    <a:cubicBezTo>
                      <a:pt x="3546814" y="1251848"/>
                      <a:pt x="3537501" y="1251655"/>
                      <a:pt x="3528667" y="1253864"/>
                    </a:cubicBezTo>
                    <a:cubicBezTo>
                      <a:pt x="3504759" y="1259816"/>
                      <a:pt x="3481140" y="1266538"/>
                      <a:pt x="3457424" y="1272874"/>
                    </a:cubicBezTo>
                    <a:cubicBezTo>
                      <a:pt x="3447919" y="1275371"/>
                      <a:pt x="3438221" y="1277196"/>
                      <a:pt x="3429003" y="1280364"/>
                    </a:cubicBezTo>
                    <a:cubicBezTo>
                      <a:pt x="3404327" y="1288717"/>
                      <a:pt x="3380036" y="1298222"/>
                      <a:pt x="3355264" y="1306096"/>
                    </a:cubicBezTo>
                    <a:cubicBezTo>
                      <a:pt x="3334717" y="1312625"/>
                      <a:pt x="3313593" y="1317329"/>
                      <a:pt x="3292757" y="1323090"/>
                    </a:cubicBezTo>
                    <a:cubicBezTo>
                      <a:pt x="3283924" y="1325587"/>
                      <a:pt x="3275475" y="1329140"/>
                      <a:pt x="3266643" y="1331251"/>
                    </a:cubicBezTo>
                    <a:cubicBezTo>
                      <a:pt x="3246863" y="1336053"/>
                      <a:pt x="3226796" y="1340085"/>
                      <a:pt x="3206921" y="1344886"/>
                    </a:cubicBezTo>
                    <a:cubicBezTo>
                      <a:pt x="3195590" y="1347670"/>
                      <a:pt x="3184645" y="1352663"/>
                      <a:pt x="3173123" y="1354488"/>
                    </a:cubicBezTo>
                    <a:cubicBezTo>
                      <a:pt x="3145759" y="1358808"/>
                      <a:pt x="3118203" y="1361880"/>
                      <a:pt x="3090646" y="1365337"/>
                    </a:cubicBezTo>
                    <a:cubicBezTo>
                      <a:pt x="3062227" y="1368889"/>
                      <a:pt x="3033902" y="1372634"/>
                      <a:pt x="3005480" y="1375802"/>
                    </a:cubicBezTo>
                    <a:cubicBezTo>
                      <a:pt x="2989926" y="1377435"/>
                      <a:pt x="2974275" y="1377723"/>
                      <a:pt x="2958721" y="1379259"/>
                    </a:cubicBezTo>
                    <a:cubicBezTo>
                      <a:pt x="2945087" y="1380604"/>
                      <a:pt x="2931549" y="1383100"/>
                      <a:pt x="2917915" y="1384733"/>
                    </a:cubicBezTo>
                    <a:cubicBezTo>
                      <a:pt x="2906105" y="1386076"/>
                      <a:pt x="2894199" y="1386844"/>
                      <a:pt x="2882389" y="1388189"/>
                    </a:cubicBezTo>
                    <a:cubicBezTo>
                      <a:pt x="2863475" y="1390397"/>
                      <a:pt x="2844655" y="1392894"/>
                      <a:pt x="2825837" y="1395198"/>
                    </a:cubicBezTo>
                    <a:cubicBezTo>
                      <a:pt x="2817964" y="1396062"/>
                      <a:pt x="2809706" y="1398462"/>
                      <a:pt x="2802313" y="1397023"/>
                    </a:cubicBezTo>
                    <a:cubicBezTo>
                      <a:pt x="2783686" y="1393373"/>
                      <a:pt x="2765347" y="1394430"/>
                      <a:pt x="2746816" y="1396926"/>
                    </a:cubicBezTo>
                    <a:cubicBezTo>
                      <a:pt x="2740479" y="1397791"/>
                      <a:pt x="2733662" y="1397598"/>
                      <a:pt x="2727517" y="1395966"/>
                    </a:cubicBezTo>
                    <a:cubicBezTo>
                      <a:pt x="2714939" y="1392701"/>
                      <a:pt x="2702745" y="1388092"/>
                      <a:pt x="2690359" y="1384060"/>
                    </a:cubicBezTo>
                    <a:cubicBezTo>
                      <a:pt x="2689014" y="1383580"/>
                      <a:pt x="2687382" y="1383484"/>
                      <a:pt x="2685943" y="1383196"/>
                    </a:cubicBezTo>
                    <a:cubicBezTo>
                      <a:pt x="2677781" y="1381563"/>
                      <a:pt x="2669717" y="1379931"/>
                      <a:pt x="2661554" y="1378491"/>
                    </a:cubicBezTo>
                    <a:cubicBezTo>
                      <a:pt x="2657138" y="1377723"/>
                      <a:pt x="2652625" y="1377627"/>
                      <a:pt x="2648208" y="1376955"/>
                    </a:cubicBezTo>
                    <a:cubicBezTo>
                      <a:pt x="2631118" y="1374266"/>
                      <a:pt x="2612299" y="1378779"/>
                      <a:pt x="2597512" y="1367162"/>
                    </a:cubicBezTo>
                    <a:cubicBezTo>
                      <a:pt x="2587911" y="1359672"/>
                      <a:pt x="2578597" y="1361401"/>
                      <a:pt x="2568324" y="1362553"/>
                    </a:cubicBezTo>
                    <a:cubicBezTo>
                      <a:pt x="2560547" y="1363417"/>
                      <a:pt x="2552577" y="1363128"/>
                      <a:pt x="2544704" y="1363225"/>
                    </a:cubicBezTo>
                    <a:cubicBezTo>
                      <a:pt x="2530878" y="1363512"/>
                      <a:pt x="2517052" y="1363609"/>
                      <a:pt x="2503225" y="1364089"/>
                    </a:cubicBezTo>
                    <a:cubicBezTo>
                      <a:pt x="2498808" y="1364281"/>
                      <a:pt x="2494297" y="1366682"/>
                      <a:pt x="2489975" y="1366298"/>
                    </a:cubicBezTo>
                    <a:cubicBezTo>
                      <a:pt x="2470004" y="1364473"/>
                      <a:pt x="2450033" y="1361592"/>
                      <a:pt x="2430061" y="1359960"/>
                    </a:cubicBezTo>
                    <a:cubicBezTo>
                      <a:pt x="2418732" y="1359001"/>
                      <a:pt x="2407114" y="1360824"/>
                      <a:pt x="2395880" y="1359480"/>
                    </a:cubicBezTo>
                    <a:cubicBezTo>
                      <a:pt x="2382919" y="1357944"/>
                      <a:pt x="2370245" y="1354008"/>
                      <a:pt x="2357378" y="1351607"/>
                    </a:cubicBezTo>
                    <a:cubicBezTo>
                      <a:pt x="2353826" y="1350935"/>
                      <a:pt x="2349889" y="1351799"/>
                      <a:pt x="2346145" y="1351991"/>
                    </a:cubicBezTo>
                    <a:cubicBezTo>
                      <a:pt x="2341920" y="1352183"/>
                      <a:pt x="2337791" y="1352567"/>
                      <a:pt x="2333567" y="1352663"/>
                    </a:cubicBezTo>
                    <a:cubicBezTo>
                      <a:pt x="2320700" y="1352856"/>
                      <a:pt x="2307835" y="1352567"/>
                      <a:pt x="2294968" y="1353240"/>
                    </a:cubicBezTo>
                    <a:cubicBezTo>
                      <a:pt x="2287095" y="1353624"/>
                      <a:pt x="2278839" y="1357560"/>
                      <a:pt x="2271540" y="1356120"/>
                    </a:cubicBezTo>
                    <a:cubicBezTo>
                      <a:pt x="2256659" y="1353335"/>
                      <a:pt x="2241776" y="1359576"/>
                      <a:pt x="2226895" y="1354392"/>
                    </a:cubicBezTo>
                    <a:cubicBezTo>
                      <a:pt x="2222285" y="1352856"/>
                      <a:pt x="2215948" y="1356696"/>
                      <a:pt x="2210379" y="1356888"/>
                    </a:cubicBezTo>
                    <a:cubicBezTo>
                      <a:pt x="2196457" y="1357368"/>
                      <a:pt x="2182535" y="1357272"/>
                      <a:pt x="2168613" y="1357176"/>
                    </a:cubicBezTo>
                    <a:cubicBezTo>
                      <a:pt x="2156131" y="1357080"/>
                      <a:pt x="2143168" y="1358424"/>
                      <a:pt x="2131167" y="1355736"/>
                    </a:cubicBezTo>
                    <a:cubicBezTo>
                      <a:pt x="2118588" y="1352856"/>
                      <a:pt x="2107259" y="1353240"/>
                      <a:pt x="2095065" y="1356504"/>
                    </a:cubicBezTo>
                    <a:cubicBezTo>
                      <a:pt x="2086711" y="1358712"/>
                      <a:pt x="2077878" y="1359001"/>
                      <a:pt x="2069237" y="1359672"/>
                    </a:cubicBezTo>
                    <a:cubicBezTo>
                      <a:pt x="2059924" y="1360440"/>
                      <a:pt x="2049650" y="1358424"/>
                      <a:pt x="2041201" y="1361592"/>
                    </a:cubicBezTo>
                    <a:cubicBezTo>
                      <a:pt x="2016044" y="1371002"/>
                      <a:pt x="1990216" y="1373018"/>
                      <a:pt x="1963909" y="1373018"/>
                    </a:cubicBezTo>
                    <a:cubicBezTo>
                      <a:pt x="1959107" y="1373018"/>
                      <a:pt x="1954210" y="1371675"/>
                      <a:pt x="1949603" y="1370234"/>
                    </a:cubicBezTo>
                    <a:cubicBezTo>
                      <a:pt x="1922717" y="1361592"/>
                      <a:pt x="1895737" y="1362360"/>
                      <a:pt x="1868373" y="1367641"/>
                    </a:cubicBezTo>
                    <a:cubicBezTo>
                      <a:pt x="1862708" y="1368794"/>
                      <a:pt x="1856372" y="1368986"/>
                      <a:pt x="1850707" y="1367834"/>
                    </a:cubicBezTo>
                    <a:cubicBezTo>
                      <a:pt x="1834768" y="1364473"/>
                      <a:pt x="1819309" y="1358904"/>
                      <a:pt x="1803275" y="1356504"/>
                    </a:cubicBezTo>
                    <a:cubicBezTo>
                      <a:pt x="1776775" y="1352567"/>
                      <a:pt x="1753828" y="1365817"/>
                      <a:pt x="1730112" y="1374459"/>
                    </a:cubicBezTo>
                    <a:cubicBezTo>
                      <a:pt x="1707548" y="1382620"/>
                      <a:pt x="1688345" y="1401055"/>
                      <a:pt x="1661652" y="1396926"/>
                    </a:cubicBezTo>
                    <a:cubicBezTo>
                      <a:pt x="1658965" y="1396542"/>
                      <a:pt x="1655988" y="1399134"/>
                      <a:pt x="1653011" y="1399807"/>
                    </a:cubicBezTo>
                    <a:cubicBezTo>
                      <a:pt x="1644850" y="1401631"/>
                      <a:pt x="1636689" y="1403839"/>
                      <a:pt x="1628431" y="1404704"/>
                    </a:cubicBezTo>
                    <a:cubicBezTo>
                      <a:pt x="1618350" y="1405856"/>
                      <a:pt x="1608076" y="1405472"/>
                      <a:pt x="1597995" y="1406432"/>
                    </a:cubicBezTo>
                    <a:cubicBezTo>
                      <a:pt x="1585032" y="1407584"/>
                      <a:pt x="1572263" y="1410656"/>
                      <a:pt x="1559396" y="1410656"/>
                    </a:cubicBezTo>
                    <a:cubicBezTo>
                      <a:pt x="1549026" y="1410656"/>
                      <a:pt x="1538753" y="1407104"/>
                      <a:pt x="1528480" y="1405375"/>
                    </a:cubicBezTo>
                    <a:cubicBezTo>
                      <a:pt x="1513981" y="1402975"/>
                      <a:pt x="1498042" y="1403647"/>
                      <a:pt x="1485272" y="1397502"/>
                    </a:cubicBezTo>
                    <a:cubicBezTo>
                      <a:pt x="1471639" y="1390973"/>
                      <a:pt x="1458676" y="1387997"/>
                      <a:pt x="1444562" y="1390013"/>
                    </a:cubicBezTo>
                    <a:cubicBezTo>
                      <a:pt x="1439857" y="1390685"/>
                      <a:pt x="1433808" y="1394718"/>
                      <a:pt x="1431696" y="1398846"/>
                    </a:cubicBezTo>
                    <a:cubicBezTo>
                      <a:pt x="1426991" y="1408064"/>
                      <a:pt x="1420559" y="1409697"/>
                      <a:pt x="1411821" y="1406527"/>
                    </a:cubicBezTo>
                    <a:cubicBezTo>
                      <a:pt x="1404236" y="1403839"/>
                      <a:pt x="1394922" y="1402495"/>
                      <a:pt x="1389738" y="1397310"/>
                    </a:cubicBezTo>
                    <a:cubicBezTo>
                      <a:pt x="1375047" y="1382620"/>
                      <a:pt x="1356324" y="1382140"/>
                      <a:pt x="1338081" y="1378204"/>
                    </a:cubicBezTo>
                    <a:cubicBezTo>
                      <a:pt x="1326945" y="1375802"/>
                      <a:pt x="1316574" y="1375707"/>
                      <a:pt x="1305436" y="1377339"/>
                    </a:cubicBezTo>
                    <a:cubicBezTo>
                      <a:pt x="1281241" y="1380988"/>
                      <a:pt x="1257717" y="1375802"/>
                      <a:pt x="1234481" y="1369178"/>
                    </a:cubicBezTo>
                    <a:cubicBezTo>
                      <a:pt x="1219118" y="1364761"/>
                      <a:pt x="1203372" y="1362073"/>
                      <a:pt x="1188106" y="1357560"/>
                    </a:cubicBezTo>
                    <a:cubicBezTo>
                      <a:pt x="1176680" y="1354104"/>
                      <a:pt x="1165255" y="1349975"/>
                      <a:pt x="1154790" y="1344406"/>
                    </a:cubicBezTo>
                    <a:cubicBezTo>
                      <a:pt x="1139618" y="1336244"/>
                      <a:pt x="1126369" y="1323954"/>
                      <a:pt x="1107069" y="1327219"/>
                    </a:cubicBezTo>
                    <a:cubicBezTo>
                      <a:pt x="1090074" y="1330099"/>
                      <a:pt x="1074713" y="1324051"/>
                      <a:pt x="1059158" y="1318290"/>
                    </a:cubicBezTo>
                    <a:cubicBezTo>
                      <a:pt x="1047732" y="1314065"/>
                      <a:pt x="1036308" y="1309744"/>
                      <a:pt x="1024496" y="1307056"/>
                    </a:cubicBezTo>
                    <a:cubicBezTo>
                      <a:pt x="1010478" y="1303887"/>
                      <a:pt x="994635" y="1305232"/>
                      <a:pt x="982153" y="1299374"/>
                    </a:cubicBezTo>
                    <a:cubicBezTo>
                      <a:pt x="969095" y="1293229"/>
                      <a:pt x="958246" y="1297358"/>
                      <a:pt x="946628" y="1299087"/>
                    </a:cubicBezTo>
                    <a:cubicBezTo>
                      <a:pt x="928097" y="1301775"/>
                      <a:pt x="909661" y="1306768"/>
                      <a:pt x="890939" y="1300431"/>
                    </a:cubicBezTo>
                    <a:cubicBezTo>
                      <a:pt x="868184" y="1292750"/>
                      <a:pt x="845620" y="1284493"/>
                      <a:pt x="822769" y="1277196"/>
                    </a:cubicBezTo>
                    <a:cubicBezTo>
                      <a:pt x="813934" y="1274410"/>
                      <a:pt x="804431" y="1273258"/>
                      <a:pt x="795212" y="1272010"/>
                    </a:cubicBezTo>
                    <a:cubicBezTo>
                      <a:pt x="786476" y="1270954"/>
                      <a:pt x="776010" y="1273642"/>
                      <a:pt x="769288" y="1269610"/>
                    </a:cubicBezTo>
                    <a:cubicBezTo>
                      <a:pt x="752005" y="1259241"/>
                      <a:pt x="734243" y="1254152"/>
                      <a:pt x="714271" y="1254152"/>
                    </a:cubicBezTo>
                    <a:cubicBezTo>
                      <a:pt x="706781" y="1254152"/>
                      <a:pt x="699484" y="1249831"/>
                      <a:pt x="691900" y="1249062"/>
                    </a:cubicBezTo>
                    <a:cubicBezTo>
                      <a:pt x="681529" y="1248103"/>
                      <a:pt x="669623" y="1245510"/>
                      <a:pt x="660598" y="1249159"/>
                    </a:cubicBezTo>
                    <a:cubicBezTo>
                      <a:pt x="639379" y="1257800"/>
                      <a:pt x="622193" y="1250599"/>
                      <a:pt x="603662" y="1242054"/>
                    </a:cubicBezTo>
                    <a:cubicBezTo>
                      <a:pt x="585418" y="1233604"/>
                      <a:pt x="566215" y="1226884"/>
                      <a:pt x="546821" y="1221314"/>
                    </a:cubicBezTo>
                    <a:cubicBezTo>
                      <a:pt x="539524" y="1219298"/>
                      <a:pt x="530787" y="1222659"/>
                      <a:pt x="522721" y="1223330"/>
                    </a:cubicBezTo>
                    <a:cubicBezTo>
                      <a:pt x="519840" y="1223523"/>
                      <a:pt x="516671" y="1223811"/>
                      <a:pt x="514080" y="1222851"/>
                    </a:cubicBezTo>
                    <a:cubicBezTo>
                      <a:pt x="489020" y="1213633"/>
                      <a:pt x="463575" y="1206624"/>
                      <a:pt x="436404" y="1211424"/>
                    </a:cubicBezTo>
                    <a:cubicBezTo>
                      <a:pt x="433908" y="1211905"/>
                      <a:pt x="431123" y="1210849"/>
                      <a:pt x="428626" y="1210177"/>
                    </a:cubicBezTo>
                    <a:cubicBezTo>
                      <a:pt x="416432" y="1206720"/>
                      <a:pt x="404526" y="1201247"/>
                      <a:pt x="392141" y="1199999"/>
                    </a:cubicBezTo>
                    <a:cubicBezTo>
                      <a:pt x="361608" y="1196927"/>
                      <a:pt x="330884" y="1195678"/>
                      <a:pt x="300157" y="1193662"/>
                    </a:cubicBezTo>
                    <a:cubicBezTo>
                      <a:pt x="298237" y="1193566"/>
                      <a:pt x="296221" y="1193566"/>
                      <a:pt x="294493" y="1192894"/>
                    </a:cubicBezTo>
                    <a:cubicBezTo>
                      <a:pt x="283163" y="1188765"/>
                      <a:pt x="273274" y="1190110"/>
                      <a:pt x="263671" y="1197982"/>
                    </a:cubicBezTo>
                    <a:cubicBezTo>
                      <a:pt x="259447" y="1201439"/>
                      <a:pt x="253686" y="1203263"/>
                      <a:pt x="248406" y="1205184"/>
                    </a:cubicBezTo>
                    <a:cubicBezTo>
                      <a:pt x="240628" y="1208065"/>
                      <a:pt x="232659" y="1210849"/>
                      <a:pt x="224594" y="1212673"/>
                    </a:cubicBezTo>
                    <a:cubicBezTo>
                      <a:pt x="216624" y="1214401"/>
                      <a:pt x="208079" y="1216801"/>
                      <a:pt x="200398" y="1215458"/>
                    </a:cubicBezTo>
                    <a:cubicBezTo>
                      <a:pt x="186572" y="1213057"/>
                      <a:pt x="173417" y="1207681"/>
                      <a:pt x="159783" y="1204127"/>
                    </a:cubicBezTo>
                    <a:cubicBezTo>
                      <a:pt x="155079" y="1202879"/>
                      <a:pt x="149893" y="1203072"/>
                      <a:pt x="144997" y="1202975"/>
                    </a:cubicBezTo>
                    <a:cubicBezTo>
                      <a:pt x="133763" y="1202688"/>
                      <a:pt x="122241" y="1205472"/>
                      <a:pt x="112064" y="1197503"/>
                    </a:cubicBezTo>
                    <a:cubicBezTo>
                      <a:pt x="102655" y="1190014"/>
                      <a:pt x="93148" y="1192221"/>
                      <a:pt x="83259" y="1197887"/>
                    </a:cubicBezTo>
                    <a:cubicBezTo>
                      <a:pt x="76154" y="1201920"/>
                      <a:pt x="68090" y="1205088"/>
                      <a:pt x="60120" y="1206624"/>
                    </a:cubicBezTo>
                    <a:cubicBezTo>
                      <a:pt x="49174" y="1208736"/>
                      <a:pt x="38324" y="1209601"/>
                      <a:pt x="26514" y="1208352"/>
                    </a:cubicBezTo>
                    <a:cubicBezTo>
                      <a:pt x="18161" y="1207488"/>
                      <a:pt x="11343" y="1207104"/>
                      <a:pt x="4814" y="1202015"/>
                    </a:cubicBezTo>
                    <a:cubicBezTo>
                      <a:pt x="3759" y="1201247"/>
                      <a:pt x="1839" y="1201055"/>
                      <a:pt x="398" y="1201152"/>
                    </a:cubicBezTo>
                    <a:lnTo>
                      <a:pt x="0" y="1201150"/>
                    </a:lnTo>
                    <a:lnTo>
                      <a:pt x="0" y="1004512"/>
                    </a:lnTo>
                    <a:lnTo>
                      <a:pt x="30355" y="1002784"/>
                    </a:lnTo>
                    <a:cubicBezTo>
                      <a:pt x="37748" y="1002111"/>
                      <a:pt x="44853" y="999520"/>
                      <a:pt x="52151" y="997695"/>
                    </a:cubicBezTo>
                    <a:cubicBezTo>
                      <a:pt x="56183" y="996639"/>
                      <a:pt x="60504" y="993855"/>
                      <a:pt x="64248" y="994430"/>
                    </a:cubicBezTo>
                    <a:cubicBezTo>
                      <a:pt x="85948" y="997791"/>
                      <a:pt x="105823" y="989534"/>
                      <a:pt x="126370" y="985405"/>
                    </a:cubicBezTo>
                    <a:cubicBezTo>
                      <a:pt x="135876" y="983485"/>
                      <a:pt x="144805" y="978876"/>
                      <a:pt x="154022" y="975708"/>
                    </a:cubicBezTo>
                    <a:cubicBezTo>
                      <a:pt x="156423" y="974843"/>
                      <a:pt x="159111" y="974075"/>
                      <a:pt x="161512" y="974268"/>
                    </a:cubicBezTo>
                    <a:cubicBezTo>
                      <a:pt x="175242" y="975420"/>
                      <a:pt x="188876" y="977052"/>
                      <a:pt x="202510" y="978300"/>
                    </a:cubicBezTo>
                    <a:cubicBezTo>
                      <a:pt x="214896" y="979452"/>
                      <a:pt x="227378" y="979836"/>
                      <a:pt x="233235" y="993950"/>
                    </a:cubicBezTo>
                    <a:cubicBezTo>
                      <a:pt x="234100" y="996159"/>
                      <a:pt x="236979" y="997791"/>
                      <a:pt x="239188" y="999231"/>
                    </a:cubicBezTo>
                    <a:cubicBezTo>
                      <a:pt x="273274" y="1021411"/>
                      <a:pt x="291516" y="1020835"/>
                      <a:pt x="324834" y="997407"/>
                    </a:cubicBezTo>
                    <a:cubicBezTo>
                      <a:pt x="328290" y="995007"/>
                      <a:pt x="335683" y="993278"/>
                      <a:pt x="337987" y="995198"/>
                    </a:cubicBezTo>
                    <a:cubicBezTo>
                      <a:pt x="357575" y="1011137"/>
                      <a:pt x="378986" y="1009409"/>
                      <a:pt x="401550" y="1004416"/>
                    </a:cubicBezTo>
                    <a:cubicBezTo>
                      <a:pt x="407407" y="1003072"/>
                      <a:pt x="415664" y="1003072"/>
                      <a:pt x="420081" y="1006240"/>
                    </a:cubicBezTo>
                    <a:cubicBezTo>
                      <a:pt x="441108" y="1020930"/>
                      <a:pt x="463672" y="1018819"/>
                      <a:pt x="486523" y="1014498"/>
                    </a:cubicBezTo>
                    <a:cubicBezTo>
                      <a:pt x="490075" y="1013826"/>
                      <a:pt x="494397" y="1010177"/>
                      <a:pt x="495932" y="1006817"/>
                    </a:cubicBezTo>
                    <a:cubicBezTo>
                      <a:pt x="501406" y="994911"/>
                      <a:pt x="511680" y="990878"/>
                      <a:pt x="523009" y="987517"/>
                    </a:cubicBezTo>
                    <a:cubicBezTo>
                      <a:pt x="540868" y="982044"/>
                      <a:pt x="558438" y="975611"/>
                      <a:pt x="576393" y="970427"/>
                    </a:cubicBezTo>
                    <a:cubicBezTo>
                      <a:pt x="580811" y="969179"/>
                      <a:pt x="586283" y="969947"/>
                      <a:pt x="590892" y="971387"/>
                    </a:cubicBezTo>
                    <a:cubicBezTo>
                      <a:pt x="606638" y="976284"/>
                      <a:pt x="616624" y="988574"/>
                      <a:pt x="627569" y="999904"/>
                    </a:cubicBezTo>
                    <a:cubicBezTo>
                      <a:pt x="632370" y="1004897"/>
                      <a:pt x="638995" y="1008449"/>
                      <a:pt x="645429" y="1011329"/>
                    </a:cubicBezTo>
                    <a:cubicBezTo>
                      <a:pt x="662135" y="1018723"/>
                      <a:pt x="679226" y="1025348"/>
                      <a:pt x="696125" y="1032356"/>
                    </a:cubicBezTo>
                    <a:cubicBezTo>
                      <a:pt x="697757" y="1033029"/>
                      <a:pt x="699100" y="1034757"/>
                      <a:pt x="700349" y="1036197"/>
                    </a:cubicBezTo>
                    <a:cubicBezTo>
                      <a:pt x="712831" y="1051368"/>
                      <a:pt x="725216" y="1066634"/>
                      <a:pt x="737795" y="1081804"/>
                    </a:cubicBezTo>
                    <a:cubicBezTo>
                      <a:pt x="740195" y="1084684"/>
                      <a:pt x="743652" y="1086797"/>
                      <a:pt x="746244" y="1089581"/>
                    </a:cubicBezTo>
                    <a:cubicBezTo>
                      <a:pt x="749893" y="1093422"/>
                      <a:pt x="754502" y="1097071"/>
                      <a:pt x="756422" y="1101680"/>
                    </a:cubicBezTo>
                    <a:cubicBezTo>
                      <a:pt x="762374" y="1116177"/>
                      <a:pt x="773801" y="1122419"/>
                      <a:pt x="788202" y="1125108"/>
                    </a:cubicBezTo>
                    <a:cubicBezTo>
                      <a:pt x="801357" y="1127603"/>
                      <a:pt x="814511" y="1129716"/>
                      <a:pt x="827569" y="1132596"/>
                    </a:cubicBezTo>
                    <a:cubicBezTo>
                      <a:pt x="843507" y="1136053"/>
                      <a:pt x="859350" y="1139798"/>
                      <a:pt x="875097" y="1144022"/>
                    </a:cubicBezTo>
                    <a:cubicBezTo>
                      <a:pt x="881913" y="1145847"/>
                      <a:pt x="889115" y="1147959"/>
                      <a:pt x="894972" y="1151704"/>
                    </a:cubicBezTo>
                    <a:cubicBezTo>
                      <a:pt x="911390" y="1162073"/>
                      <a:pt x="928961" y="1169082"/>
                      <a:pt x="948260" y="1166298"/>
                    </a:cubicBezTo>
                    <a:cubicBezTo>
                      <a:pt x="963718" y="1164089"/>
                      <a:pt x="976680" y="1169754"/>
                      <a:pt x="986282" y="1178588"/>
                    </a:cubicBezTo>
                    <a:cubicBezTo>
                      <a:pt x="1003757" y="1194623"/>
                      <a:pt x="1022479" y="1190973"/>
                      <a:pt x="1041107" y="1185789"/>
                    </a:cubicBezTo>
                    <a:cubicBezTo>
                      <a:pt x="1050708" y="1183101"/>
                      <a:pt x="1058581" y="1183485"/>
                      <a:pt x="1067703" y="1186076"/>
                    </a:cubicBezTo>
                    <a:cubicBezTo>
                      <a:pt x="1088826" y="1192126"/>
                      <a:pt x="1102941" y="1208544"/>
                      <a:pt x="1116574" y="1222946"/>
                    </a:cubicBezTo>
                    <a:cubicBezTo>
                      <a:pt x="1128193" y="1235236"/>
                      <a:pt x="1141251" y="1242149"/>
                      <a:pt x="1155557" y="1247335"/>
                    </a:cubicBezTo>
                    <a:cubicBezTo>
                      <a:pt x="1173608" y="1253959"/>
                      <a:pt x="1187914" y="1251464"/>
                      <a:pt x="1196556" y="1235525"/>
                    </a:cubicBezTo>
                    <a:cubicBezTo>
                      <a:pt x="1198956" y="1231012"/>
                      <a:pt x="1203180" y="1225730"/>
                      <a:pt x="1207693" y="1224387"/>
                    </a:cubicBezTo>
                    <a:cubicBezTo>
                      <a:pt x="1229488" y="1217666"/>
                      <a:pt x="1251572" y="1207872"/>
                      <a:pt x="1274904" y="1213826"/>
                    </a:cubicBezTo>
                    <a:cubicBezTo>
                      <a:pt x="1307165" y="1221987"/>
                      <a:pt x="1338658" y="1221507"/>
                      <a:pt x="1370919" y="1213442"/>
                    </a:cubicBezTo>
                    <a:cubicBezTo>
                      <a:pt x="1423247" y="1200383"/>
                      <a:pt x="1475575" y="1186557"/>
                      <a:pt x="1530593" y="1189437"/>
                    </a:cubicBezTo>
                    <a:cubicBezTo>
                      <a:pt x="1539713" y="1189917"/>
                      <a:pt x="1550563" y="1184060"/>
                      <a:pt x="1558436" y="1178299"/>
                    </a:cubicBezTo>
                    <a:cubicBezTo>
                      <a:pt x="1573511" y="1167354"/>
                      <a:pt x="1572838" y="1166489"/>
                      <a:pt x="1589737" y="1175515"/>
                    </a:cubicBezTo>
                    <a:cubicBezTo>
                      <a:pt x="1593770" y="1177724"/>
                      <a:pt x="1598763" y="1179068"/>
                      <a:pt x="1601740" y="1182333"/>
                    </a:cubicBezTo>
                    <a:cubicBezTo>
                      <a:pt x="1616909" y="1198943"/>
                      <a:pt x="1635633" y="1194910"/>
                      <a:pt x="1654259" y="1192510"/>
                    </a:cubicBezTo>
                    <a:cubicBezTo>
                      <a:pt x="1657524" y="1192030"/>
                      <a:pt x="1661460" y="1191358"/>
                      <a:pt x="1664246" y="1192702"/>
                    </a:cubicBezTo>
                    <a:cubicBezTo>
                      <a:pt x="1676823" y="1198750"/>
                      <a:pt x="1687481" y="1196639"/>
                      <a:pt x="1698427" y="1188381"/>
                    </a:cubicBezTo>
                    <a:cubicBezTo>
                      <a:pt x="1707932" y="1181276"/>
                      <a:pt x="1718878" y="1177052"/>
                      <a:pt x="1730112" y="1185885"/>
                    </a:cubicBezTo>
                    <a:cubicBezTo>
                      <a:pt x="1755076" y="1205472"/>
                      <a:pt x="1781767" y="1206432"/>
                      <a:pt x="1809996" y="1194046"/>
                    </a:cubicBezTo>
                    <a:cubicBezTo>
                      <a:pt x="1830159" y="1185213"/>
                      <a:pt x="1850034" y="1183196"/>
                      <a:pt x="1871254" y="1192126"/>
                    </a:cubicBezTo>
                    <a:cubicBezTo>
                      <a:pt x="1879415" y="1195582"/>
                      <a:pt x="1889977" y="1193278"/>
                      <a:pt x="1899482" y="1194046"/>
                    </a:cubicBezTo>
                    <a:cubicBezTo>
                      <a:pt x="1904859" y="1194430"/>
                      <a:pt x="1910813" y="1194526"/>
                      <a:pt x="1915420" y="1196927"/>
                    </a:cubicBezTo>
                    <a:cubicBezTo>
                      <a:pt x="1927711" y="1203072"/>
                      <a:pt x="1939136" y="1210945"/>
                      <a:pt x="1951522" y="1216994"/>
                    </a:cubicBezTo>
                    <a:cubicBezTo>
                      <a:pt x="1957475" y="1219874"/>
                      <a:pt x="1964580" y="1221410"/>
                      <a:pt x="1971302" y="1221507"/>
                    </a:cubicBezTo>
                    <a:cubicBezTo>
                      <a:pt x="1991177" y="1221987"/>
                      <a:pt x="2011052" y="1221987"/>
                      <a:pt x="2030831" y="1221123"/>
                    </a:cubicBezTo>
                    <a:cubicBezTo>
                      <a:pt x="2063476" y="1219778"/>
                      <a:pt x="2096601" y="1219490"/>
                      <a:pt x="2120125" y="1190878"/>
                    </a:cubicBezTo>
                    <a:cubicBezTo>
                      <a:pt x="2122046" y="1188573"/>
                      <a:pt x="2126174" y="1187229"/>
                      <a:pt x="2129439" y="1186845"/>
                    </a:cubicBezTo>
                    <a:cubicBezTo>
                      <a:pt x="2144513" y="1185021"/>
                      <a:pt x="2159971" y="1184828"/>
                      <a:pt x="2174854" y="1181852"/>
                    </a:cubicBezTo>
                    <a:cubicBezTo>
                      <a:pt x="2186760" y="1179452"/>
                      <a:pt x="2196650" y="1180220"/>
                      <a:pt x="2205674" y="1188669"/>
                    </a:cubicBezTo>
                    <a:cubicBezTo>
                      <a:pt x="2217485" y="1199807"/>
                      <a:pt x="2231887" y="1206336"/>
                      <a:pt x="2247634" y="1202784"/>
                    </a:cubicBezTo>
                    <a:cubicBezTo>
                      <a:pt x="2263379" y="1199327"/>
                      <a:pt x="2273749" y="1206816"/>
                      <a:pt x="2285367" y="1214594"/>
                    </a:cubicBezTo>
                    <a:cubicBezTo>
                      <a:pt x="2293817" y="1220258"/>
                      <a:pt x="2303418" y="1227363"/>
                      <a:pt x="2312827" y="1227939"/>
                    </a:cubicBezTo>
                    <a:cubicBezTo>
                      <a:pt x="2334143" y="1229187"/>
                      <a:pt x="2352482" y="1248967"/>
                      <a:pt x="2375622" y="1237733"/>
                    </a:cubicBezTo>
                    <a:cubicBezTo>
                      <a:pt x="2377158" y="1236965"/>
                      <a:pt x="2379942" y="1238885"/>
                      <a:pt x="2382151" y="1239365"/>
                    </a:cubicBezTo>
                    <a:cubicBezTo>
                      <a:pt x="2399817" y="1243014"/>
                      <a:pt x="2416428" y="1239461"/>
                      <a:pt x="2429390" y="1227459"/>
                    </a:cubicBezTo>
                    <a:cubicBezTo>
                      <a:pt x="2446385" y="1211809"/>
                      <a:pt x="2465203" y="1210272"/>
                      <a:pt x="2486134" y="1215362"/>
                    </a:cubicBezTo>
                    <a:cubicBezTo>
                      <a:pt x="2492856" y="1216994"/>
                      <a:pt x="2499577" y="1218146"/>
                      <a:pt x="2506394" y="1219490"/>
                    </a:cubicBezTo>
                    <a:cubicBezTo>
                      <a:pt x="2515611" y="1221410"/>
                      <a:pt x="2524925" y="1223427"/>
                      <a:pt x="2534142" y="1225347"/>
                    </a:cubicBezTo>
                    <a:cubicBezTo>
                      <a:pt x="2543072" y="1227268"/>
                      <a:pt x="2552962" y="1230532"/>
                      <a:pt x="2559874" y="1222275"/>
                    </a:cubicBezTo>
                    <a:cubicBezTo>
                      <a:pt x="2565827" y="1215169"/>
                      <a:pt x="2570052" y="1215842"/>
                      <a:pt x="2575525" y="1221987"/>
                    </a:cubicBezTo>
                    <a:cubicBezTo>
                      <a:pt x="2594536" y="1243494"/>
                      <a:pt x="2617580" y="1256936"/>
                      <a:pt x="2646960" y="1257896"/>
                    </a:cubicBezTo>
                    <a:cubicBezTo>
                      <a:pt x="2653009" y="1258088"/>
                      <a:pt x="2659154" y="1259432"/>
                      <a:pt x="2665107" y="1260873"/>
                    </a:cubicBezTo>
                    <a:cubicBezTo>
                      <a:pt x="2668756" y="1261736"/>
                      <a:pt x="2673173" y="1262697"/>
                      <a:pt x="2675381" y="1265290"/>
                    </a:cubicBezTo>
                    <a:cubicBezTo>
                      <a:pt x="2692567" y="1285068"/>
                      <a:pt x="2713979" y="1298799"/>
                      <a:pt x="2737311" y="1309841"/>
                    </a:cubicBezTo>
                    <a:cubicBezTo>
                      <a:pt x="2745664" y="1313777"/>
                      <a:pt x="2754594" y="1317713"/>
                      <a:pt x="2763619" y="1318866"/>
                    </a:cubicBezTo>
                    <a:cubicBezTo>
                      <a:pt x="2773028" y="1320018"/>
                      <a:pt x="2782917" y="1318098"/>
                      <a:pt x="2792519" y="1317041"/>
                    </a:cubicBezTo>
                    <a:cubicBezTo>
                      <a:pt x="2798184" y="1316466"/>
                      <a:pt x="2804713" y="1316561"/>
                      <a:pt x="2809226" y="1313777"/>
                    </a:cubicBezTo>
                    <a:cubicBezTo>
                      <a:pt x="2823532" y="1305039"/>
                      <a:pt x="2837358" y="1295631"/>
                      <a:pt x="2850705" y="1285452"/>
                    </a:cubicBezTo>
                    <a:cubicBezTo>
                      <a:pt x="2862131" y="1276715"/>
                      <a:pt x="2864435" y="1275467"/>
                      <a:pt x="2874324" y="1286413"/>
                    </a:cubicBezTo>
                    <a:cubicBezTo>
                      <a:pt x="2884502" y="1297647"/>
                      <a:pt x="2897176" y="1303503"/>
                      <a:pt x="2911194" y="1305903"/>
                    </a:cubicBezTo>
                    <a:cubicBezTo>
                      <a:pt x="2933373" y="1309648"/>
                      <a:pt x="2955745" y="1312816"/>
                      <a:pt x="2978116" y="1314641"/>
                    </a:cubicBezTo>
                    <a:cubicBezTo>
                      <a:pt x="2998375" y="1316273"/>
                      <a:pt x="3008073" y="1307440"/>
                      <a:pt x="3012106" y="1287373"/>
                    </a:cubicBezTo>
                    <a:cubicBezTo>
                      <a:pt x="3014410" y="1276235"/>
                      <a:pt x="3017387" y="1264137"/>
                      <a:pt x="3029676" y="1261161"/>
                    </a:cubicBezTo>
                    <a:cubicBezTo>
                      <a:pt x="3049744" y="1256360"/>
                      <a:pt x="3070579" y="1254248"/>
                      <a:pt x="3080469" y="1230724"/>
                    </a:cubicBezTo>
                    <a:cubicBezTo>
                      <a:pt x="3085941" y="1235909"/>
                      <a:pt x="3089302" y="1238981"/>
                      <a:pt x="3092567" y="1242054"/>
                    </a:cubicBezTo>
                    <a:cubicBezTo>
                      <a:pt x="3101592" y="1250599"/>
                      <a:pt x="3120314" y="1254248"/>
                      <a:pt x="3129821" y="1246855"/>
                    </a:cubicBezTo>
                    <a:cubicBezTo>
                      <a:pt x="3143839" y="1236101"/>
                      <a:pt x="3156705" y="1238117"/>
                      <a:pt x="3170147" y="1246471"/>
                    </a:cubicBezTo>
                    <a:cubicBezTo>
                      <a:pt x="3192615" y="1260297"/>
                      <a:pt x="3217674" y="1257128"/>
                      <a:pt x="3240429" y="1251559"/>
                    </a:cubicBezTo>
                    <a:cubicBezTo>
                      <a:pt x="3257617" y="1247430"/>
                      <a:pt x="3275956" y="1239845"/>
                      <a:pt x="3287189" y="1222466"/>
                    </a:cubicBezTo>
                    <a:cubicBezTo>
                      <a:pt x="3290741" y="1216898"/>
                      <a:pt x="3298711" y="1214113"/>
                      <a:pt x="3305049" y="1210465"/>
                    </a:cubicBezTo>
                    <a:cubicBezTo>
                      <a:pt x="3310329" y="1207488"/>
                      <a:pt x="3315898" y="1204704"/>
                      <a:pt x="3321755" y="1202784"/>
                    </a:cubicBezTo>
                    <a:cubicBezTo>
                      <a:pt x="3327995" y="1200671"/>
                      <a:pt x="3334909" y="1197598"/>
                      <a:pt x="3341055" y="1198463"/>
                    </a:cubicBezTo>
                    <a:cubicBezTo>
                      <a:pt x="3359681" y="1200959"/>
                      <a:pt x="3374467" y="1196062"/>
                      <a:pt x="3387621" y="1182140"/>
                    </a:cubicBezTo>
                    <a:cubicBezTo>
                      <a:pt x="3394439" y="1174939"/>
                      <a:pt x="3404520" y="1166202"/>
                      <a:pt x="3413161" y="1166105"/>
                    </a:cubicBezTo>
                    <a:cubicBezTo>
                      <a:pt x="3434189" y="1165818"/>
                      <a:pt x="3451663" y="1158905"/>
                      <a:pt x="3470579" y="1150647"/>
                    </a:cubicBezTo>
                    <a:cubicBezTo>
                      <a:pt x="3482772" y="1145366"/>
                      <a:pt x="3496598" y="1141718"/>
                      <a:pt x="3509657" y="1136821"/>
                    </a:cubicBezTo>
                    <a:cubicBezTo>
                      <a:pt x="3524923" y="1131060"/>
                      <a:pt x="3541534" y="1128948"/>
                      <a:pt x="3550847" y="1113009"/>
                    </a:cubicBezTo>
                    <a:cubicBezTo>
                      <a:pt x="3551903" y="1111281"/>
                      <a:pt x="3555072" y="1110993"/>
                      <a:pt x="3556608" y="1109361"/>
                    </a:cubicBezTo>
                    <a:cubicBezTo>
                      <a:pt x="3561505" y="1104368"/>
                      <a:pt x="3567842" y="1099760"/>
                      <a:pt x="3570435" y="1093710"/>
                    </a:cubicBezTo>
                    <a:cubicBezTo>
                      <a:pt x="3577923" y="1076044"/>
                      <a:pt x="3583780" y="1057800"/>
                      <a:pt x="3590501" y="1039846"/>
                    </a:cubicBezTo>
                    <a:cubicBezTo>
                      <a:pt x="3591942" y="1036005"/>
                      <a:pt x="3593285" y="1031108"/>
                      <a:pt x="3596263" y="1028900"/>
                    </a:cubicBezTo>
                    <a:cubicBezTo>
                      <a:pt x="3613449" y="1016226"/>
                      <a:pt x="3630925" y="1004032"/>
                      <a:pt x="3648591" y="992030"/>
                    </a:cubicBezTo>
                    <a:cubicBezTo>
                      <a:pt x="3655696" y="987229"/>
                      <a:pt x="3661649" y="989918"/>
                      <a:pt x="3667986" y="995487"/>
                    </a:cubicBezTo>
                    <a:cubicBezTo>
                      <a:pt x="3674131" y="1000768"/>
                      <a:pt x="3681717" y="1006240"/>
                      <a:pt x="3689397" y="1007585"/>
                    </a:cubicBezTo>
                    <a:cubicBezTo>
                      <a:pt x="3704760" y="1010177"/>
                      <a:pt x="3720698" y="1010753"/>
                      <a:pt x="3736349" y="1010753"/>
                    </a:cubicBezTo>
                    <a:cubicBezTo>
                      <a:pt x="3742205" y="1010753"/>
                      <a:pt x="3748446" y="1007297"/>
                      <a:pt x="3753919" y="1004513"/>
                    </a:cubicBezTo>
                    <a:cubicBezTo>
                      <a:pt x="3764289" y="999231"/>
                      <a:pt x="3773890" y="992126"/>
                      <a:pt x="3784643" y="987710"/>
                    </a:cubicBezTo>
                    <a:cubicBezTo>
                      <a:pt x="3797126" y="982621"/>
                      <a:pt x="3804615" y="974459"/>
                      <a:pt x="3808359" y="961689"/>
                    </a:cubicBezTo>
                    <a:cubicBezTo>
                      <a:pt x="3813929" y="942679"/>
                      <a:pt x="3827179" y="929428"/>
                      <a:pt x="3842829" y="918674"/>
                    </a:cubicBezTo>
                    <a:cubicBezTo>
                      <a:pt x="3862705" y="904944"/>
                      <a:pt x="3886421" y="905616"/>
                      <a:pt x="3908983" y="902256"/>
                    </a:cubicBezTo>
                    <a:cubicBezTo>
                      <a:pt x="3917625" y="901008"/>
                      <a:pt x="3926555" y="899951"/>
                      <a:pt x="3934428" y="896783"/>
                    </a:cubicBezTo>
                    <a:cubicBezTo>
                      <a:pt x="3964288" y="884877"/>
                      <a:pt x="3994149" y="873548"/>
                      <a:pt x="4026987" y="873835"/>
                    </a:cubicBezTo>
                    <a:cubicBezTo>
                      <a:pt x="4029674" y="873835"/>
                      <a:pt x="4032363" y="873548"/>
                      <a:pt x="4035051" y="873067"/>
                    </a:cubicBezTo>
                    <a:cubicBezTo>
                      <a:pt x="4058383" y="869131"/>
                      <a:pt x="4082483" y="867594"/>
                      <a:pt x="4099189" y="846664"/>
                    </a:cubicBezTo>
                    <a:cubicBezTo>
                      <a:pt x="4102261" y="842823"/>
                      <a:pt x="4109271" y="841671"/>
                      <a:pt x="4114647" y="840134"/>
                    </a:cubicBezTo>
                    <a:cubicBezTo>
                      <a:pt x="4123961" y="837638"/>
                      <a:pt x="4130203" y="832549"/>
                      <a:pt x="4133563" y="823427"/>
                    </a:cubicBezTo>
                    <a:cubicBezTo>
                      <a:pt x="4139229" y="807681"/>
                      <a:pt x="4145949" y="792223"/>
                      <a:pt x="4151039" y="776284"/>
                    </a:cubicBezTo>
                    <a:cubicBezTo>
                      <a:pt x="4154591" y="765338"/>
                      <a:pt x="4161215" y="759289"/>
                      <a:pt x="4171489" y="754776"/>
                    </a:cubicBezTo>
                    <a:cubicBezTo>
                      <a:pt x="4177251" y="752280"/>
                      <a:pt x="4182243" y="746808"/>
                      <a:pt x="4186372" y="741718"/>
                    </a:cubicBezTo>
                    <a:cubicBezTo>
                      <a:pt x="4191365" y="735573"/>
                      <a:pt x="4193957" y="727412"/>
                      <a:pt x="4199429" y="721940"/>
                    </a:cubicBezTo>
                    <a:cubicBezTo>
                      <a:pt x="4212775" y="708305"/>
                      <a:pt x="4216905" y="693231"/>
                      <a:pt x="4212487" y="674604"/>
                    </a:cubicBezTo>
                    <a:cubicBezTo>
                      <a:pt x="4208551" y="658090"/>
                      <a:pt x="4218921" y="636006"/>
                      <a:pt x="4232555" y="632645"/>
                    </a:cubicBezTo>
                    <a:cubicBezTo>
                      <a:pt x="4247629" y="628900"/>
                      <a:pt x="4257999" y="619684"/>
                      <a:pt x="4268657" y="609410"/>
                    </a:cubicBezTo>
                    <a:cubicBezTo>
                      <a:pt x="4274609" y="603649"/>
                      <a:pt x="4282963" y="598656"/>
                      <a:pt x="4291028" y="597216"/>
                    </a:cubicBezTo>
                    <a:cubicBezTo>
                      <a:pt x="4321657" y="591647"/>
                      <a:pt x="4350557" y="598464"/>
                      <a:pt x="4379651" y="609506"/>
                    </a:cubicBezTo>
                    <a:cubicBezTo>
                      <a:pt x="4398661" y="616707"/>
                      <a:pt x="4419784" y="618627"/>
                      <a:pt x="4440139" y="621507"/>
                    </a:cubicBezTo>
                    <a:cubicBezTo>
                      <a:pt x="4446477" y="622371"/>
                      <a:pt x="4454542" y="620452"/>
                      <a:pt x="4460015" y="616899"/>
                    </a:cubicBezTo>
                    <a:cubicBezTo>
                      <a:pt x="4479218" y="604609"/>
                      <a:pt x="4498325" y="591935"/>
                      <a:pt x="4516183" y="577724"/>
                    </a:cubicBezTo>
                    <a:cubicBezTo>
                      <a:pt x="4532795" y="564379"/>
                      <a:pt x="4551517" y="558810"/>
                      <a:pt x="4571681" y="560250"/>
                    </a:cubicBezTo>
                    <a:cubicBezTo>
                      <a:pt x="4586371" y="561306"/>
                      <a:pt x="4599621" y="558905"/>
                      <a:pt x="4613447" y="555257"/>
                    </a:cubicBezTo>
                    <a:cubicBezTo>
                      <a:pt x="4624969" y="552185"/>
                      <a:pt x="4637643" y="550072"/>
                      <a:pt x="4649355" y="551417"/>
                    </a:cubicBezTo>
                    <a:cubicBezTo>
                      <a:pt x="4665775" y="553337"/>
                      <a:pt x="4679313" y="550553"/>
                      <a:pt x="4692467" y="540663"/>
                    </a:cubicBezTo>
                    <a:cubicBezTo>
                      <a:pt x="4699476" y="535382"/>
                      <a:pt x="4708502" y="532598"/>
                      <a:pt x="4716855" y="528949"/>
                    </a:cubicBezTo>
                    <a:cubicBezTo>
                      <a:pt x="4729721" y="523284"/>
                      <a:pt x="4743067" y="518483"/>
                      <a:pt x="4755645" y="512147"/>
                    </a:cubicBezTo>
                    <a:cubicBezTo>
                      <a:pt x="4769183" y="505425"/>
                      <a:pt x="4781569" y="496112"/>
                      <a:pt x="4795395" y="490351"/>
                    </a:cubicBezTo>
                    <a:cubicBezTo>
                      <a:pt x="4810278" y="484110"/>
                      <a:pt x="4819879" y="474605"/>
                      <a:pt x="4825928" y="459818"/>
                    </a:cubicBezTo>
                    <a:cubicBezTo>
                      <a:pt x="4829769" y="450504"/>
                      <a:pt x="4835049" y="440615"/>
                      <a:pt x="4842347" y="434086"/>
                    </a:cubicBezTo>
                    <a:cubicBezTo>
                      <a:pt x="4857422" y="420740"/>
                      <a:pt x="4875087" y="410370"/>
                      <a:pt x="4890451" y="397216"/>
                    </a:cubicBezTo>
                    <a:cubicBezTo>
                      <a:pt x="4912054" y="378781"/>
                      <a:pt x="4932025" y="359194"/>
                      <a:pt x="4933945" y="327701"/>
                    </a:cubicBezTo>
                    <a:cubicBezTo>
                      <a:pt x="4935001" y="310322"/>
                      <a:pt x="4944219" y="302929"/>
                      <a:pt x="4961214" y="298801"/>
                    </a:cubicBezTo>
                    <a:cubicBezTo>
                      <a:pt x="4966878" y="297457"/>
                      <a:pt x="4974945" y="294864"/>
                      <a:pt x="4976672" y="290639"/>
                    </a:cubicBezTo>
                    <a:cubicBezTo>
                      <a:pt x="4981857" y="278061"/>
                      <a:pt x="4992610" y="275565"/>
                      <a:pt x="5002979" y="270573"/>
                    </a:cubicBezTo>
                    <a:cubicBezTo>
                      <a:pt x="5009221" y="267596"/>
                      <a:pt x="5016903" y="261739"/>
                      <a:pt x="5018535" y="255690"/>
                    </a:cubicBezTo>
                    <a:cubicBezTo>
                      <a:pt x="5025255" y="231206"/>
                      <a:pt x="5043690" y="216804"/>
                      <a:pt x="5061069" y="200961"/>
                    </a:cubicBezTo>
                    <a:cubicBezTo>
                      <a:pt x="5066158" y="196256"/>
                      <a:pt x="5071631" y="190879"/>
                      <a:pt x="5074127" y="184735"/>
                    </a:cubicBezTo>
                    <a:cubicBezTo>
                      <a:pt x="5079409" y="171484"/>
                      <a:pt x="5087281" y="161882"/>
                      <a:pt x="5101108" y="156891"/>
                    </a:cubicBezTo>
                    <a:cubicBezTo>
                      <a:pt x="5105524" y="155354"/>
                      <a:pt x="5109557" y="151801"/>
                      <a:pt x="5112918" y="148441"/>
                    </a:cubicBezTo>
                    <a:cubicBezTo>
                      <a:pt x="5120119" y="141144"/>
                      <a:pt x="5126167" y="132598"/>
                      <a:pt x="5133753" y="125782"/>
                    </a:cubicBezTo>
                    <a:cubicBezTo>
                      <a:pt x="5153051" y="108211"/>
                      <a:pt x="5172159" y="90928"/>
                      <a:pt x="5183393" y="66348"/>
                    </a:cubicBezTo>
                    <a:cubicBezTo>
                      <a:pt x="5188865" y="54346"/>
                      <a:pt x="5195107" y="41288"/>
                      <a:pt x="5204709" y="33030"/>
                    </a:cubicBezTo>
                    <a:cubicBezTo>
                      <a:pt x="5216903" y="22565"/>
                      <a:pt x="5232937" y="16612"/>
                      <a:pt x="5247243" y="8451"/>
                    </a:cubicBezTo>
                    <a:close/>
                  </a:path>
                </a:pathLst>
              </a:custGeom>
              <a:blipFill dpi="0" rotWithShape="1">
                <a:blip r:embed="rId2">
                  <a:alphaModFix amt="57000"/>
                </a:blip>
                <a:srcRect/>
                <a:tile tx="0" ty="0" sx="100000" sy="100000" flip="none" algn="tl"/>
              </a:blipFill>
              <a:ln>
                <a:noFill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/>
              <a:p>
                <a:pPr algn="ctr"/>
                <a:endParaRPr lang="en-US"/>
              </a:p>
            </p:txBody>
          </p:sp>
        </p:grpSp>
      </p:grpSp>
      <p:pic>
        <p:nvPicPr>
          <p:cNvPr id="4" name="Content Placeholder 3" descr="Competition at Work: 3 Steps to Keep It Healthy and Motivational | Insperity">
            <a:extLst>
              <a:ext uri="{FF2B5EF4-FFF2-40B4-BE49-F238E27FC236}">
                <a16:creationId xmlns:a16="http://schemas.microsoft.com/office/drawing/2014/main" id="{7CA5FFD7-9DE1-EA4B-E1DC-4C848D6B087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541932" y="1733853"/>
            <a:ext cx="4369112" cy="229730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6916957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B95B9BA8-1D69-4796-85F5-B6D0BD5235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21396EA-4980-8990-892E-2DFA1EE1EB2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641752"/>
            <a:ext cx="4391024" cy="1323439"/>
          </a:xfrm>
        </p:spPr>
        <p:txBody>
          <a:bodyPr anchor="t">
            <a:normAutofit/>
          </a:bodyPr>
          <a:lstStyle/>
          <a:p>
            <a:r>
              <a:rPr lang="en-US" sz="4000" dirty="0">
                <a:solidFill>
                  <a:schemeClr val="bg1"/>
                </a:solidFill>
              </a:rPr>
              <a:t>The Dragon Hotel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2A046B11-069B-9099-70B6-1E5C6FC25C1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3146400"/>
            <a:ext cx="4391024" cy="2454300"/>
          </a:xfrm>
        </p:spPr>
        <p:txBody>
          <a:bodyPr>
            <a:normAutofit/>
          </a:bodyPr>
          <a:lstStyle/>
          <a:p>
            <a:endParaRPr lang="en-US" sz="2400">
              <a:solidFill>
                <a:schemeClr val="bg1">
                  <a:alpha val="80000"/>
                </a:schemeClr>
              </a:solidFill>
            </a:endParaRPr>
          </a:p>
        </p:txBody>
      </p:sp>
      <p:grpSp>
        <p:nvGrpSpPr>
          <p:cNvPr id="13" name="Group 12">
            <a:extLst>
              <a:ext uri="{FF2B5EF4-FFF2-40B4-BE49-F238E27FC236}">
                <a16:creationId xmlns:a16="http://schemas.microsoft.com/office/drawing/2014/main" id="{D44E3F87-3D58-4B03-86B2-15A5C5B9C9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096000" y="841376"/>
            <a:ext cx="5260976" cy="4707593"/>
            <a:chOff x="6096000" y="841376"/>
            <a:chExt cx="5260976" cy="4707593"/>
          </a:xfrm>
          <a:effectLst>
            <a:outerShdw blurRad="381000" dist="152400" dir="5400000" algn="ctr" rotWithShape="0">
              <a:srgbClr val="000000">
                <a:alpha val="10000"/>
              </a:srgbClr>
            </a:outerShdw>
          </a:effectLst>
        </p:grpSpPr>
        <p:grpSp>
          <p:nvGrpSpPr>
            <p:cNvPr id="14" name="Group 13">
              <a:extLst>
                <a:ext uri="{FF2B5EF4-FFF2-40B4-BE49-F238E27FC236}">
                  <a16:creationId xmlns:a16="http://schemas.microsoft.com/office/drawing/2014/main" id="{B4D09509-F6FC-47A6-B196-CCCFD8E8305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6096001" y="841376"/>
              <a:ext cx="5260975" cy="4707593"/>
              <a:chOff x="6096001" y="841376"/>
              <a:chExt cx="5260975" cy="4707593"/>
            </a:xfrm>
          </p:grpSpPr>
          <p:sp>
            <p:nvSpPr>
              <p:cNvPr id="18" name="Freeform: Shape 17">
                <a:extLst>
                  <a:ext uri="{FF2B5EF4-FFF2-40B4-BE49-F238E27FC236}">
                    <a16:creationId xmlns:a16="http://schemas.microsoft.com/office/drawing/2014/main" id="{BA5B9D66-192D-4F12-964D-2B23A1D27540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096001" y="841376"/>
                <a:ext cx="5260975" cy="4707593"/>
              </a:xfrm>
              <a:custGeom>
                <a:avLst/>
                <a:gdLst>
                  <a:gd name="connsiteX0" fmla="*/ 0 w 5260975"/>
                  <a:gd name="connsiteY0" fmla="*/ 0 h 4707593"/>
                  <a:gd name="connsiteX1" fmla="*/ 5260975 w 5260975"/>
                  <a:gd name="connsiteY1" fmla="*/ 0 h 4707593"/>
                  <a:gd name="connsiteX2" fmla="*/ 5260975 w 5260975"/>
                  <a:gd name="connsiteY2" fmla="*/ 3296937 h 4707593"/>
                  <a:gd name="connsiteX3" fmla="*/ 5260975 w 5260975"/>
                  <a:gd name="connsiteY3" fmla="*/ 3518571 h 4707593"/>
                  <a:gd name="connsiteX4" fmla="*/ 5226503 w 5260975"/>
                  <a:gd name="connsiteY4" fmla="*/ 3534000 h 4707593"/>
                  <a:gd name="connsiteX5" fmla="*/ 5206341 w 5260975"/>
                  <a:gd name="connsiteY5" fmla="*/ 3542065 h 4707593"/>
                  <a:gd name="connsiteX6" fmla="*/ 5123287 w 5260975"/>
                  <a:gd name="connsiteY6" fmla="*/ 3594010 h 4707593"/>
                  <a:gd name="connsiteX7" fmla="*/ 5048107 w 5260975"/>
                  <a:gd name="connsiteY7" fmla="*/ 3658244 h 4707593"/>
                  <a:gd name="connsiteX8" fmla="*/ 4992899 w 5260975"/>
                  <a:gd name="connsiteY8" fmla="*/ 3734479 h 4707593"/>
                  <a:gd name="connsiteX9" fmla="*/ 4977440 w 5260975"/>
                  <a:gd name="connsiteY9" fmla="*/ 3752627 h 4707593"/>
                  <a:gd name="connsiteX10" fmla="*/ 4935193 w 5260975"/>
                  <a:gd name="connsiteY10" fmla="*/ 3775382 h 4707593"/>
                  <a:gd name="connsiteX11" fmla="*/ 4897844 w 5260975"/>
                  <a:gd name="connsiteY11" fmla="*/ 3792472 h 4707593"/>
                  <a:gd name="connsiteX12" fmla="*/ 4870767 w 5260975"/>
                  <a:gd name="connsiteY12" fmla="*/ 3811388 h 4707593"/>
                  <a:gd name="connsiteX13" fmla="*/ 4847916 w 5260975"/>
                  <a:gd name="connsiteY13" fmla="*/ 3828767 h 4707593"/>
                  <a:gd name="connsiteX14" fmla="*/ 4796163 w 5260975"/>
                  <a:gd name="connsiteY14" fmla="*/ 3873702 h 4707593"/>
                  <a:gd name="connsiteX15" fmla="*/ 4738843 w 5260975"/>
                  <a:gd name="connsiteY15" fmla="*/ 3911628 h 4707593"/>
                  <a:gd name="connsiteX16" fmla="*/ 4692755 w 5260975"/>
                  <a:gd name="connsiteY16" fmla="*/ 3958099 h 4707593"/>
                  <a:gd name="connsiteX17" fmla="*/ 4673744 w 5260975"/>
                  <a:gd name="connsiteY17" fmla="*/ 3983255 h 4707593"/>
                  <a:gd name="connsiteX18" fmla="*/ 4633801 w 5260975"/>
                  <a:gd name="connsiteY18" fmla="*/ 4000442 h 4707593"/>
                  <a:gd name="connsiteX19" fmla="*/ 4590499 w 5260975"/>
                  <a:gd name="connsiteY19" fmla="*/ 4027326 h 4707593"/>
                  <a:gd name="connsiteX20" fmla="*/ 4559773 w 5260975"/>
                  <a:gd name="connsiteY20" fmla="*/ 4054018 h 4707593"/>
                  <a:gd name="connsiteX21" fmla="*/ 4536059 w 5260975"/>
                  <a:gd name="connsiteY21" fmla="*/ 4071877 h 4707593"/>
                  <a:gd name="connsiteX22" fmla="*/ 4502549 w 5260975"/>
                  <a:gd name="connsiteY22" fmla="*/ 4089832 h 4707593"/>
                  <a:gd name="connsiteX23" fmla="*/ 4468944 w 5260975"/>
                  <a:gd name="connsiteY23" fmla="*/ 4113356 h 4707593"/>
                  <a:gd name="connsiteX24" fmla="*/ 4452622 w 5260975"/>
                  <a:gd name="connsiteY24" fmla="*/ 4127854 h 4707593"/>
                  <a:gd name="connsiteX25" fmla="*/ 4421032 w 5260975"/>
                  <a:gd name="connsiteY25" fmla="*/ 4151953 h 4707593"/>
                  <a:gd name="connsiteX26" fmla="*/ 4388483 w 5260975"/>
                  <a:gd name="connsiteY26" fmla="*/ 4174421 h 4707593"/>
                  <a:gd name="connsiteX27" fmla="*/ 4327321 w 5260975"/>
                  <a:gd name="connsiteY27" fmla="*/ 4200153 h 4707593"/>
                  <a:gd name="connsiteX28" fmla="*/ 4271633 w 5260975"/>
                  <a:gd name="connsiteY28" fmla="*/ 4237983 h 4707593"/>
                  <a:gd name="connsiteX29" fmla="*/ 4227465 w 5260975"/>
                  <a:gd name="connsiteY29" fmla="*/ 4265635 h 4707593"/>
                  <a:gd name="connsiteX30" fmla="*/ 4201733 w 5260975"/>
                  <a:gd name="connsiteY30" fmla="*/ 4283783 h 4707593"/>
                  <a:gd name="connsiteX31" fmla="*/ 4154494 w 5260975"/>
                  <a:gd name="connsiteY31" fmla="*/ 4324301 h 4707593"/>
                  <a:gd name="connsiteX32" fmla="*/ 4081234 w 5260975"/>
                  <a:gd name="connsiteY32" fmla="*/ 4366931 h 4707593"/>
                  <a:gd name="connsiteX33" fmla="*/ 4036971 w 5260975"/>
                  <a:gd name="connsiteY33" fmla="*/ 4389975 h 4707593"/>
                  <a:gd name="connsiteX34" fmla="*/ 3941725 w 5260975"/>
                  <a:gd name="connsiteY34" fmla="*/ 4424733 h 4707593"/>
                  <a:gd name="connsiteX35" fmla="*/ 3910999 w 5260975"/>
                  <a:gd name="connsiteY35" fmla="*/ 4437119 h 4707593"/>
                  <a:gd name="connsiteX36" fmla="*/ 3875859 w 5260975"/>
                  <a:gd name="connsiteY36" fmla="*/ 4445280 h 4707593"/>
                  <a:gd name="connsiteX37" fmla="*/ 3819401 w 5260975"/>
                  <a:gd name="connsiteY37" fmla="*/ 4464579 h 4707593"/>
                  <a:gd name="connsiteX38" fmla="*/ 3709176 w 5260975"/>
                  <a:gd name="connsiteY38" fmla="*/ 4497800 h 4707593"/>
                  <a:gd name="connsiteX39" fmla="*/ 3684981 w 5260975"/>
                  <a:gd name="connsiteY39" fmla="*/ 4502889 h 4707593"/>
                  <a:gd name="connsiteX40" fmla="*/ 3623338 w 5260975"/>
                  <a:gd name="connsiteY40" fmla="*/ 4524300 h 4707593"/>
                  <a:gd name="connsiteX41" fmla="*/ 3586373 w 5260975"/>
                  <a:gd name="connsiteY41" fmla="*/ 4538702 h 4707593"/>
                  <a:gd name="connsiteX42" fmla="*/ 3555743 w 5260975"/>
                  <a:gd name="connsiteY42" fmla="*/ 4546960 h 4707593"/>
                  <a:gd name="connsiteX43" fmla="*/ 3528667 w 5260975"/>
                  <a:gd name="connsiteY43" fmla="*/ 4550801 h 4707593"/>
                  <a:gd name="connsiteX44" fmla="*/ 3457424 w 5260975"/>
                  <a:gd name="connsiteY44" fmla="*/ 4569811 h 4707593"/>
                  <a:gd name="connsiteX45" fmla="*/ 3429003 w 5260975"/>
                  <a:gd name="connsiteY45" fmla="*/ 4577301 h 4707593"/>
                  <a:gd name="connsiteX46" fmla="*/ 3355264 w 5260975"/>
                  <a:gd name="connsiteY46" fmla="*/ 4603033 h 4707593"/>
                  <a:gd name="connsiteX47" fmla="*/ 3292757 w 5260975"/>
                  <a:gd name="connsiteY47" fmla="*/ 4620027 h 4707593"/>
                  <a:gd name="connsiteX48" fmla="*/ 3266643 w 5260975"/>
                  <a:gd name="connsiteY48" fmla="*/ 4628188 h 4707593"/>
                  <a:gd name="connsiteX49" fmla="*/ 3206921 w 5260975"/>
                  <a:gd name="connsiteY49" fmla="*/ 4641823 h 4707593"/>
                  <a:gd name="connsiteX50" fmla="*/ 3173123 w 5260975"/>
                  <a:gd name="connsiteY50" fmla="*/ 4651425 h 4707593"/>
                  <a:gd name="connsiteX51" fmla="*/ 3090646 w 5260975"/>
                  <a:gd name="connsiteY51" fmla="*/ 4662274 h 4707593"/>
                  <a:gd name="connsiteX52" fmla="*/ 3005480 w 5260975"/>
                  <a:gd name="connsiteY52" fmla="*/ 4672739 h 4707593"/>
                  <a:gd name="connsiteX53" fmla="*/ 2958721 w 5260975"/>
                  <a:gd name="connsiteY53" fmla="*/ 4676196 h 4707593"/>
                  <a:gd name="connsiteX54" fmla="*/ 2917915 w 5260975"/>
                  <a:gd name="connsiteY54" fmla="*/ 4681670 h 4707593"/>
                  <a:gd name="connsiteX55" fmla="*/ 2882389 w 5260975"/>
                  <a:gd name="connsiteY55" fmla="*/ 4685126 h 4707593"/>
                  <a:gd name="connsiteX56" fmla="*/ 2825837 w 5260975"/>
                  <a:gd name="connsiteY56" fmla="*/ 4692135 h 4707593"/>
                  <a:gd name="connsiteX57" fmla="*/ 2802313 w 5260975"/>
                  <a:gd name="connsiteY57" fmla="*/ 4693960 h 4707593"/>
                  <a:gd name="connsiteX58" fmla="*/ 2746816 w 5260975"/>
                  <a:gd name="connsiteY58" fmla="*/ 4693863 h 4707593"/>
                  <a:gd name="connsiteX59" fmla="*/ 2727517 w 5260975"/>
                  <a:gd name="connsiteY59" fmla="*/ 4692903 h 4707593"/>
                  <a:gd name="connsiteX60" fmla="*/ 2690359 w 5260975"/>
                  <a:gd name="connsiteY60" fmla="*/ 4680997 h 4707593"/>
                  <a:gd name="connsiteX61" fmla="*/ 2685943 w 5260975"/>
                  <a:gd name="connsiteY61" fmla="*/ 4680133 h 4707593"/>
                  <a:gd name="connsiteX62" fmla="*/ 2661554 w 5260975"/>
                  <a:gd name="connsiteY62" fmla="*/ 4675428 h 4707593"/>
                  <a:gd name="connsiteX63" fmla="*/ 2648208 w 5260975"/>
                  <a:gd name="connsiteY63" fmla="*/ 4673892 h 4707593"/>
                  <a:gd name="connsiteX64" fmla="*/ 2597512 w 5260975"/>
                  <a:gd name="connsiteY64" fmla="*/ 4664099 h 4707593"/>
                  <a:gd name="connsiteX65" fmla="*/ 2568324 w 5260975"/>
                  <a:gd name="connsiteY65" fmla="*/ 4659490 h 4707593"/>
                  <a:gd name="connsiteX66" fmla="*/ 2544704 w 5260975"/>
                  <a:gd name="connsiteY66" fmla="*/ 4660162 h 4707593"/>
                  <a:gd name="connsiteX67" fmla="*/ 2503225 w 5260975"/>
                  <a:gd name="connsiteY67" fmla="*/ 4661026 h 4707593"/>
                  <a:gd name="connsiteX68" fmla="*/ 2489975 w 5260975"/>
                  <a:gd name="connsiteY68" fmla="*/ 4663235 h 4707593"/>
                  <a:gd name="connsiteX69" fmla="*/ 2430061 w 5260975"/>
                  <a:gd name="connsiteY69" fmla="*/ 4656897 h 4707593"/>
                  <a:gd name="connsiteX70" fmla="*/ 2395880 w 5260975"/>
                  <a:gd name="connsiteY70" fmla="*/ 4656417 h 4707593"/>
                  <a:gd name="connsiteX71" fmla="*/ 2357378 w 5260975"/>
                  <a:gd name="connsiteY71" fmla="*/ 4648544 h 4707593"/>
                  <a:gd name="connsiteX72" fmla="*/ 2346145 w 5260975"/>
                  <a:gd name="connsiteY72" fmla="*/ 4648928 h 4707593"/>
                  <a:gd name="connsiteX73" fmla="*/ 2333567 w 5260975"/>
                  <a:gd name="connsiteY73" fmla="*/ 4649600 h 4707593"/>
                  <a:gd name="connsiteX74" fmla="*/ 2294968 w 5260975"/>
                  <a:gd name="connsiteY74" fmla="*/ 4650177 h 4707593"/>
                  <a:gd name="connsiteX75" fmla="*/ 2271540 w 5260975"/>
                  <a:gd name="connsiteY75" fmla="*/ 4653057 h 4707593"/>
                  <a:gd name="connsiteX76" fmla="*/ 2226895 w 5260975"/>
                  <a:gd name="connsiteY76" fmla="*/ 4651329 h 4707593"/>
                  <a:gd name="connsiteX77" fmla="*/ 2210379 w 5260975"/>
                  <a:gd name="connsiteY77" fmla="*/ 4653825 h 4707593"/>
                  <a:gd name="connsiteX78" fmla="*/ 2168613 w 5260975"/>
                  <a:gd name="connsiteY78" fmla="*/ 4654113 h 4707593"/>
                  <a:gd name="connsiteX79" fmla="*/ 2131167 w 5260975"/>
                  <a:gd name="connsiteY79" fmla="*/ 4652673 h 4707593"/>
                  <a:gd name="connsiteX80" fmla="*/ 2095065 w 5260975"/>
                  <a:gd name="connsiteY80" fmla="*/ 4653441 h 4707593"/>
                  <a:gd name="connsiteX81" fmla="*/ 2069237 w 5260975"/>
                  <a:gd name="connsiteY81" fmla="*/ 4656609 h 4707593"/>
                  <a:gd name="connsiteX82" fmla="*/ 2041201 w 5260975"/>
                  <a:gd name="connsiteY82" fmla="*/ 4658529 h 4707593"/>
                  <a:gd name="connsiteX83" fmla="*/ 1963909 w 5260975"/>
                  <a:gd name="connsiteY83" fmla="*/ 4669955 h 4707593"/>
                  <a:gd name="connsiteX84" fmla="*/ 1949603 w 5260975"/>
                  <a:gd name="connsiteY84" fmla="*/ 4667171 h 4707593"/>
                  <a:gd name="connsiteX85" fmla="*/ 1868373 w 5260975"/>
                  <a:gd name="connsiteY85" fmla="*/ 4664578 h 4707593"/>
                  <a:gd name="connsiteX86" fmla="*/ 1850707 w 5260975"/>
                  <a:gd name="connsiteY86" fmla="*/ 4664771 h 4707593"/>
                  <a:gd name="connsiteX87" fmla="*/ 1803275 w 5260975"/>
                  <a:gd name="connsiteY87" fmla="*/ 4653441 h 4707593"/>
                  <a:gd name="connsiteX88" fmla="*/ 1730112 w 5260975"/>
                  <a:gd name="connsiteY88" fmla="*/ 4671396 h 4707593"/>
                  <a:gd name="connsiteX89" fmla="*/ 1661652 w 5260975"/>
                  <a:gd name="connsiteY89" fmla="*/ 4693863 h 4707593"/>
                  <a:gd name="connsiteX90" fmla="*/ 1653011 w 5260975"/>
                  <a:gd name="connsiteY90" fmla="*/ 4696744 h 4707593"/>
                  <a:gd name="connsiteX91" fmla="*/ 1628431 w 5260975"/>
                  <a:gd name="connsiteY91" fmla="*/ 4701641 h 4707593"/>
                  <a:gd name="connsiteX92" fmla="*/ 1597995 w 5260975"/>
                  <a:gd name="connsiteY92" fmla="*/ 4703369 h 4707593"/>
                  <a:gd name="connsiteX93" fmla="*/ 1559396 w 5260975"/>
                  <a:gd name="connsiteY93" fmla="*/ 4707593 h 4707593"/>
                  <a:gd name="connsiteX94" fmla="*/ 1528480 w 5260975"/>
                  <a:gd name="connsiteY94" fmla="*/ 4702312 h 4707593"/>
                  <a:gd name="connsiteX95" fmla="*/ 1485272 w 5260975"/>
                  <a:gd name="connsiteY95" fmla="*/ 4694439 h 4707593"/>
                  <a:gd name="connsiteX96" fmla="*/ 1444562 w 5260975"/>
                  <a:gd name="connsiteY96" fmla="*/ 4686950 h 4707593"/>
                  <a:gd name="connsiteX97" fmla="*/ 1431696 w 5260975"/>
                  <a:gd name="connsiteY97" fmla="*/ 4695783 h 4707593"/>
                  <a:gd name="connsiteX98" fmla="*/ 1411821 w 5260975"/>
                  <a:gd name="connsiteY98" fmla="*/ 4703464 h 4707593"/>
                  <a:gd name="connsiteX99" fmla="*/ 1389738 w 5260975"/>
                  <a:gd name="connsiteY99" fmla="*/ 4694247 h 4707593"/>
                  <a:gd name="connsiteX100" fmla="*/ 1338081 w 5260975"/>
                  <a:gd name="connsiteY100" fmla="*/ 4675141 h 4707593"/>
                  <a:gd name="connsiteX101" fmla="*/ 1305436 w 5260975"/>
                  <a:gd name="connsiteY101" fmla="*/ 4674276 h 4707593"/>
                  <a:gd name="connsiteX102" fmla="*/ 1234481 w 5260975"/>
                  <a:gd name="connsiteY102" fmla="*/ 4666115 h 4707593"/>
                  <a:gd name="connsiteX103" fmla="*/ 1188106 w 5260975"/>
                  <a:gd name="connsiteY103" fmla="*/ 4654497 h 4707593"/>
                  <a:gd name="connsiteX104" fmla="*/ 1154790 w 5260975"/>
                  <a:gd name="connsiteY104" fmla="*/ 4641343 h 4707593"/>
                  <a:gd name="connsiteX105" fmla="*/ 1107069 w 5260975"/>
                  <a:gd name="connsiteY105" fmla="*/ 4624156 h 4707593"/>
                  <a:gd name="connsiteX106" fmla="*/ 1059158 w 5260975"/>
                  <a:gd name="connsiteY106" fmla="*/ 4615227 h 4707593"/>
                  <a:gd name="connsiteX107" fmla="*/ 1024496 w 5260975"/>
                  <a:gd name="connsiteY107" fmla="*/ 4603993 h 4707593"/>
                  <a:gd name="connsiteX108" fmla="*/ 982153 w 5260975"/>
                  <a:gd name="connsiteY108" fmla="*/ 4596311 h 4707593"/>
                  <a:gd name="connsiteX109" fmla="*/ 946628 w 5260975"/>
                  <a:gd name="connsiteY109" fmla="*/ 4596024 h 4707593"/>
                  <a:gd name="connsiteX110" fmla="*/ 890939 w 5260975"/>
                  <a:gd name="connsiteY110" fmla="*/ 4597368 h 4707593"/>
                  <a:gd name="connsiteX111" fmla="*/ 822769 w 5260975"/>
                  <a:gd name="connsiteY111" fmla="*/ 4574133 h 4707593"/>
                  <a:gd name="connsiteX112" fmla="*/ 795212 w 5260975"/>
                  <a:gd name="connsiteY112" fmla="*/ 4568947 h 4707593"/>
                  <a:gd name="connsiteX113" fmla="*/ 769288 w 5260975"/>
                  <a:gd name="connsiteY113" fmla="*/ 4566547 h 4707593"/>
                  <a:gd name="connsiteX114" fmla="*/ 714271 w 5260975"/>
                  <a:gd name="connsiteY114" fmla="*/ 4551089 h 4707593"/>
                  <a:gd name="connsiteX115" fmla="*/ 691900 w 5260975"/>
                  <a:gd name="connsiteY115" fmla="*/ 4545999 h 4707593"/>
                  <a:gd name="connsiteX116" fmla="*/ 660598 w 5260975"/>
                  <a:gd name="connsiteY116" fmla="*/ 4546096 h 4707593"/>
                  <a:gd name="connsiteX117" fmla="*/ 603662 w 5260975"/>
                  <a:gd name="connsiteY117" fmla="*/ 4538991 h 4707593"/>
                  <a:gd name="connsiteX118" fmla="*/ 546821 w 5260975"/>
                  <a:gd name="connsiteY118" fmla="*/ 4518251 h 4707593"/>
                  <a:gd name="connsiteX119" fmla="*/ 522721 w 5260975"/>
                  <a:gd name="connsiteY119" fmla="*/ 4520267 h 4707593"/>
                  <a:gd name="connsiteX120" fmla="*/ 514080 w 5260975"/>
                  <a:gd name="connsiteY120" fmla="*/ 4519788 h 4707593"/>
                  <a:gd name="connsiteX121" fmla="*/ 436404 w 5260975"/>
                  <a:gd name="connsiteY121" fmla="*/ 4508361 h 4707593"/>
                  <a:gd name="connsiteX122" fmla="*/ 428626 w 5260975"/>
                  <a:gd name="connsiteY122" fmla="*/ 4507114 h 4707593"/>
                  <a:gd name="connsiteX123" fmla="*/ 392141 w 5260975"/>
                  <a:gd name="connsiteY123" fmla="*/ 4496936 h 4707593"/>
                  <a:gd name="connsiteX124" fmla="*/ 300157 w 5260975"/>
                  <a:gd name="connsiteY124" fmla="*/ 4490599 h 4707593"/>
                  <a:gd name="connsiteX125" fmla="*/ 294493 w 5260975"/>
                  <a:gd name="connsiteY125" fmla="*/ 4489831 h 4707593"/>
                  <a:gd name="connsiteX126" fmla="*/ 263671 w 5260975"/>
                  <a:gd name="connsiteY126" fmla="*/ 4494919 h 4707593"/>
                  <a:gd name="connsiteX127" fmla="*/ 248406 w 5260975"/>
                  <a:gd name="connsiteY127" fmla="*/ 4502121 h 4707593"/>
                  <a:gd name="connsiteX128" fmla="*/ 224594 w 5260975"/>
                  <a:gd name="connsiteY128" fmla="*/ 4509610 h 4707593"/>
                  <a:gd name="connsiteX129" fmla="*/ 200398 w 5260975"/>
                  <a:gd name="connsiteY129" fmla="*/ 4512395 h 4707593"/>
                  <a:gd name="connsiteX130" fmla="*/ 159783 w 5260975"/>
                  <a:gd name="connsiteY130" fmla="*/ 4501064 h 4707593"/>
                  <a:gd name="connsiteX131" fmla="*/ 144997 w 5260975"/>
                  <a:gd name="connsiteY131" fmla="*/ 4499912 h 4707593"/>
                  <a:gd name="connsiteX132" fmla="*/ 112064 w 5260975"/>
                  <a:gd name="connsiteY132" fmla="*/ 4494440 h 4707593"/>
                  <a:gd name="connsiteX133" fmla="*/ 83259 w 5260975"/>
                  <a:gd name="connsiteY133" fmla="*/ 4494824 h 4707593"/>
                  <a:gd name="connsiteX134" fmla="*/ 60120 w 5260975"/>
                  <a:gd name="connsiteY134" fmla="*/ 4503561 h 4707593"/>
                  <a:gd name="connsiteX135" fmla="*/ 26514 w 5260975"/>
                  <a:gd name="connsiteY135" fmla="*/ 4505289 h 4707593"/>
                  <a:gd name="connsiteX136" fmla="*/ 4814 w 5260975"/>
                  <a:gd name="connsiteY136" fmla="*/ 4498952 h 4707593"/>
                  <a:gd name="connsiteX137" fmla="*/ 398 w 5260975"/>
                  <a:gd name="connsiteY137" fmla="*/ 4498089 h 4707593"/>
                  <a:gd name="connsiteX138" fmla="*/ 0 w 5260975"/>
                  <a:gd name="connsiteY138" fmla="*/ 4498087 h 470759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  <a:cxn ang="0">
                    <a:pos x="connsiteX48" y="connsiteY48"/>
                  </a:cxn>
                  <a:cxn ang="0">
                    <a:pos x="connsiteX49" y="connsiteY49"/>
                  </a:cxn>
                  <a:cxn ang="0">
                    <a:pos x="connsiteX50" y="connsiteY50"/>
                  </a:cxn>
                  <a:cxn ang="0">
                    <a:pos x="connsiteX51" y="connsiteY51"/>
                  </a:cxn>
                  <a:cxn ang="0">
                    <a:pos x="connsiteX52" y="connsiteY52"/>
                  </a:cxn>
                  <a:cxn ang="0">
                    <a:pos x="connsiteX53" y="connsiteY53"/>
                  </a:cxn>
                  <a:cxn ang="0">
                    <a:pos x="connsiteX54" y="connsiteY54"/>
                  </a:cxn>
                  <a:cxn ang="0">
                    <a:pos x="connsiteX55" y="connsiteY55"/>
                  </a:cxn>
                  <a:cxn ang="0">
                    <a:pos x="connsiteX56" y="connsiteY56"/>
                  </a:cxn>
                  <a:cxn ang="0">
                    <a:pos x="connsiteX57" y="connsiteY57"/>
                  </a:cxn>
                  <a:cxn ang="0">
                    <a:pos x="connsiteX58" y="connsiteY58"/>
                  </a:cxn>
                  <a:cxn ang="0">
                    <a:pos x="connsiteX59" y="connsiteY59"/>
                  </a:cxn>
                  <a:cxn ang="0">
                    <a:pos x="connsiteX60" y="connsiteY60"/>
                  </a:cxn>
                  <a:cxn ang="0">
                    <a:pos x="connsiteX61" y="connsiteY61"/>
                  </a:cxn>
                  <a:cxn ang="0">
                    <a:pos x="connsiteX62" y="connsiteY62"/>
                  </a:cxn>
                  <a:cxn ang="0">
                    <a:pos x="connsiteX63" y="connsiteY63"/>
                  </a:cxn>
                  <a:cxn ang="0">
                    <a:pos x="connsiteX64" y="connsiteY64"/>
                  </a:cxn>
                  <a:cxn ang="0">
                    <a:pos x="connsiteX65" y="connsiteY65"/>
                  </a:cxn>
                  <a:cxn ang="0">
                    <a:pos x="connsiteX66" y="connsiteY66"/>
                  </a:cxn>
                  <a:cxn ang="0">
                    <a:pos x="connsiteX67" y="connsiteY67"/>
                  </a:cxn>
                  <a:cxn ang="0">
                    <a:pos x="connsiteX68" y="connsiteY68"/>
                  </a:cxn>
                  <a:cxn ang="0">
                    <a:pos x="connsiteX69" y="connsiteY69"/>
                  </a:cxn>
                  <a:cxn ang="0">
                    <a:pos x="connsiteX70" y="connsiteY70"/>
                  </a:cxn>
                  <a:cxn ang="0">
                    <a:pos x="connsiteX71" y="connsiteY71"/>
                  </a:cxn>
                  <a:cxn ang="0">
                    <a:pos x="connsiteX72" y="connsiteY72"/>
                  </a:cxn>
                  <a:cxn ang="0">
                    <a:pos x="connsiteX73" y="connsiteY73"/>
                  </a:cxn>
                  <a:cxn ang="0">
                    <a:pos x="connsiteX74" y="connsiteY74"/>
                  </a:cxn>
                  <a:cxn ang="0">
                    <a:pos x="connsiteX75" y="connsiteY75"/>
                  </a:cxn>
                  <a:cxn ang="0">
                    <a:pos x="connsiteX76" y="connsiteY76"/>
                  </a:cxn>
                  <a:cxn ang="0">
                    <a:pos x="connsiteX77" y="connsiteY77"/>
                  </a:cxn>
                  <a:cxn ang="0">
                    <a:pos x="connsiteX78" y="connsiteY78"/>
                  </a:cxn>
                  <a:cxn ang="0">
                    <a:pos x="connsiteX79" y="connsiteY79"/>
                  </a:cxn>
                  <a:cxn ang="0">
                    <a:pos x="connsiteX80" y="connsiteY80"/>
                  </a:cxn>
                  <a:cxn ang="0">
                    <a:pos x="connsiteX81" y="connsiteY81"/>
                  </a:cxn>
                  <a:cxn ang="0">
                    <a:pos x="connsiteX82" y="connsiteY82"/>
                  </a:cxn>
                  <a:cxn ang="0">
                    <a:pos x="connsiteX83" y="connsiteY83"/>
                  </a:cxn>
                  <a:cxn ang="0">
                    <a:pos x="connsiteX84" y="connsiteY84"/>
                  </a:cxn>
                  <a:cxn ang="0">
                    <a:pos x="connsiteX85" y="connsiteY85"/>
                  </a:cxn>
                  <a:cxn ang="0">
                    <a:pos x="connsiteX86" y="connsiteY86"/>
                  </a:cxn>
                  <a:cxn ang="0">
                    <a:pos x="connsiteX87" y="connsiteY87"/>
                  </a:cxn>
                  <a:cxn ang="0">
                    <a:pos x="connsiteX88" y="connsiteY88"/>
                  </a:cxn>
                  <a:cxn ang="0">
                    <a:pos x="connsiteX89" y="connsiteY89"/>
                  </a:cxn>
                  <a:cxn ang="0">
                    <a:pos x="connsiteX90" y="connsiteY90"/>
                  </a:cxn>
                  <a:cxn ang="0">
                    <a:pos x="connsiteX91" y="connsiteY91"/>
                  </a:cxn>
                  <a:cxn ang="0">
                    <a:pos x="connsiteX92" y="connsiteY92"/>
                  </a:cxn>
                  <a:cxn ang="0">
                    <a:pos x="connsiteX93" y="connsiteY93"/>
                  </a:cxn>
                  <a:cxn ang="0">
                    <a:pos x="connsiteX94" y="connsiteY94"/>
                  </a:cxn>
                  <a:cxn ang="0">
                    <a:pos x="connsiteX95" y="connsiteY95"/>
                  </a:cxn>
                  <a:cxn ang="0">
                    <a:pos x="connsiteX96" y="connsiteY96"/>
                  </a:cxn>
                  <a:cxn ang="0">
                    <a:pos x="connsiteX97" y="connsiteY97"/>
                  </a:cxn>
                  <a:cxn ang="0">
                    <a:pos x="connsiteX98" y="connsiteY98"/>
                  </a:cxn>
                  <a:cxn ang="0">
                    <a:pos x="connsiteX99" y="connsiteY99"/>
                  </a:cxn>
                  <a:cxn ang="0">
                    <a:pos x="connsiteX100" y="connsiteY100"/>
                  </a:cxn>
                  <a:cxn ang="0">
                    <a:pos x="connsiteX101" y="connsiteY101"/>
                  </a:cxn>
                  <a:cxn ang="0">
                    <a:pos x="connsiteX102" y="connsiteY102"/>
                  </a:cxn>
                  <a:cxn ang="0">
                    <a:pos x="connsiteX103" y="connsiteY103"/>
                  </a:cxn>
                  <a:cxn ang="0">
                    <a:pos x="connsiteX104" y="connsiteY104"/>
                  </a:cxn>
                  <a:cxn ang="0">
                    <a:pos x="connsiteX105" y="connsiteY105"/>
                  </a:cxn>
                  <a:cxn ang="0">
                    <a:pos x="connsiteX106" y="connsiteY106"/>
                  </a:cxn>
                  <a:cxn ang="0">
                    <a:pos x="connsiteX107" y="connsiteY107"/>
                  </a:cxn>
                  <a:cxn ang="0">
                    <a:pos x="connsiteX108" y="connsiteY108"/>
                  </a:cxn>
                  <a:cxn ang="0">
                    <a:pos x="connsiteX109" y="connsiteY109"/>
                  </a:cxn>
                  <a:cxn ang="0">
                    <a:pos x="connsiteX110" y="connsiteY110"/>
                  </a:cxn>
                  <a:cxn ang="0">
                    <a:pos x="connsiteX111" y="connsiteY111"/>
                  </a:cxn>
                  <a:cxn ang="0">
                    <a:pos x="connsiteX112" y="connsiteY112"/>
                  </a:cxn>
                  <a:cxn ang="0">
                    <a:pos x="connsiteX113" y="connsiteY113"/>
                  </a:cxn>
                  <a:cxn ang="0">
                    <a:pos x="connsiteX114" y="connsiteY114"/>
                  </a:cxn>
                  <a:cxn ang="0">
                    <a:pos x="connsiteX115" y="connsiteY115"/>
                  </a:cxn>
                  <a:cxn ang="0">
                    <a:pos x="connsiteX116" y="connsiteY116"/>
                  </a:cxn>
                  <a:cxn ang="0">
                    <a:pos x="connsiteX117" y="connsiteY117"/>
                  </a:cxn>
                  <a:cxn ang="0">
                    <a:pos x="connsiteX118" y="connsiteY118"/>
                  </a:cxn>
                  <a:cxn ang="0">
                    <a:pos x="connsiteX119" y="connsiteY119"/>
                  </a:cxn>
                  <a:cxn ang="0">
                    <a:pos x="connsiteX120" y="connsiteY120"/>
                  </a:cxn>
                  <a:cxn ang="0">
                    <a:pos x="connsiteX121" y="connsiteY121"/>
                  </a:cxn>
                  <a:cxn ang="0">
                    <a:pos x="connsiteX122" y="connsiteY122"/>
                  </a:cxn>
                  <a:cxn ang="0">
                    <a:pos x="connsiteX123" y="connsiteY123"/>
                  </a:cxn>
                  <a:cxn ang="0">
                    <a:pos x="connsiteX124" y="connsiteY124"/>
                  </a:cxn>
                  <a:cxn ang="0">
                    <a:pos x="connsiteX125" y="connsiteY125"/>
                  </a:cxn>
                  <a:cxn ang="0">
                    <a:pos x="connsiteX126" y="connsiteY126"/>
                  </a:cxn>
                  <a:cxn ang="0">
                    <a:pos x="connsiteX127" y="connsiteY127"/>
                  </a:cxn>
                  <a:cxn ang="0">
                    <a:pos x="connsiteX128" y="connsiteY128"/>
                  </a:cxn>
                  <a:cxn ang="0">
                    <a:pos x="connsiteX129" y="connsiteY129"/>
                  </a:cxn>
                  <a:cxn ang="0">
                    <a:pos x="connsiteX130" y="connsiteY130"/>
                  </a:cxn>
                  <a:cxn ang="0">
                    <a:pos x="connsiteX131" y="connsiteY131"/>
                  </a:cxn>
                  <a:cxn ang="0">
                    <a:pos x="connsiteX132" y="connsiteY132"/>
                  </a:cxn>
                  <a:cxn ang="0">
                    <a:pos x="connsiteX133" y="connsiteY133"/>
                  </a:cxn>
                  <a:cxn ang="0">
                    <a:pos x="connsiteX134" y="connsiteY134"/>
                  </a:cxn>
                  <a:cxn ang="0">
                    <a:pos x="connsiteX135" y="connsiteY135"/>
                  </a:cxn>
                  <a:cxn ang="0">
                    <a:pos x="connsiteX136" y="connsiteY136"/>
                  </a:cxn>
                  <a:cxn ang="0">
                    <a:pos x="connsiteX137" y="connsiteY137"/>
                  </a:cxn>
                  <a:cxn ang="0">
                    <a:pos x="connsiteX138" y="connsiteY138"/>
                  </a:cxn>
                </a:cxnLst>
                <a:rect l="l" t="t" r="r" b="b"/>
                <a:pathLst>
                  <a:path w="5260975" h="4707593">
                    <a:moveTo>
                      <a:pt x="0" y="0"/>
                    </a:moveTo>
                    <a:lnTo>
                      <a:pt x="5260975" y="0"/>
                    </a:lnTo>
                    <a:lnTo>
                      <a:pt x="5260975" y="3296937"/>
                    </a:lnTo>
                    <a:lnTo>
                      <a:pt x="5260975" y="3518571"/>
                    </a:lnTo>
                    <a:lnTo>
                      <a:pt x="5226503" y="3534000"/>
                    </a:lnTo>
                    <a:cubicBezTo>
                      <a:pt x="5219783" y="3536785"/>
                      <a:pt x="5212389" y="3538321"/>
                      <a:pt x="5206341" y="3542065"/>
                    </a:cubicBezTo>
                    <a:cubicBezTo>
                      <a:pt x="5178495" y="3559156"/>
                      <a:pt x="5151515" y="3577591"/>
                      <a:pt x="5123287" y="3594010"/>
                    </a:cubicBezTo>
                    <a:cubicBezTo>
                      <a:pt x="5094195" y="3611004"/>
                      <a:pt x="5068175" y="3631071"/>
                      <a:pt x="5048107" y="3658244"/>
                    </a:cubicBezTo>
                    <a:cubicBezTo>
                      <a:pt x="5029480" y="3683496"/>
                      <a:pt x="5011429" y="3709131"/>
                      <a:pt x="4992899" y="3734479"/>
                    </a:cubicBezTo>
                    <a:cubicBezTo>
                      <a:pt x="4988194" y="3740912"/>
                      <a:pt x="4983873" y="3748498"/>
                      <a:pt x="4977440" y="3752627"/>
                    </a:cubicBezTo>
                    <a:cubicBezTo>
                      <a:pt x="4964094" y="3761268"/>
                      <a:pt x="4949499" y="3768277"/>
                      <a:pt x="4935193" y="3775382"/>
                    </a:cubicBezTo>
                    <a:cubicBezTo>
                      <a:pt x="4922903" y="3781431"/>
                      <a:pt x="4909845" y="3785943"/>
                      <a:pt x="4897844" y="3792472"/>
                    </a:cubicBezTo>
                    <a:cubicBezTo>
                      <a:pt x="4888243" y="3797658"/>
                      <a:pt x="4879697" y="3804859"/>
                      <a:pt x="4870767" y="3811388"/>
                    </a:cubicBezTo>
                    <a:cubicBezTo>
                      <a:pt x="4862990" y="3817052"/>
                      <a:pt x="4854445" y="3821949"/>
                      <a:pt x="4847916" y="3828767"/>
                    </a:cubicBezTo>
                    <a:cubicBezTo>
                      <a:pt x="4831977" y="3845281"/>
                      <a:pt x="4815942" y="3861508"/>
                      <a:pt x="4796163" y="3873702"/>
                    </a:cubicBezTo>
                    <a:cubicBezTo>
                      <a:pt x="4776672" y="3885799"/>
                      <a:pt x="4758237" y="3899338"/>
                      <a:pt x="4738843" y="3911628"/>
                    </a:cubicBezTo>
                    <a:cubicBezTo>
                      <a:pt x="4719831" y="3923630"/>
                      <a:pt x="4702645" y="3936783"/>
                      <a:pt x="4692755" y="3958099"/>
                    </a:cubicBezTo>
                    <a:cubicBezTo>
                      <a:pt x="4688339" y="3967508"/>
                      <a:pt x="4682097" y="3977782"/>
                      <a:pt x="4673744" y="3983255"/>
                    </a:cubicBezTo>
                    <a:cubicBezTo>
                      <a:pt x="4661838" y="3991032"/>
                      <a:pt x="4646764" y="3993817"/>
                      <a:pt x="4633801" y="4000442"/>
                    </a:cubicBezTo>
                    <a:cubicBezTo>
                      <a:pt x="4618535" y="4008219"/>
                      <a:pt x="4600869" y="4014940"/>
                      <a:pt x="4590499" y="4027326"/>
                    </a:cubicBezTo>
                    <a:cubicBezTo>
                      <a:pt x="4581281" y="4038368"/>
                      <a:pt x="4571968" y="4047009"/>
                      <a:pt x="4559773" y="4054018"/>
                    </a:cubicBezTo>
                    <a:cubicBezTo>
                      <a:pt x="4551229" y="4058915"/>
                      <a:pt x="4544892" y="4067844"/>
                      <a:pt x="4536059" y="4071877"/>
                    </a:cubicBezTo>
                    <a:cubicBezTo>
                      <a:pt x="4524441" y="4077254"/>
                      <a:pt x="4512727" y="4081479"/>
                      <a:pt x="4502549" y="4089832"/>
                    </a:cubicBezTo>
                    <a:cubicBezTo>
                      <a:pt x="4491987" y="4098473"/>
                      <a:pt x="4479986" y="4105290"/>
                      <a:pt x="4468944" y="4113356"/>
                    </a:cubicBezTo>
                    <a:cubicBezTo>
                      <a:pt x="4463087" y="4117676"/>
                      <a:pt x="4458286" y="4123341"/>
                      <a:pt x="4452622" y="4127854"/>
                    </a:cubicBezTo>
                    <a:cubicBezTo>
                      <a:pt x="4442252" y="4136111"/>
                      <a:pt x="4431690" y="4144176"/>
                      <a:pt x="4421032" y="4151953"/>
                    </a:cubicBezTo>
                    <a:cubicBezTo>
                      <a:pt x="4410375" y="4159731"/>
                      <a:pt x="4400197" y="4168756"/>
                      <a:pt x="4388483" y="4174421"/>
                    </a:cubicBezTo>
                    <a:cubicBezTo>
                      <a:pt x="4368513" y="4184023"/>
                      <a:pt x="4346717" y="4189784"/>
                      <a:pt x="4327321" y="4200153"/>
                    </a:cubicBezTo>
                    <a:cubicBezTo>
                      <a:pt x="4307639" y="4210714"/>
                      <a:pt x="4289107" y="4223965"/>
                      <a:pt x="4271633" y="4237983"/>
                    </a:cubicBezTo>
                    <a:cubicBezTo>
                      <a:pt x="4257807" y="4249025"/>
                      <a:pt x="4244845" y="4259971"/>
                      <a:pt x="4227465" y="4265635"/>
                    </a:cubicBezTo>
                    <a:cubicBezTo>
                      <a:pt x="4217768" y="4268804"/>
                      <a:pt x="4207591" y="4275717"/>
                      <a:pt x="4201733" y="4283783"/>
                    </a:cubicBezTo>
                    <a:cubicBezTo>
                      <a:pt x="4189059" y="4301353"/>
                      <a:pt x="4172833" y="4313739"/>
                      <a:pt x="4154494" y="4324301"/>
                    </a:cubicBezTo>
                    <a:cubicBezTo>
                      <a:pt x="4130010" y="4338511"/>
                      <a:pt x="4105814" y="4353009"/>
                      <a:pt x="4081234" y="4366931"/>
                    </a:cubicBezTo>
                    <a:cubicBezTo>
                      <a:pt x="4066737" y="4375189"/>
                      <a:pt x="4052335" y="4383926"/>
                      <a:pt x="4036971" y="4389975"/>
                    </a:cubicBezTo>
                    <a:cubicBezTo>
                      <a:pt x="4005575" y="4402457"/>
                      <a:pt x="3973410" y="4413114"/>
                      <a:pt x="3941725" y="4424733"/>
                    </a:cubicBezTo>
                    <a:cubicBezTo>
                      <a:pt x="3931355" y="4428477"/>
                      <a:pt x="3921561" y="4433854"/>
                      <a:pt x="3910999" y="4437119"/>
                    </a:cubicBezTo>
                    <a:cubicBezTo>
                      <a:pt x="3899573" y="4440671"/>
                      <a:pt x="3887285" y="4441727"/>
                      <a:pt x="3875859" y="4445280"/>
                    </a:cubicBezTo>
                    <a:cubicBezTo>
                      <a:pt x="3856847" y="4451136"/>
                      <a:pt x="3838412" y="4458626"/>
                      <a:pt x="3819401" y="4464579"/>
                    </a:cubicBezTo>
                    <a:cubicBezTo>
                      <a:pt x="3782723" y="4476005"/>
                      <a:pt x="3745949" y="4486951"/>
                      <a:pt x="3709176" y="4497800"/>
                    </a:cubicBezTo>
                    <a:cubicBezTo>
                      <a:pt x="3701303" y="4500105"/>
                      <a:pt x="3692757" y="4500393"/>
                      <a:pt x="3684981" y="4502889"/>
                    </a:cubicBezTo>
                    <a:cubicBezTo>
                      <a:pt x="3664337" y="4509610"/>
                      <a:pt x="3643789" y="4516907"/>
                      <a:pt x="3623338" y="4524300"/>
                    </a:cubicBezTo>
                    <a:cubicBezTo>
                      <a:pt x="3610953" y="4528813"/>
                      <a:pt x="3598854" y="4534382"/>
                      <a:pt x="3586373" y="4538702"/>
                    </a:cubicBezTo>
                    <a:cubicBezTo>
                      <a:pt x="3576387" y="4542159"/>
                      <a:pt x="3566113" y="4544847"/>
                      <a:pt x="3555743" y="4546960"/>
                    </a:cubicBezTo>
                    <a:cubicBezTo>
                      <a:pt x="3546814" y="4548785"/>
                      <a:pt x="3537501" y="4548592"/>
                      <a:pt x="3528667" y="4550801"/>
                    </a:cubicBezTo>
                    <a:cubicBezTo>
                      <a:pt x="3504759" y="4556753"/>
                      <a:pt x="3481140" y="4563475"/>
                      <a:pt x="3457424" y="4569811"/>
                    </a:cubicBezTo>
                    <a:cubicBezTo>
                      <a:pt x="3447919" y="4572308"/>
                      <a:pt x="3438221" y="4574133"/>
                      <a:pt x="3429003" y="4577301"/>
                    </a:cubicBezTo>
                    <a:cubicBezTo>
                      <a:pt x="3404327" y="4585654"/>
                      <a:pt x="3380036" y="4595159"/>
                      <a:pt x="3355264" y="4603033"/>
                    </a:cubicBezTo>
                    <a:cubicBezTo>
                      <a:pt x="3334717" y="4609562"/>
                      <a:pt x="3313593" y="4614266"/>
                      <a:pt x="3292757" y="4620027"/>
                    </a:cubicBezTo>
                    <a:cubicBezTo>
                      <a:pt x="3283924" y="4622524"/>
                      <a:pt x="3275475" y="4626077"/>
                      <a:pt x="3266643" y="4628188"/>
                    </a:cubicBezTo>
                    <a:cubicBezTo>
                      <a:pt x="3246863" y="4632990"/>
                      <a:pt x="3226796" y="4637022"/>
                      <a:pt x="3206921" y="4641823"/>
                    </a:cubicBezTo>
                    <a:cubicBezTo>
                      <a:pt x="3195590" y="4644607"/>
                      <a:pt x="3184645" y="4649600"/>
                      <a:pt x="3173123" y="4651425"/>
                    </a:cubicBezTo>
                    <a:cubicBezTo>
                      <a:pt x="3145759" y="4655745"/>
                      <a:pt x="3118203" y="4658817"/>
                      <a:pt x="3090646" y="4662274"/>
                    </a:cubicBezTo>
                    <a:cubicBezTo>
                      <a:pt x="3062227" y="4665826"/>
                      <a:pt x="3033902" y="4669571"/>
                      <a:pt x="3005480" y="4672739"/>
                    </a:cubicBezTo>
                    <a:cubicBezTo>
                      <a:pt x="2989926" y="4674372"/>
                      <a:pt x="2974275" y="4674660"/>
                      <a:pt x="2958721" y="4676196"/>
                    </a:cubicBezTo>
                    <a:cubicBezTo>
                      <a:pt x="2945087" y="4677541"/>
                      <a:pt x="2931549" y="4680037"/>
                      <a:pt x="2917915" y="4681670"/>
                    </a:cubicBezTo>
                    <a:cubicBezTo>
                      <a:pt x="2906105" y="4683013"/>
                      <a:pt x="2894199" y="4683781"/>
                      <a:pt x="2882389" y="4685126"/>
                    </a:cubicBezTo>
                    <a:cubicBezTo>
                      <a:pt x="2863475" y="4687334"/>
                      <a:pt x="2844655" y="4689831"/>
                      <a:pt x="2825837" y="4692135"/>
                    </a:cubicBezTo>
                    <a:cubicBezTo>
                      <a:pt x="2817964" y="4692999"/>
                      <a:pt x="2809706" y="4695399"/>
                      <a:pt x="2802313" y="4693960"/>
                    </a:cubicBezTo>
                    <a:cubicBezTo>
                      <a:pt x="2783686" y="4690310"/>
                      <a:pt x="2765347" y="4691367"/>
                      <a:pt x="2746816" y="4693863"/>
                    </a:cubicBezTo>
                    <a:cubicBezTo>
                      <a:pt x="2740479" y="4694728"/>
                      <a:pt x="2733662" y="4694535"/>
                      <a:pt x="2727517" y="4692903"/>
                    </a:cubicBezTo>
                    <a:cubicBezTo>
                      <a:pt x="2714939" y="4689638"/>
                      <a:pt x="2702745" y="4685029"/>
                      <a:pt x="2690359" y="4680997"/>
                    </a:cubicBezTo>
                    <a:cubicBezTo>
                      <a:pt x="2689014" y="4680517"/>
                      <a:pt x="2687382" y="4680421"/>
                      <a:pt x="2685943" y="4680133"/>
                    </a:cubicBezTo>
                    <a:cubicBezTo>
                      <a:pt x="2677781" y="4678500"/>
                      <a:pt x="2669717" y="4676868"/>
                      <a:pt x="2661554" y="4675428"/>
                    </a:cubicBezTo>
                    <a:cubicBezTo>
                      <a:pt x="2657138" y="4674660"/>
                      <a:pt x="2652625" y="4674564"/>
                      <a:pt x="2648208" y="4673892"/>
                    </a:cubicBezTo>
                    <a:cubicBezTo>
                      <a:pt x="2631118" y="4671203"/>
                      <a:pt x="2612299" y="4675716"/>
                      <a:pt x="2597512" y="4664099"/>
                    </a:cubicBezTo>
                    <a:cubicBezTo>
                      <a:pt x="2587911" y="4656609"/>
                      <a:pt x="2578597" y="4658338"/>
                      <a:pt x="2568324" y="4659490"/>
                    </a:cubicBezTo>
                    <a:cubicBezTo>
                      <a:pt x="2560547" y="4660354"/>
                      <a:pt x="2552577" y="4660065"/>
                      <a:pt x="2544704" y="4660162"/>
                    </a:cubicBezTo>
                    <a:cubicBezTo>
                      <a:pt x="2530878" y="4660449"/>
                      <a:pt x="2517052" y="4660546"/>
                      <a:pt x="2503225" y="4661026"/>
                    </a:cubicBezTo>
                    <a:cubicBezTo>
                      <a:pt x="2498808" y="4661218"/>
                      <a:pt x="2494297" y="4663619"/>
                      <a:pt x="2489975" y="4663235"/>
                    </a:cubicBezTo>
                    <a:cubicBezTo>
                      <a:pt x="2470004" y="4661410"/>
                      <a:pt x="2450033" y="4658529"/>
                      <a:pt x="2430061" y="4656897"/>
                    </a:cubicBezTo>
                    <a:cubicBezTo>
                      <a:pt x="2418732" y="4655938"/>
                      <a:pt x="2407114" y="4657761"/>
                      <a:pt x="2395880" y="4656417"/>
                    </a:cubicBezTo>
                    <a:cubicBezTo>
                      <a:pt x="2382919" y="4654881"/>
                      <a:pt x="2370245" y="4650945"/>
                      <a:pt x="2357378" y="4648544"/>
                    </a:cubicBezTo>
                    <a:cubicBezTo>
                      <a:pt x="2353826" y="4647872"/>
                      <a:pt x="2349889" y="4648736"/>
                      <a:pt x="2346145" y="4648928"/>
                    </a:cubicBezTo>
                    <a:cubicBezTo>
                      <a:pt x="2341920" y="4649120"/>
                      <a:pt x="2337791" y="4649504"/>
                      <a:pt x="2333567" y="4649600"/>
                    </a:cubicBezTo>
                    <a:cubicBezTo>
                      <a:pt x="2320700" y="4649793"/>
                      <a:pt x="2307835" y="4649504"/>
                      <a:pt x="2294968" y="4650177"/>
                    </a:cubicBezTo>
                    <a:cubicBezTo>
                      <a:pt x="2287095" y="4650561"/>
                      <a:pt x="2278839" y="4654497"/>
                      <a:pt x="2271540" y="4653057"/>
                    </a:cubicBezTo>
                    <a:cubicBezTo>
                      <a:pt x="2256659" y="4650272"/>
                      <a:pt x="2241776" y="4656513"/>
                      <a:pt x="2226895" y="4651329"/>
                    </a:cubicBezTo>
                    <a:cubicBezTo>
                      <a:pt x="2222285" y="4649793"/>
                      <a:pt x="2215948" y="4653633"/>
                      <a:pt x="2210379" y="4653825"/>
                    </a:cubicBezTo>
                    <a:cubicBezTo>
                      <a:pt x="2196457" y="4654305"/>
                      <a:pt x="2182535" y="4654209"/>
                      <a:pt x="2168613" y="4654113"/>
                    </a:cubicBezTo>
                    <a:cubicBezTo>
                      <a:pt x="2156131" y="4654017"/>
                      <a:pt x="2143168" y="4655361"/>
                      <a:pt x="2131167" y="4652673"/>
                    </a:cubicBezTo>
                    <a:cubicBezTo>
                      <a:pt x="2118588" y="4649793"/>
                      <a:pt x="2107259" y="4650177"/>
                      <a:pt x="2095065" y="4653441"/>
                    </a:cubicBezTo>
                    <a:cubicBezTo>
                      <a:pt x="2086711" y="4655649"/>
                      <a:pt x="2077878" y="4655938"/>
                      <a:pt x="2069237" y="4656609"/>
                    </a:cubicBezTo>
                    <a:cubicBezTo>
                      <a:pt x="2059924" y="4657377"/>
                      <a:pt x="2049650" y="4655361"/>
                      <a:pt x="2041201" y="4658529"/>
                    </a:cubicBezTo>
                    <a:cubicBezTo>
                      <a:pt x="2016044" y="4667939"/>
                      <a:pt x="1990216" y="4669955"/>
                      <a:pt x="1963909" y="4669955"/>
                    </a:cubicBezTo>
                    <a:cubicBezTo>
                      <a:pt x="1959107" y="4669955"/>
                      <a:pt x="1954210" y="4668612"/>
                      <a:pt x="1949603" y="4667171"/>
                    </a:cubicBezTo>
                    <a:cubicBezTo>
                      <a:pt x="1922717" y="4658529"/>
                      <a:pt x="1895737" y="4659297"/>
                      <a:pt x="1868373" y="4664578"/>
                    </a:cubicBezTo>
                    <a:cubicBezTo>
                      <a:pt x="1862708" y="4665731"/>
                      <a:pt x="1856372" y="4665923"/>
                      <a:pt x="1850707" y="4664771"/>
                    </a:cubicBezTo>
                    <a:cubicBezTo>
                      <a:pt x="1834768" y="4661410"/>
                      <a:pt x="1819309" y="4655841"/>
                      <a:pt x="1803275" y="4653441"/>
                    </a:cubicBezTo>
                    <a:cubicBezTo>
                      <a:pt x="1776775" y="4649504"/>
                      <a:pt x="1753828" y="4662754"/>
                      <a:pt x="1730112" y="4671396"/>
                    </a:cubicBezTo>
                    <a:cubicBezTo>
                      <a:pt x="1707548" y="4679557"/>
                      <a:pt x="1688345" y="4697992"/>
                      <a:pt x="1661652" y="4693863"/>
                    </a:cubicBezTo>
                    <a:cubicBezTo>
                      <a:pt x="1658965" y="4693479"/>
                      <a:pt x="1655988" y="4696071"/>
                      <a:pt x="1653011" y="4696744"/>
                    </a:cubicBezTo>
                    <a:cubicBezTo>
                      <a:pt x="1644850" y="4698568"/>
                      <a:pt x="1636689" y="4700776"/>
                      <a:pt x="1628431" y="4701641"/>
                    </a:cubicBezTo>
                    <a:cubicBezTo>
                      <a:pt x="1618350" y="4702793"/>
                      <a:pt x="1608076" y="4702409"/>
                      <a:pt x="1597995" y="4703369"/>
                    </a:cubicBezTo>
                    <a:cubicBezTo>
                      <a:pt x="1585032" y="4704521"/>
                      <a:pt x="1572263" y="4707593"/>
                      <a:pt x="1559396" y="4707593"/>
                    </a:cubicBezTo>
                    <a:cubicBezTo>
                      <a:pt x="1549026" y="4707593"/>
                      <a:pt x="1538753" y="4704041"/>
                      <a:pt x="1528480" y="4702312"/>
                    </a:cubicBezTo>
                    <a:cubicBezTo>
                      <a:pt x="1513981" y="4699912"/>
                      <a:pt x="1498042" y="4700584"/>
                      <a:pt x="1485272" y="4694439"/>
                    </a:cubicBezTo>
                    <a:cubicBezTo>
                      <a:pt x="1471639" y="4687910"/>
                      <a:pt x="1458676" y="4684934"/>
                      <a:pt x="1444562" y="4686950"/>
                    </a:cubicBezTo>
                    <a:cubicBezTo>
                      <a:pt x="1439857" y="4687622"/>
                      <a:pt x="1433808" y="4691655"/>
                      <a:pt x="1431696" y="4695783"/>
                    </a:cubicBezTo>
                    <a:cubicBezTo>
                      <a:pt x="1426991" y="4705001"/>
                      <a:pt x="1420559" y="4706634"/>
                      <a:pt x="1411821" y="4703464"/>
                    </a:cubicBezTo>
                    <a:cubicBezTo>
                      <a:pt x="1404236" y="4700776"/>
                      <a:pt x="1394922" y="4699432"/>
                      <a:pt x="1389738" y="4694247"/>
                    </a:cubicBezTo>
                    <a:cubicBezTo>
                      <a:pt x="1375047" y="4679557"/>
                      <a:pt x="1356324" y="4679077"/>
                      <a:pt x="1338081" y="4675141"/>
                    </a:cubicBezTo>
                    <a:cubicBezTo>
                      <a:pt x="1326945" y="4672739"/>
                      <a:pt x="1316574" y="4672644"/>
                      <a:pt x="1305436" y="4674276"/>
                    </a:cubicBezTo>
                    <a:cubicBezTo>
                      <a:pt x="1281241" y="4677925"/>
                      <a:pt x="1257717" y="4672739"/>
                      <a:pt x="1234481" y="4666115"/>
                    </a:cubicBezTo>
                    <a:cubicBezTo>
                      <a:pt x="1219118" y="4661698"/>
                      <a:pt x="1203372" y="4659010"/>
                      <a:pt x="1188106" y="4654497"/>
                    </a:cubicBezTo>
                    <a:cubicBezTo>
                      <a:pt x="1176680" y="4651041"/>
                      <a:pt x="1165255" y="4646912"/>
                      <a:pt x="1154790" y="4641343"/>
                    </a:cubicBezTo>
                    <a:cubicBezTo>
                      <a:pt x="1139618" y="4633181"/>
                      <a:pt x="1126369" y="4620891"/>
                      <a:pt x="1107069" y="4624156"/>
                    </a:cubicBezTo>
                    <a:cubicBezTo>
                      <a:pt x="1090074" y="4627036"/>
                      <a:pt x="1074713" y="4620988"/>
                      <a:pt x="1059158" y="4615227"/>
                    </a:cubicBezTo>
                    <a:cubicBezTo>
                      <a:pt x="1047732" y="4611002"/>
                      <a:pt x="1036308" y="4606681"/>
                      <a:pt x="1024496" y="4603993"/>
                    </a:cubicBezTo>
                    <a:cubicBezTo>
                      <a:pt x="1010478" y="4600824"/>
                      <a:pt x="994635" y="4602169"/>
                      <a:pt x="982153" y="4596311"/>
                    </a:cubicBezTo>
                    <a:cubicBezTo>
                      <a:pt x="969095" y="4590166"/>
                      <a:pt x="958246" y="4594295"/>
                      <a:pt x="946628" y="4596024"/>
                    </a:cubicBezTo>
                    <a:cubicBezTo>
                      <a:pt x="928097" y="4598712"/>
                      <a:pt x="909661" y="4603705"/>
                      <a:pt x="890939" y="4597368"/>
                    </a:cubicBezTo>
                    <a:cubicBezTo>
                      <a:pt x="868184" y="4589687"/>
                      <a:pt x="845620" y="4581430"/>
                      <a:pt x="822769" y="4574133"/>
                    </a:cubicBezTo>
                    <a:cubicBezTo>
                      <a:pt x="813934" y="4571347"/>
                      <a:pt x="804431" y="4570195"/>
                      <a:pt x="795212" y="4568947"/>
                    </a:cubicBezTo>
                    <a:cubicBezTo>
                      <a:pt x="786476" y="4567891"/>
                      <a:pt x="776010" y="4570579"/>
                      <a:pt x="769288" y="4566547"/>
                    </a:cubicBezTo>
                    <a:cubicBezTo>
                      <a:pt x="752005" y="4556178"/>
                      <a:pt x="734243" y="4551089"/>
                      <a:pt x="714271" y="4551089"/>
                    </a:cubicBezTo>
                    <a:cubicBezTo>
                      <a:pt x="706781" y="4551089"/>
                      <a:pt x="699484" y="4546768"/>
                      <a:pt x="691900" y="4545999"/>
                    </a:cubicBezTo>
                    <a:cubicBezTo>
                      <a:pt x="681529" y="4545040"/>
                      <a:pt x="669623" y="4542447"/>
                      <a:pt x="660598" y="4546096"/>
                    </a:cubicBezTo>
                    <a:cubicBezTo>
                      <a:pt x="639379" y="4554737"/>
                      <a:pt x="622193" y="4547536"/>
                      <a:pt x="603662" y="4538991"/>
                    </a:cubicBezTo>
                    <a:cubicBezTo>
                      <a:pt x="585418" y="4530541"/>
                      <a:pt x="566215" y="4523821"/>
                      <a:pt x="546821" y="4518251"/>
                    </a:cubicBezTo>
                    <a:cubicBezTo>
                      <a:pt x="539524" y="4516235"/>
                      <a:pt x="530787" y="4519596"/>
                      <a:pt x="522721" y="4520267"/>
                    </a:cubicBezTo>
                    <a:cubicBezTo>
                      <a:pt x="519840" y="4520460"/>
                      <a:pt x="516671" y="4520748"/>
                      <a:pt x="514080" y="4519788"/>
                    </a:cubicBezTo>
                    <a:cubicBezTo>
                      <a:pt x="489020" y="4510570"/>
                      <a:pt x="463575" y="4503561"/>
                      <a:pt x="436404" y="4508361"/>
                    </a:cubicBezTo>
                    <a:cubicBezTo>
                      <a:pt x="433908" y="4508842"/>
                      <a:pt x="431123" y="4507786"/>
                      <a:pt x="428626" y="4507114"/>
                    </a:cubicBezTo>
                    <a:cubicBezTo>
                      <a:pt x="416432" y="4503657"/>
                      <a:pt x="404526" y="4498184"/>
                      <a:pt x="392141" y="4496936"/>
                    </a:cubicBezTo>
                    <a:cubicBezTo>
                      <a:pt x="361608" y="4493864"/>
                      <a:pt x="330884" y="4492615"/>
                      <a:pt x="300157" y="4490599"/>
                    </a:cubicBezTo>
                    <a:cubicBezTo>
                      <a:pt x="298237" y="4490503"/>
                      <a:pt x="296221" y="4490503"/>
                      <a:pt x="294493" y="4489831"/>
                    </a:cubicBezTo>
                    <a:cubicBezTo>
                      <a:pt x="283163" y="4485702"/>
                      <a:pt x="273274" y="4487047"/>
                      <a:pt x="263671" y="4494919"/>
                    </a:cubicBezTo>
                    <a:cubicBezTo>
                      <a:pt x="259447" y="4498376"/>
                      <a:pt x="253686" y="4500200"/>
                      <a:pt x="248406" y="4502121"/>
                    </a:cubicBezTo>
                    <a:cubicBezTo>
                      <a:pt x="240628" y="4505002"/>
                      <a:pt x="232659" y="4507786"/>
                      <a:pt x="224594" y="4509610"/>
                    </a:cubicBezTo>
                    <a:cubicBezTo>
                      <a:pt x="216624" y="4511338"/>
                      <a:pt x="208079" y="4513738"/>
                      <a:pt x="200398" y="4512395"/>
                    </a:cubicBezTo>
                    <a:cubicBezTo>
                      <a:pt x="186572" y="4509994"/>
                      <a:pt x="173417" y="4504618"/>
                      <a:pt x="159783" y="4501064"/>
                    </a:cubicBezTo>
                    <a:cubicBezTo>
                      <a:pt x="155079" y="4499816"/>
                      <a:pt x="149893" y="4500009"/>
                      <a:pt x="144997" y="4499912"/>
                    </a:cubicBezTo>
                    <a:cubicBezTo>
                      <a:pt x="133763" y="4499625"/>
                      <a:pt x="122241" y="4502409"/>
                      <a:pt x="112064" y="4494440"/>
                    </a:cubicBezTo>
                    <a:cubicBezTo>
                      <a:pt x="102655" y="4486951"/>
                      <a:pt x="93148" y="4489158"/>
                      <a:pt x="83259" y="4494824"/>
                    </a:cubicBezTo>
                    <a:cubicBezTo>
                      <a:pt x="76154" y="4498857"/>
                      <a:pt x="68090" y="4502025"/>
                      <a:pt x="60120" y="4503561"/>
                    </a:cubicBezTo>
                    <a:cubicBezTo>
                      <a:pt x="49174" y="4505673"/>
                      <a:pt x="38324" y="4506538"/>
                      <a:pt x="26514" y="4505289"/>
                    </a:cubicBezTo>
                    <a:cubicBezTo>
                      <a:pt x="18161" y="4504425"/>
                      <a:pt x="11343" y="4504041"/>
                      <a:pt x="4814" y="4498952"/>
                    </a:cubicBezTo>
                    <a:cubicBezTo>
                      <a:pt x="3759" y="4498184"/>
                      <a:pt x="1839" y="4497992"/>
                      <a:pt x="398" y="4498089"/>
                    </a:cubicBezTo>
                    <a:lnTo>
                      <a:pt x="0" y="4498087"/>
                    </a:lnTo>
                    <a:close/>
                  </a:path>
                </a:pathLst>
              </a:custGeom>
              <a:solidFill>
                <a:schemeClr val="tx1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/>
              <a:p>
                <a:pPr algn="ctr"/>
                <a:endParaRPr lang="en-US"/>
              </a:p>
            </p:txBody>
          </p:sp>
          <p:sp>
            <p:nvSpPr>
              <p:cNvPr id="19" name="Freeform: Shape 18">
                <a:extLst>
                  <a:ext uri="{FF2B5EF4-FFF2-40B4-BE49-F238E27FC236}">
                    <a16:creationId xmlns:a16="http://schemas.microsoft.com/office/drawing/2014/main" id="{C9C14E68-C469-4A71-AF08-169DB545FC66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096001" y="841376"/>
                <a:ext cx="5260975" cy="4707593"/>
              </a:xfrm>
              <a:custGeom>
                <a:avLst/>
                <a:gdLst>
                  <a:gd name="connsiteX0" fmla="*/ 0 w 5260975"/>
                  <a:gd name="connsiteY0" fmla="*/ 0 h 4707593"/>
                  <a:gd name="connsiteX1" fmla="*/ 5260975 w 5260975"/>
                  <a:gd name="connsiteY1" fmla="*/ 0 h 4707593"/>
                  <a:gd name="connsiteX2" fmla="*/ 5260975 w 5260975"/>
                  <a:gd name="connsiteY2" fmla="*/ 3296937 h 4707593"/>
                  <a:gd name="connsiteX3" fmla="*/ 5260975 w 5260975"/>
                  <a:gd name="connsiteY3" fmla="*/ 3518571 h 4707593"/>
                  <a:gd name="connsiteX4" fmla="*/ 5226503 w 5260975"/>
                  <a:gd name="connsiteY4" fmla="*/ 3534000 h 4707593"/>
                  <a:gd name="connsiteX5" fmla="*/ 5206341 w 5260975"/>
                  <a:gd name="connsiteY5" fmla="*/ 3542065 h 4707593"/>
                  <a:gd name="connsiteX6" fmla="*/ 5123287 w 5260975"/>
                  <a:gd name="connsiteY6" fmla="*/ 3594010 h 4707593"/>
                  <a:gd name="connsiteX7" fmla="*/ 5048107 w 5260975"/>
                  <a:gd name="connsiteY7" fmla="*/ 3658244 h 4707593"/>
                  <a:gd name="connsiteX8" fmla="*/ 4992899 w 5260975"/>
                  <a:gd name="connsiteY8" fmla="*/ 3734479 h 4707593"/>
                  <a:gd name="connsiteX9" fmla="*/ 4977440 w 5260975"/>
                  <a:gd name="connsiteY9" fmla="*/ 3752627 h 4707593"/>
                  <a:gd name="connsiteX10" fmla="*/ 4935193 w 5260975"/>
                  <a:gd name="connsiteY10" fmla="*/ 3775382 h 4707593"/>
                  <a:gd name="connsiteX11" fmla="*/ 4897844 w 5260975"/>
                  <a:gd name="connsiteY11" fmla="*/ 3792472 h 4707593"/>
                  <a:gd name="connsiteX12" fmla="*/ 4870767 w 5260975"/>
                  <a:gd name="connsiteY12" fmla="*/ 3811388 h 4707593"/>
                  <a:gd name="connsiteX13" fmla="*/ 4847916 w 5260975"/>
                  <a:gd name="connsiteY13" fmla="*/ 3828767 h 4707593"/>
                  <a:gd name="connsiteX14" fmla="*/ 4796163 w 5260975"/>
                  <a:gd name="connsiteY14" fmla="*/ 3873702 h 4707593"/>
                  <a:gd name="connsiteX15" fmla="*/ 4738843 w 5260975"/>
                  <a:gd name="connsiteY15" fmla="*/ 3911628 h 4707593"/>
                  <a:gd name="connsiteX16" fmla="*/ 4692755 w 5260975"/>
                  <a:gd name="connsiteY16" fmla="*/ 3958099 h 4707593"/>
                  <a:gd name="connsiteX17" fmla="*/ 4673744 w 5260975"/>
                  <a:gd name="connsiteY17" fmla="*/ 3983255 h 4707593"/>
                  <a:gd name="connsiteX18" fmla="*/ 4633801 w 5260975"/>
                  <a:gd name="connsiteY18" fmla="*/ 4000442 h 4707593"/>
                  <a:gd name="connsiteX19" fmla="*/ 4590499 w 5260975"/>
                  <a:gd name="connsiteY19" fmla="*/ 4027326 h 4707593"/>
                  <a:gd name="connsiteX20" fmla="*/ 4559773 w 5260975"/>
                  <a:gd name="connsiteY20" fmla="*/ 4054018 h 4707593"/>
                  <a:gd name="connsiteX21" fmla="*/ 4536059 w 5260975"/>
                  <a:gd name="connsiteY21" fmla="*/ 4071877 h 4707593"/>
                  <a:gd name="connsiteX22" fmla="*/ 4502549 w 5260975"/>
                  <a:gd name="connsiteY22" fmla="*/ 4089832 h 4707593"/>
                  <a:gd name="connsiteX23" fmla="*/ 4468944 w 5260975"/>
                  <a:gd name="connsiteY23" fmla="*/ 4113356 h 4707593"/>
                  <a:gd name="connsiteX24" fmla="*/ 4452622 w 5260975"/>
                  <a:gd name="connsiteY24" fmla="*/ 4127854 h 4707593"/>
                  <a:gd name="connsiteX25" fmla="*/ 4421032 w 5260975"/>
                  <a:gd name="connsiteY25" fmla="*/ 4151953 h 4707593"/>
                  <a:gd name="connsiteX26" fmla="*/ 4388483 w 5260975"/>
                  <a:gd name="connsiteY26" fmla="*/ 4174421 h 4707593"/>
                  <a:gd name="connsiteX27" fmla="*/ 4327321 w 5260975"/>
                  <a:gd name="connsiteY27" fmla="*/ 4200153 h 4707593"/>
                  <a:gd name="connsiteX28" fmla="*/ 4271633 w 5260975"/>
                  <a:gd name="connsiteY28" fmla="*/ 4237983 h 4707593"/>
                  <a:gd name="connsiteX29" fmla="*/ 4227465 w 5260975"/>
                  <a:gd name="connsiteY29" fmla="*/ 4265635 h 4707593"/>
                  <a:gd name="connsiteX30" fmla="*/ 4201733 w 5260975"/>
                  <a:gd name="connsiteY30" fmla="*/ 4283783 h 4707593"/>
                  <a:gd name="connsiteX31" fmla="*/ 4154494 w 5260975"/>
                  <a:gd name="connsiteY31" fmla="*/ 4324301 h 4707593"/>
                  <a:gd name="connsiteX32" fmla="*/ 4081234 w 5260975"/>
                  <a:gd name="connsiteY32" fmla="*/ 4366931 h 4707593"/>
                  <a:gd name="connsiteX33" fmla="*/ 4036971 w 5260975"/>
                  <a:gd name="connsiteY33" fmla="*/ 4389975 h 4707593"/>
                  <a:gd name="connsiteX34" fmla="*/ 3941725 w 5260975"/>
                  <a:gd name="connsiteY34" fmla="*/ 4424733 h 4707593"/>
                  <a:gd name="connsiteX35" fmla="*/ 3910999 w 5260975"/>
                  <a:gd name="connsiteY35" fmla="*/ 4437119 h 4707593"/>
                  <a:gd name="connsiteX36" fmla="*/ 3875859 w 5260975"/>
                  <a:gd name="connsiteY36" fmla="*/ 4445280 h 4707593"/>
                  <a:gd name="connsiteX37" fmla="*/ 3819401 w 5260975"/>
                  <a:gd name="connsiteY37" fmla="*/ 4464579 h 4707593"/>
                  <a:gd name="connsiteX38" fmla="*/ 3709176 w 5260975"/>
                  <a:gd name="connsiteY38" fmla="*/ 4497800 h 4707593"/>
                  <a:gd name="connsiteX39" fmla="*/ 3684981 w 5260975"/>
                  <a:gd name="connsiteY39" fmla="*/ 4502889 h 4707593"/>
                  <a:gd name="connsiteX40" fmla="*/ 3623338 w 5260975"/>
                  <a:gd name="connsiteY40" fmla="*/ 4524300 h 4707593"/>
                  <a:gd name="connsiteX41" fmla="*/ 3586373 w 5260975"/>
                  <a:gd name="connsiteY41" fmla="*/ 4538702 h 4707593"/>
                  <a:gd name="connsiteX42" fmla="*/ 3555743 w 5260975"/>
                  <a:gd name="connsiteY42" fmla="*/ 4546960 h 4707593"/>
                  <a:gd name="connsiteX43" fmla="*/ 3528667 w 5260975"/>
                  <a:gd name="connsiteY43" fmla="*/ 4550801 h 4707593"/>
                  <a:gd name="connsiteX44" fmla="*/ 3457424 w 5260975"/>
                  <a:gd name="connsiteY44" fmla="*/ 4569811 h 4707593"/>
                  <a:gd name="connsiteX45" fmla="*/ 3429003 w 5260975"/>
                  <a:gd name="connsiteY45" fmla="*/ 4577301 h 4707593"/>
                  <a:gd name="connsiteX46" fmla="*/ 3355264 w 5260975"/>
                  <a:gd name="connsiteY46" fmla="*/ 4603033 h 4707593"/>
                  <a:gd name="connsiteX47" fmla="*/ 3292757 w 5260975"/>
                  <a:gd name="connsiteY47" fmla="*/ 4620027 h 4707593"/>
                  <a:gd name="connsiteX48" fmla="*/ 3266643 w 5260975"/>
                  <a:gd name="connsiteY48" fmla="*/ 4628188 h 4707593"/>
                  <a:gd name="connsiteX49" fmla="*/ 3206921 w 5260975"/>
                  <a:gd name="connsiteY49" fmla="*/ 4641823 h 4707593"/>
                  <a:gd name="connsiteX50" fmla="*/ 3173123 w 5260975"/>
                  <a:gd name="connsiteY50" fmla="*/ 4651425 h 4707593"/>
                  <a:gd name="connsiteX51" fmla="*/ 3090646 w 5260975"/>
                  <a:gd name="connsiteY51" fmla="*/ 4662274 h 4707593"/>
                  <a:gd name="connsiteX52" fmla="*/ 3005480 w 5260975"/>
                  <a:gd name="connsiteY52" fmla="*/ 4672739 h 4707593"/>
                  <a:gd name="connsiteX53" fmla="*/ 2958721 w 5260975"/>
                  <a:gd name="connsiteY53" fmla="*/ 4676196 h 4707593"/>
                  <a:gd name="connsiteX54" fmla="*/ 2917915 w 5260975"/>
                  <a:gd name="connsiteY54" fmla="*/ 4681670 h 4707593"/>
                  <a:gd name="connsiteX55" fmla="*/ 2882389 w 5260975"/>
                  <a:gd name="connsiteY55" fmla="*/ 4685126 h 4707593"/>
                  <a:gd name="connsiteX56" fmla="*/ 2825837 w 5260975"/>
                  <a:gd name="connsiteY56" fmla="*/ 4692135 h 4707593"/>
                  <a:gd name="connsiteX57" fmla="*/ 2802313 w 5260975"/>
                  <a:gd name="connsiteY57" fmla="*/ 4693960 h 4707593"/>
                  <a:gd name="connsiteX58" fmla="*/ 2746816 w 5260975"/>
                  <a:gd name="connsiteY58" fmla="*/ 4693863 h 4707593"/>
                  <a:gd name="connsiteX59" fmla="*/ 2727517 w 5260975"/>
                  <a:gd name="connsiteY59" fmla="*/ 4692903 h 4707593"/>
                  <a:gd name="connsiteX60" fmla="*/ 2690359 w 5260975"/>
                  <a:gd name="connsiteY60" fmla="*/ 4680997 h 4707593"/>
                  <a:gd name="connsiteX61" fmla="*/ 2685943 w 5260975"/>
                  <a:gd name="connsiteY61" fmla="*/ 4680133 h 4707593"/>
                  <a:gd name="connsiteX62" fmla="*/ 2661554 w 5260975"/>
                  <a:gd name="connsiteY62" fmla="*/ 4675428 h 4707593"/>
                  <a:gd name="connsiteX63" fmla="*/ 2648208 w 5260975"/>
                  <a:gd name="connsiteY63" fmla="*/ 4673892 h 4707593"/>
                  <a:gd name="connsiteX64" fmla="*/ 2597512 w 5260975"/>
                  <a:gd name="connsiteY64" fmla="*/ 4664099 h 4707593"/>
                  <a:gd name="connsiteX65" fmla="*/ 2568324 w 5260975"/>
                  <a:gd name="connsiteY65" fmla="*/ 4659490 h 4707593"/>
                  <a:gd name="connsiteX66" fmla="*/ 2544704 w 5260975"/>
                  <a:gd name="connsiteY66" fmla="*/ 4660162 h 4707593"/>
                  <a:gd name="connsiteX67" fmla="*/ 2503225 w 5260975"/>
                  <a:gd name="connsiteY67" fmla="*/ 4661026 h 4707593"/>
                  <a:gd name="connsiteX68" fmla="*/ 2489975 w 5260975"/>
                  <a:gd name="connsiteY68" fmla="*/ 4663235 h 4707593"/>
                  <a:gd name="connsiteX69" fmla="*/ 2430061 w 5260975"/>
                  <a:gd name="connsiteY69" fmla="*/ 4656897 h 4707593"/>
                  <a:gd name="connsiteX70" fmla="*/ 2395880 w 5260975"/>
                  <a:gd name="connsiteY70" fmla="*/ 4656417 h 4707593"/>
                  <a:gd name="connsiteX71" fmla="*/ 2357378 w 5260975"/>
                  <a:gd name="connsiteY71" fmla="*/ 4648544 h 4707593"/>
                  <a:gd name="connsiteX72" fmla="*/ 2346145 w 5260975"/>
                  <a:gd name="connsiteY72" fmla="*/ 4648928 h 4707593"/>
                  <a:gd name="connsiteX73" fmla="*/ 2333567 w 5260975"/>
                  <a:gd name="connsiteY73" fmla="*/ 4649600 h 4707593"/>
                  <a:gd name="connsiteX74" fmla="*/ 2294968 w 5260975"/>
                  <a:gd name="connsiteY74" fmla="*/ 4650177 h 4707593"/>
                  <a:gd name="connsiteX75" fmla="*/ 2271540 w 5260975"/>
                  <a:gd name="connsiteY75" fmla="*/ 4653057 h 4707593"/>
                  <a:gd name="connsiteX76" fmla="*/ 2226895 w 5260975"/>
                  <a:gd name="connsiteY76" fmla="*/ 4651329 h 4707593"/>
                  <a:gd name="connsiteX77" fmla="*/ 2210379 w 5260975"/>
                  <a:gd name="connsiteY77" fmla="*/ 4653825 h 4707593"/>
                  <a:gd name="connsiteX78" fmla="*/ 2168613 w 5260975"/>
                  <a:gd name="connsiteY78" fmla="*/ 4654113 h 4707593"/>
                  <a:gd name="connsiteX79" fmla="*/ 2131167 w 5260975"/>
                  <a:gd name="connsiteY79" fmla="*/ 4652673 h 4707593"/>
                  <a:gd name="connsiteX80" fmla="*/ 2095065 w 5260975"/>
                  <a:gd name="connsiteY80" fmla="*/ 4653441 h 4707593"/>
                  <a:gd name="connsiteX81" fmla="*/ 2069237 w 5260975"/>
                  <a:gd name="connsiteY81" fmla="*/ 4656609 h 4707593"/>
                  <a:gd name="connsiteX82" fmla="*/ 2041201 w 5260975"/>
                  <a:gd name="connsiteY82" fmla="*/ 4658529 h 4707593"/>
                  <a:gd name="connsiteX83" fmla="*/ 1963909 w 5260975"/>
                  <a:gd name="connsiteY83" fmla="*/ 4669955 h 4707593"/>
                  <a:gd name="connsiteX84" fmla="*/ 1949603 w 5260975"/>
                  <a:gd name="connsiteY84" fmla="*/ 4667171 h 4707593"/>
                  <a:gd name="connsiteX85" fmla="*/ 1868373 w 5260975"/>
                  <a:gd name="connsiteY85" fmla="*/ 4664578 h 4707593"/>
                  <a:gd name="connsiteX86" fmla="*/ 1850707 w 5260975"/>
                  <a:gd name="connsiteY86" fmla="*/ 4664771 h 4707593"/>
                  <a:gd name="connsiteX87" fmla="*/ 1803275 w 5260975"/>
                  <a:gd name="connsiteY87" fmla="*/ 4653441 h 4707593"/>
                  <a:gd name="connsiteX88" fmla="*/ 1730112 w 5260975"/>
                  <a:gd name="connsiteY88" fmla="*/ 4671396 h 4707593"/>
                  <a:gd name="connsiteX89" fmla="*/ 1661652 w 5260975"/>
                  <a:gd name="connsiteY89" fmla="*/ 4693863 h 4707593"/>
                  <a:gd name="connsiteX90" fmla="*/ 1653011 w 5260975"/>
                  <a:gd name="connsiteY90" fmla="*/ 4696744 h 4707593"/>
                  <a:gd name="connsiteX91" fmla="*/ 1628431 w 5260975"/>
                  <a:gd name="connsiteY91" fmla="*/ 4701641 h 4707593"/>
                  <a:gd name="connsiteX92" fmla="*/ 1597995 w 5260975"/>
                  <a:gd name="connsiteY92" fmla="*/ 4703369 h 4707593"/>
                  <a:gd name="connsiteX93" fmla="*/ 1559396 w 5260975"/>
                  <a:gd name="connsiteY93" fmla="*/ 4707593 h 4707593"/>
                  <a:gd name="connsiteX94" fmla="*/ 1528480 w 5260975"/>
                  <a:gd name="connsiteY94" fmla="*/ 4702312 h 4707593"/>
                  <a:gd name="connsiteX95" fmla="*/ 1485272 w 5260975"/>
                  <a:gd name="connsiteY95" fmla="*/ 4694439 h 4707593"/>
                  <a:gd name="connsiteX96" fmla="*/ 1444562 w 5260975"/>
                  <a:gd name="connsiteY96" fmla="*/ 4686950 h 4707593"/>
                  <a:gd name="connsiteX97" fmla="*/ 1431696 w 5260975"/>
                  <a:gd name="connsiteY97" fmla="*/ 4695783 h 4707593"/>
                  <a:gd name="connsiteX98" fmla="*/ 1411821 w 5260975"/>
                  <a:gd name="connsiteY98" fmla="*/ 4703464 h 4707593"/>
                  <a:gd name="connsiteX99" fmla="*/ 1389738 w 5260975"/>
                  <a:gd name="connsiteY99" fmla="*/ 4694247 h 4707593"/>
                  <a:gd name="connsiteX100" fmla="*/ 1338081 w 5260975"/>
                  <a:gd name="connsiteY100" fmla="*/ 4675141 h 4707593"/>
                  <a:gd name="connsiteX101" fmla="*/ 1305436 w 5260975"/>
                  <a:gd name="connsiteY101" fmla="*/ 4674276 h 4707593"/>
                  <a:gd name="connsiteX102" fmla="*/ 1234481 w 5260975"/>
                  <a:gd name="connsiteY102" fmla="*/ 4666115 h 4707593"/>
                  <a:gd name="connsiteX103" fmla="*/ 1188106 w 5260975"/>
                  <a:gd name="connsiteY103" fmla="*/ 4654497 h 4707593"/>
                  <a:gd name="connsiteX104" fmla="*/ 1154790 w 5260975"/>
                  <a:gd name="connsiteY104" fmla="*/ 4641343 h 4707593"/>
                  <a:gd name="connsiteX105" fmla="*/ 1107069 w 5260975"/>
                  <a:gd name="connsiteY105" fmla="*/ 4624156 h 4707593"/>
                  <a:gd name="connsiteX106" fmla="*/ 1059158 w 5260975"/>
                  <a:gd name="connsiteY106" fmla="*/ 4615227 h 4707593"/>
                  <a:gd name="connsiteX107" fmla="*/ 1024496 w 5260975"/>
                  <a:gd name="connsiteY107" fmla="*/ 4603993 h 4707593"/>
                  <a:gd name="connsiteX108" fmla="*/ 982153 w 5260975"/>
                  <a:gd name="connsiteY108" fmla="*/ 4596311 h 4707593"/>
                  <a:gd name="connsiteX109" fmla="*/ 946628 w 5260975"/>
                  <a:gd name="connsiteY109" fmla="*/ 4596024 h 4707593"/>
                  <a:gd name="connsiteX110" fmla="*/ 890939 w 5260975"/>
                  <a:gd name="connsiteY110" fmla="*/ 4597368 h 4707593"/>
                  <a:gd name="connsiteX111" fmla="*/ 822769 w 5260975"/>
                  <a:gd name="connsiteY111" fmla="*/ 4574133 h 4707593"/>
                  <a:gd name="connsiteX112" fmla="*/ 795212 w 5260975"/>
                  <a:gd name="connsiteY112" fmla="*/ 4568947 h 4707593"/>
                  <a:gd name="connsiteX113" fmla="*/ 769288 w 5260975"/>
                  <a:gd name="connsiteY113" fmla="*/ 4566547 h 4707593"/>
                  <a:gd name="connsiteX114" fmla="*/ 714271 w 5260975"/>
                  <a:gd name="connsiteY114" fmla="*/ 4551089 h 4707593"/>
                  <a:gd name="connsiteX115" fmla="*/ 691900 w 5260975"/>
                  <a:gd name="connsiteY115" fmla="*/ 4545999 h 4707593"/>
                  <a:gd name="connsiteX116" fmla="*/ 660598 w 5260975"/>
                  <a:gd name="connsiteY116" fmla="*/ 4546096 h 4707593"/>
                  <a:gd name="connsiteX117" fmla="*/ 603662 w 5260975"/>
                  <a:gd name="connsiteY117" fmla="*/ 4538991 h 4707593"/>
                  <a:gd name="connsiteX118" fmla="*/ 546821 w 5260975"/>
                  <a:gd name="connsiteY118" fmla="*/ 4518251 h 4707593"/>
                  <a:gd name="connsiteX119" fmla="*/ 522721 w 5260975"/>
                  <a:gd name="connsiteY119" fmla="*/ 4520267 h 4707593"/>
                  <a:gd name="connsiteX120" fmla="*/ 514080 w 5260975"/>
                  <a:gd name="connsiteY120" fmla="*/ 4519788 h 4707593"/>
                  <a:gd name="connsiteX121" fmla="*/ 436404 w 5260975"/>
                  <a:gd name="connsiteY121" fmla="*/ 4508361 h 4707593"/>
                  <a:gd name="connsiteX122" fmla="*/ 428626 w 5260975"/>
                  <a:gd name="connsiteY122" fmla="*/ 4507114 h 4707593"/>
                  <a:gd name="connsiteX123" fmla="*/ 392141 w 5260975"/>
                  <a:gd name="connsiteY123" fmla="*/ 4496936 h 4707593"/>
                  <a:gd name="connsiteX124" fmla="*/ 300157 w 5260975"/>
                  <a:gd name="connsiteY124" fmla="*/ 4490599 h 4707593"/>
                  <a:gd name="connsiteX125" fmla="*/ 294493 w 5260975"/>
                  <a:gd name="connsiteY125" fmla="*/ 4489831 h 4707593"/>
                  <a:gd name="connsiteX126" fmla="*/ 263671 w 5260975"/>
                  <a:gd name="connsiteY126" fmla="*/ 4494919 h 4707593"/>
                  <a:gd name="connsiteX127" fmla="*/ 248406 w 5260975"/>
                  <a:gd name="connsiteY127" fmla="*/ 4502121 h 4707593"/>
                  <a:gd name="connsiteX128" fmla="*/ 224594 w 5260975"/>
                  <a:gd name="connsiteY128" fmla="*/ 4509610 h 4707593"/>
                  <a:gd name="connsiteX129" fmla="*/ 200398 w 5260975"/>
                  <a:gd name="connsiteY129" fmla="*/ 4512395 h 4707593"/>
                  <a:gd name="connsiteX130" fmla="*/ 159783 w 5260975"/>
                  <a:gd name="connsiteY130" fmla="*/ 4501064 h 4707593"/>
                  <a:gd name="connsiteX131" fmla="*/ 144997 w 5260975"/>
                  <a:gd name="connsiteY131" fmla="*/ 4499912 h 4707593"/>
                  <a:gd name="connsiteX132" fmla="*/ 112064 w 5260975"/>
                  <a:gd name="connsiteY132" fmla="*/ 4494440 h 4707593"/>
                  <a:gd name="connsiteX133" fmla="*/ 83259 w 5260975"/>
                  <a:gd name="connsiteY133" fmla="*/ 4494824 h 4707593"/>
                  <a:gd name="connsiteX134" fmla="*/ 60120 w 5260975"/>
                  <a:gd name="connsiteY134" fmla="*/ 4503561 h 4707593"/>
                  <a:gd name="connsiteX135" fmla="*/ 26514 w 5260975"/>
                  <a:gd name="connsiteY135" fmla="*/ 4505289 h 4707593"/>
                  <a:gd name="connsiteX136" fmla="*/ 4814 w 5260975"/>
                  <a:gd name="connsiteY136" fmla="*/ 4498952 h 4707593"/>
                  <a:gd name="connsiteX137" fmla="*/ 398 w 5260975"/>
                  <a:gd name="connsiteY137" fmla="*/ 4498089 h 4707593"/>
                  <a:gd name="connsiteX138" fmla="*/ 0 w 5260975"/>
                  <a:gd name="connsiteY138" fmla="*/ 4498087 h 470759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  <a:cxn ang="0">
                    <a:pos x="connsiteX48" y="connsiteY48"/>
                  </a:cxn>
                  <a:cxn ang="0">
                    <a:pos x="connsiteX49" y="connsiteY49"/>
                  </a:cxn>
                  <a:cxn ang="0">
                    <a:pos x="connsiteX50" y="connsiteY50"/>
                  </a:cxn>
                  <a:cxn ang="0">
                    <a:pos x="connsiteX51" y="connsiteY51"/>
                  </a:cxn>
                  <a:cxn ang="0">
                    <a:pos x="connsiteX52" y="connsiteY52"/>
                  </a:cxn>
                  <a:cxn ang="0">
                    <a:pos x="connsiteX53" y="connsiteY53"/>
                  </a:cxn>
                  <a:cxn ang="0">
                    <a:pos x="connsiteX54" y="connsiteY54"/>
                  </a:cxn>
                  <a:cxn ang="0">
                    <a:pos x="connsiteX55" y="connsiteY55"/>
                  </a:cxn>
                  <a:cxn ang="0">
                    <a:pos x="connsiteX56" y="connsiteY56"/>
                  </a:cxn>
                  <a:cxn ang="0">
                    <a:pos x="connsiteX57" y="connsiteY57"/>
                  </a:cxn>
                  <a:cxn ang="0">
                    <a:pos x="connsiteX58" y="connsiteY58"/>
                  </a:cxn>
                  <a:cxn ang="0">
                    <a:pos x="connsiteX59" y="connsiteY59"/>
                  </a:cxn>
                  <a:cxn ang="0">
                    <a:pos x="connsiteX60" y="connsiteY60"/>
                  </a:cxn>
                  <a:cxn ang="0">
                    <a:pos x="connsiteX61" y="connsiteY61"/>
                  </a:cxn>
                  <a:cxn ang="0">
                    <a:pos x="connsiteX62" y="connsiteY62"/>
                  </a:cxn>
                  <a:cxn ang="0">
                    <a:pos x="connsiteX63" y="connsiteY63"/>
                  </a:cxn>
                  <a:cxn ang="0">
                    <a:pos x="connsiteX64" y="connsiteY64"/>
                  </a:cxn>
                  <a:cxn ang="0">
                    <a:pos x="connsiteX65" y="connsiteY65"/>
                  </a:cxn>
                  <a:cxn ang="0">
                    <a:pos x="connsiteX66" y="connsiteY66"/>
                  </a:cxn>
                  <a:cxn ang="0">
                    <a:pos x="connsiteX67" y="connsiteY67"/>
                  </a:cxn>
                  <a:cxn ang="0">
                    <a:pos x="connsiteX68" y="connsiteY68"/>
                  </a:cxn>
                  <a:cxn ang="0">
                    <a:pos x="connsiteX69" y="connsiteY69"/>
                  </a:cxn>
                  <a:cxn ang="0">
                    <a:pos x="connsiteX70" y="connsiteY70"/>
                  </a:cxn>
                  <a:cxn ang="0">
                    <a:pos x="connsiteX71" y="connsiteY71"/>
                  </a:cxn>
                  <a:cxn ang="0">
                    <a:pos x="connsiteX72" y="connsiteY72"/>
                  </a:cxn>
                  <a:cxn ang="0">
                    <a:pos x="connsiteX73" y="connsiteY73"/>
                  </a:cxn>
                  <a:cxn ang="0">
                    <a:pos x="connsiteX74" y="connsiteY74"/>
                  </a:cxn>
                  <a:cxn ang="0">
                    <a:pos x="connsiteX75" y="connsiteY75"/>
                  </a:cxn>
                  <a:cxn ang="0">
                    <a:pos x="connsiteX76" y="connsiteY76"/>
                  </a:cxn>
                  <a:cxn ang="0">
                    <a:pos x="connsiteX77" y="connsiteY77"/>
                  </a:cxn>
                  <a:cxn ang="0">
                    <a:pos x="connsiteX78" y="connsiteY78"/>
                  </a:cxn>
                  <a:cxn ang="0">
                    <a:pos x="connsiteX79" y="connsiteY79"/>
                  </a:cxn>
                  <a:cxn ang="0">
                    <a:pos x="connsiteX80" y="connsiteY80"/>
                  </a:cxn>
                  <a:cxn ang="0">
                    <a:pos x="connsiteX81" y="connsiteY81"/>
                  </a:cxn>
                  <a:cxn ang="0">
                    <a:pos x="connsiteX82" y="connsiteY82"/>
                  </a:cxn>
                  <a:cxn ang="0">
                    <a:pos x="connsiteX83" y="connsiteY83"/>
                  </a:cxn>
                  <a:cxn ang="0">
                    <a:pos x="connsiteX84" y="connsiteY84"/>
                  </a:cxn>
                  <a:cxn ang="0">
                    <a:pos x="connsiteX85" y="connsiteY85"/>
                  </a:cxn>
                  <a:cxn ang="0">
                    <a:pos x="connsiteX86" y="connsiteY86"/>
                  </a:cxn>
                  <a:cxn ang="0">
                    <a:pos x="connsiteX87" y="connsiteY87"/>
                  </a:cxn>
                  <a:cxn ang="0">
                    <a:pos x="connsiteX88" y="connsiteY88"/>
                  </a:cxn>
                  <a:cxn ang="0">
                    <a:pos x="connsiteX89" y="connsiteY89"/>
                  </a:cxn>
                  <a:cxn ang="0">
                    <a:pos x="connsiteX90" y="connsiteY90"/>
                  </a:cxn>
                  <a:cxn ang="0">
                    <a:pos x="connsiteX91" y="connsiteY91"/>
                  </a:cxn>
                  <a:cxn ang="0">
                    <a:pos x="connsiteX92" y="connsiteY92"/>
                  </a:cxn>
                  <a:cxn ang="0">
                    <a:pos x="connsiteX93" y="connsiteY93"/>
                  </a:cxn>
                  <a:cxn ang="0">
                    <a:pos x="connsiteX94" y="connsiteY94"/>
                  </a:cxn>
                  <a:cxn ang="0">
                    <a:pos x="connsiteX95" y="connsiteY95"/>
                  </a:cxn>
                  <a:cxn ang="0">
                    <a:pos x="connsiteX96" y="connsiteY96"/>
                  </a:cxn>
                  <a:cxn ang="0">
                    <a:pos x="connsiteX97" y="connsiteY97"/>
                  </a:cxn>
                  <a:cxn ang="0">
                    <a:pos x="connsiteX98" y="connsiteY98"/>
                  </a:cxn>
                  <a:cxn ang="0">
                    <a:pos x="connsiteX99" y="connsiteY99"/>
                  </a:cxn>
                  <a:cxn ang="0">
                    <a:pos x="connsiteX100" y="connsiteY100"/>
                  </a:cxn>
                  <a:cxn ang="0">
                    <a:pos x="connsiteX101" y="connsiteY101"/>
                  </a:cxn>
                  <a:cxn ang="0">
                    <a:pos x="connsiteX102" y="connsiteY102"/>
                  </a:cxn>
                  <a:cxn ang="0">
                    <a:pos x="connsiteX103" y="connsiteY103"/>
                  </a:cxn>
                  <a:cxn ang="0">
                    <a:pos x="connsiteX104" y="connsiteY104"/>
                  </a:cxn>
                  <a:cxn ang="0">
                    <a:pos x="connsiteX105" y="connsiteY105"/>
                  </a:cxn>
                  <a:cxn ang="0">
                    <a:pos x="connsiteX106" y="connsiteY106"/>
                  </a:cxn>
                  <a:cxn ang="0">
                    <a:pos x="connsiteX107" y="connsiteY107"/>
                  </a:cxn>
                  <a:cxn ang="0">
                    <a:pos x="connsiteX108" y="connsiteY108"/>
                  </a:cxn>
                  <a:cxn ang="0">
                    <a:pos x="connsiteX109" y="connsiteY109"/>
                  </a:cxn>
                  <a:cxn ang="0">
                    <a:pos x="connsiteX110" y="connsiteY110"/>
                  </a:cxn>
                  <a:cxn ang="0">
                    <a:pos x="connsiteX111" y="connsiteY111"/>
                  </a:cxn>
                  <a:cxn ang="0">
                    <a:pos x="connsiteX112" y="connsiteY112"/>
                  </a:cxn>
                  <a:cxn ang="0">
                    <a:pos x="connsiteX113" y="connsiteY113"/>
                  </a:cxn>
                  <a:cxn ang="0">
                    <a:pos x="connsiteX114" y="connsiteY114"/>
                  </a:cxn>
                  <a:cxn ang="0">
                    <a:pos x="connsiteX115" y="connsiteY115"/>
                  </a:cxn>
                  <a:cxn ang="0">
                    <a:pos x="connsiteX116" y="connsiteY116"/>
                  </a:cxn>
                  <a:cxn ang="0">
                    <a:pos x="connsiteX117" y="connsiteY117"/>
                  </a:cxn>
                  <a:cxn ang="0">
                    <a:pos x="connsiteX118" y="connsiteY118"/>
                  </a:cxn>
                  <a:cxn ang="0">
                    <a:pos x="connsiteX119" y="connsiteY119"/>
                  </a:cxn>
                  <a:cxn ang="0">
                    <a:pos x="connsiteX120" y="connsiteY120"/>
                  </a:cxn>
                  <a:cxn ang="0">
                    <a:pos x="connsiteX121" y="connsiteY121"/>
                  </a:cxn>
                  <a:cxn ang="0">
                    <a:pos x="connsiteX122" y="connsiteY122"/>
                  </a:cxn>
                  <a:cxn ang="0">
                    <a:pos x="connsiteX123" y="connsiteY123"/>
                  </a:cxn>
                  <a:cxn ang="0">
                    <a:pos x="connsiteX124" y="connsiteY124"/>
                  </a:cxn>
                  <a:cxn ang="0">
                    <a:pos x="connsiteX125" y="connsiteY125"/>
                  </a:cxn>
                  <a:cxn ang="0">
                    <a:pos x="connsiteX126" y="connsiteY126"/>
                  </a:cxn>
                  <a:cxn ang="0">
                    <a:pos x="connsiteX127" y="connsiteY127"/>
                  </a:cxn>
                  <a:cxn ang="0">
                    <a:pos x="connsiteX128" y="connsiteY128"/>
                  </a:cxn>
                  <a:cxn ang="0">
                    <a:pos x="connsiteX129" y="connsiteY129"/>
                  </a:cxn>
                  <a:cxn ang="0">
                    <a:pos x="connsiteX130" y="connsiteY130"/>
                  </a:cxn>
                  <a:cxn ang="0">
                    <a:pos x="connsiteX131" y="connsiteY131"/>
                  </a:cxn>
                  <a:cxn ang="0">
                    <a:pos x="connsiteX132" y="connsiteY132"/>
                  </a:cxn>
                  <a:cxn ang="0">
                    <a:pos x="connsiteX133" y="connsiteY133"/>
                  </a:cxn>
                  <a:cxn ang="0">
                    <a:pos x="connsiteX134" y="connsiteY134"/>
                  </a:cxn>
                  <a:cxn ang="0">
                    <a:pos x="connsiteX135" y="connsiteY135"/>
                  </a:cxn>
                  <a:cxn ang="0">
                    <a:pos x="connsiteX136" y="connsiteY136"/>
                  </a:cxn>
                  <a:cxn ang="0">
                    <a:pos x="connsiteX137" y="connsiteY137"/>
                  </a:cxn>
                  <a:cxn ang="0">
                    <a:pos x="connsiteX138" y="connsiteY138"/>
                  </a:cxn>
                </a:cxnLst>
                <a:rect l="l" t="t" r="r" b="b"/>
                <a:pathLst>
                  <a:path w="5260975" h="4707593">
                    <a:moveTo>
                      <a:pt x="0" y="0"/>
                    </a:moveTo>
                    <a:lnTo>
                      <a:pt x="5260975" y="0"/>
                    </a:lnTo>
                    <a:lnTo>
                      <a:pt x="5260975" y="3296937"/>
                    </a:lnTo>
                    <a:lnTo>
                      <a:pt x="5260975" y="3518571"/>
                    </a:lnTo>
                    <a:lnTo>
                      <a:pt x="5226503" y="3534000"/>
                    </a:lnTo>
                    <a:cubicBezTo>
                      <a:pt x="5219783" y="3536785"/>
                      <a:pt x="5212389" y="3538321"/>
                      <a:pt x="5206341" y="3542065"/>
                    </a:cubicBezTo>
                    <a:cubicBezTo>
                      <a:pt x="5178495" y="3559156"/>
                      <a:pt x="5151515" y="3577591"/>
                      <a:pt x="5123287" y="3594010"/>
                    </a:cubicBezTo>
                    <a:cubicBezTo>
                      <a:pt x="5094195" y="3611004"/>
                      <a:pt x="5068175" y="3631071"/>
                      <a:pt x="5048107" y="3658244"/>
                    </a:cubicBezTo>
                    <a:cubicBezTo>
                      <a:pt x="5029480" y="3683496"/>
                      <a:pt x="5011429" y="3709131"/>
                      <a:pt x="4992899" y="3734479"/>
                    </a:cubicBezTo>
                    <a:cubicBezTo>
                      <a:pt x="4988194" y="3740912"/>
                      <a:pt x="4983873" y="3748498"/>
                      <a:pt x="4977440" y="3752627"/>
                    </a:cubicBezTo>
                    <a:cubicBezTo>
                      <a:pt x="4964094" y="3761268"/>
                      <a:pt x="4949499" y="3768277"/>
                      <a:pt x="4935193" y="3775382"/>
                    </a:cubicBezTo>
                    <a:cubicBezTo>
                      <a:pt x="4922903" y="3781431"/>
                      <a:pt x="4909845" y="3785943"/>
                      <a:pt x="4897844" y="3792472"/>
                    </a:cubicBezTo>
                    <a:cubicBezTo>
                      <a:pt x="4888243" y="3797658"/>
                      <a:pt x="4879697" y="3804859"/>
                      <a:pt x="4870767" y="3811388"/>
                    </a:cubicBezTo>
                    <a:cubicBezTo>
                      <a:pt x="4862990" y="3817052"/>
                      <a:pt x="4854445" y="3821949"/>
                      <a:pt x="4847916" y="3828767"/>
                    </a:cubicBezTo>
                    <a:cubicBezTo>
                      <a:pt x="4831977" y="3845281"/>
                      <a:pt x="4815942" y="3861508"/>
                      <a:pt x="4796163" y="3873702"/>
                    </a:cubicBezTo>
                    <a:cubicBezTo>
                      <a:pt x="4776672" y="3885799"/>
                      <a:pt x="4758237" y="3899338"/>
                      <a:pt x="4738843" y="3911628"/>
                    </a:cubicBezTo>
                    <a:cubicBezTo>
                      <a:pt x="4719831" y="3923630"/>
                      <a:pt x="4702645" y="3936783"/>
                      <a:pt x="4692755" y="3958099"/>
                    </a:cubicBezTo>
                    <a:cubicBezTo>
                      <a:pt x="4688339" y="3967508"/>
                      <a:pt x="4682097" y="3977782"/>
                      <a:pt x="4673744" y="3983255"/>
                    </a:cubicBezTo>
                    <a:cubicBezTo>
                      <a:pt x="4661838" y="3991032"/>
                      <a:pt x="4646764" y="3993817"/>
                      <a:pt x="4633801" y="4000442"/>
                    </a:cubicBezTo>
                    <a:cubicBezTo>
                      <a:pt x="4618535" y="4008219"/>
                      <a:pt x="4600869" y="4014940"/>
                      <a:pt x="4590499" y="4027326"/>
                    </a:cubicBezTo>
                    <a:cubicBezTo>
                      <a:pt x="4581281" y="4038368"/>
                      <a:pt x="4571968" y="4047009"/>
                      <a:pt x="4559773" y="4054018"/>
                    </a:cubicBezTo>
                    <a:cubicBezTo>
                      <a:pt x="4551229" y="4058915"/>
                      <a:pt x="4544892" y="4067844"/>
                      <a:pt x="4536059" y="4071877"/>
                    </a:cubicBezTo>
                    <a:cubicBezTo>
                      <a:pt x="4524441" y="4077254"/>
                      <a:pt x="4512727" y="4081479"/>
                      <a:pt x="4502549" y="4089832"/>
                    </a:cubicBezTo>
                    <a:cubicBezTo>
                      <a:pt x="4491987" y="4098473"/>
                      <a:pt x="4479986" y="4105290"/>
                      <a:pt x="4468944" y="4113356"/>
                    </a:cubicBezTo>
                    <a:cubicBezTo>
                      <a:pt x="4463087" y="4117676"/>
                      <a:pt x="4458286" y="4123341"/>
                      <a:pt x="4452622" y="4127854"/>
                    </a:cubicBezTo>
                    <a:cubicBezTo>
                      <a:pt x="4442252" y="4136111"/>
                      <a:pt x="4431690" y="4144176"/>
                      <a:pt x="4421032" y="4151953"/>
                    </a:cubicBezTo>
                    <a:cubicBezTo>
                      <a:pt x="4410375" y="4159731"/>
                      <a:pt x="4400197" y="4168756"/>
                      <a:pt x="4388483" y="4174421"/>
                    </a:cubicBezTo>
                    <a:cubicBezTo>
                      <a:pt x="4368513" y="4184023"/>
                      <a:pt x="4346717" y="4189784"/>
                      <a:pt x="4327321" y="4200153"/>
                    </a:cubicBezTo>
                    <a:cubicBezTo>
                      <a:pt x="4307639" y="4210714"/>
                      <a:pt x="4289107" y="4223965"/>
                      <a:pt x="4271633" y="4237983"/>
                    </a:cubicBezTo>
                    <a:cubicBezTo>
                      <a:pt x="4257807" y="4249025"/>
                      <a:pt x="4244845" y="4259971"/>
                      <a:pt x="4227465" y="4265635"/>
                    </a:cubicBezTo>
                    <a:cubicBezTo>
                      <a:pt x="4217768" y="4268804"/>
                      <a:pt x="4207591" y="4275717"/>
                      <a:pt x="4201733" y="4283783"/>
                    </a:cubicBezTo>
                    <a:cubicBezTo>
                      <a:pt x="4189059" y="4301353"/>
                      <a:pt x="4172833" y="4313739"/>
                      <a:pt x="4154494" y="4324301"/>
                    </a:cubicBezTo>
                    <a:cubicBezTo>
                      <a:pt x="4130010" y="4338511"/>
                      <a:pt x="4105814" y="4353009"/>
                      <a:pt x="4081234" y="4366931"/>
                    </a:cubicBezTo>
                    <a:cubicBezTo>
                      <a:pt x="4066737" y="4375189"/>
                      <a:pt x="4052335" y="4383926"/>
                      <a:pt x="4036971" y="4389975"/>
                    </a:cubicBezTo>
                    <a:cubicBezTo>
                      <a:pt x="4005575" y="4402457"/>
                      <a:pt x="3973410" y="4413114"/>
                      <a:pt x="3941725" y="4424733"/>
                    </a:cubicBezTo>
                    <a:cubicBezTo>
                      <a:pt x="3931355" y="4428477"/>
                      <a:pt x="3921561" y="4433854"/>
                      <a:pt x="3910999" y="4437119"/>
                    </a:cubicBezTo>
                    <a:cubicBezTo>
                      <a:pt x="3899573" y="4440671"/>
                      <a:pt x="3887285" y="4441727"/>
                      <a:pt x="3875859" y="4445280"/>
                    </a:cubicBezTo>
                    <a:cubicBezTo>
                      <a:pt x="3856847" y="4451136"/>
                      <a:pt x="3838412" y="4458626"/>
                      <a:pt x="3819401" y="4464579"/>
                    </a:cubicBezTo>
                    <a:cubicBezTo>
                      <a:pt x="3782723" y="4476005"/>
                      <a:pt x="3745949" y="4486951"/>
                      <a:pt x="3709176" y="4497800"/>
                    </a:cubicBezTo>
                    <a:cubicBezTo>
                      <a:pt x="3701303" y="4500105"/>
                      <a:pt x="3692757" y="4500393"/>
                      <a:pt x="3684981" y="4502889"/>
                    </a:cubicBezTo>
                    <a:cubicBezTo>
                      <a:pt x="3664337" y="4509610"/>
                      <a:pt x="3643789" y="4516907"/>
                      <a:pt x="3623338" y="4524300"/>
                    </a:cubicBezTo>
                    <a:cubicBezTo>
                      <a:pt x="3610953" y="4528813"/>
                      <a:pt x="3598854" y="4534382"/>
                      <a:pt x="3586373" y="4538702"/>
                    </a:cubicBezTo>
                    <a:cubicBezTo>
                      <a:pt x="3576387" y="4542159"/>
                      <a:pt x="3566113" y="4544847"/>
                      <a:pt x="3555743" y="4546960"/>
                    </a:cubicBezTo>
                    <a:cubicBezTo>
                      <a:pt x="3546814" y="4548785"/>
                      <a:pt x="3537501" y="4548592"/>
                      <a:pt x="3528667" y="4550801"/>
                    </a:cubicBezTo>
                    <a:cubicBezTo>
                      <a:pt x="3504759" y="4556753"/>
                      <a:pt x="3481140" y="4563475"/>
                      <a:pt x="3457424" y="4569811"/>
                    </a:cubicBezTo>
                    <a:cubicBezTo>
                      <a:pt x="3447919" y="4572308"/>
                      <a:pt x="3438221" y="4574133"/>
                      <a:pt x="3429003" y="4577301"/>
                    </a:cubicBezTo>
                    <a:cubicBezTo>
                      <a:pt x="3404327" y="4585654"/>
                      <a:pt x="3380036" y="4595159"/>
                      <a:pt x="3355264" y="4603033"/>
                    </a:cubicBezTo>
                    <a:cubicBezTo>
                      <a:pt x="3334717" y="4609562"/>
                      <a:pt x="3313593" y="4614266"/>
                      <a:pt x="3292757" y="4620027"/>
                    </a:cubicBezTo>
                    <a:cubicBezTo>
                      <a:pt x="3283924" y="4622524"/>
                      <a:pt x="3275475" y="4626077"/>
                      <a:pt x="3266643" y="4628188"/>
                    </a:cubicBezTo>
                    <a:cubicBezTo>
                      <a:pt x="3246863" y="4632990"/>
                      <a:pt x="3226796" y="4637022"/>
                      <a:pt x="3206921" y="4641823"/>
                    </a:cubicBezTo>
                    <a:cubicBezTo>
                      <a:pt x="3195590" y="4644607"/>
                      <a:pt x="3184645" y="4649600"/>
                      <a:pt x="3173123" y="4651425"/>
                    </a:cubicBezTo>
                    <a:cubicBezTo>
                      <a:pt x="3145759" y="4655745"/>
                      <a:pt x="3118203" y="4658817"/>
                      <a:pt x="3090646" y="4662274"/>
                    </a:cubicBezTo>
                    <a:cubicBezTo>
                      <a:pt x="3062227" y="4665826"/>
                      <a:pt x="3033902" y="4669571"/>
                      <a:pt x="3005480" y="4672739"/>
                    </a:cubicBezTo>
                    <a:cubicBezTo>
                      <a:pt x="2989926" y="4674372"/>
                      <a:pt x="2974275" y="4674660"/>
                      <a:pt x="2958721" y="4676196"/>
                    </a:cubicBezTo>
                    <a:cubicBezTo>
                      <a:pt x="2945087" y="4677541"/>
                      <a:pt x="2931549" y="4680037"/>
                      <a:pt x="2917915" y="4681670"/>
                    </a:cubicBezTo>
                    <a:cubicBezTo>
                      <a:pt x="2906105" y="4683013"/>
                      <a:pt x="2894199" y="4683781"/>
                      <a:pt x="2882389" y="4685126"/>
                    </a:cubicBezTo>
                    <a:cubicBezTo>
                      <a:pt x="2863475" y="4687334"/>
                      <a:pt x="2844655" y="4689831"/>
                      <a:pt x="2825837" y="4692135"/>
                    </a:cubicBezTo>
                    <a:cubicBezTo>
                      <a:pt x="2817964" y="4692999"/>
                      <a:pt x="2809706" y="4695399"/>
                      <a:pt x="2802313" y="4693960"/>
                    </a:cubicBezTo>
                    <a:cubicBezTo>
                      <a:pt x="2783686" y="4690310"/>
                      <a:pt x="2765347" y="4691367"/>
                      <a:pt x="2746816" y="4693863"/>
                    </a:cubicBezTo>
                    <a:cubicBezTo>
                      <a:pt x="2740479" y="4694728"/>
                      <a:pt x="2733662" y="4694535"/>
                      <a:pt x="2727517" y="4692903"/>
                    </a:cubicBezTo>
                    <a:cubicBezTo>
                      <a:pt x="2714939" y="4689638"/>
                      <a:pt x="2702745" y="4685029"/>
                      <a:pt x="2690359" y="4680997"/>
                    </a:cubicBezTo>
                    <a:cubicBezTo>
                      <a:pt x="2689014" y="4680517"/>
                      <a:pt x="2687382" y="4680421"/>
                      <a:pt x="2685943" y="4680133"/>
                    </a:cubicBezTo>
                    <a:cubicBezTo>
                      <a:pt x="2677781" y="4678500"/>
                      <a:pt x="2669717" y="4676868"/>
                      <a:pt x="2661554" y="4675428"/>
                    </a:cubicBezTo>
                    <a:cubicBezTo>
                      <a:pt x="2657138" y="4674660"/>
                      <a:pt x="2652625" y="4674564"/>
                      <a:pt x="2648208" y="4673892"/>
                    </a:cubicBezTo>
                    <a:cubicBezTo>
                      <a:pt x="2631118" y="4671203"/>
                      <a:pt x="2612299" y="4675716"/>
                      <a:pt x="2597512" y="4664099"/>
                    </a:cubicBezTo>
                    <a:cubicBezTo>
                      <a:pt x="2587911" y="4656609"/>
                      <a:pt x="2578597" y="4658338"/>
                      <a:pt x="2568324" y="4659490"/>
                    </a:cubicBezTo>
                    <a:cubicBezTo>
                      <a:pt x="2560547" y="4660354"/>
                      <a:pt x="2552577" y="4660065"/>
                      <a:pt x="2544704" y="4660162"/>
                    </a:cubicBezTo>
                    <a:cubicBezTo>
                      <a:pt x="2530878" y="4660449"/>
                      <a:pt x="2517052" y="4660546"/>
                      <a:pt x="2503225" y="4661026"/>
                    </a:cubicBezTo>
                    <a:cubicBezTo>
                      <a:pt x="2498808" y="4661218"/>
                      <a:pt x="2494297" y="4663619"/>
                      <a:pt x="2489975" y="4663235"/>
                    </a:cubicBezTo>
                    <a:cubicBezTo>
                      <a:pt x="2470004" y="4661410"/>
                      <a:pt x="2450033" y="4658529"/>
                      <a:pt x="2430061" y="4656897"/>
                    </a:cubicBezTo>
                    <a:cubicBezTo>
                      <a:pt x="2418732" y="4655938"/>
                      <a:pt x="2407114" y="4657761"/>
                      <a:pt x="2395880" y="4656417"/>
                    </a:cubicBezTo>
                    <a:cubicBezTo>
                      <a:pt x="2382919" y="4654881"/>
                      <a:pt x="2370245" y="4650945"/>
                      <a:pt x="2357378" y="4648544"/>
                    </a:cubicBezTo>
                    <a:cubicBezTo>
                      <a:pt x="2353826" y="4647872"/>
                      <a:pt x="2349889" y="4648736"/>
                      <a:pt x="2346145" y="4648928"/>
                    </a:cubicBezTo>
                    <a:cubicBezTo>
                      <a:pt x="2341920" y="4649120"/>
                      <a:pt x="2337791" y="4649504"/>
                      <a:pt x="2333567" y="4649600"/>
                    </a:cubicBezTo>
                    <a:cubicBezTo>
                      <a:pt x="2320700" y="4649793"/>
                      <a:pt x="2307835" y="4649504"/>
                      <a:pt x="2294968" y="4650177"/>
                    </a:cubicBezTo>
                    <a:cubicBezTo>
                      <a:pt x="2287095" y="4650561"/>
                      <a:pt x="2278839" y="4654497"/>
                      <a:pt x="2271540" y="4653057"/>
                    </a:cubicBezTo>
                    <a:cubicBezTo>
                      <a:pt x="2256659" y="4650272"/>
                      <a:pt x="2241776" y="4656513"/>
                      <a:pt x="2226895" y="4651329"/>
                    </a:cubicBezTo>
                    <a:cubicBezTo>
                      <a:pt x="2222285" y="4649793"/>
                      <a:pt x="2215948" y="4653633"/>
                      <a:pt x="2210379" y="4653825"/>
                    </a:cubicBezTo>
                    <a:cubicBezTo>
                      <a:pt x="2196457" y="4654305"/>
                      <a:pt x="2182535" y="4654209"/>
                      <a:pt x="2168613" y="4654113"/>
                    </a:cubicBezTo>
                    <a:cubicBezTo>
                      <a:pt x="2156131" y="4654017"/>
                      <a:pt x="2143168" y="4655361"/>
                      <a:pt x="2131167" y="4652673"/>
                    </a:cubicBezTo>
                    <a:cubicBezTo>
                      <a:pt x="2118588" y="4649793"/>
                      <a:pt x="2107259" y="4650177"/>
                      <a:pt x="2095065" y="4653441"/>
                    </a:cubicBezTo>
                    <a:cubicBezTo>
                      <a:pt x="2086711" y="4655649"/>
                      <a:pt x="2077878" y="4655938"/>
                      <a:pt x="2069237" y="4656609"/>
                    </a:cubicBezTo>
                    <a:cubicBezTo>
                      <a:pt x="2059924" y="4657377"/>
                      <a:pt x="2049650" y="4655361"/>
                      <a:pt x="2041201" y="4658529"/>
                    </a:cubicBezTo>
                    <a:cubicBezTo>
                      <a:pt x="2016044" y="4667939"/>
                      <a:pt x="1990216" y="4669955"/>
                      <a:pt x="1963909" y="4669955"/>
                    </a:cubicBezTo>
                    <a:cubicBezTo>
                      <a:pt x="1959107" y="4669955"/>
                      <a:pt x="1954210" y="4668612"/>
                      <a:pt x="1949603" y="4667171"/>
                    </a:cubicBezTo>
                    <a:cubicBezTo>
                      <a:pt x="1922717" y="4658529"/>
                      <a:pt x="1895737" y="4659297"/>
                      <a:pt x="1868373" y="4664578"/>
                    </a:cubicBezTo>
                    <a:cubicBezTo>
                      <a:pt x="1862708" y="4665731"/>
                      <a:pt x="1856372" y="4665923"/>
                      <a:pt x="1850707" y="4664771"/>
                    </a:cubicBezTo>
                    <a:cubicBezTo>
                      <a:pt x="1834768" y="4661410"/>
                      <a:pt x="1819309" y="4655841"/>
                      <a:pt x="1803275" y="4653441"/>
                    </a:cubicBezTo>
                    <a:cubicBezTo>
                      <a:pt x="1776775" y="4649504"/>
                      <a:pt x="1753828" y="4662754"/>
                      <a:pt x="1730112" y="4671396"/>
                    </a:cubicBezTo>
                    <a:cubicBezTo>
                      <a:pt x="1707548" y="4679557"/>
                      <a:pt x="1688345" y="4697992"/>
                      <a:pt x="1661652" y="4693863"/>
                    </a:cubicBezTo>
                    <a:cubicBezTo>
                      <a:pt x="1658965" y="4693479"/>
                      <a:pt x="1655988" y="4696071"/>
                      <a:pt x="1653011" y="4696744"/>
                    </a:cubicBezTo>
                    <a:cubicBezTo>
                      <a:pt x="1644850" y="4698568"/>
                      <a:pt x="1636689" y="4700776"/>
                      <a:pt x="1628431" y="4701641"/>
                    </a:cubicBezTo>
                    <a:cubicBezTo>
                      <a:pt x="1618350" y="4702793"/>
                      <a:pt x="1608076" y="4702409"/>
                      <a:pt x="1597995" y="4703369"/>
                    </a:cubicBezTo>
                    <a:cubicBezTo>
                      <a:pt x="1585032" y="4704521"/>
                      <a:pt x="1572263" y="4707593"/>
                      <a:pt x="1559396" y="4707593"/>
                    </a:cubicBezTo>
                    <a:cubicBezTo>
                      <a:pt x="1549026" y="4707593"/>
                      <a:pt x="1538753" y="4704041"/>
                      <a:pt x="1528480" y="4702312"/>
                    </a:cubicBezTo>
                    <a:cubicBezTo>
                      <a:pt x="1513981" y="4699912"/>
                      <a:pt x="1498042" y="4700584"/>
                      <a:pt x="1485272" y="4694439"/>
                    </a:cubicBezTo>
                    <a:cubicBezTo>
                      <a:pt x="1471639" y="4687910"/>
                      <a:pt x="1458676" y="4684934"/>
                      <a:pt x="1444562" y="4686950"/>
                    </a:cubicBezTo>
                    <a:cubicBezTo>
                      <a:pt x="1439857" y="4687622"/>
                      <a:pt x="1433808" y="4691655"/>
                      <a:pt x="1431696" y="4695783"/>
                    </a:cubicBezTo>
                    <a:cubicBezTo>
                      <a:pt x="1426991" y="4705001"/>
                      <a:pt x="1420559" y="4706634"/>
                      <a:pt x="1411821" y="4703464"/>
                    </a:cubicBezTo>
                    <a:cubicBezTo>
                      <a:pt x="1404236" y="4700776"/>
                      <a:pt x="1394922" y="4699432"/>
                      <a:pt x="1389738" y="4694247"/>
                    </a:cubicBezTo>
                    <a:cubicBezTo>
                      <a:pt x="1375047" y="4679557"/>
                      <a:pt x="1356324" y="4679077"/>
                      <a:pt x="1338081" y="4675141"/>
                    </a:cubicBezTo>
                    <a:cubicBezTo>
                      <a:pt x="1326945" y="4672739"/>
                      <a:pt x="1316574" y="4672644"/>
                      <a:pt x="1305436" y="4674276"/>
                    </a:cubicBezTo>
                    <a:cubicBezTo>
                      <a:pt x="1281241" y="4677925"/>
                      <a:pt x="1257717" y="4672739"/>
                      <a:pt x="1234481" y="4666115"/>
                    </a:cubicBezTo>
                    <a:cubicBezTo>
                      <a:pt x="1219118" y="4661698"/>
                      <a:pt x="1203372" y="4659010"/>
                      <a:pt x="1188106" y="4654497"/>
                    </a:cubicBezTo>
                    <a:cubicBezTo>
                      <a:pt x="1176680" y="4651041"/>
                      <a:pt x="1165255" y="4646912"/>
                      <a:pt x="1154790" y="4641343"/>
                    </a:cubicBezTo>
                    <a:cubicBezTo>
                      <a:pt x="1139618" y="4633181"/>
                      <a:pt x="1126369" y="4620891"/>
                      <a:pt x="1107069" y="4624156"/>
                    </a:cubicBezTo>
                    <a:cubicBezTo>
                      <a:pt x="1090074" y="4627036"/>
                      <a:pt x="1074713" y="4620988"/>
                      <a:pt x="1059158" y="4615227"/>
                    </a:cubicBezTo>
                    <a:cubicBezTo>
                      <a:pt x="1047732" y="4611002"/>
                      <a:pt x="1036308" y="4606681"/>
                      <a:pt x="1024496" y="4603993"/>
                    </a:cubicBezTo>
                    <a:cubicBezTo>
                      <a:pt x="1010478" y="4600824"/>
                      <a:pt x="994635" y="4602169"/>
                      <a:pt x="982153" y="4596311"/>
                    </a:cubicBezTo>
                    <a:cubicBezTo>
                      <a:pt x="969095" y="4590166"/>
                      <a:pt x="958246" y="4594295"/>
                      <a:pt x="946628" y="4596024"/>
                    </a:cubicBezTo>
                    <a:cubicBezTo>
                      <a:pt x="928097" y="4598712"/>
                      <a:pt x="909661" y="4603705"/>
                      <a:pt x="890939" y="4597368"/>
                    </a:cubicBezTo>
                    <a:cubicBezTo>
                      <a:pt x="868184" y="4589687"/>
                      <a:pt x="845620" y="4581430"/>
                      <a:pt x="822769" y="4574133"/>
                    </a:cubicBezTo>
                    <a:cubicBezTo>
                      <a:pt x="813934" y="4571347"/>
                      <a:pt x="804431" y="4570195"/>
                      <a:pt x="795212" y="4568947"/>
                    </a:cubicBezTo>
                    <a:cubicBezTo>
                      <a:pt x="786476" y="4567891"/>
                      <a:pt x="776010" y="4570579"/>
                      <a:pt x="769288" y="4566547"/>
                    </a:cubicBezTo>
                    <a:cubicBezTo>
                      <a:pt x="752005" y="4556178"/>
                      <a:pt x="734243" y="4551089"/>
                      <a:pt x="714271" y="4551089"/>
                    </a:cubicBezTo>
                    <a:cubicBezTo>
                      <a:pt x="706781" y="4551089"/>
                      <a:pt x="699484" y="4546768"/>
                      <a:pt x="691900" y="4545999"/>
                    </a:cubicBezTo>
                    <a:cubicBezTo>
                      <a:pt x="681529" y="4545040"/>
                      <a:pt x="669623" y="4542447"/>
                      <a:pt x="660598" y="4546096"/>
                    </a:cubicBezTo>
                    <a:cubicBezTo>
                      <a:pt x="639379" y="4554737"/>
                      <a:pt x="622193" y="4547536"/>
                      <a:pt x="603662" y="4538991"/>
                    </a:cubicBezTo>
                    <a:cubicBezTo>
                      <a:pt x="585418" y="4530541"/>
                      <a:pt x="566215" y="4523821"/>
                      <a:pt x="546821" y="4518251"/>
                    </a:cubicBezTo>
                    <a:cubicBezTo>
                      <a:pt x="539524" y="4516235"/>
                      <a:pt x="530787" y="4519596"/>
                      <a:pt x="522721" y="4520267"/>
                    </a:cubicBezTo>
                    <a:cubicBezTo>
                      <a:pt x="519840" y="4520460"/>
                      <a:pt x="516671" y="4520748"/>
                      <a:pt x="514080" y="4519788"/>
                    </a:cubicBezTo>
                    <a:cubicBezTo>
                      <a:pt x="489020" y="4510570"/>
                      <a:pt x="463575" y="4503561"/>
                      <a:pt x="436404" y="4508361"/>
                    </a:cubicBezTo>
                    <a:cubicBezTo>
                      <a:pt x="433908" y="4508842"/>
                      <a:pt x="431123" y="4507786"/>
                      <a:pt x="428626" y="4507114"/>
                    </a:cubicBezTo>
                    <a:cubicBezTo>
                      <a:pt x="416432" y="4503657"/>
                      <a:pt x="404526" y="4498184"/>
                      <a:pt x="392141" y="4496936"/>
                    </a:cubicBezTo>
                    <a:cubicBezTo>
                      <a:pt x="361608" y="4493864"/>
                      <a:pt x="330884" y="4492615"/>
                      <a:pt x="300157" y="4490599"/>
                    </a:cubicBezTo>
                    <a:cubicBezTo>
                      <a:pt x="298237" y="4490503"/>
                      <a:pt x="296221" y="4490503"/>
                      <a:pt x="294493" y="4489831"/>
                    </a:cubicBezTo>
                    <a:cubicBezTo>
                      <a:pt x="283163" y="4485702"/>
                      <a:pt x="273274" y="4487047"/>
                      <a:pt x="263671" y="4494919"/>
                    </a:cubicBezTo>
                    <a:cubicBezTo>
                      <a:pt x="259447" y="4498376"/>
                      <a:pt x="253686" y="4500200"/>
                      <a:pt x="248406" y="4502121"/>
                    </a:cubicBezTo>
                    <a:cubicBezTo>
                      <a:pt x="240628" y="4505002"/>
                      <a:pt x="232659" y="4507786"/>
                      <a:pt x="224594" y="4509610"/>
                    </a:cubicBezTo>
                    <a:cubicBezTo>
                      <a:pt x="216624" y="4511338"/>
                      <a:pt x="208079" y="4513738"/>
                      <a:pt x="200398" y="4512395"/>
                    </a:cubicBezTo>
                    <a:cubicBezTo>
                      <a:pt x="186572" y="4509994"/>
                      <a:pt x="173417" y="4504618"/>
                      <a:pt x="159783" y="4501064"/>
                    </a:cubicBezTo>
                    <a:cubicBezTo>
                      <a:pt x="155079" y="4499816"/>
                      <a:pt x="149893" y="4500009"/>
                      <a:pt x="144997" y="4499912"/>
                    </a:cubicBezTo>
                    <a:cubicBezTo>
                      <a:pt x="133763" y="4499625"/>
                      <a:pt x="122241" y="4502409"/>
                      <a:pt x="112064" y="4494440"/>
                    </a:cubicBezTo>
                    <a:cubicBezTo>
                      <a:pt x="102655" y="4486951"/>
                      <a:pt x="93148" y="4489158"/>
                      <a:pt x="83259" y="4494824"/>
                    </a:cubicBezTo>
                    <a:cubicBezTo>
                      <a:pt x="76154" y="4498857"/>
                      <a:pt x="68090" y="4502025"/>
                      <a:pt x="60120" y="4503561"/>
                    </a:cubicBezTo>
                    <a:cubicBezTo>
                      <a:pt x="49174" y="4505673"/>
                      <a:pt x="38324" y="4506538"/>
                      <a:pt x="26514" y="4505289"/>
                    </a:cubicBezTo>
                    <a:cubicBezTo>
                      <a:pt x="18161" y="4504425"/>
                      <a:pt x="11343" y="4504041"/>
                      <a:pt x="4814" y="4498952"/>
                    </a:cubicBezTo>
                    <a:cubicBezTo>
                      <a:pt x="3759" y="4498184"/>
                      <a:pt x="1839" y="4497992"/>
                      <a:pt x="398" y="4498089"/>
                    </a:cubicBezTo>
                    <a:lnTo>
                      <a:pt x="0" y="4498087"/>
                    </a:lnTo>
                    <a:close/>
                  </a:path>
                </a:pathLst>
              </a:custGeom>
              <a:solidFill>
                <a:schemeClr val="bg1">
                  <a:alpha val="14000"/>
                </a:schemeClr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/>
              <a:p>
                <a:pPr algn="ctr"/>
                <a:endParaRPr lang="en-US" dirty="0"/>
              </a:p>
            </p:txBody>
          </p:sp>
        </p:grpSp>
        <p:grpSp>
          <p:nvGrpSpPr>
            <p:cNvPr id="15" name="Group 14">
              <a:extLst>
                <a:ext uri="{FF2B5EF4-FFF2-40B4-BE49-F238E27FC236}">
                  <a16:creationId xmlns:a16="http://schemas.microsoft.com/office/drawing/2014/main" id="{B2C18990-7F62-45E8-B68F-47E95E4812F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6096000" y="4138312"/>
              <a:ext cx="5260975" cy="1410656"/>
              <a:chOff x="6096000" y="4138312"/>
              <a:chExt cx="5260975" cy="1410656"/>
            </a:xfrm>
          </p:grpSpPr>
          <p:sp>
            <p:nvSpPr>
              <p:cNvPr id="16" name="Freeform: Shape 15">
                <a:extLst>
                  <a:ext uri="{FF2B5EF4-FFF2-40B4-BE49-F238E27FC236}">
                    <a16:creationId xmlns:a16="http://schemas.microsoft.com/office/drawing/2014/main" id="{AC206BB2-3759-4DF0-9932-7445B6367AAB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096000" y="4138312"/>
                <a:ext cx="5260975" cy="1410656"/>
              </a:xfrm>
              <a:custGeom>
                <a:avLst/>
                <a:gdLst>
                  <a:gd name="connsiteX0" fmla="*/ 5260975 w 5260975"/>
                  <a:gd name="connsiteY0" fmla="*/ 0 h 1410656"/>
                  <a:gd name="connsiteX1" fmla="*/ 5260975 w 5260975"/>
                  <a:gd name="connsiteY1" fmla="*/ 221634 h 1410656"/>
                  <a:gd name="connsiteX2" fmla="*/ 5226503 w 5260975"/>
                  <a:gd name="connsiteY2" fmla="*/ 237063 h 1410656"/>
                  <a:gd name="connsiteX3" fmla="*/ 5206341 w 5260975"/>
                  <a:gd name="connsiteY3" fmla="*/ 245128 h 1410656"/>
                  <a:gd name="connsiteX4" fmla="*/ 5123287 w 5260975"/>
                  <a:gd name="connsiteY4" fmla="*/ 297073 h 1410656"/>
                  <a:gd name="connsiteX5" fmla="*/ 5048107 w 5260975"/>
                  <a:gd name="connsiteY5" fmla="*/ 361307 h 1410656"/>
                  <a:gd name="connsiteX6" fmla="*/ 4992899 w 5260975"/>
                  <a:gd name="connsiteY6" fmla="*/ 437542 h 1410656"/>
                  <a:gd name="connsiteX7" fmla="*/ 4977440 w 5260975"/>
                  <a:gd name="connsiteY7" fmla="*/ 455690 h 1410656"/>
                  <a:gd name="connsiteX8" fmla="*/ 4935193 w 5260975"/>
                  <a:gd name="connsiteY8" fmla="*/ 478445 h 1410656"/>
                  <a:gd name="connsiteX9" fmla="*/ 4897844 w 5260975"/>
                  <a:gd name="connsiteY9" fmla="*/ 495535 h 1410656"/>
                  <a:gd name="connsiteX10" fmla="*/ 4870767 w 5260975"/>
                  <a:gd name="connsiteY10" fmla="*/ 514451 h 1410656"/>
                  <a:gd name="connsiteX11" fmla="*/ 4847916 w 5260975"/>
                  <a:gd name="connsiteY11" fmla="*/ 531830 h 1410656"/>
                  <a:gd name="connsiteX12" fmla="*/ 4796163 w 5260975"/>
                  <a:gd name="connsiteY12" fmla="*/ 576765 h 1410656"/>
                  <a:gd name="connsiteX13" fmla="*/ 4738843 w 5260975"/>
                  <a:gd name="connsiteY13" fmla="*/ 614691 h 1410656"/>
                  <a:gd name="connsiteX14" fmla="*/ 4692755 w 5260975"/>
                  <a:gd name="connsiteY14" fmla="*/ 661162 h 1410656"/>
                  <a:gd name="connsiteX15" fmla="*/ 4673744 w 5260975"/>
                  <a:gd name="connsiteY15" fmla="*/ 686318 h 1410656"/>
                  <a:gd name="connsiteX16" fmla="*/ 4633801 w 5260975"/>
                  <a:gd name="connsiteY16" fmla="*/ 703505 h 1410656"/>
                  <a:gd name="connsiteX17" fmla="*/ 4590499 w 5260975"/>
                  <a:gd name="connsiteY17" fmla="*/ 730389 h 1410656"/>
                  <a:gd name="connsiteX18" fmla="*/ 4559773 w 5260975"/>
                  <a:gd name="connsiteY18" fmla="*/ 757081 h 1410656"/>
                  <a:gd name="connsiteX19" fmla="*/ 4536059 w 5260975"/>
                  <a:gd name="connsiteY19" fmla="*/ 774940 h 1410656"/>
                  <a:gd name="connsiteX20" fmla="*/ 4502549 w 5260975"/>
                  <a:gd name="connsiteY20" fmla="*/ 792895 h 1410656"/>
                  <a:gd name="connsiteX21" fmla="*/ 4468944 w 5260975"/>
                  <a:gd name="connsiteY21" fmla="*/ 816419 h 1410656"/>
                  <a:gd name="connsiteX22" fmla="*/ 4452622 w 5260975"/>
                  <a:gd name="connsiteY22" fmla="*/ 830917 h 1410656"/>
                  <a:gd name="connsiteX23" fmla="*/ 4421032 w 5260975"/>
                  <a:gd name="connsiteY23" fmla="*/ 855016 h 1410656"/>
                  <a:gd name="connsiteX24" fmla="*/ 4388483 w 5260975"/>
                  <a:gd name="connsiteY24" fmla="*/ 877484 h 1410656"/>
                  <a:gd name="connsiteX25" fmla="*/ 4327321 w 5260975"/>
                  <a:gd name="connsiteY25" fmla="*/ 903216 h 1410656"/>
                  <a:gd name="connsiteX26" fmla="*/ 4271633 w 5260975"/>
                  <a:gd name="connsiteY26" fmla="*/ 941046 h 1410656"/>
                  <a:gd name="connsiteX27" fmla="*/ 4227465 w 5260975"/>
                  <a:gd name="connsiteY27" fmla="*/ 968698 h 1410656"/>
                  <a:gd name="connsiteX28" fmla="*/ 4201733 w 5260975"/>
                  <a:gd name="connsiteY28" fmla="*/ 986846 h 1410656"/>
                  <a:gd name="connsiteX29" fmla="*/ 4154494 w 5260975"/>
                  <a:gd name="connsiteY29" fmla="*/ 1027364 h 1410656"/>
                  <a:gd name="connsiteX30" fmla="*/ 4081234 w 5260975"/>
                  <a:gd name="connsiteY30" fmla="*/ 1069994 h 1410656"/>
                  <a:gd name="connsiteX31" fmla="*/ 4036971 w 5260975"/>
                  <a:gd name="connsiteY31" fmla="*/ 1093038 h 1410656"/>
                  <a:gd name="connsiteX32" fmla="*/ 3941725 w 5260975"/>
                  <a:gd name="connsiteY32" fmla="*/ 1127796 h 1410656"/>
                  <a:gd name="connsiteX33" fmla="*/ 3910999 w 5260975"/>
                  <a:gd name="connsiteY33" fmla="*/ 1140182 h 1410656"/>
                  <a:gd name="connsiteX34" fmla="*/ 3875859 w 5260975"/>
                  <a:gd name="connsiteY34" fmla="*/ 1148343 h 1410656"/>
                  <a:gd name="connsiteX35" fmla="*/ 3819401 w 5260975"/>
                  <a:gd name="connsiteY35" fmla="*/ 1167642 h 1410656"/>
                  <a:gd name="connsiteX36" fmla="*/ 3709176 w 5260975"/>
                  <a:gd name="connsiteY36" fmla="*/ 1200863 h 1410656"/>
                  <a:gd name="connsiteX37" fmla="*/ 3684981 w 5260975"/>
                  <a:gd name="connsiteY37" fmla="*/ 1205952 h 1410656"/>
                  <a:gd name="connsiteX38" fmla="*/ 3623338 w 5260975"/>
                  <a:gd name="connsiteY38" fmla="*/ 1227363 h 1410656"/>
                  <a:gd name="connsiteX39" fmla="*/ 3586373 w 5260975"/>
                  <a:gd name="connsiteY39" fmla="*/ 1241765 h 1410656"/>
                  <a:gd name="connsiteX40" fmla="*/ 3555743 w 5260975"/>
                  <a:gd name="connsiteY40" fmla="*/ 1250023 h 1410656"/>
                  <a:gd name="connsiteX41" fmla="*/ 3528667 w 5260975"/>
                  <a:gd name="connsiteY41" fmla="*/ 1253864 h 1410656"/>
                  <a:gd name="connsiteX42" fmla="*/ 3457424 w 5260975"/>
                  <a:gd name="connsiteY42" fmla="*/ 1272874 h 1410656"/>
                  <a:gd name="connsiteX43" fmla="*/ 3429003 w 5260975"/>
                  <a:gd name="connsiteY43" fmla="*/ 1280364 h 1410656"/>
                  <a:gd name="connsiteX44" fmla="*/ 3355264 w 5260975"/>
                  <a:gd name="connsiteY44" fmla="*/ 1306096 h 1410656"/>
                  <a:gd name="connsiteX45" fmla="*/ 3292757 w 5260975"/>
                  <a:gd name="connsiteY45" fmla="*/ 1323090 h 1410656"/>
                  <a:gd name="connsiteX46" fmla="*/ 3266643 w 5260975"/>
                  <a:gd name="connsiteY46" fmla="*/ 1331251 h 1410656"/>
                  <a:gd name="connsiteX47" fmla="*/ 3206921 w 5260975"/>
                  <a:gd name="connsiteY47" fmla="*/ 1344886 h 1410656"/>
                  <a:gd name="connsiteX48" fmla="*/ 3173123 w 5260975"/>
                  <a:gd name="connsiteY48" fmla="*/ 1354488 h 1410656"/>
                  <a:gd name="connsiteX49" fmla="*/ 3090646 w 5260975"/>
                  <a:gd name="connsiteY49" fmla="*/ 1365337 h 1410656"/>
                  <a:gd name="connsiteX50" fmla="*/ 3005480 w 5260975"/>
                  <a:gd name="connsiteY50" fmla="*/ 1375802 h 1410656"/>
                  <a:gd name="connsiteX51" fmla="*/ 2958721 w 5260975"/>
                  <a:gd name="connsiteY51" fmla="*/ 1379259 h 1410656"/>
                  <a:gd name="connsiteX52" fmla="*/ 2917915 w 5260975"/>
                  <a:gd name="connsiteY52" fmla="*/ 1384733 h 1410656"/>
                  <a:gd name="connsiteX53" fmla="*/ 2882389 w 5260975"/>
                  <a:gd name="connsiteY53" fmla="*/ 1388189 h 1410656"/>
                  <a:gd name="connsiteX54" fmla="*/ 2825837 w 5260975"/>
                  <a:gd name="connsiteY54" fmla="*/ 1395198 h 1410656"/>
                  <a:gd name="connsiteX55" fmla="*/ 2802313 w 5260975"/>
                  <a:gd name="connsiteY55" fmla="*/ 1397023 h 1410656"/>
                  <a:gd name="connsiteX56" fmla="*/ 2746816 w 5260975"/>
                  <a:gd name="connsiteY56" fmla="*/ 1396926 h 1410656"/>
                  <a:gd name="connsiteX57" fmla="*/ 2727517 w 5260975"/>
                  <a:gd name="connsiteY57" fmla="*/ 1395966 h 1410656"/>
                  <a:gd name="connsiteX58" fmla="*/ 2690359 w 5260975"/>
                  <a:gd name="connsiteY58" fmla="*/ 1384060 h 1410656"/>
                  <a:gd name="connsiteX59" fmla="*/ 2685943 w 5260975"/>
                  <a:gd name="connsiteY59" fmla="*/ 1383196 h 1410656"/>
                  <a:gd name="connsiteX60" fmla="*/ 2661554 w 5260975"/>
                  <a:gd name="connsiteY60" fmla="*/ 1378491 h 1410656"/>
                  <a:gd name="connsiteX61" fmla="*/ 2648208 w 5260975"/>
                  <a:gd name="connsiteY61" fmla="*/ 1376955 h 1410656"/>
                  <a:gd name="connsiteX62" fmla="*/ 2597512 w 5260975"/>
                  <a:gd name="connsiteY62" fmla="*/ 1367162 h 1410656"/>
                  <a:gd name="connsiteX63" fmla="*/ 2568324 w 5260975"/>
                  <a:gd name="connsiteY63" fmla="*/ 1362553 h 1410656"/>
                  <a:gd name="connsiteX64" fmla="*/ 2544704 w 5260975"/>
                  <a:gd name="connsiteY64" fmla="*/ 1363225 h 1410656"/>
                  <a:gd name="connsiteX65" fmla="*/ 2503225 w 5260975"/>
                  <a:gd name="connsiteY65" fmla="*/ 1364089 h 1410656"/>
                  <a:gd name="connsiteX66" fmla="*/ 2489975 w 5260975"/>
                  <a:gd name="connsiteY66" fmla="*/ 1366298 h 1410656"/>
                  <a:gd name="connsiteX67" fmla="*/ 2430061 w 5260975"/>
                  <a:gd name="connsiteY67" fmla="*/ 1359960 h 1410656"/>
                  <a:gd name="connsiteX68" fmla="*/ 2395880 w 5260975"/>
                  <a:gd name="connsiteY68" fmla="*/ 1359480 h 1410656"/>
                  <a:gd name="connsiteX69" fmla="*/ 2357378 w 5260975"/>
                  <a:gd name="connsiteY69" fmla="*/ 1351607 h 1410656"/>
                  <a:gd name="connsiteX70" fmla="*/ 2346145 w 5260975"/>
                  <a:gd name="connsiteY70" fmla="*/ 1351991 h 1410656"/>
                  <a:gd name="connsiteX71" fmla="*/ 2333567 w 5260975"/>
                  <a:gd name="connsiteY71" fmla="*/ 1352663 h 1410656"/>
                  <a:gd name="connsiteX72" fmla="*/ 2294968 w 5260975"/>
                  <a:gd name="connsiteY72" fmla="*/ 1353240 h 1410656"/>
                  <a:gd name="connsiteX73" fmla="*/ 2271540 w 5260975"/>
                  <a:gd name="connsiteY73" fmla="*/ 1356120 h 1410656"/>
                  <a:gd name="connsiteX74" fmla="*/ 2226895 w 5260975"/>
                  <a:gd name="connsiteY74" fmla="*/ 1354392 h 1410656"/>
                  <a:gd name="connsiteX75" fmla="*/ 2210379 w 5260975"/>
                  <a:gd name="connsiteY75" fmla="*/ 1356888 h 1410656"/>
                  <a:gd name="connsiteX76" fmla="*/ 2168613 w 5260975"/>
                  <a:gd name="connsiteY76" fmla="*/ 1357176 h 1410656"/>
                  <a:gd name="connsiteX77" fmla="*/ 2131167 w 5260975"/>
                  <a:gd name="connsiteY77" fmla="*/ 1355736 h 1410656"/>
                  <a:gd name="connsiteX78" fmla="*/ 2095065 w 5260975"/>
                  <a:gd name="connsiteY78" fmla="*/ 1356504 h 1410656"/>
                  <a:gd name="connsiteX79" fmla="*/ 2069237 w 5260975"/>
                  <a:gd name="connsiteY79" fmla="*/ 1359672 h 1410656"/>
                  <a:gd name="connsiteX80" fmla="*/ 2041201 w 5260975"/>
                  <a:gd name="connsiteY80" fmla="*/ 1361592 h 1410656"/>
                  <a:gd name="connsiteX81" fmla="*/ 1963909 w 5260975"/>
                  <a:gd name="connsiteY81" fmla="*/ 1373018 h 1410656"/>
                  <a:gd name="connsiteX82" fmla="*/ 1949603 w 5260975"/>
                  <a:gd name="connsiteY82" fmla="*/ 1370234 h 1410656"/>
                  <a:gd name="connsiteX83" fmla="*/ 1868373 w 5260975"/>
                  <a:gd name="connsiteY83" fmla="*/ 1367641 h 1410656"/>
                  <a:gd name="connsiteX84" fmla="*/ 1850707 w 5260975"/>
                  <a:gd name="connsiteY84" fmla="*/ 1367834 h 1410656"/>
                  <a:gd name="connsiteX85" fmla="*/ 1803275 w 5260975"/>
                  <a:gd name="connsiteY85" fmla="*/ 1356504 h 1410656"/>
                  <a:gd name="connsiteX86" fmla="*/ 1730112 w 5260975"/>
                  <a:gd name="connsiteY86" fmla="*/ 1374459 h 1410656"/>
                  <a:gd name="connsiteX87" fmla="*/ 1661652 w 5260975"/>
                  <a:gd name="connsiteY87" fmla="*/ 1396926 h 1410656"/>
                  <a:gd name="connsiteX88" fmla="*/ 1653011 w 5260975"/>
                  <a:gd name="connsiteY88" fmla="*/ 1399807 h 1410656"/>
                  <a:gd name="connsiteX89" fmla="*/ 1628431 w 5260975"/>
                  <a:gd name="connsiteY89" fmla="*/ 1404704 h 1410656"/>
                  <a:gd name="connsiteX90" fmla="*/ 1597995 w 5260975"/>
                  <a:gd name="connsiteY90" fmla="*/ 1406432 h 1410656"/>
                  <a:gd name="connsiteX91" fmla="*/ 1559396 w 5260975"/>
                  <a:gd name="connsiteY91" fmla="*/ 1410656 h 1410656"/>
                  <a:gd name="connsiteX92" fmla="*/ 1528480 w 5260975"/>
                  <a:gd name="connsiteY92" fmla="*/ 1405375 h 1410656"/>
                  <a:gd name="connsiteX93" fmla="*/ 1485272 w 5260975"/>
                  <a:gd name="connsiteY93" fmla="*/ 1397502 h 1410656"/>
                  <a:gd name="connsiteX94" fmla="*/ 1444562 w 5260975"/>
                  <a:gd name="connsiteY94" fmla="*/ 1390013 h 1410656"/>
                  <a:gd name="connsiteX95" fmla="*/ 1431696 w 5260975"/>
                  <a:gd name="connsiteY95" fmla="*/ 1398846 h 1410656"/>
                  <a:gd name="connsiteX96" fmla="*/ 1411821 w 5260975"/>
                  <a:gd name="connsiteY96" fmla="*/ 1406527 h 1410656"/>
                  <a:gd name="connsiteX97" fmla="*/ 1389738 w 5260975"/>
                  <a:gd name="connsiteY97" fmla="*/ 1397310 h 1410656"/>
                  <a:gd name="connsiteX98" fmla="*/ 1338081 w 5260975"/>
                  <a:gd name="connsiteY98" fmla="*/ 1378204 h 1410656"/>
                  <a:gd name="connsiteX99" fmla="*/ 1305436 w 5260975"/>
                  <a:gd name="connsiteY99" fmla="*/ 1377339 h 1410656"/>
                  <a:gd name="connsiteX100" fmla="*/ 1234481 w 5260975"/>
                  <a:gd name="connsiteY100" fmla="*/ 1369178 h 1410656"/>
                  <a:gd name="connsiteX101" fmla="*/ 1188106 w 5260975"/>
                  <a:gd name="connsiteY101" fmla="*/ 1357560 h 1410656"/>
                  <a:gd name="connsiteX102" fmla="*/ 1154790 w 5260975"/>
                  <a:gd name="connsiteY102" fmla="*/ 1344406 h 1410656"/>
                  <a:gd name="connsiteX103" fmla="*/ 1107069 w 5260975"/>
                  <a:gd name="connsiteY103" fmla="*/ 1327219 h 1410656"/>
                  <a:gd name="connsiteX104" fmla="*/ 1059158 w 5260975"/>
                  <a:gd name="connsiteY104" fmla="*/ 1318290 h 1410656"/>
                  <a:gd name="connsiteX105" fmla="*/ 1024496 w 5260975"/>
                  <a:gd name="connsiteY105" fmla="*/ 1307056 h 1410656"/>
                  <a:gd name="connsiteX106" fmla="*/ 982153 w 5260975"/>
                  <a:gd name="connsiteY106" fmla="*/ 1299374 h 1410656"/>
                  <a:gd name="connsiteX107" fmla="*/ 946628 w 5260975"/>
                  <a:gd name="connsiteY107" fmla="*/ 1299087 h 1410656"/>
                  <a:gd name="connsiteX108" fmla="*/ 890939 w 5260975"/>
                  <a:gd name="connsiteY108" fmla="*/ 1300431 h 1410656"/>
                  <a:gd name="connsiteX109" fmla="*/ 822769 w 5260975"/>
                  <a:gd name="connsiteY109" fmla="*/ 1277196 h 1410656"/>
                  <a:gd name="connsiteX110" fmla="*/ 795212 w 5260975"/>
                  <a:gd name="connsiteY110" fmla="*/ 1272010 h 1410656"/>
                  <a:gd name="connsiteX111" fmla="*/ 769288 w 5260975"/>
                  <a:gd name="connsiteY111" fmla="*/ 1269610 h 1410656"/>
                  <a:gd name="connsiteX112" fmla="*/ 714271 w 5260975"/>
                  <a:gd name="connsiteY112" fmla="*/ 1254152 h 1410656"/>
                  <a:gd name="connsiteX113" fmla="*/ 691900 w 5260975"/>
                  <a:gd name="connsiteY113" fmla="*/ 1249062 h 1410656"/>
                  <a:gd name="connsiteX114" fmla="*/ 660598 w 5260975"/>
                  <a:gd name="connsiteY114" fmla="*/ 1249159 h 1410656"/>
                  <a:gd name="connsiteX115" fmla="*/ 603662 w 5260975"/>
                  <a:gd name="connsiteY115" fmla="*/ 1242054 h 1410656"/>
                  <a:gd name="connsiteX116" fmla="*/ 546821 w 5260975"/>
                  <a:gd name="connsiteY116" fmla="*/ 1221314 h 1410656"/>
                  <a:gd name="connsiteX117" fmla="*/ 522721 w 5260975"/>
                  <a:gd name="connsiteY117" fmla="*/ 1223330 h 1410656"/>
                  <a:gd name="connsiteX118" fmla="*/ 514080 w 5260975"/>
                  <a:gd name="connsiteY118" fmla="*/ 1222851 h 1410656"/>
                  <a:gd name="connsiteX119" fmla="*/ 436404 w 5260975"/>
                  <a:gd name="connsiteY119" fmla="*/ 1211424 h 1410656"/>
                  <a:gd name="connsiteX120" fmla="*/ 428626 w 5260975"/>
                  <a:gd name="connsiteY120" fmla="*/ 1210177 h 1410656"/>
                  <a:gd name="connsiteX121" fmla="*/ 392141 w 5260975"/>
                  <a:gd name="connsiteY121" fmla="*/ 1199999 h 1410656"/>
                  <a:gd name="connsiteX122" fmla="*/ 300157 w 5260975"/>
                  <a:gd name="connsiteY122" fmla="*/ 1193662 h 1410656"/>
                  <a:gd name="connsiteX123" fmla="*/ 294493 w 5260975"/>
                  <a:gd name="connsiteY123" fmla="*/ 1192894 h 1410656"/>
                  <a:gd name="connsiteX124" fmla="*/ 263671 w 5260975"/>
                  <a:gd name="connsiteY124" fmla="*/ 1197982 h 1410656"/>
                  <a:gd name="connsiteX125" fmla="*/ 248406 w 5260975"/>
                  <a:gd name="connsiteY125" fmla="*/ 1205184 h 1410656"/>
                  <a:gd name="connsiteX126" fmla="*/ 224594 w 5260975"/>
                  <a:gd name="connsiteY126" fmla="*/ 1212673 h 1410656"/>
                  <a:gd name="connsiteX127" fmla="*/ 200398 w 5260975"/>
                  <a:gd name="connsiteY127" fmla="*/ 1215458 h 1410656"/>
                  <a:gd name="connsiteX128" fmla="*/ 159783 w 5260975"/>
                  <a:gd name="connsiteY128" fmla="*/ 1204127 h 1410656"/>
                  <a:gd name="connsiteX129" fmla="*/ 144997 w 5260975"/>
                  <a:gd name="connsiteY129" fmla="*/ 1202975 h 1410656"/>
                  <a:gd name="connsiteX130" fmla="*/ 112064 w 5260975"/>
                  <a:gd name="connsiteY130" fmla="*/ 1197503 h 1410656"/>
                  <a:gd name="connsiteX131" fmla="*/ 83259 w 5260975"/>
                  <a:gd name="connsiteY131" fmla="*/ 1197887 h 1410656"/>
                  <a:gd name="connsiteX132" fmla="*/ 60120 w 5260975"/>
                  <a:gd name="connsiteY132" fmla="*/ 1206624 h 1410656"/>
                  <a:gd name="connsiteX133" fmla="*/ 26514 w 5260975"/>
                  <a:gd name="connsiteY133" fmla="*/ 1208352 h 1410656"/>
                  <a:gd name="connsiteX134" fmla="*/ 4814 w 5260975"/>
                  <a:gd name="connsiteY134" fmla="*/ 1202015 h 1410656"/>
                  <a:gd name="connsiteX135" fmla="*/ 398 w 5260975"/>
                  <a:gd name="connsiteY135" fmla="*/ 1201152 h 1410656"/>
                  <a:gd name="connsiteX136" fmla="*/ 0 w 5260975"/>
                  <a:gd name="connsiteY136" fmla="*/ 1201150 h 1410656"/>
                  <a:gd name="connsiteX137" fmla="*/ 0 w 5260975"/>
                  <a:gd name="connsiteY137" fmla="*/ 1004512 h 1410656"/>
                  <a:gd name="connsiteX138" fmla="*/ 30355 w 5260975"/>
                  <a:gd name="connsiteY138" fmla="*/ 1002784 h 1410656"/>
                  <a:gd name="connsiteX139" fmla="*/ 52151 w 5260975"/>
                  <a:gd name="connsiteY139" fmla="*/ 997695 h 1410656"/>
                  <a:gd name="connsiteX140" fmla="*/ 64248 w 5260975"/>
                  <a:gd name="connsiteY140" fmla="*/ 994430 h 1410656"/>
                  <a:gd name="connsiteX141" fmla="*/ 126370 w 5260975"/>
                  <a:gd name="connsiteY141" fmla="*/ 985405 h 1410656"/>
                  <a:gd name="connsiteX142" fmla="*/ 154022 w 5260975"/>
                  <a:gd name="connsiteY142" fmla="*/ 975708 h 1410656"/>
                  <a:gd name="connsiteX143" fmla="*/ 161512 w 5260975"/>
                  <a:gd name="connsiteY143" fmla="*/ 974268 h 1410656"/>
                  <a:gd name="connsiteX144" fmla="*/ 202510 w 5260975"/>
                  <a:gd name="connsiteY144" fmla="*/ 978300 h 1410656"/>
                  <a:gd name="connsiteX145" fmla="*/ 233235 w 5260975"/>
                  <a:gd name="connsiteY145" fmla="*/ 993950 h 1410656"/>
                  <a:gd name="connsiteX146" fmla="*/ 239188 w 5260975"/>
                  <a:gd name="connsiteY146" fmla="*/ 999231 h 1410656"/>
                  <a:gd name="connsiteX147" fmla="*/ 324834 w 5260975"/>
                  <a:gd name="connsiteY147" fmla="*/ 997407 h 1410656"/>
                  <a:gd name="connsiteX148" fmla="*/ 337987 w 5260975"/>
                  <a:gd name="connsiteY148" fmla="*/ 995198 h 1410656"/>
                  <a:gd name="connsiteX149" fmla="*/ 401550 w 5260975"/>
                  <a:gd name="connsiteY149" fmla="*/ 1004416 h 1410656"/>
                  <a:gd name="connsiteX150" fmla="*/ 420081 w 5260975"/>
                  <a:gd name="connsiteY150" fmla="*/ 1006240 h 1410656"/>
                  <a:gd name="connsiteX151" fmla="*/ 486523 w 5260975"/>
                  <a:gd name="connsiteY151" fmla="*/ 1014498 h 1410656"/>
                  <a:gd name="connsiteX152" fmla="*/ 495932 w 5260975"/>
                  <a:gd name="connsiteY152" fmla="*/ 1006817 h 1410656"/>
                  <a:gd name="connsiteX153" fmla="*/ 523009 w 5260975"/>
                  <a:gd name="connsiteY153" fmla="*/ 987517 h 1410656"/>
                  <a:gd name="connsiteX154" fmla="*/ 576393 w 5260975"/>
                  <a:gd name="connsiteY154" fmla="*/ 970427 h 1410656"/>
                  <a:gd name="connsiteX155" fmla="*/ 590892 w 5260975"/>
                  <a:gd name="connsiteY155" fmla="*/ 971387 h 1410656"/>
                  <a:gd name="connsiteX156" fmla="*/ 627569 w 5260975"/>
                  <a:gd name="connsiteY156" fmla="*/ 999904 h 1410656"/>
                  <a:gd name="connsiteX157" fmla="*/ 645429 w 5260975"/>
                  <a:gd name="connsiteY157" fmla="*/ 1011329 h 1410656"/>
                  <a:gd name="connsiteX158" fmla="*/ 696125 w 5260975"/>
                  <a:gd name="connsiteY158" fmla="*/ 1032356 h 1410656"/>
                  <a:gd name="connsiteX159" fmla="*/ 700349 w 5260975"/>
                  <a:gd name="connsiteY159" fmla="*/ 1036197 h 1410656"/>
                  <a:gd name="connsiteX160" fmla="*/ 737795 w 5260975"/>
                  <a:gd name="connsiteY160" fmla="*/ 1081804 h 1410656"/>
                  <a:gd name="connsiteX161" fmla="*/ 746244 w 5260975"/>
                  <a:gd name="connsiteY161" fmla="*/ 1089581 h 1410656"/>
                  <a:gd name="connsiteX162" fmla="*/ 756422 w 5260975"/>
                  <a:gd name="connsiteY162" fmla="*/ 1101680 h 1410656"/>
                  <a:gd name="connsiteX163" fmla="*/ 788202 w 5260975"/>
                  <a:gd name="connsiteY163" fmla="*/ 1125108 h 1410656"/>
                  <a:gd name="connsiteX164" fmla="*/ 827569 w 5260975"/>
                  <a:gd name="connsiteY164" fmla="*/ 1132596 h 1410656"/>
                  <a:gd name="connsiteX165" fmla="*/ 875097 w 5260975"/>
                  <a:gd name="connsiteY165" fmla="*/ 1144022 h 1410656"/>
                  <a:gd name="connsiteX166" fmla="*/ 894972 w 5260975"/>
                  <a:gd name="connsiteY166" fmla="*/ 1151704 h 1410656"/>
                  <a:gd name="connsiteX167" fmla="*/ 948260 w 5260975"/>
                  <a:gd name="connsiteY167" fmla="*/ 1166298 h 1410656"/>
                  <a:gd name="connsiteX168" fmla="*/ 986282 w 5260975"/>
                  <a:gd name="connsiteY168" fmla="*/ 1178588 h 1410656"/>
                  <a:gd name="connsiteX169" fmla="*/ 1041107 w 5260975"/>
                  <a:gd name="connsiteY169" fmla="*/ 1185789 h 1410656"/>
                  <a:gd name="connsiteX170" fmla="*/ 1067703 w 5260975"/>
                  <a:gd name="connsiteY170" fmla="*/ 1186076 h 1410656"/>
                  <a:gd name="connsiteX171" fmla="*/ 1116574 w 5260975"/>
                  <a:gd name="connsiteY171" fmla="*/ 1222946 h 1410656"/>
                  <a:gd name="connsiteX172" fmla="*/ 1155557 w 5260975"/>
                  <a:gd name="connsiteY172" fmla="*/ 1247335 h 1410656"/>
                  <a:gd name="connsiteX173" fmla="*/ 1196556 w 5260975"/>
                  <a:gd name="connsiteY173" fmla="*/ 1235525 h 1410656"/>
                  <a:gd name="connsiteX174" fmla="*/ 1207693 w 5260975"/>
                  <a:gd name="connsiteY174" fmla="*/ 1224387 h 1410656"/>
                  <a:gd name="connsiteX175" fmla="*/ 1274904 w 5260975"/>
                  <a:gd name="connsiteY175" fmla="*/ 1213826 h 1410656"/>
                  <a:gd name="connsiteX176" fmla="*/ 1370919 w 5260975"/>
                  <a:gd name="connsiteY176" fmla="*/ 1213442 h 1410656"/>
                  <a:gd name="connsiteX177" fmla="*/ 1530593 w 5260975"/>
                  <a:gd name="connsiteY177" fmla="*/ 1189437 h 1410656"/>
                  <a:gd name="connsiteX178" fmla="*/ 1558436 w 5260975"/>
                  <a:gd name="connsiteY178" fmla="*/ 1178299 h 1410656"/>
                  <a:gd name="connsiteX179" fmla="*/ 1589737 w 5260975"/>
                  <a:gd name="connsiteY179" fmla="*/ 1175515 h 1410656"/>
                  <a:gd name="connsiteX180" fmla="*/ 1601740 w 5260975"/>
                  <a:gd name="connsiteY180" fmla="*/ 1182333 h 1410656"/>
                  <a:gd name="connsiteX181" fmla="*/ 1654259 w 5260975"/>
                  <a:gd name="connsiteY181" fmla="*/ 1192510 h 1410656"/>
                  <a:gd name="connsiteX182" fmla="*/ 1664246 w 5260975"/>
                  <a:gd name="connsiteY182" fmla="*/ 1192702 h 1410656"/>
                  <a:gd name="connsiteX183" fmla="*/ 1698427 w 5260975"/>
                  <a:gd name="connsiteY183" fmla="*/ 1188381 h 1410656"/>
                  <a:gd name="connsiteX184" fmla="*/ 1730112 w 5260975"/>
                  <a:gd name="connsiteY184" fmla="*/ 1185885 h 1410656"/>
                  <a:gd name="connsiteX185" fmla="*/ 1809996 w 5260975"/>
                  <a:gd name="connsiteY185" fmla="*/ 1194046 h 1410656"/>
                  <a:gd name="connsiteX186" fmla="*/ 1871254 w 5260975"/>
                  <a:gd name="connsiteY186" fmla="*/ 1192126 h 1410656"/>
                  <a:gd name="connsiteX187" fmla="*/ 1899482 w 5260975"/>
                  <a:gd name="connsiteY187" fmla="*/ 1194046 h 1410656"/>
                  <a:gd name="connsiteX188" fmla="*/ 1915420 w 5260975"/>
                  <a:gd name="connsiteY188" fmla="*/ 1196927 h 1410656"/>
                  <a:gd name="connsiteX189" fmla="*/ 1951522 w 5260975"/>
                  <a:gd name="connsiteY189" fmla="*/ 1216994 h 1410656"/>
                  <a:gd name="connsiteX190" fmla="*/ 1971302 w 5260975"/>
                  <a:gd name="connsiteY190" fmla="*/ 1221507 h 1410656"/>
                  <a:gd name="connsiteX191" fmla="*/ 2030831 w 5260975"/>
                  <a:gd name="connsiteY191" fmla="*/ 1221123 h 1410656"/>
                  <a:gd name="connsiteX192" fmla="*/ 2120125 w 5260975"/>
                  <a:gd name="connsiteY192" fmla="*/ 1190878 h 1410656"/>
                  <a:gd name="connsiteX193" fmla="*/ 2129439 w 5260975"/>
                  <a:gd name="connsiteY193" fmla="*/ 1186845 h 1410656"/>
                  <a:gd name="connsiteX194" fmla="*/ 2174854 w 5260975"/>
                  <a:gd name="connsiteY194" fmla="*/ 1181852 h 1410656"/>
                  <a:gd name="connsiteX195" fmla="*/ 2205674 w 5260975"/>
                  <a:gd name="connsiteY195" fmla="*/ 1188669 h 1410656"/>
                  <a:gd name="connsiteX196" fmla="*/ 2247634 w 5260975"/>
                  <a:gd name="connsiteY196" fmla="*/ 1202784 h 1410656"/>
                  <a:gd name="connsiteX197" fmla="*/ 2285367 w 5260975"/>
                  <a:gd name="connsiteY197" fmla="*/ 1214594 h 1410656"/>
                  <a:gd name="connsiteX198" fmla="*/ 2312827 w 5260975"/>
                  <a:gd name="connsiteY198" fmla="*/ 1227939 h 1410656"/>
                  <a:gd name="connsiteX199" fmla="*/ 2375622 w 5260975"/>
                  <a:gd name="connsiteY199" fmla="*/ 1237733 h 1410656"/>
                  <a:gd name="connsiteX200" fmla="*/ 2382151 w 5260975"/>
                  <a:gd name="connsiteY200" fmla="*/ 1239365 h 1410656"/>
                  <a:gd name="connsiteX201" fmla="*/ 2429390 w 5260975"/>
                  <a:gd name="connsiteY201" fmla="*/ 1227459 h 1410656"/>
                  <a:gd name="connsiteX202" fmla="*/ 2486134 w 5260975"/>
                  <a:gd name="connsiteY202" fmla="*/ 1215362 h 1410656"/>
                  <a:gd name="connsiteX203" fmla="*/ 2506394 w 5260975"/>
                  <a:gd name="connsiteY203" fmla="*/ 1219490 h 1410656"/>
                  <a:gd name="connsiteX204" fmla="*/ 2534142 w 5260975"/>
                  <a:gd name="connsiteY204" fmla="*/ 1225347 h 1410656"/>
                  <a:gd name="connsiteX205" fmla="*/ 2559874 w 5260975"/>
                  <a:gd name="connsiteY205" fmla="*/ 1222275 h 1410656"/>
                  <a:gd name="connsiteX206" fmla="*/ 2575525 w 5260975"/>
                  <a:gd name="connsiteY206" fmla="*/ 1221987 h 1410656"/>
                  <a:gd name="connsiteX207" fmla="*/ 2646960 w 5260975"/>
                  <a:gd name="connsiteY207" fmla="*/ 1257896 h 1410656"/>
                  <a:gd name="connsiteX208" fmla="*/ 2665107 w 5260975"/>
                  <a:gd name="connsiteY208" fmla="*/ 1260873 h 1410656"/>
                  <a:gd name="connsiteX209" fmla="*/ 2675381 w 5260975"/>
                  <a:gd name="connsiteY209" fmla="*/ 1265290 h 1410656"/>
                  <a:gd name="connsiteX210" fmla="*/ 2737311 w 5260975"/>
                  <a:gd name="connsiteY210" fmla="*/ 1309841 h 1410656"/>
                  <a:gd name="connsiteX211" fmla="*/ 2763619 w 5260975"/>
                  <a:gd name="connsiteY211" fmla="*/ 1318866 h 1410656"/>
                  <a:gd name="connsiteX212" fmla="*/ 2792519 w 5260975"/>
                  <a:gd name="connsiteY212" fmla="*/ 1317041 h 1410656"/>
                  <a:gd name="connsiteX213" fmla="*/ 2809226 w 5260975"/>
                  <a:gd name="connsiteY213" fmla="*/ 1313777 h 1410656"/>
                  <a:gd name="connsiteX214" fmla="*/ 2850705 w 5260975"/>
                  <a:gd name="connsiteY214" fmla="*/ 1285452 h 1410656"/>
                  <a:gd name="connsiteX215" fmla="*/ 2874324 w 5260975"/>
                  <a:gd name="connsiteY215" fmla="*/ 1286413 h 1410656"/>
                  <a:gd name="connsiteX216" fmla="*/ 2911194 w 5260975"/>
                  <a:gd name="connsiteY216" fmla="*/ 1305903 h 1410656"/>
                  <a:gd name="connsiteX217" fmla="*/ 2978116 w 5260975"/>
                  <a:gd name="connsiteY217" fmla="*/ 1314641 h 1410656"/>
                  <a:gd name="connsiteX218" fmla="*/ 3012106 w 5260975"/>
                  <a:gd name="connsiteY218" fmla="*/ 1287373 h 1410656"/>
                  <a:gd name="connsiteX219" fmla="*/ 3029676 w 5260975"/>
                  <a:gd name="connsiteY219" fmla="*/ 1261161 h 1410656"/>
                  <a:gd name="connsiteX220" fmla="*/ 3080469 w 5260975"/>
                  <a:gd name="connsiteY220" fmla="*/ 1230724 h 1410656"/>
                  <a:gd name="connsiteX221" fmla="*/ 3092567 w 5260975"/>
                  <a:gd name="connsiteY221" fmla="*/ 1242054 h 1410656"/>
                  <a:gd name="connsiteX222" fmla="*/ 3129821 w 5260975"/>
                  <a:gd name="connsiteY222" fmla="*/ 1246855 h 1410656"/>
                  <a:gd name="connsiteX223" fmla="*/ 3170147 w 5260975"/>
                  <a:gd name="connsiteY223" fmla="*/ 1246471 h 1410656"/>
                  <a:gd name="connsiteX224" fmla="*/ 3240429 w 5260975"/>
                  <a:gd name="connsiteY224" fmla="*/ 1251559 h 1410656"/>
                  <a:gd name="connsiteX225" fmla="*/ 3287189 w 5260975"/>
                  <a:gd name="connsiteY225" fmla="*/ 1222466 h 1410656"/>
                  <a:gd name="connsiteX226" fmla="*/ 3305049 w 5260975"/>
                  <a:gd name="connsiteY226" fmla="*/ 1210465 h 1410656"/>
                  <a:gd name="connsiteX227" fmla="*/ 3321755 w 5260975"/>
                  <a:gd name="connsiteY227" fmla="*/ 1202784 h 1410656"/>
                  <a:gd name="connsiteX228" fmla="*/ 3341055 w 5260975"/>
                  <a:gd name="connsiteY228" fmla="*/ 1198463 h 1410656"/>
                  <a:gd name="connsiteX229" fmla="*/ 3387621 w 5260975"/>
                  <a:gd name="connsiteY229" fmla="*/ 1182140 h 1410656"/>
                  <a:gd name="connsiteX230" fmla="*/ 3413161 w 5260975"/>
                  <a:gd name="connsiteY230" fmla="*/ 1166105 h 1410656"/>
                  <a:gd name="connsiteX231" fmla="*/ 3470579 w 5260975"/>
                  <a:gd name="connsiteY231" fmla="*/ 1150647 h 1410656"/>
                  <a:gd name="connsiteX232" fmla="*/ 3509657 w 5260975"/>
                  <a:gd name="connsiteY232" fmla="*/ 1136821 h 1410656"/>
                  <a:gd name="connsiteX233" fmla="*/ 3550847 w 5260975"/>
                  <a:gd name="connsiteY233" fmla="*/ 1113009 h 1410656"/>
                  <a:gd name="connsiteX234" fmla="*/ 3556608 w 5260975"/>
                  <a:gd name="connsiteY234" fmla="*/ 1109361 h 1410656"/>
                  <a:gd name="connsiteX235" fmla="*/ 3570435 w 5260975"/>
                  <a:gd name="connsiteY235" fmla="*/ 1093710 h 1410656"/>
                  <a:gd name="connsiteX236" fmla="*/ 3590501 w 5260975"/>
                  <a:gd name="connsiteY236" fmla="*/ 1039846 h 1410656"/>
                  <a:gd name="connsiteX237" fmla="*/ 3596263 w 5260975"/>
                  <a:gd name="connsiteY237" fmla="*/ 1028900 h 1410656"/>
                  <a:gd name="connsiteX238" fmla="*/ 3648591 w 5260975"/>
                  <a:gd name="connsiteY238" fmla="*/ 992030 h 1410656"/>
                  <a:gd name="connsiteX239" fmla="*/ 3667986 w 5260975"/>
                  <a:gd name="connsiteY239" fmla="*/ 995487 h 1410656"/>
                  <a:gd name="connsiteX240" fmla="*/ 3689397 w 5260975"/>
                  <a:gd name="connsiteY240" fmla="*/ 1007585 h 1410656"/>
                  <a:gd name="connsiteX241" fmla="*/ 3736349 w 5260975"/>
                  <a:gd name="connsiteY241" fmla="*/ 1010753 h 1410656"/>
                  <a:gd name="connsiteX242" fmla="*/ 3753919 w 5260975"/>
                  <a:gd name="connsiteY242" fmla="*/ 1004513 h 1410656"/>
                  <a:gd name="connsiteX243" fmla="*/ 3784643 w 5260975"/>
                  <a:gd name="connsiteY243" fmla="*/ 987710 h 1410656"/>
                  <a:gd name="connsiteX244" fmla="*/ 3808359 w 5260975"/>
                  <a:gd name="connsiteY244" fmla="*/ 961689 h 1410656"/>
                  <a:gd name="connsiteX245" fmla="*/ 3842829 w 5260975"/>
                  <a:gd name="connsiteY245" fmla="*/ 918674 h 1410656"/>
                  <a:gd name="connsiteX246" fmla="*/ 3908983 w 5260975"/>
                  <a:gd name="connsiteY246" fmla="*/ 902256 h 1410656"/>
                  <a:gd name="connsiteX247" fmla="*/ 3934428 w 5260975"/>
                  <a:gd name="connsiteY247" fmla="*/ 896783 h 1410656"/>
                  <a:gd name="connsiteX248" fmla="*/ 4026987 w 5260975"/>
                  <a:gd name="connsiteY248" fmla="*/ 873835 h 1410656"/>
                  <a:gd name="connsiteX249" fmla="*/ 4035051 w 5260975"/>
                  <a:gd name="connsiteY249" fmla="*/ 873067 h 1410656"/>
                  <a:gd name="connsiteX250" fmla="*/ 4099189 w 5260975"/>
                  <a:gd name="connsiteY250" fmla="*/ 846664 h 1410656"/>
                  <a:gd name="connsiteX251" fmla="*/ 4114647 w 5260975"/>
                  <a:gd name="connsiteY251" fmla="*/ 840134 h 1410656"/>
                  <a:gd name="connsiteX252" fmla="*/ 4133563 w 5260975"/>
                  <a:gd name="connsiteY252" fmla="*/ 823427 h 1410656"/>
                  <a:gd name="connsiteX253" fmla="*/ 4151039 w 5260975"/>
                  <a:gd name="connsiteY253" fmla="*/ 776284 h 1410656"/>
                  <a:gd name="connsiteX254" fmla="*/ 4171489 w 5260975"/>
                  <a:gd name="connsiteY254" fmla="*/ 754776 h 1410656"/>
                  <a:gd name="connsiteX255" fmla="*/ 4186372 w 5260975"/>
                  <a:gd name="connsiteY255" fmla="*/ 741718 h 1410656"/>
                  <a:gd name="connsiteX256" fmla="*/ 4199429 w 5260975"/>
                  <a:gd name="connsiteY256" fmla="*/ 721940 h 1410656"/>
                  <a:gd name="connsiteX257" fmla="*/ 4212487 w 5260975"/>
                  <a:gd name="connsiteY257" fmla="*/ 674604 h 1410656"/>
                  <a:gd name="connsiteX258" fmla="*/ 4232555 w 5260975"/>
                  <a:gd name="connsiteY258" fmla="*/ 632645 h 1410656"/>
                  <a:gd name="connsiteX259" fmla="*/ 4268657 w 5260975"/>
                  <a:gd name="connsiteY259" fmla="*/ 609410 h 1410656"/>
                  <a:gd name="connsiteX260" fmla="*/ 4291028 w 5260975"/>
                  <a:gd name="connsiteY260" fmla="*/ 597216 h 1410656"/>
                  <a:gd name="connsiteX261" fmla="*/ 4379651 w 5260975"/>
                  <a:gd name="connsiteY261" fmla="*/ 609506 h 1410656"/>
                  <a:gd name="connsiteX262" fmla="*/ 4440139 w 5260975"/>
                  <a:gd name="connsiteY262" fmla="*/ 621507 h 1410656"/>
                  <a:gd name="connsiteX263" fmla="*/ 4460015 w 5260975"/>
                  <a:gd name="connsiteY263" fmla="*/ 616899 h 1410656"/>
                  <a:gd name="connsiteX264" fmla="*/ 4516183 w 5260975"/>
                  <a:gd name="connsiteY264" fmla="*/ 577724 h 1410656"/>
                  <a:gd name="connsiteX265" fmla="*/ 4571681 w 5260975"/>
                  <a:gd name="connsiteY265" fmla="*/ 560250 h 1410656"/>
                  <a:gd name="connsiteX266" fmla="*/ 4613447 w 5260975"/>
                  <a:gd name="connsiteY266" fmla="*/ 555257 h 1410656"/>
                  <a:gd name="connsiteX267" fmla="*/ 4649355 w 5260975"/>
                  <a:gd name="connsiteY267" fmla="*/ 551417 h 1410656"/>
                  <a:gd name="connsiteX268" fmla="*/ 4692467 w 5260975"/>
                  <a:gd name="connsiteY268" fmla="*/ 540663 h 1410656"/>
                  <a:gd name="connsiteX269" fmla="*/ 4716855 w 5260975"/>
                  <a:gd name="connsiteY269" fmla="*/ 528949 h 1410656"/>
                  <a:gd name="connsiteX270" fmla="*/ 4755645 w 5260975"/>
                  <a:gd name="connsiteY270" fmla="*/ 512147 h 1410656"/>
                  <a:gd name="connsiteX271" fmla="*/ 4795395 w 5260975"/>
                  <a:gd name="connsiteY271" fmla="*/ 490351 h 1410656"/>
                  <a:gd name="connsiteX272" fmla="*/ 4825928 w 5260975"/>
                  <a:gd name="connsiteY272" fmla="*/ 459818 h 1410656"/>
                  <a:gd name="connsiteX273" fmla="*/ 4842347 w 5260975"/>
                  <a:gd name="connsiteY273" fmla="*/ 434086 h 1410656"/>
                  <a:gd name="connsiteX274" fmla="*/ 4890451 w 5260975"/>
                  <a:gd name="connsiteY274" fmla="*/ 397216 h 1410656"/>
                  <a:gd name="connsiteX275" fmla="*/ 4933945 w 5260975"/>
                  <a:gd name="connsiteY275" fmla="*/ 327701 h 1410656"/>
                  <a:gd name="connsiteX276" fmla="*/ 4961214 w 5260975"/>
                  <a:gd name="connsiteY276" fmla="*/ 298801 h 1410656"/>
                  <a:gd name="connsiteX277" fmla="*/ 4976672 w 5260975"/>
                  <a:gd name="connsiteY277" fmla="*/ 290639 h 1410656"/>
                  <a:gd name="connsiteX278" fmla="*/ 5002979 w 5260975"/>
                  <a:gd name="connsiteY278" fmla="*/ 270573 h 1410656"/>
                  <a:gd name="connsiteX279" fmla="*/ 5018535 w 5260975"/>
                  <a:gd name="connsiteY279" fmla="*/ 255690 h 1410656"/>
                  <a:gd name="connsiteX280" fmla="*/ 5061069 w 5260975"/>
                  <a:gd name="connsiteY280" fmla="*/ 200961 h 1410656"/>
                  <a:gd name="connsiteX281" fmla="*/ 5074127 w 5260975"/>
                  <a:gd name="connsiteY281" fmla="*/ 184735 h 1410656"/>
                  <a:gd name="connsiteX282" fmla="*/ 5101108 w 5260975"/>
                  <a:gd name="connsiteY282" fmla="*/ 156891 h 1410656"/>
                  <a:gd name="connsiteX283" fmla="*/ 5112918 w 5260975"/>
                  <a:gd name="connsiteY283" fmla="*/ 148441 h 1410656"/>
                  <a:gd name="connsiteX284" fmla="*/ 5133753 w 5260975"/>
                  <a:gd name="connsiteY284" fmla="*/ 125782 h 1410656"/>
                  <a:gd name="connsiteX285" fmla="*/ 5183393 w 5260975"/>
                  <a:gd name="connsiteY285" fmla="*/ 66348 h 1410656"/>
                  <a:gd name="connsiteX286" fmla="*/ 5204709 w 5260975"/>
                  <a:gd name="connsiteY286" fmla="*/ 33030 h 1410656"/>
                  <a:gd name="connsiteX287" fmla="*/ 5247243 w 5260975"/>
                  <a:gd name="connsiteY287" fmla="*/ 8451 h 141065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  <a:cxn ang="0">
                    <a:pos x="connsiteX48" y="connsiteY48"/>
                  </a:cxn>
                  <a:cxn ang="0">
                    <a:pos x="connsiteX49" y="connsiteY49"/>
                  </a:cxn>
                  <a:cxn ang="0">
                    <a:pos x="connsiteX50" y="connsiteY50"/>
                  </a:cxn>
                  <a:cxn ang="0">
                    <a:pos x="connsiteX51" y="connsiteY51"/>
                  </a:cxn>
                  <a:cxn ang="0">
                    <a:pos x="connsiteX52" y="connsiteY52"/>
                  </a:cxn>
                  <a:cxn ang="0">
                    <a:pos x="connsiteX53" y="connsiteY53"/>
                  </a:cxn>
                  <a:cxn ang="0">
                    <a:pos x="connsiteX54" y="connsiteY54"/>
                  </a:cxn>
                  <a:cxn ang="0">
                    <a:pos x="connsiteX55" y="connsiteY55"/>
                  </a:cxn>
                  <a:cxn ang="0">
                    <a:pos x="connsiteX56" y="connsiteY56"/>
                  </a:cxn>
                  <a:cxn ang="0">
                    <a:pos x="connsiteX57" y="connsiteY57"/>
                  </a:cxn>
                  <a:cxn ang="0">
                    <a:pos x="connsiteX58" y="connsiteY58"/>
                  </a:cxn>
                  <a:cxn ang="0">
                    <a:pos x="connsiteX59" y="connsiteY59"/>
                  </a:cxn>
                  <a:cxn ang="0">
                    <a:pos x="connsiteX60" y="connsiteY60"/>
                  </a:cxn>
                  <a:cxn ang="0">
                    <a:pos x="connsiteX61" y="connsiteY61"/>
                  </a:cxn>
                  <a:cxn ang="0">
                    <a:pos x="connsiteX62" y="connsiteY62"/>
                  </a:cxn>
                  <a:cxn ang="0">
                    <a:pos x="connsiteX63" y="connsiteY63"/>
                  </a:cxn>
                  <a:cxn ang="0">
                    <a:pos x="connsiteX64" y="connsiteY64"/>
                  </a:cxn>
                  <a:cxn ang="0">
                    <a:pos x="connsiteX65" y="connsiteY65"/>
                  </a:cxn>
                  <a:cxn ang="0">
                    <a:pos x="connsiteX66" y="connsiteY66"/>
                  </a:cxn>
                  <a:cxn ang="0">
                    <a:pos x="connsiteX67" y="connsiteY67"/>
                  </a:cxn>
                  <a:cxn ang="0">
                    <a:pos x="connsiteX68" y="connsiteY68"/>
                  </a:cxn>
                  <a:cxn ang="0">
                    <a:pos x="connsiteX69" y="connsiteY69"/>
                  </a:cxn>
                  <a:cxn ang="0">
                    <a:pos x="connsiteX70" y="connsiteY70"/>
                  </a:cxn>
                  <a:cxn ang="0">
                    <a:pos x="connsiteX71" y="connsiteY71"/>
                  </a:cxn>
                  <a:cxn ang="0">
                    <a:pos x="connsiteX72" y="connsiteY72"/>
                  </a:cxn>
                  <a:cxn ang="0">
                    <a:pos x="connsiteX73" y="connsiteY73"/>
                  </a:cxn>
                  <a:cxn ang="0">
                    <a:pos x="connsiteX74" y="connsiteY74"/>
                  </a:cxn>
                  <a:cxn ang="0">
                    <a:pos x="connsiteX75" y="connsiteY75"/>
                  </a:cxn>
                  <a:cxn ang="0">
                    <a:pos x="connsiteX76" y="connsiteY76"/>
                  </a:cxn>
                  <a:cxn ang="0">
                    <a:pos x="connsiteX77" y="connsiteY77"/>
                  </a:cxn>
                  <a:cxn ang="0">
                    <a:pos x="connsiteX78" y="connsiteY78"/>
                  </a:cxn>
                  <a:cxn ang="0">
                    <a:pos x="connsiteX79" y="connsiteY79"/>
                  </a:cxn>
                  <a:cxn ang="0">
                    <a:pos x="connsiteX80" y="connsiteY80"/>
                  </a:cxn>
                  <a:cxn ang="0">
                    <a:pos x="connsiteX81" y="connsiteY81"/>
                  </a:cxn>
                  <a:cxn ang="0">
                    <a:pos x="connsiteX82" y="connsiteY82"/>
                  </a:cxn>
                  <a:cxn ang="0">
                    <a:pos x="connsiteX83" y="connsiteY83"/>
                  </a:cxn>
                  <a:cxn ang="0">
                    <a:pos x="connsiteX84" y="connsiteY84"/>
                  </a:cxn>
                  <a:cxn ang="0">
                    <a:pos x="connsiteX85" y="connsiteY85"/>
                  </a:cxn>
                  <a:cxn ang="0">
                    <a:pos x="connsiteX86" y="connsiteY86"/>
                  </a:cxn>
                  <a:cxn ang="0">
                    <a:pos x="connsiteX87" y="connsiteY87"/>
                  </a:cxn>
                  <a:cxn ang="0">
                    <a:pos x="connsiteX88" y="connsiteY88"/>
                  </a:cxn>
                  <a:cxn ang="0">
                    <a:pos x="connsiteX89" y="connsiteY89"/>
                  </a:cxn>
                  <a:cxn ang="0">
                    <a:pos x="connsiteX90" y="connsiteY90"/>
                  </a:cxn>
                  <a:cxn ang="0">
                    <a:pos x="connsiteX91" y="connsiteY91"/>
                  </a:cxn>
                  <a:cxn ang="0">
                    <a:pos x="connsiteX92" y="connsiteY92"/>
                  </a:cxn>
                  <a:cxn ang="0">
                    <a:pos x="connsiteX93" y="connsiteY93"/>
                  </a:cxn>
                  <a:cxn ang="0">
                    <a:pos x="connsiteX94" y="connsiteY94"/>
                  </a:cxn>
                  <a:cxn ang="0">
                    <a:pos x="connsiteX95" y="connsiteY95"/>
                  </a:cxn>
                  <a:cxn ang="0">
                    <a:pos x="connsiteX96" y="connsiteY96"/>
                  </a:cxn>
                  <a:cxn ang="0">
                    <a:pos x="connsiteX97" y="connsiteY97"/>
                  </a:cxn>
                  <a:cxn ang="0">
                    <a:pos x="connsiteX98" y="connsiteY98"/>
                  </a:cxn>
                  <a:cxn ang="0">
                    <a:pos x="connsiteX99" y="connsiteY99"/>
                  </a:cxn>
                  <a:cxn ang="0">
                    <a:pos x="connsiteX100" y="connsiteY100"/>
                  </a:cxn>
                  <a:cxn ang="0">
                    <a:pos x="connsiteX101" y="connsiteY101"/>
                  </a:cxn>
                  <a:cxn ang="0">
                    <a:pos x="connsiteX102" y="connsiteY102"/>
                  </a:cxn>
                  <a:cxn ang="0">
                    <a:pos x="connsiteX103" y="connsiteY103"/>
                  </a:cxn>
                  <a:cxn ang="0">
                    <a:pos x="connsiteX104" y="connsiteY104"/>
                  </a:cxn>
                  <a:cxn ang="0">
                    <a:pos x="connsiteX105" y="connsiteY105"/>
                  </a:cxn>
                  <a:cxn ang="0">
                    <a:pos x="connsiteX106" y="connsiteY106"/>
                  </a:cxn>
                  <a:cxn ang="0">
                    <a:pos x="connsiteX107" y="connsiteY107"/>
                  </a:cxn>
                  <a:cxn ang="0">
                    <a:pos x="connsiteX108" y="connsiteY108"/>
                  </a:cxn>
                  <a:cxn ang="0">
                    <a:pos x="connsiteX109" y="connsiteY109"/>
                  </a:cxn>
                  <a:cxn ang="0">
                    <a:pos x="connsiteX110" y="connsiteY110"/>
                  </a:cxn>
                  <a:cxn ang="0">
                    <a:pos x="connsiteX111" y="connsiteY111"/>
                  </a:cxn>
                  <a:cxn ang="0">
                    <a:pos x="connsiteX112" y="connsiteY112"/>
                  </a:cxn>
                  <a:cxn ang="0">
                    <a:pos x="connsiteX113" y="connsiteY113"/>
                  </a:cxn>
                  <a:cxn ang="0">
                    <a:pos x="connsiteX114" y="connsiteY114"/>
                  </a:cxn>
                  <a:cxn ang="0">
                    <a:pos x="connsiteX115" y="connsiteY115"/>
                  </a:cxn>
                  <a:cxn ang="0">
                    <a:pos x="connsiteX116" y="connsiteY116"/>
                  </a:cxn>
                  <a:cxn ang="0">
                    <a:pos x="connsiteX117" y="connsiteY117"/>
                  </a:cxn>
                  <a:cxn ang="0">
                    <a:pos x="connsiteX118" y="connsiteY118"/>
                  </a:cxn>
                  <a:cxn ang="0">
                    <a:pos x="connsiteX119" y="connsiteY119"/>
                  </a:cxn>
                  <a:cxn ang="0">
                    <a:pos x="connsiteX120" y="connsiteY120"/>
                  </a:cxn>
                  <a:cxn ang="0">
                    <a:pos x="connsiteX121" y="connsiteY121"/>
                  </a:cxn>
                  <a:cxn ang="0">
                    <a:pos x="connsiteX122" y="connsiteY122"/>
                  </a:cxn>
                  <a:cxn ang="0">
                    <a:pos x="connsiteX123" y="connsiteY123"/>
                  </a:cxn>
                  <a:cxn ang="0">
                    <a:pos x="connsiteX124" y="connsiteY124"/>
                  </a:cxn>
                  <a:cxn ang="0">
                    <a:pos x="connsiteX125" y="connsiteY125"/>
                  </a:cxn>
                  <a:cxn ang="0">
                    <a:pos x="connsiteX126" y="connsiteY126"/>
                  </a:cxn>
                  <a:cxn ang="0">
                    <a:pos x="connsiteX127" y="connsiteY127"/>
                  </a:cxn>
                  <a:cxn ang="0">
                    <a:pos x="connsiteX128" y="connsiteY128"/>
                  </a:cxn>
                  <a:cxn ang="0">
                    <a:pos x="connsiteX129" y="connsiteY129"/>
                  </a:cxn>
                  <a:cxn ang="0">
                    <a:pos x="connsiteX130" y="connsiteY130"/>
                  </a:cxn>
                  <a:cxn ang="0">
                    <a:pos x="connsiteX131" y="connsiteY131"/>
                  </a:cxn>
                  <a:cxn ang="0">
                    <a:pos x="connsiteX132" y="connsiteY132"/>
                  </a:cxn>
                  <a:cxn ang="0">
                    <a:pos x="connsiteX133" y="connsiteY133"/>
                  </a:cxn>
                  <a:cxn ang="0">
                    <a:pos x="connsiteX134" y="connsiteY134"/>
                  </a:cxn>
                  <a:cxn ang="0">
                    <a:pos x="connsiteX135" y="connsiteY135"/>
                  </a:cxn>
                  <a:cxn ang="0">
                    <a:pos x="connsiteX136" y="connsiteY136"/>
                  </a:cxn>
                  <a:cxn ang="0">
                    <a:pos x="connsiteX137" y="connsiteY137"/>
                  </a:cxn>
                  <a:cxn ang="0">
                    <a:pos x="connsiteX138" y="connsiteY138"/>
                  </a:cxn>
                  <a:cxn ang="0">
                    <a:pos x="connsiteX139" y="connsiteY139"/>
                  </a:cxn>
                  <a:cxn ang="0">
                    <a:pos x="connsiteX140" y="connsiteY140"/>
                  </a:cxn>
                  <a:cxn ang="0">
                    <a:pos x="connsiteX141" y="connsiteY141"/>
                  </a:cxn>
                  <a:cxn ang="0">
                    <a:pos x="connsiteX142" y="connsiteY142"/>
                  </a:cxn>
                  <a:cxn ang="0">
                    <a:pos x="connsiteX143" y="connsiteY143"/>
                  </a:cxn>
                  <a:cxn ang="0">
                    <a:pos x="connsiteX144" y="connsiteY144"/>
                  </a:cxn>
                  <a:cxn ang="0">
                    <a:pos x="connsiteX145" y="connsiteY145"/>
                  </a:cxn>
                  <a:cxn ang="0">
                    <a:pos x="connsiteX146" y="connsiteY146"/>
                  </a:cxn>
                  <a:cxn ang="0">
                    <a:pos x="connsiteX147" y="connsiteY147"/>
                  </a:cxn>
                  <a:cxn ang="0">
                    <a:pos x="connsiteX148" y="connsiteY148"/>
                  </a:cxn>
                  <a:cxn ang="0">
                    <a:pos x="connsiteX149" y="connsiteY149"/>
                  </a:cxn>
                  <a:cxn ang="0">
                    <a:pos x="connsiteX150" y="connsiteY150"/>
                  </a:cxn>
                  <a:cxn ang="0">
                    <a:pos x="connsiteX151" y="connsiteY151"/>
                  </a:cxn>
                  <a:cxn ang="0">
                    <a:pos x="connsiteX152" y="connsiteY152"/>
                  </a:cxn>
                  <a:cxn ang="0">
                    <a:pos x="connsiteX153" y="connsiteY153"/>
                  </a:cxn>
                  <a:cxn ang="0">
                    <a:pos x="connsiteX154" y="connsiteY154"/>
                  </a:cxn>
                  <a:cxn ang="0">
                    <a:pos x="connsiteX155" y="connsiteY155"/>
                  </a:cxn>
                  <a:cxn ang="0">
                    <a:pos x="connsiteX156" y="connsiteY156"/>
                  </a:cxn>
                  <a:cxn ang="0">
                    <a:pos x="connsiteX157" y="connsiteY157"/>
                  </a:cxn>
                  <a:cxn ang="0">
                    <a:pos x="connsiteX158" y="connsiteY158"/>
                  </a:cxn>
                  <a:cxn ang="0">
                    <a:pos x="connsiteX159" y="connsiteY159"/>
                  </a:cxn>
                  <a:cxn ang="0">
                    <a:pos x="connsiteX160" y="connsiteY160"/>
                  </a:cxn>
                  <a:cxn ang="0">
                    <a:pos x="connsiteX161" y="connsiteY161"/>
                  </a:cxn>
                  <a:cxn ang="0">
                    <a:pos x="connsiteX162" y="connsiteY162"/>
                  </a:cxn>
                  <a:cxn ang="0">
                    <a:pos x="connsiteX163" y="connsiteY163"/>
                  </a:cxn>
                  <a:cxn ang="0">
                    <a:pos x="connsiteX164" y="connsiteY164"/>
                  </a:cxn>
                  <a:cxn ang="0">
                    <a:pos x="connsiteX165" y="connsiteY165"/>
                  </a:cxn>
                  <a:cxn ang="0">
                    <a:pos x="connsiteX166" y="connsiteY166"/>
                  </a:cxn>
                  <a:cxn ang="0">
                    <a:pos x="connsiteX167" y="connsiteY167"/>
                  </a:cxn>
                  <a:cxn ang="0">
                    <a:pos x="connsiteX168" y="connsiteY168"/>
                  </a:cxn>
                  <a:cxn ang="0">
                    <a:pos x="connsiteX169" y="connsiteY169"/>
                  </a:cxn>
                  <a:cxn ang="0">
                    <a:pos x="connsiteX170" y="connsiteY170"/>
                  </a:cxn>
                  <a:cxn ang="0">
                    <a:pos x="connsiteX171" y="connsiteY171"/>
                  </a:cxn>
                  <a:cxn ang="0">
                    <a:pos x="connsiteX172" y="connsiteY172"/>
                  </a:cxn>
                  <a:cxn ang="0">
                    <a:pos x="connsiteX173" y="connsiteY173"/>
                  </a:cxn>
                  <a:cxn ang="0">
                    <a:pos x="connsiteX174" y="connsiteY174"/>
                  </a:cxn>
                  <a:cxn ang="0">
                    <a:pos x="connsiteX175" y="connsiteY175"/>
                  </a:cxn>
                  <a:cxn ang="0">
                    <a:pos x="connsiteX176" y="connsiteY176"/>
                  </a:cxn>
                  <a:cxn ang="0">
                    <a:pos x="connsiteX177" y="connsiteY177"/>
                  </a:cxn>
                  <a:cxn ang="0">
                    <a:pos x="connsiteX178" y="connsiteY178"/>
                  </a:cxn>
                  <a:cxn ang="0">
                    <a:pos x="connsiteX179" y="connsiteY179"/>
                  </a:cxn>
                  <a:cxn ang="0">
                    <a:pos x="connsiteX180" y="connsiteY180"/>
                  </a:cxn>
                  <a:cxn ang="0">
                    <a:pos x="connsiteX181" y="connsiteY181"/>
                  </a:cxn>
                  <a:cxn ang="0">
                    <a:pos x="connsiteX182" y="connsiteY182"/>
                  </a:cxn>
                  <a:cxn ang="0">
                    <a:pos x="connsiteX183" y="connsiteY183"/>
                  </a:cxn>
                  <a:cxn ang="0">
                    <a:pos x="connsiteX184" y="connsiteY184"/>
                  </a:cxn>
                  <a:cxn ang="0">
                    <a:pos x="connsiteX185" y="connsiteY185"/>
                  </a:cxn>
                  <a:cxn ang="0">
                    <a:pos x="connsiteX186" y="connsiteY186"/>
                  </a:cxn>
                  <a:cxn ang="0">
                    <a:pos x="connsiteX187" y="connsiteY187"/>
                  </a:cxn>
                  <a:cxn ang="0">
                    <a:pos x="connsiteX188" y="connsiteY188"/>
                  </a:cxn>
                  <a:cxn ang="0">
                    <a:pos x="connsiteX189" y="connsiteY189"/>
                  </a:cxn>
                  <a:cxn ang="0">
                    <a:pos x="connsiteX190" y="connsiteY190"/>
                  </a:cxn>
                  <a:cxn ang="0">
                    <a:pos x="connsiteX191" y="connsiteY191"/>
                  </a:cxn>
                  <a:cxn ang="0">
                    <a:pos x="connsiteX192" y="connsiteY192"/>
                  </a:cxn>
                  <a:cxn ang="0">
                    <a:pos x="connsiteX193" y="connsiteY193"/>
                  </a:cxn>
                  <a:cxn ang="0">
                    <a:pos x="connsiteX194" y="connsiteY194"/>
                  </a:cxn>
                  <a:cxn ang="0">
                    <a:pos x="connsiteX195" y="connsiteY195"/>
                  </a:cxn>
                  <a:cxn ang="0">
                    <a:pos x="connsiteX196" y="connsiteY196"/>
                  </a:cxn>
                  <a:cxn ang="0">
                    <a:pos x="connsiteX197" y="connsiteY197"/>
                  </a:cxn>
                  <a:cxn ang="0">
                    <a:pos x="connsiteX198" y="connsiteY198"/>
                  </a:cxn>
                  <a:cxn ang="0">
                    <a:pos x="connsiteX199" y="connsiteY199"/>
                  </a:cxn>
                  <a:cxn ang="0">
                    <a:pos x="connsiteX200" y="connsiteY200"/>
                  </a:cxn>
                  <a:cxn ang="0">
                    <a:pos x="connsiteX201" y="connsiteY201"/>
                  </a:cxn>
                  <a:cxn ang="0">
                    <a:pos x="connsiteX202" y="connsiteY202"/>
                  </a:cxn>
                  <a:cxn ang="0">
                    <a:pos x="connsiteX203" y="connsiteY203"/>
                  </a:cxn>
                  <a:cxn ang="0">
                    <a:pos x="connsiteX204" y="connsiteY204"/>
                  </a:cxn>
                  <a:cxn ang="0">
                    <a:pos x="connsiteX205" y="connsiteY205"/>
                  </a:cxn>
                  <a:cxn ang="0">
                    <a:pos x="connsiteX206" y="connsiteY206"/>
                  </a:cxn>
                  <a:cxn ang="0">
                    <a:pos x="connsiteX207" y="connsiteY207"/>
                  </a:cxn>
                  <a:cxn ang="0">
                    <a:pos x="connsiteX208" y="connsiteY208"/>
                  </a:cxn>
                  <a:cxn ang="0">
                    <a:pos x="connsiteX209" y="connsiteY209"/>
                  </a:cxn>
                  <a:cxn ang="0">
                    <a:pos x="connsiteX210" y="connsiteY210"/>
                  </a:cxn>
                  <a:cxn ang="0">
                    <a:pos x="connsiteX211" y="connsiteY211"/>
                  </a:cxn>
                  <a:cxn ang="0">
                    <a:pos x="connsiteX212" y="connsiteY212"/>
                  </a:cxn>
                  <a:cxn ang="0">
                    <a:pos x="connsiteX213" y="connsiteY213"/>
                  </a:cxn>
                  <a:cxn ang="0">
                    <a:pos x="connsiteX214" y="connsiteY214"/>
                  </a:cxn>
                  <a:cxn ang="0">
                    <a:pos x="connsiteX215" y="connsiteY215"/>
                  </a:cxn>
                  <a:cxn ang="0">
                    <a:pos x="connsiteX216" y="connsiteY216"/>
                  </a:cxn>
                  <a:cxn ang="0">
                    <a:pos x="connsiteX217" y="connsiteY217"/>
                  </a:cxn>
                  <a:cxn ang="0">
                    <a:pos x="connsiteX218" y="connsiteY218"/>
                  </a:cxn>
                  <a:cxn ang="0">
                    <a:pos x="connsiteX219" y="connsiteY219"/>
                  </a:cxn>
                  <a:cxn ang="0">
                    <a:pos x="connsiteX220" y="connsiteY220"/>
                  </a:cxn>
                  <a:cxn ang="0">
                    <a:pos x="connsiteX221" y="connsiteY221"/>
                  </a:cxn>
                  <a:cxn ang="0">
                    <a:pos x="connsiteX222" y="connsiteY222"/>
                  </a:cxn>
                  <a:cxn ang="0">
                    <a:pos x="connsiteX223" y="connsiteY223"/>
                  </a:cxn>
                  <a:cxn ang="0">
                    <a:pos x="connsiteX224" y="connsiteY224"/>
                  </a:cxn>
                  <a:cxn ang="0">
                    <a:pos x="connsiteX225" y="connsiteY225"/>
                  </a:cxn>
                  <a:cxn ang="0">
                    <a:pos x="connsiteX226" y="connsiteY226"/>
                  </a:cxn>
                  <a:cxn ang="0">
                    <a:pos x="connsiteX227" y="connsiteY227"/>
                  </a:cxn>
                  <a:cxn ang="0">
                    <a:pos x="connsiteX228" y="connsiteY228"/>
                  </a:cxn>
                  <a:cxn ang="0">
                    <a:pos x="connsiteX229" y="connsiteY229"/>
                  </a:cxn>
                  <a:cxn ang="0">
                    <a:pos x="connsiteX230" y="connsiteY230"/>
                  </a:cxn>
                  <a:cxn ang="0">
                    <a:pos x="connsiteX231" y="connsiteY231"/>
                  </a:cxn>
                  <a:cxn ang="0">
                    <a:pos x="connsiteX232" y="connsiteY232"/>
                  </a:cxn>
                  <a:cxn ang="0">
                    <a:pos x="connsiteX233" y="connsiteY233"/>
                  </a:cxn>
                  <a:cxn ang="0">
                    <a:pos x="connsiteX234" y="connsiteY234"/>
                  </a:cxn>
                  <a:cxn ang="0">
                    <a:pos x="connsiteX235" y="connsiteY235"/>
                  </a:cxn>
                  <a:cxn ang="0">
                    <a:pos x="connsiteX236" y="connsiteY236"/>
                  </a:cxn>
                  <a:cxn ang="0">
                    <a:pos x="connsiteX237" y="connsiteY237"/>
                  </a:cxn>
                  <a:cxn ang="0">
                    <a:pos x="connsiteX238" y="connsiteY238"/>
                  </a:cxn>
                  <a:cxn ang="0">
                    <a:pos x="connsiteX239" y="connsiteY239"/>
                  </a:cxn>
                  <a:cxn ang="0">
                    <a:pos x="connsiteX240" y="connsiteY240"/>
                  </a:cxn>
                  <a:cxn ang="0">
                    <a:pos x="connsiteX241" y="connsiteY241"/>
                  </a:cxn>
                  <a:cxn ang="0">
                    <a:pos x="connsiteX242" y="connsiteY242"/>
                  </a:cxn>
                  <a:cxn ang="0">
                    <a:pos x="connsiteX243" y="connsiteY243"/>
                  </a:cxn>
                  <a:cxn ang="0">
                    <a:pos x="connsiteX244" y="connsiteY244"/>
                  </a:cxn>
                  <a:cxn ang="0">
                    <a:pos x="connsiteX245" y="connsiteY245"/>
                  </a:cxn>
                  <a:cxn ang="0">
                    <a:pos x="connsiteX246" y="connsiteY246"/>
                  </a:cxn>
                  <a:cxn ang="0">
                    <a:pos x="connsiteX247" y="connsiteY247"/>
                  </a:cxn>
                  <a:cxn ang="0">
                    <a:pos x="connsiteX248" y="connsiteY248"/>
                  </a:cxn>
                  <a:cxn ang="0">
                    <a:pos x="connsiteX249" y="connsiteY249"/>
                  </a:cxn>
                  <a:cxn ang="0">
                    <a:pos x="connsiteX250" y="connsiteY250"/>
                  </a:cxn>
                  <a:cxn ang="0">
                    <a:pos x="connsiteX251" y="connsiteY251"/>
                  </a:cxn>
                  <a:cxn ang="0">
                    <a:pos x="connsiteX252" y="connsiteY252"/>
                  </a:cxn>
                  <a:cxn ang="0">
                    <a:pos x="connsiteX253" y="connsiteY253"/>
                  </a:cxn>
                  <a:cxn ang="0">
                    <a:pos x="connsiteX254" y="connsiteY254"/>
                  </a:cxn>
                  <a:cxn ang="0">
                    <a:pos x="connsiteX255" y="connsiteY255"/>
                  </a:cxn>
                  <a:cxn ang="0">
                    <a:pos x="connsiteX256" y="connsiteY256"/>
                  </a:cxn>
                  <a:cxn ang="0">
                    <a:pos x="connsiteX257" y="connsiteY257"/>
                  </a:cxn>
                  <a:cxn ang="0">
                    <a:pos x="connsiteX258" y="connsiteY258"/>
                  </a:cxn>
                  <a:cxn ang="0">
                    <a:pos x="connsiteX259" y="connsiteY259"/>
                  </a:cxn>
                  <a:cxn ang="0">
                    <a:pos x="connsiteX260" y="connsiteY260"/>
                  </a:cxn>
                  <a:cxn ang="0">
                    <a:pos x="connsiteX261" y="connsiteY261"/>
                  </a:cxn>
                  <a:cxn ang="0">
                    <a:pos x="connsiteX262" y="connsiteY262"/>
                  </a:cxn>
                  <a:cxn ang="0">
                    <a:pos x="connsiteX263" y="connsiteY263"/>
                  </a:cxn>
                  <a:cxn ang="0">
                    <a:pos x="connsiteX264" y="connsiteY264"/>
                  </a:cxn>
                  <a:cxn ang="0">
                    <a:pos x="connsiteX265" y="connsiteY265"/>
                  </a:cxn>
                  <a:cxn ang="0">
                    <a:pos x="connsiteX266" y="connsiteY266"/>
                  </a:cxn>
                  <a:cxn ang="0">
                    <a:pos x="connsiteX267" y="connsiteY267"/>
                  </a:cxn>
                  <a:cxn ang="0">
                    <a:pos x="connsiteX268" y="connsiteY268"/>
                  </a:cxn>
                  <a:cxn ang="0">
                    <a:pos x="connsiteX269" y="connsiteY269"/>
                  </a:cxn>
                  <a:cxn ang="0">
                    <a:pos x="connsiteX270" y="connsiteY270"/>
                  </a:cxn>
                  <a:cxn ang="0">
                    <a:pos x="connsiteX271" y="connsiteY271"/>
                  </a:cxn>
                  <a:cxn ang="0">
                    <a:pos x="connsiteX272" y="connsiteY272"/>
                  </a:cxn>
                  <a:cxn ang="0">
                    <a:pos x="connsiteX273" y="connsiteY273"/>
                  </a:cxn>
                  <a:cxn ang="0">
                    <a:pos x="connsiteX274" y="connsiteY274"/>
                  </a:cxn>
                  <a:cxn ang="0">
                    <a:pos x="connsiteX275" y="connsiteY275"/>
                  </a:cxn>
                  <a:cxn ang="0">
                    <a:pos x="connsiteX276" y="connsiteY276"/>
                  </a:cxn>
                  <a:cxn ang="0">
                    <a:pos x="connsiteX277" y="connsiteY277"/>
                  </a:cxn>
                  <a:cxn ang="0">
                    <a:pos x="connsiteX278" y="connsiteY278"/>
                  </a:cxn>
                  <a:cxn ang="0">
                    <a:pos x="connsiteX279" y="connsiteY279"/>
                  </a:cxn>
                  <a:cxn ang="0">
                    <a:pos x="connsiteX280" y="connsiteY280"/>
                  </a:cxn>
                  <a:cxn ang="0">
                    <a:pos x="connsiteX281" y="connsiteY281"/>
                  </a:cxn>
                  <a:cxn ang="0">
                    <a:pos x="connsiteX282" y="connsiteY282"/>
                  </a:cxn>
                  <a:cxn ang="0">
                    <a:pos x="connsiteX283" y="connsiteY283"/>
                  </a:cxn>
                  <a:cxn ang="0">
                    <a:pos x="connsiteX284" y="connsiteY284"/>
                  </a:cxn>
                  <a:cxn ang="0">
                    <a:pos x="connsiteX285" y="connsiteY285"/>
                  </a:cxn>
                  <a:cxn ang="0">
                    <a:pos x="connsiteX286" y="connsiteY286"/>
                  </a:cxn>
                  <a:cxn ang="0">
                    <a:pos x="connsiteX287" y="connsiteY287"/>
                  </a:cxn>
                </a:cxnLst>
                <a:rect l="l" t="t" r="r" b="b"/>
                <a:pathLst>
                  <a:path w="5260975" h="1410656">
                    <a:moveTo>
                      <a:pt x="5260975" y="0"/>
                    </a:moveTo>
                    <a:lnTo>
                      <a:pt x="5260975" y="221634"/>
                    </a:lnTo>
                    <a:lnTo>
                      <a:pt x="5226503" y="237063"/>
                    </a:lnTo>
                    <a:cubicBezTo>
                      <a:pt x="5219783" y="239848"/>
                      <a:pt x="5212389" y="241384"/>
                      <a:pt x="5206341" y="245128"/>
                    </a:cubicBezTo>
                    <a:cubicBezTo>
                      <a:pt x="5178495" y="262219"/>
                      <a:pt x="5151515" y="280654"/>
                      <a:pt x="5123287" y="297073"/>
                    </a:cubicBezTo>
                    <a:cubicBezTo>
                      <a:pt x="5094195" y="314067"/>
                      <a:pt x="5068175" y="334134"/>
                      <a:pt x="5048107" y="361307"/>
                    </a:cubicBezTo>
                    <a:cubicBezTo>
                      <a:pt x="5029480" y="386559"/>
                      <a:pt x="5011429" y="412194"/>
                      <a:pt x="4992899" y="437542"/>
                    </a:cubicBezTo>
                    <a:cubicBezTo>
                      <a:pt x="4988194" y="443975"/>
                      <a:pt x="4983873" y="451561"/>
                      <a:pt x="4977440" y="455690"/>
                    </a:cubicBezTo>
                    <a:cubicBezTo>
                      <a:pt x="4964094" y="464331"/>
                      <a:pt x="4949499" y="471340"/>
                      <a:pt x="4935193" y="478445"/>
                    </a:cubicBezTo>
                    <a:cubicBezTo>
                      <a:pt x="4922903" y="484494"/>
                      <a:pt x="4909845" y="489006"/>
                      <a:pt x="4897844" y="495535"/>
                    </a:cubicBezTo>
                    <a:cubicBezTo>
                      <a:pt x="4888243" y="500721"/>
                      <a:pt x="4879697" y="507922"/>
                      <a:pt x="4870767" y="514451"/>
                    </a:cubicBezTo>
                    <a:cubicBezTo>
                      <a:pt x="4862990" y="520115"/>
                      <a:pt x="4854445" y="525012"/>
                      <a:pt x="4847916" y="531830"/>
                    </a:cubicBezTo>
                    <a:cubicBezTo>
                      <a:pt x="4831977" y="548344"/>
                      <a:pt x="4815942" y="564571"/>
                      <a:pt x="4796163" y="576765"/>
                    </a:cubicBezTo>
                    <a:cubicBezTo>
                      <a:pt x="4776672" y="588862"/>
                      <a:pt x="4758237" y="602401"/>
                      <a:pt x="4738843" y="614691"/>
                    </a:cubicBezTo>
                    <a:cubicBezTo>
                      <a:pt x="4719831" y="626693"/>
                      <a:pt x="4702645" y="639846"/>
                      <a:pt x="4692755" y="661162"/>
                    </a:cubicBezTo>
                    <a:cubicBezTo>
                      <a:pt x="4688339" y="670571"/>
                      <a:pt x="4682097" y="680845"/>
                      <a:pt x="4673744" y="686318"/>
                    </a:cubicBezTo>
                    <a:cubicBezTo>
                      <a:pt x="4661838" y="694095"/>
                      <a:pt x="4646764" y="696880"/>
                      <a:pt x="4633801" y="703505"/>
                    </a:cubicBezTo>
                    <a:cubicBezTo>
                      <a:pt x="4618535" y="711282"/>
                      <a:pt x="4600869" y="718003"/>
                      <a:pt x="4590499" y="730389"/>
                    </a:cubicBezTo>
                    <a:cubicBezTo>
                      <a:pt x="4581281" y="741431"/>
                      <a:pt x="4571968" y="750072"/>
                      <a:pt x="4559773" y="757081"/>
                    </a:cubicBezTo>
                    <a:cubicBezTo>
                      <a:pt x="4551229" y="761978"/>
                      <a:pt x="4544892" y="770907"/>
                      <a:pt x="4536059" y="774940"/>
                    </a:cubicBezTo>
                    <a:cubicBezTo>
                      <a:pt x="4524441" y="780317"/>
                      <a:pt x="4512727" y="784542"/>
                      <a:pt x="4502549" y="792895"/>
                    </a:cubicBezTo>
                    <a:cubicBezTo>
                      <a:pt x="4491987" y="801536"/>
                      <a:pt x="4479986" y="808353"/>
                      <a:pt x="4468944" y="816419"/>
                    </a:cubicBezTo>
                    <a:cubicBezTo>
                      <a:pt x="4463087" y="820739"/>
                      <a:pt x="4458286" y="826404"/>
                      <a:pt x="4452622" y="830917"/>
                    </a:cubicBezTo>
                    <a:cubicBezTo>
                      <a:pt x="4442252" y="839174"/>
                      <a:pt x="4431690" y="847239"/>
                      <a:pt x="4421032" y="855016"/>
                    </a:cubicBezTo>
                    <a:cubicBezTo>
                      <a:pt x="4410375" y="862794"/>
                      <a:pt x="4400197" y="871819"/>
                      <a:pt x="4388483" y="877484"/>
                    </a:cubicBezTo>
                    <a:cubicBezTo>
                      <a:pt x="4368513" y="887086"/>
                      <a:pt x="4346717" y="892847"/>
                      <a:pt x="4327321" y="903216"/>
                    </a:cubicBezTo>
                    <a:cubicBezTo>
                      <a:pt x="4307639" y="913777"/>
                      <a:pt x="4289107" y="927028"/>
                      <a:pt x="4271633" y="941046"/>
                    </a:cubicBezTo>
                    <a:cubicBezTo>
                      <a:pt x="4257807" y="952088"/>
                      <a:pt x="4244845" y="963034"/>
                      <a:pt x="4227465" y="968698"/>
                    </a:cubicBezTo>
                    <a:cubicBezTo>
                      <a:pt x="4217768" y="971867"/>
                      <a:pt x="4207591" y="978780"/>
                      <a:pt x="4201733" y="986846"/>
                    </a:cubicBezTo>
                    <a:cubicBezTo>
                      <a:pt x="4189059" y="1004416"/>
                      <a:pt x="4172833" y="1016802"/>
                      <a:pt x="4154494" y="1027364"/>
                    </a:cubicBezTo>
                    <a:cubicBezTo>
                      <a:pt x="4130010" y="1041574"/>
                      <a:pt x="4105814" y="1056072"/>
                      <a:pt x="4081234" y="1069994"/>
                    </a:cubicBezTo>
                    <a:cubicBezTo>
                      <a:pt x="4066737" y="1078252"/>
                      <a:pt x="4052335" y="1086989"/>
                      <a:pt x="4036971" y="1093038"/>
                    </a:cubicBezTo>
                    <a:cubicBezTo>
                      <a:pt x="4005575" y="1105520"/>
                      <a:pt x="3973410" y="1116177"/>
                      <a:pt x="3941725" y="1127796"/>
                    </a:cubicBezTo>
                    <a:cubicBezTo>
                      <a:pt x="3931355" y="1131540"/>
                      <a:pt x="3921561" y="1136917"/>
                      <a:pt x="3910999" y="1140182"/>
                    </a:cubicBezTo>
                    <a:cubicBezTo>
                      <a:pt x="3899573" y="1143734"/>
                      <a:pt x="3887285" y="1144790"/>
                      <a:pt x="3875859" y="1148343"/>
                    </a:cubicBezTo>
                    <a:cubicBezTo>
                      <a:pt x="3856847" y="1154199"/>
                      <a:pt x="3838412" y="1161689"/>
                      <a:pt x="3819401" y="1167642"/>
                    </a:cubicBezTo>
                    <a:cubicBezTo>
                      <a:pt x="3782723" y="1179068"/>
                      <a:pt x="3745949" y="1190014"/>
                      <a:pt x="3709176" y="1200863"/>
                    </a:cubicBezTo>
                    <a:cubicBezTo>
                      <a:pt x="3701303" y="1203168"/>
                      <a:pt x="3692757" y="1203456"/>
                      <a:pt x="3684981" y="1205952"/>
                    </a:cubicBezTo>
                    <a:cubicBezTo>
                      <a:pt x="3664337" y="1212673"/>
                      <a:pt x="3643789" y="1219970"/>
                      <a:pt x="3623338" y="1227363"/>
                    </a:cubicBezTo>
                    <a:cubicBezTo>
                      <a:pt x="3610953" y="1231876"/>
                      <a:pt x="3598854" y="1237445"/>
                      <a:pt x="3586373" y="1241765"/>
                    </a:cubicBezTo>
                    <a:cubicBezTo>
                      <a:pt x="3576387" y="1245222"/>
                      <a:pt x="3566113" y="1247910"/>
                      <a:pt x="3555743" y="1250023"/>
                    </a:cubicBezTo>
                    <a:cubicBezTo>
                      <a:pt x="3546814" y="1251848"/>
                      <a:pt x="3537501" y="1251655"/>
                      <a:pt x="3528667" y="1253864"/>
                    </a:cubicBezTo>
                    <a:cubicBezTo>
                      <a:pt x="3504759" y="1259816"/>
                      <a:pt x="3481140" y="1266538"/>
                      <a:pt x="3457424" y="1272874"/>
                    </a:cubicBezTo>
                    <a:cubicBezTo>
                      <a:pt x="3447919" y="1275371"/>
                      <a:pt x="3438221" y="1277196"/>
                      <a:pt x="3429003" y="1280364"/>
                    </a:cubicBezTo>
                    <a:cubicBezTo>
                      <a:pt x="3404327" y="1288717"/>
                      <a:pt x="3380036" y="1298222"/>
                      <a:pt x="3355264" y="1306096"/>
                    </a:cubicBezTo>
                    <a:cubicBezTo>
                      <a:pt x="3334717" y="1312625"/>
                      <a:pt x="3313593" y="1317329"/>
                      <a:pt x="3292757" y="1323090"/>
                    </a:cubicBezTo>
                    <a:cubicBezTo>
                      <a:pt x="3283924" y="1325587"/>
                      <a:pt x="3275475" y="1329140"/>
                      <a:pt x="3266643" y="1331251"/>
                    </a:cubicBezTo>
                    <a:cubicBezTo>
                      <a:pt x="3246863" y="1336053"/>
                      <a:pt x="3226796" y="1340085"/>
                      <a:pt x="3206921" y="1344886"/>
                    </a:cubicBezTo>
                    <a:cubicBezTo>
                      <a:pt x="3195590" y="1347670"/>
                      <a:pt x="3184645" y="1352663"/>
                      <a:pt x="3173123" y="1354488"/>
                    </a:cubicBezTo>
                    <a:cubicBezTo>
                      <a:pt x="3145759" y="1358808"/>
                      <a:pt x="3118203" y="1361880"/>
                      <a:pt x="3090646" y="1365337"/>
                    </a:cubicBezTo>
                    <a:cubicBezTo>
                      <a:pt x="3062227" y="1368889"/>
                      <a:pt x="3033902" y="1372634"/>
                      <a:pt x="3005480" y="1375802"/>
                    </a:cubicBezTo>
                    <a:cubicBezTo>
                      <a:pt x="2989926" y="1377435"/>
                      <a:pt x="2974275" y="1377723"/>
                      <a:pt x="2958721" y="1379259"/>
                    </a:cubicBezTo>
                    <a:cubicBezTo>
                      <a:pt x="2945087" y="1380604"/>
                      <a:pt x="2931549" y="1383100"/>
                      <a:pt x="2917915" y="1384733"/>
                    </a:cubicBezTo>
                    <a:cubicBezTo>
                      <a:pt x="2906105" y="1386076"/>
                      <a:pt x="2894199" y="1386844"/>
                      <a:pt x="2882389" y="1388189"/>
                    </a:cubicBezTo>
                    <a:cubicBezTo>
                      <a:pt x="2863475" y="1390397"/>
                      <a:pt x="2844655" y="1392894"/>
                      <a:pt x="2825837" y="1395198"/>
                    </a:cubicBezTo>
                    <a:cubicBezTo>
                      <a:pt x="2817964" y="1396062"/>
                      <a:pt x="2809706" y="1398462"/>
                      <a:pt x="2802313" y="1397023"/>
                    </a:cubicBezTo>
                    <a:cubicBezTo>
                      <a:pt x="2783686" y="1393373"/>
                      <a:pt x="2765347" y="1394430"/>
                      <a:pt x="2746816" y="1396926"/>
                    </a:cubicBezTo>
                    <a:cubicBezTo>
                      <a:pt x="2740479" y="1397791"/>
                      <a:pt x="2733662" y="1397598"/>
                      <a:pt x="2727517" y="1395966"/>
                    </a:cubicBezTo>
                    <a:cubicBezTo>
                      <a:pt x="2714939" y="1392701"/>
                      <a:pt x="2702745" y="1388092"/>
                      <a:pt x="2690359" y="1384060"/>
                    </a:cubicBezTo>
                    <a:cubicBezTo>
                      <a:pt x="2689014" y="1383580"/>
                      <a:pt x="2687382" y="1383484"/>
                      <a:pt x="2685943" y="1383196"/>
                    </a:cubicBezTo>
                    <a:cubicBezTo>
                      <a:pt x="2677781" y="1381563"/>
                      <a:pt x="2669717" y="1379931"/>
                      <a:pt x="2661554" y="1378491"/>
                    </a:cubicBezTo>
                    <a:cubicBezTo>
                      <a:pt x="2657138" y="1377723"/>
                      <a:pt x="2652625" y="1377627"/>
                      <a:pt x="2648208" y="1376955"/>
                    </a:cubicBezTo>
                    <a:cubicBezTo>
                      <a:pt x="2631118" y="1374266"/>
                      <a:pt x="2612299" y="1378779"/>
                      <a:pt x="2597512" y="1367162"/>
                    </a:cubicBezTo>
                    <a:cubicBezTo>
                      <a:pt x="2587911" y="1359672"/>
                      <a:pt x="2578597" y="1361401"/>
                      <a:pt x="2568324" y="1362553"/>
                    </a:cubicBezTo>
                    <a:cubicBezTo>
                      <a:pt x="2560547" y="1363417"/>
                      <a:pt x="2552577" y="1363128"/>
                      <a:pt x="2544704" y="1363225"/>
                    </a:cubicBezTo>
                    <a:cubicBezTo>
                      <a:pt x="2530878" y="1363512"/>
                      <a:pt x="2517052" y="1363609"/>
                      <a:pt x="2503225" y="1364089"/>
                    </a:cubicBezTo>
                    <a:cubicBezTo>
                      <a:pt x="2498808" y="1364281"/>
                      <a:pt x="2494297" y="1366682"/>
                      <a:pt x="2489975" y="1366298"/>
                    </a:cubicBezTo>
                    <a:cubicBezTo>
                      <a:pt x="2470004" y="1364473"/>
                      <a:pt x="2450033" y="1361592"/>
                      <a:pt x="2430061" y="1359960"/>
                    </a:cubicBezTo>
                    <a:cubicBezTo>
                      <a:pt x="2418732" y="1359001"/>
                      <a:pt x="2407114" y="1360824"/>
                      <a:pt x="2395880" y="1359480"/>
                    </a:cubicBezTo>
                    <a:cubicBezTo>
                      <a:pt x="2382919" y="1357944"/>
                      <a:pt x="2370245" y="1354008"/>
                      <a:pt x="2357378" y="1351607"/>
                    </a:cubicBezTo>
                    <a:cubicBezTo>
                      <a:pt x="2353826" y="1350935"/>
                      <a:pt x="2349889" y="1351799"/>
                      <a:pt x="2346145" y="1351991"/>
                    </a:cubicBezTo>
                    <a:cubicBezTo>
                      <a:pt x="2341920" y="1352183"/>
                      <a:pt x="2337791" y="1352567"/>
                      <a:pt x="2333567" y="1352663"/>
                    </a:cubicBezTo>
                    <a:cubicBezTo>
                      <a:pt x="2320700" y="1352856"/>
                      <a:pt x="2307835" y="1352567"/>
                      <a:pt x="2294968" y="1353240"/>
                    </a:cubicBezTo>
                    <a:cubicBezTo>
                      <a:pt x="2287095" y="1353624"/>
                      <a:pt x="2278839" y="1357560"/>
                      <a:pt x="2271540" y="1356120"/>
                    </a:cubicBezTo>
                    <a:cubicBezTo>
                      <a:pt x="2256659" y="1353335"/>
                      <a:pt x="2241776" y="1359576"/>
                      <a:pt x="2226895" y="1354392"/>
                    </a:cubicBezTo>
                    <a:cubicBezTo>
                      <a:pt x="2222285" y="1352856"/>
                      <a:pt x="2215948" y="1356696"/>
                      <a:pt x="2210379" y="1356888"/>
                    </a:cubicBezTo>
                    <a:cubicBezTo>
                      <a:pt x="2196457" y="1357368"/>
                      <a:pt x="2182535" y="1357272"/>
                      <a:pt x="2168613" y="1357176"/>
                    </a:cubicBezTo>
                    <a:cubicBezTo>
                      <a:pt x="2156131" y="1357080"/>
                      <a:pt x="2143168" y="1358424"/>
                      <a:pt x="2131167" y="1355736"/>
                    </a:cubicBezTo>
                    <a:cubicBezTo>
                      <a:pt x="2118588" y="1352856"/>
                      <a:pt x="2107259" y="1353240"/>
                      <a:pt x="2095065" y="1356504"/>
                    </a:cubicBezTo>
                    <a:cubicBezTo>
                      <a:pt x="2086711" y="1358712"/>
                      <a:pt x="2077878" y="1359001"/>
                      <a:pt x="2069237" y="1359672"/>
                    </a:cubicBezTo>
                    <a:cubicBezTo>
                      <a:pt x="2059924" y="1360440"/>
                      <a:pt x="2049650" y="1358424"/>
                      <a:pt x="2041201" y="1361592"/>
                    </a:cubicBezTo>
                    <a:cubicBezTo>
                      <a:pt x="2016044" y="1371002"/>
                      <a:pt x="1990216" y="1373018"/>
                      <a:pt x="1963909" y="1373018"/>
                    </a:cubicBezTo>
                    <a:cubicBezTo>
                      <a:pt x="1959107" y="1373018"/>
                      <a:pt x="1954210" y="1371675"/>
                      <a:pt x="1949603" y="1370234"/>
                    </a:cubicBezTo>
                    <a:cubicBezTo>
                      <a:pt x="1922717" y="1361592"/>
                      <a:pt x="1895737" y="1362360"/>
                      <a:pt x="1868373" y="1367641"/>
                    </a:cubicBezTo>
                    <a:cubicBezTo>
                      <a:pt x="1862708" y="1368794"/>
                      <a:pt x="1856372" y="1368986"/>
                      <a:pt x="1850707" y="1367834"/>
                    </a:cubicBezTo>
                    <a:cubicBezTo>
                      <a:pt x="1834768" y="1364473"/>
                      <a:pt x="1819309" y="1358904"/>
                      <a:pt x="1803275" y="1356504"/>
                    </a:cubicBezTo>
                    <a:cubicBezTo>
                      <a:pt x="1776775" y="1352567"/>
                      <a:pt x="1753828" y="1365817"/>
                      <a:pt x="1730112" y="1374459"/>
                    </a:cubicBezTo>
                    <a:cubicBezTo>
                      <a:pt x="1707548" y="1382620"/>
                      <a:pt x="1688345" y="1401055"/>
                      <a:pt x="1661652" y="1396926"/>
                    </a:cubicBezTo>
                    <a:cubicBezTo>
                      <a:pt x="1658965" y="1396542"/>
                      <a:pt x="1655988" y="1399134"/>
                      <a:pt x="1653011" y="1399807"/>
                    </a:cubicBezTo>
                    <a:cubicBezTo>
                      <a:pt x="1644850" y="1401631"/>
                      <a:pt x="1636689" y="1403839"/>
                      <a:pt x="1628431" y="1404704"/>
                    </a:cubicBezTo>
                    <a:cubicBezTo>
                      <a:pt x="1618350" y="1405856"/>
                      <a:pt x="1608076" y="1405472"/>
                      <a:pt x="1597995" y="1406432"/>
                    </a:cubicBezTo>
                    <a:cubicBezTo>
                      <a:pt x="1585032" y="1407584"/>
                      <a:pt x="1572263" y="1410656"/>
                      <a:pt x="1559396" y="1410656"/>
                    </a:cubicBezTo>
                    <a:cubicBezTo>
                      <a:pt x="1549026" y="1410656"/>
                      <a:pt x="1538753" y="1407104"/>
                      <a:pt x="1528480" y="1405375"/>
                    </a:cubicBezTo>
                    <a:cubicBezTo>
                      <a:pt x="1513981" y="1402975"/>
                      <a:pt x="1498042" y="1403647"/>
                      <a:pt x="1485272" y="1397502"/>
                    </a:cubicBezTo>
                    <a:cubicBezTo>
                      <a:pt x="1471639" y="1390973"/>
                      <a:pt x="1458676" y="1387997"/>
                      <a:pt x="1444562" y="1390013"/>
                    </a:cubicBezTo>
                    <a:cubicBezTo>
                      <a:pt x="1439857" y="1390685"/>
                      <a:pt x="1433808" y="1394718"/>
                      <a:pt x="1431696" y="1398846"/>
                    </a:cubicBezTo>
                    <a:cubicBezTo>
                      <a:pt x="1426991" y="1408064"/>
                      <a:pt x="1420559" y="1409697"/>
                      <a:pt x="1411821" y="1406527"/>
                    </a:cubicBezTo>
                    <a:cubicBezTo>
                      <a:pt x="1404236" y="1403839"/>
                      <a:pt x="1394922" y="1402495"/>
                      <a:pt x="1389738" y="1397310"/>
                    </a:cubicBezTo>
                    <a:cubicBezTo>
                      <a:pt x="1375047" y="1382620"/>
                      <a:pt x="1356324" y="1382140"/>
                      <a:pt x="1338081" y="1378204"/>
                    </a:cubicBezTo>
                    <a:cubicBezTo>
                      <a:pt x="1326945" y="1375802"/>
                      <a:pt x="1316574" y="1375707"/>
                      <a:pt x="1305436" y="1377339"/>
                    </a:cubicBezTo>
                    <a:cubicBezTo>
                      <a:pt x="1281241" y="1380988"/>
                      <a:pt x="1257717" y="1375802"/>
                      <a:pt x="1234481" y="1369178"/>
                    </a:cubicBezTo>
                    <a:cubicBezTo>
                      <a:pt x="1219118" y="1364761"/>
                      <a:pt x="1203372" y="1362073"/>
                      <a:pt x="1188106" y="1357560"/>
                    </a:cubicBezTo>
                    <a:cubicBezTo>
                      <a:pt x="1176680" y="1354104"/>
                      <a:pt x="1165255" y="1349975"/>
                      <a:pt x="1154790" y="1344406"/>
                    </a:cubicBezTo>
                    <a:cubicBezTo>
                      <a:pt x="1139618" y="1336244"/>
                      <a:pt x="1126369" y="1323954"/>
                      <a:pt x="1107069" y="1327219"/>
                    </a:cubicBezTo>
                    <a:cubicBezTo>
                      <a:pt x="1090074" y="1330099"/>
                      <a:pt x="1074713" y="1324051"/>
                      <a:pt x="1059158" y="1318290"/>
                    </a:cubicBezTo>
                    <a:cubicBezTo>
                      <a:pt x="1047732" y="1314065"/>
                      <a:pt x="1036308" y="1309744"/>
                      <a:pt x="1024496" y="1307056"/>
                    </a:cubicBezTo>
                    <a:cubicBezTo>
                      <a:pt x="1010478" y="1303887"/>
                      <a:pt x="994635" y="1305232"/>
                      <a:pt x="982153" y="1299374"/>
                    </a:cubicBezTo>
                    <a:cubicBezTo>
                      <a:pt x="969095" y="1293229"/>
                      <a:pt x="958246" y="1297358"/>
                      <a:pt x="946628" y="1299087"/>
                    </a:cubicBezTo>
                    <a:cubicBezTo>
                      <a:pt x="928097" y="1301775"/>
                      <a:pt x="909661" y="1306768"/>
                      <a:pt x="890939" y="1300431"/>
                    </a:cubicBezTo>
                    <a:cubicBezTo>
                      <a:pt x="868184" y="1292750"/>
                      <a:pt x="845620" y="1284493"/>
                      <a:pt x="822769" y="1277196"/>
                    </a:cubicBezTo>
                    <a:cubicBezTo>
                      <a:pt x="813934" y="1274410"/>
                      <a:pt x="804431" y="1273258"/>
                      <a:pt x="795212" y="1272010"/>
                    </a:cubicBezTo>
                    <a:cubicBezTo>
                      <a:pt x="786476" y="1270954"/>
                      <a:pt x="776010" y="1273642"/>
                      <a:pt x="769288" y="1269610"/>
                    </a:cubicBezTo>
                    <a:cubicBezTo>
                      <a:pt x="752005" y="1259241"/>
                      <a:pt x="734243" y="1254152"/>
                      <a:pt x="714271" y="1254152"/>
                    </a:cubicBezTo>
                    <a:cubicBezTo>
                      <a:pt x="706781" y="1254152"/>
                      <a:pt x="699484" y="1249831"/>
                      <a:pt x="691900" y="1249062"/>
                    </a:cubicBezTo>
                    <a:cubicBezTo>
                      <a:pt x="681529" y="1248103"/>
                      <a:pt x="669623" y="1245510"/>
                      <a:pt x="660598" y="1249159"/>
                    </a:cubicBezTo>
                    <a:cubicBezTo>
                      <a:pt x="639379" y="1257800"/>
                      <a:pt x="622193" y="1250599"/>
                      <a:pt x="603662" y="1242054"/>
                    </a:cubicBezTo>
                    <a:cubicBezTo>
                      <a:pt x="585418" y="1233604"/>
                      <a:pt x="566215" y="1226884"/>
                      <a:pt x="546821" y="1221314"/>
                    </a:cubicBezTo>
                    <a:cubicBezTo>
                      <a:pt x="539524" y="1219298"/>
                      <a:pt x="530787" y="1222659"/>
                      <a:pt x="522721" y="1223330"/>
                    </a:cubicBezTo>
                    <a:cubicBezTo>
                      <a:pt x="519840" y="1223523"/>
                      <a:pt x="516671" y="1223811"/>
                      <a:pt x="514080" y="1222851"/>
                    </a:cubicBezTo>
                    <a:cubicBezTo>
                      <a:pt x="489020" y="1213633"/>
                      <a:pt x="463575" y="1206624"/>
                      <a:pt x="436404" y="1211424"/>
                    </a:cubicBezTo>
                    <a:cubicBezTo>
                      <a:pt x="433908" y="1211905"/>
                      <a:pt x="431123" y="1210849"/>
                      <a:pt x="428626" y="1210177"/>
                    </a:cubicBezTo>
                    <a:cubicBezTo>
                      <a:pt x="416432" y="1206720"/>
                      <a:pt x="404526" y="1201247"/>
                      <a:pt x="392141" y="1199999"/>
                    </a:cubicBezTo>
                    <a:cubicBezTo>
                      <a:pt x="361608" y="1196927"/>
                      <a:pt x="330884" y="1195678"/>
                      <a:pt x="300157" y="1193662"/>
                    </a:cubicBezTo>
                    <a:cubicBezTo>
                      <a:pt x="298237" y="1193566"/>
                      <a:pt x="296221" y="1193566"/>
                      <a:pt x="294493" y="1192894"/>
                    </a:cubicBezTo>
                    <a:cubicBezTo>
                      <a:pt x="283163" y="1188765"/>
                      <a:pt x="273274" y="1190110"/>
                      <a:pt x="263671" y="1197982"/>
                    </a:cubicBezTo>
                    <a:cubicBezTo>
                      <a:pt x="259447" y="1201439"/>
                      <a:pt x="253686" y="1203263"/>
                      <a:pt x="248406" y="1205184"/>
                    </a:cubicBezTo>
                    <a:cubicBezTo>
                      <a:pt x="240628" y="1208065"/>
                      <a:pt x="232659" y="1210849"/>
                      <a:pt x="224594" y="1212673"/>
                    </a:cubicBezTo>
                    <a:cubicBezTo>
                      <a:pt x="216624" y="1214401"/>
                      <a:pt x="208079" y="1216801"/>
                      <a:pt x="200398" y="1215458"/>
                    </a:cubicBezTo>
                    <a:cubicBezTo>
                      <a:pt x="186572" y="1213057"/>
                      <a:pt x="173417" y="1207681"/>
                      <a:pt x="159783" y="1204127"/>
                    </a:cubicBezTo>
                    <a:cubicBezTo>
                      <a:pt x="155079" y="1202879"/>
                      <a:pt x="149893" y="1203072"/>
                      <a:pt x="144997" y="1202975"/>
                    </a:cubicBezTo>
                    <a:cubicBezTo>
                      <a:pt x="133763" y="1202688"/>
                      <a:pt x="122241" y="1205472"/>
                      <a:pt x="112064" y="1197503"/>
                    </a:cubicBezTo>
                    <a:cubicBezTo>
                      <a:pt x="102655" y="1190014"/>
                      <a:pt x="93148" y="1192221"/>
                      <a:pt x="83259" y="1197887"/>
                    </a:cubicBezTo>
                    <a:cubicBezTo>
                      <a:pt x="76154" y="1201920"/>
                      <a:pt x="68090" y="1205088"/>
                      <a:pt x="60120" y="1206624"/>
                    </a:cubicBezTo>
                    <a:cubicBezTo>
                      <a:pt x="49174" y="1208736"/>
                      <a:pt x="38324" y="1209601"/>
                      <a:pt x="26514" y="1208352"/>
                    </a:cubicBezTo>
                    <a:cubicBezTo>
                      <a:pt x="18161" y="1207488"/>
                      <a:pt x="11343" y="1207104"/>
                      <a:pt x="4814" y="1202015"/>
                    </a:cubicBezTo>
                    <a:cubicBezTo>
                      <a:pt x="3759" y="1201247"/>
                      <a:pt x="1839" y="1201055"/>
                      <a:pt x="398" y="1201152"/>
                    </a:cubicBezTo>
                    <a:lnTo>
                      <a:pt x="0" y="1201150"/>
                    </a:lnTo>
                    <a:lnTo>
                      <a:pt x="0" y="1004512"/>
                    </a:lnTo>
                    <a:lnTo>
                      <a:pt x="30355" y="1002784"/>
                    </a:lnTo>
                    <a:cubicBezTo>
                      <a:pt x="37748" y="1002111"/>
                      <a:pt x="44853" y="999520"/>
                      <a:pt x="52151" y="997695"/>
                    </a:cubicBezTo>
                    <a:cubicBezTo>
                      <a:pt x="56183" y="996639"/>
                      <a:pt x="60504" y="993855"/>
                      <a:pt x="64248" y="994430"/>
                    </a:cubicBezTo>
                    <a:cubicBezTo>
                      <a:pt x="85948" y="997791"/>
                      <a:pt x="105823" y="989534"/>
                      <a:pt x="126370" y="985405"/>
                    </a:cubicBezTo>
                    <a:cubicBezTo>
                      <a:pt x="135876" y="983485"/>
                      <a:pt x="144805" y="978876"/>
                      <a:pt x="154022" y="975708"/>
                    </a:cubicBezTo>
                    <a:cubicBezTo>
                      <a:pt x="156423" y="974843"/>
                      <a:pt x="159111" y="974075"/>
                      <a:pt x="161512" y="974268"/>
                    </a:cubicBezTo>
                    <a:cubicBezTo>
                      <a:pt x="175242" y="975420"/>
                      <a:pt x="188876" y="977052"/>
                      <a:pt x="202510" y="978300"/>
                    </a:cubicBezTo>
                    <a:cubicBezTo>
                      <a:pt x="214896" y="979452"/>
                      <a:pt x="227378" y="979836"/>
                      <a:pt x="233235" y="993950"/>
                    </a:cubicBezTo>
                    <a:cubicBezTo>
                      <a:pt x="234100" y="996159"/>
                      <a:pt x="236979" y="997791"/>
                      <a:pt x="239188" y="999231"/>
                    </a:cubicBezTo>
                    <a:cubicBezTo>
                      <a:pt x="273274" y="1021411"/>
                      <a:pt x="291516" y="1020835"/>
                      <a:pt x="324834" y="997407"/>
                    </a:cubicBezTo>
                    <a:cubicBezTo>
                      <a:pt x="328290" y="995007"/>
                      <a:pt x="335683" y="993278"/>
                      <a:pt x="337987" y="995198"/>
                    </a:cubicBezTo>
                    <a:cubicBezTo>
                      <a:pt x="357575" y="1011137"/>
                      <a:pt x="378986" y="1009409"/>
                      <a:pt x="401550" y="1004416"/>
                    </a:cubicBezTo>
                    <a:cubicBezTo>
                      <a:pt x="407407" y="1003072"/>
                      <a:pt x="415664" y="1003072"/>
                      <a:pt x="420081" y="1006240"/>
                    </a:cubicBezTo>
                    <a:cubicBezTo>
                      <a:pt x="441108" y="1020930"/>
                      <a:pt x="463672" y="1018819"/>
                      <a:pt x="486523" y="1014498"/>
                    </a:cubicBezTo>
                    <a:cubicBezTo>
                      <a:pt x="490075" y="1013826"/>
                      <a:pt x="494397" y="1010177"/>
                      <a:pt x="495932" y="1006817"/>
                    </a:cubicBezTo>
                    <a:cubicBezTo>
                      <a:pt x="501406" y="994911"/>
                      <a:pt x="511680" y="990878"/>
                      <a:pt x="523009" y="987517"/>
                    </a:cubicBezTo>
                    <a:cubicBezTo>
                      <a:pt x="540868" y="982044"/>
                      <a:pt x="558438" y="975611"/>
                      <a:pt x="576393" y="970427"/>
                    </a:cubicBezTo>
                    <a:cubicBezTo>
                      <a:pt x="580811" y="969179"/>
                      <a:pt x="586283" y="969947"/>
                      <a:pt x="590892" y="971387"/>
                    </a:cubicBezTo>
                    <a:cubicBezTo>
                      <a:pt x="606638" y="976284"/>
                      <a:pt x="616624" y="988574"/>
                      <a:pt x="627569" y="999904"/>
                    </a:cubicBezTo>
                    <a:cubicBezTo>
                      <a:pt x="632370" y="1004897"/>
                      <a:pt x="638995" y="1008449"/>
                      <a:pt x="645429" y="1011329"/>
                    </a:cubicBezTo>
                    <a:cubicBezTo>
                      <a:pt x="662135" y="1018723"/>
                      <a:pt x="679226" y="1025348"/>
                      <a:pt x="696125" y="1032356"/>
                    </a:cubicBezTo>
                    <a:cubicBezTo>
                      <a:pt x="697757" y="1033029"/>
                      <a:pt x="699100" y="1034757"/>
                      <a:pt x="700349" y="1036197"/>
                    </a:cubicBezTo>
                    <a:cubicBezTo>
                      <a:pt x="712831" y="1051368"/>
                      <a:pt x="725216" y="1066634"/>
                      <a:pt x="737795" y="1081804"/>
                    </a:cubicBezTo>
                    <a:cubicBezTo>
                      <a:pt x="740195" y="1084684"/>
                      <a:pt x="743652" y="1086797"/>
                      <a:pt x="746244" y="1089581"/>
                    </a:cubicBezTo>
                    <a:cubicBezTo>
                      <a:pt x="749893" y="1093422"/>
                      <a:pt x="754502" y="1097071"/>
                      <a:pt x="756422" y="1101680"/>
                    </a:cubicBezTo>
                    <a:cubicBezTo>
                      <a:pt x="762374" y="1116177"/>
                      <a:pt x="773801" y="1122419"/>
                      <a:pt x="788202" y="1125108"/>
                    </a:cubicBezTo>
                    <a:cubicBezTo>
                      <a:pt x="801357" y="1127603"/>
                      <a:pt x="814511" y="1129716"/>
                      <a:pt x="827569" y="1132596"/>
                    </a:cubicBezTo>
                    <a:cubicBezTo>
                      <a:pt x="843507" y="1136053"/>
                      <a:pt x="859350" y="1139798"/>
                      <a:pt x="875097" y="1144022"/>
                    </a:cubicBezTo>
                    <a:cubicBezTo>
                      <a:pt x="881913" y="1145847"/>
                      <a:pt x="889115" y="1147959"/>
                      <a:pt x="894972" y="1151704"/>
                    </a:cubicBezTo>
                    <a:cubicBezTo>
                      <a:pt x="911390" y="1162073"/>
                      <a:pt x="928961" y="1169082"/>
                      <a:pt x="948260" y="1166298"/>
                    </a:cubicBezTo>
                    <a:cubicBezTo>
                      <a:pt x="963718" y="1164089"/>
                      <a:pt x="976680" y="1169754"/>
                      <a:pt x="986282" y="1178588"/>
                    </a:cubicBezTo>
                    <a:cubicBezTo>
                      <a:pt x="1003757" y="1194623"/>
                      <a:pt x="1022479" y="1190973"/>
                      <a:pt x="1041107" y="1185789"/>
                    </a:cubicBezTo>
                    <a:cubicBezTo>
                      <a:pt x="1050708" y="1183101"/>
                      <a:pt x="1058581" y="1183485"/>
                      <a:pt x="1067703" y="1186076"/>
                    </a:cubicBezTo>
                    <a:cubicBezTo>
                      <a:pt x="1088826" y="1192126"/>
                      <a:pt x="1102941" y="1208544"/>
                      <a:pt x="1116574" y="1222946"/>
                    </a:cubicBezTo>
                    <a:cubicBezTo>
                      <a:pt x="1128193" y="1235236"/>
                      <a:pt x="1141251" y="1242149"/>
                      <a:pt x="1155557" y="1247335"/>
                    </a:cubicBezTo>
                    <a:cubicBezTo>
                      <a:pt x="1173608" y="1253959"/>
                      <a:pt x="1187914" y="1251464"/>
                      <a:pt x="1196556" y="1235525"/>
                    </a:cubicBezTo>
                    <a:cubicBezTo>
                      <a:pt x="1198956" y="1231012"/>
                      <a:pt x="1203180" y="1225730"/>
                      <a:pt x="1207693" y="1224387"/>
                    </a:cubicBezTo>
                    <a:cubicBezTo>
                      <a:pt x="1229488" y="1217666"/>
                      <a:pt x="1251572" y="1207872"/>
                      <a:pt x="1274904" y="1213826"/>
                    </a:cubicBezTo>
                    <a:cubicBezTo>
                      <a:pt x="1307165" y="1221987"/>
                      <a:pt x="1338658" y="1221507"/>
                      <a:pt x="1370919" y="1213442"/>
                    </a:cubicBezTo>
                    <a:cubicBezTo>
                      <a:pt x="1423247" y="1200383"/>
                      <a:pt x="1475575" y="1186557"/>
                      <a:pt x="1530593" y="1189437"/>
                    </a:cubicBezTo>
                    <a:cubicBezTo>
                      <a:pt x="1539713" y="1189917"/>
                      <a:pt x="1550563" y="1184060"/>
                      <a:pt x="1558436" y="1178299"/>
                    </a:cubicBezTo>
                    <a:cubicBezTo>
                      <a:pt x="1573511" y="1167354"/>
                      <a:pt x="1572838" y="1166489"/>
                      <a:pt x="1589737" y="1175515"/>
                    </a:cubicBezTo>
                    <a:cubicBezTo>
                      <a:pt x="1593770" y="1177724"/>
                      <a:pt x="1598763" y="1179068"/>
                      <a:pt x="1601740" y="1182333"/>
                    </a:cubicBezTo>
                    <a:cubicBezTo>
                      <a:pt x="1616909" y="1198943"/>
                      <a:pt x="1635633" y="1194910"/>
                      <a:pt x="1654259" y="1192510"/>
                    </a:cubicBezTo>
                    <a:cubicBezTo>
                      <a:pt x="1657524" y="1192030"/>
                      <a:pt x="1661460" y="1191358"/>
                      <a:pt x="1664246" y="1192702"/>
                    </a:cubicBezTo>
                    <a:cubicBezTo>
                      <a:pt x="1676823" y="1198750"/>
                      <a:pt x="1687481" y="1196639"/>
                      <a:pt x="1698427" y="1188381"/>
                    </a:cubicBezTo>
                    <a:cubicBezTo>
                      <a:pt x="1707932" y="1181276"/>
                      <a:pt x="1718878" y="1177052"/>
                      <a:pt x="1730112" y="1185885"/>
                    </a:cubicBezTo>
                    <a:cubicBezTo>
                      <a:pt x="1755076" y="1205472"/>
                      <a:pt x="1781767" y="1206432"/>
                      <a:pt x="1809996" y="1194046"/>
                    </a:cubicBezTo>
                    <a:cubicBezTo>
                      <a:pt x="1830159" y="1185213"/>
                      <a:pt x="1850034" y="1183196"/>
                      <a:pt x="1871254" y="1192126"/>
                    </a:cubicBezTo>
                    <a:cubicBezTo>
                      <a:pt x="1879415" y="1195582"/>
                      <a:pt x="1889977" y="1193278"/>
                      <a:pt x="1899482" y="1194046"/>
                    </a:cubicBezTo>
                    <a:cubicBezTo>
                      <a:pt x="1904859" y="1194430"/>
                      <a:pt x="1910813" y="1194526"/>
                      <a:pt x="1915420" y="1196927"/>
                    </a:cubicBezTo>
                    <a:cubicBezTo>
                      <a:pt x="1927711" y="1203072"/>
                      <a:pt x="1939136" y="1210945"/>
                      <a:pt x="1951522" y="1216994"/>
                    </a:cubicBezTo>
                    <a:cubicBezTo>
                      <a:pt x="1957475" y="1219874"/>
                      <a:pt x="1964580" y="1221410"/>
                      <a:pt x="1971302" y="1221507"/>
                    </a:cubicBezTo>
                    <a:cubicBezTo>
                      <a:pt x="1991177" y="1221987"/>
                      <a:pt x="2011052" y="1221987"/>
                      <a:pt x="2030831" y="1221123"/>
                    </a:cubicBezTo>
                    <a:cubicBezTo>
                      <a:pt x="2063476" y="1219778"/>
                      <a:pt x="2096601" y="1219490"/>
                      <a:pt x="2120125" y="1190878"/>
                    </a:cubicBezTo>
                    <a:cubicBezTo>
                      <a:pt x="2122046" y="1188573"/>
                      <a:pt x="2126174" y="1187229"/>
                      <a:pt x="2129439" y="1186845"/>
                    </a:cubicBezTo>
                    <a:cubicBezTo>
                      <a:pt x="2144513" y="1185021"/>
                      <a:pt x="2159971" y="1184828"/>
                      <a:pt x="2174854" y="1181852"/>
                    </a:cubicBezTo>
                    <a:cubicBezTo>
                      <a:pt x="2186760" y="1179452"/>
                      <a:pt x="2196650" y="1180220"/>
                      <a:pt x="2205674" y="1188669"/>
                    </a:cubicBezTo>
                    <a:cubicBezTo>
                      <a:pt x="2217485" y="1199807"/>
                      <a:pt x="2231887" y="1206336"/>
                      <a:pt x="2247634" y="1202784"/>
                    </a:cubicBezTo>
                    <a:cubicBezTo>
                      <a:pt x="2263379" y="1199327"/>
                      <a:pt x="2273749" y="1206816"/>
                      <a:pt x="2285367" y="1214594"/>
                    </a:cubicBezTo>
                    <a:cubicBezTo>
                      <a:pt x="2293817" y="1220258"/>
                      <a:pt x="2303418" y="1227363"/>
                      <a:pt x="2312827" y="1227939"/>
                    </a:cubicBezTo>
                    <a:cubicBezTo>
                      <a:pt x="2334143" y="1229187"/>
                      <a:pt x="2352482" y="1248967"/>
                      <a:pt x="2375622" y="1237733"/>
                    </a:cubicBezTo>
                    <a:cubicBezTo>
                      <a:pt x="2377158" y="1236965"/>
                      <a:pt x="2379942" y="1238885"/>
                      <a:pt x="2382151" y="1239365"/>
                    </a:cubicBezTo>
                    <a:cubicBezTo>
                      <a:pt x="2399817" y="1243014"/>
                      <a:pt x="2416428" y="1239461"/>
                      <a:pt x="2429390" y="1227459"/>
                    </a:cubicBezTo>
                    <a:cubicBezTo>
                      <a:pt x="2446385" y="1211809"/>
                      <a:pt x="2465203" y="1210272"/>
                      <a:pt x="2486134" y="1215362"/>
                    </a:cubicBezTo>
                    <a:cubicBezTo>
                      <a:pt x="2492856" y="1216994"/>
                      <a:pt x="2499577" y="1218146"/>
                      <a:pt x="2506394" y="1219490"/>
                    </a:cubicBezTo>
                    <a:cubicBezTo>
                      <a:pt x="2515611" y="1221410"/>
                      <a:pt x="2524925" y="1223427"/>
                      <a:pt x="2534142" y="1225347"/>
                    </a:cubicBezTo>
                    <a:cubicBezTo>
                      <a:pt x="2543072" y="1227268"/>
                      <a:pt x="2552962" y="1230532"/>
                      <a:pt x="2559874" y="1222275"/>
                    </a:cubicBezTo>
                    <a:cubicBezTo>
                      <a:pt x="2565827" y="1215169"/>
                      <a:pt x="2570052" y="1215842"/>
                      <a:pt x="2575525" y="1221987"/>
                    </a:cubicBezTo>
                    <a:cubicBezTo>
                      <a:pt x="2594536" y="1243494"/>
                      <a:pt x="2617580" y="1256936"/>
                      <a:pt x="2646960" y="1257896"/>
                    </a:cubicBezTo>
                    <a:cubicBezTo>
                      <a:pt x="2653009" y="1258088"/>
                      <a:pt x="2659154" y="1259432"/>
                      <a:pt x="2665107" y="1260873"/>
                    </a:cubicBezTo>
                    <a:cubicBezTo>
                      <a:pt x="2668756" y="1261736"/>
                      <a:pt x="2673173" y="1262697"/>
                      <a:pt x="2675381" y="1265290"/>
                    </a:cubicBezTo>
                    <a:cubicBezTo>
                      <a:pt x="2692567" y="1285068"/>
                      <a:pt x="2713979" y="1298799"/>
                      <a:pt x="2737311" y="1309841"/>
                    </a:cubicBezTo>
                    <a:cubicBezTo>
                      <a:pt x="2745664" y="1313777"/>
                      <a:pt x="2754594" y="1317713"/>
                      <a:pt x="2763619" y="1318866"/>
                    </a:cubicBezTo>
                    <a:cubicBezTo>
                      <a:pt x="2773028" y="1320018"/>
                      <a:pt x="2782917" y="1318098"/>
                      <a:pt x="2792519" y="1317041"/>
                    </a:cubicBezTo>
                    <a:cubicBezTo>
                      <a:pt x="2798184" y="1316466"/>
                      <a:pt x="2804713" y="1316561"/>
                      <a:pt x="2809226" y="1313777"/>
                    </a:cubicBezTo>
                    <a:cubicBezTo>
                      <a:pt x="2823532" y="1305039"/>
                      <a:pt x="2837358" y="1295631"/>
                      <a:pt x="2850705" y="1285452"/>
                    </a:cubicBezTo>
                    <a:cubicBezTo>
                      <a:pt x="2862131" y="1276715"/>
                      <a:pt x="2864435" y="1275467"/>
                      <a:pt x="2874324" y="1286413"/>
                    </a:cubicBezTo>
                    <a:cubicBezTo>
                      <a:pt x="2884502" y="1297647"/>
                      <a:pt x="2897176" y="1303503"/>
                      <a:pt x="2911194" y="1305903"/>
                    </a:cubicBezTo>
                    <a:cubicBezTo>
                      <a:pt x="2933373" y="1309648"/>
                      <a:pt x="2955745" y="1312816"/>
                      <a:pt x="2978116" y="1314641"/>
                    </a:cubicBezTo>
                    <a:cubicBezTo>
                      <a:pt x="2998375" y="1316273"/>
                      <a:pt x="3008073" y="1307440"/>
                      <a:pt x="3012106" y="1287373"/>
                    </a:cubicBezTo>
                    <a:cubicBezTo>
                      <a:pt x="3014410" y="1276235"/>
                      <a:pt x="3017387" y="1264137"/>
                      <a:pt x="3029676" y="1261161"/>
                    </a:cubicBezTo>
                    <a:cubicBezTo>
                      <a:pt x="3049744" y="1256360"/>
                      <a:pt x="3070579" y="1254248"/>
                      <a:pt x="3080469" y="1230724"/>
                    </a:cubicBezTo>
                    <a:cubicBezTo>
                      <a:pt x="3085941" y="1235909"/>
                      <a:pt x="3089302" y="1238981"/>
                      <a:pt x="3092567" y="1242054"/>
                    </a:cubicBezTo>
                    <a:cubicBezTo>
                      <a:pt x="3101592" y="1250599"/>
                      <a:pt x="3120314" y="1254248"/>
                      <a:pt x="3129821" y="1246855"/>
                    </a:cubicBezTo>
                    <a:cubicBezTo>
                      <a:pt x="3143839" y="1236101"/>
                      <a:pt x="3156705" y="1238117"/>
                      <a:pt x="3170147" y="1246471"/>
                    </a:cubicBezTo>
                    <a:cubicBezTo>
                      <a:pt x="3192615" y="1260297"/>
                      <a:pt x="3217674" y="1257128"/>
                      <a:pt x="3240429" y="1251559"/>
                    </a:cubicBezTo>
                    <a:cubicBezTo>
                      <a:pt x="3257617" y="1247430"/>
                      <a:pt x="3275956" y="1239845"/>
                      <a:pt x="3287189" y="1222466"/>
                    </a:cubicBezTo>
                    <a:cubicBezTo>
                      <a:pt x="3290741" y="1216898"/>
                      <a:pt x="3298711" y="1214113"/>
                      <a:pt x="3305049" y="1210465"/>
                    </a:cubicBezTo>
                    <a:cubicBezTo>
                      <a:pt x="3310329" y="1207488"/>
                      <a:pt x="3315898" y="1204704"/>
                      <a:pt x="3321755" y="1202784"/>
                    </a:cubicBezTo>
                    <a:cubicBezTo>
                      <a:pt x="3327995" y="1200671"/>
                      <a:pt x="3334909" y="1197598"/>
                      <a:pt x="3341055" y="1198463"/>
                    </a:cubicBezTo>
                    <a:cubicBezTo>
                      <a:pt x="3359681" y="1200959"/>
                      <a:pt x="3374467" y="1196062"/>
                      <a:pt x="3387621" y="1182140"/>
                    </a:cubicBezTo>
                    <a:cubicBezTo>
                      <a:pt x="3394439" y="1174939"/>
                      <a:pt x="3404520" y="1166202"/>
                      <a:pt x="3413161" y="1166105"/>
                    </a:cubicBezTo>
                    <a:cubicBezTo>
                      <a:pt x="3434189" y="1165818"/>
                      <a:pt x="3451663" y="1158905"/>
                      <a:pt x="3470579" y="1150647"/>
                    </a:cubicBezTo>
                    <a:cubicBezTo>
                      <a:pt x="3482772" y="1145366"/>
                      <a:pt x="3496598" y="1141718"/>
                      <a:pt x="3509657" y="1136821"/>
                    </a:cubicBezTo>
                    <a:cubicBezTo>
                      <a:pt x="3524923" y="1131060"/>
                      <a:pt x="3541534" y="1128948"/>
                      <a:pt x="3550847" y="1113009"/>
                    </a:cubicBezTo>
                    <a:cubicBezTo>
                      <a:pt x="3551903" y="1111281"/>
                      <a:pt x="3555072" y="1110993"/>
                      <a:pt x="3556608" y="1109361"/>
                    </a:cubicBezTo>
                    <a:cubicBezTo>
                      <a:pt x="3561505" y="1104368"/>
                      <a:pt x="3567842" y="1099760"/>
                      <a:pt x="3570435" y="1093710"/>
                    </a:cubicBezTo>
                    <a:cubicBezTo>
                      <a:pt x="3577923" y="1076044"/>
                      <a:pt x="3583780" y="1057800"/>
                      <a:pt x="3590501" y="1039846"/>
                    </a:cubicBezTo>
                    <a:cubicBezTo>
                      <a:pt x="3591942" y="1036005"/>
                      <a:pt x="3593285" y="1031108"/>
                      <a:pt x="3596263" y="1028900"/>
                    </a:cubicBezTo>
                    <a:cubicBezTo>
                      <a:pt x="3613449" y="1016226"/>
                      <a:pt x="3630925" y="1004032"/>
                      <a:pt x="3648591" y="992030"/>
                    </a:cubicBezTo>
                    <a:cubicBezTo>
                      <a:pt x="3655696" y="987229"/>
                      <a:pt x="3661649" y="989918"/>
                      <a:pt x="3667986" y="995487"/>
                    </a:cubicBezTo>
                    <a:cubicBezTo>
                      <a:pt x="3674131" y="1000768"/>
                      <a:pt x="3681717" y="1006240"/>
                      <a:pt x="3689397" y="1007585"/>
                    </a:cubicBezTo>
                    <a:cubicBezTo>
                      <a:pt x="3704760" y="1010177"/>
                      <a:pt x="3720698" y="1010753"/>
                      <a:pt x="3736349" y="1010753"/>
                    </a:cubicBezTo>
                    <a:cubicBezTo>
                      <a:pt x="3742205" y="1010753"/>
                      <a:pt x="3748446" y="1007297"/>
                      <a:pt x="3753919" y="1004513"/>
                    </a:cubicBezTo>
                    <a:cubicBezTo>
                      <a:pt x="3764289" y="999231"/>
                      <a:pt x="3773890" y="992126"/>
                      <a:pt x="3784643" y="987710"/>
                    </a:cubicBezTo>
                    <a:cubicBezTo>
                      <a:pt x="3797126" y="982621"/>
                      <a:pt x="3804615" y="974459"/>
                      <a:pt x="3808359" y="961689"/>
                    </a:cubicBezTo>
                    <a:cubicBezTo>
                      <a:pt x="3813929" y="942679"/>
                      <a:pt x="3827179" y="929428"/>
                      <a:pt x="3842829" y="918674"/>
                    </a:cubicBezTo>
                    <a:cubicBezTo>
                      <a:pt x="3862705" y="904944"/>
                      <a:pt x="3886421" y="905616"/>
                      <a:pt x="3908983" y="902256"/>
                    </a:cubicBezTo>
                    <a:cubicBezTo>
                      <a:pt x="3917625" y="901008"/>
                      <a:pt x="3926555" y="899951"/>
                      <a:pt x="3934428" y="896783"/>
                    </a:cubicBezTo>
                    <a:cubicBezTo>
                      <a:pt x="3964288" y="884877"/>
                      <a:pt x="3994149" y="873548"/>
                      <a:pt x="4026987" y="873835"/>
                    </a:cubicBezTo>
                    <a:cubicBezTo>
                      <a:pt x="4029674" y="873835"/>
                      <a:pt x="4032363" y="873548"/>
                      <a:pt x="4035051" y="873067"/>
                    </a:cubicBezTo>
                    <a:cubicBezTo>
                      <a:pt x="4058383" y="869131"/>
                      <a:pt x="4082483" y="867594"/>
                      <a:pt x="4099189" y="846664"/>
                    </a:cubicBezTo>
                    <a:cubicBezTo>
                      <a:pt x="4102261" y="842823"/>
                      <a:pt x="4109271" y="841671"/>
                      <a:pt x="4114647" y="840134"/>
                    </a:cubicBezTo>
                    <a:cubicBezTo>
                      <a:pt x="4123961" y="837638"/>
                      <a:pt x="4130203" y="832549"/>
                      <a:pt x="4133563" y="823427"/>
                    </a:cubicBezTo>
                    <a:cubicBezTo>
                      <a:pt x="4139229" y="807681"/>
                      <a:pt x="4145949" y="792223"/>
                      <a:pt x="4151039" y="776284"/>
                    </a:cubicBezTo>
                    <a:cubicBezTo>
                      <a:pt x="4154591" y="765338"/>
                      <a:pt x="4161215" y="759289"/>
                      <a:pt x="4171489" y="754776"/>
                    </a:cubicBezTo>
                    <a:cubicBezTo>
                      <a:pt x="4177251" y="752280"/>
                      <a:pt x="4182243" y="746808"/>
                      <a:pt x="4186372" y="741718"/>
                    </a:cubicBezTo>
                    <a:cubicBezTo>
                      <a:pt x="4191365" y="735573"/>
                      <a:pt x="4193957" y="727412"/>
                      <a:pt x="4199429" y="721940"/>
                    </a:cubicBezTo>
                    <a:cubicBezTo>
                      <a:pt x="4212775" y="708305"/>
                      <a:pt x="4216905" y="693231"/>
                      <a:pt x="4212487" y="674604"/>
                    </a:cubicBezTo>
                    <a:cubicBezTo>
                      <a:pt x="4208551" y="658090"/>
                      <a:pt x="4218921" y="636006"/>
                      <a:pt x="4232555" y="632645"/>
                    </a:cubicBezTo>
                    <a:cubicBezTo>
                      <a:pt x="4247629" y="628900"/>
                      <a:pt x="4257999" y="619684"/>
                      <a:pt x="4268657" y="609410"/>
                    </a:cubicBezTo>
                    <a:cubicBezTo>
                      <a:pt x="4274609" y="603649"/>
                      <a:pt x="4282963" y="598656"/>
                      <a:pt x="4291028" y="597216"/>
                    </a:cubicBezTo>
                    <a:cubicBezTo>
                      <a:pt x="4321657" y="591647"/>
                      <a:pt x="4350557" y="598464"/>
                      <a:pt x="4379651" y="609506"/>
                    </a:cubicBezTo>
                    <a:cubicBezTo>
                      <a:pt x="4398661" y="616707"/>
                      <a:pt x="4419784" y="618627"/>
                      <a:pt x="4440139" y="621507"/>
                    </a:cubicBezTo>
                    <a:cubicBezTo>
                      <a:pt x="4446477" y="622371"/>
                      <a:pt x="4454542" y="620452"/>
                      <a:pt x="4460015" y="616899"/>
                    </a:cubicBezTo>
                    <a:cubicBezTo>
                      <a:pt x="4479218" y="604609"/>
                      <a:pt x="4498325" y="591935"/>
                      <a:pt x="4516183" y="577724"/>
                    </a:cubicBezTo>
                    <a:cubicBezTo>
                      <a:pt x="4532795" y="564379"/>
                      <a:pt x="4551517" y="558810"/>
                      <a:pt x="4571681" y="560250"/>
                    </a:cubicBezTo>
                    <a:cubicBezTo>
                      <a:pt x="4586371" y="561306"/>
                      <a:pt x="4599621" y="558905"/>
                      <a:pt x="4613447" y="555257"/>
                    </a:cubicBezTo>
                    <a:cubicBezTo>
                      <a:pt x="4624969" y="552185"/>
                      <a:pt x="4637643" y="550072"/>
                      <a:pt x="4649355" y="551417"/>
                    </a:cubicBezTo>
                    <a:cubicBezTo>
                      <a:pt x="4665775" y="553337"/>
                      <a:pt x="4679313" y="550553"/>
                      <a:pt x="4692467" y="540663"/>
                    </a:cubicBezTo>
                    <a:cubicBezTo>
                      <a:pt x="4699476" y="535382"/>
                      <a:pt x="4708502" y="532598"/>
                      <a:pt x="4716855" y="528949"/>
                    </a:cubicBezTo>
                    <a:cubicBezTo>
                      <a:pt x="4729721" y="523284"/>
                      <a:pt x="4743067" y="518483"/>
                      <a:pt x="4755645" y="512147"/>
                    </a:cubicBezTo>
                    <a:cubicBezTo>
                      <a:pt x="4769183" y="505425"/>
                      <a:pt x="4781569" y="496112"/>
                      <a:pt x="4795395" y="490351"/>
                    </a:cubicBezTo>
                    <a:cubicBezTo>
                      <a:pt x="4810278" y="484110"/>
                      <a:pt x="4819879" y="474605"/>
                      <a:pt x="4825928" y="459818"/>
                    </a:cubicBezTo>
                    <a:cubicBezTo>
                      <a:pt x="4829769" y="450504"/>
                      <a:pt x="4835049" y="440615"/>
                      <a:pt x="4842347" y="434086"/>
                    </a:cubicBezTo>
                    <a:cubicBezTo>
                      <a:pt x="4857422" y="420740"/>
                      <a:pt x="4875087" y="410370"/>
                      <a:pt x="4890451" y="397216"/>
                    </a:cubicBezTo>
                    <a:cubicBezTo>
                      <a:pt x="4912054" y="378781"/>
                      <a:pt x="4932025" y="359194"/>
                      <a:pt x="4933945" y="327701"/>
                    </a:cubicBezTo>
                    <a:cubicBezTo>
                      <a:pt x="4935001" y="310322"/>
                      <a:pt x="4944219" y="302929"/>
                      <a:pt x="4961214" y="298801"/>
                    </a:cubicBezTo>
                    <a:cubicBezTo>
                      <a:pt x="4966878" y="297457"/>
                      <a:pt x="4974945" y="294864"/>
                      <a:pt x="4976672" y="290639"/>
                    </a:cubicBezTo>
                    <a:cubicBezTo>
                      <a:pt x="4981857" y="278061"/>
                      <a:pt x="4992610" y="275565"/>
                      <a:pt x="5002979" y="270573"/>
                    </a:cubicBezTo>
                    <a:cubicBezTo>
                      <a:pt x="5009221" y="267596"/>
                      <a:pt x="5016903" y="261739"/>
                      <a:pt x="5018535" y="255690"/>
                    </a:cubicBezTo>
                    <a:cubicBezTo>
                      <a:pt x="5025255" y="231206"/>
                      <a:pt x="5043690" y="216804"/>
                      <a:pt x="5061069" y="200961"/>
                    </a:cubicBezTo>
                    <a:cubicBezTo>
                      <a:pt x="5066158" y="196256"/>
                      <a:pt x="5071631" y="190879"/>
                      <a:pt x="5074127" y="184735"/>
                    </a:cubicBezTo>
                    <a:cubicBezTo>
                      <a:pt x="5079409" y="171484"/>
                      <a:pt x="5087281" y="161882"/>
                      <a:pt x="5101108" y="156891"/>
                    </a:cubicBezTo>
                    <a:cubicBezTo>
                      <a:pt x="5105524" y="155354"/>
                      <a:pt x="5109557" y="151801"/>
                      <a:pt x="5112918" y="148441"/>
                    </a:cubicBezTo>
                    <a:cubicBezTo>
                      <a:pt x="5120119" y="141144"/>
                      <a:pt x="5126167" y="132598"/>
                      <a:pt x="5133753" y="125782"/>
                    </a:cubicBezTo>
                    <a:cubicBezTo>
                      <a:pt x="5153051" y="108211"/>
                      <a:pt x="5172159" y="90928"/>
                      <a:pt x="5183393" y="66348"/>
                    </a:cubicBezTo>
                    <a:cubicBezTo>
                      <a:pt x="5188865" y="54346"/>
                      <a:pt x="5195107" y="41288"/>
                      <a:pt x="5204709" y="33030"/>
                    </a:cubicBezTo>
                    <a:cubicBezTo>
                      <a:pt x="5216903" y="22565"/>
                      <a:pt x="5232937" y="16612"/>
                      <a:pt x="5247243" y="8451"/>
                    </a:cubicBez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/>
              <a:p>
                <a:pPr algn="ctr"/>
                <a:endParaRPr lang="en-US"/>
              </a:p>
            </p:txBody>
          </p:sp>
          <p:sp>
            <p:nvSpPr>
              <p:cNvPr id="17" name="Freeform: Shape 16">
                <a:extLst>
                  <a:ext uri="{FF2B5EF4-FFF2-40B4-BE49-F238E27FC236}">
                    <a16:creationId xmlns:a16="http://schemas.microsoft.com/office/drawing/2014/main" id="{381FA6FA-3CB6-4F57-8871-82DDE5BE86AD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096000" y="4138312"/>
                <a:ext cx="5260975" cy="1410656"/>
              </a:xfrm>
              <a:custGeom>
                <a:avLst/>
                <a:gdLst>
                  <a:gd name="connsiteX0" fmla="*/ 5260975 w 5260975"/>
                  <a:gd name="connsiteY0" fmla="*/ 0 h 1410656"/>
                  <a:gd name="connsiteX1" fmla="*/ 5260975 w 5260975"/>
                  <a:gd name="connsiteY1" fmla="*/ 221634 h 1410656"/>
                  <a:gd name="connsiteX2" fmla="*/ 5226503 w 5260975"/>
                  <a:gd name="connsiteY2" fmla="*/ 237063 h 1410656"/>
                  <a:gd name="connsiteX3" fmla="*/ 5206341 w 5260975"/>
                  <a:gd name="connsiteY3" fmla="*/ 245128 h 1410656"/>
                  <a:gd name="connsiteX4" fmla="*/ 5123287 w 5260975"/>
                  <a:gd name="connsiteY4" fmla="*/ 297073 h 1410656"/>
                  <a:gd name="connsiteX5" fmla="*/ 5048107 w 5260975"/>
                  <a:gd name="connsiteY5" fmla="*/ 361307 h 1410656"/>
                  <a:gd name="connsiteX6" fmla="*/ 4992899 w 5260975"/>
                  <a:gd name="connsiteY6" fmla="*/ 437542 h 1410656"/>
                  <a:gd name="connsiteX7" fmla="*/ 4977440 w 5260975"/>
                  <a:gd name="connsiteY7" fmla="*/ 455690 h 1410656"/>
                  <a:gd name="connsiteX8" fmla="*/ 4935193 w 5260975"/>
                  <a:gd name="connsiteY8" fmla="*/ 478445 h 1410656"/>
                  <a:gd name="connsiteX9" fmla="*/ 4897844 w 5260975"/>
                  <a:gd name="connsiteY9" fmla="*/ 495535 h 1410656"/>
                  <a:gd name="connsiteX10" fmla="*/ 4870767 w 5260975"/>
                  <a:gd name="connsiteY10" fmla="*/ 514451 h 1410656"/>
                  <a:gd name="connsiteX11" fmla="*/ 4847916 w 5260975"/>
                  <a:gd name="connsiteY11" fmla="*/ 531830 h 1410656"/>
                  <a:gd name="connsiteX12" fmla="*/ 4796163 w 5260975"/>
                  <a:gd name="connsiteY12" fmla="*/ 576765 h 1410656"/>
                  <a:gd name="connsiteX13" fmla="*/ 4738843 w 5260975"/>
                  <a:gd name="connsiteY13" fmla="*/ 614691 h 1410656"/>
                  <a:gd name="connsiteX14" fmla="*/ 4692755 w 5260975"/>
                  <a:gd name="connsiteY14" fmla="*/ 661162 h 1410656"/>
                  <a:gd name="connsiteX15" fmla="*/ 4673744 w 5260975"/>
                  <a:gd name="connsiteY15" fmla="*/ 686318 h 1410656"/>
                  <a:gd name="connsiteX16" fmla="*/ 4633801 w 5260975"/>
                  <a:gd name="connsiteY16" fmla="*/ 703505 h 1410656"/>
                  <a:gd name="connsiteX17" fmla="*/ 4590499 w 5260975"/>
                  <a:gd name="connsiteY17" fmla="*/ 730389 h 1410656"/>
                  <a:gd name="connsiteX18" fmla="*/ 4559773 w 5260975"/>
                  <a:gd name="connsiteY18" fmla="*/ 757081 h 1410656"/>
                  <a:gd name="connsiteX19" fmla="*/ 4536059 w 5260975"/>
                  <a:gd name="connsiteY19" fmla="*/ 774940 h 1410656"/>
                  <a:gd name="connsiteX20" fmla="*/ 4502549 w 5260975"/>
                  <a:gd name="connsiteY20" fmla="*/ 792895 h 1410656"/>
                  <a:gd name="connsiteX21" fmla="*/ 4468944 w 5260975"/>
                  <a:gd name="connsiteY21" fmla="*/ 816419 h 1410656"/>
                  <a:gd name="connsiteX22" fmla="*/ 4452622 w 5260975"/>
                  <a:gd name="connsiteY22" fmla="*/ 830917 h 1410656"/>
                  <a:gd name="connsiteX23" fmla="*/ 4421032 w 5260975"/>
                  <a:gd name="connsiteY23" fmla="*/ 855016 h 1410656"/>
                  <a:gd name="connsiteX24" fmla="*/ 4388483 w 5260975"/>
                  <a:gd name="connsiteY24" fmla="*/ 877484 h 1410656"/>
                  <a:gd name="connsiteX25" fmla="*/ 4327321 w 5260975"/>
                  <a:gd name="connsiteY25" fmla="*/ 903216 h 1410656"/>
                  <a:gd name="connsiteX26" fmla="*/ 4271633 w 5260975"/>
                  <a:gd name="connsiteY26" fmla="*/ 941046 h 1410656"/>
                  <a:gd name="connsiteX27" fmla="*/ 4227465 w 5260975"/>
                  <a:gd name="connsiteY27" fmla="*/ 968698 h 1410656"/>
                  <a:gd name="connsiteX28" fmla="*/ 4201733 w 5260975"/>
                  <a:gd name="connsiteY28" fmla="*/ 986846 h 1410656"/>
                  <a:gd name="connsiteX29" fmla="*/ 4154494 w 5260975"/>
                  <a:gd name="connsiteY29" fmla="*/ 1027364 h 1410656"/>
                  <a:gd name="connsiteX30" fmla="*/ 4081234 w 5260975"/>
                  <a:gd name="connsiteY30" fmla="*/ 1069994 h 1410656"/>
                  <a:gd name="connsiteX31" fmla="*/ 4036971 w 5260975"/>
                  <a:gd name="connsiteY31" fmla="*/ 1093038 h 1410656"/>
                  <a:gd name="connsiteX32" fmla="*/ 3941725 w 5260975"/>
                  <a:gd name="connsiteY32" fmla="*/ 1127796 h 1410656"/>
                  <a:gd name="connsiteX33" fmla="*/ 3910999 w 5260975"/>
                  <a:gd name="connsiteY33" fmla="*/ 1140182 h 1410656"/>
                  <a:gd name="connsiteX34" fmla="*/ 3875859 w 5260975"/>
                  <a:gd name="connsiteY34" fmla="*/ 1148343 h 1410656"/>
                  <a:gd name="connsiteX35" fmla="*/ 3819401 w 5260975"/>
                  <a:gd name="connsiteY35" fmla="*/ 1167642 h 1410656"/>
                  <a:gd name="connsiteX36" fmla="*/ 3709176 w 5260975"/>
                  <a:gd name="connsiteY36" fmla="*/ 1200863 h 1410656"/>
                  <a:gd name="connsiteX37" fmla="*/ 3684981 w 5260975"/>
                  <a:gd name="connsiteY37" fmla="*/ 1205952 h 1410656"/>
                  <a:gd name="connsiteX38" fmla="*/ 3623338 w 5260975"/>
                  <a:gd name="connsiteY38" fmla="*/ 1227363 h 1410656"/>
                  <a:gd name="connsiteX39" fmla="*/ 3586373 w 5260975"/>
                  <a:gd name="connsiteY39" fmla="*/ 1241765 h 1410656"/>
                  <a:gd name="connsiteX40" fmla="*/ 3555743 w 5260975"/>
                  <a:gd name="connsiteY40" fmla="*/ 1250023 h 1410656"/>
                  <a:gd name="connsiteX41" fmla="*/ 3528667 w 5260975"/>
                  <a:gd name="connsiteY41" fmla="*/ 1253864 h 1410656"/>
                  <a:gd name="connsiteX42" fmla="*/ 3457424 w 5260975"/>
                  <a:gd name="connsiteY42" fmla="*/ 1272874 h 1410656"/>
                  <a:gd name="connsiteX43" fmla="*/ 3429003 w 5260975"/>
                  <a:gd name="connsiteY43" fmla="*/ 1280364 h 1410656"/>
                  <a:gd name="connsiteX44" fmla="*/ 3355264 w 5260975"/>
                  <a:gd name="connsiteY44" fmla="*/ 1306096 h 1410656"/>
                  <a:gd name="connsiteX45" fmla="*/ 3292757 w 5260975"/>
                  <a:gd name="connsiteY45" fmla="*/ 1323090 h 1410656"/>
                  <a:gd name="connsiteX46" fmla="*/ 3266643 w 5260975"/>
                  <a:gd name="connsiteY46" fmla="*/ 1331251 h 1410656"/>
                  <a:gd name="connsiteX47" fmla="*/ 3206921 w 5260975"/>
                  <a:gd name="connsiteY47" fmla="*/ 1344886 h 1410656"/>
                  <a:gd name="connsiteX48" fmla="*/ 3173123 w 5260975"/>
                  <a:gd name="connsiteY48" fmla="*/ 1354488 h 1410656"/>
                  <a:gd name="connsiteX49" fmla="*/ 3090646 w 5260975"/>
                  <a:gd name="connsiteY49" fmla="*/ 1365337 h 1410656"/>
                  <a:gd name="connsiteX50" fmla="*/ 3005480 w 5260975"/>
                  <a:gd name="connsiteY50" fmla="*/ 1375802 h 1410656"/>
                  <a:gd name="connsiteX51" fmla="*/ 2958721 w 5260975"/>
                  <a:gd name="connsiteY51" fmla="*/ 1379259 h 1410656"/>
                  <a:gd name="connsiteX52" fmla="*/ 2917915 w 5260975"/>
                  <a:gd name="connsiteY52" fmla="*/ 1384733 h 1410656"/>
                  <a:gd name="connsiteX53" fmla="*/ 2882389 w 5260975"/>
                  <a:gd name="connsiteY53" fmla="*/ 1388189 h 1410656"/>
                  <a:gd name="connsiteX54" fmla="*/ 2825837 w 5260975"/>
                  <a:gd name="connsiteY54" fmla="*/ 1395198 h 1410656"/>
                  <a:gd name="connsiteX55" fmla="*/ 2802313 w 5260975"/>
                  <a:gd name="connsiteY55" fmla="*/ 1397023 h 1410656"/>
                  <a:gd name="connsiteX56" fmla="*/ 2746816 w 5260975"/>
                  <a:gd name="connsiteY56" fmla="*/ 1396926 h 1410656"/>
                  <a:gd name="connsiteX57" fmla="*/ 2727517 w 5260975"/>
                  <a:gd name="connsiteY57" fmla="*/ 1395966 h 1410656"/>
                  <a:gd name="connsiteX58" fmla="*/ 2690359 w 5260975"/>
                  <a:gd name="connsiteY58" fmla="*/ 1384060 h 1410656"/>
                  <a:gd name="connsiteX59" fmla="*/ 2685943 w 5260975"/>
                  <a:gd name="connsiteY59" fmla="*/ 1383196 h 1410656"/>
                  <a:gd name="connsiteX60" fmla="*/ 2661554 w 5260975"/>
                  <a:gd name="connsiteY60" fmla="*/ 1378491 h 1410656"/>
                  <a:gd name="connsiteX61" fmla="*/ 2648208 w 5260975"/>
                  <a:gd name="connsiteY61" fmla="*/ 1376955 h 1410656"/>
                  <a:gd name="connsiteX62" fmla="*/ 2597512 w 5260975"/>
                  <a:gd name="connsiteY62" fmla="*/ 1367162 h 1410656"/>
                  <a:gd name="connsiteX63" fmla="*/ 2568324 w 5260975"/>
                  <a:gd name="connsiteY63" fmla="*/ 1362553 h 1410656"/>
                  <a:gd name="connsiteX64" fmla="*/ 2544704 w 5260975"/>
                  <a:gd name="connsiteY64" fmla="*/ 1363225 h 1410656"/>
                  <a:gd name="connsiteX65" fmla="*/ 2503225 w 5260975"/>
                  <a:gd name="connsiteY65" fmla="*/ 1364089 h 1410656"/>
                  <a:gd name="connsiteX66" fmla="*/ 2489975 w 5260975"/>
                  <a:gd name="connsiteY66" fmla="*/ 1366298 h 1410656"/>
                  <a:gd name="connsiteX67" fmla="*/ 2430061 w 5260975"/>
                  <a:gd name="connsiteY67" fmla="*/ 1359960 h 1410656"/>
                  <a:gd name="connsiteX68" fmla="*/ 2395880 w 5260975"/>
                  <a:gd name="connsiteY68" fmla="*/ 1359480 h 1410656"/>
                  <a:gd name="connsiteX69" fmla="*/ 2357378 w 5260975"/>
                  <a:gd name="connsiteY69" fmla="*/ 1351607 h 1410656"/>
                  <a:gd name="connsiteX70" fmla="*/ 2346145 w 5260975"/>
                  <a:gd name="connsiteY70" fmla="*/ 1351991 h 1410656"/>
                  <a:gd name="connsiteX71" fmla="*/ 2333567 w 5260975"/>
                  <a:gd name="connsiteY71" fmla="*/ 1352663 h 1410656"/>
                  <a:gd name="connsiteX72" fmla="*/ 2294968 w 5260975"/>
                  <a:gd name="connsiteY72" fmla="*/ 1353240 h 1410656"/>
                  <a:gd name="connsiteX73" fmla="*/ 2271540 w 5260975"/>
                  <a:gd name="connsiteY73" fmla="*/ 1356120 h 1410656"/>
                  <a:gd name="connsiteX74" fmla="*/ 2226895 w 5260975"/>
                  <a:gd name="connsiteY74" fmla="*/ 1354392 h 1410656"/>
                  <a:gd name="connsiteX75" fmla="*/ 2210379 w 5260975"/>
                  <a:gd name="connsiteY75" fmla="*/ 1356888 h 1410656"/>
                  <a:gd name="connsiteX76" fmla="*/ 2168613 w 5260975"/>
                  <a:gd name="connsiteY76" fmla="*/ 1357176 h 1410656"/>
                  <a:gd name="connsiteX77" fmla="*/ 2131167 w 5260975"/>
                  <a:gd name="connsiteY77" fmla="*/ 1355736 h 1410656"/>
                  <a:gd name="connsiteX78" fmla="*/ 2095065 w 5260975"/>
                  <a:gd name="connsiteY78" fmla="*/ 1356504 h 1410656"/>
                  <a:gd name="connsiteX79" fmla="*/ 2069237 w 5260975"/>
                  <a:gd name="connsiteY79" fmla="*/ 1359672 h 1410656"/>
                  <a:gd name="connsiteX80" fmla="*/ 2041201 w 5260975"/>
                  <a:gd name="connsiteY80" fmla="*/ 1361592 h 1410656"/>
                  <a:gd name="connsiteX81" fmla="*/ 1963909 w 5260975"/>
                  <a:gd name="connsiteY81" fmla="*/ 1373018 h 1410656"/>
                  <a:gd name="connsiteX82" fmla="*/ 1949603 w 5260975"/>
                  <a:gd name="connsiteY82" fmla="*/ 1370234 h 1410656"/>
                  <a:gd name="connsiteX83" fmla="*/ 1868373 w 5260975"/>
                  <a:gd name="connsiteY83" fmla="*/ 1367641 h 1410656"/>
                  <a:gd name="connsiteX84" fmla="*/ 1850707 w 5260975"/>
                  <a:gd name="connsiteY84" fmla="*/ 1367834 h 1410656"/>
                  <a:gd name="connsiteX85" fmla="*/ 1803275 w 5260975"/>
                  <a:gd name="connsiteY85" fmla="*/ 1356504 h 1410656"/>
                  <a:gd name="connsiteX86" fmla="*/ 1730112 w 5260975"/>
                  <a:gd name="connsiteY86" fmla="*/ 1374459 h 1410656"/>
                  <a:gd name="connsiteX87" fmla="*/ 1661652 w 5260975"/>
                  <a:gd name="connsiteY87" fmla="*/ 1396926 h 1410656"/>
                  <a:gd name="connsiteX88" fmla="*/ 1653011 w 5260975"/>
                  <a:gd name="connsiteY88" fmla="*/ 1399807 h 1410656"/>
                  <a:gd name="connsiteX89" fmla="*/ 1628431 w 5260975"/>
                  <a:gd name="connsiteY89" fmla="*/ 1404704 h 1410656"/>
                  <a:gd name="connsiteX90" fmla="*/ 1597995 w 5260975"/>
                  <a:gd name="connsiteY90" fmla="*/ 1406432 h 1410656"/>
                  <a:gd name="connsiteX91" fmla="*/ 1559396 w 5260975"/>
                  <a:gd name="connsiteY91" fmla="*/ 1410656 h 1410656"/>
                  <a:gd name="connsiteX92" fmla="*/ 1528480 w 5260975"/>
                  <a:gd name="connsiteY92" fmla="*/ 1405375 h 1410656"/>
                  <a:gd name="connsiteX93" fmla="*/ 1485272 w 5260975"/>
                  <a:gd name="connsiteY93" fmla="*/ 1397502 h 1410656"/>
                  <a:gd name="connsiteX94" fmla="*/ 1444562 w 5260975"/>
                  <a:gd name="connsiteY94" fmla="*/ 1390013 h 1410656"/>
                  <a:gd name="connsiteX95" fmla="*/ 1431696 w 5260975"/>
                  <a:gd name="connsiteY95" fmla="*/ 1398846 h 1410656"/>
                  <a:gd name="connsiteX96" fmla="*/ 1411821 w 5260975"/>
                  <a:gd name="connsiteY96" fmla="*/ 1406527 h 1410656"/>
                  <a:gd name="connsiteX97" fmla="*/ 1389738 w 5260975"/>
                  <a:gd name="connsiteY97" fmla="*/ 1397310 h 1410656"/>
                  <a:gd name="connsiteX98" fmla="*/ 1338081 w 5260975"/>
                  <a:gd name="connsiteY98" fmla="*/ 1378204 h 1410656"/>
                  <a:gd name="connsiteX99" fmla="*/ 1305436 w 5260975"/>
                  <a:gd name="connsiteY99" fmla="*/ 1377339 h 1410656"/>
                  <a:gd name="connsiteX100" fmla="*/ 1234481 w 5260975"/>
                  <a:gd name="connsiteY100" fmla="*/ 1369178 h 1410656"/>
                  <a:gd name="connsiteX101" fmla="*/ 1188106 w 5260975"/>
                  <a:gd name="connsiteY101" fmla="*/ 1357560 h 1410656"/>
                  <a:gd name="connsiteX102" fmla="*/ 1154790 w 5260975"/>
                  <a:gd name="connsiteY102" fmla="*/ 1344406 h 1410656"/>
                  <a:gd name="connsiteX103" fmla="*/ 1107069 w 5260975"/>
                  <a:gd name="connsiteY103" fmla="*/ 1327219 h 1410656"/>
                  <a:gd name="connsiteX104" fmla="*/ 1059158 w 5260975"/>
                  <a:gd name="connsiteY104" fmla="*/ 1318290 h 1410656"/>
                  <a:gd name="connsiteX105" fmla="*/ 1024496 w 5260975"/>
                  <a:gd name="connsiteY105" fmla="*/ 1307056 h 1410656"/>
                  <a:gd name="connsiteX106" fmla="*/ 982153 w 5260975"/>
                  <a:gd name="connsiteY106" fmla="*/ 1299374 h 1410656"/>
                  <a:gd name="connsiteX107" fmla="*/ 946628 w 5260975"/>
                  <a:gd name="connsiteY107" fmla="*/ 1299087 h 1410656"/>
                  <a:gd name="connsiteX108" fmla="*/ 890939 w 5260975"/>
                  <a:gd name="connsiteY108" fmla="*/ 1300431 h 1410656"/>
                  <a:gd name="connsiteX109" fmla="*/ 822769 w 5260975"/>
                  <a:gd name="connsiteY109" fmla="*/ 1277196 h 1410656"/>
                  <a:gd name="connsiteX110" fmla="*/ 795212 w 5260975"/>
                  <a:gd name="connsiteY110" fmla="*/ 1272010 h 1410656"/>
                  <a:gd name="connsiteX111" fmla="*/ 769288 w 5260975"/>
                  <a:gd name="connsiteY111" fmla="*/ 1269610 h 1410656"/>
                  <a:gd name="connsiteX112" fmla="*/ 714271 w 5260975"/>
                  <a:gd name="connsiteY112" fmla="*/ 1254152 h 1410656"/>
                  <a:gd name="connsiteX113" fmla="*/ 691900 w 5260975"/>
                  <a:gd name="connsiteY113" fmla="*/ 1249062 h 1410656"/>
                  <a:gd name="connsiteX114" fmla="*/ 660598 w 5260975"/>
                  <a:gd name="connsiteY114" fmla="*/ 1249159 h 1410656"/>
                  <a:gd name="connsiteX115" fmla="*/ 603662 w 5260975"/>
                  <a:gd name="connsiteY115" fmla="*/ 1242054 h 1410656"/>
                  <a:gd name="connsiteX116" fmla="*/ 546821 w 5260975"/>
                  <a:gd name="connsiteY116" fmla="*/ 1221314 h 1410656"/>
                  <a:gd name="connsiteX117" fmla="*/ 522721 w 5260975"/>
                  <a:gd name="connsiteY117" fmla="*/ 1223330 h 1410656"/>
                  <a:gd name="connsiteX118" fmla="*/ 514080 w 5260975"/>
                  <a:gd name="connsiteY118" fmla="*/ 1222851 h 1410656"/>
                  <a:gd name="connsiteX119" fmla="*/ 436404 w 5260975"/>
                  <a:gd name="connsiteY119" fmla="*/ 1211424 h 1410656"/>
                  <a:gd name="connsiteX120" fmla="*/ 428626 w 5260975"/>
                  <a:gd name="connsiteY120" fmla="*/ 1210177 h 1410656"/>
                  <a:gd name="connsiteX121" fmla="*/ 392141 w 5260975"/>
                  <a:gd name="connsiteY121" fmla="*/ 1199999 h 1410656"/>
                  <a:gd name="connsiteX122" fmla="*/ 300157 w 5260975"/>
                  <a:gd name="connsiteY122" fmla="*/ 1193662 h 1410656"/>
                  <a:gd name="connsiteX123" fmla="*/ 294493 w 5260975"/>
                  <a:gd name="connsiteY123" fmla="*/ 1192894 h 1410656"/>
                  <a:gd name="connsiteX124" fmla="*/ 263671 w 5260975"/>
                  <a:gd name="connsiteY124" fmla="*/ 1197982 h 1410656"/>
                  <a:gd name="connsiteX125" fmla="*/ 248406 w 5260975"/>
                  <a:gd name="connsiteY125" fmla="*/ 1205184 h 1410656"/>
                  <a:gd name="connsiteX126" fmla="*/ 224594 w 5260975"/>
                  <a:gd name="connsiteY126" fmla="*/ 1212673 h 1410656"/>
                  <a:gd name="connsiteX127" fmla="*/ 200398 w 5260975"/>
                  <a:gd name="connsiteY127" fmla="*/ 1215458 h 1410656"/>
                  <a:gd name="connsiteX128" fmla="*/ 159783 w 5260975"/>
                  <a:gd name="connsiteY128" fmla="*/ 1204127 h 1410656"/>
                  <a:gd name="connsiteX129" fmla="*/ 144997 w 5260975"/>
                  <a:gd name="connsiteY129" fmla="*/ 1202975 h 1410656"/>
                  <a:gd name="connsiteX130" fmla="*/ 112064 w 5260975"/>
                  <a:gd name="connsiteY130" fmla="*/ 1197503 h 1410656"/>
                  <a:gd name="connsiteX131" fmla="*/ 83259 w 5260975"/>
                  <a:gd name="connsiteY131" fmla="*/ 1197887 h 1410656"/>
                  <a:gd name="connsiteX132" fmla="*/ 60120 w 5260975"/>
                  <a:gd name="connsiteY132" fmla="*/ 1206624 h 1410656"/>
                  <a:gd name="connsiteX133" fmla="*/ 26514 w 5260975"/>
                  <a:gd name="connsiteY133" fmla="*/ 1208352 h 1410656"/>
                  <a:gd name="connsiteX134" fmla="*/ 4814 w 5260975"/>
                  <a:gd name="connsiteY134" fmla="*/ 1202015 h 1410656"/>
                  <a:gd name="connsiteX135" fmla="*/ 398 w 5260975"/>
                  <a:gd name="connsiteY135" fmla="*/ 1201152 h 1410656"/>
                  <a:gd name="connsiteX136" fmla="*/ 0 w 5260975"/>
                  <a:gd name="connsiteY136" fmla="*/ 1201150 h 1410656"/>
                  <a:gd name="connsiteX137" fmla="*/ 0 w 5260975"/>
                  <a:gd name="connsiteY137" fmla="*/ 1004512 h 1410656"/>
                  <a:gd name="connsiteX138" fmla="*/ 30355 w 5260975"/>
                  <a:gd name="connsiteY138" fmla="*/ 1002784 h 1410656"/>
                  <a:gd name="connsiteX139" fmla="*/ 52151 w 5260975"/>
                  <a:gd name="connsiteY139" fmla="*/ 997695 h 1410656"/>
                  <a:gd name="connsiteX140" fmla="*/ 64248 w 5260975"/>
                  <a:gd name="connsiteY140" fmla="*/ 994430 h 1410656"/>
                  <a:gd name="connsiteX141" fmla="*/ 126370 w 5260975"/>
                  <a:gd name="connsiteY141" fmla="*/ 985405 h 1410656"/>
                  <a:gd name="connsiteX142" fmla="*/ 154022 w 5260975"/>
                  <a:gd name="connsiteY142" fmla="*/ 975708 h 1410656"/>
                  <a:gd name="connsiteX143" fmla="*/ 161512 w 5260975"/>
                  <a:gd name="connsiteY143" fmla="*/ 974268 h 1410656"/>
                  <a:gd name="connsiteX144" fmla="*/ 202510 w 5260975"/>
                  <a:gd name="connsiteY144" fmla="*/ 978300 h 1410656"/>
                  <a:gd name="connsiteX145" fmla="*/ 233235 w 5260975"/>
                  <a:gd name="connsiteY145" fmla="*/ 993950 h 1410656"/>
                  <a:gd name="connsiteX146" fmla="*/ 239188 w 5260975"/>
                  <a:gd name="connsiteY146" fmla="*/ 999231 h 1410656"/>
                  <a:gd name="connsiteX147" fmla="*/ 324834 w 5260975"/>
                  <a:gd name="connsiteY147" fmla="*/ 997407 h 1410656"/>
                  <a:gd name="connsiteX148" fmla="*/ 337987 w 5260975"/>
                  <a:gd name="connsiteY148" fmla="*/ 995198 h 1410656"/>
                  <a:gd name="connsiteX149" fmla="*/ 401550 w 5260975"/>
                  <a:gd name="connsiteY149" fmla="*/ 1004416 h 1410656"/>
                  <a:gd name="connsiteX150" fmla="*/ 420081 w 5260975"/>
                  <a:gd name="connsiteY150" fmla="*/ 1006240 h 1410656"/>
                  <a:gd name="connsiteX151" fmla="*/ 486523 w 5260975"/>
                  <a:gd name="connsiteY151" fmla="*/ 1014498 h 1410656"/>
                  <a:gd name="connsiteX152" fmla="*/ 495932 w 5260975"/>
                  <a:gd name="connsiteY152" fmla="*/ 1006817 h 1410656"/>
                  <a:gd name="connsiteX153" fmla="*/ 523009 w 5260975"/>
                  <a:gd name="connsiteY153" fmla="*/ 987517 h 1410656"/>
                  <a:gd name="connsiteX154" fmla="*/ 576393 w 5260975"/>
                  <a:gd name="connsiteY154" fmla="*/ 970427 h 1410656"/>
                  <a:gd name="connsiteX155" fmla="*/ 590892 w 5260975"/>
                  <a:gd name="connsiteY155" fmla="*/ 971387 h 1410656"/>
                  <a:gd name="connsiteX156" fmla="*/ 627569 w 5260975"/>
                  <a:gd name="connsiteY156" fmla="*/ 999904 h 1410656"/>
                  <a:gd name="connsiteX157" fmla="*/ 645429 w 5260975"/>
                  <a:gd name="connsiteY157" fmla="*/ 1011329 h 1410656"/>
                  <a:gd name="connsiteX158" fmla="*/ 696125 w 5260975"/>
                  <a:gd name="connsiteY158" fmla="*/ 1032356 h 1410656"/>
                  <a:gd name="connsiteX159" fmla="*/ 700349 w 5260975"/>
                  <a:gd name="connsiteY159" fmla="*/ 1036197 h 1410656"/>
                  <a:gd name="connsiteX160" fmla="*/ 737795 w 5260975"/>
                  <a:gd name="connsiteY160" fmla="*/ 1081804 h 1410656"/>
                  <a:gd name="connsiteX161" fmla="*/ 746244 w 5260975"/>
                  <a:gd name="connsiteY161" fmla="*/ 1089581 h 1410656"/>
                  <a:gd name="connsiteX162" fmla="*/ 756422 w 5260975"/>
                  <a:gd name="connsiteY162" fmla="*/ 1101680 h 1410656"/>
                  <a:gd name="connsiteX163" fmla="*/ 788202 w 5260975"/>
                  <a:gd name="connsiteY163" fmla="*/ 1125108 h 1410656"/>
                  <a:gd name="connsiteX164" fmla="*/ 827569 w 5260975"/>
                  <a:gd name="connsiteY164" fmla="*/ 1132596 h 1410656"/>
                  <a:gd name="connsiteX165" fmla="*/ 875097 w 5260975"/>
                  <a:gd name="connsiteY165" fmla="*/ 1144022 h 1410656"/>
                  <a:gd name="connsiteX166" fmla="*/ 894972 w 5260975"/>
                  <a:gd name="connsiteY166" fmla="*/ 1151704 h 1410656"/>
                  <a:gd name="connsiteX167" fmla="*/ 948260 w 5260975"/>
                  <a:gd name="connsiteY167" fmla="*/ 1166298 h 1410656"/>
                  <a:gd name="connsiteX168" fmla="*/ 986282 w 5260975"/>
                  <a:gd name="connsiteY168" fmla="*/ 1178588 h 1410656"/>
                  <a:gd name="connsiteX169" fmla="*/ 1041107 w 5260975"/>
                  <a:gd name="connsiteY169" fmla="*/ 1185789 h 1410656"/>
                  <a:gd name="connsiteX170" fmla="*/ 1067703 w 5260975"/>
                  <a:gd name="connsiteY170" fmla="*/ 1186076 h 1410656"/>
                  <a:gd name="connsiteX171" fmla="*/ 1116574 w 5260975"/>
                  <a:gd name="connsiteY171" fmla="*/ 1222946 h 1410656"/>
                  <a:gd name="connsiteX172" fmla="*/ 1155557 w 5260975"/>
                  <a:gd name="connsiteY172" fmla="*/ 1247335 h 1410656"/>
                  <a:gd name="connsiteX173" fmla="*/ 1196556 w 5260975"/>
                  <a:gd name="connsiteY173" fmla="*/ 1235525 h 1410656"/>
                  <a:gd name="connsiteX174" fmla="*/ 1207693 w 5260975"/>
                  <a:gd name="connsiteY174" fmla="*/ 1224387 h 1410656"/>
                  <a:gd name="connsiteX175" fmla="*/ 1274904 w 5260975"/>
                  <a:gd name="connsiteY175" fmla="*/ 1213826 h 1410656"/>
                  <a:gd name="connsiteX176" fmla="*/ 1370919 w 5260975"/>
                  <a:gd name="connsiteY176" fmla="*/ 1213442 h 1410656"/>
                  <a:gd name="connsiteX177" fmla="*/ 1530593 w 5260975"/>
                  <a:gd name="connsiteY177" fmla="*/ 1189437 h 1410656"/>
                  <a:gd name="connsiteX178" fmla="*/ 1558436 w 5260975"/>
                  <a:gd name="connsiteY178" fmla="*/ 1178299 h 1410656"/>
                  <a:gd name="connsiteX179" fmla="*/ 1589737 w 5260975"/>
                  <a:gd name="connsiteY179" fmla="*/ 1175515 h 1410656"/>
                  <a:gd name="connsiteX180" fmla="*/ 1601740 w 5260975"/>
                  <a:gd name="connsiteY180" fmla="*/ 1182333 h 1410656"/>
                  <a:gd name="connsiteX181" fmla="*/ 1654259 w 5260975"/>
                  <a:gd name="connsiteY181" fmla="*/ 1192510 h 1410656"/>
                  <a:gd name="connsiteX182" fmla="*/ 1664246 w 5260975"/>
                  <a:gd name="connsiteY182" fmla="*/ 1192702 h 1410656"/>
                  <a:gd name="connsiteX183" fmla="*/ 1698427 w 5260975"/>
                  <a:gd name="connsiteY183" fmla="*/ 1188381 h 1410656"/>
                  <a:gd name="connsiteX184" fmla="*/ 1730112 w 5260975"/>
                  <a:gd name="connsiteY184" fmla="*/ 1185885 h 1410656"/>
                  <a:gd name="connsiteX185" fmla="*/ 1809996 w 5260975"/>
                  <a:gd name="connsiteY185" fmla="*/ 1194046 h 1410656"/>
                  <a:gd name="connsiteX186" fmla="*/ 1871254 w 5260975"/>
                  <a:gd name="connsiteY186" fmla="*/ 1192126 h 1410656"/>
                  <a:gd name="connsiteX187" fmla="*/ 1899482 w 5260975"/>
                  <a:gd name="connsiteY187" fmla="*/ 1194046 h 1410656"/>
                  <a:gd name="connsiteX188" fmla="*/ 1915420 w 5260975"/>
                  <a:gd name="connsiteY188" fmla="*/ 1196927 h 1410656"/>
                  <a:gd name="connsiteX189" fmla="*/ 1951522 w 5260975"/>
                  <a:gd name="connsiteY189" fmla="*/ 1216994 h 1410656"/>
                  <a:gd name="connsiteX190" fmla="*/ 1971302 w 5260975"/>
                  <a:gd name="connsiteY190" fmla="*/ 1221507 h 1410656"/>
                  <a:gd name="connsiteX191" fmla="*/ 2030831 w 5260975"/>
                  <a:gd name="connsiteY191" fmla="*/ 1221123 h 1410656"/>
                  <a:gd name="connsiteX192" fmla="*/ 2120125 w 5260975"/>
                  <a:gd name="connsiteY192" fmla="*/ 1190878 h 1410656"/>
                  <a:gd name="connsiteX193" fmla="*/ 2129439 w 5260975"/>
                  <a:gd name="connsiteY193" fmla="*/ 1186845 h 1410656"/>
                  <a:gd name="connsiteX194" fmla="*/ 2174854 w 5260975"/>
                  <a:gd name="connsiteY194" fmla="*/ 1181852 h 1410656"/>
                  <a:gd name="connsiteX195" fmla="*/ 2205674 w 5260975"/>
                  <a:gd name="connsiteY195" fmla="*/ 1188669 h 1410656"/>
                  <a:gd name="connsiteX196" fmla="*/ 2247634 w 5260975"/>
                  <a:gd name="connsiteY196" fmla="*/ 1202784 h 1410656"/>
                  <a:gd name="connsiteX197" fmla="*/ 2285367 w 5260975"/>
                  <a:gd name="connsiteY197" fmla="*/ 1214594 h 1410656"/>
                  <a:gd name="connsiteX198" fmla="*/ 2312827 w 5260975"/>
                  <a:gd name="connsiteY198" fmla="*/ 1227939 h 1410656"/>
                  <a:gd name="connsiteX199" fmla="*/ 2375622 w 5260975"/>
                  <a:gd name="connsiteY199" fmla="*/ 1237733 h 1410656"/>
                  <a:gd name="connsiteX200" fmla="*/ 2382151 w 5260975"/>
                  <a:gd name="connsiteY200" fmla="*/ 1239365 h 1410656"/>
                  <a:gd name="connsiteX201" fmla="*/ 2429390 w 5260975"/>
                  <a:gd name="connsiteY201" fmla="*/ 1227459 h 1410656"/>
                  <a:gd name="connsiteX202" fmla="*/ 2486134 w 5260975"/>
                  <a:gd name="connsiteY202" fmla="*/ 1215362 h 1410656"/>
                  <a:gd name="connsiteX203" fmla="*/ 2506394 w 5260975"/>
                  <a:gd name="connsiteY203" fmla="*/ 1219490 h 1410656"/>
                  <a:gd name="connsiteX204" fmla="*/ 2534142 w 5260975"/>
                  <a:gd name="connsiteY204" fmla="*/ 1225347 h 1410656"/>
                  <a:gd name="connsiteX205" fmla="*/ 2559874 w 5260975"/>
                  <a:gd name="connsiteY205" fmla="*/ 1222275 h 1410656"/>
                  <a:gd name="connsiteX206" fmla="*/ 2575525 w 5260975"/>
                  <a:gd name="connsiteY206" fmla="*/ 1221987 h 1410656"/>
                  <a:gd name="connsiteX207" fmla="*/ 2646960 w 5260975"/>
                  <a:gd name="connsiteY207" fmla="*/ 1257896 h 1410656"/>
                  <a:gd name="connsiteX208" fmla="*/ 2665107 w 5260975"/>
                  <a:gd name="connsiteY208" fmla="*/ 1260873 h 1410656"/>
                  <a:gd name="connsiteX209" fmla="*/ 2675381 w 5260975"/>
                  <a:gd name="connsiteY209" fmla="*/ 1265290 h 1410656"/>
                  <a:gd name="connsiteX210" fmla="*/ 2737311 w 5260975"/>
                  <a:gd name="connsiteY210" fmla="*/ 1309841 h 1410656"/>
                  <a:gd name="connsiteX211" fmla="*/ 2763619 w 5260975"/>
                  <a:gd name="connsiteY211" fmla="*/ 1318866 h 1410656"/>
                  <a:gd name="connsiteX212" fmla="*/ 2792519 w 5260975"/>
                  <a:gd name="connsiteY212" fmla="*/ 1317041 h 1410656"/>
                  <a:gd name="connsiteX213" fmla="*/ 2809226 w 5260975"/>
                  <a:gd name="connsiteY213" fmla="*/ 1313777 h 1410656"/>
                  <a:gd name="connsiteX214" fmla="*/ 2850705 w 5260975"/>
                  <a:gd name="connsiteY214" fmla="*/ 1285452 h 1410656"/>
                  <a:gd name="connsiteX215" fmla="*/ 2874324 w 5260975"/>
                  <a:gd name="connsiteY215" fmla="*/ 1286413 h 1410656"/>
                  <a:gd name="connsiteX216" fmla="*/ 2911194 w 5260975"/>
                  <a:gd name="connsiteY216" fmla="*/ 1305903 h 1410656"/>
                  <a:gd name="connsiteX217" fmla="*/ 2978116 w 5260975"/>
                  <a:gd name="connsiteY217" fmla="*/ 1314641 h 1410656"/>
                  <a:gd name="connsiteX218" fmla="*/ 3012106 w 5260975"/>
                  <a:gd name="connsiteY218" fmla="*/ 1287373 h 1410656"/>
                  <a:gd name="connsiteX219" fmla="*/ 3029676 w 5260975"/>
                  <a:gd name="connsiteY219" fmla="*/ 1261161 h 1410656"/>
                  <a:gd name="connsiteX220" fmla="*/ 3080469 w 5260975"/>
                  <a:gd name="connsiteY220" fmla="*/ 1230724 h 1410656"/>
                  <a:gd name="connsiteX221" fmla="*/ 3092567 w 5260975"/>
                  <a:gd name="connsiteY221" fmla="*/ 1242054 h 1410656"/>
                  <a:gd name="connsiteX222" fmla="*/ 3129821 w 5260975"/>
                  <a:gd name="connsiteY222" fmla="*/ 1246855 h 1410656"/>
                  <a:gd name="connsiteX223" fmla="*/ 3170147 w 5260975"/>
                  <a:gd name="connsiteY223" fmla="*/ 1246471 h 1410656"/>
                  <a:gd name="connsiteX224" fmla="*/ 3240429 w 5260975"/>
                  <a:gd name="connsiteY224" fmla="*/ 1251559 h 1410656"/>
                  <a:gd name="connsiteX225" fmla="*/ 3287189 w 5260975"/>
                  <a:gd name="connsiteY225" fmla="*/ 1222466 h 1410656"/>
                  <a:gd name="connsiteX226" fmla="*/ 3305049 w 5260975"/>
                  <a:gd name="connsiteY226" fmla="*/ 1210465 h 1410656"/>
                  <a:gd name="connsiteX227" fmla="*/ 3321755 w 5260975"/>
                  <a:gd name="connsiteY227" fmla="*/ 1202784 h 1410656"/>
                  <a:gd name="connsiteX228" fmla="*/ 3341055 w 5260975"/>
                  <a:gd name="connsiteY228" fmla="*/ 1198463 h 1410656"/>
                  <a:gd name="connsiteX229" fmla="*/ 3387621 w 5260975"/>
                  <a:gd name="connsiteY229" fmla="*/ 1182140 h 1410656"/>
                  <a:gd name="connsiteX230" fmla="*/ 3413161 w 5260975"/>
                  <a:gd name="connsiteY230" fmla="*/ 1166105 h 1410656"/>
                  <a:gd name="connsiteX231" fmla="*/ 3470579 w 5260975"/>
                  <a:gd name="connsiteY231" fmla="*/ 1150647 h 1410656"/>
                  <a:gd name="connsiteX232" fmla="*/ 3509657 w 5260975"/>
                  <a:gd name="connsiteY232" fmla="*/ 1136821 h 1410656"/>
                  <a:gd name="connsiteX233" fmla="*/ 3550847 w 5260975"/>
                  <a:gd name="connsiteY233" fmla="*/ 1113009 h 1410656"/>
                  <a:gd name="connsiteX234" fmla="*/ 3556608 w 5260975"/>
                  <a:gd name="connsiteY234" fmla="*/ 1109361 h 1410656"/>
                  <a:gd name="connsiteX235" fmla="*/ 3570435 w 5260975"/>
                  <a:gd name="connsiteY235" fmla="*/ 1093710 h 1410656"/>
                  <a:gd name="connsiteX236" fmla="*/ 3590501 w 5260975"/>
                  <a:gd name="connsiteY236" fmla="*/ 1039846 h 1410656"/>
                  <a:gd name="connsiteX237" fmla="*/ 3596263 w 5260975"/>
                  <a:gd name="connsiteY237" fmla="*/ 1028900 h 1410656"/>
                  <a:gd name="connsiteX238" fmla="*/ 3648591 w 5260975"/>
                  <a:gd name="connsiteY238" fmla="*/ 992030 h 1410656"/>
                  <a:gd name="connsiteX239" fmla="*/ 3667986 w 5260975"/>
                  <a:gd name="connsiteY239" fmla="*/ 995487 h 1410656"/>
                  <a:gd name="connsiteX240" fmla="*/ 3689397 w 5260975"/>
                  <a:gd name="connsiteY240" fmla="*/ 1007585 h 1410656"/>
                  <a:gd name="connsiteX241" fmla="*/ 3736349 w 5260975"/>
                  <a:gd name="connsiteY241" fmla="*/ 1010753 h 1410656"/>
                  <a:gd name="connsiteX242" fmla="*/ 3753919 w 5260975"/>
                  <a:gd name="connsiteY242" fmla="*/ 1004513 h 1410656"/>
                  <a:gd name="connsiteX243" fmla="*/ 3784643 w 5260975"/>
                  <a:gd name="connsiteY243" fmla="*/ 987710 h 1410656"/>
                  <a:gd name="connsiteX244" fmla="*/ 3808359 w 5260975"/>
                  <a:gd name="connsiteY244" fmla="*/ 961689 h 1410656"/>
                  <a:gd name="connsiteX245" fmla="*/ 3842829 w 5260975"/>
                  <a:gd name="connsiteY245" fmla="*/ 918674 h 1410656"/>
                  <a:gd name="connsiteX246" fmla="*/ 3908983 w 5260975"/>
                  <a:gd name="connsiteY246" fmla="*/ 902256 h 1410656"/>
                  <a:gd name="connsiteX247" fmla="*/ 3934428 w 5260975"/>
                  <a:gd name="connsiteY247" fmla="*/ 896783 h 1410656"/>
                  <a:gd name="connsiteX248" fmla="*/ 4026987 w 5260975"/>
                  <a:gd name="connsiteY248" fmla="*/ 873835 h 1410656"/>
                  <a:gd name="connsiteX249" fmla="*/ 4035051 w 5260975"/>
                  <a:gd name="connsiteY249" fmla="*/ 873067 h 1410656"/>
                  <a:gd name="connsiteX250" fmla="*/ 4099189 w 5260975"/>
                  <a:gd name="connsiteY250" fmla="*/ 846664 h 1410656"/>
                  <a:gd name="connsiteX251" fmla="*/ 4114647 w 5260975"/>
                  <a:gd name="connsiteY251" fmla="*/ 840134 h 1410656"/>
                  <a:gd name="connsiteX252" fmla="*/ 4133563 w 5260975"/>
                  <a:gd name="connsiteY252" fmla="*/ 823427 h 1410656"/>
                  <a:gd name="connsiteX253" fmla="*/ 4151039 w 5260975"/>
                  <a:gd name="connsiteY253" fmla="*/ 776284 h 1410656"/>
                  <a:gd name="connsiteX254" fmla="*/ 4171489 w 5260975"/>
                  <a:gd name="connsiteY254" fmla="*/ 754776 h 1410656"/>
                  <a:gd name="connsiteX255" fmla="*/ 4186372 w 5260975"/>
                  <a:gd name="connsiteY255" fmla="*/ 741718 h 1410656"/>
                  <a:gd name="connsiteX256" fmla="*/ 4199429 w 5260975"/>
                  <a:gd name="connsiteY256" fmla="*/ 721940 h 1410656"/>
                  <a:gd name="connsiteX257" fmla="*/ 4212487 w 5260975"/>
                  <a:gd name="connsiteY257" fmla="*/ 674604 h 1410656"/>
                  <a:gd name="connsiteX258" fmla="*/ 4232555 w 5260975"/>
                  <a:gd name="connsiteY258" fmla="*/ 632645 h 1410656"/>
                  <a:gd name="connsiteX259" fmla="*/ 4268657 w 5260975"/>
                  <a:gd name="connsiteY259" fmla="*/ 609410 h 1410656"/>
                  <a:gd name="connsiteX260" fmla="*/ 4291028 w 5260975"/>
                  <a:gd name="connsiteY260" fmla="*/ 597216 h 1410656"/>
                  <a:gd name="connsiteX261" fmla="*/ 4379651 w 5260975"/>
                  <a:gd name="connsiteY261" fmla="*/ 609506 h 1410656"/>
                  <a:gd name="connsiteX262" fmla="*/ 4440139 w 5260975"/>
                  <a:gd name="connsiteY262" fmla="*/ 621507 h 1410656"/>
                  <a:gd name="connsiteX263" fmla="*/ 4460015 w 5260975"/>
                  <a:gd name="connsiteY263" fmla="*/ 616899 h 1410656"/>
                  <a:gd name="connsiteX264" fmla="*/ 4516183 w 5260975"/>
                  <a:gd name="connsiteY264" fmla="*/ 577724 h 1410656"/>
                  <a:gd name="connsiteX265" fmla="*/ 4571681 w 5260975"/>
                  <a:gd name="connsiteY265" fmla="*/ 560250 h 1410656"/>
                  <a:gd name="connsiteX266" fmla="*/ 4613447 w 5260975"/>
                  <a:gd name="connsiteY266" fmla="*/ 555257 h 1410656"/>
                  <a:gd name="connsiteX267" fmla="*/ 4649355 w 5260975"/>
                  <a:gd name="connsiteY267" fmla="*/ 551417 h 1410656"/>
                  <a:gd name="connsiteX268" fmla="*/ 4692467 w 5260975"/>
                  <a:gd name="connsiteY268" fmla="*/ 540663 h 1410656"/>
                  <a:gd name="connsiteX269" fmla="*/ 4716855 w 5260975"/>
                  <a:gd name="connsiteY269" fmla="*/ 528949 h 1410656"/>
                  <a:gd name="connsiteX270" fmla="*/ 4755645 w 5260975"/>
                  <a:gd name="connsiteY270" fmla="*/ 512147 h 1410656"/>
                  <a:gd name="connsiteX271" fmla="*/ 4795395 w 5260975"/>
                  <a:gd name="connsiteY271" fmla="*/ 490351 h 1410656"/>
                  <a:gd name="connsiteX272" fmla="*/ 4825928 w 5260975"/>
                  <a:gd name="connsiteY272" fmla="*/ 459818 h 1410656"/>
                  <a:gd name="connsiteX273" fmla="*/ 4842347 w 5260975"/>
                  <a:gd name="connsiteY273" fmla="*/ 434086 h 1410656"/>
                  <a:gd name="connsiteX274" fmla="*/ 4890451 w 5260975"/>
                  <a:gd name="connsiteY274" fmla="*/ 397216 h 1410656"/>
                  <a:gd name="connsiteX275" fmla="*/ 4933945 w 5260975"/>
                  <a:gd name="connsiteY275" fmla="*/ 327701 h 1410656"/>
                  <a:gd name="connsiteX276" fmla="*/ 4961214 w 5260975"/>
                  <a:gd name="connsiteY276" fmla="*/ 298801 h 1410656"/>
                  <a:gd name="connsiteX277" fmla="*/ 4976672 w 5260975"/>
                  <a:gd name="connsiteY277" fmla="*/ 290639 h 1410656"/>
                  <a:gd name="connsiteX278" fmla="*/ 5002979 w 5260975"/>
                  <a:gd name="connsiteY278" fmla="*/ 270573 h 1410656"/>
                  <a:gd name="connsiteX279" fmla="*/ 5018535 w 5260975"/>
                  <a:gd name="connsiteY279" fmla="*/ 255690 h 1410656"/>
                  <a:gd name="connsiteX280" fmla="*/ 5061069 w 5260975"/>
                  <a:gd name="connsiteY280" fmla="*/ 200961 h 1410656"/>
                  <a:gd name="connsiteX281" fmla="*/ 5074127 w 5260975"/>
                  <a:gd name="connsiteY281" fmla="*/ 184735 h 1410656"/>
                  <a:gd name="connsiteX282" fmla="*/ 5101108 w 5260975"/>
                  <a:gd name="connsiteY282" fmla="*/ 156891 h 1410656"/>
                  <a:gd name="connsiteX283" fmla="*/ 5112918 w 5260975"/>
                  <a:gd name="connsiteY283" fmla="*/ 148441 h 1410656"/>
                  <a:gd name="connsiteX284" fmla="*/ 5133753 w 5260975"/>
                  <a:gd name="connsiteY284" fmla="*/ 125782 h 1410656"/>
                  <a:gd name="connsiteX285" fmla="*/ 5183393 w 5260975"/>
                  <a:gd name="connsiteY285" fmla="*/ 66348 h 1410656"/>
                  <a:gd name="connsiteX286" fmla="*/ 5204709 w 5260975"/>
                  <a:gd name="connsiteY286" fmla="*/ 33030 h 1410656"/>
                  <a:gd name="connsiteX287" fmla="*/ 5247243 w 5260975"/>
                  <a:gd name="connsiteY287" fmla="*/ 8451 h 141065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  <a:cxn ang="0">
                    <a:pos x="connsiteX48" y="connsiteY48"/>
                  </a:cxn>
                  <a:cxn ang="0">
                    <a:pos x="connsiteX49" y="connsiteY49"/>
                  </a:cxn>
                  <a:cxn ang="0">
                    <a:pos x="connsiteX50" y="connsiteY50"/>
                  </a:cxn>
                  <a:cxn ang="0">
                    <a:pos x="connsiteX51" y="connsiteY51"/>
                  </a:cxn>
                  <a:cxn ang="0">
                    <a:pos x="connsiteX52" y="connsiteY52"/>
                  </a:cxn>
                  <a:cxn ang="0">
                    <a:pos x="connsiteX53" y="connsiteY53"/>
                  </a:cxn>
                  <a:cxn ang="0">
                    <a:pos x="connsiteX54" y="connsiteY54"/>
                  </a:cxn>
                  <a:cxn ang="0">
                    <a:pos x="connsiteX55" y="connsiteY55"/>
                  </a:cxn>
                  <a:cxn ang="0">
                    <a:pos x="connsiteX56" y="connsiteY56"/>
                  </a:cxn>
                  <a:cxn ang="0">
                    <a:pos x="connsiteX57" y="connsiteY57"/>
                  </a:cxn>
                  <a:cxn ang="0">
                    <a:pos x="connsiteX58" y="connsiteY58"/>
                  </a:cxn>
                  <a:cxn ang="0">
                    <a:pos x="connsiteX59" y="connsiteY59"/>
                  </a:cxn>
                  <a:cxn ang="0">
                    <a:pos x="connsiteX60" y="connsiteY60"/>
                  </a:cxn>
                  <a:cxn ang="0">
                    <a:pos x="connsiteX61" y="connsiteY61"/>
                  </a:cxn>
                  <a:cxn ang="0">
                    <a:pos x="connsiteX62" y="connsiteY62"/>
                  </a:cxn>
                  <a:cxn ang="0">
                    <a:pos x="connsiteX63" y="connsiteY63"/>
                  </a:cxn>
                  <a:cxn ang="0">
                    <a:pos x="connsiteX64" y="connsiteY64"/>
                  </a:cxn>
                  <a:cxn ang="0">
                    <a:pos x="connsiteX65" y="connsiteY65"/>
                  </a:cxn>
                  <a:cxn ang="0">
                    <a:pos x="connsiteX66" y="connsiteY66"/>
                  </a:cxn>
                  <a:cxn ang="0">
                    <a:pos x="connsiteX67" y="connsiteY67"/>
                  </a:cxn>
                  <a:cxn ang="0">
                    <a:pos x="connsiteX68" y="connsiteY68"/>
                  </a:cxn>
                  <a:cxn ang="0">
                    <a:pos x="connsiteX69" y="connsiteY69"/>
                  </a:cxn>
                  <a:cxn ang="0">
                    <a:pos x="connsiteX70" y="connsiteY70"/>
                  </a:cxn>
                  <a:cxn ang="0">
                    <a:pos x="connsiteX71" y="connsiteY71"/>
                  </a:cxn>
                  <a:cxn ang="0">
                    <a:pos x="connsiteX72" y="connsiteY72"/>
                  </a:cxn>
                  <a:cxn ang="0">
                    <a:pos x="connsiteX73" y="connsiteY73"/>
                  </a:cxn>
                  <a:cxn ang="0">
                    <a:pos x="connsiteX74" y="connsiteY74"/>
                  </a:cxn>
                  <a:cxn ang="0">
                    <a:pos x="connsiteX75" y="connsiteY75"/>
                  </a:cxn>
                  <a:cxn ang="0">
                    <a:pos x="connsiteX76" y="connsiteY76"/>
                  </a:cxn>
                  <a:cxn ang="0">
                    <a:pos x="connsiteX77" y="connsiteY77"/>
                  </a:cxn>
                  <a:cxn ang="0">
                    <a:pos x="connsiteX78" y="connsiteY78"/>
                  </a:cxn>
                  <a:cxn ang="0">
                    <a:pos x="connsiteX79" y="connsiteY79"/>
                  </a:cxn>
                  <a:cxn ang="0">
                    <a:pos x="connsiteX80" y="connsiteY80"/>
                  </a:cxn>
                  <a:cxn ang="0">
                    <a:pos x="connsiteX81" y="connsiteY81"/>
                  </a:cxn>
                  <a:cxn ang="0">
                    <a:pos x="connsiteX82" y="connsiteY82"/>
                  </a:cxn>
                  <a:cxn ang="0">
                    <a:pos x="connsiteX83" y="connsiteY83"/>
                  </a:cxn>
                  <a:cxn ang="0">
                    <a:pos x="connsiteX84" y="connsiteY84"/>
                  </a:cxn>
                  <a:cxn ang="0">
                    <a:pos x="connsiteX85" y="connsiteY85"/>
                  </a:cxn>
                  <a:cxn ang="0">
                    <a:pos x="connsiteX86" y="connsiteY86"/>
                  </a:cxn>
                  <a:cxn ang="0">
                    <a:pos x="connsiteX87" y="connsiteY87"/>
                  </a:cxn>
                  <a:cxn ang="0">
                    <a:pos x="connsiteX88" y="connsiteY88"/>
                  </a:cxn>
                  <a:cxn ang="0">
                    <a:pos x="connsiteX89" y="connsiteY89"/>
                  </a:cxn>
                  <a:cxn ang="0">
                    <a:pos x="connsiteX90" y="connsiteY90"/>
                  </a:cxn>
                  <a:cxn ang="0">
                    <a:pos x="connsiteX91" y="connsiteY91"/>
                  </a:cxn>
                  <a:cxn ang="0">
                    <a:pos x="connsiteX92" y="connsiteY92"/>
                  </a:cxn>
                  <a:cxn ang="0">
                    <a:pos x="connsiteX93" y="connsiteY93"/>
                  </a:cxn>
                  <a:cxn ang="0">
                    <a:pos x="connsiteX94" y="connsiteY94"/>
                  </a:cxn>
                  <a:cxn ang="0">
                    <a:pos x="connsiteX95" y="connsiteY95"/>
                  </a:cxn>
                  <a:cxn ang="0">
                    <a:pos x="connsiteX96" y="connsiteY96"/>
                  </a:cxn>
                  <a:cxn ang="0">
                    <a:pos x="connsiteX97" y="connsiteY97"/>
                  </a:cxn>
                  <a:cxn ang="0">
                    <a:pos x="connsiteX98" y="connsiteY98"/>
                  </a:cxn>
                  <a:cxn ang="0">
                    <a:pos x="connsiteX99" y="connsiteY99"/>
                  </a:cxn>
                  <a:cxn ang="0">
                    <a:pos x="connsiteX100" y="connsiteY100"/>
                  </a:cxn>
                  <a:cxn ang="0">
                    <a:pos x="connsiteX101" y="connsiteY101"/>
                  </a:cxn>
                  <a:cxn ang="0">
                    <a:pos x="connsiteX102" y="connsiteY102"/>
                  </a:cxn>
                  <a:cxn ang="0">
                    <a:pos x="connsiteX103" y="connsiteY103"/>
                  </a:cxn>
                  <a:cxn ang="0">
                    <a:pos x="connsiteX104" y="connsiteY104"/>
                  </a:cxn>
                  <a:cxn ang="0">
                    <a:pos x="connsiteX105" y="connsiteY105"/>
                  </a:cxn>
                  <a:cxn ang="0">
                    <a:pos x="connsiteX106" y="connsiteY106"/>
                  </a:cxn>
                  <a:cxn ang="0">
                    <a:pos x="connsiteX107" y="connsiteY107"/>
                  </a:cxn>
                  <a:cxn ang="0">
                    <a:pos x="connsiteX108" y="connsiteY108"/>
                  </a:cxn>
                  <a:cxn ang="0">
                    <a:pos x="connsiteX109" y="connsiteY109"/>
                  </a:cxn>
                  <a:cxn ang="0">
                    <a:pos x="connsiteX110" y="connsiteY110"/>
                  </a:cxn>
                  <a:cxn ang="0">
                    <a:pos x="connsiteX111" y="connsiteY111"/>
                  </a:cxn>
                  <a:cxn ang="0">
                    <a:pos x="connsiteX112" y="connsiteY112"/>
                  </a:cxn>
                  <a:cxn ang="0">
                    <a:pos x="connsiteX113" y="connsiteY113"/>
                  </a:cxn>
                  <a:cxn ang="0">
                    <a:pos x="connsiteX114" y="connsiteY114"/>
                  </a:cxn>
                  <a:cxn ang="0">
                    <a:pos x="connsiteX115" y="connsiteY115"/>
                  </a:cxn>
                  <a:cxn ang="0">
                    <a:pos x="connsiteX116" y="connsiteY116"/>
                  </a:cxn>
                  <a:cxn ang="0">
                    <a:pos x="connsiteX117" y="connsiteY117"/>
                  </a:cxn>
                  <a:cxn ang="0">
                    <a:pos x="connsiteX118" y="connsiteY118"/>
                  </a:cxn>
                  <a:cxn ang="0">
                    <a:pos x="connsiteX119" y="connsiteY119"/>
                  </a:cxn>
                  <a:cxn ang="0">
                    <a:pos x="connsiteX120" y="connsiteY120"/>
                  </a:cxn>
                  <a:cxn ang="0">
                    <a:pos x="connsiteX121" y="connsiteY121"/>
                  </a:cxn>
                  <a:cxn ang="0">
                    <a:pos x="connsiteX122" y="connsiteY122"/>
                  </a:cxn>
                  <a:cxn ang="0">
                    <a:pos x="connsiteX123" y="connsiteY123"/>
                  </a:cxn>
                  <a:cxn ang="0">
                    <a:pos x="connsiteX124" y="connsiteY124"/>
                  </a:cxn>
                  <a:cxn ang="0">
                    <a:pos x="connsiteX125" y="connsiteY125"/>
                  </a:cxn>
                  <a:cxn ang="0">
                    <a:pos x="connsiteX126" y="connsiteY126"/>
                  </a:cxn>
                  <a:cxn ang="0">
                    <a:pos x="connsiteX127" y="connsiteY127"/>
                  </a:cxn>
                  <a:cxn ang="0">
                    <a:pos x="connsiteX128" y="connsiteY128"/>
                  </a:cxn>
                  <a:cxn ang="0">
                    <a:pos x="connsiteX129" y="connsiteY129"/>
                  </a:cxn>
                  <a:cxn ang="0">
                    <a:pos x="connsiteX130" y="connsiteY130"/>
                  </a:cxn>
                  <a:cxn ang="0">
                    <a:pos x="connsiteX131" y="connsiteY131"/>
                  </a:cxn>
                  <a:cxn ang="0">
                    <a:pos x="connsiteX132" y="connsiteY132"/>
                  </a:cxn>
                  <a:cxn ang="0">
                    <a:pos x="connsiteX133" y="connsiteY133"/>
                  </a:cxn>
                  <a:cxn ang="0">
                    <a:pos x="connsiteX134" y="connsiteY134"/>
                  </a:cxn>
                  <a:cxn ang="0">
                    <a:pos x="connsiteX135" y="connsiteY135"/>
                  </a:cxn>
                  <a:cxn ang="0">
                    <a:pos x="connsiteX136" y="connsiteY136"/>
                  </a:cxn>
                  <a:cxn ang="0">
                    <a:pos x="connsiteX137" y="connsiteY137"/>
                  </a:cxn>
                  <a:cxn ang="0">
                    <a:pos x="connsiteX138" y="connsiteY138"/>
                  </a:cxn>
                  <a:cxn ang="0">
                    <a:pos x="connsiteX139" y="connsiteY139"/>
                  </a:cxn>
                  <a:cxn ang="0">
                    <a:pos x="connsiteX140" y="connsiteY140"/>
                  </a:cxn>
                  <a:cxn ang="0">
                    <a:pos x="connsiteX141" y="connsiteY141"/>
                  </a:cxn>
                  <a:cxn ang="0">
                    <a:pos x="connsiteX142" y="connsiteY142"/>
                  </a:cxn>
                  <a:cxn ang="0">
                    <a:pos x="connsiteX143" y="connsiteY143"/>
                  </a:cxn>
                  <a:cxn ang="0">
                    <a:pos x="connsiteX144" y="connsiteY144"/>
                  </a:cxn>
                  <a:cxn ang="0">
                    <a:pos x="connsiteX145" y="connsiteY145"/>
                  </a:cxn>
                  <a:cxn ang="0">
                    <a:pos x="connsiteX146" y="connsiteY146"/>
                  </a:cxn>
                  <a:cxn ang="0">
                    <a:pos x="connsiteX147" y="connsiteY147"/>
                  </a:cxn>
                  <a:cxn ang="0">
                    <a:pos x="connsiteX148" y="connsiteY148"/>
                  </a:cxn>
                  <a:cxn ang="0">
                    <a:pos x="connsiteX149" y="connsiteY149"/>
                  </a:cxn>
                  <a:cxn ang="0">
                    <a:pos x="connsiteX150" y="connsiteY150"/>
                  </a:cxn>
                  <a:cxn ang="0">
                    <a:pos x="connsiteX151" y="connsiteY151"/>
                  </a:cxn>
                  <a:cxn ang="0">
                    <a:pos x="connsiteX152" y="connsiteY152"/>
                  </a:cxn>
                  <a:cxn ang="0">
                    <a:pos x="connsiteX153" y="connsiteY153"/>
                  </a:cxn>
                  <a:cxn ang="0">
                    <a:pos x="connsiteX154" y="connsiteY154"/>
                  </a:cxn>
                  <a:cxn ang="0">
                    <a:pos x="connsiteX155" y="connsiteY155"/>
                  </a:cxn>
                  <a:cxn ang="0">
                    <a:pos x="connsiteX156" y="connsiteY156"/>
                  </a:cxn>
                  <a:cxn ang="0">
                    <a:pos x="connsiteX157" y="connsiteY157"/>
                  </a:cxn>
                  <a:cxn ang="0">
                    <a:pos x="connsiteX158" y="connsiteY158"/>
                  </a:cxn>
                  <a:cxn ang="0">
                    <a:pos x="connsiteX159" y="connsiteY159"/>
                  </a:cxn>
                  <a:cxn ang="0">
                    <a:pos x="connsiteX160" y="connsiteY160"/>
                  </a:cxn>
                  <a:cxn ang="0">
                    <a:pos x="connsiteX161" y="connsiteY161"/>
                  </a:cxn>
                  <a:cxn ang="0">
                    <a:pos x="connsiteX162" y="connsiteY162"/>
                  </a:cxn>
                  <a:cxn ang="0">
                    <a:pos x="connsiteX163" y="connsiteY163"/>
                  </a:cxn>
                  <a:cxn ang="0">
                    <a:pos x="connsiteX164" y="connsiteY164"/>
                  </a:cxn>
                  <a:cxn ang="0">
                    <a:pos x="connsiteX165" y="connsiteY165"/>
                  </a:cxn>
                  <a:cxn ang="0">
                    <a:pos x="connsiteX166" y="connsiteY166"/>
                  </a:cxn>
                  <a:cxn ang="0">
                    <a:pos x="connsiteX167" y="connsiteY167"/>
                  </a:cxn>
                  <a:cxn ang="0">
                    <a:pos x="connsiteX168" y="connsiteY168"/>
                  </a:cxn>
                  <a:cxn ang="0">
                    <a:pos x="connsiteX169" y="connsiteY169"/>
                  </a:cxn>
                  <a:cxn ang="0">
                    <a:pos x="connsiteX170" y="connsiteY170"/>
                  </a:cxn>
                  <a:cxn ang="0">
                    <a:pos x="connsiteX171" y="connsiteY171"/>
                  </a:cxn>
                  <a:cxn ang="0">
                    <a:pos x="connsiteX172" y="connsiteY172"/>
                  </a:cxn>
                  <a:cxn ang="0">
                    <a:pos x="connsiteX173" y="connsiteY173"/>
                  </a:cxn>
                  <a:cxn ang="0">
                    <a:pos x="connsiteX174" y="connsiteY174"/>
                  </a:cxn>
                  <a:cxn ang="0">
                    <a:pos x="connsiteX175" y="connsiteY175"/>
                  </a:cxn>
                  <a:cxn ang="0">
                    <a:pos x="connsiteX176" y="connsiteY176"/>
                  </a:cxn>
                  <a:cxn ang="0">
                    <a:pos x="connsiteX177" y="connsiteY177"/>
                  </a:cxn>
                  <a:cxn ang="0">
                    <a:pos x="connsiteX178" y="connsiteY178"/>
                  </a:cxn>
                  <a:cxn ang="0">
                    <a:pos x="connsiteX179" y="connsiteY179"/>
                  </a:cxn>
                  <a:cxn ang="0">
                    <a:pos x="connsiteX180" y="connsiteY180"/>
                  </a:cxn>
                  <a:cxn ang="0">
                    <a:pos x="connsiteX181" y="connsiteY181"/>
                  </a:cxn>
                  <a:cxn ang="0">
                    <a:pos x="connsiteX182" y="connsiteY182"/>
                  </a:cxn>
                  <a:cxn ang="0">
                    <a:pos x="connsiteX183" y="connsiteY183"/>
                  </a:cxn>
                  <a:cxn ang="0">
                    <a:pos x="connsiteX184" y="connsiteY184"/>
                  </a:cxn>
                  <a:cxn ang="0">
                    <a:pos x="connsiteX185" y="connsiteY185"/>
                  </a:cxn>
                  <a:cxn ang="0">
                    <a:pos x="connsiteX186" y="connsiteY186"/>
                  </a:cxn>
                  <a:cxn ang="0">
                    <a:pos x="connsiteX187" y="connsiteY187"/>
                  </a:cxn>
                  <a:cxn ang="0">
                    <a:pos x="connsiteX188" y="connsiteY188"/>
                  </a:cxn>
                  <a:cxn ang="0">
                    <a:pos x="connsiteX189" y="connsiteY189"/>
                  </a:cxn>
                  <a:cxn ang="0">
                    <a:pos x="connsiteX190" y="connsiteY190"/>
                  </a:cxn>
                  <a:cxn ang="0">
                    <a:pos x="connsiteX191" y="connsiteY191"/>
                  </a:cxn>
                  <a:cxn ang="0">
                    <a:pos x="connsiteX192" y="connsiteY192"/>
                  </a:cxn>
                  <a:cxn ang="0">
                    <a:pos x="connsiteX193" y="connsiteY193"/>
                  </a:cxn>
                  <a:cxn ang="0">
                    <a:pos x="connsiteX194" y="connsiteY194"/>
                  </a:cxn>
                  <a:cxn ang="0">
                    <a:pos x="connsiteX195" y="connsiteY195"/>
                  </a:cxn>
                  <a:cxn ang="0">
                    <a:pos x="connsiteX196" y="connsiteY196"/>
                  </a:cxn>
                  <a:cxn ang="0">
                    <a:pos x="connsiteX197" y="connsiteY197"/>
                  </a:cxn>
                  <a:cxn ang="0">
                    <a:pos x="connsiteX198" y="connsiteY198"/>
                  </a:cxn>
                  <a:cxn ang="0">
                    <a:pos x="connsiteX199" y="connsiteY199"/>
                  </a:cxn>
                  <a:cxn ang="0">
                    <a:pos x="connsiteX200" y="connsiteY200"/>
                  </a:cxn>
                  <a:cxn ang="0">
                    <a:pos x="connsiteX201" y="connsiteY201"/>
                  </a:cxn>
                  <a:cxn ang="0">
                    <a:pos x="connsiteX202" y="connsiteY202"/>
                  </a:cxn>
                  <a:cxn ang="0">
                    <a:pos x="connsiteX203" y="connsiteY203"/>
                  </a:cxn>
                  <a:cxn ang="0">
                    <a:pos x="connsiteX204" y="connsiteY204"/>
                  </a:cxn>
                  <a:cxn ang="0">
                    <a:pos x="connsiteX205" y="connsiteY205"/>
                  </a:cxn>
                  <a:cxn ang="0">
                    <a:pos x="connsiteX206" y="connsiteY206"/>
                  </a:cxn>
                  <a:cxn ang="0">
                    <a:pos x="connsiteX207" y="connsiteY207"/>
                  </a:cxn>
                  <a:cxn ang="0">
                    <a:pos x="connsiteX208" y="connsiteY208"/>
                  </a:cxn>
                  <a:cxn ang="0">
                    <a:pos x="connsiteX209" y="connsiteY209"/>
                  </a:cxn>
                  <a:cxn ang="0">
                    <a:pos x="connsiteX210" y="connsiteY210"/>
                  </a:cxn>
                  <a:cxn ang="0">
                    <a:pos x="connsiteX211" y="connsiteY211"/>
                  </a:cxn>
                  <a:cxn ang="0">
                    <a:pos x="connsiteX212" y="connsiteY212"/>
                  </a:cxn>
                  <a:cxn ang="0">
                    <a:pos x="connsiteX213" y="connsiteY213"/>
                  </a:cxn>
                  <a:cxn ang="0">
                    <a:pos x="connsiteX214" y="connsiteY214"/>
                  </a:cxn>
                  <a:cxn ang="0">
                    <a:pos x="connsiteX215" y="connsiteY215"/>
                  </a:cxn>
                  <a:cxn ang="0">
                    <a:pos x="connsiteX216" y="connsiteY216"/>
                  </a:cxn>
                  <a:cxn ang="0">
                    <a:pos x="connsiteX217" y="connsiteY217"/>
                  </a:cxn>
                  <a:cxn ang="0">
                    <a:pos x="connsiteX218" y="connsiteY218"/>
                  </a:cxn>
                  <a:cxn ang="0">
                    <a:pos x="connsiteX219" y="connsiteY219"/>
                  </a:cxn>
                  <a:cxn ang="0">
                    <a:pos x="connsiteX220" y="connsiteY220"/>
                  </a:cxn>
                  <a:cxn ang="0">
                    <a:pos x="connsiteX221" y="connsiteY221"/>
                  </a:cxn>
                  <a:cxn ang="0">
                    <a:pos x="connsiteX222" y="connsiteY222"/>
                  </a:cxn>
                  <a:cxn ang="0">
                    <a:pos x="connsiteX223" y="connsiteY223"/>
                  </a:cxn>
                  <a:cxn ang="0">
                    <a:pos x="connsiteX224" y="connsiteY224"/>
                  </a:cxn>
                  <a:cxn ang="0">
                    <a:pos x="connsiteX225" y="connsiteY225"/>
                  </a:cxn>
                  <a:cxn ang="0">
                    <a:pos x="connsiteX226" y="connsiteY226"/>
                  </a:cxn>
                  <a:cxn ang="0">
                    <a:pos x="connsiteX227" y="connsiteY227"/>
                  </a:cxn>
                  <a:cxn ang="0">
                    <a:pos x="connsiteX228" y="connsiteY228"/>
                  </a:cxn>
                  <a:cxn ang="0">
                    <a:pos x="connsiteX229" y="connsiteY229"/>
                  </a:cxn>
                  <a:cxn ang="0">
                    <a:pos x="connsiteX230" y="connsiteY230"/>
                  </a:cxn>
                  <a:cxn ang="0">
                    <a:pos x="connsiteX231" y="connsiteY231"/>
                  </a:cxn>
                  <a:cxn ang="0">
                    <a:pos x="connsiteX232" y="connsiteY232"/>
                  </a:cxn>
                  <a:cxn ang="0">
                    <a:pos x="connsiteX233" y="connsiteY233"/>
                  </a:cxn>
                  <a:cxn ang="0">
                    <a:pos x="connsiteX234" y="connsiteY234"/>
                  </a:cxn>
                  <a:cxn ang="0">
                    <a:pos x="connsiteX235" y="connsiteY235"/>
                  </a:cxn>
                  <a:cxn ang="0">
                    <a:pos x="connsiteX236" y="connsiteY236"/>
                  </a:cxn>
                  <a:cxn ang="0">
                    <a:pos x="connsiteX237" y="connsiteY237"/>
                  </a:cxn>
                  <a:cxn ang="0">
                    <a:pos x="connsiteX238" y="connsiteY238"/>
                  </a:cxn>
                  <a:cxn ang="0">
                    <a:pos x="connsiteX239" y="connsiteY239"/>
                  </a:cxn>
                  <a:cxn ang="0">
                    <a:pos x="connsiteX240" y="connsiteY240"/>
                  </a:cxn>
                  <a:cxn ang="0">
                    <a:pos x="connsiteX241" y="connsiteY241"/>
                  </a:cxn>
                  <a:cxn ang="0">
                    <a:pos x="connsiteX242" y="connsiteY242"/>
                  </a:cxn>
                  <a:cxn ang="0">
                    <a:pos x="connsiteX243" y="connsiteY243"/>
                  </a:cxn>
                  <a:cxn ang="0">
                    <a:pos x="connsiteX244" y="connsiteY244"/>
                  </a:cxn>
                  <a:cxn ang="0">
                    <a:pos x="connsiteX245" y="connsiteY245"/>
                  </a:cxn>
                  <a:cxn ang="0">
                    <a:pos x="connsiteX246" y="connsiteY246"/>
                  </a:cxn>
                  <a:cxn ang="0">
                    <a:pos x="connsiteX247" y="connsiteY247"/>
                  </a:cxn>
                  <a:cxn ang="0">
                    <a:pos x="connsiteX248" y="connsiteY248"/>
                  </a:cxn>
                  <a:cxn ang="0">
                    <a:pos x="connsiteX249" y="connsiteY249"/>
                  </a:cxn>
                  <a:cxn ang="0">
                    <a:pos x="connsiteX250" y="connsiteY250"/>
                  </a:cxn>
                  <a:cxn ang="0">
                    <a:pos x="connsiteX251" y="connsiteY251"/>
                  </a:cxn>
                  <a:cxn ang="0">
                    <a:pos x="connsiteX252" y="connsiteY252"/>
                  </a:cxn>
                  <a:cxn ang="0">
                    <a:pos x="connsiteX253" y="connsiteY253"/>
                  </a:cxn>
                  <a:cxn ang="0">
                    <a:pos x="connsiteX254" y="connsiteY254"/>
                  </a:cxn>
                  <a:cxn ang="0">
                    <a:pos x="connsiteX255" y="connsiteY255"/>
                  </a:cxn>
                  <a:cxn ang="0">
                    <a:pos x="connsiteX256" y="connsiteY256"/>
                  </a:cxn>
                  <a:cxn ang="0">
                    <a:pos x="connsiteX257" y="connsiteY257"/>
                  </a:cxn>
                  <a:cxn ang="0">
                    <a:pos x="connsiteX258" y="connsiteY258"/>
                  </a:cxn>
                  <a:cxn ang="0">
                    <a:pos x="connsiteX259" y="connsiteY259"/>
                  </a:cxn>
                  <a:cxn ang="0">
                    <a:pos x="connsiteX260" y="connsiteY260"/>
                  </a:cxn>
                  <a:cxn ang="0">
                    <a:pos x="connsiteX261" y="connsiteY261"/>
                  </a:cxn>
                  <a:cxn ang="0">
                    <a:pos x="connsiteX262" y="connsiteY262"/>
                  </a:cxn>
                  <a:cxn ang="0">
                    <a:pos x="connsiteX263" y="connsiteY263"/>
                  </a:cxn>
                  <a:cxn ang="0">
                    <a:pos x="connsiteX264" y="connsiteY264"/>
                  </a:cxn>
                  <a:cxn ang="0">
                    <a:pos x="connsiteX265" y="connsiteY265"/>
                  </a:cxn>
                  <a:cxn ang="0">
                    <a:pos x="connsiteX266" y="connsiteY266"/>
                  </a:cxn>
                  <a:cxn ang="0">
                    <a:pos x="connsiteX267" y="connsiteY267"/>
                  </a:cxn>
                  <a:cxn ang="0">
                    <a:pos x="connsiteX268" y="connsiteY268"/>
                  </a:cxn>
                  <a:cxn ang="0">
                    <a:pos x="connsiteX269" y="connsiteY269"/>
                  </a:cxn>
                  <a:cxn ang="0">
                    <a:pos x="connsiteX270" y="connsiteY270"/>
                  </a:cxn>
                  <a:cxn ang="0">
                    <a:pos x="connsiteX271" y="connsiteY271"/>
                  </a:cxn>
                  <a:cxn ang="0">
                    <a:pos x="connsiteX272" y="connsiteY272"/>
                  </a:cxn>
                  <a:cxn ang="0">
                    <a:pos x="connsiteX273" y="connsiteY273"/>
                  </a:cxn>
                  <a:cxn ang="0">
                    <a:pos x="connsiteX274" y="connsiteY274"/>
                  </a:cxn>
                  <a:cxn ang="0">
                    <a:pos x="connsiteX275" y="connsiteY275"/>
                  </a:cxn>
                  <a:cxn ang="0">
                    <a:pos x="connsiteX276" y="connsiteY276"/>
                  </a:cxn>
                  <a:cxn ang="0">
                    <a:pos x="connsiteX277" y="connsiteY277"/>
                  </a:cxn>
                  <a:cxn ang="0">
                    <a:pos x="connsiteX278" y="connsiteY278"/>
                  </a:cxn>
                  <a:cxn ang="0">
                    <a:pos x="connsiteX279" y="connsiteY279"/>
                  </a:cxn>
                  <a:cxn ang="0">
                    <a:pos x="connsiteX280" y="connsiteY280"/>
                  </a:cxn>
                  <a:cxn ang="0">
                    <a:pos x="connsiteX281" y="connsiteY281"/>
                  </a:cxn>
                  <a:cxn ang="0">
                    <a:pos x="connsiteX282" y="connsiteY282"/>
                  </a:cxn>
                  <a:cxn ang="0">
                    <a:pos x="connsiteX283" y="connsiteY283"/>
                  </a:cxn>
                  <a:cxn ang="0">
                    <a:pos x="connsiteX284" y="connsiteY284"/>
                  </a:cxn>
                  <a:cxn ang="0">
                    <a:pos x="connsiteX285" y="connsiteY285"/>
                  </a:cxn>
                  <a:cxn ang="0">
                    <a:pos x="connsiteX286" y="connsiteY286"/>
                  </a:cxn>
                  <a:cxn ang="0">
                    <a:pos x="connsiteX287" y="connsiteY287"/>
                  </a:cxn>
                </a:cxnLst>
                <a:rect l="l" t="t" r="r" b="b"/>
                <a:pathLst>
                  <a:path w="5260975" h="1410656">
                    <a:moveTo>
                      <a:pt x="5260975" y="0"/>
                    </a:moveTo>
                    <a:lnTo>
                      <a:pt x="5260975" y="221634"/>
                    </a:lnTo>
                    <a:lnTo>
                      <a:pt x="5226503" y="237063"/>
                    </a:lnTo>
                    <a:cubicBezTo>
                      <a:pt x="5219783" y="239848"/>
                      <a:pt x="5212389" y="241384"/>
                      <a:pt x="5206341" y="245128"/>
                    </a:cubicBezTo>
                    <a:cubicBezTo>
                      <a:pt x="5178495" y="262219"/>
                      <a:pt x="5151515" y="280654"/>
                      <a:pt x="5123287" y="297073"/>
                    </a:cubicBezTo>
                    <a:cubicBezTo>
                      <a:pt x="5094195" y="314067"/>
                      <a:pt x="5068175" y="334134"/>
                      <a:pt x="5048107" y="361307"/>
                    </a:cubicBezTo>
                    <a:cubicBezTo>
                      <a:pt x="5029480" y="386559"/>
                      <a:pt x="5011429" y="412194"/>
                      <a:pt x="4992899" y="437542"/>
                    </a:cubicBezTo>
                    <a:cubicBezTo>
                      <a:pt x="4988194" y="443975"/>
                      <a:pt x="4983873" y="451561"/>
                      <a:pt x="4977440" y="455690"/>
                    </a:cubicBezTo>
                    <a:cubicBezTo>
                      <a:pt x="4964094" y="464331"/>
                      <a:pt x="4949499" y="471340"/>
                      <a:pt x="4935193" y="478445"/>
                    </a:cubicBezTo>
                    <a:cubicBezTo>
                      <a:pt x="4922903" y="484494"/>
                      <a:pt x="4909845" y="489006"/>
                      <a:pt x="4897844" y="495535"/>
                    </a:cubicBezTo>
                    <a:cubicBezTo>
                      <a:pt x="4888243" y="500721"/>
                      <a:pt x="4879697" y="507922"/>
                      <a:pt x="4870767" y="514451"/>
                    </a:cubicBezTo>
                    <a:cubicBezTo>
                      <a:pt x="4862990" y="520115"/>
                      <a:pt x="4854445" y="525012"/>
                      <a:pt x="4847916" y="531830"/>
                    </a:cubicBezTo>
                    <a:cubicBezTo>
                      <a:pt x="4831977" y="548344"/>
                      <a:pt x="4815942" y="564571"/>
                      <a:pt x="4796163" y="576765"/>
                    </a:cubicBezTo>
                    <a:cubicBezTo>
                      <a:pt x="4776672" y="588862"/>
                      <a:pt x="4758237" y="602401"/>
                      <a:pt x="4738843" y="614691"/>
                    </a:cubicBezTo>
                    <a:cubicBezTo>
                      <a:pt x="4719831" y="626693"/>
                      <a:pt x="4702645" y="639846"/>
                      <a:pt x="4692755" y="661162"/>
                    </a:cubicBezTo>
                    <a:cubicBezTo>
                      <a:pt x="4688339" y="670571"/>
                      <a:pt x="4682097" y="680845"/>
                      <a:pt x="4673744" y="686318"/>
                    </a:cubicBezTo>
                    <a:cubicBezTo>
                      <a:pt x="4661838" y="694095"/>
                      <a:pt x="4646764" y="696880"/>
                      <a:pt x="4633801" y="703505"/>
                    </a:cubicBezTo>
                    <a:cubicBezTo>
                      <a:pt x="4618535" y="711282"/>
                      <a:pt x="4600869" y="718003"/>
                      <a:pt x="4590499" y="730389"/>
                    </a:cubicBezTo>
                    <a:cubicBezTo>
                      <a:pt x="4581281" y="741431"/>
                      <a:pt x="4571968" y="750072"/>
                      <a:pt x="4559773" y="757081"/>
                    </a:cubicBezTo>
                    <a:cubicBezTo>
                      <a:pt x="4551229" y="761978"/>
                      <a:pt x="4544892" y="770907"/>
                      <a:pt x="4536059" y="774940"/>
                    </a:cubicBezTo>
                    <a:cubicBezTo>
                      <a:pt x="4524441" y="780317"/>
                      <a:pt x="4512727" y="784542"/>
                      <a:pt x="4502549" y="792895"/>
                    </a:cubicBezTo>
                    <a:cubicBezTo>
                      <a:pt x="4491987" y="801536"/>
                      <a:pt x="4479986" y="808353"/>
                      <a:pt x="4468944" y="816419"/>
                    </a:cubicBezTo>
                    <a:cubicBezTo>
                      <a:pt x="4463087" y="820739"/>
                      <a:pt x="4458286" y="826404"/>
                      <a:pt x="4452622" y="830917"/>
                    </a:cubicBezTo>
                    <a:cubicBezTo>
                      <a:pt x="4442252" y="839174"/>
                      <a:pt x="4431690" y="847239"/>
                      <a:pt x="4421032" y="855016"/>
                    </a:cubicBezTo>
                    <a:cubicBezTo>
                      <a:pt x="4410375" y="862794"/>
                      <a:pt x="4400197" y="871819"/>
                      <a:pt x="4388483" y="877484"/>
                    </a:cubicBezTo>
                    <a:cubicBezTo>
                      <a:pt x="4368513" y="887086"/>
                      <a:pt x="4346717" y="892847"/>
                      <a:pt x="4327321" y="903216"/>
                    </a:cubicBezTo>
                    <a:cubicBezTo>
                      <a:pt x="4307639" y="913777"/>
                      <a:pt x="4289107" y="927028"/>
                      <a:pt x="4271633" y="941046"/>
                    </a:cubicBezTo>
                    <a:cubicBezTo>
                      <a:pt x="4257807" y="952088"/>
                      <a:pt x="4244845" y="963034"/>
                      <a:pt x="4227465" y="968698"/>
                    </a:cubicBezTo>
                    <a:cubicBezTo>
                      <a:pt x="4217768" y="971867"/>
                      <a:pt x="4207591" y="978780"/>
                      <a:pt x="4201733" y="986846"/>
                    </a:cubicBezTo>
                    <a:cubicBezTo>
                      <a:pt x="4189059" y="1004416"/>
                      <a:pt x="4172833" y="1016802"/>
                      <a:pt x="4154494" y="1027364"/>
                    </a:cubicBezTo>
                    <a:cubicBezTo>
                      <a:pt x="4130010" y="1041574"/>
                      <a:pt x="4105814" y="1056072"/>
                      <a:pt x="4081234" y="1069994"/>
                    </a:cubicBezTo>
                    <a:cubicBezTo>
                      <a:pt x="4066737" y="1078252"/>
                      <a:pt x="4052335" y="1086989"/>
                      <a:pt x="4036971" y="1093038"/>
                    </a:cubicBezTo>
                    <a:cubicBezTo>
                      <a:pt x="4005575" y="1105520"/>
                      <a:pt x="3973410" y="1116177"/>
                      <a:pt x="3941725" y="1127796"/>
                    </a:cubicBezTo>
                    <a:cubicBezTo>
                      <a:pt x="3931355" y="1131540"/>
                      <a:pt x="3921561" y="1136917"/>
                      <a:pt x="3910999" y="1140182"/>
                    </a:cubicBezTo>
                    <a:cubicBezTo>
                      <a:pt x="3899573" y="1143734"/>
                      <a:pt x="3887285" y="1144790"/>
                      <a:pt x="3875859" y="1148343"/>
                    </a:cubicBezTo>
                    <a:cubicBezTo>
                      <a:pt x="3856847" y="1154199"/>
                      <a:pt x="3838412" y="1161689"/>
                      <a:pt x="3819401" y="1167642"/>
                    </a:cubicBezTo>
                    <a:cubicBezTo>
                      <a:pt x="3782723" y="1179068"/>
                      <a:pt x="3745949" y="1190014"/>
                      <a:pt x="3709176" y="1200863"/>
                    </a:cubicBezTo>
                    <a:cubicBezTo>
                      <a:pt x="3701303" y="1203168"/>
                      <a:pt x="3692757" y="1203456"/>
                      <a:pt x="3684981" y="1205952"/>
                    </a:cubicBezTo>
                    <a:cubicBezTo>
                      <a:pt x="3664337" y="1212673"/>
                      <a:pt x="3643789" y="1219970"/>
                      <a:pt x="3623338" y="1227363"/>
                    </a:cubicBezTo>
                    <a:cubicBezTo>
                      <a:pt x="3610953" y="1231876"/>
                      <a:pt x="3598854" y="1237445"/>
                      <a:pt x="3586373" y="1241765"/>
                    </a:cubicBezTo>
                    <a:cubicBezTo>
                      <a:pt x="3576387" y="1245222"/>
                      <a:pt x="3566113" y="1247910"/>
                      <a:pt x="3555743" y="1250023"/>
                    </a:cubicBezTo>
                    <a:cubicBezTo>
                      <a:pt x="3546814" y="1251848"/>
                      <a:pt x="3537501" y="1251655"/>
                      <a:pt x="3528667" y="1253864"/>
                    </a:cubicBezTo>
                    <a:cubicBezTo>
                      <a:pt x="3504759" y="1259816"/>
                      <a:pt x="3481140" y="1266538"/>
                      <a:pt x="3457424" y="1272874"/>
                    </a:cubicBezTo>
                    <a:cubicBezTo>
                      <a:pt x="3447919" y="1275371"/>
                      <a:pt x="3438221" y="1277196"/>
                      <a:pt x="3429003" y="1280364"/>
                    </a:cubicBezTo>
                    <a:cubicBezTo>
                      <a:pt x="3404327" y="1288717"/>
                      <a:pt x="3380036" y="1298222"/>
                      <a:pt x="3355264" y="1306096"/>
                    </a:cubicBezTo>
                    <a:cubicBezTo>
                      <a:pt x="3334717" y="1312625"/>
                      <a:pt x="3313593" y="1317329"/>
                      <a:pt x="3292757" y="1323090"/>
                    </a:cubicBezTo>
                    <a:cubicBezTo>
                      <a:pt x="3283924" y="1325587"/>
                      <a:pt x="3275475" y="1329140"/>
                      <a:pt x="3266643" y="1331251"/>
                    </a:cubicBezTo>
                    <a:cubicBezTo>
                      <a:pt x="3246863" y="1336053"/>
                      <a:pt x="3226796" y="1340085"/>
                      <a:pt x="3206921" y="1344886"/>
                    </a:cubicBezTo>
                    <a:cubicBezTo>
                      <a:pt x="3195590" y="1347670"/>
                      <a:pt x="3184645" y="1352663"/>
                      <a:pt x="3173123" y="1354488"/>
                    </a:cubicBezTo>
                    <a:cubicBezTo>
                      <a:pt x="3145759" y="1358808"/>
                      <a:pt x="3118203" y="1361880"/>
                      <a:pt x="3090646" y="1365337"/>
                    </a:cubicBezTo>
                    <a:cubicBezTo>
                      <a:pt x="3062227" y="1368889"/>
                      <a:pt x="3033902" y="1372634"/>
                      <a:pt x="3005480" y="1375802"/>
                    </a:cubicBezTo>
                    <a:cubicBezTo>
                      <a:pt x="2989926" y="1377435"/>
                      <a:pt x="2974275" y="1377723"/>
                      <a:pt x="2958721" y="1379259"/>
                    </a:cubicBezTo>
                    <a:cubicBezTo>
                      <a:pt x="2945087" y="1380604"/>
                      <a:pt x="2931549" y="1383100"/>
                      <a:pt x="2917915" y="1384733"/>
                    </a:cubicBezTo>
                    <a:cubicBezTo>
                      <a:pt x="2906105" y="1386076"/>
                      <a:pt x="2894199" y="1386844"/>
                      <a:pt x="2882389" y="1388189"/>
                    </a:cubicBezTo>
                    <a:cubicBezTo>
                      <a:pt x="2863475" y="1390397"/>
                      <a:pt x="2844655" y="1392894"/>
                      <a:pt x="2825837" y="1395198"/>
                    </a:cubicBezTo>
                    <a:cubicBezTo>
                      <a:pt x="2817964" y="1396062"/>
                      <a:pt x="2809706" y="1398462"/>
                      <a:pt x="2802313" y="1397023"/>
                    </a:cubicBezTo>
                    <a:cubicBezTo>
                      <a:pt x="2783686" y="1393373"/>
                      <a:pt x="2765347" y="1394430"/>
                      <a:pt x="2746816" y="1396926"/>
                    </a:cubicBezTo>
                    <a:cubicBezTo>
                      <a:pt x="2740479" y="1397791"/>
                      <a:pt x="2733662" y="1397598"/>
                      <a:pt x="2727517" y="1395966"/>
                    </a:cubicBezTo>
                    <a:cubicBezTo>
                      <a:pt x="2714939" y="1392701"/>
                      <a:pt x="2702745" y="1388092"/>
                      <a:pt x="2690359" y="1384060"/>
                    </a:cubicBezTo>
                    <a:cubicBezTo>
                      <a:pt x="2689014" y="1383580"/>
                      <a:pt x="2687382" y="1383484"/>
                      <a:pt x="2685943" y="1383196"/>
                    </a:cubicBezTo>
                    <a:cubicBezTo>
                      <a:pt x="2677781" y="1381563"/>
                      <a:pt x="2669717" y="1379931"/>
                      <a:pt x="2661554" y="1378491"/>
                    </a:cubicBezTo>
                    <a:cubicBezTo>
                      <a:pt x="2657138" y="1377723"/>
                      <a:pt x="2652625" y="1377627"/>
                      <a:pt x="2648208" y="1376955"/>
                    </a:cubicBezTo>
                    <a:cubicBezTo>
                      <a:pt x="2631118" y="1374266"/>
                      <a:pt x="2612299" y="1378779"/>
                      <a:pt x="2597512" y="1367162"/>
                    </a:cubicBezTo>
                    <a:cubicBezTo>
                      <a:pt x="2587911" y="1359672"/>
                      <a:pt x="2578597" y="1361401"/>
                      <a:pt x="2568324" y="1362553"/>
                    </a:cubicBezTo>
                    <a:cubicBezTo>
                      <a:pt x="2560547" y="1363417"/>
                      <a:pt x="2552577" y="1363128"/>
                      <a:pt x="2544704" y="1363225"/>
                    </a:cubicBezTo>
                    <a:cubicBezTo>
                      <a:pt x="2530878" y="1363512"/>
                      <a:pt x="2517052" y="1363609"/>
                      <a:pt x="2503225" y="1364089"/>
                    </a:cubicBezTo>
                    <a:cubicBezTo>
                      <a:pt x="2498808" y="1364281"/>
                      <a:pt x="2494297" y="1366682"/>
                      <a:pt x="2489975" y="1366298"/>
                    </a:cubicBezTo>
                    <a:cubicBezTo>
                      <a:pt x="2470004" y="1364473"/>
                      <a:pt x="2450033" y="1361592"/>
                      <a:pt x="2430061" y="1359960"/>
                    </a:cubicBezTo>
                    <a:cubicBezTo>
                      <a:pt x="2418732" y="1359001"/>
                      <a:pt x="2407114" y="1360824"/>
                      <a:pt x="2395880" y="1359480"/>
                    </a:cubicBezTo>
                    <a:cubicBezTo>
                      <a:pt x="2382919" y="1357944"/>
                      <a:pt x="2370245" y="1354008"/>
                      <a:pt x="2357378" y="1351607"/>
                    </a:cubicBezTo>
                    <a:cubicBezTo>
                      <a:pt x="2353826" y="1350935"/>
                      <a:pt x="2349889" y="1351799"/>
                      <a:pt x="2346145" y="1351991"/>
                    </a:cubicBezTo>
                    <a:cubicBezTo>
                      <a:pt x="2341920" y="1352183"/>
                      <a:pt x="2337791" y="1352567"/>
                      <a:pt x="2333567" y="1352663"/>
                    </a:cubicBezTo>
                    <a:cubicBezTo>
                      <a:pt x="2320700" y="1352856"/>
                      <a:pt x="2307835" y="1352567"/>
                      <a:pt x="2294968" y="1353240"/>
                    </a:cubicBezTo>
                    <a:cubicBezTo>
                      <a:pt x="2287095" y="1353624"/>
                      <a:pt x="2278839" y="1357560"/>
                      <a:pt x="2271540" y="1356120"/>
                    </a:cubicBezTo>
                    <a:cubicBezTo>
                      <a:pt x="2256659" y="1353335"/>
                      <a:pt x="2241776" y="1359576"/>
                      <a:pt x="2226895" y="1354392"/>
                    </a:cubicBezTo>
                    <a:cubicBezTo>
                      <a:pt x="2222285" y="1352856"/>
                      <a:pt x="2215948" y="1356696"/>
                      <a:pt x="2210379" y="1356888"/>
                    </a:cubicBezTo>
                    <a:cubicBezTo>
                      <a:pt x="2196457" y="1357368"/>
                      <a:pt x="2182535" y="1357272"/>
                      <a:pt x="2168613" y="1357176"/>
                    </a:cubicBezTo>
                    <a:cubicBezTo>
                      <a:pt x="2156131" y="1357080"/>
                      <a:pt x="2143168" y="1358424"/>
                      <a:pt x="2131167" y="1355736"/>
                    </a:cubicBezTo>
                    <a:cubicBezTo>
                      <a:pt x="2118588" y="1352856"/>
                      <a:pt x="2107259" y="1353240"/>
                      <a:pt x="2095065" y="1356504"/>
                    </a:cubicBezTo>
                    <a:cubicBezTo>
                      <a:pt x="2086711" y="1358712"/>
                      <a:pt x="2077878" y="1359001"/>
                      <a:pt x="2069237" y="1359672"/>
                    </a:cubicBezTo>
                    <a:cubicBezTo>
                      <a:pt x="2059924" y="1360440"/>
                      <a:pt x="2049650" y="1358424"/>
                      <a:pt x="2041201" y="1361592"/>
                    </a:cubicBezTo>
                    <a:cubicBezTo>
                      <a:pt x="2016044" y="1371002"/>
                      <a:pt x="1990216" y="1373018"/>
                      <a:pt x="1963909" y="1373018"/>
                    </a:cubicBezTo>
                    <a:cubicBezTo>
                      <a:pt x="1959107" y="1373018"/>
                      <a:pt x="1954210" y="1371675"/>
                      <a:pt x="1949603" y="1370234"/>
                    </a:cubicBezTo>
                    <a:cubicBezTo>
                      <a:pt x="1922717" y="1361592"/>
                      <a:pt x="1895737" y="1362360"/>
                      <a:pt x="1868373" y="1367641"/>
                    </a:cubicBezTo>
                    <a:cubicBezTo>
                      <a:pt x="1862708" y="1368794"/>
                      <a:pt x="1856372" y="1368986"/>
                      <a:pt x="1850707" y="1367834"/>
                    </a:cubicBezTo>
                    <a:cubicBezTo>
                      <a:pt x="1834768" y="1364473"/>
                      <a:pt x="1819309" y="1358904"/>
                      <a:pt x="1803275" y="1356504"/>
                    </a:cubicBezTo>
                    <a:cubicBezTo>
                      <a:pt x="1776775" y="1352567"/>
                      <a:pt x="1753828" y="1365817"/>
                      <a:pt x="1730112" y="1374459"/>
                    </a:cubicBezTo>
                    <a:cubicBezTo>
                      <a:pt x="1707548" y="1382620"/>
                      <a:pt x="1688345" y="1401055"/>
                      <a:pt x="1661652" y="1396926"/>
                    </a:cubicBezTo>
                    <a:cubicBezTo>
                      <a:pt x="1658965" y="1396542"/>
                      <a:pt x="1655988" y="1399134"/>
                      <a:pt x="1653011" y="1399807"/>
                    </a:cubicBezTo>
                    <a:cubicBezTo>
                      <a:pt x="1644850" y="1401631"/>
                      <a:pt x="1636689" y="1403839"/>
                      <a:pt x="1628431" y="1404704"/>
                    </a:cubicBezTo>
                    <a:cubicBezTo>
                      <a:pt x="1618350" y="1405856"/>
                      <a:pt x="1608076" y="1405472"/>
                      <a:pt x="1597995" y="1406432"/>
                    </a:cubicBezTo>
                    <a:cubicBezTo>
                      <a:pt x="1585032" y="1407584"/>
                      <a:pt x="1572263" y="1410656"/>
                      <a:pt x="1559396" y="1410656"/>
                    </a:cubicBezTo>
                    <a:cubicBezTo>
                      <a:pt x="1549026" y="1410656"/>
                      <a:pt x="1538753" y="1407104"/>
                      <a:pt x="1528480" y="1405375"/>
                    </a:cubicBezTo>
                    <a:cubicBezTo>
                      <a:pt x="1513981" y="1402975"/>
                      <a:pt x="1498042" y="1403647"/>
                      <a:pt x="1485272" y="1397502"/>
                    </a:cubicBezTo>
                    <a:cubicBezTo>
                      <a:pt x="1471639" y="1390973"/>
                      <a:pt x="1458676" y="1387997"/>
                      <a:pt x="1444562" y="1390013"/>
                    </a:cubicBezTo>
                    <a:cubicBezTo>
                      <a:pt x="1439857" y="1390685"/>
                      <a:pt x="1433808" y="1394718"/>
                      <a:pt x="1431696" y="1398846"/>
                    </a:cubicBezTo>
                    <a:cubicBezTo>
                      <a:pt x="1426991" y="1408064"/>
                      <a:pt x="1420559" y="1409697"/>
                      <a:pt x="1411821" y="1406527"/>
                    </a:cubicBezTo>
                    <a:cubicBezTo>
                      <a:pt x="1404236" y="1403839"/>
                      <a:pt x="1394922" y="1402495"/>
                      <a:pt x="1389738" y="1397310"/>
                    </a:cubicBezTo>
                    <a:cubicBezTo>
                      <a:pt x="1375047" y="1382620"/>
                      <a:pt x="1356324" y="1382140"/>
                      <a:pt x="1338081" y="1378204"/>
                    </a:cubicBezTo>
                    <a:cubicBezTo>
                      <a:pt x="1326945" y="1375802"/>
                      <a:pt x="1316574" y="1375707"/>
                      <a:pt x="1305436" y="1377339"/>
                    </a:cubicBezTo>
                    <a:cubicBezTo>
                      <a:pt x="1281241" y="1380988"/>
                      <a:pt x="1257717" y="1375802"/>
                      <a:pt x="1234481" y="1369178"/>
                    </a:cubicBezTo>
                    <a:cubicBezTo>
                      <a:pt x="1219118" y="1364761"/>
                      <a:pt x="1203372" y="1362073"/>
                      <a:pt x="1188106" y="1357560"/>
                    </a:cubicBezTo>
                    <a:cubicBezTo>
                      <a:pt x="1176680" y="1354104"/>
                      <a:pt x="1165255" y="1349975"/>
                      <a:pt x="1154790" y="1344406"/>
                    </a:cubicBezTo>
                    <a:cubicBezTo>
                      <a:pt x="1139618" y="1336244"/>
                      <a:pt x="1126369" y="1323954"/>
                      <a:pt x="1107069" y="1327219"/>
                    </a:cubicBezTo>
                    <a:cubicBezTo>
                      <a:pt x="1090074" y="1330099"/>
                      <a:pt x="1074713" y="1324051"/>
                      <a:pt x="1059158" y="1318290"/>
                    </a:cubicBezTo>
                    <a:cubicBezTo>
                      <a:pt x="1047732" y="1314065"/>
                      <a:pt x="1036308" y="1309744"/>
                      <a:pt x="1024496" y="1307056"/>
                    </a:cubicBezTo>
                    <a:cubicBezTo>
                      <a:pt x="1010478" y="1303887"/>
                      <a:pt x="994635" y="1305232"/>
                      <a:pt x="982153" y="1299374"/>
                    </a:cubicBezTo>
                    <a:cubicBezTo>
                      <a:pt x="969095" y="1293229"/>
                      <a:pt x="958246" y="1297358"/>
                      <a:pt x="946628" y="1299087"/>
                    </a:cubicBezTo>
                    <a:cubicBezTo>
                      <a:pt x="928097" y="1301775"/>
                      <a:pt x="909661" y="1306768"/>
                      <a:pt x="890939" y="1300431"/>
                    </a:cubicBezTo>
                    <a:cubicBezTo>
                      <a:pt x="868184" y="1292750"/>
                      <a:pt x="845620" y="1284493"/>
                      <a:pt x="822769" y="1277196"/>
                    </a:cubicBezTo>
                    <a:cubicBezTo>
                      <a:pt x="813934" y="1274410"/>
                      <a:pt x="804431" y="1273258"/>
                      <a:pt x="795212" y="1272010"/>
                    </a:cubicBezTo>
                    <a:cubicBezTo>
                      <a:pt x="786476" y="1270954"/>
                      <a:pt x="776010" y="1273642"/>
                      <a:pt x="769288" y="1269610"/>
                    </a:cubicBezTo>
                    <a:cubicBezTo>
                      <a:pt x="752005" y="1259241"/>
                      <a:pt x="734243" y="1254152"/>
                      <a:pt x="714271" y="1254152"/>
                    </a:cubicBezTo>
                    <a:cubicBezTo>
                      <a:pt x="706781" y="1254152"/>
                      <a:pt x="699484" y="1249831"/>
                      <a:pt x="691900" y="1249062"/>
                    </a:cubicBezTo>
                    <a:cubicBezTo>
                      <a:pt x="681529" y="1248103"/>
                      <a:pt x="669623" y="1245510"/>
                      <a:pt x="660598" y="1249159"/>
                    </a:cubicBezTo>
                    <a:cubicBezTo>
                      <a:pt x="639379" y="1257800"/>
                      <a:pt x="622193" y="1250599"/>
                      <a:pt x="603662" y="1242054"/>
                    </a:cubicBezTo>
                    <a:cubicBezTo>
                      <a:pt x="585418" y="1233604"/>
                      <a:pt x="566215" y="1226884"/>
                      <a:pt x="546821" y="1221314"/>
                    </a:cubicBezTo>
                    <a:cubicBezTo>
                      <a:pt x="539524" y="1219298"/>
                      <a:pt x="530787" y="1222659"/>
                      <a:pt x="522721" y="1223330"/>
                    </a:cubicBezTo>
                    <a:cubicBezTo>
                      <a:pt x="519840" y="1223523"/>
                      <a:pt x="516671" y="1223811"/>
                      <a:pt x="514080" y="1222851"/>
                    </a:cubicBezTo>
                    <a:cubicBezTo>
                      <a:pt x="489020" y="1213633"/>
                      <a:pt x="463575" y="1206624"/>
                      <a:pt x="436404" y="1211424"/>
                    </a:cubicBezTo>
                    <a:cubicBezTo>
                      <a:pt x="433908" y="1211905"/>
                      <a:pt x="431123" y="1210849"/>
                      <a:pt x="428626" y="1210177"/>
                    </a:cubicBezTo>
                    <a:cubicBezTo>
                      <a:pt x="416432" y="1206720"/>
                      <a:pt x="404526" y="1201247"/>
                      <a:pt x="392141" y="1199999"/>
                    </a:cubicBezTo>
                    <a:cubicBezTo>
                      <a:pt x="361608" y="1196927"/>
                      <a:pt x="330884" y="1195678"/>
                      <a:pt x="300157" y="1193662"/>
                    </a:cubicBezTo>
                    <a:cubicBezTo>
                      <a:pt x="298237" y="1193566"/>
                      <a:pt x="296221" y="1193566"/>
                      <a:pt x="294493" y="1192894"/>
                    </a:cubicBezTo>
                    <a:cubicBezTo>
                      <a:pt x="283163" y="1188765"/>
                      <a:pt x="273274" y="1190110"/>
                      <a:pt x="263671" y="1197982"/>
                    </a:cubicBezTo>
                    <a:cubicBezTo>
                      <a:pt x="259447" y="1201439"/>
                      <a:pt x="253686" y="1203263"/>
                      <a:pt x="248406" y="1205184"/>
                    </a:cubicBezTo>
                    <a:cubicBezTo>
                      <a:pt x="240628" y="1208065"/>
                      <a:pt x="232659" y="1210849"/>
                      <a:pt x="224594" y="1212673"/>
                    </a:cubicBezTo>
                    <a:cubicBezTo>
                      <a:pt x="216624" y="1214401"/>
                      <a:pt x="208079" y="1216801"/>
                      <a:pt x="200398" y="1215458"/>
                    </a:cubicBezTo>
                    <a:cubicBezTo>
                      <a:pt x="186572" y="1213057"/>
                      <a:pt x="173417" y="1207681"/>
                      <a:pt x="159783" y="1204127"/>
                    </a:cubicBezTo>
                    <a:cubicBezTo>
                      <a:pt x="155079" y="1202879"/>
                      <a:pt x="149893" y="1203072"/>
                      <a:pt x="144997" y="1202975"/>
                    </a:cubicBezTo>
                    <a:cubicBezTo>
                      <a:pt x="133763" y="1202688"/>
                      <a:pt x="122241" y="1205472"/>
                      <a:pt x="112064" y="1197503"/>
                    </a:cubicBezTo>
                    <a:cubicBezTo>
                      <a:pt x="102655" y="1190014"/>
                      <a:pt x="93148" y="1192221"/>
                      <a:pt x="83259" y="1197887"/>
                    </a:cubicBezTo>
                    <a:cubicBezTo>
                      <a:pt x="76154" y="1201920"/>
                      <a:pt x="68090" y="1205088"/>
                      <a:pt x="60120" y="1206624"/>
                    </a:cubicBezTo>
                    <a:cubicBezTo>
                      <a:pt x="49174" y="1208736"/>
                      <a:pt x="38324" y="1209601"/>
                      <a:pt x="26514" y="1208352"/>
                    </a:cubicBezTo>
                    <a:cubicBezTo>
                      <a:pt x="18161" y="1207488"/>
                      <a:pt x="11343" y="1207104"/>
                      <a:pt x="4814" y="1202015"/>
                    </a:cubicBezTo>
                    <a:cubicBezTo>
                      <a:pt x="3759" y="1201247"/>
                      <a:pt x="1839" y="1201055"/>
                      <a:pt x="398" y="1201152"/>
                    </a:cubicBezTo>
                    <a:lnTo>
                      <a:pt x="0" y="1201150"/>
                    </a:lnTo>
                    <a:lnTo>
                      <a:pt x="0" y="1004512"/>
                    </a:lnTo>
                    <a:lnTo>
                      <a:pt x="30355" y="1002784"/>
                    </a:lnTo>
                    <a:cubicBezTo>
                      <a:pt x="37748" y="1002111"/>
                      <a:pt x="44853" y="999520"/>
                      <a:pt x="52151" y="997695"/>
                    </a:cubicBezTo>
                    <a:cubicBezTo>
                      <a:pt x="56183" y="996639"/>
                      <a:pt x="60504" y="993855"/>
                      <a:pt x="64248" y="994430"/>
                    </a:cubicBezTo>
                    <a:cubicBezTo>
                      <a:pt x="85948" y="997791"/>
                      <a:pt x="105823" y="989534"/>
                      <a:pt x="126370" y="985405"/>
                    </a:cubicBezTo>
                    <a:cubicBezTo>
                      <a:pt x="135876" y="983485"/>
                      <a:pt x="144805" y="978876"/>
                      <a:pt x="154022" y="975708"/>
                    </a:cubicBezTo>
                    <a:cubicBezTo>
                      <a:pt x="156423" y="974843"/>
                      <a:pt x="159111" y="974075"/>
                      <a:pt x="161512" y="974268"/>
                    </a:cubicBezTo>
                    <a:cubicBezTo>
                      <a:pt x="175242" y="975420"/>
                      <a:pt x="188876" y="977052"/>
                      <a:pt x="202510" y="978300"/>
                    </a:cubicBezTo>
                    <a:cubicBezTo>
                      <a:pt x="214896" y="979452"/>
                      <a:pt x="227378" y="979836"/>
                      <a:pt x="233235" y="993950"/>
                    </a:cubicBezTo>
                    <a:cubicBezTo>
                      <a:pt x="234100" y="996159"/>
                      <a:pt x="236979" y="997791"/>
                      <a:pt x="239188" y="999231"/>
                    </a:cubicBezTo>
                    <a:cubicBezTo>
                      <a:pt x="273274" y="1021411"/>
                      <a:pt x="291516" y="1020835"/>
                      <a:pt x="324834" y="997407"/>
                    </a:cubicBezTo>
                    <a:cubicBezTo>
                      <a:pt x="328290" y="995007"/>
                      <a:pt x="335683" y="993278"/>
                      <a:pt x="337987" y="995198"/>
                    </a:cubicBezTo>
                    <a:cubicBezTo>
                      <a:pt x="357575" y="1011137"/>
                      <a:pt x="378986" y="1009409"/>
                      <a:pt x="401550" y="1004416"/>
                    </a:cubicBezTo>
                    <a:cubicBezTo>
                      <a:pt x="407407" y="1003072"/>
                      <a:pt x="415664" y="1003072"/>
                      <a:pt x="420081" y="1006240"/>
                    </a:cubicBezTo>
                    <a:cubicBezTo>
                      <a:pt x="441108" y="1020930"/>
                      <a:pt x="463672" y="1018819"/>
                      <a:pt x="486523" y="1014498"/>
                    </a:cubicBezTo>
                    <a:cubicBezTo>
                      <a:pt x="490075" y="1013826"/>
                      <a:pt x="494397" y="1010177"/>
                      <a:pt x="495932" y="1006817"/>
                    </a:cubicBezTo>
                    <a:cubicBezTo>
                      <a:pt x="501406" y="994911"/>
                      <a:pt x="511680" y="990878"/>
                      <a:pt x="523009" y="987517"/>
                    </a:cubicBezTo>
                    <a:cubicBezTo>
                      <a:pt x="540868" y="982044"/>
                      <a:pt x="558438" y="975611"/>
                      <a:pt x="576393" y="970427"/>
                    </a:cubicBezTo>
                    <a:cubicBezTo>
                      <a:pt x="580811" y="969179"/>
                      <a:pt x="586283" y="969947"/>
                      <a:pt x="590892" y="971387"/>
                    </a:cubicBezTo>
                    <a:cubicBezTo>
                      <a:pt x="606638" y="976284"/>
                      <a:pt x="616624" y="988574"/>
                      <a:pt x="627569" y="999904"/>
                    </a:cubicBezTo>
                    <a:cubicBezTo>
                      <a:pt x="632370" y="1004897"/>
                      <a:pt x="638995" y="1008449"/>
                      <a:pt x="645429" y="1011329"/>
                    </a:cubicBezTo>
                    <a:cubicBezTo>
                      <a:pt x="662135" y="1018723"/>
                      <a:pt x="679226" y="1025348"/>
                      <a:pt x="696125" y="1032356"/>
                    </a:cubicBezTo>
                    <a:cubicBezTo>
                      <a:pt x="697757" y="1033029"/>
                      <a:pt x="699100" y="1034757"/>
                      <a:pt x="700349" y="1036197"/>
                    </a:cubicBezTo>
                    <a:cubicBezTo>
                      <a:pt x="712831" y="1051368"/>
                      <a:pt x="725216" y="1066634"/>
                      <a:pt x="737795" y="1081804"/>
                    </a:cubicBezTo>
                    <a:cubicBezTo>
                      <a:pt x="740195" y="1084684"/>
                      <a:pt x="743652" y="1086797"/>
                      <a:pt x="746244" y="1089581"/>
                    </a:cubicBezTo>
                    <a:cubicBezTo>
                      <a:pt x="749893" y="1093422"/>
                      <a:pt x="754502" y="1097071"/>
                      <a:pt x="756422" y="1101680"/>
                    </a:cubicBezTo>
                    <a:cubicBezTo>
                      <a:pt x="762374" y="1116177"/>
                      <a:pt x="773801" y="1122419"/>
                      <a:pt x="788202" y="1125108"/>
                    </a:cubicBezTo>
                    <a:cubicBezTo>
                      <a:pt x="801357" y="1127603"/>
                      <a:pt x="814511" y="1129716"/>
                      <a:pt x="827569" y="1132596"/>
                    </a:cubicBezTo>
                    <a:cubicBezTo>
                      <a:pt x="843507" y="1136053"/>
                      <a:pt x="859350" y="1139798"/>
                      <a:pt x="875097" y="1144022"/>
                    </a:cubicBezTo>
                    <a:cubicBezTo>
                      <a:pt x="881913" y="1145847"/>
                      <a:pt x="889115" y="1147959"/>
                      <a:pt x="894972" y="1151704"/>
                    </a:cubicBezTo>
                    <a:cubicBezTo>
                      <a:pt x="911390" y="1162073"/>
                      <a:pt x="928961" y="1169082"/>
                      <a:pt x="948260" y="1166298"/>
                    </a:cubicBezTo>
                    <a:cubicBezTo>
                      <a:pt x="963718" y="1164089"/>
                      <a:pt x="976680" y="1169754"/>
                      <a:pt x="986282" y="1178588"/>
                    </a:cubicBezTo>
                    <a:cubicBezTo>
                      <a:pt x="1003757" y="1194623"/>
                      <a:pt x="1022479" y="1190973"/>
                      <a:pt x="1041107" y="1185789"/>
                    </a:cubicBezTo>
                    <a:cubicBezTo>
                      <a:pt x="1050708" y="1183101"/>
                      <a:pt x="1058581" y="1183485"/>
                      <a:pt x="1067703" y="1186076"/>
                    </a:cubicBezTo>
                    <a:cubicBezTo>
                      <a:pt x="1088826" y="1192126"/>
                      <a:pt x="1102941" y="1208544"/>
                      <a:pt x="1116574" y="1222946"/>
                    </a:cubicBezTo>
                    <a:cubicBezTo>
                      <a:pt x="1128193" y="1235236"/>
                      <a:pt x="1141251" y="1242149"/>
                      <a:pt x="1155557" y="1247335"/>
                    </a:cubicBezTo>
                    <a:cubicBezTo>
                      <a:pt x="1173608" y="1253959"/>
                      <a:pt x="1187914" y="1251464"/>
                      <a:pt x="1196556" y="1235525"/>
                    </a:cubicBezTo>
                    <a:cubicBezTo>
                      <a:pt x="1198956" y="1231012"/>
                      <a:pt x="1203180" y="1225730"/>
                      <a:pt x="1207693" y="1224387"/>
                    </a:cubicBezTo>
                    <a:cubicBezTo>
                      <a:pt x="1229488" y="1217666"/>
                      <a:pt x="1251572" y="1207872"/>
                      <a:pt x="1274904" y="1213826"/>
                    </a:cubicBezTo>
                    <a:cubicBezTo>
                      <a:pt x="1307165" y="1221987"/>
                      <a:pt x="1338658" y="1221507"/>
                      <a:pt x="1370919" y="1213442"/>
                    </a:cubicBezTo>
                    <a:cubicBezTo>
                      <a:pt x="1423247" y="1200383"/>
                      <a:pt x="1475575" y="1186557"/>
                      <a:pt x="1530593" y="1189437"/>
                    </a:cubicBezTo>
                    <a:cubicBezTo>
                      <a:pt x="1539713" y="1189917"/>
                      <a:pt x="1550563" y="1184060"/>
                      <a:pt x="1558436" y="1178299"/>
                    </a:cubicBezTo>
                    <a:cubicBezTo>
                      <a:pt x="1573511" y="1167354"/>
                      <a:pt x="1572838" y="1166489"/>
                      <a:pt x="1589737" y="1175515"/>
                    </a:cubicBezTo>
                    <a:cubicBezTo>
                      <a:pt x="1593770" y="1177724"/>
                      <a:pt x="1598763" y="1179068"/>
                      <a:pt x="1601740" y="1182333"/>
                    </a:cubicBezTo>
                    <a:cubicBezTo>
                      <a:pt x="1616909" y="1198943"/>
                      <a:pt x="1635633" y="1194910"/>
                      <a:pt x="1654259" y="1192510"/>
                    </a:cubicBezTo>
                    <a:cubicBezTo>
                      <a:pt x="1657524" y="1192030"/>
                      <a:pt x="1661460" y="1191358"/>
                      <a:pt x="1664246" y="1192702"/>
                    </a:cubicBezTo>
                    <a:cubicBezTo>
                      <a:pt x="1676823" y="1198750"/>
                      <a:pt x="1687481" y="1196639"/>
                      <a:pt x="1698427" y="1188381"/>
                    </a:cubicBezTo>
                    <a:cubicBezTo>
                      <a:pt x="1707932" y="1181276"/>
                      <a:pt x="1718878" y="1177052"/>
                      <a:pt x="1730112" y="1185885"/>
                    </a:cubicBezTo>
                    <a:cubicBezTo>
                      <a:pt x="1755076" y="1205472"/>
                      <a:pt x="1781767" y="1206432"/>
                      <a:pt x="1809996" y="1194046"/>
                    </a:cubicBezTo>
                    <a:cubicBezTo>
                      <a:pt x="1830159" y="1185213"/>
                      <a:pt x="1850034" y="1183196"/>
                      <a:pt x="1871254" y="1192126"/>
                    </a:cubicBezTo>
                    <a:cubicBezTo>
                      <a:pt x="1879415" y="1195582"/>
                      <a:pt x="1889977" y="1193278"/>
                      <a:pt x="1899482" y="1194046"/>
                    </a:cubicBezTo>
                    <a:cubicBezTo>
                      <a:pt x="1904859" y="1194430"/>
                      <a:pt x="1910813" y="1194526"/>
                      <a:pt x="1915420" y="1196927"/>
                    </a:cubicBezTo>
                    <a:cubicBezTo>
                      <a:pt x="1927711" y="1203072"/>
                      <a:pt x="1939136" y="1210945"/>
                      <a:pt x="1951522" y="1216994"/>
                    </a:cubicBezTo>
                    <a:cubicBezTo>
                      <a:pt x="1957475" y="1219874"/>
                      <a:pt x="1964580" y="1221410"/>
                      <a:pt x="1971302" y="1221507"/>
                    </a:cubicBezTo>
                    <a:cubicBezTo>
                      <a:pt x="1991177" y="1221987"/>
                      <a:pt x="2011052" y="1221987"/>
                      <a:pt x="2030831" y="1221123"/>
                    </a:cubicBezTo>
                    <a:cubicBezTo>
                      <a:pt x="2063476" y="1219778"/>
                      <a:pt x="2096601" y="1219490"/>
                      <a:pt x="2120125" y="1190878"/>
                    </a:cubicBezTo>
                    <a:cubicBezTo>
                      <a:pt x="2122046" y="1188573"/>
                      <a:pt x="2126174" y="1187229"/>
                      <a:pt x="2129439" y="1186845"/>
                    </a:cubicBezTo>
                    <a:cubicBezTo>
                      <a:pt x="2144513" y="1185021"/>
                      <a:pt x="2159971" y="1184828"/>
                      <a:pt x="2174854" y="1181852"/>
                    </a:cubicBezTo>
                    <a:cubicBezTo>
                      <a:pt x="2186760" y="1179452"/>
                      <a:pt x="2196650" y="1180220"/>
                      <a:pt x="2205674" y="1188669"/>
                    </a:cubicBezTo>
                    <a:cubicBezTo>
                      <a:pt x="2217485" y="1199807"/>
                      <a:pt x="2231887" y="1206336"/>
                      <a:pt x="2247634" y="1202784"/>
                    </a:cubicBezTo>
                    <a:cubicBezTo>
                      <a:pt x="2263379" y="1199327"/>
                      <a:pt x="2273749" y="1206816"/>
                      <a:pt x="2285367" y="1214594"/>
                    </a:cubicBezTo>
                    <a:cubicBezTo>
                      <a:pt x="2293817" y="1220258"/>
                      <a:pt x="2303418" y="1227363"/>
                      <a:pt x="2312827" y="1227939"/>
                    </a:cubicBezTo>
                    <a:cubicBezTo>
                      <a:pt x="2334143" y="1229187"/>
                      <a:pt x="2352482" y="1248967"/>
                      <a:pt x="2375622" y="1237733"/>
                    </a:cubicBezTo>
                    <a:cubicBezTo>
                      <a:pt x="2377158" y="1236965"/>
                      <a:pt x="2379942" y="1238885"/>
                      <a:pt x="2382151" y="1239365"/>
                    </a:cubicBezTo>
                    <a:cubicBezTo>
                      <a:pt x="2399817" y="1243014"/>
                      <a:pt x="2416428" y="1239461"/>
                      <a:pt x="2429390" y="1227459"/>
                    </a:cubicBezTo>
                    <a:cubicBezTo>
                      <a:pt x="2446385" y="1211809"/>
                      <a:pt x="2465203" y="1210272"/>
                      <a:pt x="2486134" y="1215362"/>
                    </a:cubicBezTo>
                    <a:cubicBezTo>
                      <a:pt x="2492856" y="1216994"/>
                      <a:pt x="2499577" y="1218146"/>
                      <a:pt x="2506394" y="1219490"/>
                    </a:cubicBezTo>
                    <a:cubicBezTo>
                      <a:pt x="2515611" y="1221410"/>
                      <a:pt x="2524925" y="1223427"/>
                      <a:pt x="2534142" y="1225347"/>
                    </a:cubicBezTo>
                    <a:cubicBezTo>
                      <a:pt x="2543072" y="1227268"/>
                      <a:pt x="2552962" y="1230532"/>
                      <a:pt x="2559874" y="1222275"/>
                    </a:cubicBezTo>
                    <a:cubicBezTo>
                      <a:pt x="2565827" y="1215169"/>
                      <a:pt x="2570052" y="1215842"/>
                      <a:pt x="2575525" y="1221987"/>
                    </a:cubicBezTo>
                    <a:cubicBezTo>
                      <a:pt x="2594536" y="1243494"/>
                      <a:pt x="2617580" y="1256936"/>
                      <a:pt x="2646960" y="1257896"/>
                    </a:cubicBezTo>
                    <a:cubicBezTo>
                      <a:pt x="2653009" y="1258088"/>
                      <a:pt x="2659154" y="1259432"/>
                      <a:pt x="2665107" y="1260873"/>
                    </a:cubicBezTo>
                    <a:cubicBezTo>
                      <a:pt x="2668756" y="1261736"/>
                      <a:pt x="2673173" y="1262697"/>
                      <a:pt x="2675381" y="1265290"/>
                    </a:cubicBezTo>
                    <a:cubicBezTo>
                      <a:pt x="2692567" y="1285068"/>
                      <a:pt x="2713979" y="1298799"/>
                      <a:pt x="2737311" y="1309841"/>
                    </a:cubicBezTo>
                    <a:cubicBezTo>
                      <a:pt x="2745664" y="1313777"/>
                      <a:pt x="2754594" y="1317713"/>
                      <a:pt x="2763619" y="1318866"/>
                    </a:cubicBezTo>
                    <a:cubicBezTo>
                      <a:pt x="2773028" y="1320018"/>
                      <a:pt x="2782917" y="1318098"/>
                      <a:pt x="2792519" y="1317041"/>
                    </a:cubicBezTo>
                    <a:cubicBezTo>
                      <a:pt x="2798184" y="1316466"/>
                      <a:pt x="2804713" y="1316561"/>
                      <a:pt x="2809226" y="1313777"/>
                    </a:cubicBezTo>
                    <a:cubicBezTo>
                      <a:pt x="2823532" y="1305039"/>
                      <a:pt x="2837358" y="1295631"/>
                      <a:pt x="2850705" y="1285452"/>
                    </a:cubicBezTo>
                    <a:cubicBezTo>
                      <a:pt x="2862131" y="1276715"/>
                      <a:pt x="2864435" y="1275467"/>
                      <a:pt x="2874324" y="1286413"/>
                    </a:cubicBezTo>
                    <a:cubicBezTo>
                      <a:pt x="2884502" y="1297647"/>
                      <a:pt x="2897176" y="1303503"/>
                      <a:pt x="2911194" y="1305903"/>
                    </a:cubicBezTo>
                    <a:cubicBezTo>
                      <a:pt x="2933373" y="1309648"/>
                      <a:pt x="2955745" y="1312816"/>
                      <a:pt x="2978116" y="1314641"/>
                    </a:cubicBezTo>
                    <a:cubicBezTo>
                      <a:pt x="2998375" y="1316273"/>
                      <a:pt x="3008073" y="1307440"/>
                      <a:pt x="3012106" y="1287373"/>
                    </a:cubicBezTo>
                    <a:cubicBezTo>
                      <a:pt x="3014410" y="1276235"/>
                      <a:pt x="3017387" y="1264137"/>
                      <a:pt x="3029676" y="1261161"/>
                    </a:cubicBezTo>
                    <a:cubicBezTo>
                      <a:pt x="3049744" y="1256360"/>
                      <a:pt x="3070579" y="1254248"/>
                      <a:pt x="3080469" y="1230724"/>
                    </a:cubicBezTo>
                    <a:cubicBezTo>
                      <a:pt x="3085941" y="1235909"/>
                      <a:pt x="3089302" y="1238981"/>
                      <a:pt x="3092567" y="1242054"/>
                    </a:cubicBezTo>
                    <a:cubicBezTo>
                      <a:pt x="3101592" y="1250599"/>
                      <a:pt x="3120314" y="1254248"/>
                      <a:pt x="3129821" y="1246855"/>
                    </a:cubicBezTo>
                    <a:cubicBezTo>
                      <a:pt x="3143839" y="1236101"/>
                      <a:pt x="3156705" y="1238117"/>
                      <a:pt x="3170147" y="1246471"/>
                    </a:cubicBezTo>
                    <a:cubicBezTo>
                      <a:pt x="3192615" y="1260297"/>
                      <a:pt x="3217674" y="1257128"/>
                      <a:pt x="3240429" y="1251559"/>
                    </a:cubicBezTo>
                    <a:cubicBezTo>
                      <a:pt x="3257617" y="1247430"/>
                      <a:pt x="3275956" y="1239845"/>
                      <a:pt x="3287189" y="1222466"/>
                    </a:cubicBezTo>
                    <a:cubicBezTo>
                      <a:pt x="3290741" y="1216898"/>
                      <a:pt x="3298711" y="1214113"/>
                      <a:pt x="3305049" y="1210465"/>
                    </a:cubicBezTo>
                    <a:cubicBezTo>
                      <a:pt x="3310329" y="1207488"/>
                      <a:pt x="3315898" y="1204704"/>
                      <a:pt x="3321755" y="1202784"/>
                    </a:cubicBezTo>
                    <a:cubicBezTo>
                      <a:pt x="3327995" y="1200671"/>
                      <a:pt x="3334909" y="1197598"/>
                      <a:pt x="3341055" y="1198463"/>
                    </a:cubicBezTo>
                    <a:cubicBezTo>
                      <a:pt x="3359681" y="1200959"/>
                      <a:pt x="3374467" y="1196062"/>
                      <a:pt x="3387621" y="1182140"/>
                    </a:cubicBezTo>
                    <a:cubicBezTo>
                      <a:pt x="3394439" y="1174939"/>
                      <a:pt x="3404520" y="1166202"/>
                      <a:pt x="3413161" y="1166105"/>
                    </a:cubicBezTo>
                    <a:cubicBezTo>
                      <a:pt x="3434189" y="1165818"/>
                      <a:pt x="3451663" y="1158905"/>
                      <a:pt x="3470579" y="1150647"/>
                    </a:cubicBezTo>
                    <a:cubicBezTo>
                      <a:pt x="3482772" y="1145366"/>
                      <a:pt x="3496598" y="1141718"/>
                      <a:pt x="3509657" y="1136821"/>
                    </a:cubicBezTo>
                    <a:cubicBezTo>
                      <a:pt x="3524923" y="1131060"/>
                      <a:pt x="3541534" y="1128948"/>
                      <a:pt x="3550847" y="1113009"/>
                    </a:cubicBezTo>
                    <a:cubicBezTo>
                      <a:pt x="3551903" y="1111281"/>
                      <a:pt x="3555072" y="1110993"/>
                      <a:pt x="3556608" y="1109361"/>
                    </a:cubicBezTo>
                    <a:cubicBezTo>
                      <a:pt x="3561505" y="1104368"/>
                      <a:pt x="3567842" y="1099760"/>
                      <a:pt x="3570435" y="1093710"/>
                    </a:cubicBezTo>
                    <a:cubicBezTo>
                      <a:pt x="3577923" y="1076044"/>
                      <a:pt x="3583780" y="1057800"/>
                      <a:pt x="3590501" y="1039846"/>
                    </a:cubicBezTo>
                    <a:cubicBezTo>
                      <a:pt x="3591942" y="1036005"/>
                      <a:pt x="3593285" y="1031108"/>
                      <a:pt x="3596263" y="1028900"/>
                    </a:cubicBezTo>
                    <a:cubicBezTo>
                      <a:pt x="3613449" y="1016226"/>
                      <a:pt x="3630925" y="1004032"/>
                      <a:pt x="3648591" y="992030"/>
                    </a:cubicBezTo>
                    <a:cubicBezTo>
                      <a:pt x="3655696" y="987229"/>
                      <a:pt x="3661649" y="989918"/>
                      <a:pt x="3667986" y="995487"/>
                    </a:cubicBezTo>
                    <a:cubicBezTo>
                      <a:pt x="3674131" y="1000768"/>
                      <a:pt x="3681717" y="1006240"/>
                      <a:pt x="3689397" y="1007585"/>
                    </a:cubicBezTo>
                    <a:cubicBezTo>
                      <a:pt x="3704760" y="1010177"/>
                      <a:pt x="3720698" y="1010753"/>
                      <a:pt x="3736349" y="1010753"/>
                    </a:cubicBezTo>
                    <a:cubicBezTo>
                      <a:pt x="3742205" y="1010753"/>
                      <a:pt x="3748446" y="1007297"/>
                      <a:pt x="3753919" y="1004513"/>
                    </a:cubicBezTo>
                    <a:cubicBezTo>
                      <a:pt x="3764289" y="999231"/>
                      <a:pt x="3773890" y="992126"/>
                      <a:pt x="3784643" y="987710"/>
                    </a:cubicBezTo>
                    <a:cubicBezTo>
                      <a:pt x="3797126" y="982621"/>
                      <a:pt x="3804615" y="974459"/>
                      <a:pt x="3808359" y="961689"/>
                    </a:cubicBezTo>
                    <a:cubicBezTo>
                      <a:pt x="3813929" y="942679"/>
                      <a:pt x="3827179" y="929428"/>
                      <a:pt x="3842829" y="918674"/>
                    </a:cubicBezTo>
                    <a:cubicBezTo>
                      <a:pt x="3862705" y="904944"/>
                      <a:pt x="3886421" y="905616"/>
                      <a:pt x="3908983" y="902256"/>
                    </a:cubicBezTo>
                    <a:cubicBezTo>
                      <a:pt x="3917625" y="901008"/>
                      <a:pt x="3926555" y="899951"/>
                      <a:pt x="3934428" y="896783"/>
                    </a:cubicBezTo>
                    <a:cubicBezTo>
                      <a:pt x="3964288" y="884877"/>
                      <a:pt x="3994149" y="873548"/>
                      <a:pt x="4026987" y="873835"/>
                    </a:cubicBezTo>
                    <a:cubicBezTo>
                      <a:pt x="4029674" y="873835"/>
                      <a:pt x="4032363" y="873548"/>
                      <a:pt x="4035051" y="873067"/>
                    </a:cubicBezTo>
                    <a:cubicBezTo>
                      <a:pt x="4058383" y="869131"/>
                      <a:pt x="4082483" y="867594"/>
                      <a:pt x="4099189" y="846664"/>
                    </a:cubicBezTo>
                    <a:cubicBezTo>
                      <a:pt x="4102261" y="842823"/>
                      <a:pt x="4109271" y="841671"/>
                      <a:pt x="4114647" y="840134"/>
                    </a:cubicBezTo>
                    <a:cubicBezTo>
                      <a:pt x="4123961" y="837638"/>
                      <a:pt x="4130203" y="832549"/>
                      <a:pt x="4133563" y="823427"/>
                    </a:cubicBezTo>
                    <a:cubicBezTo>
                      <a:pt x="4139229" y="807681"/>
                      <a:pt x="4145949" y="792223"/>
                      <a:pt x="4151039" y="776284"/>
                    </a:cubicBezTo>
                    <a:cubicBezTo>
                      <a:pt x="4154591" y="765338"/>
                      <a:pt x="4161215" y="759289"/>
                      <a:pt x="4171489" y="754776"/>
                    </a:cubicBezTo>
                    <a:cubicBezTo>
                      <a:pt x="4177251" y="752280"/>
                      <a:pt x="4182243" y="746808"/>
                      <a:pt x="4186372" y="741718"/>
                    </a:cubicBezTo>
                    <a:cubicBezTo>
                      <a:pt x="4191365" y="735573"/>
                      <a:pt x="4193957" y="727412"/>
                      <a:pt x="4199429" y="721940"/>
                    </a:cubicBezTo>
                    <a:cubicBezTo>
                      <a:pt x="4212775" y="708305"/>
                      <a:pt x="4216905" y="693231"/>
                      <a:pt x="4212487" y="674604"/>
                    </a:cubicBezTo>
                    <a:cubicBezTo>
                      <a:pt x="4208551" y="658090"/>
                      <a:pt x="4218921" y="636006"/>
                      <a:pt x="4232555" y="632645"/>
                    </a:cubicBezTo>
                    <a:cubicBezTo>
                      <a:pt x="4247629" y="628900"/>
                      <a:pt x="4257999" y="619684"/>
                      <a:pt x="4268657" y="609410"/>
                    </a:cubicBezTo>
                    <a:cubicBezTo>
                      <a:pt x="4274609" y="603649"/>
                      <a:pt x="4282963" y="598656"/>
                      <a:pt x="4291028" y="597216"/>
                    </a:cubicBezTo>
                    <a:cubicBezTo>
                      <a:pt x="4321657" y="591647"/>
                      <a:pt x="4350557" y="598464"/>
                      <a:pt x="4379651" y="609506"/>
                    </a:cubicBezTo>
                    <a:cubicBezTo>
                      <a:pt x="4398661" y="616707"/>
                      <a:pt x="4419784" y="618627"/>
                      <a:pt x="4440139" y="621507"/>
                    </a:cubicBezTo>
                    <a:cubicBezTo>
                      <a:pt x="4446477" y="622371"/>
                      <a:pt x="4454542" y="620452"/>
                      <a:pt x="4460015" y="616899"/>
                    </a:cubicBezTo>
                    <a:cubicBezTo>
                      <a:pt x="4479218" y="604609"/>
                      <a:pt x="4498325" y="591935"/>
                      <a:pt x="4516183" y="577724"/>
                    </a:cubicBezTo>
                    <a:cubicBezTo>
                      <a:pt x="4532795" y="564379"/>
                      <a:pt x="4551517" y="558810"/>
                      <a:pt x="4571681" y="560250"/>
                    </a:cubicBezTo>
                    <a:cubicBezTo>
                      <a:pt x="4586371" y="561306"/>
                      <a:pt x="4599621" y="558905"/>
                      <a:pt x="4613447" y="555257"/>
                    </a:cubicBezTo>
                    <a:cubicBezTo>
                      <a:pt x="4624969" y="552185"/>
                      <a:pt x="4637643" y="550072"/>
                      <a:pt x="4649355" y="551417"/>
                    </a:cubicBezTo>
                    <a:cubicBezTo>
                      <a:pt x="4665775" y="553337"/>
                      <a:pt x="4679313" y="550553"/>
                      <a:pt x="4692467" y="540663"/>
                    </a:cubicBezTo>
                    <a:cubicBezTo>
                      <a:pt x="4699476" y="535382"/>
                      <a:pt x="4708502" y="532598"/>
                      <a:pt x="4716855" y="528949"/>
                    </a:cubicBezTo>
                    <a:cubicBezTo>
                      <a:pt x="4729721" y="523284"/>
                      <a:pt x="4743067" y="518483"/>
                      <a:pt x="4755645" y="512147"/>
                    </a:cubicBezTo>
                    <a:cubicBezTo>
                      <a:pt x="4769183" y="505425"/>
                      <a:pt x="4781569" y="496112"/>
                      <a:pt x="4795395" y="490351"/>
                    </a:cubicBezTo>
                    <a:cubicBezTo>
                      <a:pt x="4810278" y="484110"/>
                      <a:pt x="4819879" y="474605"/>
                      <a:pt x="4825928" y="459818"/>
                    </a:cubicBezTo>
                    <a:cubicBezTo>
                      <a:pt x="4829769" y="450504"/>
                      <a:pt x="4835049" y="440615"/>
                      <a:pt x="4842347" y="434086"/>
                    </a:cubicBezTo>
                    <a:cubicBezTo>
                      <a:pt x="4857422" y="420740"/>
                      <a:pt x="4875087" y="410370"/>
                      <a:pt x="4890451" y="397216"/>
                    </a:cubicBezTo>
                    <a:cubicBezTo>
                      <a:pt x="4912054" y="378781"/>
                      <a:pt x="4932025" y="359194"/>
                      <a:pt x="4933945" y="327701"/>
                    </a:cubicBezTo>
                    <a:cubicBezTo>
                      <a:pt x="4935001" y="310322"/>
                      <a:pt x="4944219" y="302929"/>
                      <a:pt x="4961214" y="298801"/>
                    </a:cubicBezTo>
                    <a:cubicBezTo>
                      <a:pt x="4966878" y="297457"/>
                      <a:pt x="4974945" y="294864"/>
                      <a:pt x="4976672" y="290639"/>
                    </a:cubicBezTo>
                    <a:cubicBezTo>
                      <a:pt x="4981857" y="278061"/>
                      <a:pt x="4992610" y="275565"/>
                      <a:pt x="5002979" y="270573"/>
                    </a:cubicBezTo>
                    <a:cubicBezTo>
                      <a:pt x="5009221" y="267596"/>
                      <a:pt x="5016903" y="261739"/>
                      <a:pt x="5018535" y="255690"/>
                    </a:cubicBezTo>
                    <a:cubicBezTo>
                      <a:pt x="5025255" y="231206"/>
                      <a:pt x="5043690" y="216804"/>
                      <a:pt x="5061069" y="200961"/>
                    </a:cubicBezTo>
                    <a:cubicBezTo>
                      <a:pt x="5066158" y="196256"/>
                      <a:pt x="5071631" y="190879"/>
                      <a:pt x="5074127" y="184735"/>
                    </a:cubicBezTo>
                    <a:cubicBezTo>
                      <a:pt x="5079409" y="171484"/>
                      <a:pt x="5087281" y="161882"/>
                      <a:pt x="5101108" y="156891"/>
                    </a:cubicBezTo>
                    <a:cubicBezTo>
                      <a:pt x="5105524" y="155354"/>
                      <a:pt x="5109557" y="151801"/>
                      <a:pt x="5112918" y="148441"/>
                    </a:cubicBezTo>
                    <a:cubicBezTo>
                      <a:pt x="5120119" y="141144"/>
                      <a:pt x="5126167" y="132598"/>
                      <a:pt x="5133753" y="125782"/>
                    </a:cubicBezTo>
                    <a:cubicBezTo>
                      <a:pt x="5153051" y="108211"/>
                      <a:pt x="5172159" y="90928"/>
                      <a:pt x="5183393" y="66348"/>
                    </a:cubicBezTo>
                    <a:cubicBezTo>
                      <a:pt x="5188865" y="54346"/>
                      <a:pt x="5195107" y="41288"/>
                      <a:pt x="5204709" y="33030"/>
                    </a:cubicBezTo>
                    <a:cubicBezTo>
                      <a:pt x="5216903" y="22565"/>
                      <a:pt x="5232937" y="16612"/>
                      <a:pt x="5247243" y="8451"/>
                    </a:cubicBezTo>
                    <a:close/>
                  </a:path>
                </a:pathLst>
              </a:custGeom>
              <a:blipFill dpi="0" rotWithShape="1">
                <a:blip r:embed="rId2">
                  <a:alphaModFix amt="57000"/>
                </a:blip>
                <a:srcRect/>
                <a:tile tx="0" ty="0" sx="100000" sy="100000" flip="none" algn="tl"/>
              </a:blipFill>
              <a:ln>
                <a:noFill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/>
              <a:p>
                <a:pPr algn="ctr"/>
                <a:endParaRPr lang="en-US"/>
              </a:p>
            </p:txBody>
          </p:sp>
        </p:grpSp>
      </p:grpSp>
      <p:pic>
        <p:nvPicPr>
          <p:cNvPr id="4" name="Content Placeholder 3" descr="Dragon Hotel Swansea - Ignitus Group">
            <a:extLst>
              <a:ext uri="{FF2B5EF4-FFF2-40B4-BE49-F238E27FC236}">
                <a16:creationId xmlns:a16="http://schemas.microsoft.com/office/drawing/2014/main" id="{7CA6F307-970D-C08B-3DDB-1E91CCA5CD4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541932" y="1724692"/>
            <a:ext cx="4369112" cy="231562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1512558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B95B9BA8-1D69-4796-85F5-B6D0BD5235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1942B03-4EF0-4FA0-C270-F7630E0F9A7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641752"/>
            <a:ext cx="4391024" cy="1323439"/>
          </a:xfrm>
        </p:spPr>
        <p:txBody>
          <a:bodyPr anchor="t">
            <a:normAutofit/>
          </a:bodyPr>
          <a:lstStyle/>
          <a:p>
            <a:r>
              <a:rPr lang="en-US" sz="4000" dirty="0">
                <a:solidFill>
                  <a:schemeClr val="bg1"/>
                </a:solidFill>
              </a:rPr>
              <a:t>The (not so) Grand Hotel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8F768C85-44AA-19F1-A08D-174E53BDE21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3146400"/>
            <a:ext cx="4391024" cy="2454300"/>
          </a:xfrm>
        </p:spPr>
        <p:txBody>
          <a:bodyPr>
            <a:normAutofit/>
          </a:bodyPr>
          <a:lstStyle/>
          <a:p>
            <a:endParaRPr lang="en-US" sz="2400">
              <a:solidFill>
                <a:schemeClr val="bg1">
                  <a:alpha val="80000"/>
                </a:schemeClr>
              </a:solidFill>
            </a:endParaRPr>
          </a:p>
        </p:txBody>
      </p:sp>
      <p:grpSp>
        <p:nvGrpSpPr>
          <p:cNvPr id="13" name="Group 12">
            <a:extLst>
              <a:ext uri="{FF2B5EF4-FFF2-40B4-BE49-F238E27FC236}">
                <a16:creationId xmlns:a16="http://schemas.microsoft.com/office/drawing/2014/main" id="{D44E3F87-3D58-4B03-86B2-15A5C5B9C9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096000" y="841376"/>
            <a:ext cx="5260976" cy="4707593"/>
            <a:chOff x="6096000" y="841376"/>
            <a:chExt cx="5260976" cy="4707593"/>
          </a:xfrm>
          <a:effectLst>
            <a:outerShdw blurRad="381000" dist="152400" dir="5400000" algn="ctr" rotWithShape="0">
              <a:srgbClr val="000000">
                <a:alpha val="10000"/>
              </a:srgbClr>
            </a:outerShdw>
          </a:effectLst>
        </p:grpSpPr>
        <p:grpSp>
          <p:nvGrpSpPr>
            <p:cNvPr id="14" name="Group 13">
              <a:extLst>
                <a:ext uri="{FF2B5EF4-FFF2-40B4-BE49-F238E27FC236}">
                  <a16:creationId xmlns:a16="http://schemas.microsoft.com/office/drawing/2014/main" id="{B4D09509-F6FC-47A6-B196-CCCFD8E8305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6096001" y="841376"/>
              <a:ext cx="5260975" cy="4707593"/>
              <a:chOff x="6096001" y="841376"/>
              <a:chExt cx="5260975" cy="4707593"/>
            </a:xfrm>
          </p:grpSpPr>
          <p:sp>
            <p:nvSpPr>
              <p:cNvPr id="18" name="Freeform: Shape 17">
                <a:extLst>
                  <a:ext uri="{FF2B5EF4-FFF2-40B4-BE49-F238E27FC236}">
                    <a16:creationId xmlns:a16="http://schemas.microsoft.com/office/drawing/2014/main" id="{BA5B9D66-192D-4F12-964D-2B23A1D27540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096001" y="841376"/>
                <a:ext cx="5260975" cy="4707593"/>
              </a:xfrm>
              <a:custGeom>
                <a:avLst/>
                <a:gdLst>
                  <a:gd name="connsiteX0" fmla="*/ 0 w 5260975"/>
                  <a:gd name="connsiteY0" fmla="*/ 0 h 4707593"/>
                  <a:gd name="connsiteX1" fmla="*/ 5260975 w 5260975"/>
                  <a:gd name="connsiteY1" fmla="*/ 0 h 4707593"/>
                  <a:gd name="connsiteX2" fmla="*/ 5260975 w 5260975"/>
                  <a:gd name="connsiteY2" fmla="*/ 3296937 h 4707593"/>
                  <a:gd name="connsiteX3" fmla="*/ 5260975 w 5260975"/>
                  <a:gd name="connsiteY3" fmla="*/ 3518571 h 4707593"/>
                  <a:gd name="connsiteX4" fmla="*/ 5226503 w 5260975"/>
                  <a:gd name="connsiteY4" fmla="*/ 3534000 h 4707593"/>
                  <a:gd name="connsiteX5" fmla="*/ 5206341 w 5260975"/>
                  <a:gd name="connsiteY5" fmla="*/ 3542065 h 4707593"/>
                  <a:gd name="connsiteX6" fmla="*/ 5123287 w 5260975"/>
                  <a:gd name="connsiteY6" fmla="*/ 3594010 h 4707593"/>
                  <a:gd name="connsiteX7" fmla="*/ 5048107 w 5260975"/>
                  <a:gd name="connsiteY7" fmla="*/ 3658244 h 4707593"/>
                  <a:gd name="connsiteX8" fmla="*/ 4992899 w 5260975"/>
                  <a:gd name="connsiteY8" fmla="*/ 3734479 h 4707593"/>
                  <a:gd name="connsiteX9" fmla="*/ 4977440 w 5260975"/>
                  <a:gd name="connsiteY9" fmla="*/ 3752627 h 4707593"/>
                  <a:gd name="connsiteX10" fmla="*/ 4935193 w 5260975"/>
                  <a:gd name="connsiteY10" fmla="*/ 3775382 h 4707593"/>
                  <a:gd name="connsiteX11" fmla="*/ 4897844 w 5260975"/>
                  <a:gd name="connsiteY11" fmla="*/ 3792472 h 4707593"/>
                  <a:gd name="connsiteX12" fmla="*/ 4870767 w 5260975"/>
                  <a:gd name="connsiteY12" fmla="*/ 3811388 h 4707593"/>
                  <a:gd name="connsiteX13" fmla="*/ 4847916 w 5260975"/>
                  <a:gd name="connsiteY13" fmla="*/ 3828767 h 4707593"/>
                  <a:gd name="connsiteX14" fmla="*/ 4796163 w 5260975"/>
                  <a:gd name="connsiteY14" fmla="*/ 3873702 h 4707593"/>
                  <a:gd name="connsiteX15" fmla="*/ 4738843 w 5260975"/>
                  <a:gd name="connsiteY15" fmla="*/ 3911628 h 4707593"/>
                  <a:gd name="connsiteX16" fmla="*/ 4692755 w 5260975"/>
                  <a:gd name="connsiteY16" fmla="*/ 3958099 h 4707593"/>
                  <a:gd name="connsiteX17" fmla="*/ 4673744 w 5260975"/>
                  <a:gd name="connsiteY17" fmla="*/ 3983255 h 4707593"/>
                  <a:gd name="connsiteX18" fmla="*/ 4633801 w 5260975"/>
                  <a:gd name="connsiteY18" fmla="*/ 4000442 h 4707593"/>
                  <a:gd name="connsiteX19" fmla="*/ 4590499 w 5260975"/>
                  <a:gd name="connsiteY19" fmla="*/ 4027326 h 4707593"/>
                  <a:gd name="connsiteX20" fmla="*/ 4559773 w 5260975"/>
                  <a:gd name="connsiteY20" fmla="*/ 4054018 h 4707593"/>
                  <a:gd name="connsiteX21" fmla="*/ 4536059 w 5260975"/>
                  <a:gd name="connsiteY21" fmla="*/ 4071877 h 4707593"/>
                  <a:gd name="connsiteX22" fmla="*/ 4502549 w 5260975"/>
                  <a:gd name="connsiteY22" fmla="*/ 4089832 h 4707593"/>
                  <a:gd name="connsiteX23" fmla="*/ 4468944 w 5260975"/>
                  <a:gd name="connsiteY23" fmla="*/ 4113356 h 4707593"/>
                  <a:gd name="connsiteX24" fmla="*/ 4452622 w 5260975"/>
                  <a:gd name="connsiteY24" fmla="*/ 4127854 h 4707593"/>
                  <a:gd name="connsiteX25" fmla="*/ 4421032 w 5260975"/>
                  <a:gd name="connsiteY25" fmla="*/ 4151953 h 4707593"/>
                  <a:gd name="connsiteX26" fmla="*/ 4388483 w 5260975"/>
                  <a:gd name="connsiteY26" fmla="*/ 4174421 h 4707593"/>
                  <a:gd name="connsiteX27" fmla="*/ 4327321 w 5260975"/>
                  <a:gd name="connsiteY27" fmla="*/ 4200153 h 4707593"/>
                  <a:gd name="connsiteX28" fmla="*/ 4271633 w 5260975"/>
                  <a:gd name="connsiteY28" fmla="*/ 4237983 h 4707593"/>
                  <a:gd name="connsiteX29" fmla="*/ 4227465 w 5260975"/>
                  <a:gd name="connsiteY29" fmla="*/ 4265635 h 4707593"/>
                  <a:gd name="connsiteX30" fmla="*/ 4201733 w 5260975"/>
                  <a:gd name="connsiteY30" fmla="*/ 4283783 h 4707593"/>
                  <a:gd name="connsiteX31" fmla="*/ 4154494 w 5260975"/>
                  <a:gd name="connsiteY31" fmla="*/ 4324301 h 4707593"/>
                  <a:gd name="connsiteX32" fmla="*/ 4081234 w 5260975"/>
                  <a:gd name="connsiteY32" fmla="*/ 4366931 h 4707593"/>
                  <a:gd name="connsiteX33" fmla="*/ 4036971 w 5260975"/>
                  <a:gd name="connsiteY33" fmla="*/ 4389975 h 4707593"/>
                  <a:gd name="connsiteX34" fmla="*/ 3941725 w 5260975"/>
                  <a:gd name="connsiteY34" fmla="*/ 4424733 h 4707593"/>
                  <a:gd name="connsiteX35" fmla="*/ 3910999 w 5260975"/>
                  <a:gd name="connsiteY35" fmla="*/ 4437119 h 4707593"/>
                  <a:gd name="connsiteX36" fmla="*/ 3875859 w 5260975"/>
                  <a:gd name="connsiteY36" fmla="*/ 4445280 h 4707593"/>
                  <a:gd name="connsiteX37" fmla="*/ 3819401 w 5260975"/>
                  <a:gd name="connsiteY37" fmla="*/ 4464579 h 4707593"/>
                  <a:gd name="connsiteX38" fmla="*/ 3709176 w 5260975"/>
                  <a:gd name="connsiteY38" fmla="*/ 4497800 h 4707593"/>
                  <a:gd name="connsiteX39" fmla="*/ 3684981 w 5260975"/>
                  <a:gd name="connsiteY39" fmla="*/ 4502889 h 4707593"/>
                  <a:gd name="connsiteX40" fmla="*/ 3623338 w 5260975"/>
                  <a:gd name="connsiteY40" fmla="*/ 4524300 h 4707593"/>
                  <a:gd name="connsiteX41" fmla="*/ 3586373 w 5260975"/>
                  <a:gd name="connsiteY41" fmla="*/ 4538702 h 4707593"/>
                  <a:gd name="connsiteX42" fmla="*/ 3555743 w 5260975"/>
                  <a:gd name="connsiteY42" fmla="*/ 4546960 h 4707593"/>
                  <a:gd name="connsiteX43" fmla="*/ 3528667 w 5260975"/>
                  <a:gd name="connsiteY43" fmla="*/ 4550801 h 4707593"/>
                  <a:gd name="connsiteX44" fmla="*/ 3457424 w 5260975"/>
                  <a:gd name="connsiteY44" fmla="*/ 4569811 h 4707593"/>
                  <a:gd name="connsiteX45" fmla="*/ 3429003 w 5260975"/>
                  <a:gd name="connsiteY45" fmla="*/ 4577301 h 4707593"/>
                  <a:gd name="connsiteX46" fmla="*/ 3355264 w 5260975"/>
                  <a:gd name="connsiteY46" fmla="*/ 4603033 h 4707593"/>
                  <a:gd name="connsiteX47" fmla="*/ 3292757 w 5260975"/>
                  <a:gd name="connsiteY47" fmla="*/ 4620027 h 4707593"/>
                  <a:gd name="connsiteX48" fmla="*/ 3266643 w 5260975"/>
                  <a:gd name="connsiteY48" fmla="*/ 4628188 h 4707593"/>
                  <a:gd name="connsiteX49" fmla="*/ 3206921 w 5260975"/>
                  <a:gd name="connsiteY49" fmla="*/ 4641823 h 4707593"/>
                  <a:gd name="connsiteX50" fmla="*/ 3173123 w 5260975"/>
                  <a:gd name="connsiteY50" fmla="*/ 4651425 h 4707593"/>
                  <a:gd name="connsiteX51" fmla="*/ 3090646 w 5260975"/>
                  <a:gd name="connsiteY51" fmla="*/ 4662274 h 4707593"/>
                  <a:gd name="connsiteX52" fmla="*/ 3005480 w 5260975"/>
                  <a:gd name="connsiteY52" fmla="*/ 4672739 h 4707593"/>
                  <a:gd name="connsiteX53" fmla="*/ 2958721 w 5260975"/>
                  <a:gd name="connsiteY53" fmla="*/ 4676196 h 4707593"/>
                  <a:gd name="connsiteX54" fmla="*/ 2917915 w 5260975"/>
                  <a:gd name="connsiteY54" fmla="*/ 4681670 h 4707593"/>
                  <a:gd name="connsiteX55" fmla="*/ 2882389 w 5260975"/>
                  <a:gd name="connsiteY55" fmla="*/ 4685126 h 4707593"/>
                  <a:gd name="connsiteX56" fmla="*/ 2825837 w 5260975"/>
                  <a:gd name="connsiteY56" fmla="*/ 4692135 h 4707593"/>
                  <a:gd name="connsiteX57" fmla="*/ 2802313 w 5260975"/>
                  <a:gd name="connsiteY57" fmla="*/ 4693960 h 4707593"/>
                  <a:gd name="connsiteX58" fmla="*/ 2746816 w 5260975"/>
                  <a:gd name="connsiteY58" fmla="*/ 4693863 h 4707593"/>
                  <a:gd name="connsiteX59" fmla="*/ 2727517 w 5260975"/>
                  <a:gd name="connsiteY59" fmla="*/ 4692903 h 4707593"/>
                  <a:gd name="connsiteX60" fmla="*/ 2690359 w 5260975"/>
                  <a:gd name="connsiteY60" fmla="*/ 4680997 h 4707593"/>
                  <a:gd name="connsiteX61" fmla="*/ 2685943 w 5260975"/>
                  <a:gd name="connsiteY61" fmla="*/ 4680133 h 4707593"/>
                  <a:gd name="connsiteX62" fmla="*/ 2661554 w 5260975"/>
                  <a:gd name="connsiteY62" fmla="*/ 4675428 h 4707593"/>
                  <a:gd name="connsiteX63" fmla="*/ 2648208 w 5260975"/>
                  <a:gd name="connsiteY63" fmla="*/ 4673892 h 4707593"/>
                  <a:gd name="connsiteX64" fmla="*/ 2597512 w 5260975"/>
                  <a:gd name="connsiteY64" fmla="*/ 4664099 h 4707593"/>
                  <a:gd name="connsiteX65" fmla="*/ 2568324 w 5260975"/>
                  <a:gd name="connsiteY65" fmla="*/ 4659490 h 4707593"/>
                  <a:gd name="connsiteX66" fmla="*/ 2544704 w 5260975"/>
                  <a:gd name="connsiteY66" fmla="*/ 4660162 h 4707593"/>
                  <a:gd name="connsiteX67" fmla="*/ 2503225 w 5260975"/>
                  <a:gd name="connsiteY67" fmla="*/ 4661026 h 4707593"/>
                  <a:gd name="connsiteX68" fmla="*/ 2489975 w 5260975"/>
                  <a:gd name="connsiteY68" fmla="*/ 4663235 h 4707593"/>
                  <a:gd name="connsiteX69" fmla="*/ 2430061 w 5260975"/>
                  <a:gd name="connsiteY69" fmla="*/ 4656897 h 4707593"/>
                  <a:gd name="connsiteX70" fmla="*/ 2395880 w 5260975"/>
                  <a:gd name="connsiteY70" fmla="*/ 4656417 h 4707593"/>
                  <a:gd name="connsiteX71" fmla="*/ 2357378 w 5260975"/>
                  <a:gd name="connsiteY71" fmla="*/ 4648544 h 4707593"/>
                  <a:gd name="connsiteX72" fmla="*/ 2346145 w 5260975"/>
                  <a:gd name="connsiteY72" fmla="*/ 4648928 h 4707593"/>
                  <a:gd name="connsiteX73" fmla="*/ 2333567 w 5260975"/>
                  <a:gd name="connsiteY73" fmla="*/ 4649600 h 4707593"/>
                  <a:gd name="connsiteX74" fmla="*/ 2294968 w 5260975"/>
                  <a:gd name="connsiteY74" fmla="*/ 4650177 h 4707593"/>
                  <a:gd name="connsiteX75" fmla="*/ 2271540 w 5260975"/>
                  <a:gd name="connsiteY75" fmla="*/ 4653057 h 4707593"/>
                  <a:gd name="connsiteX76" fmla="*/ 2226895 w 5260975"/>
                  <a:gd name="connsiteY76" fmla="*/ 4651329 h 4707593"/>
                  <a:gd name="connsiteX77" fmla="*/ 2210379 w 5260975"/>
                  <a:gd name="connsiteY77" fmla="*/ 4653825 h 4707593"/>
                  <a:gd name="connsiteX78" fmla="*/ 2168613 w 5260975"/>
                  <a:gd name="connsiteY78" fmla="*/ 4654113 h 4707593"/>
                  <a:gd name="connsiteX79" fmla="*/ 2131167 w 5260975"/>
                  <a:gd name="connsiteY79" fmla="*/ 4652673 h 4707593"/>
                  <a:gd name="connsiteX80" fmla="*/ 2095065 w 5260975"/>
                  <a:gd name="connsiteY80" fmla="*/ 4653441 h 4707593"/>
                  <a:gd name="connsiteX81" fmla="*/ 2069237 w 5260975"/>
                  <a:gd name="connsiteY81" fmla="*/ 4656609 h 4707593"/>
                  <a:gd name="connsiteX82" fmla="*/ 2041201 w 5260975"/>
                  <a:gd name="connsiteY82" fmla="*/ 4658529 h 4707593"/>
                  <a:gd name="connsiteX83" fmla="*/ 1963909 w 5260975"/>
                  <a:gd name="connsiteY83" fmla="*/ 4669955 h 4707593"/>
                  <a:gd name="connsiteX84" fmla="*/ 1949603 w 5260975"/>
                  <a:gd name="connsiteY84" fmla="*/ 4667171 h 4707593"/>
                  <a:gd name="connsiteX85" fmla="*/ 1868373 w 5260975"/>
                  <a:gd name="connsiteY85" fmla="*/ 4664578 h 4707593"/>
                  <a:gd name="connsiteX86" fmla="*/ 1850707 w 5260975"/>
                  <a:gd name="connsiteY86" fmla="*/ 4664771 h 4707593"/>
                  <a:gd name="connsiteX87" fmla="*/ 1803275 w 5260975"/>
                  <a:gd name="connsiteY87" fmla="*/ 4653441 h 4707593"/>
                  <a:gd name="connsiteX88" fmla="*/ 1730112 w 5260975"/>
                  <a:gd name="connsiteY88" fmla="*/ 4671396 h 4707593"/>
                  <a:gd name="connsiteX89" fmla="*/ 1661652 w 5260975"/>
                  <a:gd name="connsiteY89" fmla="*/ 4693863 h 4707593"/>
                  <a:gd name="connsiteX90" fmla="*/ 1653011 w 5260975"/>
                  <a:gd name="connsiteY90" fmla="*/ 4696744 h 4707593"/>
                  <a:gd name="connsiteX91" fmla="*/ 1628431 w 5260975"/>
                  <a:gd name="connsiteY91" fmla="*/ 4701641 h 4707593"/>
                  <a:gd name="connsiteX92" fmla="*/ 1597995 w 5260975"/>
                  <a:gd name="connsiteY92" fmla="*/ 4703369 h 4707593"/>
                  <a:gd name="connsiteX93" fmla="*/ 1559396 w 5260975"/>
                  <a:gd name="connsiteY93" fmla="*/ 4707593 h 4707593"/>
                  <a:gd name="connsiteX94" fmla="*/ 1528480 w 5260975"/>
                  <a:gd name="connsiteY94" fmla="*/ 4702312 h 4707593"/>
                  <a:gd name="connsiteX95" fmla="*/ 1485272 w 5260975"/>
                  <a:gd name="connsiteY95" fmla="*/ 4694439 h 4707593"/>
                  <a:gd name="connsiteX96" fmla="*/ 1444562 w 5260975"/>
                  <a:gd name="connsiteY96" fmla="*/ 4686950 h 4707593"/>
                  <a:gd name="connsiteX97" fmla="*/ 1431696 w 5260975"/>
                  <a:gd name="connsiteY97" fmla="*/ 4695783 h 4707593"/>
                  <a:gd name="connsiteX98" fmla="*/ 1411821 w 5260975"/>
                  <a:gd name="connsiteY98" fmla="*/ 4703464 h 4707593"/>
                  <a:gd name="connsiteX99" fmla="*/ 1389738 w 5260975"/>
                  <a:gd name="connsiteY99" fmla="*/ 4694247 h 4707593"/>
                  <a:gd name="connsiteX100" fmla="*/ 1338081 w 5260975"/>
                  <a:gd name="connsiteY100" fmla="*/ 4675141 h 4707593"/>
                  <a:gd name="connsiteX101" fmla="*/ 1305436 w 5260975"/>
                  <a:gd name="connsiteY101" fmla="*/ 4674276 h 4707593"/>
                  <a:gd name="connsiteX102" fmla="*/ 1234481 w 5260975"/>
                  <a:gd name="connsiteY102" fmla="*/ 4666115 h 4707593"/>
                  <a:gd name="connsiteX103" fmla="*/ 1188106 w 5260975"/>
                  <a:gd name="connsiteY103" fmla="*/ 4654497 h 4707593"/>
                  <a:gd name="connsiteX104" fmla="*/ 1154790 w 5260975"/>
                  <a:gd name="connsiteY104" fmla="*/ 4641343 h 4707593"/>
                  <a:gd name="connsiteX105" fmla="*/ 1107069 w 5260975"/>
                  <a:gd name="connsiteY105" fmla="*/ 4624156 h 4707593"/>
                  <a:gd name="connsiteX106" fmla="*/ 1059158 w 5260975"/>
                  <a:gd name="connsiteY106" fmla="*/ 4615227 h 4707593"/>
                  <a:gd name="connsiteX107" fmla="*/ 1024496 w 5260975"/>
                  <a:gd name="connsiteY107" fmla="*/ 4603993 h 4707593"/>
                  <a:gd name="connsiteX108" fmla="*/ 982153 w 5260975"/>
                  <a:gd name="connsiteY108" fmla="*/ 4596311 h 4707593"/>
                  <a:gd name="connsiteX109" fmla="*/ 946628 w 5260975"/>
                  <a:gd name="connsiteY109" fmla="*/ 4596024 h 4707593"/>
                  <a:gd name="connsiteX110" fmla="*/ 890939 w 5260975"/>
                  <a:gd name="connsiteY110" fmla="*/ 4597368 h 4707593"/>
                  <a:gd name="connsiteX111" fmla="*/ 822769 w 5260975"/>
                  <a:gd name="connsiteY111" fmla="*/ 4574133 h 4707593"/>
                  <a:gd name="connsiteX112" fmla="*/ 795212 w 5260975"/>
                  <a:gd name="connsiteY112" fmla="*/ 4568947 h 4707593"/>
                  <a:gd name="connsiteX113" fmla="*/ 769288 w 5260975"/>
                  <a:gd name="connsiteY113" fmla="*/ 4566547 h 4707593"/>
                  <a:gd name="connsiteX114" fmla="*/ 714271 w 5260975"/>
                  <a:gd name="connsiteY114" fmla="*/ 4551089 h 4707593"/>
                  <a:gd name="connsiteX115" fmla="*/ 691900 w 5260975"/>
                  <a:gd name="connsiteY115" fmla="*/ 4545999 h 4707593"/>
                  <a:gd name="connsiteX116" fmla="*/ 660598 w 5260975"/>
                  <a:gd name="connsiteY116" fmla="*/ 4546096 h 4707593"/>
                  <a:gd name="connsiteX117" fmla="*/ 603662 w 5260975"/>
                  <a:gd name="connsiteY117" fmla="*/ 4538991 h 4707593"/>
                  <a:gd name="connsiteX118" fmla="*/ 546821 w 5260975"/>
                  <a:gd name="connsiteY118" fmla="*/ 4518251 h 4707593"/>
                  <a:gd name="connsiteX119" fmla="*/ 522721 w 5260975"/>
                  <a:gd name="connsiteY119" fmla="*/ 4520267 h 4707593"/>
                  <a:gd name="connsiteX120" fmla="*/ 514080 w 5260975"/>
                  <a:gd name="connsiteY120" fmla="*/ 4519788 h 4707593"/>
                  <a:gd name="connsiteX121" fmla="*/ 436404 w 5260975"/>
                  <a:gd name="connsiteY121" fmla="*/ 4508361 h 4707593"/>
                  <a:gd name="connsiteX122" fmla="*/ 428626 w 5260975"/>
                  <a:gd name="connsiteY122" fmla="*/ 4507114 h 4707593"/>
                  <a:gd name="connsiteX123" fmla="*/ 392141 w 5260975"/>
                  <a:gd name="connsiteY123" fmla="*/ 4496936 h 4707593"/>
                  <a:gd name="connsiteX124" fmla="*/ 300157 w 5260975"/>
                  <a:gd name="connsiteY124" fmla="*/ 4490599 h 4707593"/>
                  <a:gd name="connsiteX125" fmla="*/ 294493 w 5260975"/>
                  <a:gd name="connsiteY125" fmla="*/ 4489831 h 4707593"/>
                  <a:gd name="connsiteX126" fmla="*/ 263671 w 5260975"/>
                  <a:gd name="connsiteY126" fmla="*/ 4494919 h 4707593"/>
                  <a:gd name="connsiteX127" fmla="*/ 248406 w 5260975"/>
                  <a:gd name="connsiteY127" fmla="*/ 4502121 h 4707593"/>
                  <a:gd name="connsiteX128" fmla="*/ 224594 w 5260975"/>
                  <a:gd name="connsiteY128" fmla="*/ 4509610 h 4707593"/>
                  <a:gd name="connsiteX129" fmla="*/ 200398 w 5260975"/>
                  <a:gd name="connsiteY129" fmla="*/ 4512395 h 4707593"/>
                  <a:gd name="connsiteX130" fmla="*/ 159783 w 5260975"/>
                  <a:gd name="connsiteY130" fmla="*/ 4501064 h 4707593"/>
                  <a:gd name="connsiteX131" fmla="*/ 144997 w 5260975"/>
                  <a:gd name="connsiteY131" fmla="*/ 4499912 h 4707593"/>
                  <a:gd name="connsiteX132" fmla="*/ 112064 w 5260975"/>
                  <a:gd name="connsiteY132" fmla="*/ 4494440 h 4707593"/>
                  <a:gd name="connsiteX133" fmla="*/ 83259 w 5260975"/>
                  <a:gd name="connsiteY133" fmla="*/ 4494824 h 4707593"/>
                  <a:gd name="connsiteX134" fmla="*/ 60120 w 5260975"/>
                  <a:gd name="connsiteY134" fmla="*/ 4503561 h 4707593"/>
                  <a:gd name="connsiteX135" fmla="*/ 26514 w 5260975"/>
                  <a:gd name="connsiteY135" fmla="*/ 4505289 h 4707593"/>
                  <a:gd name="connsiteX136" fmla="*/ 4814 w 5260975"/>
                  <a:gd name="connsiteY136" fmla="*/ 4498952 h 4707593"/>
                  <a:gd name="connsiteX137" fmla="*/ 398 w 5260975"/>
                  <a:gd name="connsiteY137" fmla="*/ 4498089 h 4707593"/>
                  <a:gd name="connsiteX138" fmla="*/ 0 w 5260975"/>
                  <a:gd name="connsiteY138" fmla="*/ 4498087 h 470759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  <a:cxn ang="0">
                    <a:pos x="connsiteX48" y="connsiteY48"/>
                  </a:cxn>
                  <a:cxn ang="0">
                    <a:pos x="connsiteX49" y="connsiteY49"/>
                  </a:cxn>
                  <a:cxn ang="0">
                    <a:pos x="connsiteX50" y="connsiteY50"/>
                  </a:cxn>
                  <a:cxn ang="0">
                    <a:pos x="connsiteX51" y="connsiteY51"/>
                  </a:cxn>
                  <a:cxn ang="0">
                    <a:pos x="connsiteX52" y="connsiteY52"/>
                  </a:cxn>
                  <a:cxn ang="0">
                    <a:pos x="connsiteX53" y="connsiteY53"/>
                  </a:cxn>
                  <a:cxn ang="0">
                    <a:pos x="connsiteX54" y="connsiteY54"/>
                  </a:cxn>
                  <a:cxn ang="0">
                    <a:pos x="connsiteX55" y="connsiteY55"/>
                  </a:cxn>
                  <a:cxn ang="0">
                    <a:pos x="connsiteX56" y="connsiteY56"/>
                  </a:cxn>
                  <a:cxn ang="0">
                    <a:pos x="connsiteX57" y="connsiteY57"/>
                  </a:cxn>
                  <a:cxn ang="0">
                    <a:pos x="connsiteX58" y="connsiteY58"/>
                  </a:cxn>
                  <a:cxn ang="0">
                    <a:pos x="connsiteX59" y="connsiteY59"/>
                  </a:cxn>
                  <a:cxn ang="0">
                    <a:pos x="connsiteX60" y="connsiteY60"/>
                  </a:cxn>
                  <a:cxn ang="0">
                    <a:pos x="connsiteX61" y="connsiteY61"/>
                  </a:cxn>
                  <a:cxn ang="0">
                    <a:pos x="connsiteX62" y="connsiteY62"/>
                  </a:cxn>
                  <a:cxn ang="0">
                    <a:pos x="connsiteX63" y="connsiteY63"/>
                  </a:cxn>
                  <a:cxn ang="0">
                    <a:pos x="connsiteX64" y="connsiteY64"/>
                  </a:cxn>
                  <a:cxn ang="0">
                    <a:pos x="connsiteX65" y="connsiteY65"/>
                  </a:cxn>
                  <a:cxn ang="0">
                    <a:pos x="connsiteX66" y="connsiteY66"/>
                  </a:cxn>
                  <a:cxn ang="0">
                    <a:pos x="connsiteX67" y="connsiteY67"/>
                  </a:cxn>
                  <a:cxn ang="0">
                    <a:pos x="connsiteX68" y="connsiteY68"/>
                  </a:cxn>
                  <a:cxn ang="0">
                    <a:pos x="connsiteX69" y="connsiteY69"/>
                  </a:cxn>
                  <a:cxn ang="0">
                    <a:pos x="connsiteX70" y="connsiteY70"/>
                  </a:cxn>
                  <a:cxn ang="0">
                    <a:pos x="connsiteX71" y="connsiteY71"/>
                  </a:cxn>
                  <a:cxn ang="0">
                    <a:pos x="connsiteX72" y="connsiteY72"/>
                  </a:cxn>
                  <a:cxn ang="0">
                    <a:pos x="connsiteX73" y="connsiteY73"/>
                  </a:cxn>
                  <a:cxn ang="0">
                    <a:pos x="connsiteX74" y="connsiteY74"/>
                  </a:cxn>
                  <a:cxn ang="0">
                    <a:pos x="connsiteX75" y="connsiteY75"/>
                  </a:cxn>
                  <a:cxn ang="0">
                    <a:pos x="connsiteX76" y="connsiteY76"/>
                  </a:cxn>
                  <a:cxn ang="0">
                    <a:pos x="connsiteX77" y="connsiteY77"/>
                  </a:cxn>
                  <a:cxn ang="0">
                    <a:pos x="connsiteX78" y="connsiteY78"/>
                  </a:cxn>
                  <a:cxn ang="0">
                    <a:pos x="connsiteX79" y="connsiteY79"/>
                  </a:cxn>
                  <a:cxn ang="0">
                    <a:pos x="connsiteX80" y="connsiteY80"/>
                  </a:cxn>
                  <a:cxn ang="0">
                    <a:pos x="connsiteX81" y="connsiteY81"/>
                  </a:cxn>
                  <a:cxn ang="0">
                    <a:pos x="connsiteX82" y="connsiteY82"/>
                  </a:cxn>
                  <a:cxn ang="0">
                    <a:pos x="connsiteX83" y="connsiteY83"/>
                  </a:cxn>
                  <a:cxn ang="0">
                    <a:pos x="connsiteX84" y="connsiteY84"/>
                  </a:cxn>
                  <a:cxn ang="0">
                    <a:pos x="connsiteX85" y="connsiteY85"/>
                  </a:cxn>
                  <a:cxn ang="0">
                    <a:pos x="connsiteX86" y="connsiteY86"/>
                  </a:cxn>
                  <a:cxn ang="0">
                    <a:pos x="connsiteX87" y="connsiteY87"/>
                  </a:cxn>
                  <a:cxn ang="0">
                    <a:pos x="connsiteX88" y="connsiteY88"/>
                  </a:cxn>
                  <a:cxn ang="0">
                    <a:pos x="connsiteX89" y="connsiteY89"/>
                  </a:cxn>
                  <a:cxn ang="0">
                    <a:pos x="connsiteX90" y="connsiteY90"/>
                  </a:cxn>
                  <a:cxn ang="0">
                    <a:pos x="connsiteX91" y="connsiteY91"/>
                  </a:cxn>
                  <a:cxn ang="0">
                    <a:pos x="connsiteX92" y="connsiteY92"/>
                  </a:cxn>
                  <a:cxn ang="0">
                    <a:pos x="connsiteX93" y="connsiteY93"/>
                  </a:cxn>
                  <a:cxn ang="0">
                    <a:pos x="connsiteX94" y="connsiteY94"/>
                  </a:cxn>
                  <a:cxn ang="0">
                    <a:pos x="connsiteX95" y="connsiteY95"/>
                  </a:cxn>
                  <a:cxn ang="0">
                    <a:pos x="connsiteX96" y="connsiteY96"/>
                  </a:cxn>
                  <a:cxn ang="0">
                    <a:pos x="connsiteX97" y="connsiteY97"/>
                  </a:cxn>
                  <a:cxn ang="0">
                    <a:pos x="connsiteX98" y="connsiteY98"/>
                  </a:cxn>
                  <a:cxn ang="0">
                    <a:pos x="connsiteX99" y="connsiteY99"/>
                  </a:cxn>
                  <a:cxn ang="0">
                    <a:pos x="connsiteX100" y="connsiteY100"/>
                  </a:cxn>
                  <a:cxn ang="0">
                    <a:pos x="connsiteX101" y="connsiteY101"/>
                  </a:cxn>
                  <a:cxn ang="0">
                    <a:pos x="connsiteX102" y="connsiteY102"/>
                  </a:cxn>
                  <a:cxn ang="0">
                    <a:pos x="connsiteX103" y="connsiteY103"/>
                  </a:cxn>
                  <a:cxn ang="0">
                    <a:pos x="connsiteX104" y="connsiteY104"/>
                  </a:cxn>
                  <a:cxn ang="0">
                    <a:pos x="connsiteX105" y="connsiteY105"/>
                  </a:cxn>
                  <a:cxn ang="0">
                    <a:pos x="connsiteX106" y="connsiteY106"/>
                  </a:cxn>
                  <a:cxn ang="0">
                    <a:pos x="connsiteX107" y="connsiteY107"/>
                  </a:cxn>
                  <a:cxn ang="0">
                    <a:pos x="connsiteX108" y="connsiteY108"/>
                  </a:cxn>
                  <a:cxn ang="0">
                    <a:pos x="connsiteX109" y="connsiteY109"/>
                  </a:cxn>
                  <a:cxn ang="0">
                    <a:pos x="connsiteX110" y="connsiteY110"/>
                  </a:cxn>
                  <a:cxn ang="0">
                    <a:pos x="connsiteX111" y="connsiteY111"/>
                  </a:cxn>
                  <a:cxn ang="0">
                    <a:pos x="connsiteX112" y="connsiteY112"/>
                  </a:cxn>
                  <a:cxn ang="0">
                    <a:pos x="connsiteX113" y="connsiteY113"/>
                  </a:cxn>
                  <a:cxn ang="0">
                    <a:pos x="connsiteX114" y="connsiteY114"/>
                  </a:cxn>
                  <a:cxn ang="0">
                    <a:pos x="connsiteX115" y="connsiteY115"/>
                  </a:cxn>
                  <a:cxn ang="0">
                    <a:pos x="connsiteX116" y="connsiteY116"/>
                  </a:cxn>
                  <a:cxn ang="0">
                    <a:pos x="connsiteX117" y="connsiteY117"/>
                  </a:cxn>
                  <a:cxn ang="0">
                    <a:pos x="connsiteX118" y="connsiteY118"/>
                  </a:cxn>
                  <a:cxn ang="0">
                    <a:pos x="connsiteX119" y="connsiteY119"/>
                  </a:cxn>
                  <a:cxn ang="0">
                    <a:pos x="connsiteX120" y="connsiteY120"/>
                  </a:cxn>
                  <a:cxn ang="0">
                    <a:pos x="connsiteX121" y="connsiteY121"/>
                  </a:cxn>
                  <a:cxn ang="0">
                    <a:pos x="connsiteX122" y="connsiteY122"/>
                  </a:cxn>
                  <a:cxn ang="0">
                    <a:pos x="connsiteX123" y="connsiteY123"/>
                  </a:cxn>
                  <a:cxn ang="0">
                    <a:pos x="connsiteX124" y="connsiteY124"/>
                  </a:cxn>
                  <a:cxn ang="0">
                    <a:pos x="connsiteX125" y="connsiteY125"/>
                  </a:cxn>
                  <a:cxn ang="0">
                    <a:pos x="connsiteX126" y="connsiteY126"/>
                  </a:cxn>
                  <a:cxn ang="0">
                    <a:pos x="connsiteX127" y="connsiteY127"/>
                  </a:cxn>
                  <a:cxn ang="0">
                    <a:pos x="connsiteX128" y="connsiteY128"/>
                  </a:cxn>
                  <a:cxn ang="0">
                    <a:pos x="connsiteX129" y="connsiteY129"/>
                  </a:cxn>
                  <a:cxn ang="0">
                    <a:pos x="connsiteX130" y="connsiteY130"/>
                  </a:cxn>
                  <a:cxn ang="0">
                    <a:pos x="connsiteX131" y="connsiteY131"/>
                  </a:cxn>
                  <a:cxn ang="0">
                    <a:pos x="connsiteX132" y="connsiteY132"/>
                  </a:cxn>
                  <a:cxn ang="0">
                    <a:pos x="connsiteX133" y="connsiteY133"/>
                  </a:cxn>
                  <a:cxn ang="0">
                    <a:pos x="connsiteX134" y="connsiteY134"/>
                  </a:cxn>
                  <a:cxn ang="0">
                    <a:pos x="connsiteX135" y="connsiteY135"/>
                  </a:cxn>
                  <a:cxn ang="0">
                    <a:pos x="connsiteX136" y="connsiteY136"/>
                  </a:cxn>
                  <a:cxn ang="0">
                    <a:pos x="connsiteX137" y="connsiteY137"/>
                  </a:cxn>
                  <a:cxn ang="0">
                    <a:pos x="connsiteX138" y="connsiteY138"/>
                  </a:cxn>
                </a:cxnLst>
                <a:rect l="l" t="t" r="r" b="b"/>
                <a:pathLst>
                  <a:path w="5260975" h="4707593">
                    <a:moveTo>
                      <a:pt x="0" y="0"/>
                    </a:moveTo>
                    <a:lnTo>
                      <a:pt x="5260975" y="0"/>
                    </a:lnTo>
                    <a:lnTo>
                      <a:pt x="5260975" y="3296937"/>
                    </a:lnTo>
                    <a:lnTo>
                      <a:pt x="5260975" y="3518571"/>
                    </a:lnTo>
                    <a:lnTo>
                      <a:pt x="5226503" y="3534000"/>
                    </a:lnTo>
                    <a:cubicBezTo>
                      <a:pt x="5219783" y="3536785"/>
                      <a:pt x="5212389" y="3538321"/>
                      <a:pt x="5206341" y="3542065"/>
                    </a:cubicBezTo>
                    <a:cubicBezTo>
                      <a:pt x="5178495" y="3559156"/>
                      <a:pt x="5151515" y="3577591"/>
                      <a:pt x="5123287" y="3594010"/>
                    </a:cubicBezTo>
                    <a:cubicBezTo>
                      <a:pt x="5094195" y="3611004"/>
                      <a:pt x="5068175" y="3631071"/>
                      <a:pt x="5048107" y="3658244"/>
                    </a:cubicBezTo>
                    <a:cubicBezTo>
                      <a:pt x="5029480" y="3683496"/>
                      <a:pt x="5011429" y="3709131"/>
                      <a:pt x="4992899" y="3734479"/>
                    </a:cubicBezTo>
                    <a:cubicBezTo>
                      <a:pt x="4988194" y="3740912"/>
                      <a:pt x="4983873" y="3748498"/>
                      <a:pt x="4977440" y="3752627"/>
                    </a:cubicBezTo>
                    <a:cubicBezTo>
                      <a:pt x="4964094" y="3761268"/>
                      <a:pt x="4949499" y="3768277"/>
                      <a:pt x="4935193" y="3775382"/>
                    </a:cubicBezTo>
                    <a:cubicBezTo>
                      <a:pt x="4922903" y="3781431"/>
                      <a:pt x="4909845" y="3785943"/>
                      <a:pt x="4897844" y="3792472"/>
                    </a:cubicBezTo>
                    <a:cubicBezTo>
                      <a:pt x="4888243" y="3797658"/>
                      <a:pt x="4879697" y="3804859"/>
                      <a:pt x="4870767" y="3811388"/>
                    </a:cubicBezTo>
                    <a:cubicBezTo>
                      <a:pt x="4862990" y="3817052"/>
                      <a:pt x="4854445" y="3821949"/>
                      <a:pt x="4847916" y="3828767"/>
                    </a:cubicBezTo>
                    <a:cubicBezTo>
                      <a:pt x="4831977" y="3845281"/>
                      <a:pt x="4815942" y="3861508"/>
                      <a:pt x="4796163" y="3873702"/>
                    </a:cubicBezTo>
                    <a:cubicBezTo>
                      <a:pt x="4776672" y="3885799"/>
                      <a:pt x="4758237" y="3899338"/>
                      <a:pt x="4738843" y="3911628"/>
                    </a:cubicBezTo>
                    <a:cubicBezTo>
                      <a:pt x="4719831" y="3923630"/>
                      <a:pt x="4702645" y="3936783"/>
                      <a:pt x="4692755" y="3958099"/>
                    </a:cubicBezTo>
                    <a:cubicBezTo>
                      <a:pt x="4688339" y="3967508"/>
                      <a:pt x="4682097" y="3977782"/>
                      <a:pt x="4673744" y="3983255"/>
                    </a:cubicBezTo>
                    <a:cubicBezTo>
                      <a:pt x="4661838" y="3991032"/>
                      <a:pt x="4646764" y="3993817"/>
                      <a:pt x="4633801" y="4000442"/>
                    </a:cubicBezTo>
                    <a:cubicBezTo>
                      <a:pt x="4618535" y="4008219"/>
                      <a:pt x="4600869" y="4014940"/>
                      <a:pt x="4590499" y="4027326"/>
                    </a:cubicBezTo>
                    <a:cubicBezTo>
                      <a:pt x="4581281" y="4038368"/>
                      <a:pt x="4571968" y="4047009"/>
                      <a:pt x="4559773" y="4054018"/>
                    </a:cubicBezTo>
                    <a:cubicBezTo>
                      <a:pt x="4551229" y="4058915"/>
                      <a:pt x="4544892" y="4067844"/>
                      <a:pt x="4536059" y="4071877"/>
                    </a:cubicBezTo>
                    <a:cubicBezTo>
                      <a:pt x="4524441" y="4077254"/>
                      <a:pt x="4512727" y="4081479"/>
                      <a:pt x="4502549" y="4089832"/>
                    </a:cubicBezTo>
                    <a:cubicBezTo>
                      <a:pt x="4491987" y="4098473"/>
                      <a:pt x="4479986" y="4105290"/>
                      <a:pt x="4468944" y="4113356"/>
                    </a:cubicBezTo>
                    <a:cubicBezTo>
                      <a:pt x="4463087" y="4117676"/>
                      <a:pt x="4458286" y="4123341"/>
                      <a:pt x="4452622" y="4127854"/>
                    </a:cubicBezTo>
                    <a:cubicBezTo>
                      <a:pt x="4442252" y="4136111"/>
                      <a:pt x="4431690" y="4144176"/>
                      <a:pt x="4421032" y="4151953"/>
                    </a:cubicBezTo>
                    <a:cubicBezTo>
                      <a:pt x="4410375" y="4159731"/>
                      <a:pt x="4400197" y="4168756"/>
                      <a:pt x="4388483" y="4174421"/>
                    </a:cubicBezTo>
                    <a:cubicBezTo>
                      <a:pt x="4368513" y="4184023"/>
                      <a:pt x="4346717" y="4189784"/>
                      <a:pt x="4327321" y="4200153"/>
                    </a:cubicBezTo>
                    <a:cubicBezTo>
                      <a:pt x="4307639" y="4210714"/>
                      <a:pt x="4289107" y="4223965"/>
                      <a:pt x="4271633" y="4237983"/>
                    </a:cubicBezTo>
                    <a:cubicBezTo>
                      <a:pt x="4257807" y="4249025"/>
                      <a:pt x="4244845" y="4259971"/>
                      <a:pt x="4227465" y="4265635"/>
                    </a:cubicBezTo>
                    <a:cubicBezTo>
                      <a:pt x="4217768" y="4268804"/>
                      <a:pt x="4207591" y="4275717"/>
                      <a:pt x="4201733" y="4283783"/>
                    </a:cubicBezTo>
                    <a:cubicBezTo>
                      <a:pt x="4189059" y="4301353"/>
                      <a:pt x="4172833" y="4313739"/>
                      <a:pt x="4154494" y="4324301"/>
                    </a:cubicBezTo>
                    <a:cubicBezTo>
                      <a:pt x="4130010" y="4338511"/>
                      <a:pt x="4105814" y="4353009"/>
                      <a:pt x="4081234" y="4366931"/>
                    </a:cubicBezTo>
                    <a:cubicBezTo>
                      <a:pt x="4066737" y="4375189"/>
                      <a:pt x="4052335" y="4383926"/>
                      <a:pt x="4036971" y="4389975"/>
                    </a:cubicBezTo>
                    <a:cubicBezTo>
                      <a:pt x="4005575" y="4402457"/>
                      <a:pt x="3973410" y="4413114"/>
                      <a:pt x="3941725" y="4424733"/>
                    </a:cubicBezTo>
                    <a:cubicBezTo>
                      <a:pt x="3931355" y="4428477"/>
                      <a:pt x="3921561" y="4433854"/>
                      <a:pt x="3910999" y="4437119"/>
                    </a:cubicBezTo>
                    <a:cubicBezTo>
                      <a:pt x="3899573" y="4440671"/>
                      <a:pt x="3887285" y="4441727"/>
                      <a:pt x="3875859" y="4445280"/>
                    </a:cubicBezTo>
                    <a:cubicBezTo>
                      <a:pt x="3856847" y="4451136"/>
                      <a:pt x="3838412" y="4458626"/>
                      <a:pt x="3819401" y="4464579"/>
                    </a:cubicBezTo>
                    <a:cubicBezTo>
                      <a:pt x="3782723" y="4476005"/>
                      <a:pt x="3745949" y="4486951"/>
                      <a:pt x="3709176" y="4497800"/>
                    </a:cubicBezTo>
                    <a:cubicBezTo>
                      <a:pt x="3701303" y="4500105"/>
                      <a:pt x="3692757" y="4500393"/>
                      <a:pt x="3684981" y="4502889"/>
                    </a:cubicBezTo>
                    <a:cubicBezTo>
                      <a:pt x="3664337" y="4509610"/>
                      <a:pt x="3643789" y="4516907"/>
                      <a:pt x="3623338" y="4524300"/>
                    </a:cubicBezTo>
                    <a:cubicBezTo>
                      <a:pt x="3610953" y="4528813"/>
                      <a:pt x="3598854" y="4534382"/>
                      <a:pt x="3586373" y="4538702"/>
                    </a:cubicBezTo>
                    <a:cubicBezTo>
                      <a:pt x="3576387" y="4542159"/>
                      <a:pt x="3566113" y="4544847"/>
                      <a:pt x="3555743" y="4546960"/>
                    </a:cubicBezTo>
                    <a:cubicBezTo>
                      <a:pt x="3546814" y="4548785"/>
                      <a:pt x="3537501" y="4548592"/>
                      <a:pt x="3528667" y="4550801"/>
                    </a:cubicBezTo>
                    <a:cubicBezTo>
                      <a:pt x="3504759" y="4556753"/>
                      <a:pt x="3481140" y="4563475"/>
                      <a:pt x="3457424" y="4569811"/>
                    </a:cubicBezTo>
                    <a:cubicBezTo>
                      <a:pt x="3447919" y="4572308"/>
                      <a:pt x="3438221" y="4574133"/>
                      <a:pt x="3429003" y="4577301"/>
                    </a:cubicBezTo>
                    <a:cubicBezTo>
                      <a:pt x="3404327" y="4585654"/>
                      <a:pt x="3380036" y="4595159"/>
                      <a:pt x="3355264" y="4603033"/>
                    </a:cubicBezTo>
                    <a:cubicBezTo>
                      <a:pt x="3334717" y="4609562"/>
                      <a:pt x="3313593" y="4614266"/>
                      <a:pt x="3292757" y="4620027"/>
                    </a:cubicBezTo>
                    <a:cubicBezTo>
                      <a:pt x="3283924" y="4622524"/>
                      <a:pt x="3275475" y="4626077"/>
                      <a:pt x="3266643" y="4628188"/>
                    </a:cubicBezTo>
                    <a:cubicBezTo>
                      <a:pt x="3246863" y="4632990"/>
                      <a:pt x="3226796" y="4637022"/>
                      <a:pt x="3206921" y="4641823"/>
                    </a:cubicBezTo>
                    <a:cubicBezTo>
                      <a:pt x="3195590" y="4644607"/>
                      <a:pt x="3184645" y="4649600"/>
                      <a:pt x="3173123" y="4651425"/>
                    </a:cubicBezTo>
                    <a:cubicBezTo>
                      <a:pt x="3145759" y="4655745"/>
                      <a:pt x="3118203" y="4658817"/>
                      <a:pt x="3090646" y="4662274"/>
                    </a:cubicBezTo>
                    <a:cubicBezTo>
                      <a:pt x="3062227" y="4665826"/>
                      <a:pt x="3033902" y="4669571"/>
                      <a:pt x="3005480" y="4672739"/>
                    </a:cubicBezTo>
                    <a:cubicBezTo>
                      <a:pt x="2989926" y="4674372"/>
                      <a:pt x="2974275" y="4674660"/>
                      <a:pt x="2958721" y="4676196"/>
                    </a:cubicBezTo>
                    <a:cubicBezTo>
                      <a:pt x="2945087" y="4677541"/>
                      <a:pt x="2931549" y="4680037"/>
                      <a:pt x="2917915" y="4681670"/>
                    </a:cubicBezTo>
                    <a:cubicBezTo>
                      <a:pt x="2906105" y="4683013"/>
                      <a:pt x="2894199" y="4683781"/>
                      <a:pt x="2882389" y="4685126"/>
                    </a:cubicBezTo>
                    <a:cubicBezTo>
                      <a:pt x="2863475" y="4687334"/>
                      <a:pt x="2844655" y="4689831"/>
                      <a:pt x="2825837" y="4692135"/>
                    </a:cubicBezTo>
                    <a:cubicBezTo>
                      <a:pt x="2817964" y="4692999"/>
                      <a:pt x="2809706" y="4695399"/>
                      <a:pt x="2802313" y="4693960"/>
                    </a:cubicBezTo>
                    <a:cubicBezTo>
                      <a:pt x="2783686" y="4690310"/>
                      <a:pt x="2765347" y="4691367"/>
                      <a:pt x="2746816" y="4693863"/>
                    </a:cubicBezTo>
                    <a:cubicBezTo>
                      <a:pt x="2740479" y="4694728"/>
                      <a:pt x="2733662" y="4694535"/>
                      <a:pt x="2727517" y="4692903"/>
                    </a:cubicBezTo>
                    <a:cubicBezTo>
                      <a:pt x="2714939" y="4689638"/>
                      <a:pt x="2702745" y="4685029"/>
                      <a:pt x="2690359" y="4680997"/>
                    </a:cubicBezTo>
                    <a:cubicBezTo>
                      <a:pt x="2689014" y="4680517"/>
                      <a:pt x="2687382" y="4680421"/>
                      <a:pt x="2685943" y="4680133"/>
                    </a:cubicBezTo>
                    <a:cubicBezTo>
                      <a:pt x="2677781" y="4678500"/>
                      <a:pt x="2669717" y="4676868"/>
                      <a:pt x="2661554" y="4675428"/>
                    </a:cubicBezTo>
                    <a:cubicBezTo>
                      <a:pt x="2657138" y="4674660"/>
                      <a:pt x="2652625" y="4674564"/>
                      <a:pt x="2648208" y="4673892"/>
                    </a:cubicBezTo>
                    <a:cubicBezTo>
                      <a:pt x="2631118" y="4671203"/>
                      <a:pt x="2612299" y="4675716"/>
                      <a:pt x="2597512" y="4664099"/>
                    </a:cubicBezTo>
                    <a:cubicBezTo>
                      <a:pt x="2587911" y="4656609"/>
                      <a:pt x="2578597" y="4658338"/>
                      <a:pt x="2568324" y="4659490"/>
                    </a:cubicBezTo>
                    <a:cubicBezTo>
                      <a:pt x="2560547" y="4660354"/>
                      <a:pt x="2552577" y="4660065"/>
                      <a:pt x="2544704" y="4660162"/>
                    </a:cubicBezTo>
                    <a:cubicBezTo>
                      <a:pt x="2530878" y="4660449"/>
                      <a:pt x="2517052" y="4660546"/>
                      <a:pt x="2503225" y="4661026"/>
                    </a:cubicBezTo>
                    <a:cubicBezTo>
                      <a:pt x="2498808" y="4661218"/>
                      <a:pt x="2494297" y="4663619"/>
                      <a:pt x="2489975" y="4663235"/>
                    </a:cubicBezTo>
                    <a:cubicBezTo>
                      <a:pt x="2470004" y="4661410"/>
                      <a:pt x="2450033" y="4658529"/>
                      <a:pt x="2430061" y="4656897"/>
                    </a:cubicBezTo>
                    <a:cubicBezTo>
                      <a:pt x="2418732" y="4655938"/>
                      <a:pt x="2407114" y="4657761"/>
                      <a:pt x="2395880" y="4656417"/>
                    </a:cubicBezTo>
                    <a:cubicBezTo>
                      <a:pt x="2382919" y="4654881"/>
                      <a:pt x="2370245" y="4650945"/>
                      <a:pt x="2357378" y="4648544"/>
                    </a:cubicBezTo>
                    <a:cubicBezTo>
                      <a:pt x="2353826" y="4647872"/>
                      <a:pt x="2349889" y="4648736"/>
                      <a:pt x="2346145" y="4648928"/>
                    </a:cubicBezTo>
                    <a:cubicBezTo>
                      <a:pt x="2341920" y="4649120"/>
                      <a:pt x="2337791" y="4649504"/>
                      <a:pt x="2333567" y="4649600"/>
                    </a:cubicBezTo>
                    <a:cubicBezTo>
                      <a:pt x="2320700" y="4649793"/>
                      <a:pt x="2307835" y="4649504"/>
                      <a:pt x="2294968" y="4650177"/>
                    </a:cubicBezTo>
                    <a:cubicBezTo>
                      <a:pt x="2287095" y="4650561"/>
                      <a:pt x="2278839" y="4654497"/>
                      <a:pt x="2271540" y="4653057"/>
                    </a:cubicBezTo>
                    <a:cubicBezTo>
                      <a:pt x="2256659" y="4650272"/>
                      <a:pt x="2241776" y="4656513"/>
                      <a:pt x="2226895" y="4651329"/>
                    </a:cubicBezTo>
                    <a:cubicBezTo>
                      <a:pt x="2222285" y="4649793"/>
                      <a:pt x="2215948" y="4653633"/>
                      <a:pt x="2210379" y="4653825"/>
                    </a:cubicBezTo>
                    <a:cubicBezTo>
                      <a:pt x="2196457" y="4654305"/>
                      <a:pt x="2182535" y="4654209"/>
                      <a:pt x="2168613" y="4654113"/>
                    </a:cubicBezTo>
                    <a:cubicBezTo>
                      <a:pt x="2156131" y="4654017"/>
                      <a:pt x="2143168" y="4655361"/>
                      <a:pt x="2131167" y="4652673"/>
                    </a:cubicBezTo>
                    <a:cubicBezTo>
                      <a:pt x="2118588" y="4649793"/>
                      <a:pt x="2107259" y="4650177"/>
                      <a:pt x="2095065" y="4653441"/>
                    </a:cubicBezTo>
                    <a:cubicBezTo>
                      <a:pt x="2086711" y="4655649"/>
                      <a:pt x="2077878" y="4655938"/>
                      <a:pt x="2069237" y="4656609"/>
                    </a:cubicBezTo>
                    <a:cubicBezTo>
                      <a:pt x="2059924" y="4657377"/>
                      <a:pt x="2049650" y="4655361"/>
                      <a:pt x="2041201" y="4658529"/>
                    </a:cubicBezTo>
                    <a:cubicBezTo>
                      <a:pt x="2016044" y="4667939"/>
                      <a:pt x="1990216" y="4669955"/>
                      <a:pt x="1963909" y="4669955"/>
                    </a:cubicBezTo>
                    <a:cubicBezTo>
                      <a:pt x="1959107" y="4669955"/>
                      <a:pt x="1954210" y="4668612"/>
                      <a:pt x="1949603" y="4667171"/>
                    </a:cubicBezTo>
                    <a:cubicBezTo>
                      <a:pt x="1922717" y="4658529"/>
                      <a:pt x="1895737" y="4659297"/>
                      <a:pt x="1868373" y="4664578"/>
                    </a:cubicBezTo>
                    <a:cubicBezTo>
                      <a:pt x="1862708" y="4665731"/>
                      <a:pt x="1856372" y="4665923"/>
                      <a:pt x="1850707" y="4664771"/>
                    </a:cubicBezTo>
                    <a:cubicBezTo>
                      <a:pt x="1834768" y="4661410"/>
                      <a:pt x="1819309" y="4655841"/>
                      <a:pt x="1803275" y="4653441"/>
                    </a:cubicBezTo>
                    <a:cubicBezTo>
                      <a:pt x="1776775" y="4649504"/>
                      <a:pt x="1753828" y="4662754"/>
                      <a:pt x="1730112" y="4671396"/>
                    </a:cubicBezTo>
                    <a:cubicBezTo>
                      <a:pt x="1707548" y="4679557"/>
                      <a:pt x="1688345" y="4697992"/>
                      <a:pt x="1661652" y="4693863"/>
                    </a:cubicBezTo>
                    <a:cubicBezTo>
                      <a:pt x="1658965" y="4693479"/>
                      <a:pt x="1655988" y="4696071"/>
                      <a:pt x="1653011" y="4696744"/>
                    </a:cubicBezTo>
                    <a:cubicBezTo>
                      <a:pt x="1644850" y="4698568"/>
                      <a:pt x="1636689" y="4700776"/>
                      <a:pt x="1628431" y="4701641"/>
                    </a:cubicBezTo>
                    <a:cubicBezTo>
                      <a:pt x="1618350" y="4702793"/>
                      <a:pt x="1608076" y="4702409"/>
                      <a:pt x="1597995" y="4703369"/>
                    </a:cubicBezTo>
                    <a:cubicBezTo>
                      <a:pt x="1585032" y="4704521"/>
                      <a:pt x="1572263" y="4707593"/>
                      <a:pt x="1559396" y="4707593"/>
                    </a:cubicBezTo>
                    <a:cubicBezTo>
                      <a:pt x="1549026" y="4707593"/>
                      <a:pt x="1538753" y="4704041"/>
                      <a:pt x="1528480" y="4702312"/>
                    </a:cubicBezTo>
                    <a:cubicBezTo>
                      <a:pt x="1513981" y="4699912"/>
                      <a:pt x="1498042" y="4700584"/>
                      <a:pt x="1485272" y="4694439"/>
                    </a:cubicBezTo>
                    <a:cubicBezTo>
                      <a:pt x="1471639" y="4687910"/>
                      <a:pt x="1458676" y="4684934"/>
                      <a:pt x="1444562" y="4686950"/>
                    </a:cubicBezTo>
                    <a:cubicBezTo>
                      <a:pt x="1439857" y="4687622"/>
                      <a:pt x="1433808" y="4691655"/>
                      <a:pt x="1431696" y="4695783"/>
                    </a:cubicBezTo>
                    <a:cubicBezTo>
                      <a:pt x="1426991" y="4705001"/>
                      <a:pt x="1420559" y="4706634"/>
                      <a:pt x="1411821" y="4703464"/>
                    </a:cubicBezTo>
                    <a:cubicBezTo>
                      <a:pt x="1404236" y="4700776"/>
                      <a:pt x="1394922" y="4699432"/>
                      <a:pt x="1389738" y="4694247"/>
                    </a:cubicBezTo>
                    <a:cubicBezTo>
                      <a:pt x="1375047" y="4679557"/>
                      <a:pt x="1356324" y="4679077"/>
                      <a:pt x="1338081" y="4675141"/>
                    </a:cubicBezTo>
                    <a:cubicBezTo>
                      <a:pt x="1326945" y="4672739"/>
                      <a:pt x="1316574" y="4672644"/>
                      <a:pt x="1305436" y="4674276"/>
                    </a:cubicBezTo>
                    <a:cubicBezTo>
                      <a:pt x="1281241" y="4677925"/>
                      <a:pt x="1257717" y="4672739"/>
                      <a:pt x="1234481" y="4666115"/>
                    </a:cubicBezTo>
                    <a:cubicBezTo>
                      <a:pt x="1219118" y="4661698"/>
                      <a:pt x="1203372" y="4659010"/>
                      <a:pt x="1188106" y="4654497"/>
                    </a:cubicBezTo>
                    <a:cubicBezTo>
                      <a:pt x="1176680" y="4651041"/>
                      <a:pt x="1165255" y="4646912"/>
                      <a:pt x="1154790" y="4641343"/>
                    </a:cubicBezTo>
                    <a:cubicBezTo>
                      <a:pt x="1139618" y="4633181"/>
                      <a:pt x="1126369" y="4620891"/>
                      <a:pt x="1107069" y="4624156"/>
                    </a:cubicBezTo>
                    <a:cubicBezTo>
                      <a:pt x="1090074" y="4627036"/>
                      <a:pt x="1074713" y="4620988"/>
                      <a:pt x="1059158" y="4615227"/>
                    </a:cubicBezTo>
                    <a:cubicBezTo>
                      <a:pt x="1047732" y="4611002"/>
                      <a:pt x="1036308" y="4606681"/>
                      <a:pt x="1024496" y="4603993"/>
                    </a:cubicBezTo>
                    <a:cubicBezTo>
                      <a:pt x="1010478" y="4600824"/>
                      <a:pt x="994635" y="4602169"/>
                      <a:pt x="982153" y="4596311"/>
                    </a:cubicBezTo>
                    <a:cubicBezTo>
                      <a:pt x="969095" y="4590166"/>
                      <a:pt x="958246" y="4594295"/>
                      <a:pt x="946628" y="4596024"/>
                    </a:cubicBezTo>
                    <a:cubicBezTo>
                      <a:pt x="928097" y="4598712"/>
                      <a:pt x="909661" y="4603705"/>
                      <a:pt x="890939" y="4597368"/>
                    </a:cubicBezTo>
                    <a:cubicBezTo>
                      <a:pt x="868184" y="4589687"/>
                      <a:pt x="845620" y="4581430"/>
                      <a:pt x="822769" y="4574133"/>
                    </a:cubicBezTo>
                    <a:cubicBezTo>
                      <a:pt x="813934" y="4571347"/>
                      <a:pt x="804431" y="4570195"/>
                      <a:pt x="795212" y="4568947"/>
                    </a:cubicBezTo>
                    <a:cubicBezTo>
                      <a:pt x="786476" y="4567891"/>
                      <a:pt x="776010" y="4570579"/>
                      <a:pt x="769288" y="4566547"/>
                    </a:cubicBezTo>
                    <a:cubicBezTo>
                      <a:pt x="752005" y="4556178"/>
                      <a:pt x="734243" y="4551089"/>
                      <a:pt x="714271" y="4551089"/>
                    </a:cubicBezTo>
                    <a:cubicBezTo>
                      <a:pt x="706781" y="4551089"/>
                      <a:pt x="699484" y="4546768"/>
                      <a:pt x="691900" y="4545999"/>
                    </a:cubicBezTo>
                    <a:cubicBezTo>
                      <a:pt x="681529" y="4545040"/>
                      <a:pt x="669623" y="4542447"/>
                      <a:pt x="660598" y="4546096"/>
                    </a:cubicBezTo>
                    <a:cubicBezTo>
                      <a:pt x="639379" y="4554737"/>
                      <a:pt x="622193" y="4547536"/>
                      <a:pt x="603662" y="4538991"/>
                    </a:cubicBezTo>
                    <a:cubicBezTo>
                      <a:pt x="585418" y="4530541"/>
                      <a:pt x="566215" y="4523821"/>
                      <a:pt x="546821" y="4518251"/>
                    </a:cubicBezTo>
                    <a:cubicBezTo>
                      <a:pt x="539524" y="4516235"/>
                      <a:pt x="530787" y="4519596"/>
                      <a:pt x="522721" y="4520267"/>
                    </a:cubicBezTo>
                    <a:cubicBezTo>
                      <a:pt x="519840" y="4520460"/>
                      <a:pt x="516671" y="4520748"/>
                      <a:pt x="514080" y="4519788"/>
                    </a:cubicBezTo>
                    <a:cubicBezTo>
                      <a:pt x="489020" y="4510570"/>
                      <a:pt x="463575" y="4503561"/>
                      <a:pt x="436404" y="4508361"/>
                    </a:cubicBezTo>
                    <a:cubicBezTo>
                      <a:pt x="433908" y="4508842"/>
                      <a:pt x="431123" y="4507786"/>
                      <a:pt x="428626" y="4507114"/>
                    </a:cubicBezTo>
                    <a:cubicBezTo>
                      <a:pt x="416432" y="4503657"/>
                      <a:pt x="404526" y="4498184"/>
                      <a:pt x="392141" y="4496936"/>
                    </a:cubicBezTo>
                    <a:cubicBezTo>
                      <a:pt x="361608" y="4493864"/>
                      <a:pt x="330884" y="4492615"/>
                      <a:pt x="300157" y="4490599"/>
                    </a:cubicBezTo>
                    <a:cubicBezTo>
                      <a:pt x="298237" y="4490503"/>
                      <a:pt x="296221" y="4490503"/>
                      <a:pt x="294493" y="4489831"/>
                    </a:cubicBezTo>
                    <a:cubicBezTo>
                      <a:pt x="283163" y="4485702"/>
                      <a:pt x="273274" y="4487047"/>
                      <a:pt x="263671" y="4494919"/>
                    </a:cubicBezTo>
                    <a:cubicBezTo>
                      <a:pt x="259447" y="4498376"/>
                      <a:pt x="253686" y="4500200"/>
                      <a:pt x="248406" y="4502121"/>
                    </a:cubicBezTo>
                    <a:cubicBezTo>
                      <a:pt x="240628" y="4505002"/>
                      <a:pt x="232659" y="4507786"/>
                      <a:pt x="224594" y="4509610"/>
                    </a:cubicBezTo>
                    <a:cubicBezTo>
                      <a:pt x="216624" y="4511338"/>
                      <a:pt x="208079" y="4513738"/>
                      <a:pt x="200398" y="4512395"/>
                    </a:cubicBezTo>
                    <a:cubicBezTo>
                      <a:pt x="186572" y="4509994"/>
                      <a:pt x="173417" y="4504618"/>
                      <a:pt x="159783" y="4501064"/>
                    </a:cubicBezTo>
                    <a:cubicBezTo>
                      <a:pt x="155079" y="4499816"/>
                      <a:pt x="149893" y="4500009"/>
                      <a:pt x="144997" y="4499912"/>
                    </a:cubicBezTo>
                    <a:cubicBezTo>
                      <a:pt x="133763" y="4499625"/>
                      <a:pt x="122241" y="4502409"/>
                      <a:pt x="112064" y="4494440"/>
                    </a:cubicBezTo>
                    <a:cubicBezTo>
                      <a:pt x="102655" y="4486951"/>
                      <a:pt x="93148" y="4489158"/>
                      <a:pt x="83259" y="4494824"/>
                    </a:cubicBezTo>
                    <a:cubicBezTo>
                      <a:pt x="76154" y="4498857"/>
                      <a:pt x="68090" y="4502025"/>
                      <a:pt x="60120" y="4503561"/>
                    </a:cubicBezTo>
                    <a:cubicBezTo>
                      <a:pt x="49174" y="4505673"/>
                      <a:pt x="38324" y="4506538"/>
                      <a:pt x="26514" y="4505289"/>
                    </a:cubicBezTo>
                    <a:cubicBezTo>
                      <a:pt x="18161" y="4504425"/>
                      <a:pt x="11343" y="4504041"/>
                      <a:pt x="4814" y="4498952"/>
                    </a:cubicBezTo>
                    <a:cubicBezTo>
                      <a:pt x="3759" y="4498184"/>
                      <a:pt x="1839" y="4497992"/>
                      <a:pt x="398" y="4498089"/>
                    </a:cubicBezTo>
                    <a:lnTo>
                      <a:pt x="0" y="4498087"/>
                    </a:lnTo>
                    <a:close/>
                  </a:path>
                </a:pathLst>
              </a:custGeom>
              <a:solidFill>
                <a:schemeClr val="tx1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/>
              <a:p>
                <a:pPr algn="ctr"/>
                <a:endParaRPr lang="en-US"/>
              </a:p>
            </p:txBody>
          </p:sp>
          <p:sp>
            <p:nvSpPr>
              <p:cNvPr id="19" name="Freeform: Shape 18">
                <a:extLst>
                  <a:ext uri="{FF2B5EF4-FFF2-40B4-BE49-F238E27FC236}">
                    <a16:creationId xmlns:a16="http://schemas.microsoft.com/office/drawing/2014/main" id="{C9C14E68-C469-4A71-AF08-169DB545FC66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096001" y="841376"/>
                <a:ext cx="5260975" cy="4707593"/>
              </a:xfrm>
              <a:custGeom>
                <a:avLst/>
                <a:gdLst>
                  <a:gd name="connsiteX0" fmla="*/ 0 w 5260975"/>
                  <a:gd name="connsiteY0" fmla="*/ 0 h 4707593"/>
                  <a:gd name="connsiteX1" fmla="*/ 5260975 w 5260975"/>
                  <a:gd name="connsiteY1" fmla="*/ 0 h 4707593"/>
                  <a:gd name="connsiteX2" fmla="*/ 5260975 w 5260975"/>
                  <a:gd name="connsiteY2" fmla="*/ 3296937 h 4707593"/>
                  <a:gd name="connsiteX3" fmla="*/ 5260975 w 5260975"/>
                  <a:gd name="connsiteY3" fmla="*/ 3518571 h 4707593"/>
                  <a:gd name="connsiteX4" fmla="*/ 5226503 w 5260975"/>
                  <a:gd name="connsiteY4" fmla="*/ 3534000 h 4707593"/>
                  <a:gd name="connsiteX5" fmla="*/ 5206341 w 5260975"/>
                  <a:gd name="connsiteY5" fmla="*/ 3542065 h 4707593"/>
                  <a:gd name="connsiteX6" fmla="*/ 5123287 w 5260975"/>
                  <a:gd name="connsiteY6" fmla="*/ 3594010 h 4707593"/>
                  <a:gd name="connsiteX7" fmla="*/ 5048107 w 5260975"/>
                  <a:gd name="connsiteY7" fmla="*/ 3658244 h 4707593"/>
                  <a:gd name="connsiteX8" fmla="*/ 4992899 w 5260975"/>
                  <a:gd name="connsiteY8" fmla="*/ 3734479 h 4707593"/>
                  <a:gd name="connsiteX9" fmla="*/ 4977440 w 5260975"/>
                  <a:gd name="connsiteY9" fmla="*/ 3752627 h 4707593"/>
                  <a:gd name="connsiteX10" fmla="*/ 4935193 w 5260975"/>
                  <a:gd name="connsiteY10" fmla="*/ 3775382 h 4707593"/>
                  <a:gd name="connsiteX11" fmla="*/ 4897844 w 5260975"/>
                  <a:gd name="connsiteY11" fmla="*/ 3792472 h 4707593"/>
                  <a:gd name="connsiteX12" fmla="*/ 4870767 w 5260975"/>
                  <a:gd name="connsiteY12" fmla="*/ 3811388 h 4707593"/>
                  <a:gd name="connsiteX13" fmla="*/ 4847916 w 5260975"/>
                  <a:gd name="connsiteY13" fmla="*/ 3828767 h 4707593"/>
                  <a:gd name="connsiteX14" fmla="*/ 4796163 w 5260975"/>
                  <a:gd name="connsiteY14" fmla="*/ 3873702 h 4707593"/>
                  <a:gd name="connsiteX15" fmla="*/ 4738843 w 5260975"/>
                  <a:gd name="connsiteY15" fmla="*/ 3911628 h 4707593"/>
                  <a:gd name="connsiteX16" fmla="*/ 4692755 w 5260975"/>
                  <a:gd name="connsiteY16" fmla="*/ 3958099 h 4707593"/>
                  <a:gd name="connsiteX17" fmla="*/ 4673744 w 5260975"/>
                  <a:gd name="connsiteY17" fmla="*/ 3983255 h 4707593"/>
                  <a:gd name="connsiteX18" fmla="*/ 4633801 w 5260975"/>
                  <a:gd name="connsiteY18" fmla="*/ 4000442 h 4707593"/>
                  <a:gd name="connsiteX19" fmla="*/ 4590499 w 5260975"/>
                  <a:gd name="connsiteY19" fmla="*/ 4027326 h 4707593"/>
                  <a:gd name="connsiteX20" fmla="*/ 4559773 w 5260975"/>
                  <a:gd name="connsiteY20" fmla="*/ 4054018 h 4707593"/>
                  <a:gd name="connsiteX21" fmla="*/ 4536059 w 5260975"/>
                  <a:gd name="connsiteY21" fmla="*/ 4071877 h 4707593"/>
                  <a:gd name="connsiteX22" fmla="*/ 4502549 w 5260975"/>
                  <a:gd name="connsiteY22" fmla="*/ 4089832 h 4707593"/>
                  <a:gd name="connsiteX23" fmla="*/ 4468944 w 5260975"/>
                  <a:gd name="connsiteY23" fmla="*/ 4113356 h 4707593"/>
                  <a:gd name="connsiteX24" fmla="*/ 4452622 w 5260975"/>
                  <a:gd name="connsiteY24" fmla="*/ 4127854 h 4707593"/>
                  <a:gd name="connsiteX25" fmla="*/ 4421032 w 5260975"/>
                  <a:gd name="connsiteY25" fmla="*/ 4151953 h 4707593"/>
                  <a:gd name="connsiteX26" fmla="*/ 4388483 w 5260975"/>
                  <a:gd name="connsiteY26" fmla="*/ 4174421 h 4707593"/>
                  <a:gd name="connsiteX27" fmla="*/ 4327321 w 5260975"/>
                  <a:gd name="connsiteY27" fmla="*/ 4200153 h 4707593"/>
                  <a:gd name="connsiteX28" fmla="*/ 4271633 w 5260975"/>
                  <a:gd name="connsiteY28" fmla="*/ 4237983 h 4707593"/>
                  <a:gd name="connsiteX29" fmla="*/ 4227465 w 5260975"/>
                  <a:gd name="connsiteY29" fmla="*/ 4265635 h 4707593"/>
                  <a:gd name="connsiteX30" fmla="*/ 4201733 w 5260975"/>
                  <a:gd name="connsiteY30" fmla="*/ 4283783 h 4707593"/>
                  <a:gd name="connsiteX31" fmla="*/ 4154494 w 5260975"/>
                  <a:gd name="connsiteY31" fmla="*/ 4324301 h 4707593"/>
                  <a:gd name="connsiteX32" fmla="*/ 4081234 w 5260975"/>
                  <a:gd name="connsiteY32" fmla="*/ 4366931 h 4707593"/>
                  <a:gd name="connsiteX33" fmla="*/ 4036971 w 5260975"/>
                  <a:gd name="connsiteY33" fmla="*/ 4389975 h 4707593"/>
                  <a:gd name="connsiteX34" fmla="*/ 3941725 w 5260975"/>
                  <a:gd name="connsiteY34" fmla="*/ 4424733 h 4707593"/>
                  <a:gd name="connsiteX35" fmla="*/ 3910999 w 5260975"/>
                  <a:gd name="connsiteY35" fmla="*/ 4437119 h 4707593"/>
                  <a:gd name="connsiteX36" fmla="*/ 3875859 w 5260975"/>
                  <a:gd name="connsiteY36" fmla="*/ 4445280 h 4707593"/>
                  <a:gd name="connsiteX37" fmla="*/ 3819401 w 5260975"/>
                  <a:gd name="connsiteY37" fmla="*/ 4464579 h 4707593"/>
                  <a:gd name="connsiteX38" fmla="*/ 3709176 w 5260975"/>
                  <a:gd name="connsiteY38" fmla="*/ 4497800 h 4707593"/>
                  <a:gd name="connsiteX39" fmla="*/ 3684981 w 5260975"/>
                  <a:gd name="connsiteY39" fmla="*/ 4502889 h 4707593"/>
                  <a:gd name="connsiteX40" fmla="*/ 3623338 w 5260975"/>
                  <a:gd name="connsiteY40" fmla="*/ 4524300 h 4707593"/>
                  <a:gd name="connsiteX41" fmla="*/ 3586373 w 5260975"/>
                  <a:gd name="connsiteY41" fmla="*/ 4538702 h 4707593"/>
                  <a:gd name="connsiteX42" fmla="*/ 3555743 w 5260975"/>
                  <a:gd name="connsiteY42" fmla="*/ 4546960 h 4707593"/>
                  <a:gd name="connsiteX43" fmla="*/ 3528667 w 5260975"/>
                  <a:gd name="connsiteY43" fmla="*/ 4550801 h 4707593"/>
                  <a:gd name="connsiteX44" fmla="*/ 3457424 w 5260975"/>
                  <a:gd name="connsiteY44" fmla="*/ 4569811 h 4707593"/>
                  <a:gd name="connsiteX45" fmla="*/ 3429003 w 5260975"/>
                  <a:gd name="connsiteY45" fmla="*/ 4577301 h 4707593"/>
                  <a:gd name="connsiteX46" fmla="*/ 3355264 w 5260975"/>
                  <a:gd name="connsiteY46" fmla="*/ 4603033 h 4707593"/>
                  <a:gd name="connsiteX47" fmla="*/ 3292757 w 5260975"/>
                  <a:gd name="connsiteY47" fmla="*/ 4620027 h 4707593"/>
                  <a:gd name="connsiteX48" fmla="*/ 3266643 w 5260975"/>
                  <a:gd name="connsiteY48" fmla="*/ 4628188 h 4707593"/>
                  <a:gd name="connsiteX49" fmla="*/ 3206921 w 5260975"/>
                  <a:gd name="connsiteY49" fmla="*/ 4641823 h 4707593"/>
                  <a:gd name="connsiteX50" fmla="*/ 3173123 w 5260975"/>
                  <a:gd name="connsiteY50" fmla="*/ 4651425 h 4707593"/>
                  <a:gd name="connsiteX51" fmla="*/ 3090646 w 5260975"/>
                  <a:gd name="connsiteY51" fmla="*/ 4662274 h 4707593"/>
                  <a:gd name="connsiteX52" fmla="*/ 3005480 w 5260975"/>
                  <a:gd name="connsiteY52" fmla="*/ 4672739 h 4707593"/>
                  <a:gd name="connsiteX53" fmla="*/ 2958721 w 5260975"/>
                  <a:gd name="connsiteY53" fmla="*/ 4676196 h 4707593"/>
                  <a:gd name="connsiteX54" fmla="*/ 2917915 w 5260975"/>
                  <a:gd name="connsiteY54" fmla="*/ 4681670 h 4707593"/>
                  <a:gd name="connsiteX55" fmla="*/ 2882389 w 5260975"/>
                  <a:gd name="connsiteY55" fmla="*/ 4685126 h 4707593"/>
                  <a:gd name="connsiteX56" fmla="*/ 2825837 w 5260975"/>
                  <a:gd name="connsiteY56" fmla="*/ 4692135 h 4707593"/>
                  <a:gd name="connsiteX57" fmla="*/ 2802313 w 5260975"/>
                  <a:gd name="connsiteY57" fmla="*/ 4693960 h 4707593"/>
                  <a:gd name="connsiteX58" fmla="*/ 2746816 w 5260975"/>
                  <a:gd name="connsiteY58" fmla="*/ 4693863 h 4707593"/>
                  <a:gd name="connsiteX59" fmla="*/ 2727517 w 5260975"/>
                  <a:gd name="connsiteY59" fmla="*/ 4692903 h 4707593"/>
                  <a:gd name="connsiteX60" fmla="*/ 2690359 w 5260975"/>
                  <a:gd name="connsiteY60" fmla="*/ 4680997 h 4707593"/>
                  <a:gd name="connsiteX61" fmla="*/ 2685943 w 5260975"/>
                  <a:gd name="connsiteY61" fmla="*/ 4680133 h 4707593"/>
                  <a:gd name="connsiteX62" fmla="*/ 2661554 w 5260975"/>
                  <a:gd name="connsiteY62" fmla="*/ 4675428 h 4707593"/>
                  <a:gd name="connsiteX63" fmla="*/ 2648208 w 5260975"/>
                  <a:gd name="connsiteY63" fmla="*/ 4673892 h 4707593"/>
                  <a:gd name="connsiteX64" fmla="*/ 2597512 w 5260975"/>
                  <a:gd name="connsiteY64" fmla="*/ 4664099 h 4707593"/>
                  <a:gd name="connsiteX65" fmla="*/ 2568324 w 5260975"/>
                  <a:gd name="connsiteY65" fmla="*/ 4659490 h 4707593"/>
                  <a:gd name="connsiteX66" fmla="*/ 2544704 w 5260975"/>
                  <a:gd name="connsiteY66" fmla="*/ 4660162 h 4707593"/>
                  <a:gd name="connsiteX67" fmla="*/ 2503225 w 5260975"/>
                  <a:gd name="connsiteY67" fmla="*/ 4661026 h 4707593"/>
                  <a:gd name="connsiteX68" fmla="*/ 2489975 w 5260975"/>
                  <a:gd name="connsiteY68" fmla="*/ 4663235 h 4707593"/>
                  <a:gd name="connsiteX69" fmla="*/ 2430061 w 5260975"/>
                  <a:gd name="connsiteY69" fmla="*/ 4656897 h 4707593"/>
                  <a:gd name="connsiteX70" fmla="*/ 2395880 w 5260975"/>
                  <a:gd name="connsiteY70" fmla="*/ 4656417 h 4707593"/>
                  <a:gd name="connsiteX71" fmla="*/ 2357378 w 5260975"/>
                  <a:gd name="connsiteY71" fmla="*/ 4648544 h 4707593"/>
                  <a:gd name="connsiteX72" fmla="*/ 2346145 w 5260975"/>
                  <a:gd name="connsiteY72" fmla="*/ 4648928 h 4707593"/>
                  <a:gd name="connsiteX73" fmla="*/ 2333567 w 5260975"/>
                  <a:gd name="connsiteY73" fmla="*/ 4649600 h 4707593"/>
                  <a:gd name="connsiteX74" fmla="*/ 2294968 w 5260975"/>
                  <a:gd name="connsiteY74" fmla="*/ 4650177 h 4707593"/>
                  <a:gd name="connsiteX75" fmla="*/ 2271540 w 5260975"/>
                  <a:gd name="connsiteY75" fmla="*/ 4653057 h 4707593"/>
                  <a:gd name="connsiteX76" fmla="*/ 2226895 w 5260975"/>
                  <a:gd name="connsiteY76" fmla="*/ 4651329 h 4707593"/>
                  <a:gd name="connsiteX77" fmla="*/ 2210379 w 5260975"/>
                  <a:gd name="connsiteY77" fmla="*/ 4653825 h 4707593"/>
                  <a:gd name="connsiteX78" fmla="*/ 2168613 w 5260975"/>
                  <a:gd name="connsiteY78" fmla="*/ 4654113 h 4707593"/>
                  <a:gd name="connsiteX79" fmla="*/ 2131167 w 5260975"/>
                  <a:gd name="connsiteY79" fmla="*/ 4652673 h 4707593"/>
                  <a:gd name="connsiteX80" fmla="*/ 2095065 w 5260975"/>
                  <a:gd name="connsiteY80" fmla="*/ 4653441 h 4707593"/>
                  <a:gd name="connsiteX81" fmla="*/ 2069237 w 5260975"/>
                  <a:gd name="connsiteY81" fmla="*/ 4656609 h 4707593"/>
                  <a:gd name="connsiteX82" fmla="*/ 2041201 w 5260975"/>
                  <a:gd name="connsiteY82" fmla="*/ 4658529 h 4707593"/>
                  <a:gd name="connsiteX83" fmla="*/ 1963909 w 5260975"/>
                  <a:gd name="connsiteY83" fmla="*/ 4669955 h 4707593"/>
                  <a:gd name="connsiteX84" fmla="*/ 1949603 w 5260975"/>
                  <a:gd name="connsiteY84" fmla="*/ 4667171 h 4707593"/>
                  <a:gd name="connsiteX85" fmla="*/ 1868373 w 5260975"/>
                  <a:gd name="connsiteY85" fmla="*/ 4664578 h 4707593"/>
                  <a:gd name="connsiteX86" fmla="*/ 1850707 w 5260975"/>
                  <a:gd name="connsiteY86" fmla="*/ 4664771 h 4707593"/>
                  <a:gd name="connsiteX87" fmla="*/ 1803275 w 5260975"/>
                  <a:gd name="connsiteY87" fmla="*/ 4653441 h 4707593"/>
                  <a:gd name="connsiteX88" fmla="*/ 1730112 w 5260975"/>
                  <a:gd name="connsiteY88" fmla="*/ 4671396 h 4707593"/>
                  <a:gd name="connsiteX89" fmla="*/ 1661652 w 5260975"/>
                  <a:gd name="connsiteY89" fmla="*/ 4693863 h 4707593"/>
                  <a:gd name="connsiteX90" fmla="*/ 1653011 w 5260975"/>
                  <a:gd name="connsiteY90" fmla="*/ 4696744 h 4707593"/>
                  <a:gd name="connsiteX91" fmla="*/ 1628431 w 5260975"/>
                  <a:gd name="connsiteY91" fmla="*/ 4701641 h 4707593"/>
                  <a:gd name="connsiteX92" fmla="*/ 1597995 w 5260975"/>
                  <a:gd name="connsiteY92" fmla="*/ 4703369 h 4707593"/>
                  <a:gd name="connsiteX93" fmla="*/ 1559396 w 5260975"/>
                  <a:gd name="connsiteY93" fmla="*/ 4707593 h 4707593"/>
                  <a:gd name="connsiteX94" fmla="*/ 1528480 w 5260975"/>
                  <a:gd name="connsiteY94" fmla="*/ 4702312 h 4707593"/>
                  <a:gd name="connsiteX95" fmla="*/ 1485272 w 5260975"/>
                  <a:gd name="connsiteY95" fmla="*/ 4694439 h 4707593"/>
                  <a:gd name="connsiteX96" fmla="*/ 1444562 w 5260975"/>
                  <a:gd name="connsiteY96" fmla="*/ 4686950 h 4707593"/>
                  <a:gd name="connsiteX97" fmla="*/ 1431696 w 5260975"/>
                  <a:gd name="connsiteY97" fmla="*/ 4695783 h 4707593"/>
                  <a:gd name="connsiteX98" fmla="*/ 1411821 w 5260975"/>
                  <a:gd name="connsiteY98" fmla="*/ 4703464 h 4707593"/>
                  <a:gd name="connsiteX99" fmla="*/ 1389738 w 5260975"/>
                  <a:gd name="connsiteY99" fmla="*/ 4694247 h 4707593"/>
                  <a:gd name="connsiteX100" fmla="*/ 1338081 w 5260975"/>
                  <a:gd name="connsiteY100" fmla="*/ 4675141 h 4707593"/>
                  <a:gd name="connsiteX101" fmla="*/ 1305436 w 5260975"/>
                  <a:gd name="connsiteY101" fmla="*/ 4674276 h 4707593"/>
                  <a:gd name="connsiteX102" fmla="*/ 1234481 w 5260975"/>
                  <a:gd name="connsiteY102" fmla="*/ 4666115 h 4707593"/>
                  <a:gd name="connsiteX103" fmla="*/ 1188106 w 5260975"/>
                  <a:gd name="connsiteY103" fmla="*/ 4654497 h 4707593"/>
                  <a:gd name="connsiteX104" fmla="*/ 1154790 w 5260975"/>
                  <a:gd name="connsiteY104" fmla="*/ 4641343 h 4707593"/>
                  <a:gd name="connsiteX105" fmla="*/ 1107069 w 5260975"/>
                  <a:gd name="connsiteY105" fmla="*/ 4624156 h 4707593"/>
                  <a:gd name="connsiteX106" fmla="*/ 1059158 w 5260975"/>
                  <a:gd name="connsiteY106" fmla="*/ 4615227 h 4707593"/>
                  <a:gd name="connsiteX107" fmla="*/ 1024496 w 5260975"/>
                  <a:gd name="connsiteY107" fmla="*/ 4603993 h 4707593"/>
                  <a:gd name="connsiteX108" fmla="*/ 982153 w 5260975"/>
                  <a:gd name="connsiteY108" fmla="*/ 4596311 h 4707593"/>
                  <a:gd name="connsiteX109" fmla="*/ 946628 w 5260975"/>
                  <a:gd name="connsiteY109" fmla="*/ 4596024 h 4707593"/>
                  <a:gd name="connsiteX110" fmla="*/ 890939 w 5260975"/>
                  <a:gd name="connsiteY110" fmla="*/ 4597368 h 4707593"/>
                  <a:gd name="connsiteX111" fmla="*/ 822769 w 5260975"/>
                  <a:gd name="connsiteY111" fmla="*/ 4574133 h 4707593"/>
                  <a:gd name="connsiteX112" fmla="*/ 795212 w 5260975"/>
                  <a:gd name="connsiteY112" fmla="*/ 4568947 h 4707593"/>
                  <a:gd name="connsiteX113" fmla="*/ 769288 w 5260975"/>
                  <a:gd name="connsiteY113" fmla="*/ 4566547 h 4707593"/>
                  <a:gd name="connsiteX114" fmla="*/ 714271 w 5260975"/>
                  <a:gd name="connsiteY114" fmla="*/ 4551089 h 4707593"/>
                  <a:gd name="connsiteX115" fmla="*/ 691900 w 5260975"/>
                  <a:gd name="connsiteY115" fmla="*/ 4545999 h 4707593"/>
                  <a:gd name="connsiteX116" fmla="*/ 660598 w 5260975"/>
                  <a:gd name="connsiteY116" fmla="*/ 4546096 h 4707593"/>
                  <a:gd name="connsiteX117" fmla="*/ 603662 w 5260975"/>
                  <a:gd name="connsiteY117" fmla="*/ 4538991 h 4707593"/>
                  <a:gd name="connsiteX118" fmla="*/ 546821 w 5260975"/>
                  <a:gd name="connsiteY118" fmla="*/ 4518251 h 4707593"/>
                  <a:gd name="connsiteX119" fmla="*/ 522721 w 5260975"/>
                  <a:gd name="connsiteY119" fmla="*/ 4520267 h 4707593"/>
                  <a:gd name="connsiteX120" fmla="*/ 514080 w 5260975"/>
                  <a:gd name="connsiteY120" fmla="*/ 4519788 h 4707593"/>
                  <a:gd name="connsiteX121" fmla="*/ 436404 w 5260975"/>
                  <a:gd name="connsiteY121" fmla="*/ 4508361 h 4707593"/>
                  <a:gd name="connsiteX122" fmla="*/ 428626 w 5260975"/>
                  <a:gd name="connsiteY122" fmla="*/ 4507114 h 4707593"/>
                  <a:gd name="connsiteX123" fmla="*/ 392141 w 5260975"/>
                  <a:gd name="connsiteY123" fmla="*/ 4496936 h 4707593"/>
                  <a:gd name="connsiteX124" fmla="*/ 300157 w 5260975"/>
                  <a:gd name="connsiteY124" fmla="*/ 4490599 h 4707593"/>
                  <a:gd name="connsiteX125" fmla="*/ 294493 w 5260975"/>
                  <a:gd name="connsiteY125" fmla="*/ 4489831 h 4707593"/>
                  <a:gd name="connsiteX126" fmla="*/ 263671 w 5260975"/>
                  <a:gd name="connsiteY126" fmla="*/ 4494919 h 4707593"/>
                  <a:gd name="connsiteX127" fmla="*/ 248406 w 5260975"/>
                  <a:gd name="connsiteY127" fmla="*/ 4502121 h 4707593"/>
                  <a:gd name="connsiteX128" fmla="*/ 224594 w 5260975"/>
                  <a:gd name="connsiteY128" fmla="*/ 4509610 h 4707593"/>
                  <a:gd name="connsiteX129" fmla="*/ 200398 w 5260975"/>
                  <a:gd name="connsiteY129" fmla="*/ 4512395 h 4707593"/>
                  <a:gd name="connsiteX130" fmla="*/ 159783 w 5260975"/>
                  <a:gd name="connsiteY130" fmla="*/ 4501064 h 4707593"/>
                  <a:gd name="connsiteX131" fmla="*/ 144997 w 5260975"/>
                  <a:gd name="connsiteY131" fmla="*/ 4499912 h 4707593"/>
                  <a:gd name="connsiteX132" fmla="*/ 112064 w 5260975"/>
                  <a:gd name="connsiteY132" fmla="*/ 4494440 h 4707593"/>
                  <a:gd name="connsiteX133" fmla="*/ 83259 w 5260975"/>
                  <a:gd name="connsiteY133" fmla="*/ 4494824 h 4707593"/>
                  <a:gd name="connsiteX134" fmla="*/ 60120 w 5260975"/>
                  <a:gd name="connsiteY134" fmla="*/ 4503561 h 4707593"/>
                  <a:gd name="connsiteX135" fmla="*/ 26514 w 5260975"/>
                  <a:gd name="connsiteY135" fmla="*/ 4505289 h 4707593"/>
                  <a:gd name="connsiteX136" fmla="*/ 4814 w 5260975"/>
                  <a:gd name="connsiteY136" fmla="*/ 4498952 h 4707593"/>
                  <a:gd name="connsiteX137" fmla="*/ 398 w 5260975"/>
                  <a:gd name="connsiteY137" fmla="*/ 4498089 h 4707593"/>
                  <a:gd name="connsiteX138" fmla="*/ 0 w 5260975"/>
                  <a:gd name="connsiteY138" fmla="*/ 4498087 h 470759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  <a:cxn ang="0">
                    <a:pos x="connsiteX48" y="connsiteY48"/>
                  </a:cxn>
                  <a:cxn ang="0">
                    <a:pos x="connsiteX49" y="connsiteY49"/>
                  </a:cxn>
                  <a:cxn ang="0">
                    <a:pos x="connsiteX50" y="connsiteY50"/>
                  </a:cxn>
                  <a:cxn ang="0">
                    <a:pos x="connsiteX51" y="connsiteY51"/>
                  </a:cxn>
                  <a:cxn ang="0">
                    <a:pos x="connsiteX52" y="connsiteY52"/>
                  </a:cxn>
                  <a:cxn ang="0">
                    <a:pos x="connsiteX53" y="connsiteY53"/>
                  </a:cxn>
                  <a:cxn ang="0">
                    <a:pos x="connsiteX54" y="connsiteY54"/>
                  </a:cxn>
                  <a:cxn ang="0">
                    <a:pos x="connsiteX55" y="connsiteY55"/>
                  </a:cxn>
                  <a:cxn ang="0">
                    <a:pos x="connsiteX56" y="connsiteY56"/>
                  </a:cxn>
                  <a:cxn ang="0">
                    <a:pos x="connsiteX57" y="connsiteY57"/>
                  </a:cxn>
                  <a:cxn ang="0">
                    <a:pos x="connsiteX58" y="connsiteY58"/>
                  </a:cxn>
                  <a:cxn ang="0">
                    <a:pos x="connsiteX59" y="connsiteY59"/>
                  </a:cxn>
                  <a:cxn ang="0">
                    <a:pos x="connsiteX60" y="connsiteY60"/>
                  </a:cxn>
                  <a:cxn ang="0">
                    <a:pos x="connsiteX61" y="connsiteY61"/>
                  </a:cxn>
                  <a:cxn ang="0">
                    <a:pos x="connsiteX62" y="connsiteY62"/>
                  </a:cxn>
                  <a:cxn ang="0">
                    <a:pos x="connsiteX63" y="connsiteY63"/>
                  </a:cxn>
                  <a:cxn ang="0">
                    <a:pos x="connsiteX64" y="connsiteY64"/>
                  </a:cxn>
                  <a:cxn ang="0">
                    <a:pos x="connsiteX65" y="connsiteY65"/>
                  </a:cxn>
                  <a:cxn ang="0">
                    <a:pos x="connsiteX66" y="connsiteY66"/>
                  </a:cxn>
                  <a:cxn ang="0">
                    <a:pos x="connsiteX67" y="connsiteY67"/>
                  </a:cxn>
                  <a:cxn ang="0">
                    <a:pos x="connsiteX68" y="connsiteY68"/>
                  </a:cxn>
                  <a:cxn ang="0">
                    <a:pos x="connsiteX69" y="connsiteY69"/>
                  </a:cxn>
                  <a:cxn ang="0">
                    <a:pos x="connsiteX70" y="connsiteY70"/>
                  </a:cxn>
                  <a:cxn ang="0">
                    <a:pos x="connsiteX71" y="connsiteY71"/>
                  </a:cxn>
                  <a:cxn ang="0">
                    <a:pos x="connsiteX72" y="connsiteY72"/>
                  </a:cxn>
                  <a:cxn ang="0">
                    <a:pos x="connsiteX73" y="connsiteY73"/>
                  </a:cxn>
                  <a:cxn ang="0">
                    <a:pos x="connsiteX74" y="connsiteY74"/>
                  </a:cxn>
                  <a:cxn ang="0">
                    <a:pos x="connsiteX75" y="connsiteY75"/>
                  </a:cxn>
                  <a:cxn ang="0">
                    <a:pos x="connsiteX76" y="connsiteY76"/>
                  </a:cxn>
                  <a:cxn ang="0">
                    <a:pos x="connsiteX77" y="connsiteY77"/>
                  </a:cxn>
                  <a:cxn ang="0">
                    <a:pos x="connsiteX78" y="connsiteY78"/>
                  </a:cxn>
                  <a:cxn ang="0">
                    <a:pos x="connsiteX79" y="connsiteY79"/>
                  </a:cxn>
                  <a:cxn ang="0">
                    <a:pos x="connsiteX80" y="connsiteY80"/>
                  </a:cxn>
                  <a:cxn ang="0">
                    <a:pos x="connsiteX81" y="connsiteY81"/>
                  </a:cxn>
                  <a:cxn ang="0">
                    <a:pos x="connsiteX82" y="connsiteY82"/>
                  </a:cxn>
                  <a:cxn ang="0">
                    <a:pos x="connsiteX83" y="connsiteY83"/>
                  </a:cxn>
                  <a:cxn ang="0">
                    <a:pos x="connsiteX84" y="connsiteY84"/>
                  </a:cxn>
                  <a:cxn ang="0">
                    <a:pos x="connsiteX85" y="connsiteY85"/>
                  </a:cxn>
                  <a:cxn ang="0">
                    <a:pos x="connsiteX86" y="connsiteY86"/>
                  </a:cxn>
                  <a:cxn ang="0">
                    <a:pos x="connsiteX87" y="connsiteY87"/>
                  </a:cxn>
                  <a:cxn ang="0">
                    <a:pos x="connsiteX88" y="connsiteY88"/>
                  </a:cxn>
                  <a:cxn ang="0">
                    <a:pos x="connsiteX89" y="connsiteY89"/>
                  </a:cxn>
                  <a:cxn ang="0">
                    <a:pos x="connsiteX90" y="connsiteY90"/>
                  </a:cxn>
                  <a:cxn ang="0">
                    <a:pos x="connsiteX91" y="connsiteY91"/>
                  </a:cxn>
                  <a:cxn ang="0">
                    <a:pos x="connsiteX92" y="connsiteY92"/>
                  </a:cxn>
                  <a:cxn ang="0">
                    <a:pos x="connsiteX93" y="connsiteY93"/>
                  </a:cxn>
                  <a:cxn ang="0">
                    <a:pos x="connsiteX94" y="connsiteY94"/>
                  </a:cxn>
                  <a:cxn ang="0">
                    <a:pos x="connsiteX95" y="connsiteY95"/>
                  </a:cxn>
                  <a:cxn ang="0">
                    <a:pos x="connsiteX96" y="connsiteY96"/>
                  </a:cxn>
                  <a:cxn ang="0">
                    <a:pos x="connsiteX97" y="connsiteY97"/>
                  </a:cxn>
                  <a:cxn ang="0">
                    <a:pos x="connsiteX98" y="connsiteY98"/>
                  </a:cxn>
                  <a:cxn ang="0">
                    <a:pos x="connsiteX99" y="connsiteY99"/>
                  </a:cxn>
                  <a:cxn ang="0">
                    <a:pos x="connsiteX100" y="connsiteY100"/>
                  </a:cxn>
                  <a:cxn ang="0">
                    <a:pos x="connsiteX101" y="connsiteY101"/>
                  </a:cxn>
                  <a:cxn ang="0">
                    <a:pos x="connsiteX102" y="connsiteY102"/>
                  </a:cxn>
                  <a:cxn ang="0">
                    <a:pos x="connsiteX103" y="connsiteY103"/>
                  </a:cxn>
                  <a:cxn ang="0">
                    <a:pos x="connsiteX104" y="connsiteY104"/>
                  </a:cxn>
                  <a:cxn ang="0">
                    <a:pos x="connsiteX105" y="connsiteY105"/>
                  </a:cxn>
                  <a:cxn ang="0">
                    <a:pos x="connsiteX106" y="connsiteY106"/>
                  </a:cxn>
                  <a:cxn ang="0">
                    <a:pos x="connsiteX107" y="connsiteY107"/>
                  </a:cxn>
                  <a:cxn ang="0">
                    <a:pos x="connsiteX108" y="connsiteY108"/>
                  </a:cxn>
                  <a:cxn ang="0">
                    <a:pos x="connsiteX109" y="connsiteY109"/>
                  </a:cxn>
                  <a:cxn ang="0">
                    <a:pos x="connsiteX110" y="connsiteY110"/>
                  </a:cxn>
                  <a:cxn ang="0">
                    <a:pos x="connsiteX111" y="connsiteY111"/>
                  </a:cxn>
                  <a:cxn ang="0">
                    <a:pos x="connsiteX112" y="connsiteY112"/>
                  </a:cxn>
                  <a:cxn ang="0">
                    <a:pos x="connsiteX113" y="connsiteY113"/>
                  </a:cxn>
                  <a:cxn ang="0">
                    <a:pos x="connsiteX114" y="connsiteY114"/>
                  </a:cxn>
                  <a:cxn ang="0">
                    <a:pos x="connsiteX115" y="connsiteY115"/>
                  </a:cxn>
                  <a:cxn ang="0">
                    <a:pos x="connsiteX116" y="connsiteY116"/>
                  </a:cxn>
                  <a:cxn ang="0">
                    <a:pos x="connsiteX117" y="connsiteY117"/>
                  </a:cxn>
                  <a:cxn ang="0">
                    <a:pos x="connsiteX118" y="connsiteY118"/>
                  </a:cxn>
                  <a:cxn ang="0">
                    <a:pos x="connsiteX119" y="connsiteY119"/>
                  </a:cxn>
                  <a:cxn ang="0">
                    <a:pos x="connsiteX120" y="connsiteY120"/>
                  </a:cxn>
                  <a:cxn ang="0">
                    <a:pos x="connsiteX121" y="connsiteY121"/>
                  </a:cxn>
                  <a:cxn ang="0">
                    <a:pos x="connsiteX122" y="connsiteY122"/>
                  </a:cxn>
                  <a:cxn ang="0">
                    <a:pos x="connsiteX123" y="connsiteY123"/>
                  </a:cxn>
                  <a:cxn ang="0">
                    <a:pos x="connsiteX124" y="connsiteY124"/>
                  </a:cxn>
                  <a:cxn ang="0">
                    <a:pos x="connsiteX125" y="connsiteY125"/>
                  </a:cxn>
                  <a:cxn ang="0">
                    <a:pos x="connsiteX126" y="connsiteY126"/>
                  </a:cxn>
                  <a:cxn ang="0">
                    <a:pos x="connsiteX127" y="connsiteY127"/>
                  </a:cxn>
                  <a:cxn ang="0">
                    <a:pos x="connsiteX128" y="connsiteY128"/>
                  </a:cxn>
                  <a:cxn ang="0">
                    <a:pos x="connsiteX129" y="connsiteY129"/>
                  </a:cxn>
                  <a:cxn ang="0">
                    <a:pos x="connsiteX130" y="connsiteY130"/>
                  </a:cxn>
                  <a:cxn ang="0">
                    <a:pos x="connsiteX131" y="connsiteY131"/>
                  </a:cxn>
                  <a:cxn ang="0">
                    <a:pos x="connsiteX132" y="connsiteY132"/>
                  </a:cxn>
                  <a:cxn ang="0">
                    <a:pos x="connsiteX133" y="connsiteY133"/>
                  </a:cxn>
                  <a:cxn ang="0">
                    <a:pos x="connsiteX134" y="connsiteY134"/>
                  </a:cxn>
                  <a:cxn ang="0">
                    <a:pos x="connsiteX135" y="connsiteY135"/>
                  </a:cxn>
                  <a:cxn ang="0">
                    <a:pos x="connsiteX136" y="connsiteY136"/>
                  </a:cxn>
                  <a:cxn ang="0">
                    <a:pos x="connsiteX137" y="connsiteY137"/>
                  </a:cxn>
                  <a:cxn ang="0">
                    <a:pos x="connsiteX138" y="connsiteY138"/>
                  </a:cxn>
                </a:cxnLst>
                <a:rect l="l" t="t" r="r" b="b"/>
                <a:pathLst>
                  <a:path w="5260975" h="4707593">
                    <a:moveTo>
                      <a:pt x="0" y="0"/>
                    </a:moveTo>
                    <a:lnTo>
                      <a:pt x="5260975" y="0"/>
                    </a:lnTo>
                    <a:lnTo>
                      <a:pt x="5260975" y="3296937"/>
                    </a:lnTo>
                    <a:lnTo>
                      <a:pt x="5260975" y="3518571"/>
                    </a:lnTo>
                    <a:lnTo>
                      <a:pt x="5226503" y="3534000"/>
                    </a:lnTo>
                    <a:cubicBezTo>
                      <a:pt x="5219783" y="3536785"/>
                      <a:pt x="5212389" y="3538321"/>
                      <a:pt x="5206341" y="3542065"/>
                    </a:cubicBezTo>
                    <a:cubicBezTo>
                      <a:pt x="5178495" y="3559156"/>
                      <a:pt x="5151515" y="3577591"/>
                      <a:pt x="5123287" y="3594010"/>
                    </a:cubicBezTo>
                    <a:cubicBezTo>
                      <a:pt x="5094195" y="3611004"/>
                      <a:pt x="5068175" y="3631071"/>
                      <a:pt x="5048107" y="3658244"/>
                    </a:cubicBezTo>
                    <a:cubicBezTo>
                      <a:pt x="5029480" y="3683496"/>
                      <a:pt x="5011429" y="3709131"/>
                      <a:pt x="4992899" y="3734479"/>
                    </a:cubicBezTo>
                    <a:cubicBezTo>
                      <a:pt x="4988194" y="3740912"/>
                      <a:pt x="4983873" y="3748498"/>
                      <a:pt x="4977440" y="3752627"/>
                    </a:cubicBezTo>
                    <a:cubicBezTo>
                      <a:pt x="4964094" y="3761268"/>
                      <a:pt x="4949499" y="3768277"/>
                      <a:pt x="4935193" y="3775382"/>
                    </a:cubicBezTo>
                    <a:cubicBezTo>
                      <a:pt x="4922903" y="3781431"/>
                      <a:pt x="4909845" y="3785943"/>
                      <a:pt x="4897844" y="3792472"/>
                    </a:cubicBezTo>
                    <a:cubicBezTo>
                      <a:pt x="4888243" y="3797658"/>
                      <a:pt x="4879697" y="3804859"/>
                      <a:pt x="4870767" y="3811388"/>
                    </a:cubicBezTo>
                    <a:cubicBezTo>
                      <a:pt x="4862990" y="3817052"/>
                      <a:pt x="4854445" y="3821949"/>
                      <a:pt x="4847916" y="3828767"/>
                    </a:cubicBezTo>
                    <a:cubicBezTo>
                      <a:pt x="4831977" y="3845281"/>
                      <a:pt x="4815942" y="3861508"/>
                      <a:pt x="4796163" y="3873702"/>
                    </a:cubicBezTo>
                    <a:cubicBezTo>
                      <a:pt x="4776672" y="3885799"/>
                      <a:pt x="4758237" y="3899338"/>
                      <a:pt x="4738843" y="3911628"/>
                    </a:cubicBezTo>
                    <a:cubicBezTo>
                      <a:pt x="4719831" y="3923630"/>
                      <a:pt x="4702645" y="3936783"/>
                      <a:pt x="4692755" y="3958099"/>
                    </a:cubicBezTo>
                    <a:cubicBezTo>
                      <a:pt x="4688339" y="3967508"/>
                      <a:pt x="4682097" y="3977782"/>
                      <a:pt x="4673744" y="3983255"/>
                    </a:cubicBezTo>
                    <a:cubicBezTo>
                      <a:pt x="4661838" y="3991032"/>
                      <a:pt x="4646764" y="3993817"/>
                      <a:pt x="4633801" y="4000442"/>
                    </a:cubicBezTo>
                    <a:cubicBezTo>
                      <a:pt x="4618535" y="4008219"/>
                      <a:pt x="4600869" y="4014940"/>
                      <a:pt x="4590499" y="4027326"/>
                    </a:cubicBezTo>
                    <a:cubicBezTo>
                      <a:pt x="4581281" y="4038368"/>
                      <a:pt x="4571968" y="4047009"/>
                      <a:pt x="4559773" y="4054018"/>
                    </a:cubicBezTo>
                    <a:cubicBezTo>
                      <a:pt x="4551229" y="4058915"/>
                      <a:pt x="4544892" y="4067844"/>
                      <a:pt x="4536059" y="4071877"/>
                    </a:cubicBezTo>
                    <a:cubicBezTo>
                      <a:pt x="4524441" y="4077254"/>
                      <a:pt x="4512727" y="4081479"/>
                      <a:pt x="4502549" y="4089832"/>
                    </a:cubicBezTo>
                    <a:cubicBezTo>
                      <a:pt x="4491987" y="4098473"/>
                      <a:pt x="4479986" y="4105290"/>
                      <a:pt x="4468944" y="4113356"/>
                    </a:cubicBezTo>
                    <a:cubicBezTo>
                      <a:pt x="4463087" y="4117676"/>
                      <a:pt x="4458286" y="4123341"/>
                      <a:pt x="4452622" y="4127854"/>
                    </a:cubicBezTo>
                    <a:cubicBezTo>
                      <a:pt x="4442252" y="4136111"/>
                      <a:pt x="4431690" y="4144176"/>
                      <a:pt x="4421032" y="4151953"/>
                    </a:cubicBezTo>
                    <a:cubicBezTo>
                      <a:pt x="4410375" y="4159731"/>
                      <a:pt x="4400197" y="4168756"/>
                      <a:pt x="4388483" y="4174421"/>
                    </a:cubicBezTo>
                    <a:cubicBezTo>
                      <a:pt x="4368513" y="4184023"/>
                      <a:pt x="4346717" y="4189784"/>
                      <a:pt x="4327321" y="4200153"/>
                    </a:cubicBezTo>
                    <a:cubicBezTo>
                      <a:pt x="4307639" y="4210714"/>
                      <a:pt x="4289107" y="4223965"/>
                      <a:pt x="4271633" y="4237983"/>
                    </a:cubicBezTo>
                    <a:cubicBezTo>
                      <a:pt x="4257807" y="4249025"/>
                      <a:pt x="4244845" y="4259971"/>
                      <a:pt x="4227465" y="4265635"/>
                    </a:cubicBezTo>
                    <a:cubicBezTo>
                      <a:pt x="4217768" y="4268804"/>
                      <a:pt x="4207591" y="4275717"/>
                      <a:pt x="4201733" y="4283783"/>
                    </a:cubicBezTo>
                    <a:cubicBezTo>
                      <a:pt x="4189059" y="4301353"/>
                      <a:pt x="4172833" y="4313739"/>
                      <a:pt x="4154494" y="4324301"/>
                    </a:cubicBezTo>
                    <a:cubicBezTo>
                      <a:pt x="4130010" y="4338511"/>
                      <a:pt x="4105814" y="4353009"/>
                      <a:pt x="4081234" y="4366931"/>
                    </a:cubicBezTo>
                    <a:cubicBezTo>
                      <a:pt x="4066737" y="4375189"/>
                      <a:pt x="4052335" y="4383926"/>
                      <a:pt x="4036971" y="4389975"/>
                    </a:cubicBezTo>
                    <a:cubicBezTo>
                      <a:pt x="4005575" y="4402457"/>
                      <a:pt x="3973410" y="4413114"/>
                      <a:pt x="3941725" y="4424733"/>
                    </a:cubicBezTo>
                    <a:cubicBezTo>
                      <a:pt x="3931355" y="4428477"/>
                      <a:pt x="3921561" y="4433854"/>
                      <a:pt x="3910999" y="4437119"/>
                    </a:cubicBezTo>
                    <a:cubicBezTo>
                      <a:pt x="3899573" y="4440671"/>
                      <a:pt x="3887285" y="4441727"/>
                      <a:pt x="3875859" y="4445280"/>
                    </a:cubicBezTo>
                    <a:cubicBezTo>
                      <a:pt x="3856847" y="4451136"/>
                      <a:pt x="3838412" y="4458626"/>
                      <a:pt x="3819401" y="4464579"/>
                    </a:cubicBezTo>
                    <a:cubicBezTo>
                      <a:pt x="3782723" y="4476005"/>
                      <a:pt x="3745949" y="4486951"/>
                      <a:pt x="3709176" y="4497800"/>
                    </a:cubicBezTo>
                    <a:cubicBezTo>
                      <a:pt x="3701303" y="4500105"/>
                      <a:pt x="3692757" y="4500393"/>
                      <a:pt x="3684981" y="4502889"/>
                    </a:cubicBezTo>
                    <a:cubicBezTo>
                      <a:pt x="3664337" y="4509610"/>
                      <a:pt x="3643789" y="4516907"/>
                      <a:pt x="3623338" y="4524300"/>
                    </a:cubicBezTo>
                    <a:cubicBezTo>
                      <a:pt x="3610953" y="4528813"/>
                      <a:pt x="3598854" y="4534382"/>
                      <a:pt x="3586373" y="4538702"/>
                    </a:cubicBezTo>
                    <a:cubicBezTo>
                      <a:pt x="3576387" y="4542159"/>
                      <a:pt x="3566113" y="4544847"/>
                      <a:pt x="3555743" y="4546960"/>
                    </a:cubicBezTo>
                    <a:cubicBezTo>
                      <a:pt x="3546814" y="4548785"/>
                      <a:pt x="3537501" y="4548592"/>
                      <a:pt x="3528667" y="4550801"/>
                    </a:cubicBezTo>
                    <a:cubicBezTo>
                      <a:pt x="3504759" y="4556753"/>
                      <a:pt x="3481140" y="4563475"/>
                      <a:pt x="3457424" y="4569811"/>
                    </a:cubicBezTo>
                    <a:cubicBezTo>
                      <a:pt x="3447919" y="4572308"/>
                      <a:pt x="3438221" y="4574133"/>
                      <a:pt x="3429003" y="4577301"/>
                    </a:cubicBezTo>
                    <a:cubicBezTo>
                      <a:pt x="3404327" y="4585654"/>
                      <a:pt x="3380036" y="4595159"/>
                      <a:pt x="3355264" y="4603033"/>
                    </a:cubicBezTo>
                    <a:cubicBezTo>
                      <a:pt x="3334717" y="4609562"/>
                      <a:pt x="3313593" y="4614266"/>
                      <a:pt x="3292757" y="4620027"/>
                    </a:cubicBezTo>
                    <a:cubicBezTo>
                      <a:pt x="3283924" y="4622524"/>
                      <a:pt x="3275475" y="4626077"/>
                      <a:pt x="3266643" y="4628188"/>
                    </a:cubicBezTo>
                    <a:cubicBezTo>
                      <a:pt x="3246863" y="4632990"/>
                      <a:pt x="3226796" y="4637022"/>
                      <a:pt x="3206921" y="4641823"/>
                    </a:cubicBezTo>
                    <a:cubicBezTo>
                      <a:pt x="3195590" y="4644607"/>
                      <a:pt x="3184645" y="4649600"/>
                      <a:pt x="3173123" y="4651425"/>
                    </a:cubicBezTo>
                    <a:cubicBezTo>
                      <a:pt x="3145759" y="4655745"/>
                      <a:pt x="3118203" y="4658817"/>
                      <a:pt x="3090646" y="4662274"/>
                    </a:cubicBezTo>
                    <a:cubicBezTo>
                      <a:pt x="3062227" y="4665826"/>
                      <a:pt x="3033902" y="4669571"/>
                      <a:pt x="3005480" y="4672739"/>
                    </a:cubicBezTo>
                    <a:cubicBezTo>
                      <a:pt x="2989926" y="4674372"/>
                      <a:pt x="2974275" y="4674660"/>
                      <a:pt x="2958721" y="4676196"/>
                    </a:cubicBezTo>
                    <a:cubicBezTo>
                      <a:pt x="2945087" y="4677541"/>
                      <a:pt x="2931549" y="4680037"/>
                      <a:pt x="2917915" y="4681670"/>
                    </a:cubicBezTo>
                    <a:cubicBezTo>
                      <a:pt x="2906105" y="4683013"/>
                      <a:pt x="2894199" y="4683781"/>
                      <a:pt x="2882389" y="4685126"/>
                    </a:cubicBezTo>
                    <a:cubicBezTo>
                      <a:pt x="2863475" y="4687334"/>
                      <a:pt x="2844655" y="4689831"/>
                      <a:pt x="2825837" y="4692135"/>
                    </a:cubicBezTo>
                    <a:cubicBezTo>
                      <a:pt x="2817964" y="4692999"/>
                      <a:pt x="2809706" y="4695399"/>
                      <a:pt x="2802313" y="4693960"/>
                    </a:cubicBezTo>
                    <a:cubicBezTo>
                      <a:pt x="2783686" y="4690310"/>
                      <a:pt x="2765347" y="4691367"/>
                      <a:pt x="2746816" y="4693863"/>
                    </a:cubicBezTo>
                    <a:cubicBezTo>
                      <a:pt x="2740479" y="4694728"/>
                      <a:pt x="2733662" y="4694535"/>
                      <a:pt x="2727517" y="4692903"/>
                    </a:cubicBezTo>
                    <a:cubicBezTo>
                      <a:pt x="2714939" y="4689638"/>
                      <a:pt x="2702745" y="4685029"/>
                      <a:pt x="2690359" y="4680997"/>
                    </a:cubicBezTo>
                    <a:cubicBezTo>
                      <a:pt x="2689014" y="4680517"/>
                      <a:pt x="2687382" y="4680421"/>
                      <a:pt x="2685943" y="4680133"/>
                    </a:cubicBezTo>
                    <a:cubicBezTo>
                      <a:pt x="2677781" y="4678500"/>
                      <a:pt x="2669717" y="4676868"/>
                      <a:pt x="2661554" y="4675428"/>
                    </a:cubicBezTo>
                    <a:cubicBezTo>
                      <a:pt x="2657138" y="4674660"/>
                      <a:pt x="2652625" y="4674564"/>
                      <a:pt x="2648208" y="4673892"/>
                    </a:cubicBezTo>
                    <a:cubicBezTo>
                      <a:pt x="2631118" y="4671203"/>
                      <a:pt x="2612299" y="4675716"/>
                      <a:pt x="2597512" y="4664099"/>
                    </a:cubicBezTo>
                    <a:cubicBezTo>
                      <a:pt x="2587911" y="4656609"/>
                      <a:pt x="2578597" y="4658338"/>
                      <a:pt x="2568324" y="4659490"/>
                    </a:cubicBezTo>
                    <a:cubicBezTo>
                      <a:pt x="2560547" y="4660354"/>
                      <a:pt x="2552577" y="4660065"/>
                      <a:pt x="2544704" y="4660162"/>
                    </a:cubicBezTo>
                    <a:cubicBezTo>
                      <a:pt x="2530878" y="4660449"/>
                      <a:pt x="2517052" y="4660546"/>
                      <a:pt x="2503225" y="4661026"/>
                    </a:cubicBezTo>
                    <a:cubicBezTo>
                      <a:pt x="2498808" y="4661218"/>
                      <a:pt x="2494297" y="4663619"/>
                      <a:pt x="2489975" y="4663235"/>
                    </a:cubicBezTo>
                    <a:cubicBezTo>
                      <a:pt x="2470004" y="4661410"/>
                      <a:pt x="2450033" y="4658529"/>
                      <a:pt x="2430061" y="4656897"/>
                    </a:cubicBezTo>
                    <a:cubicBezTo>
                      <a:pt x="2418732" y="4655938"/>
                      <a:pt x="2407114" y="4657761"/>
                      <a:pt x="2395880" y="4656417"/>
                    </a:cubicBezTo>
                    <a:cubicBezTo>
                      <a:pt x="2382919" y="4654881"/>
                      <a:pt x="2370245" y="4650945"/>
                      <a:pt x="2357378" y="4648544"/>
                    </a:cubicBezTo>
                    <a:cubicBezTo>
                      <a:pt x="2353826" y="4647872"/>
                      <a:pt x="2349889" y="4648736"/>
                      <a:pt x="2346145" y="4648928"/>
                    </a:cubicBezTo>
                    <a:cubicBezTo>
                      <a:pt x="2341920" y="4649120"/>
                      <a:pt x="2337791" y="4649504"/>
                      <a:pt x="2333567" y="4649600"/>
                    </a:cubicBezTo>
                    <a:cubicBezTo>
                      <a:pt x="2320700" y="4649793"/>
                      <a:pt x="2307835" y="4649504"/>
                      <a:pt x="2294968" y="4650177"/>
                    </a:cubicBezTo>
                    <a:cubicBezTo>
                      <a:pt x="2287095" y="4650561"/>
                      <a:pt x="2278839" y="4654497"/>
                      <a:pt x="2271540" y="4653057"/>
                    </a:cubicBezTo>
                    <a:cubicBezTo>
                      <a:pt x="2256659" y="4650272"/>
                      <a:pt x="2241776" y="4656513"/>
                      <a:pt x="2226895" y="4651329"/>
                    </a:cubicBezTo>
                    <a:cubicBezTo>
                      <a:pt x="2222285" y="4649793"/>
                      <a:pt x="2215948" y="4653633"/>
                      <a:pt x="2210379" y="4653825"/>
                    </a:cubicBezTo>
                    <a:cubicBezTo>
                      <a:pt x="2196457" y="4654305"/>
                      <a:pt x="2182535" y="4654209"/>
                      <a:pt x="2168613" y="4654113"/>
                    </a:cubicBezTo>
                    <a:cubicBezTo>
                      <a:pt x="2156131" y="4654017"/>
                      <a:pt x="2143168" y="4655361"/>
                      <a:pt x="2131167" y="4652673"/>
                    </a:cubicBezTo>
                    <a:cubicBezTo>
                      <a:pt x="2118588" y="4649793"/>
                      <a:pt x="2107259" y="4650177"/>
                      <a:pt x="2095065" y="4653441"/>
                    </a:cubicBezTo>
                    <a:cubicBezTo>
                      <a:pt x="2086711" y="4655649"/>
                      <a:pt x="2077878" y="4655938"/>
                      <a:pt x="2069237" y="4656609"/>
                    </a:cubicBezTo>
                    <a:cubicBezTo>
                      <a:pt x="2059924" y="4657377"/>
                      <a:pt x="2049650" y="4655361"/>
                      <a:pt x="2041201" y="4658529"/>
                    </a:cubicBezTo>
                    <a:cubicBezTo>
                      <a:pt x="2016044" y="4667939"/>
                      <a:pt x="1990216" y="4669955"/>
                      <a:pt x="1963909" y="4669955"/>
                    </a:cubicBezTo>
                    <a:cubicBezTo>
                      <a:pt x="1959107" y="4669955"/>
                      <a:pt x="1954210" y="4668612"/>
                      <a:pt x="1949603" y="4667171"/>
                    </a:cubicBezTo>
                    <a:cubicBezTo>
                      <a:pt x="1922717" y="4658529"/>
                      <a:pt x="1895737" y="4659297"/>
                      <a:pt x="1868373" y="4664578"/>
                    </a:cubicBezTo>
                    <a:cubicBezTo>
                      <a:pt x="1862708" y="4665731"/>
                      <a:pt x="1856372" y="4665923"/>
                      <a:pt x="1850707" y="4664771"/>
                    </a:cubicBezTo>
                    <a:cubicBezTo>
                      <a:pt x="1834768" y="4661410"/>
                      <a:pt x="1819309" y="4655841"/>
                      <a:pt x="1803275" y="4653441"/>
                    </a:cubicBezTo>
                    <a:cubicBezTo>
                      <a:pt x="1776775" y="4649504"/>
                      <a:pt x="1753828" y="4662754"/>
                      <a:pt x="1730112" y="4671396"/>
                    </a:cubicBezTo>
                    <a:cubicBezTo>
                      <a:pt x="1707548" y="4679557"/>
                      <a:pt x="1688345" y="4697992"/>
                      <a:pt x="1661652" y="4693863"/>
                    </a:cubicBezTo>
                    <a:cubicBezTo>
                      <a:pt x="1658965" y="4693479"/>
                      <a:pt x="1655988" y="4696071"/>
                      <a:pt x="1653011" y="4696744"/>
                    </a:cubicBezTo>
                    <a:cubicBezTo>
                      <a:pt x="1644850" y="4698568"/>
                      <a:pt x="1636689" y="4700776"/>
                      <a:pt x="1628431" y="4701641"/>
                    </a:cubicBezTo>
                    <a:cubicBezTo>
                      <a:pt x="1618350" y="4702793"/>
                      <a:pt x="1608076" y="4702409"/>
                      <a:pt x="1597995" y="4703369"/>
                    </a:cubicBezTo>
                    <a:cubicBezTo>
                      <a:pt x="1585032" y="4704521"/>
                      <a:pt x="1572263" y="4707593"/>
                      <a:pt x="1559396" y="4707593"/>
                    </a:cubicBezTo>
                    <a:cubicBezTo>
                      <a:pt x="1549026" y="4707593"/>
                      <a:pt x="1538753" y="4704041"/>
                      <a:pt x="1528480" y="4702312"/>
                    </a:cubicBezTo>
                    <a:cubicBezTo>
                      <a:pt x="1513981" y="4699912"/>
                      <a:pt x="1498042" y="4700584"/>
                      <a:pt x="1485272" y="4694439"/>
                    </a:cubicBezTo>
                    <a:cubicBezTo>
                      <a:pt x="1471639" y="4687910"/>
                      <a:pt x="1458676" y="4684934"/>
                      <a:pt x="1444562" y="4686950"/>
                    </a:cubicBezTo>
                    <a:cubicBezTo>
                      <a:pt x="1439857" y="4687622"/>
                      <a:pt x="1433808" y="4691655"/>
                      <a:pt x="1431696" y="4695783"/>
                    </a:cubicBezTo>
                    <a:cubicBezTo>
                      <a:pt x="1426991" y="4705001"/>
                      <a:pt x="1420559" y="4706634"/>
                      <a:pt x="1411821" y="4703464"/>
                    </a:cubicBezTo>
                    <a:cubicBezTo>
                      <a:pt x="1404236" y="4700776"/>
                      <a:pt x="1394922" y="4699432"/>
                      <a:pt x="1389738" y="4694247"/>
                    </a:cubicBezTo>
                    <a:cubicBezTo>
                      <a:pt x="1375047" y="4679557"/>
                      <a:pt x="1356324" y="4679077"/>
                      <a:pt x="1338081" y="4675141"/>
                    </a:cubicBezTo>
                    <a:cubicBezTo>
                      <a:pt x="1326945" y="4672739"/>
                      <a:pt x="1316574" y="4672644"/>
                      <a:pt x="1305436" y="4674276"/>
                    </a:cubicBezTo>
                    <a:cubicBezTo>
                      <a:pt x="1281241" y="4677925"/>
                      <a:pt x="1257717" y="4672739"/>
                      <a:pt x="1234481" y="4666115"/>
                    </a:cubicBezTo>
                    <a:cubicBezTo>
                      <a:pt x="1219118" y="4661698"/>
                      <a:pt x="1203372" y="4659010"/>
                      <a:pt x="1188106" y="4654497"/>
                    </a:cubicBezTo>
                    <a:cubicBezTo>
                      <a:pt x="1176680" y="4651041"/>
                      <a:pt x="1165255" y="4646912"/>
                      <a:pt x="1154790" y="4641343"/>
                    </a:cubicBezTo>
                    <a:cubicBezTo>
                      <a:pt x="1139618" y="4633181"/>
                      <a:pt x="1126369" y="4620891"/>
                      <a:pt x="1107069" y="4624156"/>
                    </a:cubicBezTo>
                    <a:cubicBezTo>
                      <a:pt x="1090074" y="4627036"/>
                      <a:pt x="1074713" y="4620988"/>
                      <a:pt x="1059158" y="4615227"/>
                    </a:cubicBezTo>
                    <a:cubicBezTo>
                      <a:pt x="1047732" y="4611002"/>
                      <a:pt x="1036308" y="4606681"/>
                      <a:pt x="1024496" y="4603993"/>
                    </a:cubicBezTo>
                    <a:cubicBezTo>
                      <a:pt x="1010478" y="4600824"/>
                      <a:pt x="994635" y="4602169"/>
                      <a:pt x="982153" y="4596311"/>
                    </a:cubicBezTo>
                    <a:cubicBezTo>
                      <a:pt x="969095" y="4590166"/>
                      <a:pt x="958246" y="4594295"/>
                      <a:pt x="946628" y="4596024"/>
                    </a:cubicBezTo>
                    <a:cubicBezTo>
                      <a:pt x="928097" y="4598712"/>
                      <a:pt x="909661" y="4603705"/>
                      <a:pt x="890939" y="4597368"/>
                    </a:cubicBezTo>
                    <a:cubicBezTo>
                      <a:pt x="868184" y="4589687"/>
                      <a:pt x="845620" y="4581430"/>
                      <a:pt x="822769" y="4574133"/>
                    </a:cubicBezTo>
                    <a:cubicBezTo>
                      <a:pt x="813934" y="4571347"/>
                      <a:pt x="804431" y="4570195"/>
                      <a:pt x="795212" y="4568947"/>
                    </a:cubicBezTo>
                    <a:cubicBezTo>
                      <a:pt x="786476" y="4567891"/>
                      <a:pt x="776010" y="4570579"/>
                      <a:pt x="769288" y="4566547"/>
                    </a:cubicBezTo>
                    <a:cubicBezTo>
                      <a:pt x="752005" y="4556178"/>
                      <a:pt x="734243" y="4551089"/>
                      <a:pt x="714271" y="4551089"/>
                    </a:cubicBezTo>
                    <a:cubicBezTo>
                      <a:pt x="706781" y="4551089"/>
                      <a:pt x="699484" y="4546768"/>
                      <a:pt x="691900" y="4545999"/>
                    </a:cubicBezTo>
                    <a:cubicBezTo>
                      <a:pt x="681529" y="4545040"/>
                      <a:pt x="669623" y="4542447"/>
                      <a:pt x="660598" y="4546096"/>
                    </a:cubicBezTo>
                    <a:cubicBezTo>
                      <a:pt x="639379" y="4554737"/>
                      <a:pt x="622193" y="4547536"/>
                      <a:pt x="603662" y="4538991"/>
                    </a:cubicBezTo>
                    <a:cubicBezTo>
                      <a:pt x="585418" y="4530541"/>
                      <a:pt x="566215" y="4523821"/>
                      <a:pt x="546821" y="4518251"/>
                    </a:cubicBezTo>
                    <a:cubicBezTo>
                      <a:pt x="539524" y="4516235"/>
                      <a:pt x="530787" y="4519596"/>
                      <a:pt x="522721" y="4520267"/>
                    </a:cubicBezTo>
                    <a:cubicBezTo>
                      <a:pt x="519840" y="4520460"/>
                      <a:pt x="516671" y="4520748"/>
                      <a:pt x="514080" y="4519788"/>
                    </a:cubicBezTo>
                    <a:cubicBezTo>
                      <a:pt x="489020" y="4510570"/>
                      <a:pt x="463575" y="4503561"/>
                      <a:pt x="436404" y="4508361"/>
                    </a:cubicBezTo>
                    <a:cubicBezTo>
                      <a:pt x="433908" y="4508842"/>
                      <a:pt x="431123" y="4507786"/>
                      <a:pt x="428626" y="4507114"/>
                    </a:cubicBezTo>
                    <a:cubicBezTo>
                      <a:pt x="416432" y="4503657"/>
                      <a:pt x="404526" y="4498184"/>
                      <a:pt x="392141" y="4496936"/>
                    </a:cubicBezTo>
                    <a:cubicBezTo>
                      <a:pt x="361608" y="4493864"/>
                      <a:pt x="330884" y="4492615"/>
                      <a:pt x="300157" y="4490599"/>
                    </a:cubicBezTo>
                    <a:cubicBezTo>
                      <a:pt x="298237" y="4490503"/>
                      <a:pt x="296221" y="4490503"/>
                      <a:pt x="294493" y="4489831"/>
                    </a:cubicBezTo>
                    <a:cubicBezTo>
                      <a:pt x="283163" y="4485702"/>
                      <a:pt x="273274" y="4487047"/>
                      <a:pt x="263671" y="4494919"/>
                    </a:cubicBezTo>
                    <a:cubicBezTo>
                      <a:pt x="259447" y="4498376"/>
                      <a:pt x="253686" y="4500200"/>
                      <a:pt x="248406" y="4502121"/>
                    </a:cubicBezTo>
                    <a:cubicBezTo>
                      <a:pt x="240628" y="4505002"/>
                      <a:pt x="232659" y="4507786"/>
                      <a:pt x="224594" y="4509610"/>
                    </a:cubicBezTo>
                    <a:cubicBezTo>
                      <a:pt x="216624" y="4511338"/>
                      <a:pt x="208079" y="4513738"/>
                      <a:pt x="200398" y="4512395"/>
                    </a:cubicBezTo>
                    <a:cubicBezTo>
                      <a:pt x="186572" y="4509994"/>
                      <a:pt x="173417" y="4504618"/>
                      <a:pt x="159783" y="4501064"/>
                    </a:cubicBezTo>
                    <a:cubicBezTo>
                      <a:pt x="155079" y="4499816"/>
                      <a:pt x="149893" y="4500009"/>
                      <a:pt x="144997" y="4499912"/>
                    </a:cubicBezTo>
                    <a:cubicBezTo>
                      <a:pt x="133763" y="4499625"/>
                      <a:pt x="122241" y="4502409"/>
                      <a:pt x="112064" y="4494440"/>
                    </a:cubicBezTo>
                    <a:cubicBezTo>
                      <a:pt x="102655" y="4486951"/>
                      <a:pt x="93148" y="4489158"/>
                      <a:pt x="83259" y="4494824"/>
                    </a:cubicBezTo>
                    <a:cubicBezTo>
                      <a:pt x="76154" y="4498857"/>
                      <a:pt x="68090" y="4502025"/>
                      <a:pt x="60120" y="4503561"/>
                    </a:cubicBezTo>
                    <a:cubicBezTo>
                      <a:pt x="49174" y="4505673"/>
                      <a:pt x="38324" y="4506538"/>
                      <a:pt x="26514" y="4505289"/>
                    </a:cubicBezTo>
                    <a:cubicBezTo>
                      <a:pt x="18161" y="4504425"/>
                      <a:pt x="11343" y="4504041"/>
                      <a:pt x="4814" y="4498952"/>
                    </a:cubicBezTo>
                    <a:cubicBezTo>
                      <a:pt x="3759" y="4498184"/>
                      <a:pt x="1839" y="4497992"/>
                      <a:pt x="398" y="4498089"/>
                    </a:cubicBezTo>
                    <a:lnTo>
                      <a:pt x="0" y="4498087"/>
                    </a:lnTo>
                    <a:close/>
                  </a:path>
                </a:pathLst>
              </a:custGeom>
              <a:solidFill>
                <a:schemeClr val="bg1">
                  <a:alpha val="14000"/>
                </a:schemeClr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/>
              <a:p>
                <a:pPr algn="ctr"/>
                <a:endParaRPr lang="en-US" dirty="0"/>
              </a:p>
            </p:txBody>
          </p:sp>
        </p:grpSp>
        <p:grpSp>
          <p:nvGrpSpPr>
            <p:cNvPr id="15" name="Group 14">
              <a:extLst>
                <a:ext uri="{FF2B5EF4-FFF2-40B4-BE49-F238E27FC236}">
                  <a16:creationId xmlns:a16="http://schemas.microsoft.com/office/drawing/2014/main" id="{B2C18990-7F62-45E8-B68F-47E95E4812F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6096000" y="4138312"/>
              <a:ext cx="5260975" cy="1410656"/>
              <a:chOff x="6096000" y="4138312"/>
              <a:chExt cx="5260975" cy="1410656"/>
            </a:xfrm>
          </p:grpSpPr>
          <p:sp>
            <p:nvSpPr>
              <p:cNvPr id="16" name="Freeform: Shape 15">
                <a:extLst>
                  <a:ext uri="{FF2B5EF4-FFF2-40B4-BE49-F238E27FC236}">
                    <a16:creationId xmlns:a16="http://schemas.microsoft.com/office/drawing/2014/main" id="{AC206BB2-3759-4DF0-9932-7445B6367AAB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096000" y="4138312"/>
                <a:ext cx="5260975" cy="1410656"/>
              </a:xfrm>
              <a:custGeom>
                <a:avLst/>
                <a:gdLst>
                  <a:gd name="connsiteX0" fmla="*/ 5260975 w 5260975"/>
                  <a:gd name="connsiteY0" fmla="*/ 0 h 1410656"/>
                  <a:gd name="connsiteX1" fmla="*/ 5260975 w 5260975"/>
                  <a:gd name="connsiteY1" fmla="*/ 221634 h 1410656"/>
                  <a:gd name="connsiteX2" fmla="*/ 5226503 w 5260975"/>
                  <a:gd name="connsiteY2" fmla="*/ 237063 h 1410656"/>
                  <a:gd name="connsiteX3" fmla="*/ 5206341 w 5260975"/>
                  <a:gd name="connsiteY3" fmla="*/ 245128 h 1410656"/>
                  <a:gd name="connsiteX4" fmla="*/ 5123287 w 5260975"/>
                  <a:gd name="connsiteY4" fmla="*/ 297073 h 1410656"/>
                  <a:gd name="connsiteX5" fmla="*/ 5048107 w 5260975"/>
                  <a:gd name="connsiteY5" fmla="*/ 361307 h 1410656"/>
                  <a:gd name="connsiteX6" fmla="*/ 4992899 w 5260975"/>
                  <a:gd name="connsiteY6" fmla="*/ 437542 h 1410656"/>
                  <a:gd name="connsiteX7" fmla="*/ 4977440 w 5260975"/>
                  <a:gd name="connsiteY7" fmla="*/ 455690 h 1410656"/>
                  <a:gd name="connsiteX8" fmla="*/ 4935193 w 5260975"/>
                  <a:gd name="connsiteY8" fmla="*/ 478445 h 1410656"/>
                  <a:gd name="connsiteX9" fmla="*/ 4897844 w 5260975"/>
                  <a:gd name="connsiteY9" fmla="*/ 495535 h 1410656"/>
                  <a:gd name="connsiteX10" fmla="*/ 4870767 w 5260975"/>
                  <a:gd name="connsiteY10" fmla="*/ 514451 h 1410656"/>
                  <a:gd name="connsiteX11" fmla="*/ 4847916 w 5260975"/>
                  <a:gd name="connsiteY11" fmla="*/ 531830 h 1410656"/>
                  <a:gd name="connsiteX12" fmla="*/ 4796163 w 5260975"/>
                  <a:gd name="connsiteY12" fmla="*/ 576765 h 1410656"/>
                  <a:gd name="connsiteX13" fmla="*/ 4738843 w 5260975"/>
                  <a:gd name="connsiteY13" fmla="*/ 614691 h 1410656"/>
                  <a:gd name="connsiteX14" fmla="*/ 4692755 w 5260975"/>
                  <a:gd name="connsiteY14" fmla="*/ 661162 h 1410656"/>
                  <a:gd name="connsiteX15" fmla="*/ 4673744 w 5260975"/>
                  <a:gd name="connsiteY15" fmla="*/ 686318 h 1410656"/>
                  <a:gd name="connsiteX16" fmla="*/ 4633801 w 5260975"/>
                  <a:gd name="connsiteY16" fmla="*/ 703505 h 1410656"/>
                  <a:gd name="connsiteX17" fmla="*/ 4590499 w 5260975"/>
                  <a:gd name="connsiteY17" fmla="*/ 730389 h 1410656"/>
                  <a:gd name="connsiteX18" fmla="*/ 4559773 w 5260975"/>
                  <a:gd name="connsiteY18" fmla="*/ 757081 h 1410656"/>
                  <a:gd name="connsiteX19" fmla="*/ 4536059 w 5260975"/>
                  <a:gd name="connsiteY19" fmla="*/ 774940 h 1410656"/>
                  <a:gd name="connsiteX20" fmla="*/ 4502549 w 5260975"/>
                  <a:gd name="connsiteY20" fmla="*/ 792895 h 1410656"/>
                  <a:gd name="connsiteX21" fmla="*/ 4468944 w 5260975"/>
                  <a:gd name="connsiteY21" fmla="*/ 816419 h 1410656"/>
                  <a:gd name="connsiteX22" fmla="*/ 4452622 w 5260975"/>
                  <a:gd name="connsiteY22" fmla="*/ 830917 h 1410656"/>
                  <a:gd name="connsiteX23" fmla="*/ 4421032 w 5260975"/>
                  <a:gd name="connsiteY23" fmla="*/ 855016 h 1410656"/>
                  <a:gd name="connsiteX24" fmla="*/ 4388483 w 5260975"/>
                  <a:gd name="connsiteY24" fmla="*/ 877484 h 1410656"/>
                  <a:gd name="connsiteX25" fmla="*/ 4327321 w 5260975"/>
                  <a:gd name="connsiteY25" fmla="*/ 903216 h 1410656"/>
                  <a:gd name="connsiteX26" fmla="*/ 4271633 w 5260975"/>
                  <a:gd name="connsiteY26" fmla="*/ 941046 h 1410656"/>
                  <a:gd name="connsiteX27" fmla="*/ 4227465 w 5260975"/>
                  <a:gd name="connsiteY27" fmla="*/ 968698 h 1410656"/>
                  <a:gd name="connsiteX28" fmla="*/ 4201733 w 5260975"/>
                  <a:gd name="connsiteY28" fmla="*/ 986846 h 1410656"/>
                  <a:gd name="connsiteX29" fmla="*/ 4154494 w 5260975"/>
                  <a:gd name="connsiteY29" fmla="*/ 1027364 h 1410656"/>
                  <a:gd name="connsiteX30" fmla="*/ 4081234 w 5260975"/>
                  <a:gd name="connsiteY30" fmla="*/ 1069994 h 1410656"/>
                  <a:gd name="connsiteX31" fmla="*/ 4036971 w 5260975"/>
                  <a:gd name="connsiteY31" fmla="*/ 1093038 h 1410656"/>
                  <a:gd name="connsiteX32" fmla="*/ 3941725 w 5260975"/>
                  <a:gd name="connsiteY32" fmla="*/ 1127796 h 1410656"/>
                  <a:gd name="connsiteX33" fmla="*/ 3910999 w 5260975"/>
                  <a:gd name="connsiteY33" fmla="*/ 1140182 h 1410656"/>
                  <a:gd name="connsiteX34" fmla="*/ 3875859 w 5260975"/>
                  <a:gd name="connsiteY34" fmla="*/ 1148343 h 1410656"/>
                  <a:gd name="connsiteX35" fmla="*/ 3819401 w 5260975"/>
                  <a:gd name="connsiteY35" fmla="*/ 1167642 h 1410656"/>
                  <a:gd name="connsiteX36" fmla="*/ 3709176 w 5260975"/>
                  <a:gd name="connsiteY36" fmla="*/ 1200863 h 1410656"/>
                  <a:gd name="connsiteX37" fmla="*/ 3684981 w 5260975"/>
                  <a:gd name="connsiteY37" fmla="*/ 1205952 h 1410656"/>
                  <a:gd name="connsiteX38" fmla="*/ 3623338 w 5260975"/>
                  <a:gd name="connsiteY38" fmla="*/ 1227363 h 1410656"/>
                  <a:gd name="connsiteX39" fmla="*/ 3586373 w 5260975"/>
                  <a:gd name="connsiteY39" fmla="*/ 1241765 h 1410656"/>
                  <a:gd name="connsiteX40" fmla="*/ 3555743 w 5260975"/>
                  <a:gd name="connsiteY40" fmla="*/ 1250023 h 1410656"/>
                  <a:gd name="connsiteX41" fmla="*/ 3528667 w 5260975"/>
                  <a:gd name="connsiteY41" fmla="*/ 1253864 h 1410656"/>
                  <a:gd name="connsiteX42" fmla="*/ 3457424 w 5260975"/>
                  <a:gd name="connsiteY42" fmla="*/ 1272874 h 1410656"/>
                  <a:gd name="connsiteX43" fmla="*/ 3429003 w 5260975"/>
                  <a:gd name="connsiteY43" fmla="*/ 1280364 h 1410656"/>
                  <a:gd name="connsiteX44" fmla="*/ 3355264 w 5260975"/>
                  <a:gd name="connsiteY44" fmla="*/ 1306096 h 1410656"/>
                  <a:gd name="connsiteX45" fmla="*/ 3292757 w 5260975"/>
                  <a:gd name="connsiteY45" fmla="*/ 1323090 h 1410656"/>
                  <a:gd name="connsiteX46" fmla="*/ 3266643 w 5260975"/>
                  <a:gd name="connsiteY46" fmla="*/ 1331251 h 1410656"/>
                  <a:gd name="connsiteX47" fmla="*/ 3206921 w 5260975"/>
                  <a:gd name="connsiteY47" fmla="*/ 1344886 h 1410656"/>
                  <a:gd name="connsiteX48" fmla="*/ 3173123 w 5260975"/>
                  <a:gd name="connsiteY48" fmla="*/ 1354488 h 1410656"/>
                  <a:gd name="connsiteX49" fmla="*/ 3090646 w 5260975"/>
                  <a:gd name="connsiteY49" fmla="*/ 1365337 h 1410656"/>
                  <a:gd name="connsiteX50" fmla="*/ 3005480 w 5260975"/>
                  <a:gd name="connsiteY50" fmla="*/ 1375802 h 1410656"/>
                  <a:gd name="connsiteX51" fmla="*/ 2958721 w 5260975"/>
                  <a:gd name="connsiteY51" fmla="*/ 1379259 h 1410656"/>
                  <a:gd name="connsiteX52" fmla="*/ 2917915 w 5260975"/>
                  <a:gd name="connsiteY52" fmla="*/ 1384733 h 1410656"/>
                  <a:gd name="connsiteX53" fmla="*/ 2882389 w 5260975"/>
                  <a:gd name="connsiteY53" fmla="*/ 1388189 h 1410656"/>
                  <a:gd name="connsiteX54" fmla="*/ 2825837 w 5260975"/>
                  <a:gd name="connsiteY54" fmla="*/ 1395198 h 1410656"/>
                  <a:gd name="connsiteX55" fmla="*/ 2802313 w 5260975"/>
                  <a:gd name="connsiteY55" fmla="*/ 1397023 h 1410656"/>
                  <a:gd name="connsiteX56" fmla="*/ 2746816 w 5260975"/>
                  <a:gd name="connsiteY56" fmla="*/ 1396926 h 1410656"/>
                  <a:gd name="connsiteX57" fmla="*/ 2727517 w 5260975"/>
                  <a:gd name="connsiteY57" fmla="*/ 1395966 h 1410656"/>
                  <a:gd name="connsiteX58" fmla="*/ 2690359 w 5260975"/>
                  <a:gd name="connsiteY58" fmla="*/ 1384060 h 1410656"/>
                  <a:gd name="connsiteX59" fmla="*/ 2685943 w 5260975"/>
                  <a:gd name="connsiteY59" fmla="*/ 1383196 h 1410656"/>
                  <a:gd name="connsiteX60" fmla="*/ 2661554 w 5260975"/>
                  <a:gd name="connsiteY60" fmla="*/ 1378491 h 1410656"/>
                  <a:gd name="connsiteX61" fmla="*/ 2648208 w 5260975"/>
                  <a:gd name="connsiteY61" fmla="*/ 1376955 h 1410656"/>
                  <a:gd name="connsiteX62" fmla="*/ 2597512 w 5260975"/>
                  <a:gd name="connsiteY62" fmla="*/ 1367162 h 1410656"/>
                  <a:gd name="connsiteX63" fmla="*/ 2568324 w 5260975"/>
                  <a:gd name="connsiteY63" fmla="*/ 1362553 h 1410656"/>
                  <a:gd name="connsiteX64" fmla="*/ 2544704 w 5260975"/>
                  <a:gd name="connsiteY64" fmla="*/ 1363225 h 1410656"/>
                  <a:gd name="connsiteX65" fmla="*/ 2503225 w 5260975"/>
                  <a:gd name="connsiteY65" fmla="*/ 1364089 h 1410656"/>
                  <a:gd name="connsiteX66" fmla="*/ 2489975 w 5260975"/>
                  <a:gd name="connsiteY66" fmla="*/ 1366298 h 1410656"/>
                  <a:gd name="connsiteX67" fmla="*/ 2430061 w 5260975"/>
                  <a:gd name="connsiteY67" fmla="*/ 1359960 h 1410656"/>
                  <a:gd name="connsiteX68" fmla="*/ 2395880 w 5260975"/>
                  <a:gd name="connsiteY68" fmla="*/ 1359480 h 1410656"/>
                  <a:gd name="connsiteX69" fmla="*/ 2357378 w 5260975"/>
                  <a:gd name="connsiteY69" fmla="*/ 1351607 h 1410656"/>
                  <a:gd name="connsiteX70" fmla="*/ 2346145 w 5260975"/>
                  <a:gd name="connsiteY70" fmla="*/ 1351991 h 1410656"/>
                  <a:gd name="connsiteX71" fmla="*/ 2333567 w 5260975"/>
                  <a:gd name="connsiteY71" fmla="*/ 1352663 h 1410656"/>
                  <a:gd name="connsiteX72" fmla="*/ 2294968 w 5260975"/>
                  <a:gd name="connsiteY72" fmla="*/ 1353240 h 1410656"/>
                  <a:gd name="connsiteX73" fmla="*/ 2271540 w 5260975"/>
                  <a:gd name="connsiteY73" fmla="*/ 1356120 h 1410656"/>
                  <a:gd name="connsiteX74" fmla="*/ 2226895 w 5260975"/>
                  <a:gd name="connsiteY74" fmla="*/ 1354392 h 1410656"/>
                  <a:gd name="connsiteX75" fmla="*/ 2210379 w 5260975"/>
                  <a:gd name="connsiteY75" fmla="*/ 1356888 h 1410656"/>
                  <a:gd name="connsiteX76" fmla="*/ 2168613 w 5260975"/>
                  <a:gd name="connsiteY76" fmla="*/ 1357176 h 1410656"/>
                  <a:gd name="connsiteX77" fmla="*/ 2131167 w 5260975"/>
                  <a:gd name="connsiteY77" fmla="*/ 1355736 h 1410656"/>
                  <a:gd name="connsiteX78" fmla="*/ 2095065 w 5260975"/>
                  <a:gd name="connsiteY78" fmla="*/ 1356504 h 1410656"/>
                  <a:gd name="connsiteX79" fmla="*/ 2069237 w 5260975"/>
                  <a:gd name="connsiteY79" fmla="*/ 1359672 h 1410656"/>
                  <a:gd name="connsiteX80" fmla="*/ 2041201 w 5260975"/>
                  <a:gd name="connsiteY80" fmla="*/ 1361592 h 1410656"/>
                  <a:gd name="connsiteX81" fmla="*/ 1963909 w 5260975"/>
                  <a:gd name="connsiteY81" fmla="*/ 1373018 h 1410656"/>
                  <a:gd name="connsiteX82" fmla="*/ 1949603 w 5260975"/>
                  <a:gd name="connsiteY82" fmla="*/ 1370234 h 1410656"/>
                  <a:gd name="connsiteX83" fmla="*/ 1868373 w 5260975"/>
                  <a:gd name="connsiteY83" fmla="*/ 1367641 h 1410656"/>
                  <a:gd name="connsiteX84" fmla="*/ 1850707 w 5260975"/>
                  <a:gd name="connsiteY84" fmla="*/ 1367834 h 1410656"/>
                  <a:gd name="connsiteX85" fmla="*/ 1803275 w 5260975"/>
                  <a:gd name="connsiteY85" fmla="*/ 1356504 h 1410656"/>
                  <a:gd name="connsiteX86" fmla="*/ 1730112 w 5260975"/>
                  <a:gd name="connsiteY86" fmla="*/ 1374459 h 1410656"/>
                  <a:gd name="connsiteX87" fmla="*/ 1661652 w 5260975"/>
                  <a:gd name="connsiteY87" fmla="*/ 1396926 h 1410656"/>
                  <a:gd name="connsiteX88" fmla="*/ 1653011 w 5260975"/>
                  <a:gd name="connsiteY88" fmla="*/ 1399807 h 1410656"/>
                  <a:gd name="connsiteX89" fmla="*/ 1628431 w 5260975"/>
                  <a:gd name="connsiteY89" fmla="*/ 1404704 h 1410656"/>
                  <a:gd name="connsiteX90" fmla="*/ 1597995 w 5260975"/>
                  <a:gd name="connsiteY90" fmla="*/ 1406432 h 1410656"/>
                  <a:gd name="connsiteX91" fmla="*/ 1559396 w 5260975"/>
                  <a:gd name="connsiteY91" fmla="*/ 1410656 h 1410656"/>
                  <a:gd name="connsiteX92" fmla="*/ 1528480 w 5260975"/>
                  <a:gd name="connsiteY92" fmla="*/ 1405375 h 1410656"/>
                  <a:gd name="connsiteX93" fmla="*/ 1485272 w 5260975"/>
                  <a:gd name="connsiteY93" fmla="*/ 1397502 h 1410656"/>
                  <a:gd name="connsiteX94" fmla="*/ 1444562 w 5260975"/>
                  <a:gd name="connsiteY94" fmla="*/ 1390013 h 1410656"/>
                  <a:gd name="connsiteX95" fmla="*/ 1431696 w 5260975"/>
                  <a:gd name="connsiteY95" fmla="*/ 1398846 h 1410656"/>
                  <a:gd name="connsiteX96" fmla="*/ 1411821 w 5260975"/>
                  <a:gd name="connsiteY96" fmla="*/ 1406527 h 1410656"/>
                  <a:gd name="connsiteX97" fmla="*/ 1389738 w 5260975"/>
                  <a:gd name="connsiteY97" fmla="*/ 1397310 h 1410656"/>
                  <a:gd name="connsiteX98" fmla="*/ 1338081 w 5260975"/>
                  <a:gd name="connsiteY98" fmla="*/ 1378204 h 1410656"/>
                  <a:gd name="connsiteX99" fmla="*/ 1305436 w 5260975"/>
                  <a:gd name="connsiteY99" fmla="*/ 1377339 h 1410656"/>
                  <a:gd name="connsiteX100" fmla="*/ 1234481 w 5260975"/>
                  <a:gd name="connsiteY100" fmla="*/ 1369178 h 1410656"/>
                  <a:gd name="connsiteX101" fmla="*/ 1188106 w 5260975"/>
                  <a:gd name="connsiteY101" fmla="*/ 1357560 h 1410656"/>
                  <a:gd name="connsiteX102" fmla="*/ 1154790 w 5260975"/>
                  <a:gd name="connsiteY102" fmla="*/ 1344406 h 1410656"/>
                  <a:gd name="connsiteX103" fmla="*/ 1107069 w 5260975"/>
                  <a:gd name="connsiteY103" fmla="*/ 1327219 h 1410656"/>
                  <a:gd name="connsiteX104" fmla="*/ 1059158 w 5260975"/>
                  <a:gd name="connsiteY104" fmla="*/ 1318290 h 1410656"/>
                  <a:gd name="connsiteX105" fmla="*/ 1024496 w 5260975"/>
                  <a:gd name="connsiteY105" fmla="*/ 1307056 h 1410656"/>
                  <a:gd name="connsiteX106" fmla="*/ 982153 w 5260975"/>
                  <a:gd name="connsiteY106" fmla="*/ 1299374 h 1410656"/>
                  <a:gd name="connsiteX107" fmla="*/ 946628 w 5260975"/>
                  <a:gd name="connsiteY107" fmla="*/ 1299087 h 1410656"/>
                  <a:gd name="connsiteX108" fmla="*/ 890939 w 5260975"/>
                  <a:gd name="connsiteY108" fmla="*/ 1300431 h 1410656"/>
                  <a:gd name="connsiteX109" fmla="*/ 822769 w 5260975"/>
                  <a:gd name="connsiteY109" fmla="*/ 1277196 h 1410656"/>
                  <a:gd name="connsiteX110" fmla="*/ 795212 w 5260975"/>
                  <a:gd name="connsiteY110" fmla="*/ 1272010 h 1410656"/>
                  <a:gd name="connsiteX111" fmla="*/ 769288 w 5260975"/>
                  <a:gd name="connsiteY111" fmla="*/ 1269610 h 1410656"/>
                  <a:gd name="connsiteX112" fmla="*/ 714271 w 5260975"/>
                  <a:gd name="connsiteY112" fmla="*/ 1254152 h 1410656"/>
                  <a:gd name="connsiteX113" fmla="*/ 691900 w 5260975"/>
                  <a:gd name="connsiteY113" fmla="*/ 1249062 h 1410656"/>
                  <a:gd name="connsiteX114" fmla="*/ 660598 w 5260975"/>
                  <a:gd name="connsiteY114" fmla="*/ 1249159 h 1410656"/>
                  <a:gd name="connsiteX115" fmla="*/ 603662 w 5260975"/>
                  <a:gd name="connsiteY115" fmla="*/ 1242054 h 1410656"/>
                  <a:gd name="connsiteX116" fmla="*/ 546821 w 5260975"/>
                  <a:gd name="connsiteY116" fmla="*/ 1221314 h 1410656"/>
                  <a:gd name="connsiteX117" fmla="*/ 522721 w 5260975"/>
                  <a:gd name="connsiteY117" fmla="*/ 1223330 h 1410656"/>
                  <a:gd name="connsiteX118" fmla="*/ 514080 w 5260975"/>
                  <a:gd name="connsiteY118" fmla="*/ 1222851 h 1410656"/>
                  <a:gd name="connsiteX119" fmla="*/ 436404 w 5260975"/>
                  <a:gd name="connsiteY119" fmla="*/ 1211424 h 1410656"/>
                  <a:gd name="connsiteX120" fmla="*/ 428626 w 5260975"/>
                  <a:gd name="connsiteY120" fmla="*/ 1210177 h 1410656"/>
                  <a:gd name="connsiteX121" fmla="*/ 392141 w 5260975"/>
                  <a:gd name="connsiteY121" fmla="*/ 1199999 h 1410656"/>
                  <a:gd name="connsiteX122" fmla="*/ 300157 w 5260975"/>
                  <a:gd name="connsiteY122" fmla="*/ 1193662 h 1410656"/>
                  <a:gd name="connsiteX123" fmla="*/ 294493 w 5260975"/>
                  <a:gd name="connsiteY123" fmla="*/ 1192894 h 1410656"/>
                  <a:gd name="connsiteX124" fmla="*/ 263671 w 5260975"/>
                  <a:gd name="connsiteY124" fmla="*/ 1197982 h 1410656"/>
                  <a:gd name="connsiteX125" fmla="*/ 248406 w 5260975"/>
                  <a:gd name="connsiteY125" fmla="*/ 1205184 h 1410656"/>
                  <a:gd name="connsiteX126" fmla="*/ 224594 w 5260975"/>
                  <a:gd name="connsiteY126" fmla="*/ 1212673 h 1410656"/>
                  <a:gd name="connsiteX127" fmla="*/ 200398 w 5260975"/>
                  <a:gd name="connsiteY127" fmla="*/ 1215458 h 1410656"/>
                  <a:gd name="connsiteX128" fmla="*/ 159783 w 5260975"/>
                  <a:gd name="connsiteY128" fmla="*/ 1204127 h 1410656"/>
                  <a:gd name="connsiteX129" fmla="*/ 144997 w 5260975"/>
                  <a:gd name="connsiteY129" fmla="*/ 1202975 h 1410656"/>
                  <a:gd name="connsiteX130" fmla="*/ 112064 w 5260975"/>
                  <a:gd name="connsiteY130" fmla="*/ 1197503 h 1410656"/>
                  <a:gd name="connsiteX131" fmla="*/ 83259 w 5260975"/>
                  <a:gd name="connsiteY131" fmla="*/ 1197887 h 1410656"/>
                  <a:gd name="connsiteX132" fmla="*/ 60120 w 5260975"/>
                  <a:gd name="connsiteY132" fmla="*/ 1206624 h 1410656"/>
                  <a:gd name="connsiteX133" fmla="*/ 26514 w 5260975"/>
                  <a:gd name="connsiteY133" fmla="*/ 1208352 h 1410656"/>
                  <a:gd name="connsiteX134" fmla="*/ 4814 w 5260975"/>
                  <a:gd name="connsiteY134" fmla="*/ 1202015 h 1410656"/>
                  <a:gd name="connsiteX135" fmla="*/ 398 w 5260975"/>
                  <a:gd name="connsiteY135" fmla="*/ 1201152 h 1410656"/>
                  <a:gd name="connsiteX136" fmla="*/ 0 w 5260975"/>
                  <a:gd name="connsiteY136" fmla="*/ 1201150 h 1410656"/>
                  <a:gd name="connsiteX137" fmla="*/ 0 w 5260975"/>
                  <a:gd name="connsiteY137" fmla="*/ 1004512 h 1410656"/>
                  <a:gd name="connsiteX138" fmla="*/ 30355 w 5260975"/>
                  <a:gd name="connsiteY138" fmla="*/ 1002784 h 1410656"/>
                  <a:gd name="connsiteX139" fmla="*/ 52151 w 5260975"/>
                  <a:gd name="connsiteY139" fmla="*/ 997695 h 1410656"/>
                  <a:gd name="connsiteX140" fmla="*/ 64248 w 5260975"/>
                  <a:gd name="connsiteY140" fmla="*/ 994430 h 1410656"/>
                  <a:gd name="connsiteX141" fmla="*/ 126370 w 5260975"/>
                  <a:gd name="connsiteY141" fmla="*/ 985405 h 1410656"/>
                  <a:gd name="connsiteX142" fmla="*/ 154022 w 5260975"/>
                  <a:gd name="connsiteY142" fmla="*/ 975708 h 1410656"/>
                  <a:gd name="connsiteX143" fmla="*/ 161512 w 5260975"/>
                  <a:gd name="connsiteY143" fmla="*/ 974268 h 1410656"/>
                  <a:gd name="connsiteX144" fmla="*/ 202510 w 5260975"/>
                  <a:gd name="connsiteY144" fmla="*/ 978300 h 1410656"/>
                  <a:gd name="connsiteX145" fmla="*/ 233235 w 5260975"/>
                  <a:gd name="connsiteY145" fmla="*/ 993950 h 1410656"/>
                  <a:gd name="connsiteX146" fmla="*/ 239188 w 5260975"/>
                  <a:gd name="connsiteY146" fmla="*/ 999231 h 1410656"/>
                  <a:gd name="connsiteX147" fmla="*/ 324834 w 5260975"/>
                  <a:gd name="connsiteY147" fmla="*/ 997407 h 1410656"/>
                  <a:gd name="connsiteX148" fmla="*/ 337987 w 5260975"/>
                  <a:gd name="connsiteY148" fmla="*/ 995198 h 1410656"/>
                  <a:gd name="connsiteX149" fmla="*/ 401550 w 5260975"/>
                  <a:gd name="connsiteY149" fmla="*/ 1004416 h 1410656"/>
                  <a:gd name="connsiteX150" fmla="*/ 420081 w 5260975"/>
                  <a:gd name="connsiteY150" fmla="*/ 1006240 h 1410656"/>
                  <a:gd name="connsiteX151" fmla="*/ 486523 w 5260975"/>
                  <a:gd name="connsiteY151" fmla="*/ 1014498 h 1410656"/>
                  <a:gd name="connsiteX152" fmla="*/ 495932 w 5260975"/>
                  <a:gd name="connsiteY152" fmla="*/ 1006817 h 1410656"/>
                  <a:gd name="connsiteX153" fmla="*/ 523009 w 5260975"/>
                  <a:gd name="connsiteY153" fmla="*/ 987517 h 1410656"/>
                  <a:gd name="connsiteX154" fmla="*/ 576393 w 5260975"/>
                  <a:gd name="connsiteY154" fmla="*/ 970427 h 1410656"/>
                  <a:gd name="connsiteX155" fmla="*/ 590892 w 5260975"/>
                  <a:gd name="connsiteY155" fmla="*/ 971387 h 1410656"/>
                  <a:gd name="connsiteX156" fmla="*/ 627569 w 5260975"/>
                  <a:gd name="connsiteY156" fmla="*/ 999904 h 1410656"/>
                  <a:gd name="connsiteX157" fmla="*/ 645429 w 5260975"/>
                  <a:gd name="connsiteY157" fmla="*/ 1011329 h 1410656"/>
                  <a:gd name="connsiteX158" fmla="*/ 696125 w 5260975"/>
                  <a:gd name="connsiteY158" fmla="*/ 1032356 h 1410656"/>
                  <a:gd name="connsiteX159" fmla="*/ 700349 w 5260975"/>
                  <a:gd name="connsiteY159" fmla="*/ 1036197 h 1410656"/>
                  <a:gd name="connsiteX160" fmla="*/ 737795 w 5260975"/>
                  <a:gd name="connsiteY160" fmla="*/ 1081804 h 1410656"/>
                  <a:gd name="connsiteX161" fmla="*/ 746244 w 5260975"/>
                  <a:gd name="connsiteY161" fmla="*/ 1089581 h 1410656"/>
                  <a:gd name="connsiteX162" fmla="*/ 756422 w 5260975"/>
                  <a:gd name="connsiteY162" fmla="*/ 1101680 h 1410656"/>
                  <a:gd name="connsiteX163" fmla="*/ 788202 w 5260975"/>
                  <a:gd name="connsiteY163" fmla="*/ 1125108 h 1410656"/>
                  <a:gd name="connsiteX164" fmla="*/ 827569 w 5260975"/>
                  <a:gd name="connsiteY164" fmla="*/ 1132596 h 1410656"/>
                  <a:gd name="connsiteX165" fmla="*/ 875097 w 5260975"/>
                  <a:gd name="connsiteY165" fmla="*/ 1144022 h 1410656"/>
                  <a:gd name="connsiteX166" fmla="*/ 894972 w 5260975"/>
                  <a:gd name="connsiteY166" fmla="*/ 1151704 h 1410656"/>
                  <a:gd name="connsiteX167" fmla="*/ 948260 w 5260975"/>
                  <a:gd name="connsiteY167" fmla="*/ 1166298 h 1410656"/>
                  <a:gd name="connsiteX168" fmla="*/ 986282 w 5260975"/>
                  <a:gd name="connsiteY168" fmla="*/ 1178588 h 1410656"/>
                  <a:gd name="connsiteX169" fmla="*/ 1041107 w 5260975"/>
                  <a:gd name="connsiteY169" fmla="*/ 1185789 h 1410656"/>
                  <a:gd name="connsiteX170" fmla="*/ 1067703 w 5260975"/>
                  <a:gd name="connsiteY170" fmla="*/ 1186076 h 1410656"/>
                  <a:gd name="connsiteX171" fmla="*/ 1116574 w 5260975"/>
                  <a:gd name="connsiteY171" fmla="*/ 1222946 h 1410656"/>
                  <a:gd name="connsiteX172" fmla="*/ 1155557 w 5260975"/>
                  <a:gd name="connsiteY172" fmla="*/ 1247335 h 1410656"/>
                  <a:gd name="connsiteX173" fmla="*/ 1196556 w 5260975"/>
                  <a:gd name="connsiteY173" fmla="*/ 1235525 h 1410656"/>
                  <a:gd name="connsiteX174" fmla="*/ 1207693 w 5260975"/>
                  <a:gd name="connsiteY174" fmla="*/ 1224387 h 1410656"/>
                  <a:gd name="connsiteX175" fmla="*/ 1274904 w 5260975"/>
                  <a:gd name="connsiteY175" fmla="*/ 1213826 h 1410656"/>
                  <a:gd name="connsiteX176" fmla="*/ 1370919 w 5260975"/>
                  <a:gd name="connsiteY176" fmla="*/ 1213442 h 1410656"/>
                  <a:gd name="connsiteX177" fmla="*/ 1530593 w 5260975"/>
                  <a:gd name="connsiteY177" fmla="*/ 1189437 h 1410656"/>
                  <a:gd name="connsiteX178" fmla="*/ 1558436 w 5260975"/>
                  <a:gd name="connsiteY178" fmla="*/ 1178299 h 1410656"/>
                  <a:gd name="connsiteX179" fmla="*/ 1589737 w 5260975"/>
                  <a:gd name="connsiteY179" fmla="*/ 1175515 h 1410656"/>
                  <a:gd name="connsiteX180" fmla="*/ 1601740 w 5260975"/>
                  <a:gd name="connsiteY180" fmla="*/ 1182333 h 1410656"/>
                  <a:gd name="connsiteX181" fmla="*/ 1654259 w 5260975"/>
                  <a:gd name="connsiteY181" fmla="*/ 1192510 h 1410656"/>
                  <a:gd name="connsiteX182" fmla="*/ 1664246 w 5260975"/>
                  <a:gd name="connsiteY182" fmla="*/ 1192702 h 1410656"/>
                  <a:gd name="connsiteX183" fmla="*/ 1698427 w 5260975"/>
                  <a:gd name="connsiteY183" fmla="*/ 1188381 h 1410656"/>
                  <a:gd name="connsiteX184" fmla="*/ 1730112 w 5260975"/>
                  <a:gd name="connsiteY184" fmla="*/ 1185885 h 1410656"/>
                  <a:gd name="connsiteX185" fmla="*/ 1809996 w 5260975"/>
                  <a:gd name="connsiteY185" fmla="*/ 1194046 h 1410656"/>
                  <a:gd name="connsiteX186" fmla="*/ 1871254 w 5260975"/>
                  <a:gd name="connsiteY186" fmla="*/ 1192126 h 1410656"/>
                  <a:gd name="connsiteX187" fmla="*/ 1899482 w 5260975"/>
                  <a:gd name="connsiteY187" fmla="*/ 1194046 h 1410656"/>
                  <a:gd name="connsiteX188" fmla="*/ 1915420 w 5260975"/>
                  <a:gd name="connsiteY188" fmla="*/ 1196927 h 1410656"/>
                  <a:gd name="connsiteX189" fmla="*/ 1951522 w 5260975"/>
                  <a:gd name="connsiteY189" fmla="*/ 1216994 h 1410656"/>
                  <a:gd name="connsiteX190" fmla="*/ 1971302 w 5260975"/>
                  <a:gd name="connsiteY190" fmla="*/ 1221507 h 1410656"/>
                  <a:gd name="connsiteX191" fmla="*/ 2030831 w 5260975"/>
                  <a:gd name="connsiteY191" fmla="*/ 1221123 h 1410656"/>
                  <a:gd name="connsiteX192" fmla="*/ 2120125 w 5260975"/>
                  <a:gd name="connsiteY192" fmla="*/ 1190878 h 1410656"/>
                  <a:gd name="connsiteX193" fmla="*/ 2129439 w 5260975"/>
                  <a:gd name="connsiteY193" fmla="*/ 1186845 h 1410656"/>
                  <a:gd name="connsiteX194" fmla="*/ 2174854 w 5260975"/>
                  <a:gd name="connsiteY194" fmla="*/ 1181852 h 1410656"/>
                  <a:gd name="connsiteX195" fmla="*/ 2205674 w 5260975"/>
                  <a:gd name="connsiteY195" fmla="*/ 1188669 h 1410656"/>
                  <a:gd name="connsiteX196" fmla="*/ 2247634 w 5260975"/>
                  <a:gd name="connsiteY196" fmla="*/ 1202784 h 1410656"/>
                  <a:gd name="connsiteX197" fmla="*/ 2285367 w 5260975"/>
                  <a:gd name="connsiteY197" fmla="*/ 1214594 h 1410656"/>
                  <a:gd name="connsiteX198" fmla="*/ 2312827 w 5260975"/>
                  <a:gd name="connsiteY198" fmla="*/ 1227939 h 1410656"/>
                  <a:gd name="connsiteX199" fmla="*/ 2375622 w 5260975"/>
                  <a:gd name="connsiteY199" fmla="*/ 1237733 h 1410656"/>
                  <a:gd name="connsiteX200" fmla="*/ 2382151 w 5260975"/>
                  <a:gd name="connsiteY200" fmla="*/ 1239365 h 1410656"/>
                  <a:gd name="connsiteX201" fmla="*/ 2429390 w 5260975"/>
                  <a:gd name="connsiteY201" fmla="*/ 1227459 h 1410656"/>
                  <a:gd name="connsiteX202" fmla="*/ 2486134 w 5260975"/>
                  <a:gd name="connsiteY202" fmla="*/ 1215362 h 1410656"/>
                  <a:gd name="connsiteX203" fmla="*/ 2506394 w 5260975"/>
                  <a:gd name="connsiteY203" fmla="*/ 1219490 h 1410656"/>
                  <a:gd name="connsiteX204" fmla="*/ 2534142 w 5260975"/>
                  <a:gd name="connsiteY204" fmla="*/ 1225347 h 1410656"/>
                  <a:gd name="connsiteX205" fmla="*/ 2559874 w 5260975"/>
                  <a:gd name="connsiteY205" fmla="*/ 1222275 h 1410656"/>
                  <a:gd name="connsiteX206" fmla="*/ 2575525 w 5260975"/>
                  <a:gd name="connsiteY206" fmla="*/ 1221987 h 1410656"/>
                  <a:gd name="connsiteX207" fmla="*/ 2646960 w 5260975"/>
                  <a:gd name="connsiteY207" fmla="*/ 1257896 h 1410656"/>
                  <a:gd name="connsiteX208" fmla="*/ 2665107 w 5260975"/>
                  <a:gd name="connsiteY208" fmla="*/ 1260873 h 1410656"/>
                  <a:gd name="connsiteX209" fmla="*/ 2675381 w 5260975"/>
                  <a:gd name="connsiteY209" fmla="*/ 1265290 h 1410656"/>
                  <a:gd name="connsiteX210" fmla="*/ 2737311 w 5260975"/>
                  <a:gd name="connsiteY210" fmla="*/ 1309841 h 1410656"/>
                  <a:gd name="connsiteX211" fmla="*/ 2763619 w 5260975"/>
                  <a:gd name="connsiteY211" fmla="*/ 1318866 h 1410656"/>
                  <a:gd name="connsiteX212" fmla="*/ 2792519 w 5260975"/>
                  <a:gd name="connsiteY212" fmla="*/ 1317041 h 1410656"/>
                  <a:gd name="connsiteX213" fmla="*/ 2809226 w 5260975"/>
                  <a:gd name="connsiteY213" fmla="*/ 1313777 h 1410656"/>
                  <a:gd name="connsiteX214" fmla="*/ 2850705 w 5260975"/>
                  <a:gd name="connsiteY214" fmla="*/ 1285452 h 1410656"/>
                  <a:gd name="connsiteX215" fmla="*/ 2874324 w 5260975"/>
                  <a:gd name="connsiteY215" fmla="*/ 1286413 h 1410656"/>
                  <a:gd name="connsiteX216" fmla="*/ 2911194 w 5260975"/>
                  <a:gd name="connsiteY216" fmla="*/ 1305903 h 1410656"/>
                  <a:gd name="connsiteX217" fmla="*/ 2978116 w 5260975"/>
                  <a:gd name="connsiteY217" fmla="*/ 1314641 h 1410656"/>
                  <a:gd name="connsiteX218" fmla="*/ 3012106 w 5260975"/>
                  <a:gd name="connsiteY218" fmla="*/ 1287373 h 1410656"/>
                  <a:gd name="connsiteX219" fmla="*/ 3029676 w 5260975"/>
                  <a:gd name="connsiteY219" fmla="*/ 1261161 h 1410656"/>
                  <a:gd name="connsiteX220" fmla="*/ 3080469 w 5260975"/>
                  <a:gd name="connsiteY220" fmla="*/ 1230724 h 1410656"/>
                  <a:gd name="connsiteX221" fmla="*/ 3092567 w 5260975"/>
                  <a:gd name="connsiteY221" fmla="*/ 1242054 h 1410656"/>
                  <a:gd name="connsiteX222" fmla="*/ 3129821 w 5260975"/>
                  <a:gd name="connsiteY222" fmla="*/ 1246855 h 1410656"/>
                  <a:gd name="connsiteX223" fmla="*/ 3170147 w 5260975"/>
                  <a:gd name="connsiteY223" fmla="*/ 1246471 h 1410656"/>
                  <a:gd name="connsiteX224" fmla="*/ 3240429 w 5260975"/>
                  <a:gd name="connsiteY224" fmla="*/ 1251559 h 1410656"/>
                  <a:gd name="connsiteX225" fmla="*/ 3287189 w 5260975"/>
                  <a:gd name="connsiteY225" fmla="*/ 1222466 h 1410656"/>
                  <a:gd name="connsiteX226" fmla="*/ 3305049 w 5260975"/>
                  <a:gd name="connsiteY226" fmla="*/ 1210465 h 1410656"/>
                  <a:gd name="connsiteX227" fmla="*/ 3321755 w 5260975"/>
                  <a:gd name="connsiteY227" fmla="*/ 1202784 h 1410656"/>
                  <a:gd name="connsiteX228" fmla="*/ 3341055 w 5260975"/>
                  <a:gd name="connsiteY228" fmla="*/ 1198463 h 1410656"/>
                  <a:gd name="connsiteX229" fmla="*/ 3387621 w 5260975"/>
                  <a:gd name="connsiteY229" fmla="*/ 1182140 h 1410656"/>
                  <a:gd name="connsiteX230" fmla="*/ 3413161 w 5260975"/>
                  <a:gd name="connsiteY230" fmla="*/ 1166105 h 1410656"/>
                  <a:gd name="connsiteX231" fmla="*/ 3470579 w 5260975"/>
                  <a:gd name="connsiteY231" fmla="*/ 1150647 h 1410656"/>
                  <a:gd name="connsiteX232" fmla="*/ 3509657 w 5260975"/>
                  <a:gd name="connsiteY232" fmla="*/ 1136821 h 1410656"/>
                  <a:gd name="connsiteX233" fmla="*/ 3550847 w 5260975"/>
                  <a:gd name="connsiteY233" fmla="*/ 1113009 h 1410656"/>
                  <a:gd name="connsiteX234" fmla="*/ 3556608 w 5260975"/>
                  <a:gd name="connsiteY234" fmla="*/ 1109361 h 1410656"/>
                  <a:gd name="connsiteX235" fmla="*/ 3570435 w 5260975"/>
                  <a:gd name="connsiteY235" fmla="*/ 1093710 h 1410656"/>
                  <a:gd name="connsiteX236" fmla="*/ 3590501 w 5260975"/>
                  <a:gd name="connsiteY236" fmla="*/ 1039846 h 1410656"/>
                  <a:gd name="connsiteX237" fmla="*/ 3596263 w 5260975"/>
                  <a:gd name="connsiteY237" fmla="*/ 1028900 h 1410656"/>
                  <a:gd name="connsiteX238" fmla="*/ 3648591 w 5260975"/>
                  <a:gd name="connsiteY238" fmla="*/ 992030 h 1410656"/>
                  <a:gd name="connsiteX239" fmla="*/ 3667986 w 5260975"/>
                  <a:gd name="connsiteY239" fmla="*/ 995487 h 1410656"/>
                  <a:gd name="connsiteX240" fmla="*/ 3689397 w 5260975"/>
                  <a:gd name="connsiteY240" fmla="*/ 1007585 h 1410656"/>
                  <a:gd name="connsiteX241" fmla="*/ 3736349 w 5260975"/>
                  <a:gd name="connsiteY241" fmla="*/ 1010753 h 1410656"/>
                  <a:gd name="connsiteX242" fmla="*/ 3753919 w 5260975"/>
                  <a:gd name="connsiteY242" fmla="*/ 1004513 h 1410656"/>
                  <a:gd name="connsiteX243" fmla="*/ 3784643 w 5260975"/>
                  <a:gd name="connsiteY243" fmla="*/ 987710 h 1410656"/>
                  <a:gd name="connsiteX244" fmla="*/ 3808359 w 5260975"/>
                  <a:gd name="connsiteY244" fmla="*/ 961689 h 1410656"/>
                  <a:gd name="connsiteX245" fmla="*/ 3842829 w 5260975"/>
                  <a:gd name="connsiteY245" fmla="*/ 918674 h 1410656"/>
                  <a:gd name="connsiteX246" fmla="*/ 3908983 w 5260975"/>
                  <a:gd name="connsiteY246" fmla="*/ 902256 h 1410656"/>
                  <a:gd name="connsiteX247" fmla="*/ 3934428 w 5260975"/>
                  <a:gd name="connsiteY247" fmla="*/ 896783 h 1410656"/>
                  <a:gd name="connsiteX248" fmla="*/ 4026987 w 5260975"/>
                  <a:gd name="connsiteY248" fmla="*/ 873835 h 1410656"/>
                  <a:gd name="connsiteX249" fmla="*/ 4035051 w 5260975"/>
                  <a:gd name="connsiteY249" fmla="*/ 873067 h 1410656"/>
                  <a:gd name="connsiteX250" fmla="*/ 4099189 w 5260975"/>
                  <a:gd name="connsiteY250" fmla="*/ 846664 h 1410656"/>
                  <a:gd name="connsiteX251" fmla="*/ 4114647 w 5260975"/>
                  <a:gd name="connsiteY251" fmla="*/ 840134 h 1410656"/>
                  <a:gd name="connsiteX252" fmla="*/ 4133563 w 5260975"/>
                  <a:gd name="connsiteY252" fmla="*/ 823427 h 1410656"/>
                  <a:gd name="connsiteX253" fmla="*/ 4151039 w 5260975"/>
                  <a:gd name="connsiteY253" fmla="*/ 776284 h 1410656"/>
                  <a:gd name="connsiteX254" fmla="*/ 4171489 w 5260975"/>
                  <a:gd name="connsiteY254" fmla="*/ 754776 h 1410656"/>
                  <a:gd name="connsiteX255" fmla="*/ 4186372 w 5260975"/>
                  <a:gd name="connsiteY255" fmla="*/ 741718 h 1410656"/>
                  <a:gd name="connsiteX256" fmla="*/ 4199429 w 5260975"/>
                  <a:gd name="connsiteY256" fmla="*/ 721940 h 1410656"/>
                  <a:gd name="connsiteX257" fmla="*/ 4212487 w 5260975"/>
                  <a:gd name="connsiteY257" fmla="*/ 674604 h 1410656"/>
                  <a:gd name="connsiteX258" fmla="*/ 4232555 w 5260975"/>
                  <a:gd name="connsiteY258" fmla="*/ 632645 h 1410656"/>
                  <a:gd name="connsiteX259" fmla="*/ 4268657 w 5260975"/>
                  <a:gd name="connsiteY259" fmla="*/ 609410 h 1410656"/>
                  <a:gd name="connsiteX260" fmla="*/ 4291028 w 5260975"/>
                  <a:gd name="connsiteY260" fmla="*/ 597216 h 1410656"/>
                  <a:gd name="connsiteX261" fmla="*/ 4379651 w 5260975"/>
                  <a:gd name="connsiteY261" fmla="*/ 609506 h 1410656"/>
                  <a:gd name="connsiteX262" fmla="*/ 4440139 w 5260975"/>
                  <a:gd name="connsiteY262" fmla="*/ 621507 h 1410656"/>
                  <a:gd name="connsiteX263" fmla="*/ 4460015 w 5260975"/>
                  <a:gd name="connsiteY263" fmla="*/ 616899 h 1410656"/>
                  <a:gd name="connsiteX264" fmla="*/ 4516183 w 5260975"/>
                  <a:gd name="connsiteY264" fmla="*/ 577724 h 1410656"/>
                  <a:gd name="connsiteX265" fmla="*/ 4571681 w 5260975"/>
                  <a:gd name="connsiteY265" fmla="*/ 560250 h 1410656"/>
                  <a:gd name="connsiteX266" fmla="*/ 4613447 w 5260975"/>
                  <a:gd name="connsiteY266" fmla="*/ 555257 h 1410656"/>
                  <a:gd name="connsiteX267" fmla="*/ 4649355 w 5260975"/>
                  <a:gd name="connsiteY267" fmla="*/ 551417 h 1410656"/>
                  <a:gd name="connsiteX268" fmla="*/ 4692467 w 5260975"/>
                  <a:gd name="connsiteY268" fmla="*/ 540663 h 1410656"/>
                  <a:gd name="connsiteX269" fmla="*/ 4716855 w 5260975"/>
                  <a:gd name="connsiteY269" fmla="*/ 528949 h 1410656"/>
                  <a:gd name="connsiteX270" fmla="*/ 4755645 w 5260975"/>
                  <a:gd name="connsiteY270" fmla="*/ 512147 h 1410656"/>
                  <a:gd name="connsiteX271" fmla="*/ 4795395 w 5260975"/>
                  <a:gd name="connsiteY271" fmla="*/ 490351 h 1410656"/>
                  <a:gd name="connsiteX272" fmla="*/ 4825928 w 5260975"/>
                  <a:gd name="connsiteY272" fmla="*/ 459818 h 1410656"/>
                  <a:gd name="connsiteX273" fmla="*/ 4842347 w 5260975"/>
                  <a:gd name="connsiteY273" fmla="*/ 434086 h 1410656"/>
                  <a:gd name="connsiteX274" fmla="*/ 4890451 w 5260975"/>
                  <a:gd name="connsiteY274" fmla="*/ 397216 h 1410656"/>
                  <a:gd name="connsiteX275" fmla="*/ 4933945 w 5260975"/>
                  <a:gd name="connsiteY275" fmla="*/ 327701 h 1410656"/>
                  <a:gd name="connsiteX276" fmla="*/ 4961214 w 5260975"/>
                  <a:gd name="connsiteY276" fmla="*/ 298801 h 1410656"/>
                  <a:gd name="connsiteX277" fmla="*/ 4976672 w 5260975"/>
                  <a:gd name="connsiteY277" fmla="*/ 290639 h 1410656"/>
                  <a:gd name="connsiteX278" fmla="*/ 5002979 w 5260975"/>
                  <a:gd name="connsiteY278" fmla="*/ 270573 h 1410656"/>
                  <a:gd name="connsiteX279" fmla="*/ 5018535 w 5260975"/>
                  <a:gd name="connsiteY279" fmla="*/ 255690 h 1410656"/>
                  <a:gd name="connsiteX280" fmla="*/ 5061069 w 5260975"/>
                  <a:gd name="connsiteY280" fmla="*/ 200961 h 1410656"/>
                  <a:gd name="connsiteX281" fmla="*/ 5074127 w 5260975"/>
                  <a:gd name="connsiteY281" fmla="*/ 184735 h 1410656"/>
                  <a:gd name="connsiteX282" fmla="*/ 5101108 w 5260975"/>
                  <a:gd name="connsiteY282" fmla="*/ 156891 h 1410656"/>
                  <a:gd name="connsiteX283" fmla="*/ 5112918 w 5260975"/>
                  <a:gd name="connsiteY283" fmla="*/ 148441 h 1410656"/>
                  <a:gd name="connsiteX284" fmla="*/ 5133753 w 5260975"/>
                  <a:gd name="connsiteY284" fmla="*/ 125782 h 1410656"/>
                  <a:gd name="connsiteX285" fmla="*/ 5183393 w 5260975"/>
                  <a:gd name="connsiteY285" fmla="*/ 66348 h 1410656"/>
                  <a:gd name="connsiteX286" fmla="*/ 5204709 w 5260975"/>
                  <a:gd name="connsiteY286" fmla="*/ 33030 h 1410656"/>
                  <a:gd name="connsiteX287" fmla="*/ 5247243 w 5260975"/>
                  <a:gd name="connsiteY287" fmla="*/ 8451 h 141065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  <a:cxn ang="0">
                    <a:pos x="connsiteX48" y="connsiteY48"/>
                  </a:cxn>
                  <a:cxn ang="0">
                    <a:pos x="connsiteX49" y="connsiteY49"/>
                  </a:cxn>
                  <a:cxn ang="0">
                    <a:pos x="connsiteX50" y="connsiteY50"/>
                  </a:cxn>
                  <a:cxn ang="0">
                    <a:pos x="connsiteX51" y="connsiteY51"/>
                  </a:cxn>
                  <a:cxn ang="0">
                    <a:pos x="connsiteX52" y="connsiteY52"/>
                  </a:cxn>
                  <a:cxn ang="0">
                    <a:pos x="connsiteX53" y="connsiteY53"/>
                  </a:cxn>
                  <a:cxn ang="0">
                    <a:pos x="connsiteX54" y="connsiteY54"/>
                  </a:cxn>
                  <a:cxn ang="0">
                    <a:pos x="connsiteX55" y="connsiteY55"/>
                  </a:cxn>
                  <a:cxn ang="0">
                    <a:pos x="connsiteX56" y="connsiteY56"/>
                  </a:cxn>
                  <a:cxn ang="0">
                    <a:pos x="connsiteX57" y="connsiteY57"/>
                  </a:cxn>
                  <a:cxn ang="0">
                    <a:pos x="connsiteX58" y="connsiteY58"/>
                  </a:cxn>
                  <a:cxn ang="0">
                    <a:pos x="connsiteX59" y="connsiteY59"/>
                  </a:cxn>
                  <a:cxn ang="0">
                    <a:pos x="connsiteX60" y="connsiteY60"/>
                  </a:cxn>
                  <a:cxn ang="0">
                    <a:pos x="connsiteX61" y="connsiteY61"/>
                  </a:cxn>
                  <a:cxn ang="0">
                    <a:pos x="connsiteX62" y="connsiteY62"/>
                  </a:cxn>
                  <a:cxn ang="0">
                    <a:pos x="connsiteX63" y="connsiteY63"/>
                  </a:cxn>
                  <a:cxn ang="0">
                    <a:pos x="connsiteX64" y="connsiteY64"/>
                  </a:cxn>
                  <a:cxn ang="0">
                    <a:pos x="connsiteX65" y="connsiteY65"/>
                  </a:cxn>
                  <a:cxn ang="0">
                    <a:pos x="connsiteX66" y="connsiteY66"/>
                  </a:cxn>
                  <a:cxn ang="0">
                    <a:pos x="connsiteX67" y="connsiteY67"/>
                  </a:cxn>
                  <a:cxn ang="0">
                    <a:pos x="connsiteX68" y="connsiteY68"/>
                  </a:cxn>
                  <a:cxn ang="0">
                    <a:pos x="connsiteX69" y="connsiteY69"/>
                  </a:cxn>
                  <a:cxn ang="0">
                    <a:pos x="connsiteX70" y="connsiteY70"/>
                  </a:cxn>
                  <a:cxn ang="0">
                    <a:pos x="connsiteX71" y="connsiteY71"/>
                  </a:cxn>
                  <a:cxn ang="0">
                    <a:pos x="connsiteX72" y="connsiteY72"/>
                  </a:cxn>
                  <a:cxn ang="0">
                    <a:pos x="connsiteX73" y="connsiteY73"/>
                  </a:cxn>
                  <a:cxn ang="0">
                    <a:pos x="connsiteX74" y="connsiteY74"/>
                  </a:cxn>
                  <a:cxn ang="0">
                    <a:pos x="connsiteX75" y="connsiteY75"/>
                  </a:cxn>
                  <a:cxn ang="0">
                    <a:pos x="connsiteX76" y="connsiteY76"/>
                  </a:cxn>
                  <a:cxn ang="0">
                    <a:pos x="connsiteX77" y="connsiteY77"/>
                  </a:cxn>
                  <a:cxn ang="0">
                    <a:pos x="connsiteX78" y="connsiteY78"/>
                  </a:cxn>
                  <a:cxn ang="0">
                    <a:pos x="connsiteX79" y="connsiteY79"/>
                  </a:cxn>
                  <a:cxn ang="0">
                    <a:pos x="connsiteX80" y="connsiteY80"/>
                  </a:cxn>
                  <a:cxn ang="0">
                    <a:pos x="connsiteX81" y="connsiteY81"/>
                  </a:cxn>
                  <a:cxn ang="0">
                    <a:pos x="connsiteX82" y="connsiteY82"/>
                  </a:cxn>
                  <a:cxn ang="0">
                    <a:pos x="connsiteX83" y="connsiteY83"/>
                  </a:cxn>
                  <a:cxn ang="0">
                    <a:pos x="connsiteX84" y="connsiteY84"/>
                  </a:cxn>
                  <a:cxn ang="0">
                    <a:pos x="connsiteX85" y="connsiteY85"/>
                  </a:cxn>
                  <a:cxn ang="0">
                    <a:pos x="connsiteX86" y="connsiteY86"/>
                  </a:cxn>
                  <a:cxn ang="0">
                    <a:pos x="connsiteX87" y="connsiteY87"/>
                  </a:cxn>
                  <a:cxn ang="0">
                    <a:pos x="connsiteX88" y="connsiteY88"/>
                  </a:cxn>
                  <a:cxn ang="0">
                    <a:pos x="connsiteX89" y="connsiteY89"/>
                  </a:cxn>
                  <a:cxn ang="0">
                    <a:pos x="connsiteX90" y="connsiteY90"/>
                  </a:cxn>
                  <a:cxn ang="0">
                    <a:pos x="connsiteX91" y="connsiteY91"/>
                  </a:cxn>
                  <a:cxn ang="0">
                    <a:pos x="connsiteX92" y="connsiteY92"/>
                  </a:cxn>
                  <a:cxn ang="0">
                    <a:pos x="connsiteX93" y="connsiteY93"/>
                  </a:cxn>
                  <a:cxn ang="0">
                    <a:pos x="connsiteX94" y="connsiteY94"/>
                  </a:cxn>
                  <a:cxn ang="0">
                    <a:pos x="connsiteX95" y="connsiteY95"/>
                  </a:cxn>
                  <a:cxn ang="0">
                    <a:pos x="connsiteX96" y="connsiteY96"/>
                  </a:cxn>
                  <a:cxn ang="0">
                    <a:pos x="connsiteX97" y="connsiteY97"/>
                  </a:cxn>
                  <a:cxn ang="0">
                    <a:pos x="connsiteX98" y="connsiteY98"/>
                  </a:cxn>
                  <a:cxn ang="0">
                    <a:pos x="connsiteX99" y="connsiteY99"/>
                  </a:cxn>
                  <a:cxn ang="0">
                    <a:pos x="connsiteX100" y="connsiteY100"/>
                  </a:cxn>
                  <a:cxn ang="0">
                    <a:pos x="connsiteX101" y="connsiteY101"/>
                  </a:cxn>
                  <a:cxn ang="0">
                    <a:pos x="connsiteX102" y="connsiteY102"/>
                  </a:cxn>
                  <a:cxn ang="0">
                    <a:pos x="connsiteX103" y="connsiteY103"/>
                  </a:cxn>
                  <a:cxn ang="0">
                    <a:pos x="connsiteX104" y="connsiteY104"/>
                  </a:cxn>
                  <a:cxn ang="0">
                    <a:pos x="connsiteX105" y="connsiteY105"/>
                  </a:cxn>
                  <a:cxn ang="0">
                    <a:pos x="connsiteX106" y="connsiteY106"/>
                  </a:cxn>
                  <a:cxn ang="0">
                    <a:pos x="connsiteX107" y="connsiteY107"/>
                  </a:cxn>
                  <a:cxn ang="0">
                    <a:pos x="connsiteX108" y="connsiteY108"/>
                  </a:cxn>
                  <a:cxn ang="0">
                    <a:pos x="connsiteX109" y="connsiteY109"/>
                  </a:cxn>
                  <a:cxn ang="0">
                    <a:pos x="connsiteX110" y="connsiteY110"/>
                  </a:cxn>
                  <a:cxn ang="0">
                    <a:pos x="connsiteX111" y="connsiteY111"/>
                  </a:cxn>
                  <a:cxn ang="0">
                    <a:pos x="connsiteX112" y="connsiteY112"/>
                  </a:cxn>
                  <a:cxn ang="0">
                    <a:pos x="connsiteX113" y="connsiteY113"/>
                  </a:cxn>
                  <a:cxn ang="0">
                    <a:pos x="connsiteX114" y="connsiteY114"/>
                  </a:cxn>
                  <a:cxn ang="0">
                    <a:pos x="connsiteX115" y="connsiteY115"/>
                  </a:cxn>
                  <a:cxn ang="0">
                    <a:pos x="connsiteX116" y="connsiteY116"/>
                  </a:cxn>
                  <a:cxn ang="0">
                    <a:pos x="connsiteX117" y="connsiteY117"/>
                  </a:cxn>
                  <a:cxn ang="0">
                    <a:pos x="connsiteX118" y="connsiteY118"/>
                  </a:cxn>
                  <a:cxn ang="0">
                    <a:pos x="connsiteX119" y="connsiteY119"/>
                  </a:cxn>
                  <a:cxn ang="0">
                    <a:pos x="connsiteX120" y="connsiteY120"/>
                  </a:cxn>
                  <a:cxn ang="0">
                    <a:pos x="connsiteX121" y="connsiteY121"/>
                  </a:cxn>
                  <a:cxn ang="0">
                    <a:pos x="connsiteX122" y="connsiteY122"/>
                  </a:cxn>
                  <a:cxn ang="0">
                    <a:pos x="connsiteX123" y="connsiteY123"/>
                  </a:cxn>
                  <a:cxn ang="0">
                    <a:pos x="connsiteX124" y="connsiteY124"/>
                  </a:cxn>
                  <a:cxn ang="0">
                    <a:pos x="connsiteX125" y="connsiteY125"/>
                  </a:cxn>
                  <a:cxn ang="0">
                    <a:pos x="connsiteX126" y="connsiteY126"/>
                  </a:cxn>
                  <a:cxn ang="0">
                    <a:pos x="connsiteX127" y="connsiteY127"/>
                  </a:cxn>
                  <a:cxn ang="0">
                    <a:pos x="connsiteX128" y="connsiteY128"/>
                  </a:cxn>
                  <a:cxn ang="0">
                    <a:pos x="connsiteX129" y="connsiteY129"/>
                  </a:cxn>
                  <a:cxn ang="0">
                    <a:pos x="connsiteX130" y="connsiteY130"/>
                  </a:cxn>
                  <a:cxn ang="0">
                    <a:pos x="connsiteX131" y="connsiteY131"/>
                  </a:cxn>
                  <a:cxn ang="0">
                    <a:pos x="connsiteX132" y="connsiteY132"/>
                  </a:cxn>
                  <a:cxn ang="0">
                    <a:pos x="connsiteX133" y="connsiteY133"/>
                  </a:cxn>
                  <a:cxn ang="0">
                    <a:pos x="connsiteX134" y="connsiteY134"/>
                  </a:cxn>
                  <a:cxn ang="0">
                    <a:pos x="connsiteX135" y="connsiteY135"/>
                  </a:cxn>
                  <a:cxn ang="0">
                    <a:pos x="connsiteX136" y="connsiteY136"/>
                  </a:cxn>
                  <a:cxn ang="0">
                    <a:pos x="connsiteX137" y="connsiteY137"/>
                  </a:cxn>
                  <a:cxn ang="0">
                    <a:pos x="connsiteX138" y="connsiteY138"/>
                  </a:cxn>
                  <a:cxn ang="0">
                    <a:pos x="connsiteX139" y="connsiteY139"/>
                  </a:cxn>
                  <a:cxn ang="0">
                    <a:pos x="connsiteX140" y="connsiteY140"/>
                  </a:cxn>
                  <a:cxn ang="0">
                    <a:pos x="connsiteX141" y="connsiteY141"/>
                  </a:cxn>
                  <a:cxn ang="0">
                    <a:pos x="connsiteX142" y="connsiteY142"/>
                  </a:cxn>
                  <a:cxn ang="0">
                    <a:pos x="connsiteX143" y="connsiteY143"/>
                  </a:cxn>
                  <a:cxn ang="0">
                    <a:pos x="connsiteX144" y="connsiteY144"/>
                  </a:cxn>
                  <a:cxn ang="0">
                    <a:pos x="connsiteX145" y="connsiteY145"/>
                  </a:cxn>
                  <a:cxn ang="0">
                    <a:pos x="connsiteX146" y="connsiteY146"/>
                  </a:cxn>
                  <a:cxn ang="0">
                    <a:pos x="connsiteX147" y="connsiteY147"/>
                  </a:cxn>
                  <a:cxn ang="0">
                    <a:pos x="connsiteX148" y="connsiteY148"/>
                  </a:cxn>
                  <a:cxn ang="0">
                    <a:pos x="connsiteX149" y="connsiteY149"/>
                  </a:cxn>
                  <a:cxn ang="0">
                    <a:pos x="connsiteX150" y="connsiteY150"/>
                  </a:cxn>
                  <a:cxn ang="0">
                    <a:pos x="connsiteX151" y="connsiteY151"/>
                  </a:cxn>
                  <a:cxn ang="0">
                    <a:pos x="connsiteX152" y="connsiteY152"/>
                  </a:cxn>
                  <a:cxn ang="0">
                    <a:pos x="connsiteX153" y="connsiteY153"/>
                  </a:cxn>
                  <a:cxn ang="0">
                    <a:pos x="connsiteX154" y="connsiteY154"/>
                  </a:cxn>
                  <a:cxn ang="0">
                    <a:pos x="connsiteX155" y="connsiteY155"/>
                  </a:cxn>
                  <a:cxn ang="0">
                    <a:pos x="connsiteX156" y="connsiteY156"/>
                  </a:cxn>
                  <a:cxn ang="0">
                    <a:pos x="connsiteX157" y="connsiteY157"/>
                  </a:cxn>
                  <a:cxn ang="0">
                    <a:pos x="connsiteX158" y="connsiteY158"/>
                  </a:cxn>
                  <a:cxn ang="0">
                    <a:pos x="connsiteX159" y="connsiteY159"/>
                  </a:cxn>
                  <a:cxn ang="0">
                    <a:pos x="connsiteX160" y="connsiteY160"/>
                  </a:cxn>
                  <a:cxn ang="0">
                    <a:pos x="connsiteX161" y="connsiteY161"/>
                  </a:cxn>
                  <a:cxn ang="0">
                    <a:pos x="connsiteX162" y="connsiteY162"/>
                  </a:cxn>
                  <a:cxn ang="0">
                    <a:pos x="connsiteX163" y="connsiteY163"/>
                  </a:cxn>
                  <a:cxn ang="0">
                    <a:pos x="connsiteX164" y="connsiteY164"/>
                  </a:cxn>
                  <a:cxn ang="0">
                    <a:pos x="connsiteX165" y="connsiteY165"/>
                  </a:cxn>
                  <a:cxn ang="0">
                    <a:pos x="connsiteX166" y="connsiteY166"/>
                  </a:cxn>
                  <a:cxn ang="0">
                    <a:pos x="connsiteX167" y="connsiteY167"/>
                  </a:cxn>
                  <a:cxn ang="0">
                    <a:pos x="connsiteX168" y="connsiteY168"/>
                  </a:cxn>
                  <a:cxn ang="0">
                    <a:pos x="connsiteX169" y="connsiteY169"/>
                  </a:cxn>
                  <a:cxn ang="0">
                    <a:pos x="connsiteX170" y="connsiteY170"/>
                  </a:cxn>
                  <a:cxn ang="0">
                    <a:pos x="connsiteX171" y="connsiteY171"/>
                  </a:cxn>
                  <a:cxn ang="0">
                    <a:pos x="connsiteX172" y="connsiteY172"/>
                  </a:cxn>
                  <a:cxn ang="0">
                    <a:pos x="connsiteX173" y="connsiteY173"/>
                  </a:cxn>
                  <a:cxn ang="0">
                    <a:pos x="connsiteX174" y="connsiteY174"/>
                  </a:cxn>
                  <a:cxn ang="0">
                    <a:pos x="connsiteX175" y="connsiteY175"/>
                  </a:cxn>
                  <a:cxn ang="0">
                    <a:pos x="connsiteX176" y="connsiteY176"/>
                  </a:cxn>
                  <a:cxn ang="0">
                    <a:pos x="connsiteX177" y="connsiteY177"/>
                  </a:cxn>
                  <a:cxn ang="0">
                    <a:pos x="connsiteX178" y="connsiteY178"/>
                  </a:cxn>
                  <a:cxn ang="0">
                    <a:pos x="connsiteX179" y="connsiteY179"/>
                  </a:cxn>
                  <a:cxn ang="0">
                    <a:pos x="connsiteX180" y="connsiteY180"/>
                  </a:cxn>
                  <a:cxn ang="0">
                    <a:pos x="connsiteX181" y="connsiteY181"/>
                  </a:cxn>
                  <a:cxn ang="0">
                    <a:pos x="connsiteX182" y="connsiteY182"/>
                  </a:cxn>
                  <a:cxn ang="0">
                    <a:pos x="connsiteX183" y="connsiteY183"/>
                  </a:cxn>
                  <a:cxn ang="0">
                    <a:pos x="connsiteX184" y="connsiteY184"/>
                  </a:cxn>
                  <a:cxn ang="0">
                    <a:pos x="connsiteX185" y="connsiteY185"/>
                  </a:cxn>
                  <a:cxn ang="0">
                    <a:pos x="connsiteX186" y="connsiteY186"/>
                  </a:cxn>
                  <a:cxn ang="0">
                    <a:pos x="connsiteX187" y="connsiteY187"/>
                  </a:cxn>
                  <a:cxn ang="0">
                    <a:pos x="connsiteX188" y="connsiteY188"/>
                  </a:cxn>
                  <a:cxn ang="0">
                    <a:pos x="connsiteX189" y="connsiteY189"/>
                  </a:cxn>
                  <a:cxn ang="0">
                    <a:pos x="connsiteX190" y="connsiteY190"/>
                  </a:cxn>
                  <a:cxn ang="0">
                    <a:pos x="connsiteX191" y="connsiteY191"/>
                  </a:cxn>
                  <a:cxn ang="0">
                    <a:pos x="connsiteX192" y="connsiteY192"/>
                  </a:cxn>
                  <a:cxn ang="0">
                    <a:pos x="connsiteX193" y="connsiteY193"/>
                  </a:cxn>
                  <a:cxn ang="0">
                    <a:pos x="connsiteX194" y="connsiteY194"/>
                  </a:cxn>
                  <a:cxn ang="0">
                    <a:pos x="connsiteX195" y="connsiteY195"/>
                  </a:cxn>
                  <a:cxn ang="0">
                    <a:pos x="connsiteX196" y="connsiteY196"/>
                  </a:cxn>
                  <a:cxn ang="0">
                    <a:pos x="connsiteX197" y="connsiteY197"/>
                  </a:cxn>
                  <a:cxn ang="0">
                    <a:pos x="connsiteX198" y="connsiteY198"/>
                  </a:cxn>
                  <a:cxn ang="0">
                    <a:pos x="connsiteX199" y="connsiteY199"/>
                  </a:cxn>
                  <a:cxn ang="0">
                    <a:pos x="connsiteX200" y="connsiteY200"/>
                  </a:cxn>
                  <a:cxn ang="0">
                    <a:pos x="connsiteX201" y="connsiteY201"/>
                  </a:cxn>
                  <a:cxn ang="0">
                    <a:pos x="connsiteX202" y="connsiteY202"/>
                  </a:cxn>
                  <a:cxn ang="0">
                    <a:pos x="connsiteX203" y="connsiteY203"/>
                  </a:cxn>
                  <a:cxn ang="0">
                    <a:pos x="connsiteX204" y="connsiteY204"/>
                  </a:cxn>
                  <a:cxn ang="0">
                    <a:pos x="connsiteX205" y="connsiteY205"/>
                  </a:cxn>
                  <a:cxn ang="0">
                    <a:pos x="connsiteX206" y="connsiteY206"/>
                  </a:cxn>
                  <a:cxn ang="0">
                    <a:pos x="connsiteX207" y="connsiteY207"/>
                  </a:cxn>
                  <a:cxn ang="0">
                    <a:pos x="connsiteX208" y="connsiteY208"/>
                  </a:cxn>
                  <a:cxn ang="0">
                    <a:pos x="connsiteX209" y="connsiteY209"/>
                  </a:cxn>
                  <a:cxn ang="0">
                    <a:pos x="connsiteX210" y="connsiteY210"/>
                  </a:cxn>
                  <a:cxn ang="0">
                    <a:pos x="connsiteX211" y="connsiteY211"/>
                  </a:cxn>
                  <a:cxn ang="0">
                    <a:pos x="connsiteX212" y="connsiteY212"/>
                  </a:cxn>
                  <a:cxn ang="0">
                    <a:pos x="connsiteX213" y="connsiteY213"/>
                  </a:cxn>
                  <a:cxn ang="0">
                    <a:pos x="connsiteX214" y="connsiteY214"/>
                  </a:cxn>
                  <a:cxn ang="0">
                    <a:pos x="connsiteX215" y="connsiteY215"/>
                  </a:cxn>
                  <a:cxn ang="0">
                    <a:pos x="connsiteX216" y="connsiteY216"/>
                  </a:cxn>
                  <a:cxn ang="0">
                    <a:pos x="connsiteX217" y="connsiteY217"/>
                  </a:cxn>
                  <a:cxn ang="0">
                    <a:pos x="connsiteX218" y="connsiteY218"/>
                  </a:cxn>
                  <a:cxn ang="0">
                    <a:pos x="connsiteX219" y="connsiteY219"/>
                  </a:cxn>
                  <a:cxn ang="0">
                    <a:pos x="connsiteX220" y="connsiteY220"/>
                  </a:cxn>
                  <a:cxn ang="0">
                    <a:pos x="connsiteX221" y="connsiteY221"/>
                  </a:cxn>
                  <a:cxn ang="0">
                    <a:pos x="connsiteX222" y="connsiteY222"/>
                  </a:cxn>
                  <a:cxn ang="0">
                    <a:pos x="connsiteX223" y="connsiteY223"/>
                  </a:cxn>
                  <a:cxn ang="0">
                    <a:pos x="connsiteX224" y="connsiteY224"/>
                  </a:cxn>
                  <a:cxn ang="0">
                    <a:pos x="connsiteX225" y="connsiteY225"/>
                  </a:cxn>
                  <a:cxn ang="0">
                    <a:pos x="connsiteX226" y="connsiteY226"/>
                  </a:cxn>
                  <a:cxn ang="0">
                    <a:pos x="connsiteX227" y="connsiteY227"/>
                  </a:cxn>
                  <a:cxn ang="0">
                    <a:pos x="connsiteX228" y="connsiteY228"/>
                  </a:cxn>
                  <a:cxn ang="0">
                    <a:pos x="connsiteX229" y="connsiteY229"/>
                  </a:cxn>
                  <a:cxn ang="0">
                    <a:pos x="connsiteX230" y="connsiteY230"/>
                  </a:cxn>
                  <a:cxn ang="0">
                    <a:pos x="connsiteX231" y="connsiteY231"/>
                  </a:cxn>
                  <a:cxn ang="0">
                    <a:pos x="connsiteX232" y="connsiteY232"/>
                  </a:cxn>
                  <a:cxn ang="0">
                    <a:pos x="connsiteX233" y="connsiteY233"/>
                  </a:cxn>
                  <a:cxn ang="0">
                    <a:pos x="connsiteX234" y="connsiteY234"/>
                  </a:cxn>
                  <a:cxn ang="0">
                    <a:pos x="connsiteX235" y="connsiteY235"/>
                  </a:cxn>
                  <a:cxn ang="0">
                    <a:pos x="connsiteX236" y="connsiteY236"/>
                  </a:cxn>
                  <a:cxn ang="0">
                    <a:pos x="connsiteX237" y="connsiteY237"/>
                  </a:cxn>
                  <a:cxn ang="0">
                    <a:pos x="connsiteX238" y="connsiteY238"/>
                  </a:cxn>
                  <a:cxn ang="0">
                    <a:pos x="connsiteX239" y="connsiteY239"/>
                  </a:cxn>
                  <a:cxn ang="0">
                    <a:pos x="connsiteX240" y="connsiteY240"/>
                  </a:cxn>
                  <a:cxn ang="0">
                    <a:pos x="connsiteX241" y="connsiteY241"/>
                  </a:cxn>
                  <a:cxn ang="0">
                    <a:pos x="connsiteX242" y="connsiteY242"/>
                  </a:cxn>
                  <a:cxn ang="0">
                    <a:pos x="connsiteX243" y="connsiteY243"/>
                  </a:cxn>
                  <a:cxn ang="0">
                    <a:pos x="connsiteX244" y="connsiteY244"/>
                  </a:cxn>
                  <a:cxn ang="0">
                    <a:pos x="connsiteX245" y="connsiteY245"/>
                  </a:cxn>
                  <a:cxn ang="0">
                    <a:pos x="connsiteX246" y="connsiteY246"/>
                  </a:cxn>
                  <a:cxn ang="0">
                    <a:pos x="connsiteX247" y="connsiteY247"/>
                  </a:cxn>
                  <a:cxn ang="0">
                    <a:pos x="connsiteX248" y="connsiteY248"/>
                  </a:cxn>
                  <a:cxn ang="0">
                    <a:pos x="connsiteX249" y="connsiteY249"/>
                  </a:cxn>
                  <a:cxn ang="0">
                    <a:pos x="connsiteX250" y="connsiteY250"/>
                  </a:cxn>
                  <a:cxn ang="0">
                    <a:pos x="connsiteX251" y="connsiteY251"/>
                  </a:cxn>
                  <a:cxn ang="0">
                    <a:pos x="connsiteX252" y="connsiteY252"/>
                  </a:cxn>
                  <a:cxn ang="0">
                    <a:pos x="connsiteX253" y="connsiteY253"/>
                  </a:cxn>
                  <a:cxn ang="0">
                    <a:pos x="connsiteX254" y="connsiteY254"/>
                  </a:cxn>
                  <a:cxn ang="0">
                    <a:pos x="connsiteX255" y="connsiteY255"/>
                  </a:cxn>
                  <a:cxn ang="0">
                    <a:pos x="connsiteX256" y="connsiteY256"/>
                  </a:cxn>
                  <a:cxn ang="0">
                    <a:pos x="connsiteX257" y="connsiteY257"/>
                  </a:cxn>
                  <a:cxn ang="0">
                    <a:pos x="connsiteX258" y="connsiteY258"/>
                  </a:cxn>
                  <a:cxn ang="0">
                    <a:pos x="connsiteX259" y="connsiteY259"/>
                  </a:cxn>
                  <a:cxn ang="0">
                    <a:pos x="connsiteX260" y="connsiteY260"/>
                  </a:cxn>
                  <a:cxn ang="0">
                    <a:pos x="connsiteX261" y="connsiteY261"/>
                  </a:cxn>
                  <a:cxn ang="0">
                    <a:pos x="connsiteX262" y="connsiteY262"/>
                  </a:cxn>
                  <a:cxn ang="0">
                    <a:pos x="connsiteX263" y="connsiteY263"/>
                  </a:cxn>
                  <a:cxn ang="0">
                    <a:pos x="connsiteX264" y="connsiteY264"/>
                  </a:cxn>
                  <a:cxn ang="0">
                    <a:pos x="connsiteX265" y="connsiteY265"/>
                  </a:cxn>
                  <a:cxn ang="0">
                    <a:pos x="connsiteX266" y="connsiteY266"/>
                  </a:cxn>
                  <a:cxn ang="0">
                    <a:pos x="connsiteX267" y="connsiteY267"/>
                  </a:cxn>
                  <a:cxn ang="0">
                    <a:pos x="connsiteX268" y="connsiteY268"/>
                  </a:cxn>
                  <a:cxn ang="0">
                    <a:pos x="connsiteX269" y="connsiteY269"/>
                  </a:cxn>
                  <a:cxn ang="0">
                    <a:pos x="connsiteX270" y="connsiteY270"/>
                  </a:cxn>
                  <a:cxn ang="0">
                    <a:pos x="connsiteX271" y="connsiteY271"/>
                  </a:cxn>
                  <a:cxn ang="0">
                    <a:pos x="connsiteX272" y="connsiteY272"/>
                  </a:cxn>
                  <a:cxn ang="0">
                    <a:pos x="connsiteX273" y="connsiteY273"/>
                  </a:cxn>
                  <a:cxn ang="0">
                    <a:pos x="connsiteX274" y="connsiteY274"/>
                  </a:cxn>
                  <a:cxn ang="0">
                    <a:pos x="connsiteX275" y="connsiteY275"/>
                  </a:cxn>
                  <a:cxn ang="0">
                    <a:pos x="connsiteX276" y="connsiteY276"/>
                  </a:cxn>
                  <a:cxn ang="0">
                    <a:pos x="connsiteX277" y="connsiteY277"/>
                  </a:cxn>
                  <a:cxn ang="0">
                    <a:pos x="connsiteX278" y="connsiteY278"/>
                  </a:cxn>
                  <a:cxn ang="0">
                    <a:pos x="connsiteX279" y="connsiteY279"/>
                  </a:cxn>
                  <a:cxn ang="0">
                    <a:pos x="connsiteX280" y="connsiteY280"/>
                  </a:cxn>
                  <a:cxn ang="0">
                    <a:pos x="connsiteX281" y="connsiteY281"/>
                  </a:cxn>
                  <a:cxn ang="0">
                    <a:pos x="connsiteX282" y="connsiteY282"/>
                  </a:cxn>
                  <a:cxn ang="0">
                    <a:pos x="connsiteX283" y="connsiteY283"/>
                  </a:cxn>
                  <a:cxn ang="0">
                    <a:pos x="connsiteX284" y="connsiteY284"/>
                  </a:cxn>
                  <a:cxn ang="0">
                    <a:pos x="connsiteX285" y="connsiteY285"/>
                  </a:cxn>
                  <a:cxn ang="0">
                    <a:pos x="connsiteX286" y="connsiteY286"/>
                  </a:cxn>
                  <a:cxn ang="0">
                    <a:pos x="connsiteX287" y="connsiteY287"/>
                  </a:cxn>
                </a:cxnLst>
                <a:rect l="l" t="t" r="r" b="b"/>
                <a:pathLst>
                  <a:path w="5260975" h="1410656">
                    <a:moveTo>
                      <a:pt x="5260975" y="0"/>
                    </a:moveTo>
                    <a:lnTo>
                      <a:pt x="5260975" y="221634"/>
                    </a:lnTo>
                    <a:lnTo>
                      <a:pt x="5226503" y="237063"/>
                    </a:lnTo>
                    <a:cubicBezTo>
                      <a:pt x="5219783" y="239848"/>
                      <a:pt x="5212389" y="241384"/>
                      <a:pt x="5206341" y="245128"/>
                    </a:cubicBezTo>
                    <a:cubicBezTo>
                      <a:pt x="5178495" y="262219"/>
                      <a:pt x="5151515" y="280654"/>
                      <a:pt x="5123287" y="297073"/>
                    </a:cubicBezTo>
                    <a:cubicBezTo>
                      <a:pt x="5094195" y="314067"/>
                      <a:pt x="5068175" y="334134"/>
                      <a:pt x="5048107" y="361307"/>
                    </a:cubicBezTo>
                    <a:cubicBezTo>
                      <a:pt x="5029480" y="386559"/>
                      <a:pt x="5011429" y="412194"/>
                      <a:pt x="4992899" y="437542"/>
                    </a:cubicBezTo>
                    <a:cubicBezTo>
                      <a:pt x="4988194" y="443975"/>
                      <a:pt x="4983873" y="451561"/>
                      <a:pt x="4977440" y="455690"/>
                    </a:cubicBezTo>
                    <a:cubicBezTo>
                      <a:pt x="4964094" y="464331"/>
                      <a:pt x="4949499" y="471340"/>
                      <a:pt x="4935193" y="478445"/>
                    </a:cubicBezTo>
                    <a:cubicBezTo>
                      <a:pt x="4922903" y="484494"/>
                      <a:pt x="4909845" y="489006"/>
                      <a:pt x="4897844" y="495535"/>
                    </a:cubicBezTo>
                    <a:cubicBezTo>
                      <a:pt x="4888243" y="500721"/>
                      <a:pt x="4879697" y="507922"/>
                      <a:pt x="4870767" y="514451"/>
                    </a:cubicBezTo>
                    <a:cubicBezTo>
                      <a:pt x="4862990" y="520115"/>
                      <a:pt x="4854445" y="525012"/>
                      <a:pt x="4847916" y="531830"/>
                    </a:cubicBezTo>
                    <a:cubicBezTo>
                      <a:pt x="4831977" y="548344"/>
                      <a:pt x="4815942" y="564571"/>
                      <a:pt x="4796163" y="576765"/>
                    </a:cubicBezTo>
                    <a:cubicBezTo>
                      <a:pt x="4776672" y="588862"/>
                      <a:pt x="4758237" y="602401"/>
                      <a:pt x="4738843" y="614691"/>
                    </a:cubicBezTo>
                    <a:cubicBezTo>
                      <a:pt x="4719831" y="626693"/>
                      <a:pt x="4702645" y="639846"/>
                      <a:pt x="4692755" y="661162"/>
                    </a:cubicBezTo>
                    <a:cubicBezTo>
                      <a:pt x="4688339" y="670571"/>
                      <a:pt x="4682097" y="680845"/>
                      <a:pt x="4673744" y="686318"/>
                    </a:cubicBezTo>
                    <a:cubicBezTo>
                      <a:pt x="4661838" y="694095"/>
                      <a:pt x="4646764" y="696880"/>
                      <a:pt x="4633801" y="703505"/>
                    </a:cubicBezTo>
                    <a:cubicBezTo>
                      <a:pt x="4618535" y="711282"/>
                      <a:pt x="4600869" y="718003"/>
                      <a:pt x="4590499" y="730389"/>
                    </a:cubicBezTo>
                    <a:cubicBezTo>
                      <a:pt x="4581281" y="741431"/>
                      <a:pt x="4571968" y="750072"/>
                      <a:pt x="4559773" y="757081"/>
                    </a:cubicBezTo>
                    <a:cubicBezTo>
                      <a:pt x="4551229" y="761978"/>
                      <a:pt x="4544892" y="770907"/>
                      <a:pt x="4536059" y="774940"/>
                    </a:cubicBezTo>
                    <a:cubicBezTo>
                      <a:pt x="4524441" y="780317"/>
                      <a:pt x="4512727" y="784542"/>
                      <a:pt x="4502549" y="792895"/>
                    </a:cubicBezTo>
                    <a:cubicBezTo>
                      <a:pt x="4491987" y="801536"/>
                      <a:pt x="4479986" y="808353"/>
                      <a:pt x="4468944" y="816419"/>
                    </a:cubicBezTo>
                    <a:cubicBezTo>
                      <a:pt x="4463087" y="820739"/>
                      <a:pt x="4458286" y="826404"/>
                      <a:pt x="4452622" y="830917"/>
                    </a:cubicBezTo>
                    <a:cubicBezTo>
                      <a:pt x="4442252" y="839174"/>
                      <a:pt x="4431690" y="847239"/>
                      <a:pt x="4421032" y="855016"/>
                    </a:cubicBezTo>
                    <a:cubicBezTo>
                      <a:pt x="4410375" y="862794"/>
                      <a:pt x="4400197" y="871819"/>
                      <a:pt x="4388483" y="877484"/>
                    </a:cubicBezTo>
                    <a:cubicBezTo>
                      <a:pt x="4368513" y="887086"/>
                      <a:pt x="4346717" y="892847"/>
                      <a:pt x="4327321" y="903216"/>
                    </a:cubicBezTo>
                    <a:cubicBezTo>
                      <a:pt x="4307639" y="913777"/>
                      <a:pt x="4289107" y="927028"/>
                      <a:pt x="4271633" y="941046"/>
                    </a:cubicBezTo>
                    <a:cubicBezTo>
                      <a:pt x="4257807" y="952088"/>
                      <a:pt x="4244845" y="963034"/>
                      <a:pt x="4227465" y="968698"/>
                    </a:cubicBezTo>
                    <a:cubicBezTo>
                      <a:pt x="4217768" y="971867"/>
                      <a:pt x="4207591" y="978780"/>
                      <a:pt x="4201733" y="986846"/>
                    </a:cubicBezTo>
                    <a:cubicBezTo>
                      <a:pt x="4189059" y="1004416"/>
                      <a:pt x="4172833" y="1016802"/>
                      <a:pt x="4154494" y="1027364"/>
                    </a:cubicBezTo>
                    <a:cubicBezTo>
                      <a:pt x="4130010" y="1041574"/>
                      <a:pt x="4105814" y="1056072"/>
                      <a:pt x="4081234" y="1069994"/>
                    </a:cubicBezTo>
                    <a:cubicBezTo>
                      <a:pt x="4066737" y="1078252"/>
                      <a:pt x="4052335" y="1086989"/>
                      <a:pt x="4036971" y="1093038"/>
                    </a:cubicBezTo>
                    <a:cubicBezTo>
                      <a:pt x="4005575" y="1105520"/>
                      <a:pt x="3973410" y="1116177"/>
                      <a:pt x="3941725" y="1127796"/>
                    </a:cubicBezTo>
                    <a:cubicBezTo>
                      <a:pt x="3931355" y="1131540"/>
                      <a:pt x="3921561" y="1136917"/>
                      <a:pt x="3910999" y="1140182"/>
                    </a:cubicBezTo>
                    <a:cubicBezTo>
                      <a:pt x="3899573" y="1143734"/>
                      <a:pt x="3887285" y="1144790"/>
                      <a:pt x="3875859" y="1148343"/>
                    </a:cubicBezTo>
                    <a:cubicBezTo>
                      <a:pt x="3856847" y="1154199"/>
                      <a:pt x="3838412" y="1161689"/>
                      <a:pt x="3819401" y="1167642"/>
                    </a:cubicBezTo>
                    <a:cubicBezTo>
                      <a:pt x="3782723" y="1179068"/>
                      <a:pt x="3745949" y="1190014"/>
                      <a:pt x="3709176" y="1200863"/>
                    </a:cubicBezTo>
                    <a:cubicBezTo>
                      <a:pt x="3701303" y="1203168"/>
                      <a:pt x="3692757" y="1203456"/>
                      <a:pt x="3684981" y="1205952"/>
                    </a:cubicBezTo>
                    <a:cubicBezTo>
                      <a:pt x="3664337" y="1212673"/>
                      <a:pt x="3643789" y="1219970"/>
                      <a:pt x="3623338" y="1227363"/>
                    </a:cubicBezTo>
                    <a:cubicBezTo>
                      <a:pt x="3610953" y="1231876"/>
                      <a:pt x="3598854" y="1237445"/>
                      <a:pt x="3586373" y="1241765"/>
                    </a:cubicBezTo>
                    <a:cubicBezTo>
                      <a:pt x="3576387" y="1245222"/>
                      <a:pt x="3566113" y="1247910"/>
                      <a:pt x="3555743" y="1250023"/>
                    </a:cubicBezTo>
                    <a:cubicBezTo>
                      <a:pt x="3546814" y="1251848"/>
                      <a:pt x="3537501" y="1251655"/>
                      <a:pt x="3528667" y="1253864"/>
                    </a:cubicBezTo>
                    <a:cubicBezTo>
                      <a:pt x="3504759" y="1259816"/>
                      <a:pt x="3481140" y="1266538"/>
                      <a:pt x="3457424" y="1272874"/>
                    </a:cubicBezTo>
                    <a:cubicBezTo>
                      <a:pt x="3447919" y="1275371"/>
                      <a:pt x="3438221" y="1277196"/>
                      <a:pt x="3429003" y="1280364"/>
                    </a:cubicBezTo>
                    <a:cubicBezTo>
                      <a:pt x="3404327" y="1288717"/>
                      <a:pt x="3380036" y="1298222"/>
                      <a:pt x="3355264" y="1306096"/>
                    </a:cubicBezTo>
                    <a:cubicBezTo>
                      <a:pt x="3334717" y="1312625"/>
                      <a:pt x="3313593" y="1317329"/>
                      <a:pt x="3292757" y="1323090"/>
                    </a:cubicBezTo>
                    <a:cubicBezTo>
                      <a:pt x="3283924" y="1325587"/>
                      <a:pt x="3275475" y="1329140"/>
                      <a:pt x="3266643" y="1331251"/>
                    </a:cubicBezTo>
                    <a:cubicBezTo>
                      <a:pt x="3246863" y="1336053"/>
                      <a:pt x="3226796" y="1340085"/>
                      <a:pt x="3206921" y="1344886"/>
                    </a:cubicBezTo>
                    <a:cubicBezTo>
                      <a:pt x="3195590" y="1347670"/>
                      <a:pt x="3184645" y="1352663"/>
                      <a:pt x="3173123" y="1354488"/>
                    </a:cubicBezTo>
                    <a:cubicBezTo>
                      <a:pt x="3145759" y="1358808"/>
                      <a:pt x="3118203" y="1361880"/>
                      <a:pt x="3090646" y="1365337"/>
                    </a:cubicBezTo>
                    <a:cubicBezTo>
                      <a:pt x="3062227" y="1368889"/>
                      <a:pt x="3033902" y="1372634"/>
                      <a:pt x="3005480" y="1375802"/>
                    </a:cubicBezTo>
                    <a:cubicBezTo>
                      <a:pt x="2989926" y="1377435"/>
                      <a:pt x="2974275" y="1377723"/>
                      <a:pt x="2958721" y="1379259"/>
                    </a:cubicBezTo>
                    <a:cubicBezTo>
                      <a:pt x="2945087" y="1380604"/>
                      <a:pt x="2931549" y="1383100"/>
                      <a:pt x="2917915" y="1384733"/>
                    </a:cubicBezTo>
                    <a:cubicBezTo>
                      <a:pt x="2906105" y="1386076"/>
                      <a:pt x="2894199" y="1386844"/>
                      <a:pt x="2882389" y="1388189"/>
                    </a:cubicBezTo>
                    <a:cubicBezTo>
                      <a:pt x="2863475" y="1390397"/>
                      <a:pt x="2844655" y="1392894"/>
                      <a:pt x="2825837" y="1395198"/>
                    </a:cubicBezTo>
                    <a:cubicBezTo>
                      <a:pt x="2817964" y="1396062"/>
                      <a:pt x="2809706" y="1398462"/>
                      <a:pt x="2802313" y="1397023"/>
                    </a:cubicBezTo>
                    <a:cubicBezTo>
                      <a:pt x="2783686" y="1393373"/>
                      <a:pt x="2765347" y="1394430"/>
                      <a:pt x="2746816" y="1396926"/>
                    </a:cubicBezTo>
                    <a:cubicBezTo>
                      <a:pt x="2740479" y="1397791"/>
                      <a:pt x="2733662" y="1397598"/>
                      <a:pt x="2727517" y="1395966"/>
                    </a:cubicBezTo>
                    <a:cubicBezTo>
                      <a:pt x="2714939" y="1392701"/>
                      <a:pt x="2702745" y="1388092"/>
                      <a:pt x="2690359" y="1384060"/>
                    </a:cubicBezTo>
                    <a:cubicBezTo>
                      <a:pt x="2689014" y="1383580"/>
                      <a:pt x="2687382" y="1383484"/>
                      <a:pt x="2685943" y="1383196"/>
                    </a:cubicBezTo>
                    <a:cubicBezTo>
                      <a:pt x="2677781" y="1381563"/>
                      <a:pt x="2669717" y="1379931"/>
                      <a:pt x="2661554" y="1378491"/>
                    </a:cubicBezTo>
                    <a:cubicBezTo>
                      <a:pt x="2657138" y="1377723"/>
                      <a:pt x="2652625" y="1377627"/>
                      <a:pt x="2648208" y="1376955"/>
                    </a:cubicBezTo>
                    <a:cubicBezTo>
                      <a:pt x="2631118" y="1374266"/>
                      <a:pt x="2612299" y="1378779"/>
                      <a:pt x="2597512" y="1367162"/>
                    </a:cubicBezTo>
                    <a:cubicBezTo>
                      <a:pt x="2587911" y="1359672"/>
                      <a:pt x="2578597" y="1361401"/>
                      <a:pt x="2568324" y="1362553"/>
                    </a:cubicBezTo>
                    <a:cubicBezTo>
                      <a:pt x="2560547" y="1363417"/>
                      <a:pt x="2552577" y="1363128"/>
                      <a:pt x="2544704" y="1363225"/>
                    </a:cubicBezTo>
                    <a:cubicBezTo>
                      <a:pt x="2530878" y="1363512"/>
                      <a:pt x="2517052" y="1363609"/>
                      <a:pt x="2503225" y="1364089"/>
                    </a:cubicBezTo>
                    <a:cubicBezTo>
                      <a:pt x="2498808" y="1364281"/>
                      <a:pt x="2494297" y="1366682"/>
                      <a:pt x="2489975" y="1366298"/>
                    </a:cubicBezTo>
                    <a:cubicBezTo>
                      <a:pt x="2470004" y="1364473"/>
                      <a:pt x="2450033" y="1361592"/>
                      <a:pt x="2430061" y="1359960"/>
                    </a:cubicBezTo>
                    <a:cubicBezTo>
                      <a:pt x="2418732" y="1359001"/>
                      <a:pt x="2407114" y="1360824"/>
                      <a:pt x="2395880" y="1359480"/>
                    </a:cubicBezTo>
                    <a:cubicBezTo>
                      <a:pt x="2382919" y="1357944"/>
                      <a:pt x="2370245" y="1354008"/>
                      <a:pt x="2357378" y="1351607"/>
                    </a:cubicBezTo>
                    <a:cubicBezTo>
                      <a:pt x="2353826" y="1350935"/>
                      <a:pt x="2349889" y="1351799"/>
                      <a:pt x="2346145" y="1351991"/>
                    </a:cubicBezTo>
                    <a:cubicBezTo>
                      <a:pt x="2341920" y="1352183"/>
                      <a:pt x="2337791" y="1352567"/>
                      <a:pt x="2333567" y="1352663"/>
                    </a:cubicBezTo>
                    <a:cubicBezTo>
                      <a:pt x="2320700" y="1352856"/>
                      <a:pt x="2307835" y="1352567"/>
                      <a:pt x="2294968" y="1353240"/>
                    </a:cubicBezTo>
                    <a:cubicBezTo>
                      <a:pt x="2287095" y="1353624"/>
                      <a:pt x="2278839" y="1357560"/>
                      <a:pt x="2271540" y="1356120"/>
                    </a:cubicBezTo>
                    <a:cubicBezTo>
                      <a:pt x="2256659" y="1353335"/>
                      <a:pt x="2241776" y="1359576"/>
                      <a:pt x="2226895" y="1354392"/>
                    </a:cubicBezTo>
                    <a:cubicBezTo>
                      <a:pt x="2222285" y="1352856"/>
                      <a:pt x="2215948" y="1356696"/>
                      <a:pt x="2210379" y="1356888"/>
                    </a:cubicBezTo>
                    <a:cubicBezTo>
                      <a:pt x="2196457" y="1357368"/>
                      <a:pt x="2182535" y="1357272"/>
                      <a:pt x="2168613" y="1357176"/>
                    </a:cubicBezTo>
                    <a:cubicBezTo>
                      <a:pt x="2156131" y="1357080"/>
                      <a:pt x="2143168" y="1358424"/>
                      <a:pt x="2131167" y="1355736"/>
                    </a:cubicBezTo>
                    <a:cubicBezTo>
                      <a:pt x="2118588" y="1352856"/>
                      <a:pt x="2107259" y="1353240"/>
                      <a:pt x="2095065" y="1356504"/>
                    </a:cubicBezTo>
                    <a:cubicBezTo>
                      <a:pt x="2086711" y="1358712"/>
                      <a:pt x="2077878" y="1359001"/>
                      <a:pt x="2069237" y="1359672"/>
                    </a:cubicBezTo>
                    <a:cubicBezTo>
                      <a:pt x="2059924" y="1360440"/>
                      <a:pt x="2049650" y="1358424"/>
                      <a:pt x="2041201" y="1361592"/>
                    </a:cubicBezTo>
                    <a:cubicBezTo>
                      <a:pt x="2016044" y="1371002"/>
                      <a:pt x="1990216" y="1373018"/>
                      <a:pt x="1963909" y="1373018"/>
                    </a:cubicBezTo>
                    <a:cubicBezTo>
                      <a:pt x="1959107" y="1373018"/>
                      <a:pt x="1954210" y="1371675"/>
                      <a:pt x="1949603" y="1370234"/>
                    </a:cubicBezTo>
                    <a:cubicBezTo>
                      <a:pt x="1922717" y="1361592"/>
                      <a:pt x="1895737" y="1362360"/>
                      <a:pt x="1868373" y="1367641"/>
                    </a:cubicBezTo>
                    <a:cubicBezTo>
                      <a:pt x="1862708" y="1368794"/>
                      <a:pt x="1856372" y="1368986"/>
                      <a:pt x="1850707" y="1367834"/>
                    </a:cubicBezTo>
                    <a:cubicBezTo>
                      <a:pt x="1834768" y="1364473"/>
                      <a:pt x="1819309" y="1358904"/>
                      <a:pt x="1803275" y="1356504"/>
                    </a:cubicBezTo>
                    <a:cubicBezTo>
                      <a:pt x="1776775" y="1352567"/>
                      <a:pt x="1753828" y="1365817"/>
                      <a:pt x="1730112" y="1374459"/>
                    </a:cubicBezTo>
                    <a:cubicBezTo>
                      <a:pt x="1707548" y="1382620"/>
                      <a:pt x="1688345" y="1401055"/>
                      <a:pt x="1661652" y="1396926"/>
                    </a:cubicBezTo>
                    <a:cubicBezTo>
                      <a:pt x="1658965" y="1396542"/>
                      <a:pt x="1655988" y="1399134"/>
                      <a:pt x="1653011" y="1399807"/>
                    </a:cubicBezTo>
                    <a:cubicBezTo>
                      <a:pt x="1644850" y="1401631"/>
                      <a:pt x="1636689" y="1403839"/>
                      <a:pt x="1628431" y="1404704"/>
                    </a:cubicBezTo>
                    <a:cubicBezTo>
                      <a:pt x="1618350" y="1405856"/>
                      <a:pt x="1608076" y="1405472"/>
                      <a:pt x="1597995" y="1406432"/>
                    </a:cubicBezTo>
                    <a:cubicBezTo>
                      <a:pt x="1585032" y="1407584"/>
                      <a:pt x="1572263" y="1410656"/>
                      <a:pt x="1559396" y="1410656"/>
                    </a:cubicBezTo>
                    <a:cubicBezTo>
                      <a:pt x="1549026" y="1410656"/>
                      <a:pt x="1538753" y="1407104"/>
                      <a:pt x="1528480" y="1405375"/>
                    </a:cubicBezTo>
                    <a:cubicBezTo>
                      <a:pt x="1513981" y="1402975"/>
                      <a:pt x="1498042" y="1403647"/>
                      <a:pt x="1485272" y="1397502"/>
                    </a:cubicBezTo>
                    <a:cubicBezTo>
                      <a:pt x="1471639" y="1390973"/>
                      <a:pt x="1458676" y="1387997"/>
                      <a:pt x="1444562" y="1390013"/>
                    </a:cubicBezTo>
                    <a:cubicBezTo>
                      <a:pt x="1439857" y="1390685"/>
                      <a:pt x="1433808" y="1394718"/>
                      <a:pt x="1431696" y="1398846"/>
                    </a:cubicBezTo>
                    <a:cubicBezTo>
                      <a:pt x="1426991" y="1408064"/>
                      <a:pt x="1420559" y="1409697"/>
                      <a:pt x="1411821" y="1406527"/>
                    </a:cubicBezTo>
                    <a:cubicBezTo>
                      <a:pt x="1404236" y="1403839"/>
                      <a:pt x="1394922" y="1402495"/>
                      <a:pt x="1389738" y="1397310"/>
                    </a:cubicBezTo>
                    <a:cubicBezTo>
                      <a:pt x="1375047" y="1382620"/>
                      <a:pt x="1356324" y="1382140"/>
                      <a:pt x="1338081" y="1378204"/>
                    </a:cubicBezTo>
                    <a:cubicBezTo>
                      <a:pt x="1326945" y="1375802"/>
                      <a:pt x="1316574" y="1375707"/>
                      <a:pt x="1305436" y="1377339"/>
                    </a:cubicBezTo>
                    <a:cubicBezTo>
                      <a:pt x="1281241" y="1380988"/>
                      <a:pt x="1257717" y="1375802"/>
                      <a:pt x="1234481" y="1369178"/>
                    </a:cubicBezTo>
                    <a:cubicBezTo>
                      <a:pt x="1219118" y="1364761"/>
                      <a:pt x="1203372" y="1362073"/>
                      <a:pt x="1188106" y="1357560"/>
                    </a:cubicBezTo>
                    <a:cubicBezTo>
                      <a:pt x="1176680" y="1354104"/>
                      <a:pt x="1165255" y="1349975"/>
                      <a:pt x="1154790" y="1344406"/>
                    </a:cubicBezTo>
                    <a:cubicBezTo>
                      <a:pt x="1139618" y="1336244"/>
                      <a:pt x="1126369" y="1323954"/>
                      <a:pt x="1107069" y="1327219"/>
                    </a:cubicBezTo>
                    <a:cubicBezTo>
                      <a:pt x="1090074" y="1330099"/>
                      <a:pt x="1074713" y="1324051"/>
                      <a:pt x="1059158" y="1318290"/>
                    </a:cubicBezTo>
                    <a:cubicBezTo>
                      <a:pt x="1047732" y="1314065"/>
                      <a:pt x="1036308" y="1309744"/>
                      <a:pt x="1024496" y="1307056"/>
                    </a:cubicBezTo>
                    <a:cubicBezTo>
                      <a:pt x="1010478" y="1303887"/>
                      <a:pt x="994635" y="1305232"/>
                      <a:pt x="982153" y="1299374"/>
                    </a:cubicBezTo>
                    <a:cubicBezTo>
                      <a:pt x="969095" y="1293229"/>
                      <a:pt x="958246" y="1297358"/>
                      <a:pt x="946628" y="1299087"/>
                    </a:cubicBezTo>
                    <a:cubicBezTo>
                      <a:pt x="928097" y="1301775"/>
                      <a:pt x="909661" y="1306768"/>
                      <a:pt x="890939" y="1300431"/>
                    </a:cubicBezTo>
                    <a:cubicBezTo>
                      <a:pt x="868184" y="1292750"/>
                      <a:pt x="845620" y="1284493"/>
                      <a:pt x="822769" y="1277196"/>
                    </a:cubicBezTo>
                    <a:cubicBezTo>
                      <a:pt x="813934" y="1274410"/>
                      <a:pt x="804431" y="1273258"/>
                      <a:pt x="795212" y="1272010"/>
                    </a:cubicBezTo>
                    <a:cubicBezTo>
                      <a:pt x="786476" y="1270954"/>
                      <a:pt x="776010" y="1273642"/>
                      <a:pt x="769288" y="1269610"/>
                    </a:cubicBezTo>
                    <a:cubicBezTo>
                      <a:pt x="752005" y="1259241"/>
                      <a:pt x="734243" y="1254152"/>
                      <a:pt x="714271" y="1254152"/>
                    </a:cubicBezTo>
                    <a:cubicBezTo>
                      <a:pt x="706781" y="1254152"/>
                      <a:pt x="699484" y="1249831"/>
                      <a:pt x="691900" y="1249062"/>
                    </a:cubicBezTo>
                    <a:cubicBezTo>
                      <a:pt x="681529" y="1248103"/>
                      <a:pt x="669623" y="1245510"/>
                      <a:pt x="660598" y="1249159"/>
                    </a:cubicBezTo>
                    <a:cubicBezTo>
                      <a:pt x="639379" y="1257800"/>
                      <a:pt x="622193" y="1250599"/>
                      <a:pt x="603662" y="1242054"/>
                    </a:cubicBezTo>
                    <a:cubicBezTo>
                      <a:pt x="585418" y="1233604"/>
                      <a:pt x="566215" y="1226884"/>
                      <a:pt x="546821" y="1221314"/>
                    </a:cubicBezTo>
                    <a:cubicBezTo>
                      <a:pt x="539524" y="1219298"/>
                      <a:pt x="530787" y="1222659"/>
                      <a:pt x="522721" y="1223330"/>
                    </a:cubicBezTo>
                    <a:cubicBezTo>
                      <a:pt x="519840" y="1223523"/>
                      <a:pt x="516671" y="1223811"/>
                      <a:pt x="514080" y="1222851"/>
                    </a:cubicBezTo>
                    <a:cubicBezTo>
                      <a:pt x="489020" y="1213633"/>
                      <a:pt x="463575" y="1206624"/>
                      <a:pt x="436404" y="1211424"/>
                    </a:cubicBezTo>
                    <a:cubicBezTo>
                      <a:pt x="433908" y="1211905"/>
                      <a:pt x="431123" y="1210849"/>
                      <a:pt x="428626" y="1210177"/>
                    </a:cubicBezTo>
                    <a:cubicBezTo>
                      <a:pt x="416432" y="1206720"/>
                      <a:pt x="404526" y="1201247"/>
                      <a:pt x="392141" y="1199999"/>
                    </a:cubicBezTo>
                    <a:cubicBezTo>
                      <a:pt x="361608" y="1196927"/>
                      <a:pt x="330884" y="1195678"/>
                      <a:pt x="300157" y="1193662"/>
                    </a:cubicBezTo>
                    <a:cubicBezTo>
                      <a:pt x="298237" y="1193566"/>
                      <a:pt x="296221" y="1193566"/>
                      <a:pt x="294493" y="1192894"/>
                    </a:cubicBezTo>
                    <a:cubicBezTo>
                      <a:pt x="283163" y="1188765"/>
                      <a:pt x="273274" y="1190110"/>
                      <a:pt x="263671" y="1197982"/>
                    </a:cubicBezTo>
                    <a:cubicBezTo>
                      <a:pt x="259447" y="1201439"/>
                      <a:pt x="253686" y="1203263"/>
                      <a:pt x="248406" y="1205184"/>
                    </a:cubicBezTo>
                    <a:cubicBezTo>
                      <a:pt x="240628" y="1208065"/>
                      <a:pt x="232659" y="1210849"/>
                      <a:pt x="224594" y="1212673"/>
                    </a:cubicBezTo>
                    <a:cubicBezTo>
                      <a:pt x="216624" y="1214401"/>
                      <a:pt x="208079" y="1216801"/>
                      <a:pt x="200398" y="1215458"/>
                    </a:cubicBezTo>
                    <a:cubicBezTo>
                      <a:pt x="186572" y="1213057"/>
                      <a:pt x="173417" y="1207681"/>
                      <a:pt x="159783" y="1204127"/>
                    </a:cubicBezTo>
                    <a:cubicBezTo>
                      <a:pt x="155079" y="1202879"/>
                      <a:pt x="149893" y="1203072"/>
                      <a:pt x="144997" y="1202975"/>
                    </a:cubicBezTo>
                    <a:cubicBezTo>
                      <a:pt x="133763" y="1202688"/>
                      <a:pt x="122241" y="1205472"/>
                      <a:pt x="112064" y="1197503"/>
                    </a:cubicBezTo>
                    <a:cubicBezTo>
                      <a:pt x="102655" y="1190014"/>
                      <a:pt x="93148" y="1192221"/>
                      <a:pt x="83259" y="1197887"/>
                    </a:cubicBezTo>
                    <a:cubicBezTo>
                      <a:pt x="76154" y="1201920"/>
                      <a:pt x="68090" y="1205088"/>
                      <a:pt x="60120" y="1206624"/>
                    </a:cubicBezTo>
                    <a:cubicBezTo>
                      <a:pt x="49174" y="1208736"/>
                      <a:pt x="38324" y="1209601"/>
                      <a:pt x="26514" y="1208352"/>
                    </a:cubicBezTo>
                    <a:cubicBezTo>
                      <a:pt x="18161" y="1207488"/>
                      <a:pt x="11343" y="1207104"/>
                      <a:pt x="4814" y="1202015"/>
                    </a:cubicBezTo>
                    <a:cubicBezTo>
                      <a:pt x="3759" y="1201247"/>
                      <a:pt x="1839" y="1201055"/>
                      <a:pt x="398" y="1201152"/>
                    </a:cubicBezTo>
                    <a:lnTo>
                      <a:pt x="0" y="1201150"/>
                    </a:lnTo>
                    <a:lnTo>
                      <a:pt x="0" y="1004512"/>
                    </a:lnTo>
                    <a:lnTo>
                      <a:pt x="30355" y="1002784"/>
                    </a:lnTo>
                    <a:cubicBezTo>
                      <a:pt x="37748" y="1002111"/>
                      <a:pt x="44853" y="999520"/>
                      <a:pt x="52151" y="997695"/>
                    </a:cubicBezTo>
                    <a:cubicBezTo>
                      <a:pt x="56183" y="996639"/>
                      <a:pt x="60504" y="993855"/>
                      <a:pt x="64248" y="994430"/>
                    </a:cubicBezTo>
                    <a:cubicBezTo>
                      <a:pt x="85948" y="997791"/>
                      <a:pt x="105823" y="989534"/>
                      <a:pt x="126370" y="985405"/>
                    </a:cubicBezTo>
                    <a:cubicBezTo>
                      <a:pt x="135876" y="983485"/>
                      <a:pt x="144805" y="978876"/>
                      <a:pt x="154022" y="975708"/>
                    </a:cubicBezTo>
                    <a:cubicBezTo>
                      <a:pt x="156423" y="974843"/>
                      <a:pt x="159111" y="974075"/>
                      <a:pt x="161512" y="974268"/>
                    </a:cubicBezTo>
                    <a:cubicBezTo>
                      <a:pt x="175242" y="975420"/>
                      <a:pt x="188876" y="977052"/>
                      <a:pt x="202510" y="978300"/>
                    </a:cubicBezTo>
                    <a:cubicBezTo>
                      <a:pt x="214896" y="979452"/>
                      <a:pt x="227378" y="979836"/>
                      <a:pt x="233235" y="993950"/>
                    </a:cubicBezTo>
                    <a:cubicBezTo>
                      <a:pt x="234100" y="996159"/>
                      <a:pt x="236979" y="997791"/>
                      <a:pt x="239188" y="999231"/>
                    </a:cubicBezTo>
                    <a:cubicBezTo>
                      <a:pt x="273274" y="1021411"/>
                      <a:pt x="291516" y="1020835"/>
                      <a:pt x="324834" y="997407"/>
                    </a:cubicBezTo>
                    <a:cubicBezTo>
                      <a:pt x="328290" y="995007"/>
                      <a:pt x="335683" y="993278"/>
                      <a:pt x="337987" y="995198"/>
                    </a:cubicBezTo>
                    <a:cubicBezTo>
                      <a:pt x="357575" y="1011137"/>
                      <a:pt x="378986" y="1009409"/>
                      <a:pt x="401550" y="1004416"/>
                    </a:cubicBezTo>
                    <a:cubicBezTo>
                      <a:pt x="407407" y="1003072"/>
                      <a:pt x="415664" y="1003072"/>
                      <a:pt x="420081" y="1006240"/>
                    </a:cubicBezTo>
                    <a:cubicBezTo>
                      <a:pt x="441108" y="1020930"/>
                      <a:pt x="463672" y="1018819"/>
                      <a:pt x="486523" y="1014498"/>
                    </a:cubicBezTo>
                    <a:cubicBezTo>
                      <a:pt x="490075" y="1013826"/>
                      <a:pt x="494397" y="1010177"/>
                      <a:pt x="495932" y="1006817"/>
                    </a:cubicBezTo>
                    <a:cubicBezTo>
                      <a:pt x="501406" y="994911"/>
                      <a:pt x="511680" y="990878"/>
                      <a:pt x="523009" y="987517"/>
                    </a:cubicBezTo>
                    <a:cubicBezTo>
                      <a:pt x="540868" y="982044"/>
                      <a:pt x="558438" y="975611"/>
                      <a:pt x="576393" y="970427"/>
                    </a:cubicBezTo>
                    <a:cubicBezTo>
                      <a:pt x="580811" y="969179"/>
                      <a:pt x="586283" y="969947"/>
                      <a:pt x="590892" y="971387"/>
                    </a:cubicBezTo>
                    <a:cubicBezTo>
                      <a:pt x="606638" y="976284"/>
                      <a:pt x="616624" y="988574"/>
                      <a:pt x="627569" y="999904"/>
                    </a:cubicBezTo>
                    <a:cubicBezTo>
                      <a:pt x="632370" y="1004897"/>
                      <a:pt x="638995" y="1008449"/>
                      <a:pt x="645429" y="1011329"/>
                    </a:cubicBezTo>
                    <a:cubicBezTo>
                      <a:pt x="662135" y="1018723"/>
                      <a:pt x="679226" y="1025348"/>
                      <a:pt x="696125" y="1032356"/>
                    </a:cubicBezTo>
                    <a:cubicBezTo>
                      <a:pt x="697757" y="1033029"/>
                      <a:pt x="699100" y="1034757"/>
                      <a:pt x="700349" y="1036197"/>
                    </a:cubicBezTo>
                    <a:cubicBezTo>
                      <a:pt x="712831" y="1051368"/>
                      <a:pt x="725216" y="1066634"/>
                      <a:pt x="737795" y="1081804"/>
                    </a:cubicBezTo>
                    <a:cubicBezTo>
                      <a:pt x="740195" y="1084684"/>
                      <a:pt x="743652" y="1086797"/>
                      <a:pt x="746244" y="1089581"/>
                    </a:cubicBezTo>
                    <a:cubicBezTo>
                      <a:pt x="749893" y="1093422"/>
                      <a:pt x="754502" y="1097071"/>
                      <a:pt x="756422" y="1101680"/>
                    </a:cubicBezTo>
                    <a:cubicBezTo>
                      <a:pt x="762374" y="1116177"/>
                      <a:pt x="773801" y="1122419"/>
                      <a:pt x="788202" y="1125108"/>
                    </a:cubicBezTo>
                    <a:cubicBezTo>
                      <a:pt x="801357" y="1127603"/>
                      <a:pt x="814511" y="1129716"/>
                      <a:pt x="827569" y="1132596"/>
                    </a:cubicBezTo>
                    <a:cubicBezTo>
                      <a:pt x="843507" y="1136053"/>
                      <a:pt x="859350" y="1139798"/>
                      <a:pt x="875097" y="1144022"/>
                    </a:cubicBezTo>
                    <a:cubicBezTo>
                      <a:pt x="881913" y="1145847"/>
                      <a:pt x="889115" y="1147959"/>
                      <a:pt x="894972" y="1151704"/>
                    </a:cubicBezTo>
                    <a:cubicBezTo>
                      <a:pt x="911390" y="1162073"/>
                      <a:pt x="928961" y="1169082"/>
                      <a:pt x="948260" y="1166298"/>
                    </a:cubicBezTo>
                    <a:cubicBezTo>
                      <a:pt x="963718" y="1164089"/>
                      <a:pt x="976680" y="1169754"/>
                      <a:pt x="986282" y="1178588"/>
                    </a:cubicBezTo>
                    <a:cubicBezTo>
                      <a:pt x="1003757" y="1194623"/>
                      <a:pt x="1022479" y="1190973"/>
                      <a:pt x="1041107" y="1185789"/>
                    </a:cubicBezTo>
                    <a:cubicBezTo>
                      <a:pt x="1050708" y="1183101"/>
                      <a:pt x="1058581" y="1183485"/>
                      <a:pt x="1067703" y="1186076"/>
                    </a:cubicBezTo>
                    <a:cubicBezTo>
                      <a:pt x="1088826" y="1192126"/>
                      <a:pt x="1102941" y="1208544"/>
                      <a:pt x="1116574" y="1222946"/>
                    </a:cubicBezTo>
                    <a:cubicBezTo>
                      <a:pt x="1128193" y="1235236"/>
                      <a:pt x="1141251" y="1242149"/>
                      <a:pt x="1155557" y="1247335"/>
                    </a:cubicBezTo>
                    <a:cubicBezTo>
                      <a:pt x="1173608" y="1253959"/>
                      <a:pt x="1187914" y="1251464"/>
                      <a:pt x="1196556" y="1235525"/>
                    </a:cubicBezTo>
                    <a:cubicBezTo>
                      <a:pt x="1198956" y="1231012"/>
                      <a:pt x="1203180" y="1225730"/>
                      <a:pt x="1207693" y="1224387"/>
                    </a:cubicBezTo>
                    <a:cubicBezTo>
                      <a:pt x="1229488" y="1217666"/>
                      <a:pt x="1251572" y="1207872"/>
                      <a:pt x="1274904" y="1213826"/>
                    </a:cubicBezTo>
                    <a:cubicBezTo>
                      <a:pt x="1307165" y="1221987"/>
                      <a:pt x="1338658" y="1221507"/>
                      <a:pt x="1370919" y="1213442"/>
                    </a:cubicBezTo>
                    <a:cubicBezTo>
                      <a:pt x="1423247" y="1200383"/>
                      <a:pt x="1475575" y="1186557"/>
                      <a:pt x="1530593" y="1189437"/>
                    </a:cubicBezTo>
                    <a:cubicBezTo>
                      <a:pt x="1539713" y="1189917"/>
                      <a:pt x="1550563" y="1184060"/>
                      <a:pt x="1558436" y="1178299"/>
                    </a:cubicBezTo>
                    <a:cubicBezTo>
                      <a:pt x="1573511" y="1167354"/>
                      <a:pt x="1572838" y="1166489"/>
                      <a:pt x="1589737" y="1175515"/>
                    </a:cubicBezTo>
                    <a:cubicBezTo>
                      <a:pt x="1593770" y="1177724"/>
                      <a:pt x="1598763" y="1179068"/>
                      <a:pt x="1601740" y="1182333"/>
                    </a:cubicBezTo>
                    <a:cubicBezTo>
                      <a:pt x="1616909" y="1198943"/>
                      <a:pt x="1635633" y="1194910"/>
                      <a:pt x="1654259" y="1192510"/>
                    </a:cubicBezTo>
                    <a:cubicBezTo>
                      <a:pt x="1657524" y="1192030"/>
                      <a:pt x="1661460" y="1191358"/>
                      <a:pt x="1664246" y="1192702"/>
                    </a:cubicBezTo>
                    <a:cubicBezTo>
                      <a:pt x="1676823" y="1198750"/>
                      <a:pt x="1687481" y="1196639"/>
                      <a:pt x="1698427" y="1188381"/>
                    </a:cubicBezTo>
                    <a:cubicBezTo>
                      <a:pt x="1707932" y="1181276"/>
                      <a:pt x="1718878" y="1177052"/>
                      <a:pt x="1730112" y="1185885"/>
                    </a:cubicBezTo>
                    <a:cubicBezTo>
                      <a:pt x="1755076" y="1205472"/>
                      <a:pt x="1781767" y="1206432"/>
                      <a:pt x="1809996" y="1194046"/>
                    </a:cubicBezTo>
                    <a:cubicBezTo>
                      <a:pt x="1830159" y="1185213"/>
                      <a:pt x="1850034" y="1183196"/>
                      <a:pt x="1871254" y="1192126"/>
                    </a:cubicBezTo>
                    <a:cubicBezTo>
                      <a:pt x="1879415" y="1195582"/>
                      <a:pt x="1889977" y="1193278"/>
                      <a:pt x="1899482" y="1194046"/>
                    </a:cubicBezTo>
                    <a:cubicBezTo>
                      <a:pt x="1904859" y="1194430"/>
                      <a:pt x="1910813" y="1194526"/>
                      <a:pt x="1915420" y="1196927"/>
                    </a:cubicBezTo>
                    <a:cubicBezTo>
                      <a:pt x="1927711" y="1203072"/>
                      <a:pt x="1939136" y="1210945"/>
                      <a:pt x="1951522" y="1216994"/>
                    </a:cubicBezTo>
                    <a:cubicBezTo>
                      <a:pt x="1957475" y="1219874"/>
                      <a:pt x="1964580" y="1221410"/>
                      <a:pt x="1971302" y="1221507"/>
                    </a:cubicBezTo>
                    <a:cubicBezTo>
                      <a:pt x="1991177" y="1221987"/>
                      <a:pt x="2011052" y="1221987"/>
                      <a:pt x="2030831" y="1221123"/>
                    </a:cubicBezTo>
                    <a:cubicBezTo>
                      <a:pt x="2063476" y="1219778"/>
                      <a:pt x="2096601" y="1219490"/>
                      <a:pt x="2120125" y="1190878"/>
                    </a:cubicBezTo>
                    <a:cubicBezTo>
                      <a:pt x="2122046" y="1188573"/>
                      <a:pt x="2126174" y="1187229"/>
                      <a:pt x="2129439" y="1186845"/>
                    </a:cubicBezTo>
                    <a:cubicBezTo>
                      <a:pt x="2144513" y="1185021"/>
                      <a:pt x="2159971" y="1184828"/>
                      <a:pt x="2174854" y="1181852"/>
                    </a:cubicBezTo>
                    <a:cubicBezTo>
                      <a:pt x="2186760" y="1179452"/>
                      <a:pt x="2196650" y="1180220"/>
                      <a:pt x="2205674" y="1188669"/>
                    </a:cubicBezTo>
                    <a:cubicBezTo>
                      <a:pt x="2217485" y="1199807"/>
                      <a:pt x="2231887" y="1206336"/>
                      <a:pt x="2247634" y="1202784"/>
                    </a:cubicBezTo>
                    <a:cubicBezTo>
                      <a:pt x="2263379" y="1199327"/>
                      <a:pt x="2273749" y="1206816"/>
                      <a:pt x="2285367" y="1214594"/>
                    </a:cubicBezTo>
                    <a:cubicBezTo>
                      <a:pt x="2293817" y="1220258"/>
                      <a:pt x="2303418" y="1227363"/>
                      <a:pt x="2312827" y="1227939"/>
                    </a:cubicBezTo>
                    <a:cubicBezTo>
                      <a:pt x="2334143" y="1229187"/>
                      <a:pt x="2352482" y="1248967"/>
                      <a:pt x="2375622" y="1237733"/>
                    </a:cubicBezTo>
                    <a:cubicBezTo>
                      <a:pt x="2377158" y="1236965"/>
                      <a:pt x="2379942" y="1238885"/>
                      <a:pt x="2382151" y="1239365"/>
                    </a:cubicBezTo>
                    <a:cubicBezTo>
                      <a:pt x="2399817" y="1243014"/>
                      <a:pt x="2416428" y="1239461"/>
                      <a:pt x="2429390" y="1227459"/>
                    </a:cubicBezTo>
                    <a:cubicBezTo>
                      <a:pt x="2446385" y="1211809"/>
                      <a:pt x="2465203" y="1210272"/>
                      <a:pt x="2486134" y="1215362"/>
                    </a:cubicBezTo>
                    <a:cubicBezTo>
                      <a:pt x="2492856" y="1216994"/>
                      <a:pt x="2499577" y="1218146"/>
                      <a:pt x="2506394" y="1219490"/>
                    </a:cubicBezTo>
                    <a:cubicBezTo>
                      <a:pt x="2515611" y="1221410"/>
                      <a:pt x="2524925" y="1223427"/>
                      <a:pt x="2534142" y="1225347"/>
                    </a:cubicBezTo>
                    <a:cubicBezTo>
                      <a:pt x="2543072" y="1227268"/>
                      <a:pt x="2552962" y="1230532"/>
                      <a:pt x="2559874" y="1222275"/>
                    </a:cubicBezTo>
                    <a:cubicBezTo>
                      <a:pt x="2565827" y="1215169"/>
                      <a:pt x="2570052" y="1215842"/>
                      <a:pt x="2575525" y="1221987"/>
                    </a:cubicBezTo>
                    <a:cubicBezTo>
                      <a:pt x="2594536" y="1243494"/>
                      <a:pt x="2617580" y="1256936"/>
                      <a:pt x="2646960" y="1257896"/>
                    </a:cubicBezTo>
                    <a:cubicBezTo>
                      <a:pt x="2653009" y="1258088"/>
                      <a:pt x="2659154" y="1259432"/>
                      <a:pt x="2665107" y="1260873"/>
                    </a:cubicBezTo>
                    <a:cubicBezTo>
                      <a:pt x="2668756" y="1261736"/>
                      <a:pt x="2673173" y="1262697"/>
                      <a:pt x="2675381" y="1265290"/>
                    </a:cubicBezTo>
                    <a:cubicBezTo>
                      <a:pt x="2692567" y="1285068"/>
                      <a:pt x="2713979" y="1298799"/>
                      <a:pt x="2737311" y="1309841"/>
                    </a:cubicBezTo>
                    <a:cubicBezTo>
                      <a:pt x="2745664" y="1313777"/>
                      <a:pt x="2754594" y="1317713"/>
                      <a:pt x="2763619" y="1318866"/>
                    </a:cubicBezTo>
                    <a:cubicBezTo>
                      <a:pt x="2773028" y="1320018"/>
                      <a:pt x="2782917" y="1318098"/>
                      <a:pt x="2792519" y="1317041"/>
                    </a:cubicBezTo>
                    <a:cubicBezTo>
                      <a:pt x="2798184" y="1316466"/>
                      <a:pt x="2804713" y="1316561"/>
                      <a:pt x="2809226" y="1313777"/>
                    </a:cubicBezTo>
                    <a:cubicBezTo>
                      <a:pt x="2823532" y="1305039"/>
                      <a:pt x="2837358" y="1295631"/>
                      <a:pt x="2850705" y="1285452"/>
                    </a:cubicBezTo>
                    <a:cubicBezTo>
                      <a:pt x="2862131" y="1276715"/>
                      <a:pt x="2864435" y="1275467"/>
                      <a:pt x="2874324" y="1286413"/>
                    </a:cubicBezTo>
                    <a:cubicBezTo>
                      <a:pt x="2884502" y="1297647"/>
                      <a:pt x="2897176" y="1303503"/>
                      <a:pt x="2911194" y="1305903"/>
                    </a:cubicBezTo>
                    <a:cubicBezTo>
                      <a:pt x="2933373" y="1309648"/>
                      <a:pt x="2955745" y="1312816"/>
                      <a:pt x="2978116" y="1314641"/>
                    </a:cubicBezTo>
                    <a:cubicBezTo>
                      <a:pt x="2998375" y="1316273"/>
                      <a:pt x="3008073" y="1307440"/>
                      <a:pt x="3012106" y="1287373"/>
                    </a:cubicBezTo>
                    <a:cubicBezTo>
                      <a:pt x="3014410" y="1276235"/>
                      <a:pt x="3017387" y="1264137"/>
                      <a:pt x="3029676" y="1261161"/>
                    </a:cubicBezTo>
                    <a:cubicBezTo>
                      <a:pt x="3049744" y="1256360"/>
                      <a:pt x="3070579" y="1254248"/>
                      <a:pt x="3080469" y="1230724"/>
                    </a:cubicBezTo>
                    <a:cubicBezTo>
                      <a:pt x="3085941" y="1235909"/>
                      <a:pt x="3089302" y="1238981"/>
                      <a:pt x="3092567" y="1242054"/>
                    </a:cubicBezTo>
                    <a:cubicBezTo>
                      <a:pt x="3101592" y="1250599"/>
                      <a:pt x="3120314" y="1254248"/>
                      <a:pt x="3129821" y="1246855"/>
                    </a:cubicBezTo>
                    <a:cubicBezTo>
                      <a:pt x="3143839" y="1236101"/>
                      <a:pt x="3156705" y="1238117"/>
                      <a:pt x="3170147" y="1246471"/>
                    </a:cubicBezTo>
                    <a:cubicBezTo>
                      <a:pt x="3192615" y="1260297"/>
                      <a:pt x="3217674" y="1257128"/>
                      <a:pt x="3240429" y="1251559"/>
                    </a:cubicBezTo>
                    <a:cubicBezTo>
                      <a:pt x="3257617" y="1247430"/>
                      <a:pt x="3275956" y="1239845"/>
                      <a:pt x="3287189" y="1222466"/>
                    </a:cubicBezTo>
                    <a:cubicBezTo>
                      <a:pt x="3290741" y="1216898"/>
                      <a:pt x="3298711" y="1214113"/>
                      <a:pt x="3305049" y="1210465"/>
                    </a:cubicBezTo>
                    <a:cubicBezTo>
                      <a:pt x="3310329" y="1207488"/>
                      <a:pt x="3315898" y="1204704"/>
                      <a:pt x="3321755" y="1202784"/>
                    </a:cubicBezTo>
                    <a:cubicBezTo>
                      <a:pt x="3327995" y="1200671"/>
                      <a:pt x="3334909" y="1197598"/>
                      <a:pt x="3341055" y="1198463"/>
                    </a:cubicBezTo>
                    <a:cubicBezTo>
                      <a:pt x="3359681" y="1200959"/>
                      <a:pt x="3374467" y="1196062"/>
                      <a:pt x="3387621" y="1182140"/>
                    </a:cubicBezTo>
                    <a:cubicBezTo>
                      <a:pt x="3394439" y="1174939"/>
                      <a:pt x="3404520" y="1166202"/>
                      <a:pt x="3413161" y="1166105"/>
                    </a:cubicBezTo>
                    <a:cubicBezTo>
                      <a:pt x="3434189" y="1165818"/>
                      <a:pt x="3451663" y="1158905"/>
                      <a:pt x="3470579" y="1150647"/>
                    </a:cubicBezTo>
                    <a:cubicBezTo>
                      <a:pt x="3482772" y="1145366"/>
                      <a:pt x="3496598" y="1141718"/>
                      <a:pt x="3509657" y="1136821"/>
                    </a:cubicBezTo>
                    <a:cubicBezTo>
                      <a:pt x="3524923" y="1131060"/>
                      <a:pt x="3541534" y="1128948"/>
                      <a:pt x="3550847" y="1113009"/>
                    </a:cubicBezTo>
                    <a:cubicBezTo>
                      <a:pt x="3551903" y="1111281"/>
                      <a:pt x="3555072" y="1110993"/>
                      <a:pt x="3556608" y="1109361"/>
                    </a:cubicBezTo>
                    <a:cubicBezTo>
                      <a:pt x="3561505" y="1104368"/>
                      <a:pt x="3567842" y="1099760"/>
                      <a:pt x="3570435" y="1093710"/>
                    </a:cubicBezTo>
                    <a:cubicBezTo>
                      <a:pt x="3577923" y="1076044"/>
                      <a:pt x="3583780" y="1057800"/>
                      <a:pt x="3590501" y="1039846"/>
                    </a:cubicBezTo>
                    <a:cubicBezTo>
                      <a:pt x="3591942" y="1036005"/>
                      <a:pt x="3593285" y="1031108"/>
                      <a:pt x="3596263" y="1028900"/>
                    </a:cubicBezTo>
                    <a:cubicBezTo>
                      <a:pt x="3613449" y="1016226"/>
                      <a:pt x="3630925" y="1004032"/>
                      <a:pt x="3648591" y="992030"/>
                    </a:cubicBezTo>
                    <a:cubicBezTo>
                      <a:pt x="3655696" y="987229"/>
                      <a:pt x="3661649" y="989918"/>
                      <a:pt x="3667986" y="995487"/>
                    </a:cubicBezTo>
                    <a:cubicBezTo>
                      <a:pt x="3674131" y="1000768"/>
                      <a:pt x="3681717" y="1006240"/>
                      <a:pt x="3689397" y="1007585"/>
                    </a:cubicBezTo>
                    <a:cubicBezTo>
                      <a:pt x="3704760" y="1010177"/>
                      <a:pt x="3720698" y="1010753"/>
                      <a:pt x="3736349" y="1010753"/>
                    </a:cubicBezTo>
                    <a:cubicBezTo>
                      <a:pt x="3742205" y="1010753"/>
                      <a:pt x="3748446" y="1007297"/>
                      <a:pt x="3753919" y="1004513"/>
                    </a:cubicBezTo>
                    <a:cubicBezTo>
                      <a:pt x="3764289" y="999231"/>
                      <a:pt x="3773890" y="992126"/>
                      <a:pt x="3784643" y="987710"/>
                    </a:cubicBezTo>
                    <a:cubicBezTo>
                      <a:pt x="3797126" y="982621"/>
                      <a:pt x="3804615" y="974459"/>
                      <a:pt x="3808359" y="961689"/>
                    </a:cubicBezTo>
                    <a:cubicBezTo>
                      <a:pt x="3813929" y="942679"/>
                      <a:pt x="3827179" y="929428"/>
                      <a:pt x="3842829" y="918674"/>
                    </a:cubicBezTo>
                    <a:cubicBezTo>
                      <a:pt x="3862705" y="904944"/>
                      <a:pt x="3886421" y="905616"/>
                      <a:pt x="3908983" y="902256"/>
                    </a:cubicBezTo>
                    <a:cubicBezTo>
                      <a:pt x="3917625" y="901008"/>
                      <a:pt x="3926555" y="899951"/>
                      <a:pt x="3934428" y="896783"/>
                    </a:cubicBezTo>
                    <a:cubicBezTo>
                      <a:pt x="3964288" y="884877"/>
                      <a:pt x="3994149" y="873548"/>
                      <a:pt x="4026987" y="873835"/>
                    </a:cubicBezTo>
                    <a:cubicBezTo>
                      <a:pt x="4029674" y="873835"/>
                      <a:pt x="4032363" y="873548"/>
                      <a:pt x="4035051" y="873067"/>
                    </a:cubicBezTo>
                    <a:cubicBezTo>
                      <a:pt x="4058383" y="869131"/>
                      <a:pt x="4082483" y="867594"/>
                      <a:pt x="4099189" y="846664"/>
                    </a:cubicBezTo>
                    <a:cubicBezTo>
                      <a:pt x="4102261" y="842823"/>
                      <a:pt x="4109271" y="841671"/>
                      <a:pt x="4114647" y="840134"/>
                    </a:cubicBezTo>
                    <a:cubicBezTo>
                      <a:pt x="4123961" y="837638"/>
                      <a:pt x="4130203" y="832549"/>
                      <a:pt x="4133563" y="823427"/>
                    </a:cubicBezTo>
                    <a:cubicBezTo>
                      <a:pt x="4139229" y="807681"/>
                      <a:pt x="4145949" y="792223"/>
                      <a:pt x="4151039" y="776284"/>
                    </a:cubicBezTo>
                    <a:cubicBezTo>
                      <a:pt x="4154591" y="765338"/>
                      <a:pt x="4161215" y="759289"/>
                      <a:pt x="4171489" y="754776"/>
                    </a:cubicBezTo>
                    <a:cubicBezTo>
                      <a:pt x="4177251" y="752280"/>
                      <a:pt x="4182243" y="746808"/>
                      <a:pt x="4186372" y="741718"/>
                    </a:cubicBezTo>
                    <a:cubicBezTo>
                      <a:pt x="4191365" y="735573"/>
                      <a:pt x="4193957" y="727412"/>
                      <a:pt x="4199429" y="721940"/>
                    </a:cubicBezTo>
                    <a:cubicBezTo>
                      <a:pt x="4212775" y="708305"/>
                      <a:pt x="4216905" y="693231"/>
                      <a:pt x="4212487" y="674604"/>
                    </a:cubicBezTo>
                    <a:cubicBezTo>
                      <a:pt x="4208551" y="658090"/>
                      <a:pt x="4218921" y="636006"/>
                      <a:pt x="4232555" y="632645"/>
                    </a:cubicBezTo>
                    <a:cubicBezTo>
                      <a:pt x="4247629" y="628900"/>
                      <a:pt x="4257999" y="619684"/>
                      <a:pt x="4268657" y="609410"/>
                    </a:cubicBezTo>
                    <a:cubicBezTo>
                      <a:pt x="4274609" y="603649"/>
                      <a:pt x="4282963" y="598656"/>
                      <a:pt x="4291028" y="597216"/>
                    </a:cubicBezTo>
                    <a:cubicBezTo>
                      <a:pt x="4321657" y="591647"/>
                      <a:pt x="4350557" y="598464"/>
                      <a:pt x="4379651" y="609506"/>
                    </a:cubicBezTo>
                    <a:cubicBezTo>
                      <a:pt x="4398661" y="616707"/>
                      <a:pt x="4419784" y="618627"/>
                      <a:pt x="4440139" y="621507"/>
                    </a:cubicBezTo>
                    <a:cubicBezTo>
                      <a:pt x="4446477" y="622371"/>
                      <a:pt x="4454542" y="620452"/>
                      <a:pt x="4460015" y="616899"/>
                    </a:cubicBezTo>
                    <a:cubicBezTo>
                      <a:pt x="4479218" y="604609"/>
                      <a:pt x="4498325" y="591935"/>
                      <a:pt x="4516183" y="577724"/>
                    </a:cubicBezTo>
                    <a:cubicBezTo>
                      <a:pt x="4532795" y="564379"/>
                      <a:pt x="4551517" y="558810"/>
                      <a:pt x="4571681" y="560250"/>
                    </a:cubicBezTo>
                    <a:cubicBezTo>
                      <a:pt x="4586371" y="561306"/>
                      <a:pt x="4599621" y="558905"/>
                      <a:pt x="4613447" y="555257"/>
                    </a:cubicBezTo>
                    <a:cubicBezTo>
                      <a:pt x="4624969" y="552185"/>
                      <a:pt x="4637643" y="550072"/>
                      <a:pt x="4649355" y="551417"/>
                    </a:cubicBezTo>
                    <a:cubicBezTo>
                      <a:pt x="4665775" y="553337"/>
                      <a:pt x="4679313" y="550553"/>
                      <a:pt x="4692467" y="540663"/>
                    </a:cubicBezTo>
                    <a:cubicBezTo>
                      <a:pt x="4699476" y="535382"/>
                      <a:pt x="4708502" y="532598"/>
                      <a:pt x="4716855" y="528949"/>
                    </a:cubicBezTo>
                    <a:cubicBezTo>
                      <a:pt x="4729721" y="523284"/>
                      <a:pt x="4743067" y="518483"/>
                      <a:pt x="4755645" y="512147"/>
                    </a:cubicBezTo>
                    <a:cubicBezTo>
                      <a:pt x="4769183" y="505425"/>
                      <a:pt x="4781569" y="496112"/>
                      <a:pt x="4795395" y="490351"/>
                    </a:cubicBezTo>
                    <a:cubicBezTo>
                      <a:pt x="4810278" y="484110"/>
                      <a:pt x="4819879" y="474605"/>
                      <a:pt x="4825928" y="459818"/>
                    </a:cubicBezTo>
                    <a:cubicBezTo>
                      <a:pt x="4829769" y="450504"/>
                      <a:pt x="4835049" y="440615"/>
                      <a:pt x="4842347" y="434086"/>
                    </a:cubicBezTo>
                    <a:cubicBezTo>
                      <a:pt x="4857422" y="420740"/>
                      <a:pt x="4875087" y="410370"/>
                      <a:pt x="4890451" y="397216"/>
                    </a:cubicBezTo>
                    <a:cubicBezTo>
                      <a:pt x="4912054" y="378781"/>
                      <a:pt x="4932025" y="359194"/>
                      <a:pt x="4933945" y="327701"/>
                    </a:cubicBezTo>
                    <a:cubicBezTo>
                      <a:pt x="4935001" y="310322"/>
                      <a:pt x="4944219" y="302929"/>
                      <a:pt x="4961214" y="298801"/>
                    </a:cubicBezTo>
                    <a:cubicBezTo>
                      <a:pt x="4966878" y="297457"/>
                      <a:pt x="4974945" y="294864"/>
                      <a:pt x="4976672" y="290639"/>
                    </a:cubicBezTo>
                    <a:cubicBezTo>
                      <a:pt x="4981857" y="278061"/>
                      <a:pt x="4992610" y="275565"/>
                      <a:pt x="5002979" y="270573"/>
                    </a:cubicBezTo>
                    <a:cubicBezTo>
                      <a:pt x="5009221" y="267596"/>
                      <a:pt x="5016903" y="261739"/>
                      <a:pt x="5018535" y="255690"/>
                    </a:cubicBezTo>
                    <a:cubicBezTo>
                      <a:pt x="5025255" y="231206"/>
                      <a:pt x="5043690" y="216804"/>
                      <a:pt x="5061069" y="200961"/>
                    </a:cubicBezTo>
                    <a:cubicBezTo>
                      <a:pt x="5066158" y="196256"/>
                      <a:pt x="5071631" y="190879"/>
                      <a:pt x="5074127" y="184735"/>
                    </a:cubicBezTo>
                    <a:cubicBezTo>
                      <a:pt x="5079409" y="171484"/>
                      <a:pt x="5087281" y="161882"/>
                      <a:pt x="5101108" y="156891"/>
                    </a:cubicBezTo>
                    <a:cubicBezTo>
                      <a:pt x="5105524" y="155354"/>
                      <a:pt x="5109557" y="151801"/>
                      <a:pt x="5112918" y="148441"/>
                    </a:cubicBezTo>
                    <a:cubicBezTo>
                      <a:pt x="5120119" y="141144"/>
                      <a:pt x="5126167" y="132598"/>
                      <a:pt x="5133753" y="125782"/>
                    </a:cubicBezTo>
                    <a:cubicBezTo>
                      <a:pt x="5153051" y="108211"/>
                      <a:pt x="5172159" y="90928"/>
                      <a:pt x="5183393" y="66348"/>
                    </a:cubicBezTo>
                    <a:cubicBezTo>
                      <a:pt x="5188865" y="54346"/>
                      <a:pt x="5195107" y="41288"/>
                      <a:pt x="5204709" y="33030"/>
                    </a:cubicBezTo>
                    <a:cubicBezTo>
                      <a:pt x="5216903" y="22565"/>
                      <a:pt x="5232937" y="16612"/>
                      <a:pt x="5247243" y="8451"/>
                    </a:cubicBez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/>
              <a:p>
                <a:pPr algn="ctr"/>
                <a:endParaRPr lang="en-US"/>
              </a:p>
            </p:txBody>
          </p:sp>
          <p:sp>
            <p:nvSpPr>
              <p:cNvPr id="17" name="Freeform: Shape 16">
                <a:extLst>
                  <a:ext uri="{FF2B5EF4-FFF2-40B4-BE49-F238E27FC236}">
                    <a16:creationId xmlns:a16="http://schemas.microsoft.com/office/drawing/2014/main" id="{381FA6FA-3CB6-4F57-8871-82DDE5BE86AD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096000" y="4138312"/>
                <a:ext cx="5260975" cy="1410656"/>
              </a:xfrm>
              <a:custGeom>
                <a:avLst/>
                <a:gdLst>
                  <a:gd name="connsiteX0" fmla="*/ 5260975 w 5260975"/>
                  <a:gd name="connsiteY0" fmla="*/ 0 h 1410656"/>
                  <a:gd name="connsiteX1" fmla="*/ 5260975 w 5260975"/>
                  <a:gd name="connsiteY1" fmla="*/ 221634 h 1410656"/>
                  <a:gd name="connsiteX2" fmla="*/ 5226503 w 5260975"/>
                  <a:gd name="connsiteY2" fmla="*/ 237063 h 1410656"/>
                  <a:gd name="connsiteX3" fmla="*/ 5206341 w 5260975"/>
                  <a:gd name="connsiteY3" fmla="*/ 245128 h 1410656"/>
                  <a:gd name="connsiteX4" fmla="*/ 5123287 w 5260975"/>
                  <a:gd name="connsiteY4" fmla="*/ 297073 h 1410656"/>
                  <a:gd name="connsiteX5" fmla="*/ 5048107 w 5260975"/>
                  <a:gd name="connsiteY5" fmla="*/ 361307 h 1410656"/>
                  <a:gd name="connsiteX6" fmla="*/ 4992899 w 5260975"/>
                  <a:gd name="connsiteY6" fmla="*/ 437542 h 1410656"/>
                  <a:gd name="connsiteX7" fmla="*/ 4977440 w 5260975"/>
                  <a:gd name="connsiteY7" fmla="*/ 455690 h 1410656"/>
                  <a:gd name="connsiteX8" fmla="*/ 4935193 w 5260975"/>
                  <a:gd name="connsiteY8" fmla="*/ 478445 h 1410656"/>
                  <a:gd name="connsiteX9" fmla="*/ 4897844 w 5260975"/>
                  <a:gd name="connsiteY9" fmla="*/ 495535 h 1410656"/>
                  <a:gd name="connsiteX10" fmla="*/ 4870767 w 5260975"/>
                  <a:gd name="connsiteY10" fmla="*/ 514451 h 1410656"/>
                  <a:gd name="connsiteX11" fmla="*/ 4847916 w 5260975"/>
                  <a:gd name="connsiteY11" fmla="*/ 531830 h 1410656"/>
                  <a:gd name="connsiteX12" fmla="*/ 4796163 w 5260975"/>
                  <a:gd name="connsiteY12" fmla="*/ 576765 h 1410656"/>
                  <a:gd name="connsiteX13" fmla="*/ 4738843 w 5260975"/>
                  <a:gd name="connsiteY13" fmla="*/ 614691 h 1410656"/>
                  <a:gd name="connsiteX14" fmla="*/ 4692755 w 5260975"/>
                  <a:gd name="connsiteY14" fmla="*/ 661162 h 1410656"/>
                  <a:gd name="connsiteX15" fmla="*/ 4673744 w 5260975"/>
                  <a:gd name="connsiteY15" fmla="*/ 686318 h 1410656"/>
                  <a:gd name="connsiteX16" fmla="*/ 4633801 w 5260975"/>
                  <a:gd name="connsiteY16" fmla="*/ 703505 h 1410656"/>
                  <a:gd name="connsiteX17" fmla="*/ 4590499 w 5260975"/>
                  <a:gd name="connsiteY17" fmla="*/ 730389 h 1410656"/>
                  <a:gd name="connsiteX18" fmla="*/ 4559773 w 5260975"/>
                  <a:gd name="connsiteY18" fmla="*/ 757081 h 1410656"/>
                  <a:gd name="connsiteX19" fmla="*/ 4536059 w 5260975"/>
                  <a:gd name="connsiteY19" fmla="*/ 774940 h 1410656"/>
                  <a:gd name="connsiteX20" fmla="*/ 4502549 w 5260975"/>
                  <a:gd name="connsiteY20" fmla="*/ 792895 h 1410656"/>
                  <a:gd name="connsiteX21" fmla="*/ 4468944 w 5260975"/>
                  <a:gd name="connsiteY21" fmla="*/ 816419 h 1410656"/>
                  <a:gd name="connsiteX22" fmla="*/ 4452622 w 5260975"/>
                  <a:gd name="connsiteY22" fmla="*/ 830917 h 1410656"/>
                  <a:gd name="connsiteX23" fmla="*/ 4421032 w 5260975"/>
                  <a:gd name="connsiteY23" fmla="*/ 855016 h 1410656"/>
                  <a:gd name="connsiteX24" fmla="*/ 4388483 w 5260975"/>
                  <a:gd name="connsiteY24" fmla="*/ 877484 h 1410656"/>
                  <a:gd name="connsiteX25" fmla="*/ 4327321 w 5260975"/>
                  <a:gd name="connsiteY25" fmla="*/ 903216 h 1410656"/>
                  <a:gd name="connsiteX26" fmla="*/ 4271633 w 5260975"/>
                  <a:gd name="connsiteY26" fmla="*/ 941046 h 1410656"/>
                  <a:gd name="connsiteX27" fmla="*/ 4227465 w 5260975"/>
                  <a:gd name="connsiteY27" fmla="*/ 968698 h 1410656"/>
                  <a:gd name="connsiteX28" fmla="*/ 4201733 w 5260975"/>
                  <a:gd name="connsiteY28" fmla="*/ 986846 h 1410656"/>
                  <a:gd name="connsiteX29" fmla="*/ 4154494 w 5260975"/>
                  <a:gd name="connsiteY29" fmla="*/ 1027364 h 1410656"/>
                  <a:gd name="connsiteX30" fmla="*/ 4081234 w 5260975"/>
                  <a:gd name="connsiteY30" fmla="*/ 1069994 h 1410656"/>
                  <a:gd name="connsiteX31" fmla="*/ 4036971 w 5260975"/>
                  <a:gd name="connsiteY31" fmla="*/ 1093038 h 1410656"/>
                  <a:gd name="connsiteX32" fmla="*/ 3941725 w 5260975"/>
                  <a:gd name="connsiteY32" fmla="*/ 1127796 h 1410656"/>
                  <a:gd name="connsiteX33" fmla="*/ 3910999 w 5260975"/>
                  <a:gd name="connsiteY33" fmla="*/ 1140182 h 1410656"/>
                  <a:gd name="connsiteX34" fmla="*/ 3875859 w 5260975"/>
                  <a:gd name="connsiteY34" fmla="*/ 1148343 h 1410656"/>
                  <a:gd name="connsiteX35" fmla="*/ 3819401 w 5260975"/>
                  <a:gd name="connsiteY35" fmla="*/ 1167642 h 1410656"/>
                  <a:gd name="connsiteX36" fmla="*/ 3709176 w 5260975"/>
                  <a:gd name="connsiteY36" fmla="*/ 1200863 h 1410656"/>
                  <a:gd name="connsiteX37" fmla="*/ 3684981 w 5260975"/>
                  <a:gd name="connsiteY37" fmla="*/ 1205952 h 1410656"/>
                  <a:gd name="connsiteX38" fmla="*/ 3623338 w 5260975"/>
                  <a:gd name="connsiteY38" fmla="*/ 1227363 h 1410656"/>
                  <a:gd name="connsiteX39" fmla="*/ 3586373 w 5260975"/>
                  <a:gd name="connsiteY39" fmla="*/ 1241765 h 1410656"/>
                  <a:gd name="connsiteX40" fmla="*/ 3555743 w 5260975"/>
                  <a:gd name="connsiteY40" fmla="*/ 1250023 h 1410656"/>
                  <a:gd name="connsiteX41" fmla="*/ 3528667 w 5260975"/>
                  <a:gd name="connsiteY41" fmla="*/ 1253864 h 1410656"/>
                  <a:gd name="connsiteX42" fmla="*/ 3457424 w 5260975"/>
                  <a:gd name="connsiteY42" fmla="*/ 1272874 h 1410656"/>
                  <a:gd name="connsiteX43" fmla="*/ 3429003 w 5260975"/>
                  <a:gd name="connsiteY43" fmla="*/ 1280364 h 1410656"/>
                  <a:gd name="connsiteX44" fmla="*/ 3355264 w 5260975"/>
                  <a:gd name="connsiteY44" fmla="*/ 1306096 h 1410656"/>
                  <a:gd name="connsiteX45" fmla="*/ 3292757 w 5260975"/>
                  <a:gd name="connsiteY45" fmla="*/ 1323090 h 1410656"/>
                  <a:gd name="connsiteX46" fmla="*/ 3266643 w 5260975"/>
                  <a:gd name="connsiteY46" fmla="*/ 1331251 h 1410656"/>
                  <a:gd name="connsiteX47" fmla="*/ 3206921 w 5260975"/>
                  <a:gd name="connsiteY47" fmla="*/ 1344886 h 1410656"/>
                  <a:gd name="connsiteX48" fmla="*/ 3173123 w 5260975"/>
                  <a:gd name="connsiteY48" fmla="*/ 1354488 h 1410656"/>
                  <a:gd name="connsiteX49" fmla="*/ 3090646 w 5260975"/>
                  <a:gd name="connsiteY49" fmla="*/ 1365337 h 1410656"/>
                  <a:gd name="connsiteX50" fmla="*/ 3005480 w 5260975"/>
                  <a:gd name="connsiteY50" fmla="*/ 1375802 h 1410656"/>
                  <a:gd name="connsiteX51" fmla="*/ 2958721 w 5260975"/>
                  <a:gd name="connsiteY51" fmla="*/ 1379259 h 1410656"/>
                  <a:gd name="connsiteX52" fmla="*/ 2917915 w 5260975"/>
                  <a:gd name="connsiteY52" fmla="*/ 1384733 h 1410656"/>
                  <a:gd name="connsiteX53" fmla="*/ 2882389 w 5260975"/>
                  <a:gd name="connsiteY53" fmla="*/ 1388189 h 1410656"/>
                  <a:gd name="connsiteX54" fmla="*/ 2825837 w 5260975"/>
                  <a:gd name="connsiteY54" fmla="*/ 1395198 h 1410656"/>
                  <a:gd name="connsiteX55" fmla="*/ 2802313 w 5260975"/>
                  <a:gd name="connsiteY55" fmla="*/ 1397023 h 1410656"/>
                  <a:gd name="connsiteX56" fmla="*/ 2746816 w 5260975"/>
                  <a:gd name="connsiteY56" fmla="*/ 1396926 h 1410656"/>
                  <a:gd name="connsiteX57" fmla="*/ 2727517 w 5260975"/>
                  <a:gd name="connsiteY57" fmla="*/ 1395966 h 1410656"/>
                  <a:gd name="connsiteX58" fmla="*/ 2690359 w 5260975"/>
                  <a:gd name="connsiteY58" fmla="*/ 1384060 h 1410656"/>
                  <a:gd name="connsiteX59" fmla="*/ 2685943 w 5260975"/>
                  <a:gd name="connsiteY59" fmla="*/ 1383196 h 1410656"/>
                  <a:gd name="connsiteX60" fmla="*/ 2661554 w 5260975"/>
                  <a:gd name="connsiteY60" fmla="*/ 1378491 h 1410656"/>
                  <a:gd name="connsiteX61" fmla="*/ 2648208 w 5260975"/>
                  <a:gd name="connsiteY61" fmla="*/ 1376955 h 1410656"/>
                  <a:gd name="connsiteX62" fmla="*/ 2597512 w 5260975"/>
                  <a:gd name="connsiteY62" fmla="*/ 1367162 h 1410656"/>
                  <a:gd name="connsiteX63" fmla="*/ 2568324 w 5260975"/>
                  <a:gd name="connsiteY63" fmla="*/ 1362553 h 1410656"/>
                  <a:gd name="connsiteX64" fmla="*/ 2544704 w 5260975"/>
                  <a:gd name="connsiteY64" fmla="*/ 1363225 h 1410656"/>
                  <a:gd name="connsiteX65" fmla="*/ 2503225 w 5260975"/>
                  <a:gd name="connsiteY65" fmla="*/ 1364089 h 1410656"/>
                  <a:gd name="connsiteX66" fmla="*/ 2489975 w 5260975"/>
                  <a:gd name="connsiteY66" fmla="*/ 1366298 h 1410656"/>
                  <a:gd name="connsiteX67" fmla="*/ 2430061 w 5260975"/>
                  <a:gd name="connsiteY67" fmla="*/ 1359960 h 1410656"/>
                  <a:gd name="connsiteX68" fmla="*/ 2395880 w 5260975"/>
                  <a:gd name="connsiteY68" fmla="*/ 1359480 h 1410656"/>
                  <a:gd name="connsiteX69" fmla="*/ 2357378 w 5260975"/>
                  <a:gd name="connsiteY69" fmla="*/ 1351607 h 1410656"/>
                  <a:gd name="connsiteX70" fmla="*/ 2346145 w 5260975"/>
                  <a:gd name="connsiteY70" fmla="*/ 1351991 h 1410656"/>
                  <a:gd name="connsiteX71" fmla="*/ 2333567 w 5260975"/>
                  <a:gd name="connsiteY71" fmla="*/ 1352663 h 1410656"/>
                  <a:gd name="connsiteX72" fmla="*/ 2294968 w 5260975"/>
                  <a:gd name="connsiteY72" fmla="*/ 1353240 h 1410656"/>
                  <a:gd name="connsiteX73" fmla="*/ 2271540 w 5260975"/>
                  <a:gd name="connsiteY73" fmla="*/ 1356120 h 1410656"/>
                  <a:gd name="connsiteX74" fmla="*/ 2226895 w 5260975"/>
                  <a:gd name="connsiteY74" fmla="*/ 1354392 h 1410656"/>
                  <a:gd name="connsiteX75" fmla="*/ 2210379 w 5260975"/>
                  <a:gd name="connsiteY75" fmla="*/ 1356888 h 1410656"/>
                  <a:gd name="connsiteX76" fmla="*/ 2168613 w 5260975"/>
                  <a:gd name="connsiteY76" fmla="*/ 1357176 h 1410656"/>
                  <a:gd name="connsiteX77" fmla="*/ 2131167 w 5260975"/>
                  <a:gd name="connsiteY77" fmla="*/ 1355736 h 1410656"/>
                  <a:gd name="connsiteX78" fmla="*/ 2095065 w 5260975"/>
                  <a:gd name="connsiteY78" fmla="*/ 1356504 h 1410656"/>
                  <a:gd name="connsiteX79" fmla="*/ 2069237 w 5260975"/>
                  <a:gd name="connsiteY79" fmla="*/ 1359672 h 1410656"/>
                  <a:gd name="connsiteX80" fmla="*/ 2041201 w 5260975"/>
                  <a:gd name="connsiteY80" fmla="*/ 1361592 h 1410656"/>
                  <a:gd name="connsiteX81" fmla="*/ 1963909 w 5260975"/>
                  <a:gd name="connsiteY81" fmla="*/ 1373018 h 1410656"/>
                  <a:gd name="connsiteX82" fmla="*/ 1949603 w 5260975"/>
                  <a:gd name="connsiteY82" fmla="*/ 1370234 h 1410656"/>
                  <a:gd name="connsiteX83" fmla="*/ 1868373 w 5260975"/>
                  <a:gd name="connsiteY83" fmla="*/ 1367641 h 1410656"/>
                  <a:gd name="connsiteX84" fmla="*/ 1850707 w 5260975"/>
                  <a:gd name="connsiteY84" fmla="*/ 1367834 h 1410656"/>
                  <a:gd name="connsiteX85" fmla="*/ 1803275 w 5260975"/>
                  <a:gd name="connsiteY85" fmla="*/ 1356504 h 1410656"/>
                  <a:gd name="connsiteX86" fmla="*/ 1730112 w 5260975"/>
                  <a:gd name="connsiteY86" fmla="*/ 1374459 h 1410656"/>
                  <a:gd name="connsiteX87" fmla="*/ 1661652 w 5260975"/>
                  <a:gd name="connsiteY87" fmla="*/ 1396926 h 1410656"/>
                  <a:gd name="connsiteX88" fmla="*/ 1653011 w 5260975"/>
                  <a:gd name="connsiteY88" fmla="*/ 1399807 h 1410656"/>
                  <a:gd name="connsiteX89" fmla="*/ 1628431 w 5260975"/>
                  <a:gd name="connsiteY89" fmla="*/ 1404704 h 1410656"/>
                  <a:gd name="connsiteX90" fmla="*/ 1597995 w 5260975"/>
                  <a:gd name="connsiteY90" fmla="*/ 1406432 h 1410656"/>
                  <a:gd name="connsiteX91" fmla="*/ 1559396 w 5260975"/>
                  <a:gd name="connsiteY91" fmla="*/ 1410656 h 1410656"/>
                  <a:gd name="connsiteX92" fmla="*/ 1528480 w 5260975"/>
                  <a:gd name="connsiteY92" fmla="*/ 1405375 h 1410656"/>
                  <a:gd name="connsiteX93" fmla="*/ 1485272 w 5260975"/>
                  <a:gd name="connsiteY93" fmla="*/ 1397502 h 1410656"/>
                  <a:gd name="connsiteX94" fmla="*/ 1444562 w 5260975"/>
                  <a:gd name="connsiteY94" fmla="*/ 1390013 h 1410656"/>
                  <a:gd name="connsiteX95" fmla="*/ 1431696 w 5260975"/>
                  <a:gd name="connsiteY95" fmla="*/ 1398846 h 1410656"/>
                  <a:gd name="connsiteX96" fmla="*/ 1411821 w 5260975"/>
                  <a:gd name="connsiteY96" fmla="*/ 1406527 h 1410656"/>
                  <a:gd name="connsiteX97" fmla="*/ 1389738 w 5260975"/>
                  <a:gd name="connsiteY97" fmla="*/ 1397310 h 1410656"/>
                  <a:gd name="connsiteX98" fmla="*/ 1338081 w 5260975"/>
                  <a:gd name="connsiteY98" fmla="*/ 1378204 h 1410656"/>
                  <a:gd name="connsiteX99" fmla="*/ 1305436 w 5260975"/>
                  <a:gd name="connsiteY99" fmla="*/ 1377339 h 1410656"/>
                  <a:gd name="connsiteX100" fmla="*/ 1234481 w 5260975"/>
                  <a:gd name="connsiteY100" fmla="*/ 1369178 h 1410656"/>
                  <a:gd name="connsiteX101" fmla="*/ 1188106 w 5260975"/>
                  <a:gd name="connsiteY101" fmla="*/ 1357560 h 1410656"/>
                  <a:gd name="connsiteX102" fmla="*/ 1154790 w 5260975"/>
                  <a:gd name="connsiteY102" fmla="*/ 1344406 h 1410656"/>
                  <a:gd name="connsiteX103" fmla="*/ 1107069 w 5260975"/>
                  <a:gd name="connsiteY103" fmla="*/ 1327219 h 1410656"/>
                  <a:gd name="connsiteX104" fmla="*/ 1059158 w 5260975"/>
                  <a:gd name="connsiteY104" fmla="*/ 1318290 h 1410656"/>
                  <a:gd name="connsiteX105" fmla="*/ 1024496 w 5260975"/>
                  <a:gd name="connsiteY105" fmla="*/ 1307056 h 1410656"/>
                  <a:gd name="connsiteX106" fmla="*/ 982153 w 5260975"/>
                  <a:gd name="connsiteY106" fmla="*/ 1299374 h 1410656"/>
                  <a:gd name="connsiteX107" fmla="*/ 946628 w 5260975"/>
                  <a:gd name="connsiteY107" fmla="*/ 1299087 h 1410656"/>
                  <a:gd name="connsiteX108" fmla="*/ 890939 w 5260975"/>
                  <a:gd name="connsiteY108" fmla="*/ 1300431 h 1410656"/>
                  <a:gd name="connsiteX109" fmla="*/ 822769 w 5260975"/>
                  <a:gd name="connsiteY109" fmla="*/ 1277196 h 1410656"/>
                  <a:gd name="connsiteX110" fmla="*/ 795212 w 5260975"/>
                  <a:gd name="connsiteY110" fmla="*/ 1272010 h 1410656"/>
                  <a:gd name="connsiteX111" fmla="*/ 769288 w 5260975"/>
                  <a:gd name="connsiteY111" fmla="*/ 1269610 h 1410656"/>
                  <a:gd name="connsiteX112" fmla="*/ 714271 w 5260975"/>
                  <a:gd name="connsiteY112" fmla="*/ 1254152 h 1410656"/>
                  <a:gd name="connsiteX113" fmla="*/ 691900 w 5260975"/>
                  <a:gd name="connsiteY113" fmla="*/ 1249062 h 1410656"/>
                  <a:gd name="connsiteX114" fmla="*/ 660598 w 5260975"/>
                  <a:gd name="connsiteY114" fmla="*/ 1249159 h 1410656"/>
                  <a:gd name="connsiteX115" fmla="*/ 603662 w 5260975"/>
                  <a:gd name="connsiteY115" fmla="*/ 1242054 h 1410656"/>
                  <a:gd name="connsiteX116" fmla="*/ 546821 w 5260975"/>
                  <a:gd name="connsiteY116" fmla="*/ 1221314 h 1410656"/>
                  <a:gd name="connsiteX117" fmla="*/ 522721 w 5260975"/>
                  <a:gd name="connsiteY117" fmla="*/ 1223330 h 1410656"/>
                  <a:gd name="connsiteX118" fmla="*/ 514080 w 5260975"/>
                  <a:gd name="connsiteY118" fmla="*/ 1222851 h 1410656"/>
                  <a:gd name="connsiteX119" fmla="*/ 436404 w 5260975"/>
                  <a:gd name="connsiteY119" fmla="*/ 1211424 h 1410656"/>
                  <a:gd name="connsiteX120" fmla="*/ 428626 w 5260975"/>
                  <a:gd name="connsiteY120" fmla="*/ 1210177 h 1410656"/>
                  <a:gd name="connsiteX121" fmla="*/ 392141 w 5260975"/>
                  <a:gd name="connsiteY121" fmla="*/ 1199999 h 1410656"/>
                  <a:gd name="connsiteX122" fmla="*/ 300157 w 5260975"/>
                  <a:gd name="connsiteY122" fmla="*/ 1193662 h 1410656"/>
                  <a:gd name="connsiteX123" fmla="*/ 294493 w 5260975"/>
                  <a:gd name="connsiteY123" fmla="*/ 1192894 h 1410656"/>
                  <a:gd name="connsiteX124" fmla="*/ 263671 w 5260975"/>
                  <a:gd name="connsiteY124" fmla="*/ 1197982 h 1410656"/>
                  <a:gd name="connsiteX125" fmla="*/ 248406 w 5260975"/>
                  <a:gd name="connsiteY125" fmla="*/ 1205184 h 1410656"/>
                  <a:gd name="connsiteX126" fmla="*/ 224594 w 5260975"/>
                  <a:gd name="connsiteY126" fmla="*/ 1212673 h 1410656"/>
                  <a:gd name="connsiteX127" fmla="*/ 200398 w 5260975"/>
                  <a:gd name="connsiteY127" fmla="*/ 1215458 h 1410656"/>
                  <a:gd name="connsiteX128" fmla="*/ 159783 w 5260975"/>
                  <a:gd name="connsiteY128" fmla="*/ 1204127 h 1410656"/>
                  <a:gd name="connsiteX129" fmla="*/ 144997 w 5260975"/>
                  <a:gd name="connsiteY129" fmla="*/ 1202975 h 1410656"/>
                  <a:gd name="connsiteX130" fmla="*/ 112064 w 5260975"/>
                  <a:gd name="connsiteY130" fmla="*/ 1197503 h 1410656"/>
                  <a:gd name="connsiteX131" fmla="*/ 83259 w 5260975"/>
                  <a:gd name="connsiteY131" fmla="*/ 1197887 h 1410656"/>
                  <a:gd name="connsiteX132" fmla="*/ 60120 w 5260975"/>
                  <a:gd name="connsiteY132" fmla="*/ 1206624 h 1410656"/>
                  <a:gd name="connsiteX133" fmla="*/ 26514 w 5260975"/>
                  <a:gd name="connsiteY133" fmla="*/ 1208352 h 1410656"/>
                  <a:gd name="connsiteX134" fmla="*/ 4814 w 5260975"/>
                  <a:gd name="connsiteY134" fmla="*/ 1202015 h 1410656"/>
                  <a:gd name="connsiteX135" fmla="*/ 398 w 5260975"/>
                  <a:gd name="connsiteY135" fmla="*/ 1201152 h 1410656"/>
                  <a:gd name="connsiteX136" fmla="*/ 0 w 5260975"/>
                  <a:gd name="connsiteY136" fmla="*/ 1201150 h 1410656"/>
                  <a:gd name="connsiteX137" fmla="*/ 0 w 5260975"/>
                  <a:gd name="connsiteY137" fmla="*/ 1004512 h 1410656"/>
                  <a:gd name="connsiteX138" fmla="*/ 30355 w 5260975"/>
                  <a:gd name="connsiteY138" fmla="*/ 1002784 h 1410656"/>
                  <a:gd name="connsiteX139" fmla="*/ 52151 w 5260975"/>
                  <a:gd name="connsiteY139" fmla="*/ 997695 h 1410656"/>
                  <a:gd name="connsiteX140" fmla="*/ 64248 w 5260975"/>
                  <a:gd name="connsiteY140" fmla="*/ 994430 h 1410656"/>
                  <a:gd name="connsiteX141" fmla="*/ 126370 w 5260975"/>
                  <a:gd name="connsiteY141" fmla="*/ 985405 h 1410656"/>
                  <a:gd name="connsiteX142" fmla="*/ 154022 w 5260975"/>
                  <a:gd name="connsiteY142" fmla="*/ 975708 h 1410656"/>
                  <a:gd name="connsiteX143" fmla="*/ 161512 w 5260975"/>
                  <a:gd name="connsiteY143" fmla="*/ 974268 h 1410656"/>
                  <a:gd name="connsiteX144" fmla="*/ 202510 w 5260975"/>
                  <a:gd name="connsiteY144" fmla="*/ 978300 h 1410656"/>
                  <a:gd name="connsiteX145" fmla="*/ 233235 w 5260975"/>
                  <a:gd name="connsiteY145" fmla="*/ 993950 h 1410656"/>
                  <a:gd name="connsiteX146" fmla="*/ 239188 w 5260975"/>
                  <a:gd name="connsiteY146" fmla="*/ 999231 h 1410656"/>
                  <a:gd name="connsiteX147" fmla="*/ 324834 w 5260975"/>
                  <a:gd name="connsiteY147" fmla="*/ 997407 h 1410656"/>
                  <a:gd name="connsiteX148" fmla="*/ 337987 w 5260975"/>
                  <a:gd name="connsiteY148" fmla="*/ 995198 h 1410656"/>
                  <a:gd name="connsiteX149" fmla="*/ 401550 w 5260975"/>
                  <a:gd name="connsiteY149" fmla="*/ 1004416 h 1410656"/>
                  <a:gd name="connsiteX150" fmla="*/ 420081 w 5260975"/>
                  <a:gd name="connsiteY150" fmla="*/ 1006240 h 1410656"/>
                  <a:gd name="connsiteX151" fmla="*/ 486523 w 5260975"/>
                  <a:gd name="connsiteY151" fmla="*/ 1014498 h 1410656"/>
                  <a:gd name="connsiteX152" fmla="*/ 495932 w 5260975"/>
                  <a:gd name="connsiteY152" fmla="*/ 1006817 h 1410656"/>
                  <a:gd name="connsiteX153" fmla="*/ 523009 w 5260975"/>
                  <a:gd name="connsiteY153" fmla="*/ 987517 h 1410656"/>
                  <a:gd name="connsiteX154" fmla="*/ 576393 w 5260975"/>
                  <a:gd name="connsiteY154" fmla="*/ 970427 h 1410656"/>
                  <a:gd name="connsiteX155" fmla="*/ 590892 w 5260975"/>
                  <a:gd name="connsiteY155" fmla="*/ 971387 h 1410656"/>
                  <a:gd name="connsiteX156" fmla="*/ 627569 w 5260975"/>
                  <a:gd name="connsiteY156" fmla="*/ 999904 h 1410656"/>
                  <a:gd name="connsiteX157" fmla="*/ 645429 w 5260975"/>
                  <a:gd name="connsiteY157" fmla="*/ 1011329 h 1410656"/>
                  <a:gd name="connsiteX158" fmla="*/ 696125 w 5260975"/>
                  <a:gd name="connsiteY158" fmla="*/ 1032356 h 1410656"/>
                  <a:gd name="connsiteX159" fmla="*/ 700349 w 5260975"/>
                  <a:gd name="connsiteY159" fmla="*/ 1036197 h 1410656"/>
                  <a:gd name="connsiteX160" fmla="*/ 737795 w 5260975"/>
                  <a:gd name="connsiteY160" fmla="*/ 1081804 h 1410656"/>
                  <a:gd name="connsiteX161" fmla="*/ 746244 w 5260975"/>
                  <a:gd name="connsiteY161" fmla="*/ 1089581 h 1410656"/>
                  <a:gd name="connsiteX162" fmla="*/ 756422 w 5260975"/>
                  <a:gd name="connsiteY162" fmla="*/ 1101680 h 1410656"/>
                  <a:gd name="connsiteX163" fmla="*/ 788202 w 5260975"/>
                  <a:gd name="connsiteY163" fmla="*/ 1125108 h 1410656"/>
                  <a:gd name="connsiteX164" fmla="*/ 827569 w 5260975"/>
                  <a:gd name="connsiteY164" fmla="*/ 1132596 h 1410656"/>
                  <a:gd name="connsiteX165" fmla="*/ 875097 w 5260975"/>
                  <a:gd name="connsiteY165" fmla="*/ 1144022 h 1410656"/>
                  <a:gd name="connsiteX166" fmla="*/ 894972 w 5260975"/>
                  <a:gd name="connsiteY166" fmla="*/ 1151704 h 1410656"/>
                  <a:gd name="connsiteX167" fmla="*/ 948260 w 5260975"/>
                  <a:gd name="connsiteY167" fmla="*/ 1166298 h 1410656"/>
                  <a:gd name="connsiteX168" fmla="*/ 986282 w 5260975"/>
                  <a:gd name="connsiteY168" fmla="*/ 1178588 h 1410656"/>
                  <a:gd name="connsiteX169" fmla="*/ 1041107 w 5260975"/>
                  <a:gd name="connsiteY169" fmla="*/ 1185789 h 1410656"/>
                  <a:gd name="connsiteX170" fmla="*/ 1067703 w 5260975"/>
                  <a:gd name="connsiteY170" fmla="*/ 1186076 h 1410656"/>
                  <a:gd name="connsiteX171" fmla="*/ 1116574 w 5260975"/>
                  <a:gd name="connsiteY171" fmla="*/ 1222946 h 1410656"/>
                  <a:gd name="connsiteX172" fmla="*/ 1155557 w 5260975"/>
                  <a:gd name="connsiteY172" fmla="*/ 1247335 h 1410656"/>
                  <a:gd name="connsiteX173" fmla="*/ 1196556 w 5260975"/>
                  <a:gd name="connsiteY173" fmla="*/ 1235525 h 1410656"/>
                  <a:gd name="connsiteX174" fmla="*/ 1207693 w 5260975"/>
                  <a:gd name="connsiteY174" fmla="*/ 1224387 h 1410656"/>
                  <a:gd name="connsiteX175" fmla="*/ 1274904 w 5260975"/>
                  <a:gd name="connsiteY175" fmla="*/ 1213826 h 1410656"/>
                  <a:gd name="connsiteX176" fmla="*/ 1370919 w 5260975"/>
                  <a:gd name="connsiteY176" fmla="*/ 1213442 h 1410656"/>
                  <a:gd name="connsiteX177" fmla="*/ 1530593 w 5260975"/>
                  <a:gd name="connsiteY177" fmla="*/ 1189437 h 1410656"/>
                  <a:gd name="connsiteX178" fmla="*/ 1558436 w 5260975"/>
                  <a:gd name="connsiteY178" fmla="*/ 1178299 h 1410656"/>
                  <a:gd name="connsiteX179" fmla="*/ 1589737 w 5260975"/>
                  <a:gd name="connsiteY179" fmla="*/ 1175515 h 1410656"/>
                  <a:gd name="connsiteX180" fmla="*/ 1601740 w 5260975"/>
                  <a:gd name="connsiteY180" fmla="*/ 1182333 h 1410656"/>
                  <a:gd name="connsiteX181" fmla="*/ 1654259 w 5260975"/>
                  <a:gd name="connsiteY181" fmla="*/ 1192510 h 1410656"/>
                  <a:gd name="connsiteX182" fmla="*/ 1664246 w 5260975"/>
                  <a:gd name="connsiteY182" fmla="*/ 1192702 h 1410656"/>
                  <a:gd name="connsiteX183" fmla="*/ 1698427 w 5260975"/>
                  <a:gd name="connsiteY183" fmla="*/ 1188381 h 1410656"/>
                  <a:gd name="connsiteX184" fmla="*/ 1730112 w 5260975"/>
                  <a:gd name="connsiteY184" fmla="*/ 1185885 h 1410656"/>
                  <a:gd name="connsiteX185" fmla="*/ 1809996 w 5260975"/>
                  <a:gd name="connsiteY185" fmla="*/ 1194046 h 1410656"/>
                  <a:gd name="connsiteX186" fmla="*/ 1871254 w 5260975"/>
                  <a:gd name="connsiteY186" fmla="*/ 1192126 h 1410656"/>
                  <a:gd name="connsiteX187" fmla="*/ 1899482 w 5260975"/>
                  <a:gd name="connsiteY187" fmla="*/ 1194046 h 1410656"/>
                  <a:gd name="connsiteX188" fmla="*/ 1915420 w 5260975"/>
                  <a:gd name="connsiteY188" fmla="*/ 1196927 h 1410656"/>
                  <a:gd name="connsiteX189" fmla="*/ 1951522 w 5260975"/>
                  <a:gd name="connsiteY189" fmla="*/ 1216994 h 1410656"/>
                  <a:gd name="connsiteX190" fmla="*/ 1971302 w 5260975"/>
                  <a:gd name="connsiteY190" fmla="*/ 1221507 h 1410656"/>
                  <a:gd name="connsiteX191" fmla="*/ 2030831 w 5260975"/>
                  <a:gd name="connsiteY191" fmla="*/ 1221123 h 1410656"/>
                  <a:gd name="connsiteX192" fmla="*/ 2120125 w 5260975"/>
                  <a:gd name="connsiteY192" fmla="*/ 1190878 h 1410656"/>
                  <a:gd name="connsiteX193" fmla="*/ 2129439 w 5260975"/>
                  <a:gd name="connsiteY193" fmla="*/ 1186845 h 1410656"/>
                  <a:gd name="connsiteX194" fmla="*/ 2174854 w 5260975"/>
                  <a:gd name="connsiteY194" fmla="*/ 1181852 h 1410656"/>
                  <a:gd name="connsiteX195" fmla="*/ 2205674 w 5260975"/>
                  <a:gd name="connsiteY195" fmla="*/ 1188669 h 1410656"/>
                  <a:gd name="connsiteX196" fmla="*/ 2247634 w 5260975"/>
                  <a:gd name="connsiteY196" fmla="*/ 1202784 h 1410656"/>
                  <a:gd name="connsiteX197" fmla="*/ 2285367 w 5260975"/>
                  <a:gd name="connsiteY197" fmla="*/ 1214594 h 1410656"/>
                  <a:gd name="connsiteX198" fmla="*/ 2312827 w 5260975"/>
                  <a:gd name="connsiteY198" fmla="*/ 1227939 h 1410656"/>
                  <a:gd name="connsiteX199" fmla="*/ 2375622 w 5260975"/>
                  <a:gd name="connsiteY199" fmla="*/ 1237733 h 1410656"/>
                  <a:gd name="connsiteX200" fmla="*/ 2382151 w 5260975"/>
                  <a:gd name="connsiteY200" fmla="*/ 1239365 h 1410656"/>
                  <a:gd name="connsiteX201" fmla="*/ 2429390 w 5260975"/>
                  <a:gd name="connsiteY201" fmla="*/ 1227459 h 1410656"/>
                  <a:gd name="connsiteX202" fmla="*/ 2486134 w 5260975"/>
                  <a:gd name="connsiteY202" fmla="*/ 1215362 h 1410656"/>
                  <a:gd name="connsiteX203" fmla="*/ 2506394 w 5260975"/>
                  <a:gd name="connsiteY203" fmla="*/ 1219490 h 1410656"/>
                  <a:gd name="connsiteX204" fmla="*/ 2534142 w 5260975"/>
                  <a:gd name="connsiteY204" fmla="*/ 1225347 h 1410656"/>
                  <a:gd name="connsiteX205" fmla="*/ 2559874 w 5260975"/>
                  <a:gd name="connsiteY205" fmla="*/ 1222275 h 1410656"/>
                  <a:gd name="connsiteX206" fmla="*/ 2575525 w 5260975"/>
                  <a:gd name="connsiteY206" fmla="*/ 1221987 h 1410656"/>
                  <a:gd name="connsiteX207" fmla="*/ 2646960 w 5260975"/>
                  <a:gd name="connsiteY207" fmla="*/ 1257896 h 1410656"/>
                  <a:gd name="connsiteX208" fmla="*/ 2665107 w 5260975"/>
                  <a:gd name="connsiteY208" fmla="*/ 1260873 h 1410656"/>
                  <a:gd name="connsiteX209" fmla="*/ 2675381 w 5260975"/>
                  <a:gd name="connsiteY209" fmla="*/ 1265290 h 1410656"/>
                  <a:gd name="connsiteX210" fmla="*/ 2737311 w 5260975"/>
                  <a:gd name="connsiteY210" fmla="*/ 1309841 h 1410656"/>
                  <a:gd name="connsiteX211" fmla="*/ 2763619 w 5260975"/>
                  <a:gd name="connsiteY211" fmla="*/ 1318866 h 1410656"/>
                  <a:gd name="connsiteX212" fmla="*/ 2792519 w 5260975"/>
                  <a:gd name="connsiteY212" fmla="*/ 1317041 h 1410656"/>
                  <a:gd name="connsiteX213" fmla="*/ 2809226 w 5260975"/>
                  <a:gd name="connsiteY213" fmla="*/ 1313777 h 1410656"/>
                  <a:gd name="connsiteX214" fmla="*/ 2850705 w 5260975"/>
                  <a:gd name="connsiteY214" fmla="*/ 1285452 h 1410656"/>
                  <a:gd name="connsiteX215" fmla="*/ 2874324 w 5260975"/>
                  <a:gd name="connsiteY215" fmla="*/ 1286413 h 1410656"/>
                  <a:gd name="connsiteX216" fmla="*/ 2911194 w 5260975"/>
                  <a:gd name="connsiteY216" fmla="*/ 1305903 h 1410656"/>
                  <a:gd name="connsiteX217" fmla="*/ 2978116 w 5260975"/>
                  <a:gd name="connsiteY217" fmla="*/ 1314641 h 1410656"/>
                  <a:gd name="connsiteX218" fmla="*/ 3012106 w 5260975"/>
                  <a:gd name="connsiteY218" fmla="*/ 1287373 h 1410656"/>
                  <a:gd name="connsiteX219" fmla="*/ 3029676 w 5260975"/>
                  <a:gd name="connsiteY219" fmla="*/ 1261161 h 1410656"/>
                  <a:gd name="connsiteX220" fmla="*/ 3080469 w 5260975"/>
                  <a:gd name="connsiteY220" fmla="*/ 1230724 h 1410656"/>
                  <a:gd name="connsiteX221" fmla="*/ 3092567 w 5260975"/>
                  <a:gd name="connsiteY221" fmla="*/ 1242054 h 1410656"/>
                  <a:gd name="connsiteX222" fmla="*/ 3129821 w 5260975"/>
                  <a:gd name="connsiteY222" fmla="*/ 1246855 h 1410656"/>
                  <a:gd name="connsiteX223" fmla="*/ 3170147 w 5260975"/>
                  <a:gd name="connsiteY223" fmla="*/ 1246471 h 1410656"/>
                  <a:gd name="connsiteX224" fmla="*/ 3240429 w 5260975"/>
                  <a:gd name="connsiteY224" fmla="*/ 1251559 h 1410656"/>
                  <a:gd name="connsiteX225" fmla="*/ 3287189 w 5260975"/>
                  <a:gd name="connsiteY225" fmla="*/ 1222466 h 1410656"/>
                  <a:gd name="connsiteX226" fmla="*/ 3305049 w 5260975"/>
                  <a:gd name="connsiteY226" fmla="*/ 1210465 h 1410656"/>
                  <a:gd name="connsiteX227" fmla="*/ 3321755 w 5260975"/>
                  <a:gd name="connsiteY227" fmla="*/ 1202784 h 1410656"/>
                  <a:gd name="connsiteX228" fmla="*/ 3341055 w 5260975"/>
                  <a:gd name="connsiteY228" fmla="*/ 1198463 h 1410656"/>
                  <a:gd name="connsiteX229" fmla="*/ 3387621 w 5260975"/>
                  <a:gd name="connsiteY229" fmla="*/ 1182140 h 1410656"/>
                  <a:gd name="connsiteX230" fmla="*/ 3413161 w 5260975"/>
                  <a:gd name="connsiteY230" fmla="*/ 1166105 h 1410656"/>
                  <a:gd name="connsiteX231" fmla="*/ 3470579 w 5260975"/>
                  <a:gd name="connsiteY231" fmla="*/ 1150647 h 1410656"/>
                  <a:gd name="connsiteX232" fmla="*/ 3509657 w 5260975"/>
                  <a:gd name="connsiteY232" fmla="*/ 1136821 h 1410656"/>
                  <a:gd name="connsiteX233" fmla="*/ 3550847 w 5260975"/>
                  <a:gd name="connsiteY233" fmla="*/ 1113009 h 1410656"/>
                  <a:gd name="connsiteX234" fmla="*/ 3556608 w 5260975"/>
                  <a:gd name="connsiteY234" fmla="*/ 1109361 h 1410656"/>
                  <a:gd name="connsiteX235" fmla="*/ 3570435 w 5260975"/>
                  <a:gd name="connsiteY235" fmla="*/ 1093710 h 1410656"/>
                  <a:gd name="connsiteX236" fmla="*/ 3590501 w 5260975"/>
                  <a:gd name="connsiteY236" fmla="*/ 1039846 h 1410656"/>
                  <a:gd name="connsiteX237" fmla="*/ 3596263 w 5260975"/>
                  <a:gd name="connsiteY237" fmla="*/ 1028900 h 1410656"/>
                  <a:gd name="connsiteX238" fmla="*/ 3648591 w 5260975"/>
                  <a:gd name="connsiteY238" fmla="*/ 992030 h 1410656"/>
                  <a:gd name="connsiteX239" fmla="*/ 3667986 w 5260975"/>
                  <a:gd name="connsiteY239" fmla="*/ 995487 h 1410656"/>
                  <a:gd name="connsiteX240" fmla="*/ 3689397 w 5260975"/>
                  <a:gd name="connsiteY240" fmla="*/ 1007585 h 1410656"/>
                  <a:gd name="connsiteX241" fmla="*/ 3736349 w 5260975"/>
                  <a:gd name="connsiteY241" fmla="*/ 1010753 h 1410656"/>
                  <a:gd name="connsiteX242" fmla="*/ 3753919 w 5260975"/>
                  <a:gd name="connsiteY242" fmla="*/ 1004513 h 1410656"/>
                  <a:gd name="connsiteX243" fmla="*/ 3784643 w 5260975"/>
                  <a:gd name="connsiteY243" fmla="*/ 987710 h 1410656"/>
                  <a:gd name="connsiteX244" fmla="*/ 3808359 w 5260975"/>
                  <a:gd name="connsiteY244" fmla="*/ 961689 h 1410656"/>
                  <a:gd name="connsiteX245" fmla="*/ 3842829 w 5260975"/>
                  <a:gd name="connsiteY245" fmla="*/ 918674 h 1410656"/>
                  <a:gd name="connsiteX246" fmla="*/ 3908983 w 5260975"/>
                  <a:gd name="connsiteY246" fmla="*/ 902256 h 1410656"/>
                  <a:gd name="connsiteX247" fmla="*/ 3934428 w 5260975"/>
                  <a:gd name="connsiteY247" fmla="*/ 896783 h 1410656"/>
                  <a:gd name="connsiteX248" fmla="*/ 4026987 w 5260975"/>
                  <a:gd name="connsiteY248" fmla="*/ 873835 h 1410656"/>
                  <a:gd name="connsiteX249" fmla="*/ 4035051 w 5260975"/>
                  <a:gd name="connsiteY249" fmla="*/ 873067 h 1410656"/>
                  <a:gd name="connsiteX250" fmla="*/ 4099189 w 5260975"/>
                  <a:gd name="connsiteY250" fmla="*/ 846664 h 1410656"/>
                  <a:gd name="connsiteX251" fmla="*/ 4114647 w 5260975"/>
                  <a:gd name="connsiteY251" fmla="*/ 840134 h 1410656"/>
                  <a:gd name="connsiteX252" fmla="*/ 4133563 w 5260975"/>
                  <a:gd name="connsiteY252" fmla="*/ 823427 h 1410656"/>
                  <a:gd name="connsiteX253" fmla="*/ 4151039 w 5260975"/>
                  <a:gd name="connsiteY253" fmla="*/ 776284 h 1410656"/>
                  <a:gd name="connsiteX254" fmla="*/ 4171489 w 5260975"/>
                  <a:gd name="connsiteY254" fmla="*/ 754776 h 1410656"/>
                  <a:gd name="connsiteX255" fmla="*/ 4186372 w 5260975"/>
                  <a:gd name="connsiteY255" fmla="*/ 741718 h 1410656"/>
                  <a:gd name="connsiteX256" fmla="*/ 4199429 w 5260975"/>
                  <a:gd name="connsiteY256" fmla="*/ 721940 h 1410656"/>
                  <a:gd name="connsiteX257" fmla="*/ 4212487 w 5260975"/>
                  <a:gd name="connsiteY257" fmla="*/ 674604 h 1410656"/>
                  <a:gd name="connsiteX258" fmla="*/ 4232555 w 5260975"/>
                  <a:gd name="connsiteY258" fmla="*/ 632645 h 1410656"/>
                  <a:gd name="connsiteX259" fmla="*/ 4268657 w 5260975"/>
                  <a:gd name="connsiteY259" fmla="*/ 609410 h 1410656"/>
                  <a:gd name="connsiteX260" fmla="*/ 4291028 w 5260975"/>
                  <a:gd name="connsiteY260" fmla="*/ 597216 h 1410656"/>
                  <a:gd name="connsiteX261" fmla="*/ 4379651 w 5260975"/>
                  <a:gd name="connsiteY261" fmla="*/ 609506 h 1410656"/>
                  <a:gd name="connsiteX262" fmla="*/ 4440139 w 5260975"/>
                  <a:gd name="connsiteY262" fmla="*/ 621507 h 1410656"/>
                  <a:gd name="connsiteX263" fmla="*/ 4460015 w 5260975"/>
                  <a:gd name="connsiteY263" fmla="*/ 616899 h 1410656"/>
                  <a:gd name="connsiteX264" fmla="*/ 4516183 w 5260975"/>
                  <a:gd name="connsiteY264" fmla="*/ 577724 h 1410656"/>
                  <a:gd name="connsiteX265" fmla="*/ 4571681 w 5260975"/>
                  <a:gd name="connsiteY265" fmla="*/ 560250 h 1410656"/>
                  <a:gd name="connsiteX266" fmla="*/ 4613447 w 5260975"/>
                  <a:gd name="connsiteY266" fmla="*/ 555257 h 1410656"/>
                  <a:gd name="connsiteX267" fmla="*/ 4649355 w 5260975"/>
                  <a:gd name="connsiteY267" fmla="*/ 551417 h 1410656"/>
                  <a:gd name="connsiteX268" fmla="*/ 4692467 w 5260975"/>
                  <a:gd name="connsiteY268" fmla="*/ 540663 h 1410656"/>
                  <a:gd name="connsiteX269" fmla="*/ 4716855 w 5260975"/>
                  <a:gd name="connsiteY269" fmla="*/ 528949 h 1410656"/>
                  <a:gd name="connsiteX270" fmla="*/ 4755645 w 5260975"/>
                  <a:gd name="connsiteY270" fmla="*/ 512147 h 1410656"/>
                  <a:gd name="connsiteX271" fmla="*/ 4795395 w 5260975"/>
                  <a:gd name="connsiteY271" fmla="*/ 490351 h 1410656"/>
                  <a:gd name="connsiteX272" fmla="*/ 4825928 w 5260975"/>
                  <a:gd name="connsiteY272" fmla="*/ 459818 h 1410656"/>
                  <a:gd name="connsiteX273" fmla="*/ 4842347 w 5260975"/>
                  <a:gd name="connsiteY273" fmla="*/ 434086 h 1410656"/>
                  <a:gd name="connsiteX274" fmla="*/ 4890451 w 5260975"/>
                  <a:gd name="connsiteY274" fmla="*/ 397216 h 1410656"/>
                  <a:gd name="connsiteX275" fmla="*/ 4933945 w 5260975"/>
                  <a:gd name="connsiteY275" fmla="*/ 327701 h 1410656"/>
                  <a:gd name="connsiteX276" fmla="*/ 4961214 w 5260975"/>
                  <a:gd name="connsiteY276" fmla="*/ 298801 h 1410656"/>
                  <a:gd name="connsiteX277" fmla="*/ 4976672 w 5260975"/>
                  <a:gd name="connsiteY277" fmla="*/ 290639 h 1410656"/>
                  <a:gd name="connsiteX278" fmla="*/ 5002979 w 5260975"/>
                  <a:gd name="connsiteY278" fmla="*/ 270573 h 1410656"/>
                  <a:gd name="connsiteX279" fmla="*/ 5018535 w 5260975"/>
                  <a:gd name="connsiteY279" fmla="*/ 255690 h 1410656"/>
                  <a:gd name="connsiteX280" fmla="*/ 5061069 w 5260975"/>
                  <a:gd name="connsiteY280" fmla="*/ 200961 h 1410656"/>
                  <a:gd name="connsiteX281" fmla="*/ 5074127 w 5260975"/>
                  <a:gd name="connsiteY281" fmla="*/ 184735 h 1410656"/>
                  <a:gd name="connsiteX282" fmla="*/ 5101108 w 5260975"/>
                  <a:gd name="connsiteY282" fmla="*/ 156891 h 1410656"/>
                  <a:gd name="connsiteX283" fmla="*/ 5112918 w 5260975"/>
                  <a:gd name="connsiteY283" fmla="*/ 148441 h 1410656"/>
                  <a:gd name="connsiteX284" fmla="*/ 5133753 w 5260975"/>
                  <a:gd name="connsiteY284" fmla="*/ 125782 h 1410656"/>
                  <a:gd name="connsiteX285" fmla="*/ 5183393 w 5260975"/>
                  <a:gd name="connsiteY285" fmla="*/ 66348 h 1410656"/>
                  <a:gd name="connsiteX286" fmla="*/ 5204709 w 5260975"/>
                  <a:gd name="connsiteY286" fmla="*/ 33030 h 1410656"/>
                  <a:gd name="connsiteX287" fmla="*/ 5247243 w 5260975"/>
                  <a:gd name="connsiteY287" fmla="*/ 8451 h 141065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  <a:cxn ang="0">
                    <a:pos x="connsiteX48" y="connsiteY48"/>
                  </a:cxn>
                  <a:cxn ang="0">
                    <a:pos x="connsiteX49" y="connsiteY49"/>
                  </a:cxn>
                  <a:cxn ang="0">
                    <a:pos x="connsiteX50" y="connsiteY50"/>
                  </a:cxn>
                  <a:cxn ang="0">
                    <a:pos x="connsiteX51" y="connsiteY51"/>
                  </a:cxn>
                  <a:cxn ang="0">
                    <a:pos x="connsiteX52" y="connsiteY52"/>
                  </a:cxn>
                  <a:cxn ang="0">
                    <a:pos x="connsiteX53" y="connsiteY53"/>
                  </a:cxn>
                  <a:cxn ang="0">
                    <a:pos x="connsiteX54" y="connsiteY54"/>
                  </a:cxn>
                  <a:cxn ang="0">
                    <a:pos x="connsiteX55" y="connsiteY55"/>
                  </a:cxn>
                  <a:cxn ang="0">
                    <a:pos x="connsiteX56" y="connsiteY56"/>
                  </a:cxn>
                  <a:cxn ang="0">
                    <a:pos x="connsiteX57" y="connsiteY57"/>
                  </a:cxn>
                  <a:cxn ang="0">
                    <a:pos x="connsiteX58" y="connsiteY58"/>
                  </a:cxn>
                  <a:cxn ang="0">
                    <a:pos x="connsiteX59" y="connsiteY59"/>
                  </a:cxn>
                  <a:cxn ang="0">
                    <a:pos x="connsiteX60" y="connsiteY60"/>
                  </a:cxn>
                  <a:cxn ang="0">
                    <a:pos x="connsiteX61" y="connsiteY61"/>
                  </a:cxn>
                  <a:cxn ang="0">
                    <a:pos x="connsiteX62" y="connsiteY62"/>
                  </a:cxn>
                  <a:cxn ang="0">
                    <a:pos x="connsiteX63" y="connsiteY63"/>
                  </a:cxn>
                  <a:cxn ang="0">
                    <a:pos x="connsiteX64" y="connsiteY64"/>
                  </a:cxn>
                  <a:cxn ang="0">
                    <a:pos x="connsiteX65" y="connsiteY65"/>
                  </a:cxn>
                  <a:cxn ang="0">
                    <a:pos x="connsiteX66" y="connsiteY66"/>
                  </a:cxn>
                  <a:cxn ang="0">
                    <a:pos x="connsiteX67" y="connsiteY67"/>
                  </a:cxn>
                  <a:cxn ang="0">
                    <a:pos x="connsiteX68" y="connsiteY68"/>
                  </a:cxn>
                  <a:cxn ang="0">
                    <a:pos x="connsiteX69" y="connsiteY69"/>
                  </a:cxn>
                  <a:cxn ang="0">
                    <a:pos x="connsiteX70" y="connsiteY70"/>
                  </a:cxn>
                  <a:cxn ang="0">
                    <a:pos x="connsiteX71" y="connsiteY71"/>
                  </a:cxn>
                  <a:cxn ang="0">
                    <a:pos x="connsiteX72" y="connsiteY72"/>
                  </a:cxn>
                  <a:cxn ang="0">
                    <a:pos x="connsiteX73" y="connsiteY73"/>
                  </a:cxn>
                  <a:cxn ang="0">
                    <a:pos x="connsiteX74" y="connsiteY74"/>
                  </a:cxn>
                  <a:cxn ang="0">
                    <a:pos x="connsiteX75" y="connsiteY75"/>
                  </a:cxn>
                  <a:cxn ang="0">
                    <a:pos x="connsiteX76" y="connsiteY76"/>
                  </a:cxn>
                  <a:cxn ang="0">
                    <a:pos x="connsiteX77" y="connsiteY77"/>
                  </a:cxn>
                  <a:cxn ang="0">
                    <a:pos x="connsiteX78" y="connsiteY78"/>
                  </a:cxn>
                  <a:cxn ang="0">
                    <a:pos x="connsiteX79" y="connsiteY79"/>
                  </a:cxn>
                  <a:cxn ang="0">
                    <a:pos x="connsiteX80" y="connsiteY80"/>
                  </a:cxn>
                  <a:cxn ang="0">
                    <a:pos x="connsiteX81" y="connsiteY81"/>
                  </a:cxn>
                  <a:cxn ang="0">
                    <a:pos x="connsiteX82" y="connsiteY82"/>
                  </a:cxn>
                  <a:cxn ang="0">
                    <a:pos x="connsiteX83" y="connsiteY83"/>
                  </a:cxn>
                  <a:cxn ang="0">
                    <a:pos x="connsiteX84" y="connsiteY84"/>
                  </a:cxn>
                  <a:cxn ang="0">
                    <a:pos x="connsiteX85" y="connsiteY85"/>
                  </a:cxn>
                  <a:cxn ang="0">
                    <a:pos x="connsiteX86" y="connsiteY86"/>
                  </a:cxn>
                  <a:cxn ang="0">
                    <a:pos x="connsiteX87" y="connsiteY87"/>
                  </a:cxn>
                  <a:cxn ang="0">
                    <a:pos x="connsiteX88" y="connsiteY88"/>
                  </a:cxn>
                  <a:cxn ang="0">
                    <a:pos x="connsiteX89" y="connsiteY89"/>
                  </a:cxn>
                  <a:cxn ang="0">
                    <a:pos x="connsiteX90" y="connsiteY90"/>
                  </a:cxn>
                  <a:cxn ang="0">
                    <a:pos x="connsiteX91" y="connsiteY91"/>
                  </a:cxn>
                  <a:cxn ang="0">
                    <a:pos x="connsiteX92" y="connsiteY92"/>
                  </a:cxn>
                  <a:cxn ang="0">
                    <a:pos x="connsiteX93" y="connsiteY93"/>
                  </a:cxn>
                  <a:cxn ang="0">
                    <a:pos x="connsiteX94" y="connsiteY94"/>
                  </a:cxn>
                  <a:cxn ang="0">
                    <a:pos x="connsiteX95" y="connsiteY95"/>
                  </a:cxn>
                  <a:cxn ang="0">
                    <a:pos x="connsiteX96" y="connsiteY96"/>
                  </a:cxn>
                  <a:cxn ang="0">
                    <a:pos x="connsiteX97" y="connsiteY97"/>
                  </a:cxn>
                  <a:cxn ang="0">
                    <a:pos x="connsiteX98" y="connsiteY98"/>
                  </a:cxn>
                  <a:cxn ang="0">
                    <a:pos x="connsiteX99" y="connsiteY99"/>
                  </a:cxn>
                  <a:cxn ang="0">
                    <a:pos x="connsiteX100" y="connsiteY100"/>
                  </a:cxn>
                  <a:cxn ang="0">
                    <a:pos x="connsiteX101" y="connsiteY101"/>
                  </a:cxn>
                  <a:cxn ang="0">
                    <a:pos x="connsiteX102" y="connsiteY102"/>
                  </a:cxn>
                  <a:cxn ang="0">
                    <a:pos x="connsiteX103" y="connsiteY103"/>
                  </a:cxn>
                  <a:cxn ang="0">
                    <a:pos x="connsiteX104" y="connsiteY104"/>
                  </a:cxn>
                  <a:cxn ang="0">
                    <a:pos x="connsiteX105" y="connsiteY105"/>
                  </a:cxn>
                  <a:cxn ang="0">
                    <a:pos x="connsiteX106" y="connsiteY106"/>
                  </a:cxn>
                  <a:cxn ang="0">
                    <a:pos x="connsiteX107" y="connsiteY107"/>
                  </a:cxn>
                  <a:cxn ang="0">
                    <a:pos x="connsiteX108" y="connsiteY108"/>
                  </a:cxn>
                  <a:cxn ang="0">
                    <a:pos x="connsiteX109" y="connsiteY109"/>
                  </a:cxn>
                  <a:cxn ang="0">
                    <a:pos x="connsiteX110" y="connsiteY110"/>
                  </a:cxn>
                  <a:cxn ang="0">
                    <a:pos x="connsiteX111" y="connsiteY111"/>
                  </a:cxn>
                  <a:cxn ang="0">
                    <a:pos x="connsiteX112" y="connsiteY112"/>
                  </a:cxn>
                  <a:cxn ang="0">
                    <a:pos x="connsiteX113" y="connsiteY113"/>
                  </a:cxn>
                  <a:cxn ang="0">
                    <a:pos x="connsiteX114" y="connsiteY114"/>
                  </a:cxn>
                  <a:cxn ang="0">
                    <a:pos x="connsiteX115" y="connsiteY115"/>
                  </a:cxn>
                  <a:cxn ang="0">
                    <a:pos x="connsiteX116" y="connsiteY116"/>
                  </a:cxn>
                  <a:cxn ang="0">
                    <a:pos x="connsiteX117" y="connsiteY117"/>
                  </a:cxn>
                  <a:cxn ang="0">
                    <a:pos x="connsiteX118" y="connsiteY118"/>
                  </a:cxn>
                  <a:cxn ang="0">
                    <a:pos x="connsiteX119" y="connsiteY119"/>
                  </a:cxn>
                  <a:cxn ang="0">
                    <a:pos x="connsiteX120" y="connsiteY120"/>
                  </a:cxn>
                  <a:cxn ang="0">
                    <a:pos x="connsiteX121" y="connsiteY121"/>
                  </a:cxn>
                  <a:cxn ang="0">
                    <a:pos x="connsiteX122" y="connsiteY122"/>
                  </a:cxn>
                  <a:cxn ang="0">
                    <a:pos x="connsiteX123" y="connsiteY123"/>
                  </a:cxn>
                  <a:cxn ang="0">
                    <a:pos x="connsiteX124" y="connsiteY124"/>
                  </a:cxn>
                  <a:cxn ang="0">
                    <a:pos x="connsiteX125" y="connsiteY125"/>
                  </a:cxn>
                  <a:cxn ang="0">
                    <a:pos x="connsiteX126" y="connsiteY126"/>
                  </a:cxn>
                  <a:cxn ang="0">
                    <a:pos x="connsiteX127" y="connsiteY127"/>
                  </a:cxn>
                  <a:cxn ang="0">
                    <a:pos x="connsiteX128" y="connsiteY128"/>
                  </a:cxn>
                  <a:cxn ang="0">
                    <a:pos x="connsiteX129" y="connsiteY129"/>
                  </a:cxn>
                  <a:cxn ang="0">
                    <a:pos x="connsiteX130" y="connsiteY130"/>
                  </a:cxn>
                  <a:cxn ang="0">
                    <a:pos x="connsiteX131" y="connsiteY131"/>
                  </a:cxn>
                  <a:cxn ang="0">
                    <a:pos x="connsiteX132" y="connsiteY132"/>
                  </a:cxn>
                  <a:cxn ang="0">
                    <a:pos x="connsiteX133" y="connsiteY133"/>
                  </a:cxn>
                  <a:cxn ang="0">
                    <a:pos x="connsiteX134" y="connsiteY134"/>
                  </a:cxn>
                  <a:cxn ang="0">
                    <a:pos x="connsiteX135" y="connsiteY135"/>
                  </a:cxn>
                  <a:cxn ang="0">
                    <a:pos x="connsiteX136" y="connsiteY136"/>
                  </a:cxn>
                  <a:cxn ang="0">
                    <a:pos x="connsiteX137" y="connsiteY137"/>
                  </a:cxn>
                  <a:cxn ang="0">
                    <a:pos x="connsiteX138" y="connsiteY138"/>
                  </a:cxn>
                  <a:cxn ang="0">
                    <a:pos x="connsiteX139" y="connsiteY139"/>
                  </a:cxn>
                  <a:cxn ang="0">
                    <a:pos x="connsiteX140" y="connsiteY140"/>
                  </a:cxn>
                  <a:cxn ang="0">
                    <a:pos x="connsiteX141" y="connsiteY141"/>
                  </a:cxn>
                  <a:cxn ang="0">
                    <a:pos x="connsiteX142" y="connsiteY142"/>
                  </a:cxn>
                  <a:cxn ang="0">
                    <a:pos x="connsiteX143" y="connsiteY143"/>
                  </a:cxn>
                  <a:cxn ang="0">
                    <a:pos x="connsiteX144" y="connsiteY144"/>
                  </a:cxn>
                  <a:cxn ang="0">
                    <a:pos x="connsiteX145" y="connsiteY145"/>
                  </a:cxn>
                  <a:cxn ang="0">
                    <a:pos x="connsiteX146" y="connsiteY146"/>
                  </a:cxn>
                  <a:cxn ang="0">
                    <a:pos x="connsiteX147" y="connsiteY147"/>
                  </a:cxn>
                  <a:cxn ang="0">
                    <a:pos x="connsiteX148" y="connsiteY148"/>
                  </a:cxn>
                  <a:cxn ang="0">
                    <a:pos x="connsiteX149" y="connsiteY149"/>
                  </a:cxn>
                  <a:cxn ang="0">
                    <a:pos x="connsiteX150" y="connsiteY150"/>
                  </a:cxn>
                  <a:cxn ang="0">
                    <a:pos x="connsiteX151" y="connsiteY151"/>
                  </a:cxn>
                  <a:cxn ang="0">
                    <a:pos x="connsiteX152" y="connsiteY152"/>
                  </a:cxn>
                  <a:cxn ang="0">
                    <a:pos x="connsiteX153" y="connsiteY153"/>
                  </a:cxn>
                  <a:cxn ang="0">
                    <a:pos x="connsiteX154" y="connsiteY154"/>
                  </a:cxn>
                  <a:cxn ang="0">
                    <a:pos x="connsiteX155" y="connsiteY155"/>
                  </a:cxn>
                  <a:cxn ang="0">
                    <a:pos x="connsiteX156" y="connsiteY156"/>
                  </a:cxn>
                  <a:cxn ang="0">
                    <a:pos x="connsiteX157" y="connsiteY157"/>
                  </a:cxn>
                  <a:cxn ang="0">
                    <a:pos x="connsiteX158" y="connsiteY158"/>
                  </a:cxn>
                  <a:cxn ang="0">
                    <a:pos x="connsiteX159" y="connsiteY159"/>
                  </a:cxn>
                  <a:cxn ang="0">
                    <a:pos x="connsiteX160" y="connsiteY160"/>
                  </a:cxn>
                  <a:cxn ang="0">
                    <a:pos x="connsiteX161" y="connsiteY161"/>
                  </a:cxn>
                  <a:cxn ang="0">
                    <a:pos x="connsiteX162" y="connsiteY162"/>
                  </a:cxn>
                  <a:cxn ang="0">
                    <a:pos x="connsiteX163" y="connsiteY163"/>
                  </a:cxn>
                  <a:cxn ang="0">
                    <a:pos x="connsiteX164" y="connsiteY164"/>
                  </a:cxn>
                  <a:cxn ang="0">
                    <a:pos x="connsiteX165" y="connsiteY165"/>
                  </a:cxn>
                  <a:cxn ang="0">
                    <a:pos x="connsiteX166" y="connsiteY166"/>
                  </a:cxn>
                  <a:cxn ang="0">
                    <a:pos x="connsiteX167" y="connsiteY167"/>
                  </a:cxn>
                  <a:cxn ang="0">
                    <a:pos x="connsiteX168" y="connsiteY168"/>
                  </a:cxn>
                  <a:cxn ang="0">
                    <a:pos x="connsiteX169" y="connsiteY169"/>
                  </a:cxn>
                  <a:cxn ang="0">
                    <a:pos x="connsiteX170" y="connsiteY170"/>
                  </a:cxn>
                  <a:cxn ang="0">
                    <a:pos x="connsiteX171" y="connsiteY171"/>
                  </a:cxn>
                  <a:cxn ang="0">
                    <a:pos x="connsiteX172" y="connsiteY172"/>
                  </a:cxn>
                  <a:cxn ang="0">
                    <a:pos x="connsiteX173" y="connsiteY173"/>
                  </a:cxn>
                  <a:cxn ang="0">
                    <a:pos x="connsiteX174" y="connsiteY174"/>
                  </a:cxn>
                  <a:cxn ang="0">
                    <a:pos x="connsiteX175" y="connsiteY175"/>
                  </a:cxn>
                  <a:cxn ang="0">
                    <a:pos x="connsiteX176" y="connsiteY176"/>
                  </a:cxn>
                  <a:cxn ang="0">
                    <a:pos x="connsiteX177" y="connsiteY177"/>
                  </a:cxn>
                  <a:cxn ang="0">
                    <a:pos x="connsiteX178" y="connsiteY178"/>
                  </a:cxn>
                  <a:cxn ang="0">
                    <a:pos x="connsiteX179" y="connsiteY179"/>
                  </a:cxn>
                  <a:cxn ang="0">
                    <a:pos x="connsiteX180" y="connsiteY180"/>
                  </a:cxn>
                  <a:cxn ang="0">
                    <a:pos x="connsiteX181" y="connsiteY181"/>
                  </a:cxn>
                  <a:cxn ang="0">
                    <a:pos x="connsiteX182" y="connsiteY182"/>
                  </a:cxn>
                  <a:cxn ang="0">
                    <a:pos x="connsiteX183" y="connsiteY183"/>
                  </a:cxn>
                  <a:cxn ang="0">
                    <a:pos x="connsiteX184" y="connsiteY184"/>
                  </a:cxn>
                  <a:cxn ang="0">
                    <a:pos x="connsiteX185" y="connsiteY185"/>
                  </a:cxn>
                  <a:cxn ang="0">
                    <a:pos x="connsiteX186" y="connsiteY186"/>
                  </a:cxn>
                  <a:cxn ang="0">
                    <a:pos x="connsiteX187" y="connsiteY187"/>
                  </a:cxn>
                  <a:cxn ang="0">
                    <a:pos x="connsiteX188" y="connsiteY188"/>
                  </a:cxn>
                  <a:cxn ang="0">
                    <a:pos x="connsiteX189" y="connsiteY189"/>
                  </a:cxn>
                  <a:cxn ang="0">
                    <a:pos x="connsiteX190" y="connsiteY190"/>
                  </a:cxn>
                  <a:cxn ang="0">
                    <a:pos x="connsiteX191" y="connsiteY191"/>
                  </a:cxn>
                  <a:cxn ang="0">
                    <a:pos x="connsiteX192" y="connsiteY192"/>
                  </a:cxn>
                  <a:cxn ang="0">
                    <a:pos x="connsiteX193" y="connsiteY193"/>
                  </a:cxn>
                  <a:cxn ang="0">
                    <a:pos x="connsiteX194" y="connsiteY194"/>
                  </a:cxn>
                  <a:cxn ang="0">
                    <a:pos x="connsiteX195" y="connsiteY195"/>
                  </a:cxn>
                  <a:cxn ang="0">
                    <a:pos x="connsiteX196" y="connsiteY196"/>
                  </a:cxn>
                  <a:cxn ang="0">
                    <a:pos x="connsiteX197" y="connsiteY197"/>
                  </a:cxn>
                  <a:cxn ang="0">
                    <a:pos x="connsiteX198" y="connsiteY198"/>
                  </a:cxn>
                  <a:cxn ang="0">
                    <a:pos x="connsiteX199" y="connsiteY199"/>
                  </a:cxn>
                  <a:cxn ang="0">
                    <a:pos x="connsiteX200" y="connsiteY200"/>
                  </a:cxn>
                  <a:cxn ang="0">
                    <a:pos x="connsiteX201" y="connsiteY201"/>
                  </a:cxn>
                  <a:cxn ang="0">
                    <a:pos x="connsiteX202" y="connsiteY202"/>
                  </a:cxn>
                  <a:cxn ang="0">
                    <a:pos x="connsiteX203" y="connsiteY203"/>
                  </a:cxn>
                  <a:cxn ang="0">
                    <a:pos x="connsiteX204" y="connsiteY204"/>
                  </a:cxn>
                  <a:cxn ang="0">
                    <a:pos x="connsiteX205" y="connsiteY205"/>
                  </a:cxn>
                  <a:cxn ang="0">
                    <a:pos x="connsiteX206" y="connsiteY206"/>
                  </a:cxn>
                  <a:cxn ang="0">
                    <a:pos x="connsiteX207" y="connsiteY207"/>
                  </a:cxn>
                  <a:cxn ang="0">
                    <a:pos x="connsiteX208" y="connsiteY208"/>
                  </a:cxn>
                  <a:cxn ang="0">
                    <a:pos x="connsiteX209" y="connsiteY209"/>
                  </a:cxn>
                  <a:cxn ang="0">
                    <a:pos x="connsiteX210" y="connsiteY210"/>
                  </a:cxn>
                  <a:cxn ang="0">
                    <a:pos x="connsiteX211" y="connsiteY211"/>
                  </a:cxn>
                  <a:cxn ang="0">
                    <a:pos x="connsiteX212" y="connsiteY212"/>
                  </a:cxn>
                  <a:cxn ang="0">
                    <a:pos x="connsiteX213" y="connsiteY213"/>
                  </a:cxn>
                  <a:cxn ang="0">
                    <a:pos x="connsiteX214" y="connsiteY214"/>
                  </a:cxn>
                  <a:cxn ang="0">
                    <a:pos x="connsiteX215" y="connsiteY215"/>
                  </a:cxn>
                  <a:cxn ang="0">
                    <a:pos x="connsiteX216" y="connsiteY216"/>
                  </a:cxn>
                  <a:cxn ang="0">
                    <a:pos x="connsiteX217" y="connsiteY217"/>
                  </a:cxn>
                  <a:cxn ang="0">
                    <a:pos x="connsiteX218" y="connsiteY218"/>
                  </a:cxn>
                  <a:cxn ang="0">
                    <a:pos x="connsiteX219" y="connsiteY219"/>
                  </a:cxn>
                  <a:cxn ang="0">
                    <a:pos x="connsiteX220" y="connsiteY220"/>
                  </a:cxn>
                  <a:cxn ang="0">
                    <a:pos x="connsiteX221" y="connsiteY221"/>
                  </a:cxn>
                  <a:cxn ang="0">
                    <a:pos x="connsiteX222" y="connsiteY222"/>
                  </a:cxn>
                  <a:cxn ang="0">
                    <a:pos x="connsiteX223" y="connsiteY223"/>
                  </a:cxn>
                  <a:cxn ang="0">
                    <a:pos x="connsiteX224" y="connsiteY224"/>
                  </a:cxn>
                  <a:cxn ang="0">
                    <a:pos x="connsiteX225" y="connsiteY225"/>
                  </a:cxn>
                  <a:cxn ang="0">
                    <a:pos x="connsiteX226" y="connsiteY226"/>
                  </a:cxn>
                  <a:cxn ang="0">
                    <a:pos x="connsiteX227" y="connsiteY227"/>
                  </a:cxn>
                  <a:cxn ang="0">
                    <a:pos x="connsiteX228" y="connsiteY228"/>
                  </a:cxn>
                  <a:cxn ang="0">
                    <a:pos x="connsiteX229" y="connsiteY229"/>
                  </a:cxn>
                  <a:cxn ang="0">
                    <a:pos x="connsiteX230" y="connsiteY230"/>
                  </a:cxn>
                  <a:cxn ang="0">
                    <a:pos x="connsiteX231" y="connsiteY231"/>
                  </a:cxn>
                  <a:cxn ang="0">
                    <a:pos x="connsiteX232" y="connsiteY232"/>
                  </a:cxn>
                  <a:cxn ang="0">
                    <a:pos x="connsiteX233" y="connsiteY233"/>
                  </a:cxn>
                  <a:cxn ang="0">
                    <a:pos x="connsiteX234" y="connsiteY234"/>
                  </a:cxn>
                  <a:cxn ang="0">
                    <a:pos x="connsiteX235" y="connsiteY235"/>
                  </a:cxn>
                  <a:cxn ang="0">
                    <a:pos x="connsiteX236" y="connsiteY236"/>
                  </a:cxn>
                  <a:cxn ang="0">
                    <a:pos x="connsiteX237" y="connsiteY237"/>
                  </a:cxn>
                  <a:cxn ang="0">
                    <a:pos x="connsiteX238" y="connsiteY238"/>
                  </a:cxn>
                  <a:cxn ang="0">
                    <a:pos x="connsiteX239" y="connsiteY239"/>
                  </a:cxn>
                  <a:cxn ang="0">
                    <a:pos x="connsiteX240" y="connsiteY240"/>
                  </a:cxn>
                  <a:cxn ang="0">
                    <a:pos x="connsiteX241" y="connsiteY241"/>
                  </a:cxn>
                  <a:cxn ang="0">
                    <a:pos x="connsiteX242" y="connsiteY242"/>
                  </a:cxn>
                  <a:cxn ang="0">
                    <a:pos x="connsiteX243" y="connsiteY243"/>
                  </a:cxn>
                  <a:cxn ang="0">
                    <a:pos x="connsiteX244" y="connsiteY244"/>
                  </a:cxn>
                  <a:cxn ang="0">
                    <a:pos x="connsiteX245" y="connsiteY245"/>
                  </a:cxn>
                  <a:cxn ang="0">
                    <a:pos x="connsiteX246" y="connsiteY246"/>
                  </a:cxn>
                  <a:cxn ang="0">
                    <a:pos x="connsiteX247" y="connsiteY247"/>
                  </a:cxn>
                  <a:cxn ang="0">
                    <a:pos x="connsiteX248" y="connsiteY248"/>
                  </a:cxn>
                  <a:cxn ang="0">
                    <a:pos x="connsiteX249" y="connsiteY249"/>
                  </a:cxn>
                  <a:cxn ang="0">
                    <a:pos x="connsiteX250" y="connsiteY250"/>
                  </a:cxn>
                  <a:cxn ang="0">
                    <a:pos x="connsiteX251" y="connsiteY251"/>
                  </a:cxn>
                  <a:cxn ang="0">
                    <a:pos x="connsiteX252" y="connsiteY252"/>
                  </a:cxn>
                  <a:cxn ang="0">
                    <a:pos x="connsiteX253" y="connsiteY253"/>
                  </a:cxn>
                  <a:cxn ang="0">
                    <a:pos x="connsiteX254" y="connsiteY254"/>
                  </a:cxn>
                  <a:cxn ang="0">
                    <a:pos x="connsiteX255" y="connsiteY255"/>
                  </a:cxn>
                  <a:cxn ang="0">
                    <a:pos x="connsiteX256" y="connsiteY256"/>
                  </a:cxn>
                  <a:cxn ang="0">
                    <a:pos x="connsiteX257" y="connsiteY257"/>
                  </a:cxn>
                  <a:cxn ang="0">
                    <a:pos x="connsiteX258" y="connsiteY258"/>
                  </a:cxn>
                  <a:cxn ang="0">
                    <a:pos x="connsiteX259" y="connsiteY259"/>
                  </a:cxn>
                  <a:cxn ang="0">
                    <a:pos x="connsiteX260" y="connsiteY260"/>
                  </a:cxn>
                  <a:cxn ang="0">
                    <a:pos x="connsiteX261" y="connsiteY261"/>
                  </a:cxn>
                  <a:cxn ang="0">
                    <a:pos x="connsiteX262" y="connsiteY262"/>
                  </a:cxn>
                  <a:cxn ang="0">
                    <a:pos x="connsiteX263" y="connsiteY263"/>
                  </a:cxn>
                  <a:cxn ang="0">
                    <a:pos x="connsiteX264" y="connsiteY264"/>
                  </a:cxn>
                  <a:cxn ang="0">
                    <a:pos x="connsiteX265" y="connsiteY265"/>
                  </a:cxn>
                  <a:cxn ang="0">
                    <a:pos x="connsiteX266" y="connsiteY266"/>
                  </a:cxn>
                  <a:cxn ang="0">
                    <a:pos x="connsiteX267" y="connsiteY267"/>
                  </a:cxn>
                  <a:cxn ang="0">
                    <a:pos x="connsiteX268" y="connsiteY268"/>
                  </a:cxn>
                  <a:cxn ang="0">
                    <a:pos x="connsiteX269" y="connsiteY269"/>
                  </a:cxn>
                  <a:cxn ang="0">
                    <a:pos x="connsiteX270" y="connsiteY270"/>
                  </a:cxn>
                  <a:cxn ang="0">
                    <a:pos x="connsiteX271" y="connsiteY271"/>
                  </a:cxn>
                  <a:cxn ang="0">
                    <a:pos x="connsiteX272" y="connsiteY272"/>
                  </a:cxn>
                  <a:cxn ang="0">
                    <a:pos x="connsiteX273" y="connsiteY273"/>
                  </a:cxn>
                  <a:cxn ang="0">
                    <a:pos x="connsiteX274" y="connsiteY274"/>
                  </a:cxn>
                  <a:cxn ang="0">
                    <a:pos x="connsiteX275" y="connsiteY275"/>
                  </a:cxn>
                  <a:cxn ang="0">
                    <a:pos x="connsiteX276" y="connsiteY276"/>
                  </a:cxn>
                  <a:cxn ang="0">
                    <a:pos x="connsiteX277" y="connsiteY277"/>
                  </a:cxn>
                  <a:cxn ang="0">
                    <a:pos x="connsiteX278" y="connsiteY278"/>
                  </a:cxn>
                  <a:cxn ang="0">
                    <a:pos x="connsiteX279" y="connsiteY279"/>
                  </a:cxn>
                  <a:cxn ang="0">
                    <a:pos x="connsiteX280" y="connsiteY280"/>
                  </a:cxn>
                  <a:cxn ang="0">
                    <a:pos x="connsiteX281" y="connsiteY281"/>
                  </a:cxn>
                  <a:cxn ang="0">
                    <a:pos x="connsiteX282" y="connsiteY282"/>
                  </a:cxn>
                  <a:cxn ang="0">
                    <a:pos x="connsiteX283" y="connsiteY283"/>
                  </a:cxn>
                  <a:cxn ang="0">
                    <a:pos x="connsiteX284" y="connsiteY284"/>
                  </a:cxn>
                  <a:cxn ang="0">
                    <a:pos x="connsiteX285" y="connsiteY285"/>
                  </a:cxn>
                  <a:cxn ang="0">
                    <a:pos x="connsiteX286" y="connsiteY286"/>
                  </a:cxn>
                  <a:cxn ang="0">
                    <a:pos x="connsiteX287" y="connsiteY287"/>
                  </a:cxn>
                </a:cxnLst>
                <a:rect l="l" t="t" r="r" b="b"/>
                <a:pathLst>
                  <a:path w="5260975" h="1410656">
                    <a:moveTo>
                      <a:pt x="5260975" y="0"/>
                    </a:moveTo>
                    <a:lnTo>
                      <a:pt x="5260975" y="221634"/>
                    </a:lnTo>
                    <a:lnTo>
                      <a:pt x="5226503" y="237063"/>
                    </a:lnTo>
                    <a:cubicBezTo>
                      <a:pt x="5219783" y="239848"/>
                      <a:pt x="5212389" y="241384"/>
                      <a:pt x="5206341" y="245128"/>
                    </a:cubicBezTo>
                    <a:cubicBezTo>
                      <a:pt x="5178495" y="262219"/>
                      <a:pt x="5151515" y="280654"/>
                      <a:pt x="5123287" y="297073"/>
                    </a:cubicBezTo>
                    <a:cubicBezTo>
                      <a:pt x="5094195" y="314067"/>
                      <a:pt x="5068175" y="334134"/>
                      <a:pt x="5048107" y="361307"/>
                    </a:cubicBezTo>
                    <a:cubicBezTo>
                      <a:pt x="5029480" y="386559"/>
                      <a:pt x="5011429" y="412194"/>
                      <a:pt x="4992899" y="437542"/>
                    </a:cubicBezTo>
                    <a:cubicBezTo>
                      <a:pt x="4988194" y="443975"/>
                      <a:pt x="4983873" y="451561"/>
                      <a:pt x="4977440" y="455690"/>
                    </a:cubicBezTo>
                    <a:cubicBezTo>
                      <a:pt x="4964094" y="464331"/>
                      <a:pt x="4949499" y="471340"/>
                      <a:pt x="4935193" y="478445"/>
                    </a:cubicBezTo>
                    <a:cubicBezTo>
                      <a:pt x="4922903" y="484494"/>
                      <a:pt x="4909845" y="489006"/>
                      <a:pt x="4897844" y="495535"/>
                    </a:cubicBezTo>
                    <a:cubicBezTo>
                      <a:pt x="4888243" y="500721"/>
                      <a:pt x="4879697" y="507922"/>
                      <a:pt x="4870767" y="514451"/>
                    </a:cubicBezTo>
                    <a:cubicBezTo>
                      <a:pt x="4862990" y="520115"/>
                      <a:pt x="4854445" y="525012"/>
                      <a:pt x="4847916" y="531830"/>
                    </a:cubicBezTo>
                    <a:cubicBezTo>
                      <a:pt x="4831977" y="548344"/>
                      <a:pt x="4815942" y="564571"/>
                      <a:pt x="4796163" y="576765"/>
                    </a:cubicBezTo>
                    <a:cubicBezTo>
                      <a:pt x="4776672" y="588862"/>
                      <a:pt x="4758237" y="602401"/>
                      <a:pt x="4738843" y="614691"/>
                    </a:cubicBezTo>
                    <a:cubicBezTo>
                      <a:pt x="4719831" y="626693"/>
                      <a:pt x="4702645" y="639846"/>
                      <a:pt x="4692755" y="661162"/>
                    </a:cubicBezTo>
                    <a:cubicBezTo>
                      <a:pt x="4688339" y="670571"/>
                      <a:pt x="4682097" y="680845"/>
                      <a:pt x="4673744" y="686318"/>
                    </a:cubicBezTo>
                    <a:cubicBezTo>
                      <a:pt x="4661838" y="694095"/>
                      <a:pt x="4646764" y="696880"/>
                      <a:pt x="4633801" y="703505"/>
                    </a:cubicBezTo>
                    <a:cubicBezTo>
                      <a:pt x="4618535" y="711282"/>
                      <a:pt x="4600869" y="718003"/>
                      <a:pt x="4590499" y="730389"/>
                    </a:cubicBezTo>
                    <a:cubicBezTo>
                      <a:pt x="4581281" y="741431"/>
                      <a:pt x="4571968" y="750072"/>
                      <a:pt x="4559773" y="757081"/>
                    </a:cubicBezTo>
                    <a:cubicBezTo>
                      <a:pt x="4551229" y="761978"/>
                      <a:pt x="4544892" y="770907"/>
                      <a:pt x="4536059" y="774940"/>
                    </a:cubicBezTo>
                    <a:cubicBezTo>
                      <a:pt x="4524441" y="780317"/>
                      <a:pt x="4512727" y="784542"/>
                      <a:pt x="4502549" y="792895"/>
                    </a:cubicBezTo>
                    <a:cubicBezTo>
                      <a:pt x="4491987" y="801536"/>
                      <a:pt x="4479986" y="808353"/>
                      <a:pt x="4468944" y="816419"/>
                    </a:cubicBezTo>
                    <a:cubicBezTo>
                      <a:pt x="4463087" y="820739"/>
                      <a:pt x="4458286" y="826404"/>
                      <a:pt x="4452622" y="830917"/>
                    </a:cubicBezTo>
                    <a:cubicBezTo>
                      <a:pt x="4442252" y="839174"/>
                      <a:pt x="4431690" y="847239"/>
                      <a:pt x="4421032" y="855016"/>
                    </a:cubicBezTo>
                    <a:cubicBezTo>
                      <a:pt x="4410375" y="862794"/>
                      <a:pt x="4400197" y="871819"/>
                      <a:pt x="4388483" y="877484"/>
                    </a:cubicBezTo>
                    <a:cubicBezTo>
                      <a:pt x="4368513" y="887086"/>
                      <a:pt x="4346717" y="892847"/>
                      <a:pt x="4327321" y="903216"/>
                    </a:cubicBezTo>
                    <a:cubicBezTo>
                      <a:pt x="4307639" y="913777"/>
                      <a:pt x="4289107" y="927028"/>
                      <a:pt x="4271633" y="941046"/>
                    </a:cubicBezTo>
                    <a:cubicBezTo>
                      <a:pt x="4257807" y="952088"/>
                      <a:pt x="4244845" y="963034"/>
                      <a:pt x="4227465" y="968698"/>
                    </a:cubicBezTo>
                    <a:cubicBezTo>
                      <a:pt x="4217768" y="971867"/>
                      <a:pt x="4207591" y="978780"/>
                      <a:pt x="4201733" y="986846"/>
                    </a:cubicBezTo>
                    <a:cubicBezTo>
                      <a:pt x="4189059" y="1004416"/>
                      <a:pt x="4172833" y="1016802"/>
                      <a:pt x="4154494" y="1027364"/>
                    </a:cubicBezTo>
                    <a:cubicBezTo>
                      <a:pt x="4130010" y="1041574"/>
                      <a:pt x="4105814" y="1056072"/>
                      <a:pt x="4081234" y="1069994"/>
                    </a:cubicBezTo>
                    <a:cubicBezTo>
                      <a:pt x="4066737" y="1078252"/>
                      <a:pt x="4052335" y="1086989"/>
                      <a:pt x="4036971" y="1093038"/>
                    </a:cubicBezTo>
                    <a:cubicBezTo>
                      <a:pt x="4005575" y="1105520"/>
                      <a:pt x="3973410" y="1116177"/>
                      <a:pt x="3941725" y="1127796"/>
                    </a:cubicBezTo>
                    <a:cubicBezTo>
                      <a:pt x="3931355" y="1131540"/>
                      <a:pt x="3921561" y="1136917"/>
                      <a:pt x="3910999" y="1140182"/>
                    </a:cubicBezTo>
                    <a:cubicBezTo>
                      <a:pt x="3899573" y="1143734"/>
                      <a:pt x="3887285" y="1144790"/>
                      <a:pt x="3875859" y="1148343"/>
                    </a:cubicBezTo>
                    <a:cubicBezTo>
                      <a:pt x="3856847" y="1154199"/>
                      <a:pt x="3838412" y="1161689"/>
                      <a:pt x="3819401" y="1167642"/>
                    </a:cubicBezTo>
                    <a:cubicBezTo>
                      <a:pt x="3782723" y="1179068"/>
                      <a:pt x="3745949" y="1190014"/>
                      <a:pt x="3709176" y="1200863"/>
                    </a:cubicBezTo>
                    <a:cubicBezTo>
                      <a:pt x="3701303" y="1203168"/>
                      <a:pt x="3692757" y="1203456"/>
                      <a:pt x="3684981" y="1205952"/>
                    </a:cubicBezTo>
                    <a:cubicBezTo>
                      <a:pt x="3664337" y="1212673"/>
                      <a:pt x="3643789" y="1219970"/>
                      <a:pt x="3623338" y="1227363"/>
                    </a:cubicBezTo>
                    <a:cubicBezTo>
                      <a:pt x="3610953" y="1231876"/>
                      <a:pt x="3598854" y="1237445"/>
                      <a:pt x="3586373" y="1241765"/>
                    </a:cubicBezTo>
                    <a:cubicBezTo>
                      <a:pt x="3576387" y="1245222"/>
                      <a:pt x="3566113" y="1247910"/>
                      <a:pt x="3555743" y="1250023"/>
                    </a:cubicBezTo>
                    <a:cubicBezTo>
                      <a:pt x="3546814" y="1251848"/>
                      <a:pt x="3537501" y="1251655"/>
                      <a:pt x="3528667" y="1253864"/>
                    </a:cubicBezTo>
                    <a:cubicBezTo>
                      <a:pt x="3504759" y="1259816"/>
                      <a:pt x="3481140" y="1266538"/>
                      <a:pt x="3457424" y="1272874"/>
                    </a:cubicBezTo>
                    <a:cubicBezTo>
                      <a:pt x="3447919" y="1275371"/>
                      <a:pt x="3438221" y="1277196"/>
                      <a:pt x="3429003" y="1280364"/>
                    </a:cubicBezTo>
                    <a:cubicBezTo>
                      <a:pt x="3404327" y="1288717"/>
                      <a:pt x="3380036" y="1298222"/>
                      <a:pt x="3355264" y="1306096"/>
                    </a:cubicBezTo>
                    <a:cubicBezTo>
                      <a:pt x="3334717" y="1312625"/>
                      <a:pt x="3313593" y="1317329"/>
                      <a:pt x="3292757" y="1323090"/>
                    </a:cubicBezTo>
                    <a:cubicBezTo>
                      <a:pt x="3283924" y="1325587"/>
                      <a:pt x="3275475" y="1329140"/>
                      <a:pt x="3266643" y="1331251"/>
                    </a:cubicBezTo>
                    <a:cubicBezTo>
                      <a:pt x="3246863" y="1336053"/>
                      <a:pt x="3226796" y="1340085"/>
                      <a:pt x="3206921" y="1344886"/>
                    </a:cubicBezTo>
                    <a:cubicBezTo>
                      <a:pt x="3195590" y="1347670"/>
                      <a:pt x="3184645" y="1352663"/>
                      <a:pt x="3173123" y="1354488"/>
                    </a:cubicBezTo>
                    <a:cubicBezTo>
                      <a:pt x="3145759" y="1358808"/>
                      <a:pt x="3118203" y="1361880"/>
                      <a:pt x="3090646" y="1365337"/>
                    </a:cubicBezTo>
                    <a:cubicBezTo>
                      <a:pt x="3062227" y="1368889"/>
                      <a:pt x="3033902" y="1372634"/>
                      <a:pt x="3005480" y="1375802"/>
                    </a:cubicBezTo>
                    <a:cubicBezTo>
                      <a:pt x="2989926" y="1377435"/>
                      <a:pt x="2974275" y="1377723"/>
                      <a:pt x="2958721" y="1379259"/>
                    </a:cubicBezTo>
                    <a:cubicBezTo>
                      <a:pt x="2945087" y="1380604"/>
                      <a:pt x="2931549" y="1383100"/>
                      <a:pt x="2917915" y="1384733"/>
                    </a:cubicBezTo>
                    <a:cubicBezTo>
                      <a:pt x="2906105" y="1386076"/>
                      <a:pt x="2894199" y="1386844"/>
                      <a:pt x="2882389" y="1388189"/>
                    </a:cubicBezTo>
                    <a:cubicBezTo>
                      <a:pt x="2863475" y="1390397"/>
                      <a:pt x="2844655" y="1392894"/>
                      <a:pt x="2825837" y="1395198"/>
                    </a:cubicBezTo>
                    <a:cubicBezTo>
                      <a:pt x="2817964" y="1396062"/>
                      <a:pt x="2809706" y="1398462"/>
                      <a:pt x="2802313" y="1397023"/>
                    </a:cubicBezTo>
                    <a:cubicBezTo>
                      <a:pt x="2783686" y="1393373"/>
                      <a:pt x="2765347" y="1394430"/>
                      <a:pt x="2746816" y="1396926"/>
                    </a:cubicBezTo>
                    <a:cubicBezTo>
                      <a:pt x="2740479" y="1397791"/>
                      <a:pt x="2733662" y="1397598"/>
                      <a:pt x="2727517" y="1395966"/>
                    </a:cubicBezTo>
                    <a:cubicBezTo>
                      <a:pt x="2714939" y="1392701"/>
                      <a:pt x="2702745" y="1388092"/>
                      <a:pt x="2690359" y="1384060"/>
                    </a:cubicBezTo>
                    <a:cubicBezTo>
                      <a:pt x="2689014" y="1383580"/>
                      <a:pt x="2687382" y="1383484"/>
                      <a:pt x="2685943" y="1383196"/>
                    </a:cubicBezTo>
                    <a:cubicBezTo>
                      <a:pt x="2677781" y="1381563"/>
                      <a:pt x="2669717" y="1379931"/>
                      <a:pt x="2661554" y="1378491"/>
                    </a:cubicBezTo>
                    <a:cubicBezTo>
                      <a:pt x="2657138" y="1377723"/>
                      <a:pt x="2652625" y="1377627"/>
                      <a:pt x="2648208" y="1376955"/>
                    </a:cubicBezTo>
                    <a:cubicBezTo>
                      <a:pt x="2631118" y="1374266"/>
                      <a:pt x="2612299" y="1378779"/>
                      <a:pt x="2597512" y="1367162"/>
                    </a:cubicBezTo>
                    <a:cubicBezTo>
                      <a:pt x="2587911" y="1359672"/>
                      <a:pt x="2578597" y="1361401"/>
                      <a:pt x="2568324" y="1362553"/>
                    </a:cubicBezTo>
                    <a:cubicBezTo>
                      <a:pt x="2560547" y="1363417"/>
                      <a:pt x="2552577" y="1363128"/>
                      <a:pt x="2544704" y="1363225"/>
                    </a:cubicBezTo>
                    <a:cubicBezTo>
                      <a:pt x="2530878" y="1363512"/>
                      <a:pt x="2517052" y="1363609"/>
                      <a:pt x="2503225" y="1364089"/>
                    </a:cubicBezTo>
                    <a:cubicBezTo>
                      <a:pt x="2498808" y="1364281"/>
                      <a:pt x="2494297" y="1366682"/>
                      <a:pt x="2489975" y="1366298"/>
                    </a:cubicBezTo>
                    <a:cubicBezTo>
                      <a:pt x="2470004" y="1364473"/>
                      <a:pt x="2450033" y="1361592"/>
                      <a:pt x="2430061" y="1359960"/>
                    </a:cubicBezTo>
                    <a:cubicBezTo>
                      <a:pt x="2418732" y="1359001"/>
                      <a:pt x="2407114" y="1360824"/>
                      <a:pt x="2395880" y="1359480"/>
                    </a:cubicBezTo>
                    <a:cubicBezTo>
                      <a:pt x="2382919" y="1357944"/>
                      <a:pt x="2370245" y="1354008"/>
                      <a:pt x="2357378" y="1351607"/>
                    </a:cubicBezTo>
                    <a:cubicBezTo>
                      <a:pt x="2353826" y="1350935"/>
                      <a:pt x="2349889" y="1351799"/>
                      <a:pt x="2346145" y="1351991"/>
                    </a:cubicBezTo>
                    <a:cubicBezTo>
                      <a:pt x="2341920" y="1352183"/>
                      <a:pt x="2337791" y="1352567"/>
                      <a:pt x="2333567" y="1352663"/>
                    </a:cubicBezTo>
                    <a:cubicBezTo>
                      <a:pt x="2320700" y="1352856"/>
                      <a:pt x="2307835" y="1352567"/>
                      <a:pt x="2294968" y="1353240"/>
                    </a:cubicBezTo>
                    <a:cubicBezTo>
                      <a:pt x="2287095" y="1353624"/>
                      <a:pt x="2278839" y="1357560"/>
                      <a:pt x="2271540" y="1356120"/>
                    </a:cubicBezTo>
                    <a:cubicBezTo>
                      <a:pt x="2256659" y="1353335"/>
                      <a:pt x="2241776" y="1359576"/>
                      <a:pt x="2226895" y="1354392"/>
                    </a:cubicBezTo>
                    <a:cubicBezTo>
                      <a:pt x="2222285" y="1352856"/>
                      <a:pt x="2215948" y="1356696"/>
                      <a:pt x="2210379" y="1356888"/>
                    </a:cubicBezTo>
                    <a:cubicBezTo>
                      <a:pt x="2196457" y="1357368"/>
                      <a:pt x="2182535" y="1357272"/>
                      <a:pt x="2168613" y="1357176"/>
                    </a:cubicBezTo>
                    <a:cubicBezTo>
                      <a:pt x="2156131" y="1357080"/>
                      <a:pt x="2143168" y="1358424"/>
                      <a:pt x="2131167" y="1355736"/>
                    </a:cubicBezTo>
                    <a:cubicBezTo>
                      <a:pt x="2118588" y="1352856"/>
                      <a:pt x="2107259" y="1353240"/>
                      <a:pt x="2095065" y="1356504"/>
                    </a:cubicBezTo>
                    <a:cubicBezTo>
                      <a:pt x="2086711" y="1358712"/>
                      <a:pt x="2077878" y="1359001"/>
                      <a:pt x="2069237" y="1359672"/>
                    </a:cubicBezTo>
                    <a:cubicBezTo>
                      <a:pt x="2059924" y="1360440"/>
                      <a:pt x="2049650" y="1358424"/>
                      <a:pt x="2041201" y="1361592"/>
                    </a:cubicBezTo>
                    <a:cubicBezTo>
                      <a:pt x="2016044" y="1371002"/>
                      <a:pt x="1990216" y="1373018"/>
                      <a:pt x="1963909" y="1373018"/>
                    </a:cubicBezTo>
                    <a:cubicBezTo>
                      <a:pt x="1959107" y="1373018"/>
                      <a:pt x="1954210" y="1371675"/>
                      <a:pt x="1949603" y="1370234"/>
                    </a:cubicBezTo>
                    <a:cubicBezTo>
                      <a:pt x="1922717" y="1361592"/>
                      <a:pt x="1895737" y="1362360"/>
                      <a:pt x="1868373" y="1367641"/>
                    </a:cubicBezTo>
                    <a:cubicBezTo>
                      <a:pt x="1862708" y="1368794"/>
                      <a:pt x="1856372" y="1368986"/>
                      <a:pt x="1850707" y="1367834"/>
                    </a:cubicBezTo>
                    <a:cubicBezTo>
                      <a:pt x="1834768" y="1364473"/>
                      <a:pt x="1819309" y="1358904"/>
                      <a:pt x="1803275" y="1356504"/>
                    </a:cubicBezTo>
                    <a:cubicBezTo>
                      <a:pt x="1776775" y="1352567"/>
                      <a:pt x="1753828" y="1365817"/>
                      <a:pt x="1730112" y="1374459"/>
                    </a:cubicBezTo>
                    <a:cubicBezTo>
                      <a:pt x="1707548" y="1382620"/>
                      <a:pt x="1688345" y="1401055"/>
                      <a:pt x="1661652" y="1396926"/>
                    </a:cubicBezTo>
                    <a:cubicBezTo>
                      <a:pt x="1658965" y="1396542"/>
                      <a:pt x="1655988" y="1399134"/>
                      <a:pt x="1653011" y="1399807"/>
                    </a:cubicBezTo>
                    <a:cubicBezTo>
                      <a:pt x="1644850" y="1401631"/>
                      <a:pt x="1636689" y="1403839"/>
                      <a:pt x="1628431" y="1404704"/>
                    </a:cubicBezTo>
                    <a:cubicBezTo>
                      <a:pt x="1618350" y="1405856"/>
                      <a:pt x="1608076" y="1405472"/>
                      <a:pt x="1597995" y="1406432"/>
                    </a:cubicBezTo>
                    <a:cubicBezTo>
                      <a:pt x="1585032" y="1407584"/>
                      <a:pt x="1572263" y="1410656"/>
                      <a:pt x="1559396" y="1410656"/>
                    </a:cubicBezTo>
                    <a:cubicBezTo>
                      <a:pt x="1549026" y="1410656"/>
                      <a:pt x="1538753" y="1407104"/>
                      <a:pt x="1528480" y="1405375"/>
                    </a:cubicBezTo>
                    <a:cubicBezTo>
                      <a:pt x="1513981" y="1402975"/>
                      <a:pt x="1498042" y="1403647"/>
                      <a:pt x="1485272" y="1397502"/>
                    </a:cubicBezTo>
                    <a:cubicBezTo>
                      <a:pt x="1471639" y="1390973"/>
                      <a:pt x="1458676" y="1387997"/>
                      <a:pt x="1444562" y="1390013"/>
                    </a:cubicBezTo>
                    <a:cubicBezTo>
                      <a:pt x="1439857" y="1390685"/>
                      <a:pt x="1433808" y="1394718"/>
                      <a:pt x="1431696" y="1398846"/>
                    </a:cubicBezTo>
                    <a:cubicBezTo>
                      <a:pt x="1426991" y="1408064"/>
                      <a:pt x="1420559" y="1409697"/>
                      <a:pt x="1411821" y="1406527"/>
                    </a:cubicBezTo>
                    <a:cubicBezTo>
                      <a:pt x="1404236" y="1403839"/>
                      <a:pt x="1394922" y="1402495"/>
                      <a:pt x="1389738" y="1397310"/>
                    </a:cubicBezTo>
                    <a:cubicBezTo>
                      <a:pt x="1375047" y="1382620"/>
                      <a:pt x="1356324" y="1382140"/>
                      <a:pt x="1338081" y="1378204"/>
                    </a:cubicBezTo>
                    <a:cubicBezTo>
                      <a:pt x="1326945" y="1375802"/>
                      <a:pt x="1316574" y="1375707"/>
                      <a:pt x="1305436" y="1377339"/>
                    </a:cubicBezTo>
                    <a:cubicBezTo>
                      <a:pt x="1281241" y="1380988"/>
                      <a:pt x="1257717" y="1375802"/>
                      <a:pt x="1234481" y="1369178"/>
                    </a:cubicBezTo>
                    <a:cubicBezTo>
                      <a:pt x="1219118" y="1364761"/>
                      <a:pt x="1203372" y="1362073"/>
                      <a:pt x="1188106" y="1357560"/>
                    </a:cubicBezTo>
                    <a:cubicBezTo>
                      <a:pt x="1176680" y="1354104"/>
                      <a:pt x="1165255" y="1349975"/>
                      <a:pt x="1154790" y="1344406"/>
                    </a:cubicBezTo>
                    <a:cubicBezTo>
                      <a:pt x="1139618" y="1336244"/>
                      <a:pt x="1126369" y="1323954"/>
                      <a:pt x="1107069" y="1327219"/>
                    </a:cubicBezTo>
                    <a:cubicBezTo>
                      <a:pt x="1090074" y="1330099"/>
                      <a:pt x="1074713" y="1324051"/>
                      <a:pt x="1059158" y="1318290"/>
                    </a:cubicBezTo>
                    <a:cubicBezTo>
                      <a:pt x="1047732" y="1314065"/>
                      <a:pt x="1036308" y="1309744"/>
                      <a:pt x="1024496" y="1307056"/>
                    </a:cubicBezTo>
                    <a:cubicBezTo>
                      <a:pt x="1010478" y="1303887"/>
                      <a:pt x="994635" y="1305232"/>
                      <a:pt x="982153" y="1299374"/>
                    </a:cubicBezTo>
                    <a:cubicBezTo>
                      <a:pt x="969095" y="1293229"/>
                      <a:pt x="958246" y="1297358"/>
                      <a:pt x="946628" y="1299087"/>
                    </a:cubicBezTo>
                    <a:cubicBezTo>
                      <a:pt x="928097" y="1301775"/>
                      <a:pt x="909661" y="1306768"/>
                      <a:pt x="890939" y="1300431"/>
                    </a:cubicBezTo>
                    <a:cubicBezTo>
                      <a:pt x="868184" y="1292750"/>
                      <a:pt x="845620" y="1284493"/>
                      <a:pt x="822769" y="1277196"/>
                    </a:cubicBezTo>
                    <a:cubicBezTo>
                      <a:pt x="813934" y="1274410"/>
                      <a:pt x="804431" y="1273258"/>
                      <a:pt x="795212" y="1272010"/>
                    </a:cubicBezTo>
                    <a:cubicBezTo>
                      <a:pt x="786476" y="1270954"/>
                      <a:pt x="776010" y="1273642"/>
                      <a:pt x="769288" y="1269610"/>
                    </a:cubicBezTo>
                    <a:cubicBezTo>
                      <a:pt x="752005" y="1259241"/>
                      <a:pt x="734243" y="1254152"/>
                      <a:pt x="714271" y="1254152"/>
                    </a:cubicBezTo>
                    <a:cubicBezTo>
                      <a:pt x="706781" y="1254152"/>
                      <a:pt x="699484" y="1249831"/>
                      <a:pt x="691900" y="1249062"/>
                    </a:cubicBezTo>
                    <a:cubicBezTo>
                      <a:pt x="681529" y="1248103"/>
                      <a:pt x="669623" y="1245510"/>
                      <a:pt x="660598" y="1249159"/>
                    </a:cubicBezTo>
                    <a:cubicBezTo>
                      <a:pt x="639379" y="1257800"/>
                      <a:pt x="622193" y="1250599"/>
                      <a:pt x="603662" y="1242054"/>
                    </a:cubicBezTo>
                    <a:cubicBezTo>
                      <a:pt x="585418" y="1233604"/>
                      <a:pt x="566215" y="1226884"/>
                      <a:pt x="546821" y="1221314"/>
                    </a:cubicBezTo>
                    <a:cubicBezTo>
                      <a:pt x="539524" y="1219298"/>
                      <a:pt x="530787" y="1222659"/>
                      <a:pt x="522721" y="1223330"/>
                    </a:cubicBezTo>
                    <a:cubicBezTo>
                      <a:pt x="519840" y="1223523"/>
                      <a:pt x="516671" y="1223811"/>
                      <a:pt x="514080" y="1222851"/>
                    </a:cubicBezTo>
                    <a:cubicBezTo>
                      <a:pt x="489020" y="1213633"/>
                      <a:pt x="463575" y="1206624"/>
                      <a:pt x="436404" y="1211424"/>
                    </a:cubicBezTo>
                    <a:cubicBezTo>
                      <a:pt x="433908" y="1211905"/>
                      <a:pt x="431123" y="1210849"/>
                      <a:pt x="428626" y="1210177"/>
                    </a:cubicBezTo>
                    <a:cubicBezTo>
                      <a:pt x="416432" y="1206720"/>
                      <a:pt x="404526" y="1201247"/>
                      <a:pt x="392141" y="1199999"/>
                    </a:cubicBezTo>
                    <a:cubicBezTo>
                      <a:pt x="361608" y="1196927"/>
                      <a:pt x="330884" y="1195678"/>
                      <a:pt x="300157" y="1193662"/>
                    </a:cubicBezTo>
                    <a:cubicBezTo>
                      <a:pt x="298237" y="1193566"/>
                      <a:pt x="296221" y="1193566"/>
                      <a:pt x="294493" y="1192894"/>
                    </a:cubicBezTo>
                    <a:cubicBezTo>
                      <a:pt x="283163" y="1188765"/>
                      <a:pt x="273274" y="1190110"/>
                      <a:pt x="263671" y="1197982"/>
                    </a:cubicBezTo>
                    <a:cubicBezTo>
                      <a:pt x="259447" y="1201439"/>
                      <a:pt x="253686" y="1203263"/>
                      <a:pt x="248406" y="1205184"/>
                    </a:cubicBezTo>
                    <a:cubicBezTo>
                      <a:pt x="240628" y="1208065"/>
                      <a:pt x="232659" y="1210849"/>
                      <a:pt x="224594" y="1212673"/>
                    </a:cubicBezTo>
                    <a:cubicBezTo>
                      <a:pt x="216624" y="1214401"/>
                      <a:pt x="208079" y="1216801"/>
                      <a:pt x="200398" y="1215458"/>
                    </a:cubicBezTo>
                    <a:cubicBezTo>
                      <a:pt x="186572" y="1213057"/>
                      <a:pt x="173417" y="1207681"/>
                      <a:pt x="159783" y="1204127"/>
                    </a:cubicBezTo>
                    <a:cubicBezTo>
                      <a:pt x="155079" y="1202879"/>
                      <a:pt x="149893" y="1203072"/>
                      <a:pt x="144997" y="1202975"/>
                    </a:cubicBezTo>
                    <a:cubicBezTo>
                      <a:pt x="133763" y="1202688"/>
                      <a:pt x="122241" y="1205472"/>
                      <a:pt x="112064" y="1197503"/>
                    </a:cubicBezTo>
                    <a:cubicBezTo>
                      <a:pt x="102655" y="1190014"/>
                      <a:pt x="93148" y="1192221"/>
                      <a:pt x="83259" y="1197887"/>
                    </a:cubicBezTo>
                    <a:cubicBezTo>
                      <a:pt x="76154" y="1201920"/>
                      <a:pt x="68090" y="1205088"/>
                      <a:pt x="60120" y="1206624"/>
                    </a:cubicBezTo>
                    <a:cubicBezTo>
                      <a:pt x="49174" y="1208736"/>
                      <a:pt x="38324" y="1209601"/>
                      <a:pt x="26514" y="1208352"/>
                    </a:cubicBezTo>
                    <a:cubicBezTo>
                      <a:pt x="18161" y="1207488"/>
                      <a:pt x="11343" y="1207104"/>
                      <a:pt x="4814" y="1202015"/>
                    </a:cubicBezTo>
                    <a:cubicBezTo>
                      <a:pt x="3759" y="1201247"/>
                      <a:pt x="1839" y="1201055"/>
                      <a:pt x="398" y="1201152"/>
                    </a:cubicBezTo>
                    <a:lnTo>
                      <a:pt x="0" y="1201150"/>
                    </a:lnTo>
                    <a:lnTo>
                      <a:pt x="0" y="1004512"/>
                    </a:lnTo>
                    <a:lnTo>
                      <a:pt x="30355" y="1002784"/>
                    </a:lnTo>
                    <a:cubicBezTo>
                      <a:pt x="37748" y="1002111"/>
                      <a:pt x="44853" y="999520"/>
                      <a:pt x="52151" y="997695"/>
                    </a:cubicBezTo>
                    <a:cubicBezTo>
                      <a:pt x="56183" y="996639"/>
                      <a:pt x="60504" y="993855"/>
                      <a:pt x="64248" y="994430"/>
                    </a:cubicBezTo>
                    <a:cubicBezTo>
                      <a:pt x="85948" y="997791"/>
                      <a:pt x="105823" y="989534"/>
                      <a:pt x="126370" y="985405"/>
                    </a:cubicBezTo>
                    <a:cubicBezTo>
                      <a:pt x="135876" y="983485"/>
                      <a:pt x="144805" y="978876"/>
                      <a:pt x="154022" y="975708"/>
                    </a:cubicBezTo>
                    <a:cubicBezTo>
                      <a:pt x="156423" y="974843"/>
                      <a:pt x="159111" y="974075"/>
                      <a:pt x="161512" y="974268"/>
                    </a:cubicBezTo>
                    <a:cubicBezTo>
                      <a:pt x="175242" y="975420"/>
                      <a:pt x="188876" y="977052"/>
                      <a:pt x="202510" y="978300"/>
                    </a:cubicBezTo>
                    <a:cubicBezTo>
                      <a:pt x="214896" y="979452"/>
                      <a:pt x="227378" y="979836"/>
                      <a:pt x="233235" y="993950"/>
                    </a:cubicBezTo>
                    <a:cubicBezTo>
                      <a:pt x="234100" y="996159"/>
                      <a:pt x="236979" y="997791"/>
                      <a:pt x="239188" y="999231"/>
                    </a:cubicBezTo>
                    <a:cubicBezTo>
                      <a:pt x="273274" y="1021411"/>
                      <a:pt x="291516" y="1020835"/>
                      <a:pt x="324834" y="997407"/>
                    </a:cubicBezTo>
                    <a:cubicBezTo>
                      <a:pt x="328290" y="995007"/>
                      <a:pt x="335683" y="993278"/>
                      <a:pt x="337987" y="995198"/>
                    </a:cubicBezTo>
                    <a:cubicBezTo>
                      <a:pt x="357575" y="1011137"/>
                      <a:pt x="378986" y="1009409"/>
                      <a:pt x="401550" y="1004416"/>
                    </a:cubicBezTo>
                    <a:cubicBezTo>
                      <a:pt x="407407" y="1003072"/>
                      <a:pt x="415664" y="1003072"/>
                      <a:pt x="420081" y="1006240"/>
                    </a:cubicBezTo>
                    <a:cubicBezTo>
                      <a:pt x="441108" y="1020930"/>
                      <a:pt x="463672" y="1018819"/>
                      <a:pt x="486523" y="1014498"/>
                    </a:cubicBezTo>
                    <a:cubicBezTo>
                      <a:pt x="490075" y="1013826"/>
                      <a:pt x="494397" y="1010177"/>
                      <a:pt x="495932" y="1006817"/>
                    </a:cubicBezTo>
                    <a:cubicBezTo>
                      <a:pt x="501406" y="994911"/>
                      <a:pt x="511680" y="990878"/>
                      <a:pt x="523009" y="987517"/>
                    </a:cubicBezTo>
                    <a:cubicBezTo>
                      <a:pt x="540868" y="982044"/>
                      <a:pt x="558438" y="975611"/>
                      <a:pt x="576393" y="970427"/>
                    </a:cubicBezTo>
                    <a:cubicBezTo>
                      <a:pt x="580811" y="969179"/>
                      <a:pt x="586283" y="969947"/>
                      <a:pt x="590892" y="971387"/>
                    </a:cubicBezTo>
                    <a:cubicBezTo>
                      <a:pt x="606638" y="976284"/>
                      <a:pt x="616624" y="988574"/>
                      <a:pt x="627569" y="999904"/>
                    </a:cubicBezTo>
                    <a:cubicBezTo>
                      <a:pt x="632370" y="1004897"/>
                      <a:pt x="638995" y="1008449"/>
                      <a:pt x="645429" y="1011329"/>
                    </a:cubicBezTo>
                    <a:cubicBezTo>
                      <a:pt x="662135" y="1018723"/>
                      <a:pt x="679226" y="1025348"/>
                      <a:pt x="696125" y="1032356"/>
                    </a:cubicBezTo>
                    <a:cubicBezTo>
                      <a:pt x="697757" y="1033029"/>
                      <a:pt x="699100" y="1034757"/>
                      <a:pt x="700349" y="1036197"/>
                    </a:cubicBezTo>
                    <a:cubicBezTo>
                      <a:pt x="712831" y="1051368"/>
                      <a:pt x="725216" y="1066634"/>
                      <a:pt x="737795" y="1081804"/>
                    </a:cubicBezTo>
                    <a:cubicBezTo>
                      <a:pt x="740195" y="1084684"/>
                      <a:pt x="743652" y="1086797"/>
                      <a:pt x="746244" y="1089581"/>
                    </a:cubicBezTo>
                    <a:cubicBezTo>
                      <a:pt x="749893" y="1093422"/>
                      <a:pt x="754502" y="1097071"/>
                      <a:pt x="756422" y="1101680"/>
                    </a:cubicBezTo>
                    <a:cubicBezTo>
                      <a:pt x="762374" y="1116177"/>
                      <a:pt x="773801" y="1122419"/>
                      <a:pt x="788202" y="1125108"/>
                    </a:cubicBezTo>
                    <a:cubicBezTo>
                      <a:pt x="801357" y="1127603"/>
                      <a:pt x="814511" y="1129716"/>
                      <a:pt x="827569" y="1132596"/>
                    </a:cubicBezTo>
                    <a:cubicBezTo>
                      <a:pt x="843507" y="1136053"/>
                      <a:pt x="859350" y="1139798"/>
                      <a:pt x="875097" y="1144022"/>
                    </a:cubicBezTo>
                    <a:cubicBezTo>
                      <a:pt x="881913" y="1145847"/>
                      <a:pt x="889115" y="1147959"/>
                      <a:pt x="894972" y="1151704"/>
                    </a:cubicBezTo>
                    <a:cubicBezTo>
                      <a:pt x="911390" y="1162073"/>
                      <a:pt x="928961" y="1169082"/>
                      <a:pt x="948260" y="1166298"/>
                    </a:cubicBezTo>
                    <a:cubicBezTo>
                      <a:pt x="963718" y="1164089"/>
                      <a:pt x="976680" y="1169754"/>
                      <a:pt x="986282" y="1178588"/>
                    </a:cubicBezTo>
                    <a:cubicBezTo>
                      <a:pt x="1003757" y="1194623"/>
                      <a:pt x="1022479" y="1190973"/>
                      <a:pt x="1041107" y="1185789"/>
                    </a:cubicBezTo>
                    <a:cubicBezTo>
                      <a:pt x="1050708" y="1183101"/>
                      <a:pt x="1058581" y="1183485"/>
                      <a:pt x="1067703" y="1186076"/>
                    </a:cubicBezTo>
                    <a:cubicBezTo>
                      <a:pt x="1088826" y="1192126"/>
                      <a:pt x="1102941" y="1208544"/>
                      <a:pt x="1116574" y="1222946"/>
                    </a:cubicBezTo>
                    <a:cubicBezTo>
                      <a:pt x="1128193" y="1235236"/>
                      <a:pt x="1141251" y="1242149"/>
                      <a:pt x="1155557" y="1247335"/>
                    </a:cubicBezTo>
                    <a:cubicBezTo>
                      <a:pt x="1173608" y="1253959"/>
                      <a:pt x="1187914" y="1251464"/>
                      <a:pt x="1196556" y="1235525"/>
                    </a:cubicBezTo>
                    <a:cubicBezTo>
                      <a:pt x="1198956" y="1231012"/>
                      <a:pt x="1203180" y="1225730"/>
                      <a:pt x="1207693" y="1224387"/>
                    </a:cubicBezTo>
                    <a:cubicBezTo>
                      <a:pt x="1229488" y="1217666"/>
                      <a:pt x="1251572" y="1207872"/>
                      <a:pt x="1274904" y="1213826"/>
                    </a:cubicBezTo>
                    <a:cubicBezTo>
                      <a:pt x="1307165" y="1221987"/>
                      <a:pt x="1338658" y="1221507"/>
                      <a:pt x="1370919" y="1213442"/>
                    </a:cubicBezTo>
                    <a:cubicBezTo>
                      <a:pt x="1423247" y="1200383"/>
                      <a:pt x="1475575" y="1186557"/>
                      <a:pt x="1530593" y="1189437"/>
                    </a:cubicBezTo>
                    <a:cubicBezTo>
                      <a:pt x="1539713" y="1189917"/>
                      <a:pt x="1550563" y="1184060"/>
                      <a:pt x="1558436" y="1178299"/>
                    </a:cubicBezTo>
                    <a:cubicBezTo>
                      <a:pt x="1573511" y="1167354"/>
                      <a:pt x="1572838" y="1166489"/>
                      <a:pt x="1589737" y="1175515"/>
                    </a:cubicBezTo>
                    <a:cubicBezTo>
                      <a:pt x="1593770" y="1177724"/>
                      <a:pt x="1598763" y="1179068"/>
                      <a:pt x="1601740" y="1182333"/>
                    </a:cubicBezTo>
                    <a:cubicBezTo>
                      <a:pt x="1616909" y="1198943"/>
                      <a:pt x="1635633" y="1194910"/>
                      <a:pt x="1654259" y="1192510"/>
                    </a:cubicBezTo>
                    <a:cubicBezTo>
                      <a:pt x="1657524" y="1192030"/>
                      <a:pt x="1661460" y="1191358"/>
                      <a:pt x="1664246" y="1192702"/>
                    </a:cubicBezTo>
                    <a:cubicBezTo>
                      <a:pt x="1676823" y="1198750"/>
                      <a:pt x="1687481" y="1196639"/>
                      <a:pt x="1698427" y="1188381"/>
                    </a:cubicBezTo>
                    <a:cubicBezTo>
                      <a:pt x="1707932" y="1181276"/>
                      <a:pt x="1718878" y="1177052"/>
                      <a:pt x="1730112" y="1185885"/>
                    </a:cubicBezTo>
                    <a:cubicBezTo>
                      <a:pt x="1755076" y="1205472"/>
                      <a:pt x="1781767" y="1206432"/>
                      <a:pt x="1809996" y="1194046"/>
                    </a:cubicBezTo>
                    <a:cubicBezTo>
                      <a:pt x="1830159" y="1185213"/>
                      <a:pt x="1850034" y="1183196"/>
                      <a:pt x="1871254" y="1192126"/>
                    </a:cubicBezTo>
                    <a:cubicBezTo>
                      <a:pt x="1879415" y="1195582"/>
                      <a:pt x="1889977" y="1193278"/>
                      <a:pt x="1899482" y="1194046"/>
                    </a:cubicBezTo>
                    <a:cubicBezTo>
                      <a:pt x="1904859" y="1194430"/>
                      <a:pt x="1910813" y="1194526"/>
                      <a:pt x="1915420" y="1196927"/>
                    </a:cubicBezTo>
                    <a:cubicBezTo>
                      <a:pt x="1927711" y="1203072"/>
                      <a:pt x="1939136" y="1210945"/>
                      <a:pt x="1951522" y="1216994"/>
                    </a:cubicBezTo>
                    <a:cubicBezTo>
                      <a:pt x="1957475" y="1219874"/>
                      <a:pt x="1964580" y="1221410"/>
                      <a:pt x="1971302" y="1221507"/>
                    </a:cubicBezTo>
                    <a:cubicBezTo>
                      <a:pt x="1991177" y="1221987"/>
                      <a:pt x="2011052" y="1221987"/>
                      <a:pt x="2030831" y="1221123"/>
                    </a:cubicBezTo>
                    <a:cubicBezTo>
                      <a:pt x="2063476" y="1219778"/>
                      <a:pt x="2096601" y="1219490"/>
                      <a:pt x="2120125" y="1190878"/>
                    </a:cubicBezTo>
                    <a:cubicBezTo>
                      <a:pt x="2122046" y="1188573"/>
                      <a:pt x="2126174" y="1187229"/>
                      <a:pt x="2129439" y="1186845"/>
                    </a:cubicBezTo>
                    <a:cubicBezTo>
                      <a:pt x="2144513" y="1185021"/>
                      <a:pt x="2159971" y="1184828"/>
                      <a:pt x="2174854" y="1181852"/>
                    </a:cubicBezTo>
                    <a:cubicBezTo>
                      <a:pt x="2186760" y="1179452"/>
                      <a:pt x="2196650" y="1180220"/>
                      <a:pt x="2205674" y="1188669"/>
                    </a:cubicBezTo>
                    <a:cubicBezTo>
                      <a:pt x="2217485" y="1199807"/>
                      <a:pt x="2231887" y="1206336"/>
                      <a:pt x="2247634" y="1202784"/>
                    </a:cubicBezTo>
                    <a:cubicBezTo>
                      <a:pt x="2263379" y="1199327"/>
                      <a:pt x="2273749" y="1206816"/>
                      <a:pt x="2285367" y="1214594"/>
                    </a:cubicBezTo>
                    <a:cubicBezTo>
                      <a:pt x="2293817" y="1220258"/>
                      <a:pt x="2303418" y="1227363"/>
                      <a:pt x="2312827" y="1227939"/>
                    </a:cubicBezTo>
                    <a:cubicBezTo>
                      <a:pt x="2334143" y="1229187"/>
                      <a:pt x="2352482" y="1248967"/>
                      <a:pt x="2375622" y="1237733"/>
                    </a:cubicBezTo>
                    <a:cubicBezTo>
                      <a:pt x="2377158" y="1236965"/>
                      <a:pt x="2379942" y="1238885"/>
                      <a:pt x="2382151" y="1239365"/>
                    </a:cubicBezTo>
                    <a:cubicBezTo>
                      <a:pt x="2399817" y="1243014"/>
                      <a:pt x="2416428" y="1239461"/>
                      <a:pt x="2429390" y="1227459"/>
                    </a:cubicBezTo>
                    <a:cubicBezTo>
                      <a:pt x="2446385" y="1211809"/>
                      <a:pt x="2465203" y="1210272"/>
                      <a:pt x="2486134" y="1215362"/>
                    </a:cubicBezTo>
                    <a:cubicBezTo>
                      <a:pt x="2492856" y="1216994"/>
                      <a:pt x="2499577" y="1218146"/>
                      <a:pt x="2506394" y="1219490"/>
                    </a:cubicBezTo>
                    <a:cubicBezTo>
                      <a:pt x="2515611" y="1221410"/>
                      <a:pt x="2524925" y="1223427"/>
                      <a:pt x="2534142" y="1225347"/>
                    </a:cubicBezTo>
                    <a:cubicBezTo>
                      <a:pt x="2543072" y="1227268"/>
                      <a:pt x="2552962" y="1230532"/>
                      <a:pt x="2559874" y="1222275"/>
                    </a:cubicBezTo>
                    <a:cubicBezTo>
                      <a:pt x="2565827" y="1215169"/>
                      <a:pt x="2570052" y="1215842"/>
                      <a:pt x="2575525" y="1221987"/>
                    </a:cubicBezTo>
                    <a:cubicBezTo>
                      <a:pt x="2594536" y="1243494"/>
                      <a:pt x="2617580" y="1256936"/>
                      <a:pt x="2646960" y="1257896"/>
                    </a:cubicBezTo>
                    <a:cubicBezTo>
                      <a:pt x="2653009" y="1258088"/>
                      <a:pt x="2659154" y="1259432"/>
                      <a:pt x="2665107" y="1260873"/>
                    </a:cubicBezTo>
                    <a:cubicBezTo>
                      <a:pt x="2668756" y="1261736"/>
                      <a:pt x="2673173" y="1262697"/>
                      <a:pt x="2675381" y="1265290"/>
                    </a:cubicBezTo>
                    <a:cubicBezTo>
                      <a:pt x="2692567" y="1285068"/>
                      <a:pt x="2713979" y="1298799"/>
                      <a:pt x="2737311" y="1309841"/>
                    </a:cubicBezTo>
                    <a:cubicBezTo>
                      <a:pt x="2745664" y="1313777"/>
                      <a:pt x="2754594" y="1317713"/>
                      <a:pt x="2763619" y="1318866"/>
                    </a:cubicBezTo>
                    <a:cubicBezTo>
                      <a:pt x="2773028" y="1320018"/>
                      <a:pt x="2782917" y="1318098"/>
                      <a:pt x="2792519" y="1317041"/>
                    </a:cubicBezTo>
                    <a:cubicBezTo>
                      <a:pt x="2798184" y="1316466"/>
                      <a:pt x="2804713" y="1316561"/>
                      <a:pt x="2809226" y="1313777"/>
                    </a:cubicBezTo>
                    <a:cubicBezTo>
                      <a:pt x="2823532" y="1305039"/>
                      <a:pt x="2837358" y="1295631"/>
                      <a:pt x="2850705" y="1285452"/>
                    </a:cubicBezTo>
                    <a:cubicBezTo>
                      <a:pt x="2862131" y="1276715"/>
                      <a:pt x="2864435" y="1275467"/>
                      <a:pt x="2874324" y="1286413"/>
                    </a:cubicBezTo>
                    <a:cubicBezTo>
                      <a:pt x="2884502" y="1297647"/>
                      <a:pt x="2897176" y="1303503"/>
                      <a:pt x="2911194" y="1305903"/>
                    </a:cubicBezTo>
                    <a:cubicBezTo>
                      <a:pt x="2933373" y="1309648"/>
                      <a:pt x="2955745" y="1312816"/>
                      <a:pt x="2978116" y="1314641"/>
                    </a:cubicBezTo>
                    <a:cubicBezTo>
                      <a:pt x="2998375" y="1316273"/>
                      <a:pt x="3008073" y="1307440"/>
                      <a:pt x="3012106" y="1287373"/>
                    </a:cubicBezTo>
                    <a:cubicBezTo>
                      <a:pt x="3014410" y="1276235"/>
                      <a:pt x="3017387" y="1264137"/>
                      <a:pt x="3029676" y="1261161"/>
                    </a:cubicBezTo>
                    <a:cubicBezTo>
                      <a:pt x="3049744" y="1256360"/>
                      <a:pt x="3070579" y="1254248"/>
                      <a:pt x="3080469" y="1230724"/>
                    </a:cubicBezTo>
                    <a:cubicBezTo>
                      <a:pt x="3085941" y="1235909"/>
                      <a:pt x="3089302" y="1238981"/>
                      <a:pt x="3092567" y="1242054"/>
                    </a:cubicBezTo>
                    <a:cubicBezTo>
                      <a:pt x="3101592" y="1250599"/>
                      <a:pt x="3120314" y="1254248"/>
                      <a:pt x="3129821" y="1246855"/>
                    </a:cubicBezTo>
                    <a:cubicBezTo>
                      <a:pt x="3143839" y="1236101"/>
                      <a:pt x="3156705" y="1238117"/>
                      <a:pt x="3170147" y="1246471"/>
                    </a:cubicBezTo>
                    <a:cubicBezTo>
                      <a:pt x="3192615" y="1260297"/>
                      <a:pt x="3217674" y="1257128"/>
                      <a:pt x="3240429" y="1251559"/>
                    </a:cubicBezTo>
                    <a:cubicBezTo>
                      <a:pt x="3257617" y="1247430"/>
                      <a:pt x="3275956" y="1239845"/>
                      <a:pt x="3287189" y="1222466"/>
                    </a:cubicBezTo>
                    <a:cubicBezTo>
                      <a:pt x="3290741" y="1216898"/>
                      <a:pt x="3298711" y="1214113"/>
                      <a:pt x="3305049" y="1210465"/>
                    </a:cubicBezTo>
                    <a:cubicBezTo>
                      <a:pt x="3310329" y="1207488"/>
                      <a:pt x="3315898" y="1204704"/>
                      <a:pt x="3321755" y="1202784"/>
                    </a:cubicBezTo>
                    <a:cubicBezTo>
                      <a:pt x="3327995" y="1200671"/>
                      <a:pt x="3334909" y="1197598"/>
                      <a:pt x="3341055" y="1198463"/>
                    </a:cubicBezTo>
                    <a:cubicBezTo>
                      <a:pt x="3359681" y="1200959"/>
                      <a:pt x="3374467" y="1196062"/>
                      <a:pt x="3387621" y="1182140"/>
                    </a:cubicBezTo>
                    <a:cubicBezTo>
                      <a:pt x="3394439" y="1174939"/>
                      <a:pt x="3404520" y="1166202"/>
                      <a:pt x="3413161" y="1166105"/>
                    </a:cubicBezTo>
                    <a:cubicBezTo>
                      <a:pt x="3434189" y="1165818"/>
                      <a:pt x="3451663" y="1158905"/>
                      <a:pt x="3470579" y="1150647"/>
                    </a:cubicBezTo>
                    <a:cubicBezTo>
                      <a:pt x="3482772" y="1145366"/>
                      <a:pt x="3496598" y="1141718"/>
                      <a:pt x="3509657" y="1136821"/>
                    </a:cubicBezTo>
                    <a:cubicBezTo>
                      <a:pt x="3524923" y="1131060"/>
                      <a:pt x="3541534" y="1128948"/>
                      <a:pt x="3550847" y="1113009"/>
                    </a:cubicBezTo>
                    <a:cubicBezTo>
                      <a:pt x="3551903" y="1111281"/>
                      <a:pt x="3555072" y="1110993"/>
                      <a:pt x="3556608" y="1109361"/>
                    </a:cubicBezTo>
                    <a:cubicBezTo>
                      <a:pt x="3561505" y="1104368"/>
                      <a:pt x="3567842" y="1099760"/>
                      <a:pt x="3570435" y="1093710"/>
                    </a:cubicBezTo>
                    <a:cubicBezTo>
                      <a:pt x="3577923" y="1076044"/>
                      <a:pt x="3583780" y="1057800"/>
                      <a:pt x="3590501" y="1039846"/>
                    </a:cubicBezTo>
                    <a:cubicBezTo>
                      <a:pt x="3591942" y="1036005"/>
                      <a:pt x="3593285" y="1031108"/>
                      <a:pt x="3596263" y="1028900"/>
                    </a:cubicBezTo>
                    <a:cubicBezTo>
                      <a:pt x="3613449" y="1016226"/>
                      <a:pt x="3630925" y="1004032"/>
                      <a:pt x="3648591" y="992030"/>
                    </a:cubicBezTo>
                    <a:cubicBezTo>
                      <a:pt x="3655696" y="987229"/>
                      <a:pt x="3661649" y="989918"/>
                      <a:pt x="3667986" y="995487"/>
                    </a:cubicBezTo>
                    <a:cubicBezTo>
                      <a:pt x="3674131" y="1000768"/>
                      <a:pt x="3681717" y="1006240"/>
                      <a:pt x="3689397" y="1007585"/>
                    </a:cubicBezTo>
                    <a:cubicBezTo>
                      <a:pt x="3704760" y="1010177"/>
                      <a:pt x="3720698" y="1010753"/>
                      <a:pt x="3736349" y="1010753"/>
                    </a:cubicBezTo>
                    <a:cubicBezTo>
                      <a:pt x="3742205" y="1010753"/>
                      <a:pt x="3748446" y="1007297"/>
                      <a:pt x="3753919" y="1004513"/>
                    </a:cubicBezTo>
                    <a:cubicBezTo>
                      <a:pt x="3764289" y="999231"/>
                      <a:pt x="3773890" y="992126"/>
                      <a:pt x="3784643" y="987710"/>
                    </a:cubicBezTo>
                    <a:cubicBezTo>
                      <a:pt x="3797126" y="982621"/>
                      <a:pt x="3804615" y="974459"/>
                      <a:pt x="3808359" y="961689"/>
                    </a:cubicBezTo>
                    <a:cubicBezTo>
                      <a:pt x="3813929" y="942679"/>
                      <a:pt x="3827179" y="929428"/>
                      <a:pt x="3842829" y="918674"/>
                    </a:cubicBezTo>
                    <a:cubicBezTo>
                      <a:pt x="3862705" y="904944"/>
                      <a:pt x="3886421" y="905616"/>
                      <a:pt x="3908983" y="902256"/>
                    </a:cubicBezTo>
                    <a:cubicBezTo>
                      <a:pt x="3917625" y="901008"/>
                      <a:pt x="3926555" y="899951"/>
                      <a:pt x="3934428" y="896783"/>
                    </a:cubicBezTo>
                    <a:cubicBezTo>
                      <a:pt x="3964288" y="884877"/>
                      <a:pt x="3994149" y="873548"/>
                      <a:pt x="4026987" y="873835"/>
                    </a:cubicBezTo>
                    <a:cubicBezTo>
                      <a:pt x="4029674" y="873835"/>
                      <a:pt x="4032363" y="873548"/>
                      <a:pt x="4035051" y="873067"/>
                    </a:cubicBezTo>
                    <a:cubicBezTo>
                      <a:pt x="4058383" y="869131"/>
                      <a:pt x="4082483" y="867594"/>
                      <a:pt x="4099189" y="846664"/>
                    </a:cubicBezTo>
                    <a:cubicBezTo>
                      <a:pt x="4102261" y="842823"/>
                      <a:pt x="4109271" y="841671"/>
                      <a:pt x="4114647" y="840134"/>
                    </a:cubicBezTo>
                    <a:cubicBezTo>
                      <a:pt x="4123961" y="837638"/>
                      <a:pt x="4130203" y="832549"/>
                      <a:pt x="4133563" y="823427"/>
                    </a:cubicBezTo>
                    <a:cubicBezTo>
                      <a:pt x="4139229" y="807681"/>
                      <a:pt x="4145949" y="792223"/>
                      <a:pt x="4151039" y="776284"/>
                    </a:cubicBezTo>
                    <a:cubicBezTo>
                      <a:pt x="4154591" y="765338"/>
                      <a:pt x="4161215" y="759289"/>
                      <a:pt x="4171489" y="754776"/>
                    </a:cubicBezTo>
                    <a:cubicBezTo>
                      <a:pt x="4177251" y="752280"/>
                      <a:pt x="4182243" y="746808"/>
                      <a:pt x="4186372" y="741718"/>
                    </a:cubicBezTo>
                    <a:cubicBezTo>
                      <a:pt x="4191365" y="735573"/>
                      <a:pt x="4193957" y="727412"/>
                      <a:pt x="4199429" y="721940"/>
                    </a:cubicBezTo>
                    <a:cubicBezTo>
                      <a:pt x="4212775" y="708305"/>
                      <a:pt x="4216905" y="693231"/>
                      <a:pt x="4212487" y="674604"/>
                    </a:cubicBezTo>
                    <a:cubicBezTo>
                      <a:pt x="4208551" y="658090"/>
                      <a:pt x="4218921" y="636006"/>
                      <a:pt x="4232555" y="632645"/>
                    </a:cubicBezTo>
                    <a:cubicBezTo>
                      <a:pt x="4247629" y="628900"/>
                      <a:pt x="4257999" y="619684"/>
                      <a:pt x="4268657" y="609410"/>
                    </a:cubicBezTo>
                    <a:cubicBezTo>
                      <a:pt x="4274609" y="603649"/>
                      <a:pt x="4282963" y="598656"/>
                      <a:pt x="4291028" y="597216"/>
                    </a:cubicBezTo>
                    <a:cubicBezTo>
                      <a:pt x="4321657" y="591647"/>
                      <a:pt x="4350557" y="598464"/>
                      <a:pt x="4379651" y="609506"/>
                    </a:cubicBezTo>
                    <a:cubicBezTo>
                      <a:pt x="4398661" y="616707"/>
                      <a:pt x="4419784" y="618627"/>
                      <a:pt x="4440139" y="621507"/>
                    </a:cubicBezTo>
                    <a:cubicBezTo>
                      <a:pt x="4446477" y="622371"/>
                      <a:pt x="4454542" y="620452"/>
                      <a:pt x="4460015" y="616899"/>
                    </a:cubicBezTo>
                    <a:cubicBezTo>
                      <a:pt x="4479218" y="604609"/>
                      <a:pt x="4498325" y="591935"/>
                      <a:pt x="4516183" y="577724"/>
                    </a:cubicBezTo>
                    <a:cubicBezTo>
                      <a:pt x="4532795" y="564379"/>
                      <a:pt x="4551517" y="558810"/>
                      <a:pt x="4571681" y="560250"/>
                    </a:cubicBezTo>
                    <a:cubicBezTo>
                      <a:pt x="4586371" y="561306"/>
                      <a:pt x="4599621" y="558905"/>
                      <a:pt x="4613447" y="555257"/>
                    </a:cubicBezTo>
                    <a:cubicBezTo>
                      <a:pt x="4624969" y="552185"/>
                      <a:pt x="4637643" y="550072"/>
                      <a:pt x="4649355" y="551417"/>
                    </a:cubicBezTo>
                    <a:cubicBezTo>
                      <a:pt x="4665775" y="553337"/>
                      <a:pt x="4679313" y="550553"/>
                      <a:pt x="4692467" y="540663"/>
                    </a:cubicBezTo>
                    <a:cubicBezTo>
                      <a:pt x="4699476" y="535382"/>
                      <a:pt x="4708502" y="532598"/>
                      <a:pt x="4716855" y="528949"/>
                    </a:cubicBezTo>
                    <a:cubicBezTo>
                      <a:pt x="4729721" y="523284"/>
                      <a:pt x="4743067" y="518483"/>
                      <a:pt x="4755645" y="512147"/>
                    </a:cubicBezTo>
                    <a:cubicBezTo>
                      <a:pt x="4769183" y="505425"/>
                      <a:pt x="4781569" y="496112"/>
                      <a:pt x="4795395" y="490351"/>
                    </a:cubicBezTo>
                    <a:cubicBezTo>
                      <a:pt x="4810278" y="484110"/>
                      <a:pt x="4819879" y="474605"/>
                      <a:pt x="4825928" y="459818"/>
                    </a:cubicBezTo>
                    <a:cubicBezTo>
                      <a:pt x="4829769" y="450504"/>
                      <a:pt x="4835049" y="440615"/>
                      <a:pt x="4842347" y="434086"/>
                    </a:cubicBezTo>
                    <a:cubicBezTo>
                      <a:pt x="4857422" y="420740"/>
                      <a:pt x="4875087" y="410370"/>
                      <a:pt x="4890451" y="397216"/>
                    </a:cubicBezTo>
                    <a:cubicBezTo>
                      <a:pt x="4912054" y="378781"/>
                      <a:pt x="4932025" y="359194"/>
                      <a:pt x="4933945" y="327701"/>
                    </a:cubicBezTo>
                    <a:cubicBezTo>
                      <a:pt x="4935001" y="310322"/>
                      <a:pt x="4944219" y="302929"/>
                      <a:pt x="4961214" y="298801"/>
                    </a:cubicBezTo>
                    <a:cubicBezTo>
                      <a:pt x="4966878" y="297457"/>
                      <a:pt x="4974945" y="294864"/>
                      <a:pt x="4976672" y="290639"/>
                    </a:cubicBezTo>
                    <a:cubicBezTo>
                      <a:pt x="4981857" y="278061"/>
                      <a:pt x="4992610" y="275565"/>
                      <a:pt x="5002979" y="270573"/>
                    </a:cubicBezTo>
                    <a:cubicBezTo>
                      <a:pt x="5009221" y="267596"/>
                      <a:pt x="5016903" y="261739"/>
                      <a:pt x="5018535" y="255690"/>
                    </a:cubicBezTo>
                    <a:cubicBezTo>
                      <a:pt x="5025255" y="231206"/>
                      <a:pt x="5043690" y="216804"/>
                      <a:pt x="5061069" y="200961"/>
                    </a:cubicBezTo>
                    <a:cubicBezTo>
                      <a:pt x="5066158" y="196256"/>
                      <a:pt x="5071631" y="190879"/>
                      <a:pt x="5074127" y="184735"/>
                    </a:cubicBezTo>
                    <a:cubicBezTo>
                      <a:pt x="5079409" y="171484"/>
                      <a:pt x="5087281" y="161882"/>
                      <a:pt x="5101108" y="156891"/>
                    </a:cubicBezTo>
                    <a:cubicBezTo>
                      <a:pt x="5105524" y="155354"/>
                      <a:pt x="5109557" y="151801"/>
                      <a:pt x="5112918" y="148441"/>
                    </a:cubicBezTo>
                    <a:cubicBezTo>
                      <a:pt x="5120119" y="141144"/>
                      <a:pt x="5126167" y="132598"/>
                      <a:pt x="5133753" y="125782"/>
                    </a:cubicBezTo>
                    <a:cubicBezTo>
                      <a:pt x="5153051" y="108211"/>
                      <a:pt x="5172159" y="90928"/>
                      <a:pt x="5183393" y="66348"/>
                    </a:cubicBezTo>
                    <a:cubicBezTo>
                      <a:pt x="5188865" y="54346"/>
                      <a:pt x="5195107" y="41288"/>
                      <a:pt x="5204709" y="33030"/>
                    </a:cubicBezTo>
                    <a:cubicBezTo>
                      <a:pt x="5216903" y="22565"/>
                      <a:pt x="5232937" y="16612"/>
                      <a:pt x="5247243" y="8451"/>
                    </a:cubicBezTo>
                    <a:close/>
                  </a:path>
                </a:pathLst>
              </a:custGeom>
              <a:blipFill dpi="0" rotWithShape="1">
                <a:blip r:embed="rId2">
                  <a:alphaModFix amt="57000"/>
                </a:blip>
                <a:srcRect/>
                <a:tile tx="0" ty="0" sx="100000" sy="100000" flip="none" algn="tl"/>
              </a:blipFill>
              <a:ln>
                <a:noFill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/>
              <a:p>
                <a:pPr algn="ctr"/>
                <a:endParaRPr lang="en-US"/>
              </a:p>
            </p:txBody>
          </p:sp>
        </p:grpSp>
      </p:grpSp>
      <p:pic>
        <p:nvPicPr>
          <p:cNvPr id="4" name="Content Placeholder 3" descr="SWANSEA, WALES - JULY 2018: Exterior view of the Grand Hotel next to the  railway station in Swansea city centre Stock Photo - Alamy">
            <a:extLst>
              <a:ext uri="{FF2B5EF4-FFF2-40B4-BE49-F238E27FC236}">
                <a16:creationId xmlns:a16="http://schemas.microsoft.com/office/drawing/2014/main" id="{E15B46B7-E86F-8224-939D-37FB8822008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9413" y="1350833"/>
            <a:ext cx="2014150" cy="306334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6963384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B95B9BA8-1D69-4796-85F5-B6D0BD5235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C65D893-A329-8D7E-2178-46443044D62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641752"/>
            <a:ext cx="4391025" cy="1323439"/>
          </a:xfrm>
        </p:spPr>
        <p:txBody>
          <a:bodyPr anchor="t">
            <a:normAutofit/>
          </a:bodyPr>
          <a:lstStyle/>
          <a:p>
            <a:r>
              <a:rPr lang="en-US" sz="4000" dirty="0">
                <a:solidFill>
                  <a:schemeClr val="bg1"/>
                </a:solidFill>
              </a:rPr>
              <a:t>The Village Hotel</a:t>
            </a:r>
            <a:br>
              <a:rPr lang="en-US" sz="4000" dirty="0">
                <a:solidFill>
                  <a:schemeClr val="bg1"/>
                </a:solidFill>
              </a:rPr>
            </a:br>
            <a:endParaRPr lang="en-US" sz="4000" dirty="0">
              <a:solidFill>
                <a:schemeClr val="bg1"/>
              </a:solidFill>
            </a:endParaRP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E2BFA41C-355E-7E82-1AB1-7A957E2977E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3146400"/>
            <a:ext cx="4391025" cy="2454300"/>
          </a:xfrm>
        </p:spPr>
        <p:txBody>
          <a:bodyPr>
            <a:normAutofit/>
          </a:bodyPr>
          <a:lstStyle/>
          <a:p>
            <a:endParaRPr lang="en-US" sz="2400">
              <a:solidFill>
                <a:schemeClr val="bg1">
                  <a:alpha val="80000"/>
                </a:schemeClr>
              </a:solidFill>
            </a:endParaRPr>
          </a:p>
        </p:txBody>
      </p:sp>
      <p:pic>
        <p:nvPicPr>
          <p:cNvPr id="4" name="Content Placeholder 3" descr="Village Hotel Swansea, United Kingdom - www.trivago.co.uk">
            <a:extLst>
              <a:ext uri="{FF2B5EF4-FFF2-40B4-BE49-F238E27FC236}">
                <a16:creationId xmlns:a16="http://schemas.microsoft.com/office/drawing/2014/main" id="{4BE78A50-1767-C5F5-5F01-CCBA6202190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5999" y="2035058"/>
            <a:ext cx="5260976" cy="274885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7659823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B95B9BA8-1D69-4796-85F5-B6D0BD5235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B66F871-0CEE-5537-BA60-8A7C395265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641752"/>
            <a:ext cx="4391024" cy="1323439"/>
          </a:xfrm>
        </p:spPr>
        <p:txBody>
          <a:bodyPr anchor="t">
            <a:normAutofit/>
          </a:bodyPr>
          <a:lstStyle/>
          <a:p>
            <a:r>
              <a:rPr lang="en-US" sz="4000" dirty="0">
                <a:solidFill>
                  <a:schemeClr val="bg1"/>
                </a:solidFill>
              </a:rPr>
              <a:t>Search popularity </a:t>
            </a:r>
          </a:p>
        </p:txBody>
      </p:sp>
      <p:sp>
        <p:nvSpPr>
          <p:cNvPr id="10" name="Content Placeholder 9">
            <a:extLst>
              <a:ext uri="{FF2B5EF4-FFF2-40B4-BE49-F238E27FC236}">
                <a16:creationId xmlns:a16="http://schemas.microsoft.com/office/drawing/2014/main" id="{6C26C12F-E926-A98F-AE24-AA975E6D78F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3146400"/>
            <a:ext cx="4391024" cy="2454300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2400" dirty="0">
                <a:solidFill>
                  <a:schemeClr val="bg1">
                    <a:alpha val="80000"/>
                  </a:schemeClr>
                </a:solidFill>
              </a:rPr>
              <a:t>Using </a:t>
            </a:r>
            <a:r>
              <a:rPr lang="en-US" sz="2400" dirty="0" err="1">
                <a:solidFill>
                  <a:schemeClr val="bg1">
                    <a:alpha val="80000"/>
                  </a:schemeClr>
                </a:solidFill>
              </a:rPr>
              <a:t>Sparktoro</a:t>
            </a:r>
            <a:r>
              <a:rPr lang="en-US" sz="2400" dirty="0">
                <a:solidFill>
                  <a:schemeClr val="bg1">
                    <a:alpha val="80000"/>
                  </a:schemeClr>
                </a:solidFill>
              </a:rPr>
              <a:t>, it becomes clear that in terms of searches and retention, Morgans is the least popular out of these respected establishments. </a:t>
            </a:r>
          </a:p>
        </p:txBody>
      </p:sp>
      <p:grpSp>
        <p:nvGrpSpPr>
          <p:cNvPr id="15" name="Group 14">
            <a:extLst>
              <a:ext uri="{FF2B5EF4-FFF2-40B4-BE49-F238E27FC236}">
                <a16:creationId xmlns:a16="http://schemas.microsoft.com/office/drawing/2014/main" id="{D44E3F87-3D58-4B03-86B2-15A5C5B9C9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096000" y="841376"/>
            <a:ext cx="5260976" cy="4707593"/>
            <a:chOff x="6096000" y="841376"/>
            <a:chExt cx="5260976" cy="4707593"/>
          </a:xfrm>
          <a:effectLst>
            <a:outerShdw blurRad="381000" dist="152400" dir="5400000" algn="ctr" rotWithShape="0">
              <a:srgbClr val="000000">
                <a:alpha val="10000"/>
              </a:srgbClr>
            </a:outerShdw>
          </a:effectLst>
        </p:grpSpPr>
        <p:grpSp>
          <p:nvGrpSpPr>
            <p:cNvPr id="16" name="Group 15">
              <a:extLst>
                <a:ext uri="{FF2B5EF4-FFF2-40B4-BE49-F238E27FC236}">
                  <a16:creationId xmlns:a16="http://schemas.microsoft.com/office/drawing/2014/main" id="{B4D09509-F6FC-47A6-B196-CCCFD8E8305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6096001" y="841376"/>
              <a:ext cx="5260975" cy="4707593"/>
              <a:chOff x="6096001" y="841376"/>
              <a:chExt cx="5260975" cy="4707593"/>
            </a:xfrm>
          </p:grpSpPr>
          <p:sp>
            <p:nvSpPr>
              <p:cNvPr id="20" name="Freeform: Shape 19">
                <a:extLst>
                  <a:ext uri="{FF2B5EF4-FFF2-40B4-BE49-F238E27FC236}">
                    <a16:creationId xmlns:a16="http://schemas.microsoft.com/office/drawing/2014/main" id="{BA5B9D66-192D-4F12-964D-2B23A1D27540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096001" y="841376"/>
                <a:ext cx="5260975" cy="4707593"/>
              </a:xfrm>
              <a:custGeom>
                <a:avLst/>
                <a:gdLst>
                  <a:gd name="connsiteX0" fmla="*/ 0 w 5260975"/>
                  <a:gd name="connsiteY0" fmla="*/ 0 h 4707593"/>
                  <a:gd name="connsiteX1" fmla="*/ 5260975 w 5260975"/>
                  <a:gd name="connsiteY1" fmla="*/ 0 h 4707593"/>
                  <a:gd name="connsiteX2" fmla="*/ 5260975 w 5260975"/>
                  <a:gd name="connsiteY2" fmla="*/ 3296937 h 4707593"/>
                  <a:gd name="connsiteX3" fmla="*/ 5260975 w 5260975"/>
                  <a:gd name="connsiteY3" fmla="*/ 3518571 h 4707593"/>
                  <a:gd name="connsiteX4" fmla="*/ 5226503 w 5260975"/>
                  <a:gd name="connsiteY4" fmla="*/ 3534000 h 4707593"/>
                  <a:gd name="connsiteX5" fmla="*/ 5206341 w 5260975"/>
                  <a:gd name="connsiteY5" fmla="*/ 3542065 h 4707593"/>
                  <a:gd name="connsiteX6" fmla="*/ 5123287 w 5260975"/>
                  <a:gd name="connsiteY6" fmla="*/ 3594010 h 4707593"/>
                  <a:gd name="connsiteX7" fmla="*/ 5048107 w 5260975"/>
                  <a:gd name="connsiteY7" fmla="*/ 3658244 h 4707593"/>
                  <a:gd name="connsiteX8" fmla="*/ 4992899 w 5260975"/>
                  <a:gd name="connsiteY8" fmla="*/ 3734479 h 4707593"/>
                  <a:gd name="connsiteX9" fmla="*/ 4977440 w 5260975"/>
                  <a:gd name="connsiteY9" fmla="*/ 3752627 h 4707593"/>
                  <a:gd name="connsiteX10" fmla="*/ 4935193 w 5260975"/>
                  <a:gd name="connsiteY10" fmla="*/ 3775382 h 4707593"/>
                  <a:gd name="connsiteX11" fmla="*/ 4897844 w 5260975"/>
                  <a:gd name="connsiteY11" fmla="*/ 3792472 h 4707593"/>
                  <a:gd name="connsiteX12" fmla="*/ 4870767 w 5260975"/>
                  <a:gd name="connsiteY12" fmla="*/ 3811388 h 4707593"/>
                  <a:gd name="connsiteX13" fmla="*/ 4847916 w 5260975"/>
                  <a:gd name="connsiteY13" fmla="*/ 3828767 h 4707593"/>
                  <a:gd name="connsiteX14" fmla="*/ 4796163 w 5260975"/>
                  <a:gd name="connsiteY14" fmla="*/ 3873702 h 4707593"/>
                  <a:gd name="connsiteX15" fmla="*/ 4738843 w 5260975"/>
                  <a:gd name="connsiteY15" fmla="*/ 3911628 h 4707593"/>
                  <a:gd name="connsiteX16" fmla="*/ 4692755 w 5260975"/>
                  <a:gd name="connsiteY16" fmla="*/ 3958099 h 4707593"/>
                  <a:gd name="connsiteX17" fmla="*/ 4673744 w 5260975"/>
                  <a:gd name="connsiteY17" fmla="*/ 3983255 h 4707593"/>
                  <a:gd name="connsiteX18" fmla="*/ 4633801 w 5260975"/>
                  <a:gd name="connsiteY18" fmla="*/ 4000442 h 4707593"/>
                  <a:gd name="connsiteX19" fmla="*/ 4590499 w 5260975"/>
                  <a:gd name="connsiteY19" fmla="*/ 4027326 h 4707593"/>
                  <a:gd name="connsiteX20" fmla="*/ 4559773 w 5260975"/>
                  <a:gd name="connsiteY20" fmla="*/ 4054018 h 4707593"/>
                  <a:gd name="connsiteX21" fmla="*/ 4536059 w 5260975"/>
                  <a:gd name="connsiteY21" fmla="*/ 4071877 h 4707593"/>
                  <a:gd name="connsiteX22" fmla="*/ 4502549 w 5260975"/>
                  <a:gd name="connsiteY22" fmla="*/ 4089832 h 4707593"/>
                  <a:gd name="connsiteX23" fmla="*/ 4468944 w 5260975"/>
                  <a:gd name="connsiteY23" fmla="*/ 4113356 h 4707593"/>
                  <a:gd name="connsiteX24" fmla="*/ 4452622 w 5260975"/>
                  <a:gd name="connsiteY24" fmla="*/ 4127854 h 4707593"/>
                  <a:gd name="connsiteX25" fmla="*/ 4421032 w 5260975"/>
                  <a:gd name="connsiteY25" fmla="*/ 4151953 h 4707593"/>
                  <a:gd name="connsiteX26" fmla="*/ 4388483 w 5260975"/>
                  <a:gd name="connsiteY26" fmla="*/ 4174421 h 4707593"/>
                  <a:gd name="connsiteX27" fmla="*/ 4327321 w 5260975"/>
                  <a:gd name="connsiteY27" fmla="*/ 4200153 h 4707593"/>
                  <a:gd name="connsiteX28" fmla="*/ 4271633 w 5260975"/>
                  <a:gd name="connsiteY28" fmla="*/ 4237983 h 4707593"/>
                  <a:gd name="connsiteX29" fmla="*/ 4227465 w 5260975"/>
                  <a:gd name="connsiteY29" fmla="*/ 4265635 h 4707593"/>
                  <a:gd name="connsiteX30" fmla="*/ 4201733 w 5260975"/>
                  <a:gd name="connsiteY30" fmla="*/ 4283783 h 4707593"/>
                  <a:gd name="connsiteX31" fmla="*/ 4154494 w 5260975"/>
                  <a:gd name="connsiteY31" fmla="*/ 4324301 h 4707593"/>
                  <a:gd name="connsiteX32" fmla="*/ 4081234 w 5260975"/>
                  <a:gd name="connsiteY32" fmla="*/ 4366931 h 4707593"/>
                  <a:gd name="connsiteX33" fmla="*/ 4036971 w 5260975"/>
                  <a:gd name="connsiteY33" fmla="*/ 4389975 h 4707593"/>
                  <a:gd name="connsiteX34" fmla="*/ 3941725 w 5260975"/>
                  <a:gd name="connsiteY34" fmla="*/ 4424733 h 4707593"/>
                  <a:gd name="connsiteX35" fmla="*/ 3910999 w 5260975"/>
                  <a:gd name="connsiteY35" fmla="*/ 4437119 h 4707593"/>
                  <a:gd name="connsiteX36" fmla="*/ 3875859 w 5260975"/>
                  <a:gd name="connsiteY36" fmla="*/ 4445280 h 4707593"/>
                  <a:gd name="connsiteX37" fmla="*/ 3819401 w 5260975"/>
                  <a:gd name="connsiteY37" fmla="*/ 4464579 h 4707593"/>
                  <a:gd name="connsiteX38" fmla="*/ 3709176 w 5260975"/>
                  <a:gd name="connsiteY38" fmla="*/ 4497800 h 4707593"/>
                  <a:gd name="connsiteX39" fmla="*/ 3684981 w 5260975"/>
                  <a:gd name="connsiteY39" fmla="*/ 4502889 h 4707593"/>
                  <a:gd name="connsiteX40" fmla="*/ 3623338 w 5260975"/>
                  <a:gd name="connsiteY40" fmla="*/ 4524300 h 4707593"/>
                  <a:gd name="connsiteX41" fmla="*/ 3586373 w 5260975"/>
                  <a:gd name="connsiteY41" fmla="*/ 4538702 h 4707593"/>
                  <a:gd name="connsiteX42" fmla="*/ 3555743 w 5260975"/>
                  <a:gd name="connsiteY42" fmla="*/ 4546960 h 4707593"/>
                  <a:gd name="connsiteX43" fmla="*/ 3528667 w 5260975"/>
                  <a:gd name="connsiteY43" fmla="*/ 4550801 h 4707593"/>
                  <a:gd name="connsiteX44" fmla="*/ 3457424 w 5260975"/>
                  <a:gd name="connsiteY44" fmla="*/ 4569811 h 4707593"/>
                  <a:gd name="connsiteX45" fmla="*/ 3429003 w 5260975"/>
                  <a:gd name="connsiteY45" fmla="*/ 4577301 h 4707593"/>
                  <a:gd name="connsiteX46" fmla="*/ 3355264 w 5260975"/>
                  <a:gd name="connsiteY46" fmla="*/ 4603033 h 4707593"/>
                  <a:gd name="connsiteX47" fmla="*/ 3292757 w 5260975"/>
                  <a:gd name="connsiteY47" fmla="*/ 4620027 h 4707593"/>
                  <a:gd name="connsiteX48" fmla="*/ 3266643 w 5260975"/>
                  <a:gd name="connsiteY48" fmla="*/ 4628188 h 4707593"/>
                  <a:gd name="connsiteX49" fmla="*/ 3206921 w 5260975"/>
                  <a:gd name="connsiteY49" fmla="*/ 4641823 h 4707593"/>
                  <a:gd name="connsiteX50" fmla="*/ 3173123 w 5260975"/>
                  <a:gd name="connsiteY50" fmla="*/ 4651425 h 4707593"/>
                  <a:gd name="connsiteX51" fmla="*/ 3090646 w 5260975"/>
                  <a:gd name="connsiteY51" fmla="*/ 4662274 h 4707593"/>
                  <a:gd name="connsiteX52" fmla="*/ 3005480 w 5260975"/>
                  <a:gd name="connsiteY52" fmla="*/ 4672739 h 4707593"/>
                  <a:gd name="connsiteX53" fmla="*/ 2958721 w 5260975"/>
                  <a:gd name="connsiteY53" fmla="*/ 4676196 h 4707593"/>
                  <a:gd name="connsiteX54" fmla="*/ 2917915 w 5260975"/>
                  <a:gd name="connsiteY54" fmla="*/ 4681670 h 4707593"/>
                  <a:gd name="connsiteX55" fmla="*/ 2882389 w 5260975"/>
                  <a:gd name="connsiteY55" fmla="*/ 4685126 h 4707593"/>
                  <a:gd name="connsiteX56" fmla="*/ 2825837 w 5260975"/>
                  <a:gd name="connsiteY56" fmla="*/ 4692135 h 4707593"/>
                  <a:gd name="connsiteX57" fmla="*/ 2802313 w 5260975"/>
                  <a:gd name="connsiteY57" fmla="*/ 4693960 h 4707593"/>
                  <a:gd name="connsiteX58" fmla="*/ 2746816 w 5260975"/>
                  <a:gd name="connsiteY58" fmla="*/ 4693863 h 4707593"/>
                  <a:gd name="connsiteX59" fmla="*/ 2727517 w 5260975"/>
                  <a:gd name="connsiteY59" fmla="*/ 4692903 h 4707593"/>
                  <a:gd name="connsiteX60" fmla="*/ 2690359 w 5260975"/>
                  <a:gd name="connsiteY60" fmla="*/ 4680997 h 4707593"/>
                  <a:gd name="connsiteX61" fmla="*/ 2685943 w 5260975"/>
                  <a:gd name="connsiteY61" fmla="*/ 4680133 h 4707593"/>
                  <a:gd name="connsiteX62" fmla="*/ 2661554 w 5260975"/>
                  <a:gd name="connsiteY62" fmla="*/ 4675428 h 4707593"/>
                  <a:gd name="connsiteX63" fmla="*/ 2648208 w 5260975"/>
                  <a:gd name="connsiteY63" fmla="*/ 4673892 h 4707593"/>
                  <a:gd name="connsiteX64" fmla="*/ 2597512 w 5260975"/>
                  <a:gd name="connsiteY64" fmla="*/ 4664099 h 4707593"/>
                  <a:gd name="connsiteX65" fmla="*/ 2568324 w 5260975"/>
                  <a:gd name="connsiteY65" fmla="*/ 4659490 h 4707593"/>
                  <a:gd name="connsiteX66" fmla="*/ 2544704 w 5260975"/>
                  <a:gd name="connsiteY66" fmla="*/ 4660162 h 4707593"/>
                  <a:gd name="connsiteX67" fmla="*/ 2503225 w 5260975"/>
                  <a:gd name="connsiteY67" fmla="*/ 4661026 h 4707593"/>
                  <a:gd name="connsiteX68" fmla="*/ 2489975 w 5260975"/>
                  <a:gd name="connsiteY68" fmla="*/ 4663235 h 4707593"/>
                  <a:gd name="connsiteX69" fmla="*/ 2430061 w 5260975"/>
                  <a:gd name="connsiteY69" fmla="*/ 4656897 h 4707593"/>
                  <a:gd name="connsiteX70" fmla="*/ 2395880 w 5260975"/>
                  <a:gd name="connsiteY70" fmla="*/ 4656417 h 4707593"/>
                  <a:gd name="connsiteX71" fmla="*/ 2357378 w 5260975"/>
                  <a:gd name="connsiteY71" fmla="*/ 4648544 h 4707593"/>
                  <a:gd name="connsiteX72" fmla="*/ 2346145 w 5260975"/>
                  <a:gd name="connsiteY72" fmla="*/ 4648928 h 4707593"/>
                  <a:gd name="connsiteX73" fmla="*/ 2333567 w 5260975"/>
                  <a:gd name="connsiteY73" fmla="*/ 4649600 h 4707593"/>
                  <a:gd name="connsiteX74" fmla="*/ 2294968 w 5260975"/>
                  <a:gd name="connsiteY74" fmla="*/ 4650177 h 4707593"/>
                  <a:gd name="connsiteX75" fmla="*/ 2271540 w 5260975"/>
                  <a:gd name="connsiteY75" fmla="*/ 4653057 h 4707593"/>
                  <a:gd name="connsiteX76" fmla="*/ 2226895 w 5260975"/>
                  <a:gd name="connsiteY76" fmla="*/ 4651329 h 4707593"/>
                  <a:gd name="connsiteX77" fmla="*/ 2210379 w 5260975"/>
                  <a:gd name="connsiteY77" fmla="*/ 4653825 h 4707593"/>
                  <a:gd name="connsiteX78" fmla="*/ 2168613 w 5260975"/>
                  <a:gd name="connsiteY78" fmla="*/ 4654113 h 4707593"/>
                  <a:gd name="connsiteX79" fmla="*/ 2131167 w 5260975"/>
                  <a:gd name="connsiteY79" fmla="*/ 4652673 h 4707593"/>
                  <a:gd name="connsiteX80" fmla="*/ 2095065 w 5260975"/>
                  <a:gd name="connsiteY80" fmla="*/ 4653441 h 4707593"/>
                  <a:gd name="connsiteX81" fmla="*/ 2069237 w 5260975"/>
                  <a:gd name="connsiteY81" fmla="*/ 4656609 h 4707593"/>
                  <a:gd name="connsiteX82" fmla="*/ 2041201 w 5260975"/>
                  <a:gd name="connsiteY82" fmla="*/ 4658529 h 4707593"/>
                  <a:gd name="connsiteX83" fmla="*/ 1963909 w 5260975"/>
                  <a:gd name="connsiteY83" fmla="*/ 4669955 h 4707593"/>
                  <a:gd name="connsiteX84" fmla="*/ 1949603 w 5260975"/>
                  <a:gd name="connsiteY84" fmla="*/ 4667171 h 4707593"/>
                  <a:gd name="connsiteX85" fmla="*/ 1868373 w 5260975"/>
                  <a:gd name="connsiteY85" fmla="*/ 4664578 h 4707593"/>
                  <a:gd name="connsiteX86" fmla="*/ 1850707 w 5260975"/>
                  <a:gd name="connsiteY86" fmla="*/ 4664771 h 4707593"/>
                  <a:gd name="connsiteX87" fmla="*/ 1803275 w 5260975"/>
                  <a:gd name="connsiteY87" fmla="*/ 4653441 h 4707593"/>
                  <a:gd name="connsiteX88" fmla="*/ 1730112 w 5260975"/>
                  <a:gd name="connsiteY88" fmla="*/ 4671396 h 4707593"/>
                  <a:gd name="connsiteX89" fmla="*/ 1661652 w 5260975"/>
                  <a:gd name="connsiteY89" fmla="*/ 4693863 h 4707593"/>
                  <a:gd name="connsiteX90" fmla="*/ 1653011 w 5260975"/>
                  <a:gd name="connsiteY90" fmla="*/ 4696744 h 4707593"/>
                  <a:gd name="connsiteX91" fmla="*/ 1628431 w 5260975"/>
                  <a:gd name="connsiteY91" fmla="*/ 4701641 h 4707593"/>
                  <a:gd name="connsiteX92" fmla="*/ 1597995 w 5260975"/>
                  <a:gd name="connsiteY92" fmla="*/ 4703369 h 4707593"/>
                  <a:gd name="connsiteX93" fmla="*/ 1559396 w 5260975"/>
                  <a:gd name="connsiteY93" fmla="*/ 4707593 h 4707593"/>
                  <a:gd name="connsiteX94" fmla="*/ 1528480 w 5260975"/>
                  <a:gd name="connsiteY94" fmla="*/ 4702312 h 4707593"/>
                  <a:gd name="connsiteX95" fmla="*/ 1485272 w 5260975"/>
                  <a:gd name="connsiteY95" fmla="*/ 4694439 h 4707593"/>
                  <a:gd name="connsiteX96" fmla="*/ 1444562 w 5260975"/>
                  <a:gd name="connsiteY96" fmla="*/ 4686950 h 4707593"/>
                  <a:gd name="connsiteX97" fmla="*/ 1431696 w 5260975"/>
                  <a:gd name="connsiteY97" fmla="*/ 4695783 h 4707593"/>
                  <a:gd name="connsiteX98" fmla="*/ 1411821 w 5260975"/>
                  <a:gd name="connsiteY98" fmla="*/ 4703464 h 4707593"/>
                  <a:gd name="connsiteX99" fmla="*/ 1389738 w 5260975"/>
                  <a:gd name="connsiteY99" fmla="*/ 4694247 h 4707593"/>
                  <a:gd name="connsiteX100" fmla="*/ 1338081 w 5260975"/>
                  <a:gd name="connsiteY100" fmla="*/ 4675141 h 4707593"/>
                  <a:gd name="connsiteX101" fmla="*/ 1305436 w 5260975"/>
                  <a:gd name="connsiteY101" fmla="*/ 4674276 h 4707593"/>
                  <a:gd name="connsiteX102" fmla="*/ 1234481 w 5260975"/>
                  <a:gd name="connsiteY102" fmla="*/ 4666115 h 4707593"/>
                  <a:gd name="connsiteX103" fmla="*/ 1188106 w 5260975"/>
                  <a:gd name="connsiteY103" fmla="*/ 4654497 h 4707593"/>
                  <a:gd name="connsiteX104" fmla="*/ 1154790 w 5260975"/>
                  <a:gd name="connsiteY104" fmla="*/ 4641343 h 4707593"/>
                  <a:gd name="connsiteX105" fmla="*/ 1107069 w 5260975"/>
                  <a:gd name="connsiteY105" fmla="*/ 4624156 h 4707593"/>
                  <a:gd name="connsiteX106" fmla="*/ 1059158 w 5260975"/>
                  <a:gd name="connsiteY106" fmla="*/ 4615227 h 4707593"/>
                  <a:gd name="connsiteX107" fmla="*/ 1024496 w 5260975"/>
                  <a:gd name="connsiteY107" fmla="*/ 4603993 h 4707593"/>
                  <a:gd name="connsiteX108" fmla="*/ 982153 w 5260975"/>
                  <a:gd name="connsiteY108" fmla="*/ 4596311 h 4707593"/>
                  <a:gd name="connsiteX109" fmla="*/ 946628 w 5260975"/>
                  <a:gd name="connsiteY109" fmla="*/ 4596024 h 4707593"/>
                  <a:gd name="connsiteX110" fmla="*/ 890939 w 5260975"/>
                  <a:gd name="connsiteY110" fmla="*/ 4597368 h 4707593"/>
                  <a:gd name="connsiteX111" fmla="*/ 822769 w 5260975"/>
                  <a:gd name="connsiteY111" fmla="*/ 4574133 h 4707593"/>
                  <a:gd name="connsiteX112" fmla="*/ 795212 w 5260975"/>
                  <a:gd name="connsiteY112" fmla="*/ 4568947 h 4707593"/>
                  <a:gd name="connsiteX113" fmla="*/ 769288 w 5260975"/>
                  <a:gd name="connsiteY113" fmla="*/ 4566547 h 4707593"/>
                  <a:gd name="connsiteX114" fmla="*/ 714271 w 5260975"/>
                  <a:gd name="connsiteY114" fmla="*/ 4551089 h 4707593"/>
                  <a:gd name="connsiteX115" fmla="*/ 691900 w 5260975"/>
                  <a:gd name="connsiteY115" fmla="*/ 4545999 h 4707593"/>
                  <a:gd name="connsiteX116" fmla="*/ 660598 w 5260975"/>
                  <a:gd name="connsiteY116" fmla="*/ 4546096 h 4707593"/>
                  <a:gd name="connsiteX117" fmla="*/ 603662 w 5260975"/>
                  <a:gd name="connsiteY117" fmla="*/ 4538991 h 4707593"/>
                  <a:gd name="connsiteX118" fmla="*/ 546821 w 5260975"/>
                  <a:gd name="connsiteY118" fmla="*/ 4518251 h 4707593"/>
                  <a:gd name="connsiteX119" fmla="*/ 522721 w 5260975"/>
                  <a:gd name="connsiteY119" fmla="*/ 4520267 h 4707593"/>
                  <a:gd name="connsiteX120" fmla="*/ 514080 w 5260975"/>
                  <a:gd name="connsiteY120" fmla="*/ 4519788 h 4707593"/>
                  <a:gd name="connsiteX121" fmla="*/ 436404 w 5260975"/>
                  <a:gd name="connsiteY121" fmla="*/ 4508361 h 4707593"/>
                  <a:gd name="connsiteX122" fmla="*/ 428626 w 5260975"/>
                  <a:gd name="connsiteY122" fmla="*/ 4507114 h 4707593"/>
                  <a:gd name="connsiteX123" fmla="*/ 392141 w 5260975"/>
                  <a:gd name="connsiteY123" fmla="*/ 4496936 h 4707593"/>
                  <a:gd name="connsiteX124" fmla="*/ 300157 w 5260975"/>
                  <a:gd name="connsiteY124" fmla="*/ 4490599 h 4707593"/>
                  <a:gd name="connsiteX125" fmla="*/ 294493 w 5260975"/>
                  <a:gd name="connsiteY125" fmla="*/ 4489831 h 4707593"/>
                  <a:gd name="connsiteX126" fmla="*/ 263671 w 5260975"/>
                  <a:gd name="connsiteY126" fmla="*/ 4494919 h 4707593"/>
                  <a:gd name="connsiteX127" fmla="*/ 248406 w 5260975"/>
                  <a:gd name="connsiteY127" fmla="*/ 4502121 h 4707593"/>
                  <a:gd name="connsiteX128" fmla="*/ 224594 w 5260975"/>
                  <a:gd name="connsiteY128" fmla="*/ 4509610 h 4707593"/>
                  <a:gd name="connsiteX129" fmla="*/ 200398 w 5260975"/>
                  <a:gd name="connsiteY129" fmla="*/ 4512395 h 4707593"/>
                  <a:gd name="connsiteX130" fmla="*/ 159783 w 5260975"/>
                  <a:gd name="connsiteY130" fmla="*/ 4501064 h 4707593"/>
                  <a:gd name="connsiteX131" fmla="*/ 144997 w 5260975"/>
                  <a:gd name="connsiteY131" fmla="*/ 4499912 h 4707593"/>
                  <a:gd name="connsiteX132" fmla="*/ 112064 w 5260975"/>
                  <a:gd name="connsiteY132" fmla="*/ 4494440 h 4707593"/>
                  <a:gd name="connsiteX133" fmla="*/ 83259 w 5260975"/>
                  <a:gd name="connsiteY133" fmla="*/ 4494824 h 4707593"/>
                  <a:gd name="connsiteX134" fmla="*/ 60120 w 5260975"/>
                  <a:gd name="connsiteY134" fmla="*/ 4503561 h 4707593"/>
                  <a:gd name="connsiteX135" fmla="*/ 26514 w 5260975"/>
                  <a:gd name="connsiteY135" fmla="*/ 4505289 h 4707593"/>
                  <a:gd name="connsiteX136" fmla="*/ 4814 w 5260975"/>
                  <a:gd name="connsiteY136" fmla="*/ 4498952 h 4707593"/>
                  <a:gd name="connsiteX137" fmla="*/ 398 w 5260975"/>
                  <a:gd name="connsiteY137" fmla="*/ 4498089 h 4707593"/>
                  <a:gd name="connsiteX138" fmla="*/ 0 w 5260975"/>
                  <a:gd name="connsiteY138" fmla="*/ 4498087 h 470759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  <a:cxn ang="0">
                    <a:pos x="connsiteX48" y="connsiteY48"/>
                  </a:cxn>
                  <a:cxn ang="0">
                    <a:pos x="connsiteX49" y="connsiteY49"/>
                  </a:cxn>
                  <a:cxn ang="0">
                    <a:pos x="connsiteX50" y="connsiteY50"/>
                  </a:cxn>
                  <a:cxn ang="0">
                    <a:pos x="connsiteX51" y="connsiteY51"/>
                  </a:cxn>
                  <a:cxn ang="0">
                    <a:pos x="connsiteX52" y="connsiteY52"/>
                  </a:cxn>
                  <a:cxn ang="0">
                    <a:pos x="connsiteX53" y="connsiteY53"/>
                  </a:cxn>
                  <a:cxn ang="0">
                    <a:pos x="connsiteX54" y="connsiteY54"/>
                  </a:cxn>
                  <a:cxn ang="0">
                    <a:pos x="connsiteX55" y="connsiteY55"/>
                  </a:cxn>
                  <a:cxn ang="0">
                    <a:pos x="connsiteX56" y="connsiteY56"/>
                  </a:cxn>
                  <a:cxn ang="0">
                    <a:pos x="connsiteX57" y="connsiteY57"/>
                  </a:cxn>
                  <a:cxn ang="0">
                    <a:pos x="connsiteX58" y="connsiteY58"/>
                  </a:cxn>
                  <a:cxn ang="0">
                    <a:pos x="connsiteX59" y="connsiteY59"/>
                  </a:cxn>
                  <a:cxn ang="0">
                    <a:pos x="connsiteX60" y="connsiteY60"/>
                  </a:cxn>
                  <a:cxn ang="0">
                    <a:pos x="connsiteX61" y="connsiteY61"/>
                  </a:cxn>
                  <a:cxn ang="0">
                    <a:pos x="connsiteX62" y="connsiteY62"/>
                  </a:cxn>
                  <a:cxn ang="0">
                    <a:pos x="connsiteX63" y="connsiteY63"/>
                  </a:cxn>
                  <a:cxn ang="0">
                    <a:pos x="connsiteX64" y="connsiteY64"/>
                  </a:cxn>
                  <a:cxn ang="0">
                    <a:pos x="connsiteX65" y="connsiteY65"/>
                  </a:cxn>
                  <a:cxn ang="0">
                    <a:pos x="connsiteX66" y="connsiteY66"/>
                  </a:cxn>
                  <a:cxn ang="0">
                    <a:pos x="connsiteX67" y="connsiteY67"/>
                  </a:cxn>
                  <a:cxn ang="0">
                    <a:pos x="connsiteX68" y="connsiteY68"/>
                  </a:cxn>
                  <a:cxn ang="0">
                    <a:pos x="connsiteX69" y="connsiteY69"/>
                  </a:cxn>
                  <a:cxn ang="0">
                    <a:pos x="connsiteX70" y="connsiteY70"/>
                  </a:cxn>
                  <a:cxn ang="0">
                    <a:pos x="connsiteX71" y="connsiteY71"/>
                  </a:cxn>
                  <a:cxn ang="0">
                    <a:pos x="connsiteX72" y="connsiteY72"/>
                  </a:cxn>
                  <a:cxn ang="0">
                    <a:pos x="connsiteX73" y="connsiteY73"/>
                  </a:cxn>
                  <a:cxn ang="0">
                    <a:pos x="connsiteX74" y="connsiteY74"/>
                  </a:cxn>
                  <a:cxn ang="0">
                    <a:pos x="connsiteX75" y="connsiteY75"/>
                  </a:cxn>
                  <a:cxn ang="0">
                    <a:pos x="connsiteX76" y="connsiteY76"/>
                  </a:cxn>
                  <a:cxn ang="0">
                    <a:pos x="connsiteX77" y="connsiteY77"/>
                  </a:cxn>
                  <a:cxn ang="0">
                    <a:pos x="connsiteX78" y="connsiteY78"/>
                  </a:cxn>
                  <a:cxn ang="0">
                    <a:pos x="connsiteX79" y="connsiteY79"/>
                  </a:cxn>
                  <a:cxn ang="0">
                    <a:pos x="connsiteX80" y="connsiteY80"/>
                  </a:cxn>
                  <a:cxn ang="0">
                    <a:pos x="connsiteX81" y="connsiteY81"/>
                  </a:cxn>
                  <a:cxn ang="0">
                    <a:pos x="connsiteX82" y="connsiteY82"/>
                  </a:cxn>
                  <a:cxn ang="0">
                    <a:pos x="connsiteX83" y="connsiteY83"/>
                  </a:cxn>
                  <a:cxn ang="0">
                    <a:pos x="connsiteX84" y="connsiteY84"/>
                  </a:cxn>
                  <a:cxn ang="0">
                    <a:pos x="connsiteX85" y="connsiteY85"/>
                  </a:cxn>
                  <a:cxn ang="0">
                    <a:pos x="connsiteX86" y="connsiteY86"/>
                  </a:cxn>
                  <a:cxn ang="0">
                    <a:pos x="connsiteX87" y="connsiteY87"/>
                  </a:cxn>
                  <a:cxn ang="0">
                    <a:pos x="connsiteX88" y="connsiteY88"/>
                  </a:cxn>
                  <a:cxn ang="0">
                    <a:pos x="connsiteX89" y="connsiteY89"/>
                  </a:cxn>
                  <a:cxn ang="0">
                    <a:pos x="connsiteX90" y="connsiteY90"/>
                  </a:cxn>
                  <a:cxn ang="0">
                    <a:pos x="connsiteX91" y="connsiteY91"/>
                  </a:cxn>
                  <a:cxn ang="0">
                    <a:pos x="connsiteX92" y="connsiteY92"/>
                  </a:cxn>
                  <a:cxn ang="0">
                    <a:pos x="connsiteX93" y="connsiteY93"/>
                  </a:cxn>
                  <a:cxn ang="0">
                    <a:pos x="connsiteX94" y="connsiteY94"/>
                  </a:cxn>
                  <a:cxn ang="0">
                    <a:pos x="connsiteX95" y="connsiteY95"/>
                  </a:cxn>
                  <a:cxn ang="0">
                    <a:pos x="connsiteX96" y="connsiteY96"/>
                  </a:cxn>
                  <a:cxn ang="0">
                    <a:pos x="connsiteX97" y="connsiteY97"/>
                  </a:cxn>
                  <a:cxn ang="0">
                    <a:pos x="connsiteX98" y="connsiteY98"/>
                  </a:cxn>
                  <a:cxn ang="0">
                    <a:pos x="connsiteX99" y="connsiteY99"/>
                  </a:cxn>
                  <a:cxn ang="0">
                    <a:pos x="connsiteX100" y="connsiteY100"/>
                  </a:cxn>
                  <a:cxn ang="0">
                    <a:pos x="connsiteX101" y="connsiteY101"/>
                  </a:cxn>
                  <a:cxn ang="0">
                    <a:pos x="connsiteX102" y="connsiteY102"/>
                  </a:cxn>
                  <a:cxn ang="0">
                    <a:pos x="connsiteX103" y="connsiteY103"/>
                  </a:cxn>
                  <a:cxn ang="0">
                    <a:pos x="connsiteX104" y="connsiteY104"/>
                  </a:cxn>
                  <a:cxn ang="0">
                    <a:pos x="connsiteX105" y="connsiteY105"/>
                  </a:cxn>
                  <a:cxn ang="0">
                    <a:pos x="connsiteX106" y="connsiteY106"/>
                  </a:cxn>
                  <a:cxn ang="0">
                    <a:pos x="connsiteX107" y="connsiteY107"/>
                  </a:cxn>
                  <a:cxn ang="0">
                    <a:pos x="connsiteX108" y="connsiteY108"/>
                  </a:cxn>
                  <a:cxn ang="0">
                    <a:pos x="connsiteX109" y="connsiteY109"/>
                  </a:cxn>
                  <a:cxn ang="0">
                    <a:pos x="connsiteX110" y="connsiteY110"/>
                  </a:cxn>
                  <a:cxn ang="0">
                    <a:pos x="connsiteX111" y="connsiteY111"/>
                  </a:cxn>
                  <a:cxn ang="0">
                    <a:pos x="connsiteX112" y="connsiteY112"/>
                  </a:cxn>
                  <a:cxn ang="0">
                    <a:pos x="connsiteX113" y="connsiteY113"/>
                  </a:cxn>
                  <a:cxn ang="0">
                    <a:pos x="connsiteX114" y="connsiteY114"/>
                  </a:cxn>
                  <a:cxn ang="0">
                    <a:pos x="connsiteX115" y="connsiteY115"/>
                  </a:cxn>
                  <a:cxn ang="0">
                    <a:pos x="connsiteX116" y="connsiteY116"/>
                  </a:cxn>
                  <a:cxn ang="0">
                    <a:pos x="connsiteX117" y="connsiteY117"/>
                  </a:cxn>
                  <a:cxn ang="0">
                    <a:pos x="connsiteX118" y="connsiteY118"/>
                  </a:cxn>
                  <a:cxn ang="0">
                    <a:pos x="connsiteX119" y="connsiteY119"/>
                  </a:cxn>
                  <a:cxn ang="0">
                    <a:pos x="connsiteX120" y="connsiteY120"/>
                  </a:cxn>
                  <a:cxn ang="0">
                    <a:pos x="connsiteX121" y="connsiteY121"/>
                  </a:cxn>
                  <a:cxn ang="0">
                    <a:pos x="connsiteX122" y="connsiteY122"/>
                  </a:cxn>
                  <a:cxn ang="0">
                    <a:pos x="connsiteX123" y="connsiteY123"/>
                  </a:cxn>
                  <a:cxn ang="0">
                    <a:pos x="connsiteX124" y="connsiteY124"/>
                  </a:cxn>
                  <a:cxn ang="0">
                    <a:pos x="connsiteX125" y="connsiteY125"/>
                  </a:cxn>
                  <a:cxn ang="0">
                    <a:pos x="connsiteX126" y="connsiteY126"/>
                  </a:cxn>
                  <a:cxn ang="0">
                    <a:pos x="connsiteX127" y="connsiteY127"/>
                  </a:cxn>
                  <a:cxn ang="0">
                    <a:pos x="connsiteX128" y="connsiteY128"/>
                  </a:cxn>
                  <a:cxn ang="0">
                    <a:pos x="connsiteX129" y="connsiteY129"/>
                  </a:cxn>
                  <a:cxn ang="0">
                    <a:pos x="connsiteX130" y="connsiteY130"/>
                  </a:cxn>
                  <a:cxn ang="0">
                    <a:pos x="connsiteX131" y="connsiteY131"/>
                  </a:cxn>
                  <a:cxn ang="0">
                    <a:pos x="connsiteX132" y="connsiteY132"/>
                  </a:cxn>
                  <a:cxn ang="0">
                    <a:pos x="connsiteX133" y="connsiteY133"/>
                  </a:cxn>
                  <a:cxn ang="0">
                    <a:pos x="connsiteX134" y="connsiteY134"/>
                  </a:cxn>
                  <a:cxn ang="0">
                    <a:pos x="connsiteX135" y="connsiteY135"/>
                  </a:cxn>
                  <a:cxn ang="0">
                    <a:pos x="connsiteX136" y="connsiteY136"/>
                  </a:cxn>
                  <a:cxn ang="0">
                    <a:pos x="connsiteX137" y="connsiteY137"/>
                  </a:cxn>
                  <a:cxn ang="0">
                    <a:pos x="connsiteX138" y="connsiteY138"/>
                  </a:cxn>
                </a:cxnLst>
                <a:rect l="l" t="t" r="r" b="b"/>
                <a:pathLst>
                  <a:path w="5260975" h="4707593">
                    <a:moveTo>
                      <a:pt x="0" y="0"/>
                    </a:moveTo>
                    <a:lnTo>
                      <a:pt x="5260975" y="0"/>
                    </a:lnTo>
                    <a:lnTo>
                      <a:pt x="5260975" y="3296937"/>
                    </a:lnTo>
                    <a:lnTo>
                      <a:pt x="5260975" y="3518571"/>
                    </a:lnTo>
                    <a:lnTo>
                      <a:pt x="5226503" y="3534000"/>
                    </a:lnTo>
                    <a:cubicBezTo>
                      <a:pt x="5219783" y="3536785"/>
                      <a:pt x="5212389" y="3538321"/>
                      <a:pt x="5206341" y="3542065"/>
                    </a:cubicBezTo>
                    <a:cubicBezTo>
                      <a:pt x="5178495" y="3559156"/>
                      <a:pt x="5151515" y="3577591"/>
                      <a:pt x="5123287" y="3594010"/>
                    </a:cubicBezTo>
                    <a:cubicBezTo>
                      <a:pt x="5094195" y="3611004"/>
                      <a:pt x="5068175" y="3631071"/>
                      <a:pt x="5048107" y="3658244"/>
                    </a:cubicBezTo>
                    <a:cubicBezTo>
                      <a:pt x="5029480" y="3683496"/>
                      <a:pt x="5011429" y="3709131"/>
                      <a:pt x="4992899" y="3734479"/>
                    </a:cubicBezTo>
                    <a:cubicBezTo>
                      <a:pt x="4988194" y="3740912"/>
                      <a:pt x="4983873" y="3748498"/>
                      <a:pt x="4977440" y="3752627"/>
                    </a:cubicBezTo>
                    <a:cubicBezTo>
                      <a:pt x="4964094" y="3761268"/>
                      <a:pt x="4949499" y="3768277"/>
                      <a:pt x="4935193" y="3775382"/>
                    </a:cubicBezTo>
                    <a:cubicBezTo>
                      <a:pt x="4922903" y="3781431"/>
                      <a:pt x="4909845" y="3785943"/>
                      <a:pt x="4897844" y="3792472"/>
                    </a:cubicBezTo>
                    <a:cubicBezTo>
                      <a:pt x="4888243" y="3797658"/>
                      <a:pt x="4879697" y="3804859"/>
                      <a:pt x="4870767" y="3811388"/>
                    </a:cubicBezTo>
                    <a:cubicBezTo>
                      <a:pt x="4862990" y="3817052"/>
                      <a:pt x="4854445" y="3821949"/>
                      <a:pt x="4847916" y="3828767"/>
                    </a:cubicBezTo>
                    <a:cubicBezTo>
                      <a:pt x="4831977" y="3845281"/>
                      <a:pt x="4815942" y="3861508"/>
                      <a:pt x="4796163" y="3873702"/>
                    </a:cubicBezTo>
                    <a:cubicBezTo>
                      <a:pt x="4776672" y="3885799"/>
                      <a:pt x="4758237" y="3899338"/>
                      <a:pt x="4738843" y="3911628"/>
                    </a:cubicBezTo>
                    <a:cubicBezTo>
                      <a:pt x="4719831" y="3923630"/>
                      <a:pt x="4702645" y="3936783"/>
                      <a:pt x="4692755" y="3958099"/>
                    </a:cubicBezTo>
                    <a:cubicBezTo>
                      <a:pt x="4688339" y="3967508"/>
                      <a:pt x="4682097" y="3977782"/>
                      <a:pt x="4673744" y="3983255"/>
                    </a:cubicBezTo>
                    <a:cubicBezTo>
                      <a:pt x="4661838" y="3991032"/>
                      <a:pt x="4646764" y="3993817"/>
                      <a:pt x="4633801" y="4000442"/>
                    </a:cubicBezTo>
                    <a:cubicBezTo>
                      <a:pt x="4618535" y="4008219"/>
                      <a:pt x="4600869" y="4014940"/>
                      <a:pt x="4590499" y="4027326"/>
                    </a:cubicBezTo>
                    <a:cubicBezTo>
                      <a:pt x="4581281" y="4038368"/>
                      <a:pt x="4571968" y="4047009"/>
                      <a:pt x="4559773" y="4054018"/>
                    </a:cubicBezTo>
                    <a:cubicBezTo>
                      <a:pt x="4551229" y="4058915"/>
                      <a:pt x="4544892" y="4067844"/>
                      <a:pt x="4536059" y="4071877"/>
                    </a:cubicBezTo>
                    <a:cubicBezTo>
                      <a:pt x="4524441" y="4077254"/>
                      <a:pt x="4512727" y="4081479"/>
                      <a:pt x="4502549" y="4089832"/>
                    </a:cubicBezTo>
                    <a:cubicBezTo>
                      <a:pt x="4491987" y="4098473"/>
                      <a:pt x="4479986" y="4105290"/>
                      <a:pt x="4468944" y="4113356"/>
                    </a:cubicBezTo>
                    <a:cubicBezTo>
                      <a:pt x="4463087" y="4117676"/>
                      <a:pt x="4458286" y="4123341"/>
                      <a:pt x="4452622" y="4127854"/>
                    </a:cubicBezTo>
                    <a:cubicBezTo>
                      <a:pt x="4442252" y="4136111"/>
                      <a:pt x="4431690" y="4144176"/>
                      <a:pt x="4421032" y="4151953"/>
                    </a:cubicBezTo>
                    <a:cubicBezTo>
                      <a:pt x="4410375" y="4159731"/>
                      <a:pt x="4400197" y="4168756"/>
                      <a:pt x="4388483" y="4174421"/>
                    </a:cubicBezTo>
                    <a:cubicBezTo>
                      <a:pt x="4368513" y="4184023"/>
                      <a:pt x="4346717" y="4189784"/>
                      <a:pt x="4327321" y="4200153"/>
                    </a:cubicBezTo>
                    <a:cubicBezTo>
                      <a:pt x="4307639" y="4210714"/>
                      <a:pt x="4289107" y="4223965"/>
                      <a:pt x="4271633" y="4237983"/>
                    </a:cubicBezTo>
                    <a:cubicBezTo>
                      <a:pt x="4257807" y="4249025"/>
                      <a:pt x="4244845" y="4259971"/>
                      <a:pt x="4227465" y="4265635"/>
                    </a:cubicBezTo>
                    <a:cubicBezTo>
                      <a:pt x="4217768" y="4268804"/>
                      <a:pt x="4207591" y="4275717"/>
                      <a:pt x="4201733" y="4283783"/>
                    </a:cubicBezTo>
                    <a:cubicBezTo>
                      <a:pt x="4189059" y="4301353"/>
                      <a:pt x="4172833" y="4313739"/>
                      <a:pt x="4154494" y="4324301"/>
                    </a:cubicBezTo>
                    <a:cubicBezTo>
                      <a:pt x="4130010" y="4338511"/>
                      <a:pt x="4105814" y="4353009"/>
                      <a:pt x="4081234" y="4366931"/>
                    </a:cubicBezTo>
                    <a:cubicBezTo>
                      <a:pt x="4066737" y="4375189"/>
                      <a:pt x="4052335" y="4383926"/>
                      <a:pt x="4036971" y="4389975"/>
                    </a:cubicBezTo>
                    <a:cubicBezTo>
                      <a:pt x="4005575" y="4402457"/>
                      <a:pt x="3973410" y="4413114"/>
                      <a:pt x="3941725" y="4424733"/>
                    </a:cubicBezTo>
                    <a:cubicBezTo>
                      <a:pt x="3931355" y="4428477"/>
                      <a:pt x="3921561" y="4433854"/>
                      <a:pt x="3910999" y="4437119"/>
                    </a:cubicBezTo>
                    <a:cubicBezTo>
                      <a:pt x="3899573" y="4440671"/>
                      <a:pt x="3887285" y="4441727"/>
                      <a:pt x="3875859" y="4445280"/>
                    </a:cubicBezTo>
                    <a:cubicBezTo>
                      <a:pt x="3856847" y="4451136"/>
                      <a:pt x="3838412" y="4458626"/>
                      <a:pt x="3819401" y="4464579"/>
                    </a:cubicBezTo>
                    <a:cubicBezTo>
                      <a:pt x="3782723" y="4476005"/>
                      <a:pt x="3745949" y="4486951"/>
                      <a:pt x="3709176" y="4497800"/>
                    </a:cubicBezTo>
                    <a:cubicBezTo>
                      <a:pt x="3701303" y="4500105"/>
                      <a:pt x="3692757" y="4500393"/>
                      <a:pt x="3684981" y="4502889"/>
                    </a:cubicBezTo>
                    <a:cubicBezTo>
                      <a:pt x="3664337" y="4509610"/>
                      <a:pt x="3643789" y="4516907"/>
                      <a:pt x="3623338" y="4524300"/>
                    </a:cubicBezTo>
                    <a:cubicBezTo>
                      <a:pt x="3610953" y="4528813"/>
                      <a:pt x="3598854" y="4534382"/>
                      <a:pt x="3586373" y="4538702"/>
                    </a:cubicBezTo>
                    <a:cubicBezTo>
                      <a:pt x="3576387" y="4542159"/>
                      <a:pt x="3566113" y="4544847"/>
                      <a:pt x="3555743" y="4546960"/>
                    </a:cubicBezTo>
                    <a:cubicBezTo>
                      <a:pt x="3546814" y="4548785"/>
                      <a:pt x="3537501" y="4548592"/>
                      <a:pt x="3528667" y="4550801"/>
                    </a:cubicBezTo>
                    <a:cubicBezTo>
                      <a:pt x="3504759" y="4556753"/>
                      <a:pt x="3481140" y="4563475"/>
                      <a:pt x="3457424" y="4569811"/>
                    </a:cubicBezTo>
                    <a:cubicBezTo>
                      <a:pt x="3447919" y="4572308"/>
                      <a:pt x="3438221" y="4574133"/>
                      <a:pt x="3429003" y="4577301"/>
                    </a:cubicBezTo>
                    <a:cubicBezTo>
                      <a:pt x="3404327" y="4585654"/>
                      <a:pt x="3380036" y="4595159"/>
                      <a:pt x="3355264" y="4603033"/>
                    </a:cubicBezTo>
                    <a:cubicBezTo>
                      <a:pt x="3334717" y="4609562"/>
                      <a:pt x="3313593" y="4614266"/>
                      <a:pt x="3292757" y="4620027"/>
                    </a:cubicBezTo>
                    <a:cubicBezTo>
                      <a:pt x="3283924" y="4622524"/>
                      <a:pt x="3275475" y="4626077"/>
                      <a:pt x="3266643" y="4628188"/>
                    </a:cubicBezTo>
                    <a:cubicBezTo>
                      <a:pt x="3246863" y="4632990"/>
                      <a:pt x="3226796" y="4637022"/>
                      <a:pt x="3206921" y="4641823"/>
                    </a:cubicBezTo>
                    <a:cubicBezTo>
                      <a:pt x="3195590" y="4644607"/>
                      <a:pt x="3184645" y="4649600"/>
                      <a:pt x="3173123" y="4651425"/>
                    </a:cubicBezTo>
                    <a:cubicBezTo>
                      <a:pt x="3145759" y="4655745"/>
                      <a:pt x="3118203" y="4658817"/>
                      <a:pt x="3090646" y="4662274"/>
                    </a:cubicBezTo>
                    <a:cubicBezTo>
                      <a:pt x="3062227" y="4665826"/>
                      <a:pt x="3033902" y="4669571"/>
                      <a:pt x="3005480" y="4672739"/>
                    </a:cubicBezTo>
                    <a:cubicBezTo>
                      <a:pt x="2989926" y="4674372"/>
                      <a:pt x="2974275" y="4674660"/>
                      <a:pt x="2958721" y="4676196"/>
                    </a:cubicBezTo>
                    <a:cubicBezTo>
                      <a:pt x="2945087" y="4677541"/>
                      <a:pt x="2931549" y="4680037"/>
                      <a:pt x="2917915" y="4681670"/>
                    </a:cubicBezTo>
                    <a:cubicBezTo>
                      <a:pt x="2906105" y="4683013"/>
                      <a:pt x="2894199" y="4683781"/>
                      <a:pt x="2882389" y="4685126"/>
                    </a:cubicBezTo>
                    <a:cubicBezTo>
                      <a:pt x="2863475" y="4687334"/>
                      <a:pt x="2844655" y="4689831"/>
                      <a:pt x="2825837" y="4692135"/>
                    </a:cubicBezTo>
                    <a:cubicBezTo>
                      <a:pt x="2817964" y="4692999"/>
                      <a:pt x="2809706" y="4695399"/>
                      <a:pt x="2802313" y="4693960"/>
                    </a:cubicBezTo>
                    <a:cubicBezTo>
                      <a:pt x="2783686" y="4690310"/>
                      <a:pt x="2765347" y="4691367"/>
                      <a:pt x="2746816" y="4693863"/>
                    </a:cubicBezTo>
                    <a:cubicBezTo>
                      <a:pt x="2740479" y="4694728"/>
                      <a:pt x="2733662" y="4694535"/>
                      <a:pt x="2727517" y="4692903"/>
                    </a:cubicBezTo>
                    <a:cubicBezTo>
                      <a:pt x="2714939" y="4689638"/>
                      <a:pt x="2702745" y="4685029"/>
                      <a:pt x="2690359" y="4680997"/>
                    </a:cubicBezTo>
                    <a:cubicBezTo>
                      <a:pt x="2689014" y="4680517"/>
                      <a:pt x="2687382" y="4680421"/>
                      <a:pt x="2685943" y="4680133"/>
                    </a:cubicBezTo>
                    <a:cubicBezTo>
                      <a:pt x="2677781" y="4678500"/>
                      <a:pt x="2669717" y="4676868"/>
                      <a:pt x="2661554" y="4675428"/>
                    </a:cubicBezTo>
                    <a:cubicBezTo>
                      <a:pt x="2657138" y="4674660"/>
                      <a:pt x="2652625" y="4674564"/>
                      <a:pt x="2648208" y="4673892"/>
                    </a:cubicBezTo>
                    <a:cubicBezTo>
                      <a:pt x="2631118" y="4671203"/>
                      <a:pt x="2612299" y="4675716"/>
                      <a:pt x="2597512" y="4664099"/>
                    </a:cubicBezTo>
                    <a:cubicBezTo>
                      <a:pt x="2587911" y="4656609"/>
                      <a:pt x="2578597" y="4658338"/>
                      <a:pt x="2568324" y="4659490"/>
                    </a:cubicBezTo>
                    <a:cubicBezTo>
                      <a:pt x="2560547" y="4660354"/>
                      <a:pt x="2552577" y="4660065"/>
                      <a:pt x="2544704" y="4660162"/>
                    </a:cubicBezTo>
                    <a:cubicBezTo>
                      <a:pt x="2530878" y="4660449"/>
                      <a:pt x="2517052" y="4660546"/>
                      <a:pt x="2503225" y="4661026"/>
                    </a:cubicBezTo>
                    <a:cubicBezTo>
                      <a:pt x="2498808" y="4661218"/>
                      <a:pt x="2494297" y="4663619"/>
                      <a:pt x="2489975" y="4663235"/>
                    </a:cubicBezTo>
                    <a:cubicBezTo>
                      <a:pt x="2470004" y="4661410"/>
                      <a:pt x="2450033" y="4658529"/>
                      <a:pt x="2430061" y="4656897"/>
                    </a:cubicBezTo>
                    <a:cubicBezTo>
                      <a:pt x="2418732" y="4655938"/>
                      <a:pt x="2407114" y="4657761"/>
                      <a:pt x="2395880" y="4656417"/>
                    </a:cubicBezTo>
                    <a:cubicBezTo>
                      <a:pt x="2382919" y="4654881"/>
                      <a:pt x="2370245" y="4650945"/>
                      <a:pt x="2357378" y="4648544"/>
                    </a:cubicBezTo>
                    <a:cubicBezTo>
                      <a:pt x="2353826" y="4647872"/>
                      <a:pt x="2349889" y="4648736"/>
                      <a:pt x="2346145" y="4648928"/>
                    </a:cubicBezTo>
                    <a:cubicBezTo>
                      <a:pt x="2341920" y="4649120"/>
                      <a:pt x="2337791" y="4649504"/>
                      <a:pt x="2333567" y="4649600"/>
                    </a:cubicBezTo>
                    <a:cubicBezTo>
                      <a:pt x="2320700" y="4649793"/>
                      <a:pt x="2307835" y="4649504"/>
                      <a:pt x="2294968" y="4650177"/>
                    </a:cubicBezTo>
                    <a:cubicBezTo>
                      <a:pt x="2287095" y="4650561"/>
                      <a:pt x="2278839" y="4654497"/>
                      <a:pt x="2271540" y="4653057"/>
                    </a:cubicBezTo>
                    <a:cubicBezTo>
                      <a:pt x="2256659" y="4650272"/>
                      <a:pt x="2241776" y="4656513"/>
                      <a:pt x="2226895" y="4651329"/>
                    </a:cubicBezTo>
                    <a:cubicBezTo>
                      <a:pt x="2222285" y="4649793"/>
                      <a:pt x="2215948" y="4653633"/>
                      <a:pt x="2210379" y="4653825"/>
                    </a:cubicBezTo>
                    <a:cubicBezTo>
                      <a:pt x="2196457" y="4654305"/>
                      <a:pt x="2182535" y="4654209"/>
                      <a:pt x="2168613" y="4654113"/>
                    </a:cubicBezTo>
                    <a:cubicBezTo>
                      <a:pt x="2156131" y="4654017"/>
                      <a:pt x="2143168" y="4655361"/>
                      <a:pt x="2131167" y="4652673"/>
                    </a:cubicBezTo>
                    <a:cubicBezTo>
                      <a:pt x="2118588" y="4649793"/>
                      <a:pt x="2107259" y="4650177"/>
                      <a:pt x="2095065" y="4653441"/>
                    </a:cubicBezTo>
                    <a:cubicBezTo>
                      <a:pt x="2086711" y="4655649"/>
                      <a:pt x="2077878" y="4655938"/>
                      <a:pt x="2069237" y="4656609"/>
                    </a:cubicBezTo>
                    <a:cubicBezTo>
                      <a:pt x="2059924" y="4657377"/>
                      <a:pt x="2049650" y="4655361"/>
                      <a:pt x="2041201" y="4658529"/>
                    </a:cubicBezTo>
                    <a:cubicBezTo>
                      <a:pt x="2016044" y="4667939"/>
                      <a:pt x="1990216" y="4669955"/>
                      <a:pt x="1963909" y="4669955"/>
                    </a:cubicBezTo>
                    <a:cubicBezTo>
                      <a:pt x="1959107" y="4669955"/>
                      <a:pt x="1954210" y="4668612"/>
                      <a:pt x="1949603" y="4667171"/>
                    </a:cubicBezTo>
                    <a:cubicBezTo>
                      <a:pt x="1922717" y="4658529"/>
                      <a:pt x="1895737" y="4659297"/>
                      <a:pt x="1868373" y="4664578"/>
                    </a:cubicBezTo>
                    <a:cubicBezTo>
                      <a:pt x="1862708" y="4665731"/>
                      <a:pt x="1856372" y="4665923"/>
                      <a:pt x="1850707" y="4664771"/>
                    </a:cubicBezTo>
                    <a:cubicBezTo>
                      <a:pt x="1834768" y="4661410"/>
                      <a:pt x="1819309" y="4655841"/>
                      <a:pt x="1803275" y="4653441"/>
                    </a:cubicBezTo>
                    <a:cubicBezTo>
                      <a:pt x="1776775" y="4649504"/>
                      <a:pt x="1753828" y="4662754"/>
                      <a:pt x="1730112" y="4671396"/>
                    </a:cubicBezTo>
                    <a:cubicBezTo>
                      <a:pt x="1707548" y="4679557"/>
                      <a:pt x="1688345" y="4697992"/>
                      <a:pt x="1661652" y="4693863"/>
                    </a:cubicBezTo>
                    <a:cubicBezTo>
                      <a:pt x="1658965" y="4693479"/>
                      <a:pt x="1655988" y="4696071"/>
                      <a:pt x="1653011" y="4696744"/>
                    </a:cubicBezTo>
                    <a:cubicBezTo>
                      <a:pt x="1644850" y="4698568"/>
                      <a:pt x="1636689" y="4700776"/>
                      <a:pt x="1628431" y="4701641"/>
                    </a:cubicBezTo>
                    <a:cubicBezTo>
                      <a:pt x="1618350" y="4702793"/>
                      <a:pt x="1608076" y="4702409"/>
                      <a:pt x="1597995" y="4703369"/>
                    </a:cubicBezTo>
                    <a:cubicBezTo>
                      <a:pt x="1585032" y="4704521"/>
                      <a:pt x="1572263" y="4707593"/>
                      <a:pt x="1559396" y="4707593"/>
                    </a:cubicBezTo>
                    <a:cubicBezTo>
                      <a:pt x="1549026" y="4707593"/>
                      <a:pt x="1538753" y="4704041"/>
                      <a:pt x="1528480" y="4702312"/>
                    </a:cubicBezTo>
                    <a:cubicBezTo>
                      <a:pt x="1513981" y="4699912"/>
                      <a:pt x="1498042" y="4700584"/>
                      <a:pt x="1485272" y="4694439"/>
                    </a:cubicBezTo>
                    <a:cubicBezTo>
                      <a:pt x="1471639" y="4687910"/>
                      <a:pt x="1458676" y="4684934"/>
                      <a:pt x="1444562" y="4686950"/>
                    </a:cubicBezTo>
                    <a:cubicBezTo>
                      <a:pt x="1439857" y="4687622"/>
                      <a:pt x="1433808" y="4691655"/>
                      <a:pt x="1431696" y="4695783"/>
                    </a:cubicBezTo>
                    <a:cubicBezTo>
                      <a:pt x="1426991" y="4705001"/>
                      <a:pt x="1420559" y="4706634"/>
                      <a:pt x="1411821" y="4703464"/>
                    </a:cubicBezTo>
                    <a:cubicBezTo>
                      <a:pt x="1404236" y="4700776"/>
                      <a:pt x="1394922" y="4699432"/>
                      <a:pt x="1389738" y="4694247"/>
                    </a:cubicBezTo>
                    <a:cubicBezTo>
                      <a:pt x="1375047" y="4679557"/>
                      <a:pt x="1356324" y="4679077"/>
                      <a:pt x="1338081" y="4675141"/>
                    </a:cubicBezTo>
                    <a:cubicBezTo>
                      <a:pt x="1326945" y="4672739"/>
                      <a:pt x="1316574" y="4672644"/>
                      <a:pt x="1305436" y="4674276"/>
                    </a:cubicBezTo>
                    <a:cubicBezTo>
                      <a:pt x="1281241" y="4677925"/>
                      <a:pt x="1257717" y="4672739"/>
                      <a:pt x="1234481" y="4666115"/>
                    </a:cubicBezTo>
                    <a:cubicBezTo>
                      <a:pt x="1219118" y="4661698"/>
                      <a:pt x="1203372" y="4659010"/>
                      <a:pt x="1188106" y="4654497"/>
                    </a:cubicBezTo>
                    <a:cubicBezTo>
                      <a:pt x="1176680" y="4651041"/>
                      <a:pt x="1165255" y="4646912"/>
                      <a:pt x="1154790" y="4641343"/>
                    </a:cubicBezTo>
                    <a:cubicBezTo>
                      <a:pt x="1139618" y="4633181"/>
                      <a:pt x="1126369" y="4620891"/>
                      <a:pt x="1107069" y="4624156"/>
                    </a:cubicBezTo>
                    <a:cubicBezTo>
                      <a:pt x="1090074" y="4627036"/>
                      <a:pt x="1074713" y="4620988"/>
                      <a:pt x="1059158" y="4615227"/>
                    </a:cubicBezTo>
                    <a:cubicBezTo>
                      <a:pt x="1047732" y="4611002"/>
                      <a:pt x="1036308" y="4606681"/>
                      <a:pt x="1024496" y="4603993"/>
                    </a:cubicBezTo>
                    <a:cubicBezTo>
                      <a:pt x="1010478" y="4600824"/>
                      <a:pt x="994635" y="4602169"/>
                      <a:pt x="982153" y="4596311"/>
                    </a:cubicBezTo>
                    <a:cubicBezTo>
                      <a:pt x="969095" y="4590166"/>
                      <a:pt x="958246" y="4594295"/>
                      <a:pt x="946628" y="4596024"/>
                    </a:cubicBezTo>
                    <a:cubicBezTo>
                      <a:pt x="928097" y="4598712"/>
                      <a:pt x="909661" y="4603705"/>
                      <a:pt x="890939" y="4597368"/>
                    </a:cubicBezTo>
                    <a:cubicBezTo>
                      <a:pt x="868184" y="4589687"/>
                      <a:pt x="845620" y="4581430"/>
                      <a:pt x="822769" y="4574133"/>
                    </a:cubicBezTo>
                    <a:cubicBezTo>
                      <a:pt x="813934" y="4571347"/>
                      <a:pt x="804431" y="4570195"/>
                      <a:pt x="795212" y="4568947"/>
                    </a:cubicBezTo>
                    <a:cubicBezTo>
                      <a:pt x="786476" y="4567891"/>
                      <a:pt x="776010" y="4570579"/>
                      <a:pt x="769288" y="4566547"/>
                    </a:cubicBezTo>
                    <a:cubicBezTo>
                      <a:pt x="752005" y="4556178"/>
                      <a:pt x="734243" y="4551089"/>
                      <a:pt x="714271" y="4551089"/>
                    </a:cubicBezTo>
                    <a:cubicBezTo>
                      <a:pt x="706781" y="4551089"/>
                      <a:pt x="699484" y="4546768"/>
                      <a:pt x="691900" y="4545999"/>
                    </a:cubicBezTo>
                    <a:cubicBezTo>
                      <a:pt x="681529" y="4545040"/>
                      <a:pt x="669623" y="4542447"/>
                      <a:pt x="660598" y="4546096"/>
                    </a:cubicBezTo>
                    <a:cubicBezTo>
                      <a:pt x="639379" y="4554737"/>
                      <a:pt x="622193" y="4547536"/>
                      <a:pt x="603662" y="4538991"/>
                    </a:cubicBezTo>
                    <a:cubicBezTo>
                      <a:pt x="585418" y="4530541"/>
                      <a:pt x="566215" y="4523821"/>
                      <a:pt x="546821" y="4518251"/>
                    </a:cubicBezTo>
                    <a:cubicBezTo>
                      <a:pt x="539524" y="4516235"/>
                      <a:pt x="530787" y="4519596"/>
                      <a:pt x="522721" y="4520267"/>
                    </a:cubicBezTo>
                    <a:cubicBezTo>
                      <a:pt x="519840" y="4520460"/>
                      <a:pt x="516671" y="4520748"/>
                      <a:pt x="514080" y="4519788"/>
                    </a:cubicBezTo>
                    <a:cubicBezTo>
                      <a:pt x="489020" y="4510570"/>
                      <a:pt x="463575" y="4503561"/>
                      <a:pt x="436404" y="4508361"/>
                    </a:cubicBezTo>
                    <a:cubicBezTo>
                      <a:pt x="433908" y="4508842"/>
                      <a:pt x="431123" y="4507786"/>
                      <a:pt x="428626" y="4507114"/>
                    </a:cubicBezTo>
                    <a:cubicBezTo>
                      <a:pt x="416432" y="4503657"/>
                      <a:pt x="404526" y="4498184"/>
                      <a:pt x="392141" y="4496936"/>
                    </a:cubicBezTo>
                    <a:cubicBezTo>
                      <a:pt x="361608" y="4493864"/>
                      <a:pt x="330884" y="4492615"/>
                      <a:pt x="300157" y="4490599"/>
                    </a:cubicBezTo>
                    <a:cubicBezTo>
                      <a:pt x="298237" y="4490503"/>
                      <a:pt x="296221" y="4490503"/>
                      <a:pt x="294493" y="4489831"/>
                    </a:cubicBezTo>
                    <a:cubicBezTo>
                      <a:pt x="283163" y="4485702"/>
                      <a:pt x="273274" y="4487047"/>
                      <a:pt x="263671" y="4494919"/>
                    </a:cubicBezTo>
                    <a:cubicBezTo>
                      <a:pt x="259447" y="4498376"/>
                      <a:pt x="253686" y="4500200"/>
                      <a:pt x="248406" y="4502121"/>
                    </a:cubicBezTo>
                    <a:cubicBezTo>
                      <a:pt x="240628" y="4505002"/>
                      <a:pt x="232659" y="4507786"/>
                      <a:pt x="224594" y="4509610"/>
                    </a:cubicBezTo>
                    <a:cubicBezTo>
                      <a:pt x="216624" y="4511338"/>
                      <a:pt x="208079" y="4513738"/>
                      <a:pt x="200398" y="4512395"/>
                    </a:cubicBezTo>
                    <a:cubicBezTo>
                      <a:pt x="186572" y="4509994"/>
                      <a:pt x="173417" y="4504618"/>
                      <a:pt x="159783" y="4501064"/>
                    </a:cubicBezTo>
                    <a:cubicBezTo>
                      <a:pt x="155079" y="4499816"/>
                      <a:pt x="149893" y="4500009"/>
                      <a:pt x="144997" y="4499912"/>
                    </a:cubicBezTo>
                    <a:cubicBezTo>
                      <a:pt x="133763" y="4499625"/>
                      <a:pt x="122241" y="4502409"/>
                      <a:pt x="112064" y="4494440"/>
                    </a:cubicBezTo>
                    <a:cubicBezTo>
                      <a:pt x="102655" y="4486951"/>
                      <a:pt x="93148" y="4489158"/>
                      <a:pt x="83259" y="4494824"/>
                    </a:cubicBezTo>
                    <a:cubicBezTo>
                      <a:pt x="76154" y="4498857"/>
                      <a:pt x="68090" y="4502025"/>
                      <a:pt x="60120" y="4503561"/>
                    </a:cubicBezTo>
                    <a:cubicBezTo>
                      <a:pt x="49174" y="4505673"/>
                      <a:pt x="38324" y="4506538"/>
                      <a:pt x="26514" y="4505289"/>
                    </a:cubicBezTo>
                    <a:cubicBezTo>
                      <a:pt x="18161" y="4504425"/>
                      <a:pt x="11343" y="4504041"/>
                      <a:pt x="4814" y="4498952"/>
                    </a:cubicBezTo>
                    <a:cubicBezTo>
                      <a:pt x="3759" y="4498184"/>
                      <a:pt x="1839" y="4497992"/>
                      <a:pt x="398" y="4498089"/>
                    </a:cubicBezTo>
                    <a:lnTo>
                      <a:pt x="0" y="4498087"/>
                    </a:lnTo>
                    <a:close/>
                  </a:path>
                </a:pathLst>
              </a:custGeom>
              <a:solidFill>
                <a:schemeClr val="tx1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/>
              <a:p>
                <a:pPr algn="ctr"/>
                <a:endParaRPr lang="en-US"/>
              </a:p>
            </p:txBody>
          </p:sp>
          <p:sp>
            <p:nvSpPr>
              <p:cNvPr id="21" name="Freeform: Shape 20">
                <a:extLst>
                  <a:ext uri="{FF2B5EF4-FFF2-40B4-BE49-F238E27FC236}">
                    <a16:creationId xmlns:a16="http://schemas.microsoft.com/office/drawing/2014/main" id="{C9C14E68-C469-4A71-AF08-169DB545FC66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096001" y="841376"/>
                <a:ext cx="5260975" cy="4707593"/>
              </a:xfrm>
              <a:custGeom>
                <a:avLst/>
                <a:gdLst>
                  <a:gd name="connsiteX0" fmla="*/ 0 w 5260975"/>
                  <a:gd name="connsiteY0" fmla="*/ 0 h 4707593"/>
                  <a:gd name="connsiteX1" fmla="*/ 5260975 w 5260975"/>
                  <a:gd name="connsiteY1" fmla="*/ 0 h 4707593"/>
                  <a:gd name="connsiteX2" fmla="*/ 5260975 w 5260975"/>
                  <a:gd name="connsiteY2" fmla="*/ 3296937 h 4707593"/>
                  <a:gd name="connsiteX3" fmla="*/ 5260975 w 5260975"/>
                  <a:gd name="connsiteY3" fmla="*/ 3518571 h 4707593"/>
                  <a:gd name="connsiteX4" fmla="*/ 5226503 w 5260975"/>
                  <a:gd name="connsiteY4" fmla="*/ 3534000 h 4707593"/>
                  <a:gd name="connsiteX5" fmla="*/ 5206341 w 5260975"/>
                  <a:gd name="connsiteY5" fmla="*/ 3542065 h 4707593"/>
                  <a:gd name="connsiteX6" fmla="*/ 5123287 w 5260975"/>
                  <a:gd name="connsiteY6" fmla="*/ 3594010 h 4707593"/>
                  <a:gd name="connsiteX7" fmla="*/ 5048107 w 5260975"/>
                  <a:gd name="connsiteY7" fmla="*/ 3658244 h 4707593"/>
                  <a:gd name="connsiteX8" fmla="*/ 4992899 w 5260975"/>
                  <a:gd name="connsiteY8" fmla="*/ 3734479 h 4707593"/>
                  <a:gd name="connsiteX9" fmla="*/ 4977440 w 5260975"/>
                  <a:gd name="connsiteY9" fmla="*/ 3752627 h 4707593"/>
                  <a:gd name="connsiteX10" fmla="*/ 4935193 w 5260975"/>
                  <a:gd name="connsiteY10" fmla="*/ 3775382 h 4707593"/>
                  <a:gd name="connsiteX11" fmla="*/ 4897844 w 5260975"/>
                  <a:gd name="connsiteY11" fmla="*/ 3792472 h 4707593"/>
                  <a:gd name="connsiteX12" fmla="*/ 4870767 w 5260975"/>
                  <a:gd name="connsiteY12" fmla="*/ 3811388 h 4707593"/>
                  <a:gd name="connsiteX13" fmla="*/ 4847916 w 5260975"/>
                  <a:gd name="connsiteY13" fmla="*/ 3828767 h 4707593"/>
                  <a:gd name="connsiteX14" fmla="*/ 4796163 w 5260975"/>
                  <a:gd name="connsiteY14" fmla="*/ 3873702 h 4707593"/>
                  <a:gd name="connsiteX15" fmla="*/ 4738843 w 5260975"/>
                  <a:gd name="connsiteY15" fmla="*/ 3911628 h 4707593"/>
                  <a:gd name="connsiteX16" fmla="*/ 4692755 w 5260975"/>
                  <a:gd name="connsiteY16" fmla="*/ 3958099 h 4707593"/>
                  <a:gd name="connsiteX17" fmla="*/ 4673744 w 5260975"/>
                  <a:gd name="connsiteY17" fmla="*/ 3983255 h 4707593"/>
                  <a:gd name="connsiteX18" fmla="*/ 4633801 w 5260975"/>
                  <a:gd name="connsiteY18" fmla="*/ 4000442 h 4707593"/>
                  <a:gd name="connsiteX19" fmla="*/ 4590499 w 5260975"/>
                  <a:gd name="connsiteY19" fmla="*/ 4027326 h 4707593"/>
                  <a:gd name="connsiteX20" fmla="*/ 4559773 w 5260975"/>
                  <a:gd name="connsiteY20" fmla="*/ 4054018 h 4707593"/>
                  <a:gd name="connsiteX21" fmla="*/ 4536059 w 5260975"/>
                  <a:gd name="connsiteY21" fmla="*/ 4071877 h 4707593"/>
                  <a:gd name="connsiteX22" fmla="*/ 4502549 w 5260975"/>
                  <a:gd name="connsiteY22" fmla="*/ 4089832 h 4707593"/>
                  <a:gd name="connsiteX23" fmla="*/ 4468944 w 5260975"/>
                  <a:gd name="connsiteY23" fmla="*/ 4113356 h 4707593"/>
                  <a:gd name="connsiteX24" fmla="*/ 4452622 w 5260975"/>
                  <a:gd name="connsiteY24" fmla="*/ 4127854 h 4707593"/>
                  <a:gd name="connsiteX25" fmla="*/ 4421032 w 5260975"/>
                  <a:gd name="connsiteY25" fmla="*/ 4151953 h 4707593"/>
                  <a:gd name="connsiteX26" fmla="*/ 4388483 w 5260975"/>
                  <a:gd name="connsiteY26" fmla="*/ 4174421 h 4707593"/>
                  <a:gd name="connsiteX27" fmla="*/ 4327321 w 5260975"/>
                  <a:gd name="connsiteY27" fmla="*/ 4200153 h 4707593"/>
                  <a:gd name="connsiteX28" fmla="*/ 4271633 w 5260975"/>
                  <a:gd name="connsiteY28" fmla="*/ 4237983 h 4707593"/>
                  <a:gd name="connsiteX29" fmla="*/ 4227465 w 5260975"/>
                  <a:gd name="connsiteY29" fmla="*/ 4265635 h 4707593"/>
                  <a:gd name="connsiteX30" fmla="*/ 4201733 w 5260975"/>
                  <a:gd name="connsiteY30" fmla="*/ 4283783 h 4707593"/>
                  <a:gd name="connsiteX31" fmla="*/ 4154494 w 5260975"/>
                  <a:gd name="connsiteY31" fmla="*/ 4324301 h 4707593"/>
                  <a:gd name="connsiteX32" fmla="*/ 4081234 w 5260975"/>
                  <a:gd name="connsiteY32" fmla="*/ 4366931 h 4707593"/>
                  <a:gd name="connsiteX33" fmla="*/ 4036971 w 5260975"/>
                  <a:gd name="connsiteY33" fmla="*/ 4389975 h 4707593"/>
                  <a:gd name="connsiteX34" fmla="*/ 3941725 w 5260975"/>
                  <a:gd name="connsiteY34" fmla="*/ 4424733 h 4707593"/>
                  <a:gd name="connsiteX35" fmla="*/ 3910999 w 5260975"/>
                  <a:gd name="connsiteY35" fmla="*/ 4437119 h 4707593"/>
                  <a:gd name="connsiteX36" fmla="*/ 3875859 w 5260975"/>
                  <a:gd name="connsiteY36" fmla="*/ 4445280 h 4707593"/>
                  <a:gd name="connsiteX37" fmla="*/ 3819401 w 5260975"/>
                  <a:gd name="connsiteY37" fmla="*/ 4464579 h 4707593"/>
                  <a:gd name="connsiteX38" fmla="*/ 3709176 w 5260975"/>
                  <a:gd name="connsiteY38" fmla="*/ 4497800 h 4707593"/>
                  <a:gd name="connsiteX39" fmla="*/ 3684981 w 5260975"/>
                  <a:gd name="connsiteY39" fmla="*/ 4502889 h 4707593"/>
                  <a:gd name="connsiteX40" fmla="*/ 3623338 w 5260975"/>
                  <a:gd name="connsiteY40" fmla="*/ 4524300 h 4707593"/>
                  <a:gd name="connsiteX41" fmla="*/ 3586373 w 5260975"/>
                  <a:gd name="connsiteY41" fmla="*/ 4538702 h 4707593"/>
                  <a:gd name="connsiteX42" fmla="*/ 3555743 w 5260975"/>
                  <a:gd name="connsiteY42" fmla="*/ 4546960 h 4707593"/>
                  <a:gd name="connsiteX43" fmla="*/ 3528667 w 5260975"/>
                  <a:gd name="connsiteY43" fmla="*/ 4550801 h 4707593"/>
                  <a:gd name="connsiteX44" fmla="*/ 3457424 w 5260975"/>
                  <a:gd name="connsiteY44" fmla="*/ 4569811 h 4707593"/>
                  <a:gd name="connsiteX45" fmla="*/ 3429003 w 5260975"/>
                  <a:gd name="connsiteY45" fmla="*/ 4577301 h 4707593"/>
                  <a:gd name="connsiteX46" fmla="*/ 3355264 w 5260975"/>
                  <a:gd name="connsiteY46" fmla="*/ 4603033 h 4707593"/>
                  <a:gd name="connsiteX47" fmla="*/ 3292757 w 5260975"/>
                  <a:gd name="connsiteY47" fmla="*/ 4620027 h 4707593"/>
                  <a:gd name="connsiteX48" fmla="*/ 3266643 w 5260975"/>
                  <a:gd name="connsiteY48" fmla="*/ 4628188 h 4707593"/>
                  <a:gd name="connsiteX49" fmla="*/ 3206921 w 5260975"/>
                  <a:gd name="connsiteY49" fmla="*/ 4641823 h 4707593"/>
                  <a:gd name="connsiteX50" fmla="*/ 3173123 w 5260975"/>
                  <a:gd name="connsiteY50" fmla="*/ 4651425 h 4707593"/>
                  <a:gd name="connsiteX51" fmla="*/ 3090646 w 5260975"/>
                  <a:gd name="connsiteY51" fmla="*/ 4662274 h 4707593"/>
                  <a:gd name="connsiteX52" fmla="*/ 3005480 w 5260975"/>
                  <a:gd name="connsiteY52" fmla="*/ 4672739 h 4707593"/>
                  <a:gd name="connsiteX53" fmla="*/ 2958721 w 5260975"/>
                  <a:gd name="connsiteY53" fmla="*/ 4676196 h 4707593"/>
                  <a:gd name="connsiteX54" fmla="*/ 2917915 w 5260975"/>
                  <a:gd name="connsiteY54" fmla="*/ 4681670 h 4707593"/>
                  <a:gd name="connsiteX55" fmla="*/ 2882389 w 5260975"/>
                  <a:gd name="connsiteY55" fmla="*/ 4685126 h 4707593"/>
                  <a:gd name="connsiteX56" fmla="*/ 2825837 w 5260975"/>
                  <a:gd name="connsiteY56" fmla="*/ 4692135 h 4707593"/>
                  <a:gd name="connsiteX57" fmla="*/ 2802313 w 5260975"/>
                  <a:gd name="connsiteY57" fmla="*/ 4693960 h 4707593"/>
                  <a:gd name="connsiteX58" fmla="*/ 2746816 w 5260975"/>
                  <a:gd name="connsiteY58" fmla="*/ 4693863 h 4707593"/>
                  <a:gd name="connsiteX59" fmla="*/ 2727517 w 5260975"/>
                  <a:gd name="connsiteY59" fmla="*/ 4692903 h 4707593"/>
                  <a:gd name="connsiteX60" fmla="*/ 2690359 w 5260975"/>
                  <a:gd name="connsiteY60" fmla="*/ 4680997 h 4707593"/>
                  <a:gd name="connsiteX61" fmla="*/ 2685943 w 5260975"/>
                  <a:gd name="connsiteY61" fmla="*/ 4680133 h 4707593"/>
                  <a:gd name="connsiteX62" fmla="*/ 2661554 w 5260975"/>
                  <a:gd name="connsiteY62" fmla="*/ 4675428 h 4707593"/>
                  <a:gd name="connsiteX63" fmla="*/ 2648208 w 5260975"/>
                  <a:gd name="connsiteY63" fmla="*/ 4673892 h 4707593"/>
                  <a:gd name="connsiteX64" fmla="*/ 2597512 w 5260975"/>
                  <a:gd name="connsiteY64" fmla="*/ 4664099 h 4707593"/>
                  <a:gd name="connsiteX65" fmla="*/ 2568324 w 5260975"/>
                  <a:gd name="connsiteY65" fmla="*/ 4659490 h 4707593"/>
                  <a:gd name="connsiteX66" fmla="*/ 2544704 w 5260975"/>
                  <a:gd name="connsiteY66" fmla="*/ 4660162 h 4707593"/>
                  <a:gd name="connsiteX67" fmla="*/ 2503225 w 5260975"/>
                  <a:gd name="connsiteY67" fmla="*/ 4661026 h 4707593"/>
                  <a:gd name="connsiteX68" fmla="*/ 2489975 w 5260975"/>
                  <a:gd name="connsiteY68" fmla="*/ 4663235 h 4707593"/>
                  <a:gd name="connsiteX69" fmla="*/ 2430061 w 5260975"/>
                  <a:gd name="connsiteY69" fmla="*/ 4656897 h 4707593"/>
                  <a:gd name="connsiteX70" fmla="*/ 2395880 w 5260975"/>
                  <a:gd name="connsiteY70" fmla="*/ 4656417 h 4707593"/>
                  <a:gd name="connsiteX71" fmla="*/ 2357378 w 5260975"/>
                  <a:gd name="connsiteY71" fmla="*/ 4648544 h 4707593"/>
                  <a:gd name="connsiteX72" fmla="*/ 2346145 w 5260975"/>
                  <a:gd name="connsiteY72" fmla="*/ 4648928 h 4707593"/>
                  <a:gd name="connsiteX73" fmla="*/ 2333567 w 5260975"/>
                  <a:gd name="connsiteY73" fmla="*/ 4649600 h 4707593"/>
                  <a:gd name="connsiteX74" fmla="*/ 2294968 w 5260975"/>
                  <a:gd name="connsiteY74" fmla="*/ 4650177 h 4707593"/>
                  <a:gd name="connsiteX75" fmla="*/ 2271540 w 5260975"/>
                  <a:gd name="connsiteY75" fmla="*/ 4653057 h 4707593"/>
                  <a:gd name="connsiteX76" fmla="*/ 2226895 w 5260975"/>
                  <a:gd name="connsiteY76" fmla="*/ 4651329 h 4707593"/>
                  <a:gd name="connsiteX77" fmla="*/ 2210379 w 5260975"/>
                  <a:gd name="connsiteY77" fmla="*/ 4653825 h 4707593"/>
                  <a:gd name="connsiteX78" fmla="*/ 2168613 w 5260975"/>
                  <a:gd name="connsiteY78" fmla="*/ 4654113 h 4707593"/>
                  <a:gd name="connsiteX79" fmla="*/ 2131167 w 5260975"/>
                  <a:gd name="connsiteY79" fmla="*/ 4652673 h 4707593"/>
                  <a:gd name="connsiteX80" fmla="*/ 2095065 w 5260975"/>
                  <a:gd name="connsiteY80" fmla="*/ 4653441 h 4707593"/>
                  <a:gd name="connsiteX81" fmla="*/ 2069237 w 5260975"/>
                  <a:gd name="connsiteY81" fmla="*/ 4656609 h 4707593"/>
                  <a:gd name="connsiteX82" fmla="*/ 2041201 w 5260975"/>
                  <a:gd name="connsiteY82" fmla="*/ 4658529 h 4707593"/>
                  <a:gd name="connsiteX83" fmla="*/ 1963909 w 5260975"/>
                  <a:gd name="connsiteY83" fmla="*/ 4669955 h 4707593"/>
                  <a:gd name="connsiteX84" fmla="*/ 1949603 w 5260975"/>
                  <a:gd name="connsiteY84" fmla="*/ 4667171 h 4707593"/>
                  <a:gd name="connsiteX85" fmla="*/ 1868373 w 5260975"/>
                  <a:gd name="connsiteY85" fmla="*/ 4664578 h 4707593"/>
                  <a:gd name="connsiteX86" fmla="*/ 1850707 w 5260975"/>
                  <a:gd name="connsiteY86" fmla="*/ 4664771 h 4707593"/>
                  <a:gd name="connsiteX87" fmla="*/ 1803275 w 5260975"/>
                  <a:gd name="connsiteY87" fmla="*/ 4653441 h 4707593"/>
                  <a:gd name="connsiteX88" fmla="*/ 1730112 w 5260975"/>
                  <a:gd name="connsiteY88" fmla="*/ 4671396 h 4707593"/>
                  <a:gd name="connsiteX89" fmla="*/ 1661652 w 5260975"/>
                  <a:gd name="connsiteY89" fmla="*/ 4693863 h 4707593"/>
                  <a:gd name="connsiteX90" fmla="*/ 1653011 w 5260975"/>
                  <a:gd name="connsiteY90" fmla="*/ 4696744 h 4707593"/>
                  <a:gd name="connsiteX91" fmla="*/ 1628431 w 5260975"/>
                  <a:gd name="connsiteY91" fmla="*/ 4701641 h 4707593"/>
                  <a:gd name="connsiteX92" fmla="*/ 1597995 w 5260975"/>
                  <a:gd name="connsiteY92" fmla="*/ 4703369 h 4707593"/>
                  <a:gd name="connsiteX93" fmla="*/ 1559396 w 5260975"/>
                  <a:gd name="connsiteY93" fmla="*/ 4707593 h 4707593"/>
                  <a:gd name="connsiteX94" fmla="*/ 1528480 w 5260975"/>
                  <a:gd name="connsiteY94" fmla="*/ 4702312 h 4707593"/>
                  <a:gd name="connsiteX95" fmla="*/ 1485272 w 5260975"/>
                  <a:gd name="connsiteY95" fmla="*/ 4694439 h 4707593"/>
                  <a:gd name="connsiteX96" fmla="*/ 1444562 w 5260975"/>
                  <a:gd name="connsiteY96" fmla="*/ 4686950 h 4707593"/>
                  <a:gd name="connsiteX97" fmla="*/ 1431696 w 5260975"/>
                  <a:gd name="connsiteY97" fmla="*/ 4695783 h 4707593"/>
                  <a:gd name="connsiteX98" fmla="*/ 1411821 w 5260975"/>
                  <a:gd name="connsiteY98" fmla="*/ 4703464 h 4707593"/>
                  <a:gd name="connsiteX99" fmla="*/ 1389738 w 5260975"/>
                  <a:gd name="connsiteY99" fmla="*/ 4694247 h 4707593"/>
                  <a:gd name="connsiteX100" fmla="*/ 1338081 w 5260975"/>
                  <a:gd name="connsiteY100" fmla="*/ 4675141 h 4707593"/>
                  <a:gd name="connsiteX101" fmla="*/ 1305436 w 5260975"/>
                  <a:gd name="connsiteY101" fmla="*/ 4674276 h 4707593"/>
                  <a:gd name="connsiteX102" fmla="*/ 1234481 w 5260975"/>
                  <a:gd name="connsiteY102" fmla="*/ 4666115 h 4707593"/>
                  <a:gd name="connsiteX103" fmla="*/ 1188106 w 5260975"/>
                  <a:gd name="connsiteY103" fmla="*/ 4654497 h 4707593"/>
                  <a:gd name="connsiteX104" fmla="*/ 1154790 w 5260975"/>
                  <a:gd name="connsiteY104" fmla="*/ 4641343 h 4707593"/>
                  <a:gd name="connsiteX105" fmla="*/ 1107069 w 5260975"/>
                  <a:gd name="connsiteY105" fmla="*/ 4624156 h 4707593"/>
                  <a:gd name="connsiteX106" fmla="*/ 1059158 w 5260975"/>
                  <a:gd name="connsiteY106" fmla="*/ 4615227 h 4707593"/>
                  <a:gd name="connsiteX107" fmla="*/ 1024496 w 5260975"/>
                  <a:gd name="connsiteY107" fmla="*/ 4603993 h 4707593"/>
                  <a:gd name="connsiteX108" fmla="*/ 982153 w 5260975"/>
                  <a:gd name="connsiteY108" fmla="*/ 4596311 h 4707593"/>
                  <a:gd name="connsiteX109" fmla="*/ 946628 w 5260975"/>
                  <a:gd name="connsiteY109" fmla="*/ 4596024 h 4707593"/>
                  <a:gd name="connsiteX110" fmla="*/ 890939 w 5260975"/>
                  <a:gd name="connsiteY110" fmla="*/ 4597368 h 4707593"/>
                  <a:gd name="connsiteX111" fmla="*/ 822769 w 5260975"/>
                  <a:gd name="connsiteY111" fmla="*/ 4574133 h 4707593"/>
                  <a:gd name="connsiteX112" fmla="*/ 795212 w 5260975"/>
                  <a:gd name="connsiteY112" fmla="*/ 4568947 h 4707593"/>
                  <a:gd name="connsiteX113" fmla="*/ 769288 w 5260975"/>
                  <a:gd name="connsiteY113" fmla="*/ 4566547 h 4707593"/>
                  <a:gd name="connsiteX114" fmla="*/ 714271 w 5260975"/>
                  <a:gd name="connsiteY114" fmla="*/ 4551089 h 4707593"/>
                  <a:gd name="connsiteX115" fmla="*/ 691900 w 5260975"/>
                  <a:gd name="connsiteY115" fmla="*/ 4545999 h 4707593"/>
                  <a:gd name="connsiteX116" fmla="*/ 660598 w 5260975"/>
                  <a:gd name="connsiteY116" fmla="*/ 4546096 h 4707593"/>
                  <a:gd name="connsiteX117" fmla="*/ 603662 w 5260975"/>
                  <a:gd name="connsiteY117" fmla="*/ 4538991 h 4707593"/>
                  <a:gd name="connsiteX118" fmla="*/ 546821 w 5260975"/>
                  <a:gd name="connsiteY118" fmla="*/ 4518251 h 4707593"/>
                  <a:gd name="connsiteX119" fmla="*/ 522721 w 5260975"/>
                  <a:gd name="connsiteY119" fmla="*/ 4520267 h 4707593"/>
                  <a:gd name="connsiteX120" fmla="*/ 514080 w 5260975"/>
                  <a:gd name="connsiteY120" fmla="*/ 4519788 h 4707593"/>
                  <a:gd name="connsiteX121" fmla="*/ 436404 w 5260975"/>
                  <a:gd name="connsiteY121" fmla="*/ 4508361 h 4707593"/>
                  <a:gd name="connsiteX122" fmla="*/ 428626 w 5260975"/>
                  <a:gd name="connsiteY122" fmla="*/ 4507114 h 4707593"/>
                  <a:gd name="connsiteX123" fmla="*/ 392141 w 5260975"/>
                  <a:gd name="connsiteY123" fmla="*/ 4496936 h 4707593"/>
                  <a:gd name="connsiteX124" fmla="*/ 300157 w 5260975"/>
                  <a:gd name="connsiteY124" fmla="*/ 4490599 h 4707593"/>
                  <a:gd name="connsiteX125" fmla="*/ 294493 w 5260975"/>
                  <a:gd name="connsiteY125" fmla="*/ 4489831 h 4707593"/>
                  <a:gd name="connsiteX126" fmla="*/ 263671 w 5260975"/>
                  <a:gd name="connsiteY126" fmla="*/ 4494919 h 4707593"/>
                  <a:gd name="connsiteX127" fmla="*/ 248406 w 5260975"/>
                  <a:gd name="connsiteY127" fmla="*/ 4502121 h 4707593"/>
                  <a:gd name="connsiteX128" fmla="*/ 224594 w 5260975"/>
                  <a:gd name="connsiteY128" fmla="*/ 4509610 h 4707593"/>
                  <a:gd name="connsiteX129" fmla="*/ 200398 w 5260975"/>
                  <a:gd name="connsiteY129" fmla="*/ 4512395 h 4707593"/>
                  <a:gd name="connsiteX130" fmla="*/ 159783 w 5260975"/>
                  <a:gd name="connsiteY130" fmla="*/ 4501064 h 4707593"/>
                  <a:gd name="connsiteX131" fmla="*/ 144997 w 5260975"/>
                  <a:gd name="connsiteY131" fmla="*/ 4499912 h 4707593"/>
                  <a:gd name="connsiteX132" fmla="*/ 112064 w 5260975"/>
                  <a:gd name="connsiteY132" fmla="*/ 4494440 h 4707593"/>
                  <a:gd name="connsiteX133" fmla="*/ 83259 w 5260975"/>
                  <a:gd name="connsiteY133" fmla="*/ 4494824 h 4707593"/>
                  <a:gd name="connsiteX134" fmla="*/ 60120 w 5260975"/>
                  <a:gd name="connsiteY134" fmla="*/ 4503561 h 4707593"/>
                  <a:gd name="connsiteX135" fmla="*/ 26514 w 5260975"/>
                  <a:gd name="connsiteY135" fmla="*/ 4505289 h 4707593"/>
                  <a:gd name="connsiteX136" fmla="*/ 4814 w 5260975"/>
                  <a:gd name="connsiteY136" fmla="*/ 4498952 h 4707593"/>
                  <a:gd name="connsiteX137" fmla="*/ 398 w 5260975"/>
                  <a:gd name="connsiteY137" fmla="*/ 4498089 h 4707593"/>
                  <a:gd name="connsiteX138" fmla="*/ 0 w 5260975"/>
                  <a:gd name="connsiteY138" fmla="*/ 4498087 h 470759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  <a:cxn ang="0">
                    <a:pos x="connsiteX48" y="connsiteY48"/>
                  </a:cxn>
                  <a:cxn ang="0">
                    <a:pos x="connsiteX49" y="connsiteY49"/>
                  </a:cxn>
                  <a:cxn ang="0">
                    <a:pos x="connsiteX50" y="connsiteY50"/>
                  </a:cxn>
                  <a:cxn ang="0">
                    <a:pos x="connsiteX51" y="connsiteY51"/>
                  </a:cxn>
                  <a:cxn ang="0">
                    <a:pos x="connsiteX52" y="connsiteY52"/>
                  </a:cxn>
                  <a:cxn ang="0">
                    <a:pos x="connsiteX53" y="connsiteY53"/>
                  </a:cxn>
                  <a:cxn ang="0">
                    <a:pos x="connsiteX54" y="connsiteY54"/>
                  </a:cxn>
                  <a:cxn ang="0">
                    <a:pos x="connsiteX55" y="connsiteY55"/>
                  </a:cxn>
                  <a:cxn ang="0">
                    <a:pos x="connsiteX56" y="connsiteY56"/>
                  </a:cxn>
                  <a:cxn ang="0">
                    <a:pos x="connsiteX57" y="connsiteY57"/>
                  </a:cxn>
                  <a:cxn ang="0">
                    <a:pos x="connsiteX58" y="connsiteY58"/>
                  </a:cxn>
                  <a:cxn ang="0">
                    <a:pos x="connsiteX59" y="connsiteY59"/>
                  </a:cxn>
                  <a:cxn ang="0">
                    <a:pos x="connsiteX60" y="connsiteY60"/>
                  </a:cxn>
                  <a:cxn ang="0">
                    <a:pos x="connsiteX61" y="connsiteY61"/>
                  </a:cxn>
                  <a:cxn ang="0">
                    <a:pos x="connsiteX62" y="connsiteY62"/>
                  </a:cxn>
                  <a:cxn ang="0">
                    <a:pos x="connsiteX63" y="connsiteY63"/>
                  </a:cxn>
                  <a:cxn ang="0">
                    <a:pos x="connsiteX64" y="connsiteY64"/>
                  </a:cxn>
                  <a:cxn ang="0">
                    <a:pos x="connsiteX65" y="connsiteY65"/>
                  </a:cxn>
                  <a:cxn ang="0">
                    <a:pos x="connsiteX66" y="connsiteY66"/>
                  </a:cxn>
                  <a:cxn ang="0">
                    <a:pos x="connsiteX67" y="connsiteY67"/>
                  </a:cxn>
                  <a:cxn ang="0">
                    <a:pos x="connsiteX68" y="connsiteY68"/>
                  </a:cxn>
                  <a:cxn ang="0">
                    <a:pos x="connsiteX69" y="connsiteY69"/>
                  </a:cxn>
                  <a:cxn ang="0">
                    <a:pos x="connsiteX70" y="connsiteY70"/>
                  </a:cxn>
                  <a:cxn ang="0">
                    <a:pos x="connsiteX71" y="connsiteY71"/>
                  </a:cxn>
                  <a:cxn ang="0">
                    <a:pos x="connsiteX72" y="connsiteY72"/>
                  </a:cxn>
                  <a:cxn ang="0">
                    <a:pos x="connsiteX73" y="connsiteY73"/>
                  </a:cxn>
                  <a:cxn ang="0">
                    <a:pos x="connsiteX74" y="connsiteY74"/>
                  </a:cxn>
                  <a:cxn ang="0">
                    <a:pos x="connsiteX75" y="connsiteY75"/>
                  </a:cxn>
                  <a:cxn ang="0">
                    <a:pos x="connsiteX76" y="connsiteY76"/>
                  </a:cxn>
                  <a:cxn ang="0">
                    <a:pos x="connsiteX77" y="connsiteY77"/>
                  </a:cxn>
                  <a:cxn ang="0">
                    <a:pos x="connsiteX78" y="connsiteY78"/>
                  </a:cxn>
                  <a:cxn ang="0">
                    <a:pos x="connsiteX79" y="connsiteY79"/>
                  </a:cxn>
                  <a:cxn ang="0">
                    <a:pos x="connsiteX80" y="connsiteY80"/>
                  </a:cxn>
                  <a:cxn ang="0">
                    <a:pos x="connsiteX81" y="connsiteY81"/>
                  </a:cxn>
                  <a:cxn ang="0">
                    <a:pos x="connsiteX82" y="connsiteY82"/>
                  </a:cxn>
                  <a:cxn ang="0">
                    <a:pos x="connsiteX83" y="connsiteY83"/>
                  </a:cxn>
                  <a:cxn ang="0">
                    <a:pos x="connsiteX84" y="connsiteY84"/>
                  </a:cxn>
                  <a:cxn ang="0">
                    <a:pos x="connsiteX85" y="connsiteY85"/>
                  </a:cxn>
                  <a:cxn ang="0">
                    <a:pos x="connsiteX86" y="connsiteY86"/>
                  </a:cxn>
                  <a:cxn ang="0">
                    <a:pos x="connsiteX87" y="connsiteY87"/>
                  </a:cxn>
                  <a:cxn ang="0">
                    <a:pos x="connsiteX88" y="connsiteY88"/>
                  </a:cxn>
                  <a:cxn ang="0">
                    <a:pos x="connsiteX89" y="connsiteY89"/>
                  </a:cxn>
                  <a:cxn ang="0">
                    <a:pos x="connsiteX90" y="connsiteY90"/>
                  </a:cxn>
                  <a:cxn ang="0">
                    <a:pos x="connsiteX91" y="connsiteY91"/>
                  </a:cxn>
                  <a:cxn ang="0">
                    <a:pos x="connsiteX92" y="connsiteY92"/>
                  </a:cxn>
                  <a:cxn ang="0">
                    <a:pos x="connsiteX93" y="connsiteY93"/>
                  </a:cxn>
                  <a:cxn ang="0">
                    <a:pos x="connsiteX94" y="connsiteY94"/>
                  </a:cxn>
                  <a:cxn ang="0">
                    <a:pos x="connsiteX95" y="connsiteY95"/>
                  </a:cxn>
                  <a:cxn ang="0">
                    <a:pos x="connsiteX96" y="connsiteY96"/>
                  </a:cxn>
                  <a:cxn ang="0">
                    <a:pos x="connsiteX97" y="connsiteY97"/>
                  </a:cxn>
                  <a:cxn ang="0">
                    <a:pos x="connsiteX98" y="connsiteY98"/>
                  </a:cxn>
                  <a:cxn ang="0">
                    <a:pos x="connsiteX99" y="connsiteY99"/>
                  </a:cxn>
                  <a:cxn ang="0">
                    <a:pos x="connsiteX100" y="connsiteY100"/>
                  </a:cxn>
                  <a:cxn ang="0">
                    <a:pos x="connsiteX101" y="connsiteY101"/>
                  </a:cxn>
                  <a:cxn ang="0">
                    <a:pos x="connsiteX102" y="connsiteY102"/>
                  </a:cxn>
                  <a:cxn ang="0">
                    <a:pos x="connsiteX103" y="connsiteY103"/>
                  </a:cxn>
                  <a:cxn ang="0">
                    <a:pos x="connsiteX104" y="connsiteY104"/>
                  </a:cxn>
                  <a:cxn ang="0">
                    <a:pos x="connsiteX105" y="connsiteY105"/>
                  </a:cxn>
                  <a:cxn ang="0">
                    <a:pos x="connsiteX106" y="connsiteY106"/>
                  </a:cxn>
                  <a:cxn ang="0">
                    <a:pos x="connsiteX107" y="connsiteY107"/>
                  </a:cxn>
                  <a:cxn ang="0">
                    <a:pos x="connsiteX108" y="connsiteY108"/>
                  </a:cxn>
                  <a:cxn ang="0">
                    <a:pos x="connsiteX109" y="connsiteY109"/>
                  </a:cxn>
                  <a:cxn ang="0">
                    <a:pos x="connsiteX110" y="connsiteY110"/>
                  </a:cxn>
                  <a:cxn ang="0">
                    <a:pos x="connsiteX111" y="connsiteY111"/>
                  </a:cxn>
                  <a:cxn ang="0">
                    <a:pos x="connsiteX112" y="connsiteY112"/>
                  </a:cxn>
                  <a:cxn ang="0">
                    <a:pos x="connsiteX113" y="connsiteY113"/>
                  </a:cxn>
                  <a:cxn ang="0">
                    <a:pos x="connsiteX114" y="connsiteY114"/>
                  </a:cxn>
                  <a:cxn ang="0">
                    <a:pos x="connsiteX115" y="connsiteY115"/>
                  </a:cxn>
                  <a:cxn ang="0">
                    <a:pos x="connsiteX116" y="connsiteY116"/>
                  </a:cxn>
                  <a:cxn ang="0">
                    <a:pos x="connsiteX117" y="connsiteY117"/>
                  </a:cxn>
                  <a:cxn ang="0">
                    <a:pos x="connsiteX118" y="connsiteY118"/>
                  </a:cxn>
                  <a:cxn ang="0">
                    <a:pos x="connsiteX119" y="connsiteY119"/>
                  </a:cxn>
                  <a:cxn ang="0">
                    <a:pos x="connsiteX120" y="connsiteY120"/>
                  </a:cxn>
                  <a:cxn ang="0">
                    <a:pos x="connsiteX121" y="connsiteY121"/>
                  </a:cxn>
                  <a:cxn ang="0">
                    <a:pos x="connsiteX122" y="connsiteY122"/>
                  </a:cxn>
                  <a:cxn ang="0">
                    <a:pos x="connsiteX123" y="connsiteY123"/>
                  </a:cxn>
                  <a:cxn ang="0">
                    <a:pos x="connsiteX124" y="connsiteY124"/>
                  </a:cxn>
                  <a:cxn ang="0">
                    <a:pos x="connsiteX125" y="connsiteY125"/>
                  </a:cxn>
                  <a:cxn ang="0">
                    <a:pos x="connsiteX126" y="connsiteY126"/>
                  </a:cxn>
                  <a:cxn ang="0">
                    <a:pos x="connsiteX127" y="connsiteY127"/>
                  </a:cxn>
                  <a:cxn ang="0">
                    <a:pos x="connsiteX128" y="connsiteY128"/>
                  </a:cxn>
                  <a:cxn ang="0">
                    <a:pos x="connsiteX129" y="connsiteY129"/>
                  </a:cxn>
                  <a:cxn ang="0">
                    <a:pos x="connsiteX130" y="connsiteY130"/>
                  </a:cxn>
                  <a:cxn ang="0">
                    <a:pos x="connsiteX131" y="connsiteY131"/>
                  </a:cxn>
                  <a:cxn ang="0">
                    <a:pos x="connsiteX132" y="connsiteY132"/>
                  </a:cxn>
                  <a:cxn ang="0">
                    <a:pos x="connsiteX133" y="connsiteY133"/>
                  </a:cxn>
                  <a:cxn ang="0">
                    <a:pos x="connsiteX134" y="connsiteY134"/>
                  </a:cxn>
                  <a:cxn ang="0">
                    <a:pos x="connsiteX135" y="connsiteY135"/>
                  </a:cxn>
                  <a:cxn ang="0">
                    <a:pos x="connsiteX136" y="connsiteY136"/>
                  </a:cxn>
                  <a:cxn ang="0">
                    <a:pos x="connsiteX137" y="connsiteY137"/>
                  </a:cxn>
                  <a:cxn ang="0">
                    <a:pos x="connsiteX138" y="connsiteY138"/>
                  </a:cxn>
                </a:cxnLst>
                <a:rect l="l" t="t" r="r" b="b"/>
                <a:pathLst>
                  <a:path w="5260975" h="4707593">
                    <a:moveTo>
                      <a:pt x="0" y="0"/>
                    </a:moveTo>
                    <a:lnTo>
                      <a:pt x="5260975" y="0"/>
                    </a:lnTo>
                    <a:lnTo>
                      <a:pt x="5260975" y="3296937"/>
                    </a:lnTo>
                    <a:lnTo>
                      <a:pt x="5260975" y="3518571"/>
                    </a:lnTo>
                    <a:lnTo>
                      <a:pt x="5226503" y="3534000"/>
                    </a:lnTo>
                    <a:cubicBezTo>
                      <a:pt x="5219783" y="3536785"/>
                      <a:pt x="5212389" y="3538321"/>
                      <a:pt x="5206341" y="3542065"/>
                    </a:cubicBezTo>
                    <a:cubicBezTo>
                      <a:pt x="5178495" y="3559156"/>
                      <a:pt x="5151515" y="3577591"/>
                      <a:pt x="5123287" y="3594010"/>
                    </a:cubicBezTo>
                    <a:cubicBezTo>
                      <a:pt x="5094195" y="3611004"/>
                      <a:pt x="5068175" y="3631071"/>
                      <a:pt x="5048107" y="3658244"/>
                    </a:cubicBezTo>
                    <a:cubicBezTo>
                      <a:pt x="5029480" y="3683496"/>
                      <a:pt x="5011429" y="3709131"/>
                      <a:pt x="4992899" y="3734479"/>
                    </a:cubicBezTo>
                    <a:cubicBezTo>
                      <a:pt x="4988194" y="3740912"/>
                      <a:pt x="4983873" y="3748498"/>
                      <a:pt x="4977440" y="3752627"/>
                    </a:cubicBezTo>
                    <a:cubicBezTo>
                      <a:pt x="4964094" y="3761268"/>
                      <a:pt x="4949499" y="3768277"/>
                      <a:pt x="4935193" y="3775382"/>
                    </a:cubicBezTo>
                    <a:cubicBezTo>
                      <a:pt x="4922903" y="3781431"/>
                      <a:pt x="4909845" y="3785943"/>
                      <a:pt x="4897844" y="3792472"/>
                    </a:cubicBezTo>
                    <a:cubicBezTo>
                      <a:pt x="4888243" y="3797658"/>
                      <a:pt x="4879697" y="3804859"/>
                      <a:pt x="4870767" y="3811388"/>
                    </a:cubicBezTo>
                    <a:cubicBezTo>
                      <a:pt x="4862990" y="3817052"/>
                      <a:pt x="4854445" y="3821949"/>
                      <a:pt x="4847916" y="3828767"/>
                    </a:cubicBezTo>
                    <a:cubicBezTo>
                      <a:pt x="4831977" y="3845281"/>
                      <a:pt x="4815942" y="3861508"/>
                      <a:pt x="4796163" y="3873702"/>
                    </a:cubicBezTo>
                    <a:cubicBezTo>
                      <a:pt x="4776672" y="3885799"/>
                      <a:pt x="4758237" y="3899338"/>
                      <a:pt x="4738843" y="3911628"/>
                    </a:cubicBezTo>
                    <a:cubicBezTo>
                      <a:pt x="4719831" y="3923630"/>
                      <a:pt x="4702645" y="3936783"/>
                      <a:pt x="4692755" y="3958099"/>
                    </a:cubicBezTo>
                    <a:cubicBezTo>
                      <a:pt x="4688339" y="3967508"/>
                      <a:pt x="4682097" y="3977782"/>
                      <a:pt x="4673744" y="3983255"/>
                    </a:cubicBezTo>
                    <a:cubicBezTo>
                      <a:pt x="4661838" y="3991032"/>
                      <a:pt x="4646764" y="3993817"/>
                      <a:pt x="4633801" y="4000442"/>
                    </a:cubicBezTo>
                    <a:cubicBezTo>
                      <a:pt x="4618535" y="4008219"/>
                      <a:pt x="4600869" y="4014940"/>
                      <a:pt x="4590499" y="4027326"/>
                    </a:cubicBezTo>
                    <a:cubicBezTo>
                      <a:pt x="4581281" y="4038368"/>
                      <a:pt x="4571968" y="4047009"/>
                      <a:pt x="4559773" y="4054018"/>
                    </a:cubicBezTo>
                    <a:cubicBezTo>
                      <a:pt x="4551229" y="4058915"/>
                      <a:pt x="4544892" y="4067844"/>
                      <a:pt x="4536059" y="4071877"/>
                    </a:cubicBezTo>
                    <a:cubicBezTo>
                      <a:pt x="4524441" y="4077254"/>
                      <a:pt x="4512727" y="4081479"/>
                      <a:pt x="4502549" y="4089832"/>
                    </a:cubicBezTo>
                    <a:cubicBezTo>
                      <a:pt x="4491987" y="4098473"/>
                      <a:pt x="4479986" y="4105290"/>
                      <a:pt x="4468944" y="4113356"/>
                    </a:cubicBezTo>
                    <a:cubicBezTo>
                      <a:pt x="4463087" y="4117676"/>
                      <a:pt x="4458286" y="4123341"/>
                      <a:pt x="4452622" y="4127854"/>
                    </a:cubicBezTo>
                    <a:cubicBezTo>
                      <a:pt x="4442252" y="4136111"/>
                      <a:pt x="4431690" y="4144176"/>
                      <a:pt x="4421032" y="4151953"/>
                    </a:cubicBezTo>
                    <a:cubicBezTo>
                      <a:pt x="4410375" y="4159731"/>
                      <a:pt x="4400197" y="4168756"/>
                      <a:pt x="4388483" y="4174421"/>
                    </a:cubicBezTo>
                    <a:cubicBezTo>
                      <a:pt x="4368513" y="4184023"/>
                      <a:pt x="4346717" y="4189784"/>
                      <a:pt x="4327321" y="4200153"/>
                    </a:cubicBezTo>
                    <a:cubicBezTo>
                      <a:pt x="4307639" y="4210714"/>
                      <a:pt x="4289107" y="4223965"/>
                      <a:pt x="4271633" y="4237983"/>
                    </a:cubicBezTo>
                    <a:cubicBezTo>
                      <a:pt x="4257807" y="4249025"/>
                      <a:pt x="4244845" y="4259971"/>
                      <a:pt x="4227465" y="4265635"/>
                    </a:cubicBezTo>
                    <a:cubicBezTo>
                      <a:pt x="4217768" y="4268804"/>
                      <a:pt x="4207591" y="4275717"/>
                      <a:pt x="4201733" y="4283783"/>
                    </a:cubicBezTo>
                    <a:cubicBezTo>
                      <a:pt x="4189059" y="4301353"/>
                      <a:pt x="4172833" y="4313739"/>
                      <a:pt x="4154494" y="4324301"/>
                    </a:cubicBezTo>
                    <a:cubicBezTo>
                      <a:pt x="4130010" y="4338511"/>
                      <a:pt x="4105814" y="4353009"/>
                      <a:pt x="4081234" y="4366931"/>
                    </a:cubicBezTo>
                    <a:cubicBezTo>
                      <a:pt x="4066737" y="4375189"/>
                      <a:pt x="4052335" y="4383926"/>
                      <a:pt x="4036971" y="4389975"/>
                    </a:cubicBezTo>
                    <a:cubicBezTo>
                      <a:pt x="4005575" y="4402457"/>
                      <a:pt x="3973410" y="4413114"/>
                      <a:pt x="3941725" y="4424733"/>
                    </a:cubicBezTo>
                    <a:cubicBezTo>
                      <a:pt x="3931355" y="4428477"/>
                      <a:pt x="3921561" y="4433854"/>
                      <a:pt x="3910999" y="4437119"/>
                    </a:cubicBezTo>
                    <a:cubicBezTo>
                      <a:pt x="3899573" y="4440671"/>
                      <a:pt x="3887285" y="4441727"/>
                      <a:pt x="3875859" y="4445280"/>
                    </a:cubicBezTo>
                    <a:cubicBezTo>
                      <a:pt x="3856847" y="4451136"/>
                      <a:pt x="3838412" y="4458626"/>
                      <a:pt x="3819401" y="4464579"/>
                    </a:cubicBezTo>
                    <a:cubicBezTo>
                      <a:pt x="3782723" y="4476005"/>
                      <a:pt x="3745949" y="4486951"/>
                      <a:pt x="3709176" y="4497800"/>
                    </a:cubicBezTo>
                    <a:cubicBezTo>
                      <a:pt x="3701303" y="4500105"/>
                      <a:pt x="3692757" y="4500393"/>
                      <a:pt x="3684981" y="4502889"/>
                    </a:cubicBezTo>
                    <a:cubicBezTo>
                      <a:pt x="3664337" y="4509610"/>
                      <a:pt x="3643789" y="4516907"/>
                      <a:pt x="3623338" y="4524300"/>
                    </a:cubicBezTo>
                    <a:cubicBezTo>
                      <a:pt x="3610953" y="4528813"/>
                      <a:pt x="3598854" y="4534382"/>
                      <a:pt x="3586373" y="4538702"/>
                    </a:cubicBezTo>
                    <a:cubicBezTo>
                      <a:pt x="3576387" y="4542159"/>
                      <a:pt x="3566113" y="4544847"/>
                      <a:pt x="3555743" y="4546960"/>
                    </a:cubicBezTo>
                    <a:cubicBezTo>
                      <a:pt x="3546814" y="4548785"/>
                      <a:pt x="3537501" y="4548592"/>
                      <a:pt x="3528667" y="4550801"/>
                    </a:cubicBezTo>
                    <a:cubicBezTo>
                      <a:pt x="3504759" y="4556753"/>
                      <a:pt x="3481140" y="4563475"/>
                      <a:pt x="3457424" y="4569811"/>
                    </a:cubicBezTo>
                    <a:cubicBezTo>
                      <a:pt x="3447919" y="4572308"/>
                      <a:pt x="3438221" y="4574133"/>
                      <a:pt x="3429003" y="4577301"/>
                    </a:cubicBezTo>
                    <a:cubicBezTo>
                      <a:pt x="3404327" y="4585654"/>
                      <a:pt x="3380036" y="4595159"/>
                      <a:pt x="3355264" y="4603033"/>
                    </a:cubicBezTo>
                    <a:cubicBezTo>
                      <a:pt x="3334717" y="4609562"/>
                      <a:pt x="3313593" y="4614266"/>
                      <a:pt x="3292757" y="4620027"/>
                    </a:cubicBezTo>
                    <a:cubicBezTo>
                      <a:pt x="3283924" y="4622524"/>
                      <a:pt x="3275475" y="4626077"/>
                      <a:pt x="3266643" y="4628188"/>
                    </a:cubicBezTo>
                    <a:cubicBezTo>
                      <a:pt x="3246863" y="4632990"/>
                      <a:pt x="3226796" y="4637022"/>
                      <a:pt x="3206921" y="4641823"/>
                    </a:cubicBezTo>
                    <a:cubicBezTo>
                      <a:pt x="3195590" y="4644607"/>
                      <a:pt x="3184645" y="4649600"/>
                      <a:pt x="3173123" y="4651425"/>
                    </a:cubicBezTo>
                    <a:cubicBezTo>
                      <a:pt x="3145759" y="4655745"/>
                      <a:pt x="3118203" y="4658817"/>
                      <a:pt x="3090646" y="4662274"/>
                    </a:cubicBezTo>
                    <a:cubicBezTo>
                      <a:pt x="3062227" y="4665826"/>
                      <a:pt x="3033902" y="4669571"/>
                      <a:pt x="3005480" y="4672739"/>
                    </a:cubicBezTo>
                    <a:cubicBezTo>
                      <a:pt x="2989926" y="4674372"/>
                      <a:pt x="2974275" y="4674660"/>
                      <a:pt x="2958721" y="4676196"/>
                    </a:cubicBezTo>
                    <a:cubicBezTo>
                      <a:pt x="2945087" y="4677541"/>
                      <a:pt x="2931549" y="4680037"/>
                      <a:pt x="2917915" y="4681670"/>
                    </a:cubicBezTo>
                    <a:cubicBezTo>
                      <a:pt x="2906105" y="4683013"/>
                      <a:pt x="2894199" y="4683781"/>
                      <a:pt x="2882389" y="4685126"/>
                    </a:cubicBezTo>
                    <a:cubicBezTo>
                      <a:pt x="2863475" y="4687334"/>
                      <a:pt x="2844655" y="4689831"/>
                      <a:pt x="2825837" y="4692135"/>
                    </a:cubicBezTo>
                    <a:cubicBezTo>
                      <a:pt x="2817964" y="4692999"/>
                      <a:pt x="2809706" y="4695399"/>
                      <a:pt x="2802313" y="4693960"/>
                    </a:cubicBezTo>
                    <a:cubicBezTo>
                      <a:pt x="2783686" y="4690310"/>
                      <a:pt x="2765347" y="4691367"/>
                      <a:pt x="2746816" y="4693863"/>
                    </a:cubicBezTo>
                    <a:cubicBezTo>
                      <a:pt x="2740479" y="4694728"/>
                      <a:pt x="2733662" y="4694535"/>
                      <a:pt x="2727517" y="4692903"/>
                    </a:cubicBezTo>
                    <a:cubicBezTo>
                      <a:pt x="2714939" y="4689638"/>
                      <a:pt x="2702745" y="4685029"/>
                      <a:pt x="2690359" y="4680997"/>
                    </a:cubicBezTo>
                    <a:cubicBezTo>
                      <a:pt x="2689014" y="4680517"/>
                      <a:pt x="2687382" y="4680421"/>
                      <a:pt x="2685943" y="4680133"/>
                    </a:cubicBezTo>
                    <a:cubicBezTo>
                      <a:pt x="2677781" y="4678500"/>
                      <a:pt x="2669717" y="4676868"/>
                      <a:pt x="2661554" y="4675428"/>
                    </a:cubicBezTo>
                    <a:cubicBezTo>
                      <a:pt x="2657138" y="4674660"/>
                      <a:pt x="2652625" y="4674564"/>
                      <a:pt x="2648208" y="4673892"/>
                    </a:cubicBezTo>
                    <a:cubicBezTo>
                      <a:pt x="2631118" y="4671203"/>
                      <a:pt x="2612299" y="4675716"/>
                      <a:pt x="2597512" y="4664099"/>
                    </a:cubicBezTo>
                    <a:cubicBezTo>
                      <a:pt x="2587911" y="4656609"/>
                      <a:pt x="2578597" y="4658338"/>
                      <a:pt x="2568324" y="4659490"/>
                    </a:cubicBezTo>
                    <a:cubicBezTo>
                      <a:pt x="2560547" y="4660354"/>
                      <a:pt x="2552577" y="4660065"/>
                      <a:pt x="2544704" y="4660162"/>
                    </a:cubicBezTo>
                    <a:cubicBezTo>
                      <a:pt x="2530878" y="4660449"/>
                      <a:pt x="2517052" y="4660546"/>
                      <a:pt x="2503225" y="4661026"/>
                    </a:cubicBezTo>
                    <a:cubicBezTo>
                      <a:pt x="2498808" y="4661218"/>
                      <a:pt x="2494297" y="4663619"/>
                      <a:pt x="2489975" y="4663235"/>
                    </a:cubicBezTo>
                    <a:cubicBezTo>
                      <a:pt x="2470004" y="4661410"/>
                      <a:pt x="2450033" y="4658529"/>
                      <a:pt x="2430061" y="4656897"/>
                    </a:cubicBezTo>
                    <a:cubicBezTo>
                      <a:pt x="2418732" y="4655938"/>
                      <a:pt x="2407114" y="4657761"/>
                      <a:pt x="2395880" y="4656417"/>
                    </a:cubicBezTo>
                    <a:cubicBezTo>
                      <a:pt x="2382919" y="4654881"/>
                      <a:pt x="2370245" y="4650945"/>
                      <a:pt x="2357378" y="4648544"/>
                    </a:cubicBezTo>
                    <a:cubicBezTo>
                      <a:pt x="2353826" y="4647872"/>
                      <a:pt x="2349889" y="4648736"/>
                      <a:pt x="2346145" y="4648928"/>
                    </a:cubicBezTo>
                    <a:cubicBezTo>
                      <a:pt x="2341920" y="4649120"/>
                      <a:pt x="2337791" y="4649504"/>
                      <a:pt x="2333567" y="4649600"/>
                    </a:cubicBezTo>
                    <a:cubicBezTo>
                      <a:pt x="2320700" y="4649793"/>
                      <a:pt x="2307835" y="4649504"/>
                      <a:pt x="2294968" y="4650177"/>
                    </a:cubicBezTo>
                    <a:cubicBezTo>
                      <a:pt x="2287095" y="4650561"/>
                      <a:pt x="2278839" y="4654497"/>
                      <a:pt x="2271540" y="4653057"/>
                    </a:cubicBezTo>
                    <a:cubicBezTo>
                      <a:pt x="2256659" y="4650272"/>
                      <a:pt x="2241776" y="4656513"/>
                      <a:pt x="2226895" y="4651329"/>
                    </a:cubicBezTo>
                    <a:cubicBezTo>
                      <a:pt x="2222285" y="4649793"/>
                      <a:pt x="2215948" y="4653633"/>
                      <a:pt x="2210379" y="4653825"/>
                    </a:cubicBezTo>
                    <a:cubicBezTo>
                      <a:pt x="2196457" y="4654305"/>
                      <a:pt x="2182535" y="4654209"/>
                      <a:pt x="2168613" y="4654113"/>
                    </a:cubicBezTo>
                    <a:cubicBezTo>
                      <a:pt x="2156131" y="4654017"/>
                      <a:pt x="2143168" y="4655361"/>
                      <a:pt x="2131167" y="4652673"/>
                    </a:cubicBezTo>
                    <a:cubicBezTo>
                      <a:pt x="2118588" y="4649793"/>
                      <a:pt x="2107259" y="4650177"/>
                      <a:pt x="2095065" y="4653441"/>
                    </a:cubicBezTo>
                    <a:cubicBezTo>
                      <a:pt x="2086711" y="4655649"/>
                      <a:pt x="2077878" y="4655938"/>
                      <a:pt x="2069237" y="4656609"/>
                    </a:cubicBezTo>
                    <a:cubicBezTo>
                      <a:pt x="2059924" y="4657377"/>
                      <a:pt x="2049650" y="4655361"/>
                      <a:pt x="2041201" y="4658529"/>
                    </a:cubicBezTo>
                    <a:cubicBezTo>
                      <a:pt x="2016044" y="4667939"/>
                      <a:pt x="1990216" y="4669955"/>
                      <a:pt x="1963909" y="4669955"/>
                    </a:cubicBezTo>
                    <a:cubicBezTo>
                      <a:pt x="1959107" y="4669955"/>
                      <a:pt x="1954210" y="4668612"/>
                      <a:pt x="1949603" y="4667171"/>
                    </a:cubicBezTo>
                    <a:cubicBezTo>
                      <a:pt x="1922717" y="4658529"/>
                      <a:pt x="1895737" y="4659297"/>
                      <a:pt x="1868373" y="4664578"/>
                    </a:cubicBezTo>
                    <a:cubicBezTo>
                      <a:pt x="1862708" y="4665731"/>
                      <a:pt x="1856372" y="4665923"/>
                      <a:pt x="1850707" y="4664771"/>
                    </a:cubicBezTo>
                    <a:cubicBezTo>
                      <a:pt x="1834768" y="4661410"/>
                      <a:pt x="1819309" y="4655841"/>
                      <a:pt x="1803275" y="4653441"/>
                    </a:cubicBezTo>
                    <a:cubicBezTo>
                      <a:pt x="1776775" y="4649504"/>
                      <a:pt x="1753828" y="4662754"/>
                      <a:pt x="1730112" y="4671396"/>
                    </a:cubicBezTo>
                    <a:cubicBezTo>
                      <a:pt x="1707548" y="4679557"/>
                      <a:pt x="1688345" y="4697992"/>
                      <a:pt x="1661652" y="4693863"/>
                    </a:cubicBezTo>
                    <a:cubicBezTo>
                      <a:pt x="1658965" y="4693479"/>
                      <a:pt x="1655988" y="4696071"/>
                      <a:pt x="1653011" y="4696744"/>
                    </a:cubicBezTo>
                    <a:cubicBezTo>
                      <a:pt x="1644850" y="4698568"/>
                      <a:pt x="1636689" y="4700776"/>
                      <a:pt x="1628431" y="4701641"/>
                    </a:cubicBezTo>
                    <a:cubicBezTo>
                      <a:pt x="1618350" y="4702793"/>
                      <a:pt x="1608076" y="4702409"/>
                      <a:pt x="1597995" y="4703369"/>
                    </a:cubicBezTo>
                    <a:cubicBezTo>
                      <a:pt x="1585032" y="4704521"/>
                      <a:pt x="1572263" y="4707593"/>
                      <a:pt x="1559396" y="4707593"/>
                    </a:cubicBezTo>
                    <a:cubicBezTo>
                      <a:pt x="1549026" y="4707593"/>
                      <a:pt x="1538753" y="4704041"/>
                      <a:pt x="1528480" y="4702312"/>
                    </a:cubicBezTo>
                    <a:cubicBezTo>
                      <a:pt x="1513981" y="4699912"/>
                      <a:pt x="1498042" y="4700584"/>
                      <a:pt x="1485272" y="4694439"/>
                    </a:cubicBezTo>
                    <a:cubicBezTo>
                      <a:pt x="1471639" y="4687910"/>
                      <a:pt x="1458676" y="4684934"/>
                      <a:pt x="1444562" y="4686950"/>
                    </a:cubicBezTo>
                    <a:cubicBezTo>
                      <a:pt x="1439857" y="4687622"/>
                      <a:pt x="1433808" y="4691655"/>
                      <a:pt x="1431696" y="4695783"/>
                    </a:cubicBezTo>
                    <a:cubicBezTo>
                      <a:pt x="1426991" y="4705001"/>
                      <a:pt x="1420559" y="4706634"/>
                      <a:pt x="1411821" y="4703464"/>
                    </a:cubicBezTo>
                    <a:cubicBezTo>
                      <a:pt x="1404236" y="4700776"/>
                      <a:pt x="1394922" y="4699432"/>
                      <a:pt x="1389738" y="4694247"/>
                    </a:cubicBezTo>
                    <a:cubicBezTo>
                      <a:pt x="1375047" y="4679557"/>
                      <a:pt x="1356324" y="4679077"/>
                      <a:pt x="1338081" y="4675141"/>
                    </a:cubicBezTo>
                    <a:cubicBezTo>
                      <a:pt x="1326945" y="4672739"/>
                      <a:pt x="1316574" y="4672644"/>
                      <a:pt x="1305436" y="4674276"/>
                    </a:cubicBezTo>
                    <a:cubicBezTo>
                      <a:pt x="1281241" y="4677925"/>
                      <a:pt x="1257717" y="4672739"/>
                      <a:pt x="1234481" y="4666115"/>
                    </a:cubicBezTo>
                    <a:cubicBezTo>
                      <a:pt x="1219118" y="4661698"/>
                      <a:pt x="1203372" y="4659010"/>
                      <a:pt x="1188106" y="4654497"/>
                    </a:cubicBezTo>
                    <a:cubicBezTo>
                      <a:pt x="1176680" y="4651041"/>
                      <a:pt x="1165255" y="4646912"/>
                      <a:pt x="1154790" y="4641343"/>
                    </a:cubicBezTo>
                    <a:cubicBezTo>
                      <a:pt x="1139618" y="4633181"/>
                      <a:pt x="1126369" y="4620891"/>
                      <a:pt x="1107069" y="4624156"/>
                    </a:cubicBezTo>
                    <a:cubicBezTo>
                      <a:pt x="1090074" y="4627036"/>
                      <a:pt x="1074713" y="4620988"/>
                      <a:pt x="1059158" y="4615227"/>
                    </a:cubicBezTo>
                    <a:cubicBezTo>
                      <a:pt x="1047732" y="4611002"/>
                      <a:pt x="1036308" y="4606681"/>
                      <a:pt x="1024496" y="4603993"/>
                    </a:cubicBezTo>
                    <a:cubicBezTo>
                      <a:pt x="1010478" y="4600824"/>
                      <a:pt x="994635" y="4602169"/>
                      <a:pt x="982153" y="4596311"/>
                    </a:cubicBezTo>
                    <a:cubicBezTo>
                      <a:pt x="969095" y="4590166"/>
                      <a:pt x="958246" y="4594295"/>
                      <a:pt x="946628" y="4596024"/>
                    </a:cubicBezTo>
                    <a:cubicBezTo>
                      <a:pt x="928097" y="4598712"/>
                      <a:pt x="909661" y="4603705"/>
                      <a:pt x="890939" y="4597368"/>
                    </a:cubicBezTo>
                    <a:cubicBezTo>
                      <a:pt x="868184" y="4589687"/>
                      <a:pt x="845620" y="4581430"/>
                      <a:pt x="822769" y="4574133"/>
                    </a:cubicBezTo>
                    <a:cubicBezTo>
                      <a:pt x="813934" y="4571347"/>
                      <a:pt x="804431" y="4570195"/>
                      <a:pt x="795212" y="4568947"/>
                    </a:cubicBezTo>
                    <a:cubicBezTo>
                      <a:pt x="786476" y="4567891"/>
                      <a:pt x="776010" y="4570579"/>
                      <a:pt x="769288" y="4566547"/>
                    </a:cubicBezTo>
                    <a:cubicBezTo>
                      <a:pt x="752005" y="4556178"/>
                      <a:pt x="734243" y="4551089"/>
                      <a:pt x="714271" y="4551089"/>
                    </a:cubicBezTo>
                    <a:cubicBezTo>
                      <a:pt x="706781" y="4551089"/>
                      <a:pt x="699484" y="4546768"/>
                      <a:pt x="691900" y="4545999"/>
                    </a:cubicBezTo>
                    <a:cubicBezTo>
                      <a:pt x="681529" y="4545040"/>
                      <a:pt x="669623" y="4542447"/>
                      <a:pt x="660598" y="4546096"/>
                    </a:cubicBezTo>
                    <a:cubicBezTo>
                      <a:pt x="639379" y="4554737"/>
                      <a:pt x="622193" y="4547536"/>
                      <a:pt x="603662" y="4538991"/>
                    </a:cubicBezTo>
                    <a:cubicBezTo>
                      <a:pt x="585418" y="4530541"/>
                      <a:pt x="566215" y="4523821"/>
                      <a:pt x="546821" y="4518251"/>
                    </a:cubicBezTo>
                    <a:cubicBezTo>
                      <a:pt x="539524" y="4516235"/>
                      <a:pt x="530787" y="4519596"/>
                      <a:pt x="522721" y="4520267"/>
                    </a:cubicBezTo>
                    <a:cubicBezTo>
                      <a:pt x="519840" y="4520460"/>
                      <a:pt x="516671" y="4520748"/>
                      <a:pt x="514080" y="4519788"/>
                    </a:cubicBezTo>
                    <a:cubicBezTo>
                      <a:pt x="489020" y="4510570"/>
                      <a:pt x="463575" y="4503561"/>
                      <a:pt x="436404" y="4508361"/>
                    </a:cubicBezTo>
                    <a:cubicBezTo>
                      <a:pt x="433908" y="4508842"/>
                      <a:pt x="431123" y="4507786"/>
                      <a:pt x="428626" y="4507114"/>
                    </a:cubicBezTo>
                    <a:cubicBezTo>
                      <a:pt x="416432" y="4503657"/>
                      <a:pt x="404526" y="4498184"/>
                      <a:pt x="392141" y="4496936"/>
                    </a:cubicBezTo>
                    <a:cubicBezTo>
                      <a:pt x="361608" y="4493864"/>
                      <a:pt x="330884" y="4492615"/>
                      <a:pt x="300157" y="4490599"/>
                    </a:cubicBezTo>
                    <a:cubicBezTo>
                      <a:pt x="298237" y="4490503"/>
                      <a:pt x="296221" y="4490503"/>
                      <a:pt x="294493" y="4489831"/>
                    </a:cubicBezTo>
                    <a:cubicBezTo>
                      <a:pt x="283163" y="4485702"/>
                      <a:pt x="273274" y="4487047"/>
                      <a:pt x="263671" y="4494919"/>
                    </a:cubicBezTo>
                    <a:cubicBezTo>
                      <a:pt x="259447" y="4498376"/>
                      <a:pt x="253686" y="4500200"/>
                      <a:pt x="248406" y="4502121"/>
                    </a:cubicBezTo>
                    <a:cubicBezTo>
                      <a:pt x="240628" y="4505002"/>
                      <a:pt x="232659" y="4507786"/>
                      <a:pt x="224594" y="4509610"/>
                    </a:cubicBezTo>
                    <a:cubicBezTo>
                      <a:pt x="216624" y="4511338"/>
                      <a:pt x="208079" y="4513738"/>
                      <a:pt x="200398" y="4512395"/>
                    </a:cubicBezTo>
                    <a:cubicBezTo>
                      <a:pt x="186572" y="4509994"/>
                      <a:pt x="173417" y="4504618"/>
                      <a:pt x="159783" y="4501064"/>
                    </a:cubicBezTo>
                    <a:cubicBezTo>
                      <a:pt x="155079" y="4499816"/>
                      <a:pt x="149893" y="4500009"/>
                      <a:pt x="144997" y="4499912"/>
                    </a:cubicBezTo>
                    <a:cubicBezTo>
                      <a:pt x="133763" y="4499625"/>
                      <a:pt x="122241" y="4502409"/>
                      <a:pt x="112064" y="4494440"/>
                    </a:cubicBezTo>
                    <a:cubicBezTo>
                      <a:pt x="102655" y="4486951"/>
                      <a:pt x="93148" y="4489158"/>
                      <a:pt x="83259" y="4494824"/>
                    </a:cubicBezTo>
                    <a:cubicBezTo>
                      <a:pt x="76154" y="4498857"/>
                      <a:pt x="68090" y="4502025"/>
                      <a:pt x="60120" y="4503561"/>
                    </a:cubicBezTo>
                    <a:cubicBezTo>
                      <a:pt x="49174" y="4505673"/>
                      <a:pt x="38324" y="4506538"/>
                      <a:pt x="26514" y="4505289"/>
                    </a:cubicBezTo>
                    <a:cubicBezTo>
                      <a:pt x="18161" y="4504425"/>
                      <a:pt x="11343" y="4504041"/>
                      <a:pt x="4814" y="4498952"/>
                    </a:cubicBezTo>
                    <a:cubicBezTo>
                      <a:pt x="3759" y="4498184"/>
                      <a:pt x="1839" y="4497992"/>
                      <a:pt x="398" y="4498089"/>
                    </a:cubicBezTo>
                    <a:lnTo>
                      <a:pt x="0" y="4498087"/>
                    </a:lnTo>
                    <a:close/>
                  </a:path>
                </a:pathLst>
              </a:custGeom>
              <a:solidFill>
                <a:schemeClr val="bg1">
                  <a:alpha val="14000"/>
                </a:schemeClr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/>
              <a:p>
                <a:pPr algn="ctr"/>
                <a:endParaRPr lang="en-US" dirty="0"/>
              </a:p>
            </p:txBody>
          </p:sp>
        </p:grpSp>
        <p:grpSp>
          <p:nvGrpSpPr>
            <p:cNvPr id="17" name="Group 16">
              <a:extLst>
                <a:ext uri="{FF2B5EF4-FFF2-40B4-BE49-F238E27FC236}">
                  <a16:creationId xmlns:a16="http://schemas.microsoft.com/office/drawing/2014/main" id="{B2C18990-7F62-45E8-B68F-47E95E4812F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6096000" y="4138312"/>
              <a:ext cx="5260975" cy="1410656"/>
              <a:chOff x="6096000" y="4138312"/>
              <a:chExt cx="5260975" cy="1410656"/>
            </a:xfrm>
          </p:grpSpPr>
          <p:sp>
            <p:nvSpPr>
              <p:cNvPr id="18" name="Freeform: Shape 17">
                <a:extLst>
                  <a:ext uri="{FF2B5EF4-FFF2-40B4-BE49-F238E27FC236}">
                    <a16:creationId xmlns:a16="http://schemas.microsoft.com/office/drawing/2014/main" id="{AC206BB2-3759-4DF0-9932-7445B6367AAB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096000" y="4138312"/>
                <a:ext cx="5260975" cy="1410656"/>
              </a:xfrm>
              <a:custGeom>
                <a:avLst/>
                <a:gdLst>
                  <a:gd name="connsiteX0" fmla="*/ 5260975 w 5260975"/>
                  <a:gd name="connsiteY0" fmla="*/ 0 h 1410656"/>
                  <a:gd name="connsiteX1" fmla="*/ 5260975 w 5260975"/>
                  <a:gd name="connsiteY1" fmla="*/ 221634 h 1410656"/>
                  <a:gd name="connsiteX2" fmla="*/ 5226503 w 5260975"/>
                  <a:gd name="connsiteY2" fmla="*/ 237063 h 1410656"/>
                  <a:gd name="connsiteX3" fmla="*/ 5206341 w 5260975"/>
                  <a:gd name="connsiteY3" fmla="*/ 245128 h 1410656"/>
                  <a:gd name="connsiteX4" fmla="*/ 5123287 w 5260975"/>
                  <a:gd name="connsiteY4" fmla="*/ 297073 h 1410656"/>
                  <a:gd name="connsiteX5" fmla="*/ 5048107 w 5260975"/>
                  <a:gd name="connsiteY5" fmla="*/ 361307 h 1410656"/>
                  <a:gd name="connsiteX6" fmla="*/ 4992899 w 5260975"/>
                  <a:gd name="connsiteY6" fmla="*/ 437542 h 1410656"/>
                  <a:gd name="connsiteX7" fmla="*/ 4977440 w 5260975"/>
                  <a:gd name="connsiteY7" fmla="*/ 455690 h 1410656"/>
                  <a:gd name="connsiteX8" fmla="*/ 4935193 w 5260975"/>
                  <a:gd name="connsiteY8" fmla="*/ 478445 h 1410656"/>
                  <a:gd name="connsiteX9" fmla="*/ 4897844 w 5260975"/>
                  <a:gd name="connsiteY9" fmla="*/ 495535 h 1410656"/>
                  <a:gd name="connsiteX10" fmla="*/ 4870767 w 5260975"/>
                  <a:gd name="connsiteY10" fmla="*/ 514451 h 1410656"/>
                  <a:gd name="connsiteX11" fmla="*/ 4847916 w 5260975"/>
                  <a:gd name="connsiteY11" fmla="*/ 531830 h 1410656"/>
                  <a:gd name="connsiteX12" fmla="*/ 4796163 w 5260975"/>
                  <a:gd name="connsiteY12" fmla="*/ 576765 h 1410656"/>
                  <a:gd name="connsiteX13" fmla="*/ 4738843 w 5260975"/>
                  <a:gd name="connsiteY13" fmla="*/ 614691 h 1410656"/>
                  <a:gd name="connsiteX14" fmla="*/ 4692755 w 5260975"/>
                  <a:gd name="connsiteY14" fmla="*/ 661162 h 1410656"/>
                  <a:gd name="connsiteX15" fmla="*/ 4673744 w 5260975"/>
                  <a:gd name="connsiteY15" fmla="*/ 686318 h 1410656"/>
                  <a:gd name="connsiteX16" fmla="*/ 4633801 w 5260975"/>
                  <a:gd name="connsiteY16" fmla="*/ 703505 h 1410656"/>
                  <a:gd name="connsiteX17" fmla="*/ 4590499 w 5260975"/>
                  <a:gd name="connsiteY17" fmla="*/ 730389 h 1410656"/>
                  <a:gd name="connsiteX18" fmla="*/ 4559773 w 5260975"/>
                  <a:gd name="connsiteY18" fmla="*/ 757081 h 1410656"/>
                  <a:gd name="connsiteX19" fmla="*/ 4536059 w 5260975"/>
                  <a:gd name="connsiteY19" fmla="*/ 774940 h 1410656"/>
                  <a:gd name="connsiteX20" fmla="*/ 4502549 w 5260975"/>
                  <a:gd name="connsiteY20" fmla="*/ 792895 h 1410656"/>
                  <a:gd name="connsiteX21" fmla="*/ 4468944 w 5260975"/>
                  <a:gd name="connsiteY21" fmla="*/ 816419 h 1410656"/>
                  <a:gd name="connsiteX22" fmla="*/ 4452622 w 5260975"/>
                  <a:gd name="connsiteY22" fmla="*/ 830917 h 1410656"/>
                  <a:gd name="connsiteX23" fmla="*/ 4421032 w 5260975"/>
                  <a:gd name="connsiteY23" fmla="*/ 855016 h 1410656"/>
                  <a:gd name="connsiteX24" fmla="*/ 4388483 w 5260975"/>
                  <a:gd name="connsiteY24" fmla="*/ 877484 h 1410656"/>
                  <a:gd name="connsiteX25" fmla="*/ 4327321 w 5260975"/>
                  <a:gd name="connsiteY25" fmla="*/ 903216 h 1410656"/>
                  <a:gd name="connsiteX26" fmla="*/ 4271633 w 5260975"/>
                  <a:gd name="connsiteY26" fmla="*/ 941046 h 1410656"/>
                  <a:gd name="connsiteX27" fmla="*/ 4227465 w 5260975"/>
                  <a:gd name="connsiteY27" fmla="*/ 968698 h 1410656"/>
                  <a:gd name="connsiteX28" fmla="*/ 4201733 w 5260975"/>
                  <a:gd name="connsiteY28" fmla="*/ 986846 h 1410656"/>
                  <a:gd name="connsiteX29" fmla="*/ 4154494 w 5260975"/>
                  <a:gd name="connsiteY29" fmla="*/ 1027364 h 1410656"/>
                  <a:gd name="connsiteX30" fmla="*/ 4081234 w 5260975"/>
                  <a:gd name="connsiteY30" fmla="*/ 1069994 h 1410656"/>
                  <a:gd name="connsiteX31" fmla="*/ 4036971 w 5260975"/>
                  <a:gd name="connsiteY31" fmla="*/ 1093038 h 1410656"/>
                  <a:gd name="connsiteX32" fmla="*/ 3941725 w 5260975"/>
                  <a:gd name="connsiteY32" fmla="*/ 1127796 h 1410656"/>
                  <a:gd name="connsiteX33" fmla="*/ 3910999 w 5260975"/>
                  <a:gd name="connsiteY33" fmla="*/ 1140182 h 1410656"/>
                  <a:gd name="connsiteX34" fmla="*/ 3875859 w 5260975"/>
                  <a:gd name="connsiteY34" fmla="*/ 1148343 h 1410656"/>
                  <a:gd name="connsiteX35" fmla="*/ 3819401 w 5260975"/>
                  <a:gd name="connsiteY35" fmla="*/ 1167642 h 1410656"/>
                  <a:gd name="connsiteX36" fmla="*/ 3709176 w 5260975"/>
                  <a:gd name="connsiteY36" fmla="*/ 1200863 h 1410656"/>
                  <a:gd name="connsiteX37" fmla="*/ 3684981 w 5260975"/>
                  <a:gd name="connsiteY37" fmla="*/ 1205952 h 1410656"/>
                  <a:gd name="connsiteX38" fmla="*/ 3623338 w 5260975"/>
                  <a:gd name="connsiteY38" fmla="*/ 1227363 h 1410656"/>
                  <a:gd name="connsiteX39" fmla="*/ 3586373 w 5260975"/>
                  <a:gd name="connsiteY39" fmla="*/ 1241765 h 1410656"/>
                  <a:gd name="connsiteX40" fmla="*/ 3555743 w 5260975"/>
                  <a:gd name="connsiteY40" fmla="*/ 1250023 h 1410656"/>
                  <a:gd name="connsiteX41" fmla="*/ 3528667 w 5260975"/>
                  <a:gd name="connsiteY41" fmla="*/ 1253864 h 1410656"/>
                  <a:gd name="connsiteX42" fmla="*/ 3457424 w 5260975"/>
                  <a:gd name="connsiteY42" fmla="*/ 1272874 h 1410656"/>
                  <a:gd name="connsiteX43" fmla="*/ 3429003 w 5260975"/>
                  <a:gd name="connsiteY43" fmla="*/ 1280364 h 1410656"/>
                  <a:gd name="connsiteX44" fmla="*/ 3355264 w 5260975"/>
                  <a:gd name="connsiteY44" fmla="*/ 1306096 h 1410656"/>
                  <a:gd name="connsiteX45" fmla="*/ 3292757 w 5260975"/>
                  <a:gd name="connsiteY45" fmla="*/ 1323090 h 1410656"/>
                  <a:gd name="connsiteX46" fmla="*/ 3266643 w 5260975"/>
                  <a:gd name="connsiteY46" fmla="*/ 1331251 h 1410656"/>
                  <a:gd name="connsiteX47" fmla="*/ 3206921 w 5260975"/>
                  <a:gd name="connsiteY47" fmla="*/ 1344886 h 1410656"/>
                  <a:gd name="connsiteX48" fmla="*/ 3173123 w 5260975"/>
                  <a:gd name="connsiteY48" fmla="*/ 1354488 h 1410656"/>
                  <a:gd name="connsiteX49" fmla="*/ 3090646 w 5260975"/>
                  <a:gd name="connsiteY49" fmla="*/ 1365337 h 1410656"/>
                  <a:gd name="connsiteX50" fmla="*/ 3005480 w 5260975"/>
                  <a:gd name="connsiteY50" fmla="*/ 1375802 h 1410656"/>
                  <a:gd name="connsiteX51" fmla="*/ 2958721 w 5260975"/>
                  <a:gd name="connsiteY51" fmla="*/ 1379259 h 1410656"/>
                  <a:gd name="connsiteX52" fmla="*/ 2917915 w 5260975"/>
                  <a:gd name="connsiteY52" fmla="*/ 1384733 h 1410656"/>
                  <a:gd name="connsiteX53" fmla="*/ 2882389 w 5260975"/>
                  <a:gd name="connsiteY53" fmla="*/ 1388189 h 1410656"/>
                  <a:gd name="connsiteX54" fmla="*/ 2825837 w 5260975"/>
                  <a:gd name="connsiteY54" fmla="*/ 1395198 h 1410656"/>
                  <a:gd name="connsiteX55" fmla="*/ 2802313 w 5260975"/>
                  <a:gd name="connsiteY55" fmla="*/ 1397023 h 1410656"/>
                  <a:gd name="connsiteX56" fmla="*/ 2746816 w 5260975"/>
                  <a:gd name="connsiteY56" fmla="*/ 1396926 h 1410656"/>
                  <a:gd name="connsiteX57" fmla="*/ 2727517 w 5260975"/>
                  <a:gd name="connsiteY57" fmla="*/ 1395966 h 1410656"/>
                  <a:gd name="connsiteX58" fmla="*/ 2690359 w 5260975"/>
                  <a:gd name="connsiteY58" fmla="*/ 1384060 h 1410656"/>
                  <a:gd name="connsiteX59" fmla="*/ 2685943 w 5260975"/>
                  <a:gd name="connsiteY59" fmla="*/ 1383196 h 1410656"/>
                  <a:gd name="connsiteX60" fmla="*/ 2661554 w 5260975"/>
                  <a:gd name="connsiteY60" fmla="*/ 1378491 h 1410656"/>
                  <a:gd name="connsiteX61" fmla="*/ 2648208 w 5260975"/>
                  <a:gd name="connsiteY61" fmla="*/ 1376955 h 1410656"/>
                  <a:gd name="connsiteX62" fmla="*/ 2597512 w 5260975"/>
                  <a:gd name="connsiteY62" fmla="*/ 1367162 h 1410656"/>
                  <a:gd name="connsiteX63" fmla="*/ 2568324 w 5260975"/>
                  <a:gd name="connsiteY63" fmla="*/ 1362553 h 1410656"/>
                  <a:gd name="connsiteX64" fmla="*/ 2544704 w 5260975"/>
                  <a:gd name="connsiteY64" fmla="*/ 1363225 h 1410656"/>
                  <a:gd name="connsiteX65" fmla="*/ 2503225 w 5260975"/>
                  <a:gd name="connsiteY65" fmla="*/ 1364089 h 1410656"/>
                  <a:gd name="connsiteX66" fmla="*/ 2489975 w 5260975"/>
                  <a:gd name="connsiteY66" fmla="*/ 1366298 h 1410656"/>
                  <a:gd name="connsiteX67" fmla="*/ 2430061 w 5260975"/>
                  <a:gd name="connsiteY67" fmla="*/ 1359960 h 1410656"/>
                  <a:gd name="connsiteX68" fmla="*/ 2395880 w 5260975"/>
                  <a:gd name="connsiteY68" fmla="*/ 1359480 h 1410656"/>
                  <a:gd name="connsiteX69" fmla="*/ 2357378 w 5260975"/>
                  <a:gd name="connsiteY69" fmla="*/ 1351607 h 1410656"/>
                  <a:gd name="connsiteX70" fmla="*/ 2346145 w 5260975"/>
                  <a:gd name="connsiteY70" fmla="*/ 1351991 h 1410656"/>
                  <a:gd name="connsiteX71" fmla="*/ 2333567 w 5260975"/>
                  <a:gd name="connsiteY71" fmla="*/ 1352663 h 1410656"/>
                  <a:gd name="connsiteX72" fmla="*/ 2294968 w 5260975"/>
                  <a:gd name="connsiteY72" fmla="*/ 1353240 h 1410656"/>
                  <a:gd name="connsiteX73" fmla="*/ 2271540 w 5260975"/>
                  <a:gd name="connsiteY73" fmla="*/ 1356120 h 1410656"/>
                  <a:gd name="connsiteX74" fmla="*/ 2226895 w 5260975"/>
                  <a:gd name="connsiteY74" fmla="*/ 1354392 h 1410656"/>
                  <a:gd name="connsiteX75" fmla="*/ 2210379 w 5260975"/>
                  <a:gd name="connsiteY75" fmla="*/ 1356888 h 1410656"/>
                  <a:gd name="connsiteX76" fmla="*/ 2168613 w 5260975"/>
                  <a:gd name="connsiteY76" fmla="*/ 1357176 h 1410656"/>
                  <a:gd name="connsiteX77" fmla="*/ 2131167 w 5260975"/>
                  <a:gd name="connsiteY77" fmla="*/ 1355736 h 1410656"/>
                  <a:gd name="connsiteX78" fmla="*/ 2095065 w 5260975"/>
                  <a:gd name="connsiteY78" fmla="*/ 1356504 h 1410656"/>
                  <a:gd name="connsiteX79" fmla="*/ 2069237 w 5260975"/>
                  <a:gd name="connsiteY79" fmla="*/ 1359672 h 1410656"/>
                  <a:gd name="connsiteX80" fmla="*/ 2041201 w 5260975"/>
                  <a:gd name="connsiteY80" fmla="*/ 1361592 h 1410656"/>
                  <a:gd name="connsiteX81" fmla="*/ 1963909 w 5260975"/>
                  <a:gd name="connsiteY81" fmla="*/ 1373018 h 1410656"/>
                  <a:gd name="connsiteX82" fmla="*/ 1949603 w 5260975"/>
                  <a:gd name="connsiteY82" fmla="*/ 1370234 h 1410656"/>
                  <a:gd name="connsiteX83" fmla="*/ 1868373 w 5260975"/>
                  <a:gd name="connsiteY83" fmla="*/ 1367641 h 1410656"/>
                  <a:gd name="connsiteX84" fmla="*/ 1850707 w 5260975"/>
                  <a:gd name="connsiteY84" fmla="*/ 1367834 h 1410656"/>
                  <a:gd name="connsiteX85" fmla="*/ 1803275 w 5260975"/>
                  <a:gd name="connsiteY85" fmla="*/ 1356504 h 1410656"/>
                  <a:gd name="connsiteX86" fmla="*/ 1730112 w 5260975"/>
                  <a:gd name="connsiteY86" fmla="*/ 1374459 h 1410656"/>
                  <a:gd name="connsiteX87" fmla="*/ 1661652 w 5260975"/>
                  <a:gd name="connsiteY87" fmla="*/ 1396926 h 1410656"/>
                  <a:gd name="connsiteX88" fmla="*/ 1653011 w 5260975"/>
                  <a:gd name="connsiteY88" fmla="*/ 1399807 h 1410656"/>
                  <a:gd name="connsiteX89" fmla="*/ 1628431 w 5260975"/>
                  <a:gd name="connsiteY89" fmla="*/ 1404704 h 1410656"/>
                  <a:gd name="connsiteX90" fmla="*/ 1597995 w 5260975"/>
                  <a:gd name="connsiteY90" fmla="*/ 1406432 h 1410656"/>
                  <a:gd name="connsiteX91" fmla="*/ 1559396 w 5260975"/>
                  <a:gd name="connsiteY91" fmla="*/ 1410656 h 1410656"/>
                  <a:gd name="connsiteX92" fmla="*/ 1528480 w 5260975"/>
                  <a:gd name="connsiteY92" fmla="*/ 1405375 h 1410656"/>
                  <a:gd name="connsiteX93" fmla="*/ 1485272 w 5260975"/>
                  <a:gd name="connsiteY93" fmla="*/ 1397502 h 1410656"/>
                  <a:gd name="connsiteX94" fmla="*/ 1444562 w 5260975"/>
                  <a:gd name="connsiteY94" fmla="*/ 1390013 h 1410656"/>
                  <a:gd name="connsiteX95" fmla="*/ 1431696 w 5260975"/>
                  <a:gd name="connsiteY95" fmla="*/ 1398846 h 1410656"/>
                  <a:gd name="connsiteX96" fmla="*/ 1411821 w 5260975"/>
                  <a:gd name="connsiteY96" fmla="*/ 1406527 h 1410656"/>
                  <a:gd name="connsiteX97" fmla="*/ 1389738 w 5260975"/>
                  <a:gd name="connsiteY97" fmla="*/ 1397310 h 1410656"/>
                  <a:gd name="connsiteX98" fmla="*/ 1338081 w 5260975"/>
                  <a:gd name="connsiteY98" fmla="*/ 1378204 h 1410656"/>
                  <a:gd name="connsiteX99" fmla="*/ 1305436 w 5260975"/>
                  <a:gd name="connsiteY99" fmla="*/ 1377339 h 1410656"/>
                  <a:gd name="connsiteX100" fmla="*/ 1234481 w 5260975"/>
                  <a:gd name="connsiteY100" fmla="*/ 1369178 h 1410656"/>
                  <a:gd name="connsiteX101" fmla="*/ 1188106 w 5260975"/>
                  <a:gd name="connsiteY101" fmla="*/ 1357560 h 1410656"/>
                  <a:gd name="connsiteX102" fmla="*/ 1154790 w 5260975"/>
                  <a:gd name="connsiteY102" fmla="*/ 1344406 h 1410656"/>
                  <a:gd name="connsiteX103" fmla="*/ 1107069 w 5260975"/>
                  <a:gd name="connsiteY103" fmla="*/ 1327219 h 1410656"/>
                  <a:gd name="connsiteX104" fmla="*/ 1059158 w 5260975"/>
                  <a:gd name="connsiteY104" fmla="*/ 1318290 h 1410656"/>
                  <a:gd name="connsiteX105" fmla="*/ 1024496 w 5260975"/>
                  <a:gd name="connsiteY105" fmla="*/ 1307056 h 1410656"/>
                  <a:gd name="connsiteX106" fmla="*/ 982153 w 5260975"/>
                  <a:gd name="connsiteY106" fmla="*/ 1299374 h 1410656"/>
                  <a:gd name="connsiteX107" fmla="*/ 946628 w 5260975"/>
                  <a:gd name="connsiteY107" fmla="*/ 1299087 h 1410656"/>
                  <a:gd name="connsiteX108" fmla="*/ 890939 w 5260975"/>
                  <a:gd name="connsiteY108" fmla="*/ 1300431 h 1410656"/>
                  <a:gd name="connsiteX109" fmla="*/ 822769 w 5260975"/>
                  <a:gd name="connsiteY109" fmla="*/ 1277196 h 1410656"/>
                  <a:gd name="connsiteX110" fmla="*/ 795212 w 5260975"/>
                  <a:gd name="connsiteY110" fmla="*/ 1272010 h 1410656"/>
                  <a:gd name="connsiteX111" fmla="*/ 769288 w 5260975"/>
                  <a:gd name="connsiteY111" fmla="*/ 1269610 h 1410656"/>
                  <a:gd name="connsiteX112" fmla="*/ 714271 w 5260975"/>
                  <a:gd name="connsiteY112" fmla="*/ 1254152 h 1410656"/>
                  <a:gd name="connsiteX113" fmla="*/ 691900 w 5260975"/>
                  <a:gd name="connsiteY113" fmla="*/ 1249062 h 1410656"/>
                  <a:gd name="connsiteX114" fmla="*/ 660598 w 5260975"/>
                  <a:gd name="connsiteY114" fmla="*/ 1249159 h 1410656"/>
                  <a:gd name="connsiteX115" fmla="*/ 603662 w 5260975"/>
                  <a:gd name="connsiteY115" fmla="*/ 1242054 h 1410656"/>
                  <a:gd name="connsiteX116" fmla="*/ 546821 w 5260975"/>
                  <a:gd name="connsiteY116" fmla="*/ 1221314 h 1410656"/>
                  <a:gd name="connsiteX117" fmla="*/ 522721 w 5260975"/>
                  <a:gd name="connsiteY117" fmla="*/ 1223330 h 1410656"/>
                  <a:gd name="connsiteX118" fmla="*/ 514080 w 5260975"/>
                  <a:gd name="connsiteY118" fmla="*/ 1222851 h 1410656"/>
                  <a:gd name="connsiteX119" fmla="*/ 436404 w 5260975"/>
                  <a:gd name="connsiteY119" fmla="*/ 1211424 h 1410656"/>
                  <a:gd name="connsiteX120" fmla="*/ 428626 w 5260975"/>
                  <a:gd name="connsiteY120" fmla="*/ 1210177 h 1410656"/>
                  <a:gd name="connsiteX121" fmla="*/ 392141 w 5260975"/>
                  <a:gd name="connsiteY121" fmla="*/ 1199999 h 1410656"/>
                  <a:gd name="connsiteX122" fmla="*/ 300157 w 5260975"/>
                  <a:gd name="connsiteY122" fmla="*/ 1193662 h 1410656"/>
                  <a:gd name="connsiteX123" fmla="*/ 294493 w 5260975"/>
                  <a:gd name="connsiteY123" fmla="*/ 1192894 h 1410656"/>
                  <a:gd name="connsiteX124" fmla="*/ 263671 w 5260975"/>
                  <a:gd name="connsiteY124" fmla="*/ 1197982 h 1410656"/>
                  <a:gd name="connsiteX125" fmla="*/ 248406 w 5260975"/>
                  <a:gd name="connsiteY125" fmla="*/ 1205184 h 1410656"/>
                  <a:gd name="connsiteX126" fmla="*/ 224594 w 5260975"/>
                  <a:gd name="connsiteY126" fmla="*/ 1212673 h 1410656"/>
                  <a:gd name="connsiteX127" fmla="*/ 200398 w 5260975"/>
                  <a:gd name="connsiteY127" fmla="*/ 1215458 h 1410656"/>
                  <a:gd name="connsiteX128" fmla="*/ 159783 w 5260975"/>
                  <a:gd name="connsiteY128" fmla="*/ 1204127 h 1410656"/>
                  <a:gd name="connsiteX129" fmla="*/ 144997 w 5260975"/>
                  <a:gd name="connsiteY129" fmla="*/ 1202975 h 1410656"/>
                  <a:gd name="connsiteX130" fmla="*/ 112064 w 5260975"/>
                  <a:gd name="connsiteY130" fmla="*/ 1197503 h 1410656"/>
                  <a:gd name="connsiteX131" fmla="*/ 83259 w 5260975"/>
                  <a:gd name="connsiteY131" fmla="*/ 1197887 h 1410656"/>
                  <a:gd name="connsiteX132" fmla="*/ 60120 w 5260975"/>
                  <a:gd name="connsiteY132" fmla="*/ 1206624 h 1410656"/>
                  <a:gd name="connsiteX133" fmla="*/ 26514 w 5260975"/>
                  <a:gd name="connsiteY133" fmla="*/ 1208352 h 1410656"/>
                  <a:gd name="connsiteX134" fmla="*/ 4814 w 5260975"/>
                  <a:gd name="connsiteY134" fmla="*/ 1202015 h 1410656"/>
                  <a:gd name="connsiteX135" fmla="*/ 398 w 5260975"/>
                  <a:gd name="connsiteY135" fmla="*/ 1201152 h 1410656"/>
                  <a:gd name="connsiteX136" fmla="*/ 0 w 5260975"/>
                  <a:gd name="connsiteY136" fmla="*/ 1201150 h 1410656"/>
                  <a:gd name="connsiteX137" fmla="*/ 0 w 5260975"/>
                  <a:gd name="connsiteY137" fmla="*/ 1004512 h 1410656"/>
                  <a:gd name="connsiteX138" fmla="*/ 30355 w 5260975"/>
                  <a:gd name="connsiteY138" fmla="*/ 1002784 h 1410656"/>
                  <a:gd name="connsiteX139" fmla="*/ 52151 w 5260975"/>
                  <a:gd name="connsiteY139" fmla="*/ 997695 h 1410656"/>
                  <a:gd name="connsiteX140" fmla="*/ 64248 w 5260975"/>
                  <a:gd name="connsiteY140" fmla="*/ 994430 h 1410656"/>
                  <a:gd name="connsiteX141" fmla="*/ 126370 w 5260975"/>
                  <a:gd name="connsiteY141" fmla="*/ 985405 h 1410656"/>
                  <a:gd name="connsiteX142" fmla="*/ 154022 w 5260975"/>
                  <a:gd name="connsiteY142" fmla="*/ 975708 h 1410656"/>
                  <a:gd name="connsiteX143" fmla="*/ 161512 w 5260975"/>
                  <a:gd name="connsiteY143" fmla="*/ 974268 h 1410656"/>
                  <a:gd name="connsiteX144" fmla="*/ 202510 w 5260975"/>
                  <a:gd name="connsiteY144" fmla="*/ 978300 h 1410656"/>
                  <a:gd name="connsiteX145" fmla="*/ 233235 w 5260975"/>
                  <a:gd name="connsiteY145" fmla="*/ 993950 h 1410656"/>
                  <a:gd name="connsiteX146" fmla="*/ 239188 w 5260975"/>
                  <a:gd name="connsiteY146" fmla="*/ 999231 h 1410656"/>
                  <a:gd name="connsiteX147" fmla="*/ 324834 w 5260975"/>
                  <a:gd name="connsiteY147" fmla="*/ 997407 h 1410656"/>
                  <a:gd name="connsiteX148" fmla="*/ 337987 w 5260975"/>
                  <a:gd name="connsiteY148" fmla="*/ 995198 h 1410656"/>
                  <a:gd name="connsiteX149" fmla="*/ 401550 w 5260975"/>
                  <a:gd name="connsiteY149" fmla="*/ 1004416 h 1410656"/>
                  <a:gd name="connsiteX150" fmla="*/ 420081 w 5260975"/>
                  <a:gd name="connsiteY150" fmla="*/ 1006240 h 1410656"/>
                  <a:gd name="connsiteX151" fmla="*/ 486523 w 5260975"/>
                  <a:gd name="connsiteY151" fmla="*/ 1014498 h 1410656"/>
                  <a:gd name="connsiteX152" fmla="*/ 495932 w 5260975"/>
                  <a:gd name="connsiteY152" fmla="*/ 1006817 h 1410656"/>
                  <a:gd name="connsiteX153" fmla="*/ 523009 w 5260975"/>
                  <a:gd name="connsiteY153" fmla="*/ 987517 h 1410656"/>
                  <a:gd name="connsiteX154" fmla="*/ 576393 w 5260975"/>
                  <a:gd name="connsiteY154" fmla="*/ 970427 h 1410656"/>
                  <a:gd name="connsiteX155" fmla="*/ 590892 w 5260975"/>
                  <a:gd name="connsiteY155" fmla="*/ 971387 h 1410656"/>
                  <a:gd name="connsiteX156" fmla="*/ 627569 w 5260975"/>
                  <a:gd name="connsiteY156" fmla="*/ 999904 h 1410656"/>
                  <a:gd name="connsiteX157" fmla="*/ 645429 w 5260975"/>
                  <a:gd name="connsiteY157" fmla="*/ 1011329 h 1410656"/>
                  <a:gd name="connsiteX158" fmla="*/ 696125 w 5260975"/>
                  <a:gd name="connsiteY158" fmla="*/ 1032356 h 1410656"/>
                  <a:gd name="connsiteX159" fmla="*/ 700349 w 5260975"/>
                  <a:gd name="connsiteY159" fmla="*/ 1036197 h 1410656"/>
                  <a:gd name="connsiteX160" fmla="*/ 737795 w 5260975"/>
                  <a:gd name="connsiteY160" fmla="*/ 1081804 h 1410656"/>
                  <a:gd name="connsiteX161" fmla="*/ 746244 w 5260975"/>
                  <a:gd name="connsiteY161" fmla="*/ 1089581 h 1410656"/>
                  <a:gd name="connsiteX162" fmla="*/ 756422 w 5260975"/>
                  <a:gd name="connsiteY162" fmla="*/ 1101680 h 1410656"/>
                  <a:gd name="connsiteX163" fmla="*/ 788202 w 5260975"/>
                  <a:gd name="connsiteY163" fmla="*/ 1125108 h 1410656"/>
                  <a:gd name="connsiteX164" fmla="*/ 827569 w 5260975"/>
                  <a:gd name="connsiteY164" fmla="*/ 1132596 h 1410656"/>
                  <a:gd name="connsiteX165" fmla="*/ 875097 w 5260975"/>
                  <a:gd name="connsiteY165" fmla="*/ 1144022 h 1410656"/>
                  <a:gd name="connsiteX166" fmla="*/ 894972 w 5260975"/>
                  <a:gd name="connsiteY166" fmla="*/ 1151704 h 1410656"/>
                  <a:gd name="connsiteX167" fmla="*/ 948260 w 5260975"/>
                  <a:gd name="connsiteY167" fmla="*/ 1166298 h 1410656"/>
                  <a:gd name="connsiteX168" fmla="*/ 986282 w 5260975"/>
                  <a:gd name="connsiteY168" fmla="*/ 1178588 h 1410656"/>
                  <a:gd name="connsiteX169" fmla="*/ 1041107 w 5260975"/>
                  <a:gd name="connsiteY169" fmla="*/ 1185789 h 1410656"/>
                  <a:gd name="connsiteX170" fmla="*/ 1067703 w 5260975"/>
                  <a:gd name="connsiteY170" fmla="*/ 1186076 h 1410656"/>
                  <a:gd name="connsiteX171" fmla="*/ 1116574 w 5260975"/>
                  <a:gd name="connsiteY171" fmla="*/ 1222946 h 1410656"/>
                  <a:gd name="connsiteX172" fmla="*/ 1155557 w 5260975"/>
                  <a:gd name="connsiteY172" fmla="*/ 1247335 h 1410656"/>
                  <a:gd name="connsiteX173" fmla="*/ 1196556 w 5260975"/>
                  <a:gd name="connsiteY173" fmla="*/ 1235525 h 1410656"/>
                  <a:gd name="connsiteX174" fmla="*/ 1207693 w 5260975"/>
                  <a:gd name="connsiteY174" fmla="*/ 1224387 h 1410656"/>
                  <a:gd name="connsiteX175" fmla="*/ 1274904 w 5260975"/>
                  <a:gd name="connsiteY175" fmla="*/ 1213826 h 1410656"/>
                  <a:gd name="connsiteX176" fmla="*/ 1370919 w 5260975"/>
                  <a:gd name="connsiteY176" fmla="*/ 1213442 h 1410656"/>
                  <a:gd name="connsiteX177" fmla="*/ 1530593 w 5260975"/>
                  <a:gd name="connsiteY177" fmla="*/ 1189437 h 1410656"/>
                  <a:gd name="connsiteX178" fmla="*/ 1558436 w 5260975"/>
                  <a:gd name="connsiteY178" fmla="*/ 1178299 h 1410656"/>
                  <a:gd name="connsiteX179" fmla="*/ 1589737 w 5260975"/>
                  <a:gd name="connsiteY179" fmla="*/ 1175515 h 1410656"/>
                  <a:gd name="connsiteX180" fmla="*/ 1601740 w 5260975"/>
                  <a:gd name="connsiteY180" fmla="*/ 1182333 h 1410656"/>
                  <a:gd name="connsiteX181" fmla="*/ 1654259 w 5260975"/>
                  <a:gd name="connsiteY181" fmla="*/ 1192510 h 1410656"/>
                  <a:gd name="connsiteX182" fmla="*/ 1664246 w 5260975"/>
                  <a:gd name="connsiteY182" fmla="*/ 1192702 h 1410656"/>
                  <a:gd name="connsiteX183" fmla="*/ 1698427 w 5260975"/>
                  <a:gd name="connsiteY183" fmla="*/ 1188381 h 1410656"/>
                  <a:gd name="connsiteX184" fmla="*/ 1730112 w 5260975"/>
                  <a:gd name="connsiteY184" fmla="*/ 1185885 h 1410656"/>
                  <a:gd name="connsiteX185" fmla="*/ 1809996 w 5260975"/>
                  <a:gd name="connsiteY185" fmla="*/ 1194046 h 1410656"/>
                  <a:gd name="connsiteX186" fmla="*/ 1871254 w 5260975"/>
                  <a:gd name="connsiteY186" fmla="*/ 1192126 h 1410656"/>
                  <a:gd name="connsiteX187" fmla="*/ 1899482 w 5260975"/>
                  <a:gd name="connsiteY187" fmla="*/ 1194046 h 1410656"/>
                  <a:gd name="connsiteX188" fmla="*/ 1915420 w 5260975"/>
                  <a:gd name="connsiteY188" fmla="*/ 1196927 h 1410656"/>
                  <a:gd name="connsiteX189" fmla="*/ 1951522 w 5260975"/>
                  <a:gd name="connsiteY189" fmla="*/ 1216994 h 1410656"/>
                  <a:gd name="connsiteX190" fmla="*/ 1971302 w 5260975"/>
                  <a:gd name="connsiteY190" fmla="*/ 1221507 h 1410656"/>
                  <a:gd name="connsiteX191" fmla="*/ 2030831 w 5260975"/>
                  <a:gd name="connsiteY191" fmla="*/ 1221123 h 1410656"/>
                  <a:gd name="connsiteX192" fmla="*/ 2120125 w 5260975"/>
                  <a:gd name="connsiteY192" fmla="*/ 1190878 h 1410656"/>
                  <a:gd name="connsiteX193" fmla="*/ 2129439 w 5260975"/>
                  <a:gd name="connsiteY193" fmla="*/ 1186845 h 1410656"/>
                  <a:gd name="connsiteX194" fmla="*/ 2174854 w 5260975"/>
                  <a:gd name="connsiteY194" fmla="*/ 1181852 h 1410656"/>
                  <a:gd name="connsiteX195" fmla="*/ 2205674 w 5260975"/>
                  <a:gd name="connsiteY195" fmla="*/ 1188669 h 1410656"/>
                  <a:gd name="connsiteX196" fmla="*/ 2247634 w 5260975"/>
                  <a:gd name="connsiteY196" fmla="*/ 1202784 h 1410656"/>
                  <a:gd name="connsiteX197" fmla="*/ 2285367 w 5260975"/>
                  <a:gd name="connsiteY197" fmla="*/ 1214594 h 1410656"/>
                  <a:gd name="connsiteX198" fmla="*/ 2312827 w 5260975"/>
                  <a:gd name="connsiteY198" fmla="*/ 1227939 h 1410656"/>
                  <a:gd name="connsiteX199" fmla="*/ 2375622 w 5260975"/>
                  <a:gd name="connsiteY199" fmla="*/ 1237733 h 1410656"/>
                  <a:gd name="connsiteX200" fmla="*/ 2382151 w 5260975"/>
                  <a:gd name="connsiteY200" fmla="*/ 1239365 h 1410656"/>
                  <a:gd name="connsiteX201" fmla="*/ 2429390 w 5260975"/>
                  <a:gd name="connsiteY201" fmla="*/ 1227459 h 1410656"/>
                  <a:gd name="connsiteX202" fmla="*/ 2486134 w 5260975"/>
                  <a:gd name="connsiteY202" fmla="*/ 1215362 h 1410656"/>
                  <a:gd name="connsiteX203" fmla="*/ 2506394 w 5260975"/>
                  <a:gd name="connsiteY203" fmla="*/ 1219490 h 1410656"/>
                  <a:gd name="connsiteX204" fmla="*/ 2534142 w 5260975"/>
                  <a:gd name="connsiteY204" fmla="*/ 1225347 h 1410656"/>
                  <a:gd name="connsiteX205" fmla="*/ 2559874 w 5260975"/>
                  <a:gd name="connsiteY205" fmla="*/ 1222275 h 1410656"/>
                  <a:gd name="connsiteX206" fmla="*/ 2575525 w 5260975"/>
                  <a:gd name="connsiteY206" fmla="*/ 1221987 h 1410656"/>
                  <a:gd name="connsiteX207" fmla="*/ 2646960 w 5260975"/>
                  <a:gd name="connsiteY207" fmla="*/ 1257896 h 1410656"/>
                  <a:gd name="connsiteX208" fmla="*/ 2665107 w 5260975"/>
                  <a:gd name="connsiteY208" fmla="*/ 1260873 h 1410656"/>
                  <a:gd name="connsiteX209" fmla="*/ 2675381 w 5260975"/>
                  <a:gd name="connsiteY209" fmla="*/ 1265290 h 1410656"/>
                  <a:gd name="connsiteX210" fmla="*/ 2737311 w 5260975"/>
                  <a:gd name="connsiteY210" fmla="*/ 1309841 h 1410656"/>
                  <a:gd name="connsiteX211" fmla="*/ 2763619 w 5260975"/>
                  <a:gd name="connsiteY211" fmla="*/ 1318866 h 1410656"/>
                  <a:gd name="connsiteX212" fmla="*/ 2792519 w 5260975"/>
                  <a:gd name="connsiteY212" fmla="*/ 1317041 h 1410656"/>
                  <a:gd name="connsiteX213" fmla="*/ 2809226 w 5260975"/>
                  <a:gd name="connsiteY213" fmla="*/ 1313777 h 1410656"/>
                  <a:gd name="connsiteX214" fmla="*/ 2850705 w 5260975"/>
                  <a:gd name="connsiteY214" fmla="*/ 1285452 h 1410656"/>
                  <a:gd name="connsiteX215" fmla="*/ 2874324 w 5260975"/>
                  <a:gd name="connsiteY215" fmla="*/ 1286413 h 1410656"/>
                  <a:gd name="connsiteX216" fmla="*/ 2911194 w 5260975"/>
                  <a:gd name="connsiteY216" fmla="*/ 1305903 h 1410656"/>
                  <a:gd name="connsiteX217" fmla="*/ 2978116 w 5260975"/>
                  <a:gd name="connsiteY217" fmla="*/ 1314641 h 1410656"/>
                  <a:gd name="connsiteX218" fmla="*/ 3012106 w 5260975"/>
                  <a:gd name="connsiteY218" fmla="*/ 1287373 h 1410656"/>
                  <a:gd name="connsiteX219" fmla="*/ 3029676 w 5260975"/>
                  <a:gd name="connsiteY219" fmla="*/ 1261161 h 1410656"/>
                  <a:gd name="connsiteX220" fmla="*/ 3080469 w 5260975"/>
                  <a:gd name="connsiteY220" fmla="*/ 1230724 h 1410656"/>
                  <a:gd name="connsiteX221" fmla="*/ 3092567 w 5260975"/>
                  <a:gd name="connsiteY221" fmla="*/ 1242054 h 1410656"/>
                  <a:gd name="connsiteX222" fmla="*/ 3129821 w 5260975"/>
                  <a:gd name="connsiteY222" fmla="*/ 1246855 h 1410656"/>
                  <a:gd name="connsiteX223" fmla="*/ 3170147 w 5260975"/>
                  <a:gd name="connsiteY223" fmla="*/ 1246471 h 1410656"/>
                  <a:gd name="connsiteX224" fmla="*/ 3240429 w 5260975"/>
                  <a:gd name="connsiteY224" fmla="*/ 1251559 h 1410656"/>
                  <a:gd name="connsiteX225" fmla="*/ 3287189 w 5260975"/>
                  <a:gd name="connsiteY225" fmla="*/ 1222466 h 1410656"/>
                  <a:gd name="connsiteX226" fmla="*/ 3305049 w 5260975"/>
                  <a:gd name="connsiteY226" fmla="*/ 1210465 h 1410656"/>
                  <a:gd name="connsiteX227" fmla="*/ 3321755 w 5260975"/>
                  <a:gd name="connsiteY227" fmla="*/ 1202784 h 1410656"/>
                  <a:gd name="connsiteX228" fmla="*/ 3341055 w 5260975"/>
                  <a:gd name="connsiteY228" fmla="*/ 1198463 h 1410656"/>
                  <a:gd name="connsiteX229" fmla="*/ 3387621 w 5260975"/>
                  <a:gd name="connsiteY229" fmla="*/ 1182140 h 1410656"/>
                  <a:gd name="connsiteX230" fmla="*/ 3413161 w 5260975"/>
                  <a:gd name="connsiteY230" fmla="*/ 1166105 h 1410656"/>
                  <a:gd name="connsiteX231" fmla="*/ 3470579 w 5260975"/>
                  <a:gd name="connsiteY231" fmla="*/ 1150647 h 1410656"/>
                  <a:gd name="connsiteX232" fmla="*/ 3509657 w 5260975"/>
                  <a:gd name="connsiteY232" fmla="*/ 1136821 h 1410656"/>
                  <a:gd name="connsiteX233" fmla="*/ 3550847 w 5260975"/>
                  <a:gd name="connsiteY233" fmla="*/ 1113009 h 1410656"/>
                  <a:gd name="connsiteX234" fmla="*/ 3556608 w 5260975"/>
                  <a:gd name="connsiteY234" fmla="*/ 1109361 h 1410656"/>
                  <a:gd name="connsiteX235" fmla="*/ 3570435 w 5260975"/>
                  <a:gd name="connsiteY235" fmla="*/ 1093710 h 1410656"/>
                  <a:gd name="connsiteX236" fmla="*/ 3590501 w 5260975"/>
                  <a:gd name="connsiteY236" fmla="*/ 1039846 h 1410656"/>
                  <a:gd name="connsiteX237" fmla="*/ 3596263 w 5260975"/>
                  <a:gd name="connsiteY237" fmla="*/ 1028900 h 1410656"/>
                  <a:gd name="connsiteX238" fmla="*/ 3648591 w 5260975"/>
                  <a:gd name="connsiteY238" fmla="*/ 992030 h 1410656"/>
                  <a:gd name="connsiteX239" fmla="*/ 3667986 w 5260975"/>
                  <a:gd name="connsiteY239" fmla="*/ 995487 h 1410656"/>
                  <a:gd name="connsiteX240" fmla="*/ 3689397 w 5260975"/>
                  <a:gd name="connsiteY240" fmla="*/ 1007585 h 1410656"/>
                  <a:gd name="connsiteX241" fmla="*/ 3736349 w 5260975"/>
                  <a:gd name="connsiteY241" fmla="*/ 1010753 h 1410656"/>
                  <a:gd name="connsiteX242" fmla="*/ 3753919 w 5260975"/>
                  <a:gd name="connsiteY242" fmla="*/ 1004513 h 1410656"/>
                  <a:gd name="connsiteX243" fmla="*/ 3784643 w 5260975"/>
                  <a:gd name="connsiteY243" fmla="*/ 987710 h 1410656"/>
                  <a:gd name="connsiteX244" fmla="*/ 3808359 w 5260975"/>
                  <a:gd name="connsiteY244" fmla="*/ 961689 h 1410656"/>
                  <a:gd name="connsiteX245" fmla="*/ 3842829 w 5260975"/>
                  <a:gd name="connsiteY245" fmla="*/ 918674 h 1410656"/>
                  <a:gd name="connsiteX246" fmla="*/ 3908983 w 5260975"/>
                  <a:gd name="connsiteY246" fmla="*/ 902256 h 1410656"/>
                  <a:gd name="connsiteX247" fmla="*/ 3934428 w 5260975"/>
                  <a:gd name="connsiteY247" fmla="*/ 896783 h 1410656"/>
                  <a:gd name="connsiteX248" fmla="*/ 4026987 w 5260975"/>
                  <a:gd name="connsiteY248" fmla="*/ 873835 h 1410656"/>
                  <a:gd name="connsiteX249" fmla="*/ 4035051 w 5260975"/>
                  <a:gd name="connsiteY249" fmla="*/ 873067 h 1410656"/>
                  <a:gd name="connsiteX250" fmla="*/ 4099189 w 5260975"/>
                  <a:gd name="connsiteY250" fmla="*/ 846664 h 1410656"/>
                  <a:gd name="connsiteX251" fmla="*/ 4114647 w 5260975"/>
                  <a:gd name="connsiteY251" fmla="*/ 840134 h 1410656"/>
                  <a:gd name="connsiteX252" fmla="*/ 4133563 w 5260975"/>
                  <a:gd name="connsiteY252" fmla="*/ 823427 h 1410656"/>
                  <a:gd name="connsiteX253" fmla="*/ 4151039 w 5260975"/>
                  <a:gd name="connsiteY253" fmla="*/ 776284 h 1410656"/>
                  <a:gd name="connsiteX254" fmla="*/ 4171489 w 5260975"/>
                  <a:gd name="connsiteY254" fmla="*/ 754776 h 1410656"/>
                  <a:gd name="connsiteX255" fmla="*/ 4186372 w 5260975"/>
                  <a:gd name="connsiteY255" fmla="*/ 741718 h 1410656"/>
                  <a:gd name="connsiteX256" fmla="*/ 4199429 w 5260975"/>
                  <a:gd name="connsiteY256" fmla="*/ 721940 h 1410656"/>
                  <a:gd name="connsiteX257" fmla="*/ 4212487 w 5260975"/>
                  <a:gd name="connsiteY257" fmla="*/ 674604 h 1410656"/>
                  <a:gd name="connsiteX258" fmla="*/ 4232555 w 5260975"/>
                  <a:gd name="connsiteY258" fmla="*/ 632645 h 1410656"/>
                  <a:gd name="connsiteX259" fmla="*/ 4268657 w 5260975"/>
                  <a:gd name="connsiteY259" fmla="*/ 609410 h 1410656"/>
                  <a:gd name="connsiteX260" fmla="*/ 4291028 w 5260975"/>
                  <a:gd name="connsiteY260" fmla="*/ 597216 h 1410656"/>
                  <a:gd name="connsiteX261" fmla="*/ 4379651 w 5260975"/>
                  <a:gd name="connsiteY261" fmla="*/ 609506 h 1410656"/>
                  <a:gd name="connsiteX262" fmla="*/ 4440139 w 5260975"/>
                  <a:gd name="connsiteY262" fmla="*/ 621507 h 1410656"/>
                  <a:gd name="connsiteX263" fmla="*/ 4460015 w 5260975"/>
                  <a:gd name="connsiteY263" fmla="*/ 616899 h 1410656"/>
                  <a:gd name="connsiteX264" fmla="*/ 4516183 w 5260975"/>
                  <a:gd name="connsiteY264" fmla="*/ 577724 h 1410656"/>
                  <a:gd name="connsiteX265" fmla="*/ 4571681 w 5260975"/>
                  <a:gd name="connsiteY265" fmla="*/ 560250 h 1410656"/>
                  <a:gd name="connsiteX266" fmla="*/ 4613447 w 5260975"/>
                  <a:gd name="connsiteY266" fmla="*/ 555257 h 1410656"/>
                  <a:gd name="connsiteX267" fmla="*/ 4649355 w 5260975"/>
                  <a:gd name="connsiteY267" fmla="*/ 551417 h 1410656"/>
                  <a:gd name="connsiteX268" fmla="*/ 4692467 w 5260975"/>
                  <a:gd name="connsiteY268" fmla="*/ 540663 h 1410656"/>
                  <a:gd name="connsiteX269" fmla="*/ 4716855 w 5260975"/>
                  <a:gd name="connsiteY269" fmla="*/ 528949 h 1410656"/>
                  <a:gd name="connsiteX270" fmla="*/ 4755645 w 5260975"/>
                  <a:gd name="connsiteY270" fmla="*/ 512147 h 1410656"/>
                  <a:gd name="connsiteX271" fmla="*/ 4795395 w 5260975"/>
                  <a:gd name="connsiteY271" fmla="*/ 490351 h 1410656"/>
                  <a:gd name="connsiteX272" fmla="*/ 4825928 w 5260975"/>
                  <a:gd name="connsiteY272" fmla="*/ 459818 h 1410656"/>
                  <a:gd name="connsiteX273" fmla="*/ 4842347 w 5260975"/>
                  <a:gd name="connsiteY273" fmla="*/ 434086 h 1410656"/>
                  <a:gd name="connsiteX274" fmla="*/ 4890451 w 5260975"/>
                  <a:gd name="connsiteY274" fmla="*/ 397216 h 1410656"/>
                  <a:gd name="connsiteX275" fmla="*/ 4933945 w 5260975"/>
                  <a:gd name="connsiteY275" fmla="*/ 327701 h 1410656"/>
                  <a:gd name="connsiteX276" fmla="*/ 4961214 w 5260975"/>
                  <a:gd name="connsiteY276" fmla="*/ 298801 h 1410656"/>
                  <a:gd name="connsiteX277" fmla="*/ 4976672 w 5260975"/>
                  <a:gd name="connsiteY277" fmla="*/ 290639 h 1410656"/>
                  <a:gd name="connsiteX278" fmla="*/ 5002979 w 5260975"/>
                  <a:gd name="connsiteY278" fmla="*/ 270573 h 1410656"/>
                  <a:gd name="connsiteX279" fmla="*/ 5018535 w 5260975"/>
                  <a:gd name="connsiteY279" fmla="*/ 255690 h 1410656"/>
                  <a:gd name="connsiteX280" fmla="*/ 5061069 w 5260975"/>
                  <a:gd name="connsiteY280" fmla="*/ 200961 h 1410656"/>
                  <a:gd name="connsiteX281" fmla="*/ 5074127 w 5260975"/>
                  <a:gd name="connsiteY281" fmla="*/ 184735 h 1410656"/>
                  <a:gd name="connsiteX282" fmla="*/ 5101108 w 5260975"/>
                  <a:gd name="connsiteY282" fmla="*/ 156891 h 1410656"/>
                  <a:gd name="connsiteX283" fmla="*/ 5112918 w 5260975"/>
                  <a:gd name="connsiteY283" fmla="*/ 148441 h 1410656"/>
                  <a:gd name="connsiteX284" fmla="*/ 5133753 w 5260975"/>
                  <a:gd name="connsiteY284" fmla="*/ 125782 h 1410656"/>
                  <a:gd name="connsiteX285" fmla="*/ 5183393 w 5260975"/>
                  <a:gd name="connsiteY285" fmla="*/ 66348 h 1410656"/>
                  <a:gd name="connsiteX286" fmla="*/ 5204709 w 5260975"/>
                  <a:gd name="connsiteY286" fmla="*/ 33030 h 1410656"/>
                  <a:gd name="connsiteX287" fmla="*/ 5247243 w 5260975"/>
                  <a:gd name="connsiteY287" fmla="*/ 8451 h 141065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  <a:cxn ang="0">
                    <a:pos x="connsiteX48" y="connsiteY48"/>
                  </a:cxn>
                  <a:cxn ang="0">
                    <a:pos x="connsiteX49" y="connsiteY49"/>
                  </a:cxn>
                  <a:cxn ang="0">
                    <a:pos x="connsiteX50" y="connsiteY50"/>
                  </a:cxn>
                  <a:cxn ang="0">
                    <a:pos x="connsiteX51" y="connsiteY51"/>
                  </a:cxn>
                  <a:cxn ang="0">
                    <a:pos x="connsiteX52" y="connsiteY52"/>
                  </a:cxn>
                  <a:cxn ang="0">
                    <a:pos x="connsiteX53" y="connsiteY53"/>
                  </a:cxn>
                  <a:cxn ang="0">
                    <a:pos x="connsiteX54" y="connsiteY54"/>
                  </a:cxn>
                  <a:cxn ang="0">
                    <a:pos x="connsiteX55" y="connsiteY55"/>
                  </a:cxn>
                  <a:cxn ang="0">
                    <a:pos x="connsiteX56" y="connsiteY56"/>
                  </a:cxn>
                  <a:cxn ang="0">
                    <a:pos x="connsiteX57" y="connsiteY57"/>
                  </a:cxn>
                  <a:cxn ang="0">
                    <a:pos x="connsiteX58" y="connsiteY58"/>
                  </a:cxn>
                  <a:cxn ang="0">
                    <a:pos x="connsiteX59" y="connsiteY59"/>
                  </a:cxn>
                  <a:cxn ang="0">
                    <a:pos x="connsiteX60" y="connsiteY60"/>
                  </a:cxn>
                  <a:cxn ang="0">
                    <a:pos x="connsiteX61" y="connsiteY61"/>
                  </a:cxn>
                  <a:cxn ang="0">
                    <a:pos x="connsiteX62" y="connsiteY62"/>
                  </a:cxn>
                  <a:cxn ang="0">
                    <a:pos x="connsiteX63" y="connsiteY63"/>
                  </a:cxn>
                  <a:cxn ang="0">
                    <a:pos x="connsiteX64" y="connsiteY64"/>
                  </a:cxn>
                  <a:cxn ang="0">
                    <a:pos x="connsiteX65" y="connsiteY65"/>
                  </a:cxn>
                  <a:cxn ang="0">
                    <a:pos x="connsiteX66" y="connsiteY66"/>
                  </a:cxn>
                  <a:cxn ang="0">
                    <a:pos x="connsiteX67" y="connsiteY67"/>
                  </a:cxn>
                  <a:cxn ang="0">
                    <a:pos x="connsiteX68" y="connsiteY68"/>
                  </a:cxn>
                  <a:cxn ang="0">
                    <a:pos x="connsiteX69" y="connsiteY69"/>
                  </a:cxn>
                  <a:cxn ang="0">
                    <a:pos x="connsiteX70" y="connsiteY70"/>
                  </a:cxn>
                  <a:cxn ang="0">
                    <a:pos x="connsiteX71" y="connsiteY71"/>
                  </a:cxn>
                  <a:cxn ang="0">
                    <a:pos x="connsiteX72" y="connsiteY72"/>
                  </a:cxn>
                  <a:cxn ang="0">
                    <a:pos x="connsiteX73" y="connsiteY73"/>
                  </a:cxn>
                  <a:cxn ang="0">
                    <a:pos x="connsiteX74" y="connsiteY74"/>
                  </a:cxn>
                  <a:cxn ang="0">
                    <a:pos x="connsiteX75" y="connsiteY75"/>
                  </a:cxn>
                  <a:cxn ang="0">
                    <a:pos x="connsiteX76" y="connsiteY76"/>
                  </a:cxn>
                  <a:cxn ang="0">
                    <a:pos x="connsiteX77" y="connsiteY77"/>
                  </a:cxn>
                  <a:cxn ang="0">
                    <a:pos x="connsiteX78" y="connsiteY78"/>
                  </a:cxn>
                  <a:cxn ang="0">
                    <a:pos x="connsiteX79" y="connsiteY79"/>
                  </a:cxn>
                  <a:cxn ang="0">
                    <a:pos x="connsiteX80" y="connsiteY80"/>
                  </a:cxn>
                  <a:cxn ang="0">
                    <a:pos x="connsiteX81" y="connsiteY81"/>
                  </a:cxn>
                  <a:cxn ang="0">
                    <a:pos x="connsiteX82" y="connsiteY82"/>
                  </a:cxn>
                  <a:cxn ang="0">
                    <a:pos x="connsiteX83" y="connsiteY83"/>
                  </a:cxn>
                  <a:cxn ang="0">
                    <a:pos x="connsiteX84" y="connsiteY84"/>
                  </a:cxn>
                  <a:cxn ang="0">
                    <a:pos x="connsiteX85" y="connsiteY85"/>
                  </a:cxn>
                  <a:cxn ang="0">
                    <a:pos x="connsiteX86" y="connsiteY86"/>
                  </a:cxn>
                  <a:cxn ang="0">
                    <a:pos x="connsiteX87" y="connsiteY87"/>
                  </a:cxn>
                  <a:cxn ang="0">
                    <a:pos x="connsiteX88" y="connsiteY88"/>
                  </a:cxn>
                  <a:cxn ang="0">
                    <a:pos x="connsiteX89" y="connsiteY89"/>
                  </a:cxn>
                  <a:cxn ang="0">
                    <a:pos x="connsiteX90" y="connsiteY90"/>
                  </a:cxn>
                  <a:cxn ang="0">
                    <a:pos x="connsiteX91" y="connsiteY91"/>
                  </a:cxn>
                  <a:cxn ang="0">
                    <a:pos x="connsiteX92" y="connsiteY92"/>
                  </a:cxn>
                  <a:cxn ang="0">
                    <a:pos x="connsiteX93" y="connsiteY93"/>
                  </a:cxn>
                  <a:cxn ang="0">
                    <a:pos x="connsiteX94" y="connsiteY94"/>
                  </a:cxn>
                  <a:cxn ang="0">
                    <a:pos x="connsiteX95" y="connsiteY95"/>
                  </a:cxn>
                  <a:cxn ang="0">
                    <a:pos x="connsiteX96" y="connsiteY96"/>
                  </a:cxn>
                  <a:cxn ang="0">
                    <a:pos x="connsiteX97" y="connsiteY97"/>
                  </a:cxn>
                  <a:cxn ang="0">
                    <a:pos x="connsiteX98" y="connsiteY98"/>
                  </a:cxn>
                  <a:cxn ang="0">
                    <a:pos x="connsiteX99" y="connsiteY99"/>
                  </a:cxn>
                  <a:cxn ang="0">
                    <a:pos x="connsiteX100" y="connsiteY100"/>
                  </a:cxn>
                  <a:cxn ang="0">
                    <a:pos x="connsiteX101" y="connsiteY101"/>
                  </a:cxn>
                  <a:cxn ang="0">
                    <a:pos x="connsiteX102" y="connsiteY102"/>
                  </a:cxn>
                  <a:cxn ang="0">
                    <a:pos x="connsiteX103" y="connsiteY103"/>
                  </a:cxn>
                  <a:cxn ang="0">
                    <a:pos x="connsiteX104" y="connsiteY104"/>
                  </a:cxn>
                  <a:cxn ang="0">
                    <a:pos x="connsiteX105" y="connsiteY105"/>
                  </a:cxn>
                  <a:cxn ang="0">
                    <a:pos x="connsiteX106" y="connsiteY106"/>
                  </a:cxn>
                  <a:cxn ang="0">
                    <a:pos x="connsiteX107" y="connsiteY107"/>
                  </a:cxn>
                  <a:cxn ang="0">
                    <a:pos x="connsiteX108" y="connsiteY108"/>
                  </a:cxn>
                  <a:cxn ang="0">
                    <a:pos x="connsiteX109" y="connsiteY109"/>
                  </a:cxn>
                  <a:cxn ang="0">
                    <a:pos x="connsiteX110" y="connsiteY110"/>
                  </a:cxn>
                  <a:cxn ang="0">
                    <a:pos x="connsiteX111" y="connsiteY111"/>
                  </a:cxn>
                  <a:cxn ang="0">
                    <a:pos x="connsiteX112" y="connsiteY112"/>
                  </a:cxn>
                  <a:cxn ang="0">
                    <a:pos x="connsiteX113" y="connsiteY113"/>
                  </a:cxn>
                  <a:cxn ang="0">
                    <a:pos x="connsiteX114" y="connsiteY114"/>
                  </a:cxn>
                  <a:cxn ang="0">
                    <a:pos x="connsiteX115" y="connsiteY115"/>
                  </a:cxn>
                  <a:cxn ang="0">
                    <a:pos x="connsiteX116" y="connsiteY116"/>
                  </a:cxn>
                  <a:cxn ang="0">
                    <a:pos x="connsiteX117" y="connsiteY117"/>
                  </a:cxn>
                  <a:cxn ang="0">
                    <a:pos x="connsiteX118" y="connsiteY118"/>
                  </a:cxn>
                  <a:cxn ang="0">
                    <a:pos x="connsiteX119" y="connsiteY119"/>
                  </a:cxn>
                  <a:cxn ang="0">
                    <a:pos x="connsiteX120" y="connsiteY120"/>
                  </a:cxn>
                  <a:cxn ang="0">
                    <a:pos x="connsiteX121" y="connsiteY121"/>
                  </a:cxn>
                  <a:cxn ang="0">
                    <a:pos x="connsiteX122" y="connsiteY122"/>
                  </a:cxn>
                  <a:cxn ang="0">
                    <a:pos x="connsiteX123" y="connsiteY123"/>
                  </a:cxn>
                  <a:cxn ang="0">
                    <a:pos x="connsiteX124" y="connsiteY124"/>
                  </a:cxn>
                  <a:cxn ang="0">
                    <a:pos x="connsiteX125" y="connsiteY125"/>
                  </a:cxn>
                  <a:cxn ang="0">
                    <a:pos x="connsiteX126" y="connsiteY126"/>
                  </a:cxn>
                  <a:cxn ang="0">
                    <a:pos x="connsiteX127" y="connsiteY127"/>
                  </a:cxn>
                  <a:cxn ang="0">
                    <a:pos x="connsiteX128" y="connsiteY128"/>
                  </a:cxn>
                  <a:cxn ang="0">
                    <a:pos x="connsiteX129" y="connsiteY129"/>
                  </a:cxn>
                  <a:cxn ang="0">
                    <a:pos x="connsiteX130" y="connsiteY130"/>
                  </a:cxn>
                  <a:cxn ang="0">
                    <a:pos x="connsiteX131" y="connsiteY131"/>
                  </a:cxn>
                  <a:cxn ang="0">
                    <a:pos x="connsiteX132" y="connsiteY132"/>
                  </a:cxn>
                  <a:cxn ang="0">
                    <a:pos x="connsiteX133" y="connsiteY133"/>
                  </a:cxn>
                  <a:cxn ang="0">
                    <a:pos x="connsiteX134" y="connsiteY134"/>
                  </a:cxn>
                  <a:cxn ang="0">
                    <a:pos x="connsiteX135" y="connsiteY135"/>
                  </a:cxn>
                  <a:cxn ang="0">
                    <a:pos x="connsiteX136" y="connsiteY136"/>
                  </a:cxn>
                  <a:cxn ang="0">
                    <a:pos x="connsiteX137" y="connsiteY137"/>
                  </a:cxn>
                  <a:cxn ang="0">
                    <a:pos x="connsiteX138" y="connsiteY138"/>
                  </a:cxn>
                  <a:cxn ang="0">
                    <a:pos x="connsiteX139" y="connsiteY139"/>
                  </a:cxn>
                  <a:cxn ang="0">
                    <a:pos x="connsiteX140" y="connsiteY140"/>
                  </a:cxn>
                  <a:cxn ang="0">
                    <a:pos x="connsiteX141" y="connsiteY141"/>
                  </a:cxn>
                  <a:cxn ang="0">
                    <a:pos x="connsiteX142" y="connsiteY142"/>
                  </a:cxn>
                  <a:cxn ang="0">
                    <a:pos x="connsiteX143" y="connsiteY143"/>
                  </a:cxn>
                  <a:cxn ang="0">
                    <a:pos x="connsiteX144" y="connsiteY144"/>
                  </a:cxn>
                  <a:cxn ang="0">
                    <a:pos x="connsiteX145" y="connsiteY145"/>
                  </a:cxn>
                  <a:cxn ang="0">
                    <a:pos x="connsiteX146" y="connsiteY146"/>
                  </a:cxn>
                  <a:cxn ang="0">
                    <a:pos x="connsiteX147" y="connsiteY147"/>
                  </a:cxn>
                  <a:cxn ang="0">
                    <a:pos x="connsiteX148" y="connsiteY148"/>
                  </a:cxn>
                  <a:cxn ang="0">
                    <a:pos x="connsiteX149" y="connsiteY149"/>
                  </a:cxn>
                  <a:cxn ang="0">
                    <a:pos x="connsiteX150" y="connsiteY150"/>
                  </a:cxn>
                  <a:cxn ang="0">
                    <a:pos x="connsiteX151" y="connsiteY151"/>
                  </a:cxn>
                  <a:cxn ang="0">
                    <a:pos x="connsiteX152" y="connsiteY152"/>
                  </a:cxn>
                  <a:cxn ang="0">
                    <a:pos x="connsiteX153" y="connsiteY153"/>
                  </a:cxn>
                  <a:cxn ang="0">
                    <a:pos x="connsiteX154" y="connsiteY154"/>
                  </a:cxn>
                  <a:cxn ang="0">
                    <a:pos x="connsiteX155" y="connsiteY155"/>
                  </a:cxn>
                  <a:cxn ang="0">
                    <a:pos x="connsiteX156" y="connsiteY156"/>
                  </a:cxn>
                  <a:cxn ang="0">
                    <a:pos x="connsiteX157" y="connsiteY157"/>
                  </a:cxn>
                  <a:cxn ang="0">
                    <a:pos x="connsiteX158" y="connsiteY158"/>
                  </a:cxn>
                  <a:cxn ang="0">
                    <a:pos x="connsiteX159" y="connsiteY159"/>
                  </a:cxn>
                  <a:cxn ang="0">
                    <a:pos x="connsiteX160" y="connsiteY160"/>
                  </a:cxn>
                  <a:cxn ang="0">
                    <a:pos x="connsiteX161" y="connsiteY161"/>
                  </a:cxn>
                  <a:cxn ang="0">
                    <a:pos x="connsiteX162" y="connsiteY162"/>
                  </a:cxn>
                  <a:cxn ang="0">
                    <a:pos x="connsiteX163" y="connsiteY163"/>
                  </a:cxn>
                  <a:cxn ang="0">
                    <a:pos x="connsiteX164" y="connsiteY164"/>
                  </a:cxn>
                  <a:cxn ang="0">
                    <a:pos x="connsiteX165" y="connsiteY165"/>
                  </a:cxn>
                  <a:cxn ang="0">
                    <a:pos x="connsiteX166" y="connsiteY166"/>
                  </a:cxn>
                  <a:cxn ang="0">
                    <a:pos x="connsiteX167" y="connsiteY167"/>
                  </a:cxn>
                  <a:cxn ang="0">
                    <a:pos x="connsiteX168" y="connsiteY168"/>
                  </a:cxn>
                  <a:cxn ang="0">
                    <a:pos x="connsiteX169" y="connsiteY169"/>
                  </a:cxn>
                  <a:cxn ang="0">
                    <a:pos x="connsiteX170" y="connsiteY170"/>
                  </a:cxn>
                  <a:cxn ang="0">
                    <a:pos x="connsiteX171" y="connsiteY171"/>
                  </a:cxn>
                  <a:cxn ang="0">
                    <a:pos x="connsiteX172" y="connsiteY172"/>
                  </a:cxn>
                  <a:cxn ang="0">
                    <a:pos x="connsiteX173" y="connsiteY173"/>
                  </a:cxn>
                  <a:cxn ang="0">
                    <a:pos x="connsiteX174" y="connsiteY174"/>
                  </a:cxn>
                  <a:cxn ang="0">
                    <a:pos x="connsiteX175" y="connsiteY175"/>
                  </a:cxn>
                  <a:cxn ang="0">
                    <a:pos x="connsiteX176" y="connsiteY176"/>
                  </a:cxn>
                  <a:cxn ang="0">
                    <a:pos x="connsiteX177" y="connsiteY177"/>
                  </a:cxn>
                  <a:cxn ang="0">
                    <a:pos x="connsiteX178" y="connsiteY178"/>
                  </a:cxn>
                  <a:cxn ang="0">
                    <a:pos x="connsiteX179" y="connsiteY179"/>
                  </a:cxn>
                  <a:cxn ang="0">
                    <a:pos x="connsiteX180" y="connsiteY180"/>
                  </a:cxn>
                  <a:cxn ang="0">
                    <a:pos x="connsiteX181" y="connsiteY181"/>
                  </a:cxn>
                  <a:cxn ang="0">
                    <a:pos x="connsiteX182" y="connsiteY182"/>
                  </a:cxn>
                  <a:cxn ang="0">
                    <a:pos x="connsiteX183" y="connsiteY183"/>
                  </a:cxn>
                  <a:cxn ang="0">
                    <a:pos x="connsiteX184" y="connsiteY184"/>
                  </a:cxn>
                  <a:cxn ang="0">
                    <a:pos x="connsiteX185" y="connsiteY185"/>
                  </a:cxn>
                  <a:cxn ang="0">
                    <a:pos x="connsiteX186" y="connsiteY186"/>
                  </a:cxn>
                  <a:cxn ang="0">
                    <a:pos x="connsiteX187" y="connsiteY187"/>
                  </a:cxn>
                  <a:cxn ang="0">
                    <a:pos x="connsiteX188" y="connsiteY188"/>
                  </a:cxn>
                  <a:cxn ang="0">
                    <a:pos x="connsiteX189" y="connsiteY189"/>
                  </a:cxn>
                  <a:cxn ang="0">
                    <a:pos x="connsiteX190" y="connsiteY190"/>
                  </a:cxn>
                  <a:cxn ang="0">
                    <a:pos x="connsiteX191" y="connsiteY191"/>
                  </a:cxn>
                  <a:cxn ang="0">
                    <a:pos x="connsiteX192" y="connsiteY192"/>
                  </a:cxn>
                  <a:cxn ang="0">
                    <a:pos x="connsiteX193" y="connsiteY193"/>
                  </a:cxn>
                  <a:cxn ang="0">
                    <a:pos x="connsiteX194" y="connsiteY194"/>
                  </a:cxn>
                  <a:cxn ang="0">
                    <a:pos x="connsiteX195" y="connsiteY195"/>
                  </a:cxn>
                  <a:cxn ang="0">
                    <a:pos x="connsiteX196" y="connsiteY196"/>
                  </a:cxn>
                  <a:cxn ang="0">
                    <a:pos x="connsiteX197" y="connsiteY197"/>
                  </a:cxn>
                  <a:cxn ang="0">
                    <a:pos x="connsiteX198" y="connsiteY198"/>
                  </a:cxn>
                  <a:cxn ang="0">
                    <a:pos x="connsiteX199" y="connsiteY199"/>
                  </a:cxn>
                  <a:cxn ang="0">
                    <a:pos x="connsiteX200" y="connsiteY200"/>
                  </a:cxn>
                  <a:cxn ang="0">
                    <a:pos x="connsiteX201" y="connsiteY201"/>
                  </a:cxn>
                  <a:cxn ang="0">
                    <a:pos x="connsiteX202" y="connsiteY202"/>
                  </a:cxn>
                  <a:cxn ang="0">
                    <a:pos x="connsiteX203" y="connsiteY203"/>
                  </a:cxn>
                  <a:cxn ang="0">
                    <a:pos x="connsiteX204" y="connsiteY204"/>
                  </a:cxn>
                  <a:cxn ang="0">
                    <a:pos x="connsiteX205" y="connsiteY205"/>
                  </a:cxn>
                  <a:cxn ang="0">
                    <a:pos x="connsiteX206" y="connsiteY206"/>
                  </a:cxn>
                  <a:cxn ang="0">
                    <a:pos x="connsiteX207" y="connsiteY207"/>
                  </a:cxn>
                  <a:cxn ang="0">
                    <a:pos x="connsiteX208" y="connsiteY208"/>
                  </a:cxn>
                  <a:cxn ang="0">
                    <a:pos x="connsiteX209" y="connsiteY209"/>
                  </a:cxn>
                  <a:cxn ang="0">
                    <a:pos x="connsiteX210" y="connsiteY210"/>
                  </a:cxn>
                  <a:cxn ang="0">
                    <a:pos x="connsiteX211" y="connsiteY211"/>
                  </a:cxn>
                  <a:cxn ang="0">
                    <a:pos x="connsiteX212" y="connsiteY212"/>
                  </a:cxn>
                  <a:cxn ang="0">
                    <a:pos x="connsiteX213" y="connsiteY213"/>
                  </a:cxn>
                  <a:cxn ang="0">
                    <a:pos x="connsiteX214" y="connsiteY214"/>
                  </a:cxn>
                  <a:cxn ang="0">
                    <a:pos x="connsiteX215" y="connsiteY215"/>
                  </a:cxn>
                  <a:cxn ang="0">
                    <a:pos x="connsiteX216" y="connsiteY216"/>
                  </a:cxn>
                  <a:cxn ang="0">
                    <a:pos x="connsiteX217" y="connsiteY217"/>
                  </a:cxn>
                  <a:cxn ang="0">
                    <a:pos x="connsiteX218" y="connsiteY218"/>
                  </a:cxn>
                  <a:cxn ang="0">
                    <a:pos x="connsiteX219" y="connsiteY219"/>
                  </a:cxn>
                  <a:cxn ang="0">
                    <a:pos x="connsiteX220" y="connsiteY220"/>
                  </a:cxn>
                  <a:cxn ang="0">
                    <a:pos x="connsiteX221" y="connsiteY221"/>
                  </a:cxn>
                  <a:cxn ang="0">
                    <a:pos x="connsiteX222" y="connsiteY222"/>
                  </a:cxn>
                  <a:cxn ang="0">
                    <a:pos x="connsiteX223" y="connsiteY223"/>
                  </a:cxn>
                  <a:cxn ang="0">
                    <a:pos x="connsiteX224" y="connsiteY224"/>
                  </a:cxn>
                  <a:cxn ang="0">
                    <a:pos x="connsiteX225" y="connsiteY225"/>
                  </a:cxn>
                  <a:cxn ang="0">
                    <a:pos x="connsiteX226" y="connsiteY226"/>
                  </a:cxn>
                  <a:cxn ang="0">
                    <a:pos x="connsiteX227" y="connsiteY227"/>
                  </a:cxn>
                  <a:cxn ang="0">
                    <a:pos x="connsiteX228" y="connsiteY228"/>
                  </a:cxn>
                  <a:cxn ang="0">
                    <a:pos x="connsiteX229" y="connsiteY229"/>
                  </a:cxn>
                  <a:cxn ang="0">
                    <a:pos x="connsiteX230" y="connsiteY230"/>
                  </a:cxn>
                  <a:cxn ang="0">
                    <a:pos x="connsiteX231" y="connsiteY231"/>
                  </a:cxn>
                  <a:cxn ang="0">
                    <a:pos x="connsiteX232" y="connsiteY232"/>
                  </a:cxn>
                  <a:cxn ang="0">
                    <a:pos x="connsiteX233" y="connsiteY233"/>
                  </a:cxn>
                  <a:cxn ang="0">
                    <a:pos x="connsiteX234" y="connsiteY234"/>
                  </a:cxn>
                  <a:cxn ang="0">
                    <a:pos x="connsiteX235" y="connsiteY235"/>
                  </a:cxn>
                  <a:cxn ang="0">
                    <a:pos x="connsiteX236" y="connsiteY236"/>
                  </a:cxn>
                  <a:cxn ang="0">
                    <a:pos x="connsiteX237" y="connsiteY237"/>
                  </a:cxn>
                  <a:cxn ang="0">
                    <a:pos x="connsiteX238" y="connsiteY238"/>
                  </a:cxn>
                  <a:cxn ang="0">
                    <a:pos x="connsiteX239" y="connsiteY239"/>
                  </a:cxn>
                  <a:cxn ang="0">
                    <a:pos x="connsiteX240" y="connsiteY240"/>
                  </a:cxn>
                  <a:cxn ang="0">
                    <a:pos x="connsiteX241" y="connsiteY241"/>
                  </a:cxn>
                  <a:cxn ang="0">
                    <a:pos x="connsiteX242" y="connsiteY242"/>
                  </a:cxn>
                  <a:cxn ang="0">
                    <a:pos x="connsiteX243" y="connsiteY243"/>
                  </a:cxn>
                  <a:cxn ang="0">
                    <a:pos x="connsiteX244" y="connsiteY244"/>
                  </a:cxn>
                  <a:cxn ang="0">
                    <a:pos x="connsiteX245" y="connsiteY245"/>
                  </a:cxn>
                  <a:cxn ang="0">
                    <a:pos x="connsiteX246" y="connsiteY246"/>
                  </a:cxn>
                  <a:cxn ang="0">
                    <a:pos x="connsiteX247" y="connsiteY247"/>
                  </a:cxn>
                  <a:cxn ang="0">
                    <a:pos x="connsiteX248" y="connsiteY248"/>
                  </a:cxn>
                  <a:cxn ang="0">
                    <a:pos x="connsiteX249" y="connsiteY249"/>
                  </a:cxn>
                  <a:cxn ang="0">
                    <a:pos x="connsiteX250" y="connsiteY250"/>
                  </a:cxn>
                  <a:cxn ang="0">
                    <a:pos x="connsiteX251" y="connsiteY251"/>
                  </a:cxn>
                  <a:cxn ang="0">
                    <a:pos x="connsiteX252" y="connsiteY252"/>
                  </a:cxn>
                  <a:cxn ang="0">
                    <a:pos x="connsiteX253" y="connsiteY253"/>
                  </a:cxn>
                  <a:cxn ang="0">
                    <a:pos x="connsiteX254" y="connsiteY254"/>
                  </a:cxn>
                  <a:cxn ang="0">
                    <a:pos x="connsiteX255" y="connsiteY255"/>
                  </a:cxn>
                  <a:cxn ang="0">
                    <a:pos x="connsiteX256" y="connsiteY256"/>
                  </a:cxn>
                  <a:cxn ang="0">
                    <a:pos x="connsiteX257" y="connsiteY257"/>
                  </a:cxn>
                  <a:cxn ang="0">
                    <a:pos x="connsiteX258" y="connsiteY258"/>
                  </a:cxn>
                  <a:cxn ang="0">
                    <a:pos x="connsiteX259" y="connsiteY259"/>
                  </a:cxn>
                  <a:cxn ang="0">
                    <a:pos x="connsiteX260" y="connsiteY260"/>
                  </a:cxn>
                  <a:cxn ang="0">
                    <a:pos x="connsiteX261" y="connsiteY261"/>
                  </a:cxn>
                  <a:cxn ang="0">
                    <a:pos x="connsiteX262" y="connsiteY262"/>
                  </a:cxn>
                  <a:cxn ang="0">
                    <a:pos x="connsiteX263" y="connsiteY263"/>
                  </a:cxn>
                  <a:cxn ang="0">
                    <a:pos x="connsiteX264" y="connsiteY264"/>
                  </a:cxn>
                  <a:cxn ang="0">
                    <a:pos x="connsiteX265" y="connsiteY265"/>
                  </a:cxn>
                  <a:cxn ang="0">
                    <a:pos x="connsiteX266" y="connsiteY266"/>
                  </a:cxn>
                  <a:cxn ang="0">
                    <a:pos x="connsiteX267" y="connsiteY267"/>
                  </a:cxn>
                  <a:cxn ang="0">
                    <a:pos x="connsiteX268" y="connsiteY268"/>
                  </a:cxn>
                  <a:cxn ang="0">
                    <a:pos x="connsiteX269" y="connsiteY269"/>
                  </a:cxn>
                  <a:cxn ang="0">
                    <a:pos x="connsiteX270" y="connsiteY270"/>
                  </a:cxn>
                  <a:cxn ang="0">
                    <a:pos x="connsiteX271" y="connsiteY271"/>
                  </a:cxn>
                  <a:cxn ang="0">
                    <a:pos x="connsiteX272" y="connsiteY272"/>
                  </a:cxn>
                  <a:cxn ang="0">
                    <a:pos x="connsiteX273" y="connsiteY273"/>
                  </a:cxn>
                  <a:cxn ang="0">
                    <a:pos x="connsiteX274" y="connsiteY274"/>
                  </a:cxn>
                  <a:cxn ang="0">
                    <a:pos x="connsiteX275" y="connsiteY275"/>
                  </a:cxn>
                  <a:cxn ang="0">
                    <a:pos x="connsiteX276" y="connsiteY276"/>
                  </a:cxn>
                  <a:cxn ang="0">
                    <a:pos x="connsiteX277" y="connsiteY277"/>
                  </a:cxn>
                  <a:cxn ang="0">
                    <a:pos x="connsiteX278" y="connsiteY278"/>
                  </a:cxn>
                  <a:cxn ang="0">
                    <a:pos x="connsiteX279" y="connsiteY279"/>
                  </a:cxn>
                  <a:cxn ang="0">
                    <a:pos x="connsiteX280" y="connsiteY280"/>
                  </a:cxn>
                  <a:cxn ang="0">
                    <a:pos x="connsiteX281" y="connsiteY281"/>
                  </a:cxn>
                  <a:cxn ang="0">
                    <a:pos x="connsiteX282" y="connsiteY282"/>
                  </a:cxn>
                  <a:cxn ang="0">
                    <a:pos x="connsiteX283" y="connsiteY283"/>
                  </a:cxn>
                  <a:cxn ang="0">
                    <a:pos x="connsiteX284" y="connsiteY284"/>
                  </a:cxn>
                  <a:cxn ang="0">
                    <a:pos x="connsiteX285" y="connsiteY285"/>
                  </a:cxn>
                  <a:cxn ang="0">
                    <a:pos x="connsiteX286" y="connsiteY286"/>
                  </a:cxn>
                  <a:cxn ang="0">
                    <a:pos x="connsiteX287" y="connsiteY287"/>
                  </a:cxn>
                </a:cxnLst>
                <a:rect l="l" t="t" r="r" b="b"/>
                <a:pathLst>
                  <a:path w="5260975" h="1410656">
                    <a:moveTo>
                      <a:pt x="5260975" y="0"/>
                    </a:moveTo>
                    <a:lnTo>
                      <a:pt x="5260975" y="221634"/>
                    </a:lnTo>
                    <a:lnTo>
                      <a:pt x="5226503" y="237063"/>
                    </a:lnTo>
                    <a:cubicBezTo>
                      <a:pt x="5219783" y="239848"/>
                      <a:pt x="5212389" y="241384"/>
                      <a:pt x="5206341" y="245128"/>
                    </a:cubicBezTo>
                    <a:cubicBezTo>
                      <a:pt x="5178495" y="262219"/>
                      <a:pt x="5151515" y="280654"/>
                      <a:pt x="5123287" y="297073"/>
                    </a:cubicBezTo>
                    <a:cubicBezTo>
                      <a:pt x="5094195" y="314067"/>
                      <a:pt x="5068175" y="334134"/>
                      <a:pt x="5048107" y="361307"/>
                    </a:cubicBezTo>
                    <a:cubicBezTo>
                      <a:pt x="5029480" y="386559"/>
                      <a:pt x="5011429" y="412194"/>
                      <a:pt x="4992899" y="437542"/>
                    </a:cubicBezTo>
                    <a:cubicBezTo>
                      <a:pt x="4988194" y="443975"/>
                      <a:pt x="4983873" y="451561"/>
                      <a:pt x="4977440" y="455690"/>
                    </a:cubicBezTo>
                    <a:cubicBezTo>
                      <a:pt x="4964094" y="464331"/>
                      <a:pt x="4949499" y="471340"/>
                      <a:pt x="4935193" y="478445"/>
                    </a:cubicBezTo>
                    <a:cubicBezTo>
                      <a:pt x="4922903" y="484494"/>
                      <a:pt x="4909845" y="489006"/>
                      <a:pt x="4897844" y="495535"/>
                    </a:cubicBezTo>
                    <a:cubicBezTo>
                      <a:pt x="4888243" y="500721"/>
                      <a:pt x="4879697" y="507922"/>
                      <a:pt x="4870767" y="514451"/>
                    </a:cubicBezTo>
                    <a:cubicBezTo>
                      <a:pt x="4862990" y="520115"/>
                      <a:pt x="4854445" y="525012"/>
                      <a:pt x="4847916" y="531830"/>
                    </a:cubicBezTo>
                    <a:cubicBezTo>
                      <a:pt x="4831977" y="548344"/>
                      <a:pt x="4815942" y="564571"/>
                      <a:pt x="4796163" y="576765"/>
                    </a:cubicBezTo>
                    <a:cubicBezTo>
                      <a:pt x="4776672" y="588862"/>
                      <a:pt x="4758237" y="602401"/>
                      <a:pt x="4738843" y="614691"/>
                    </a:cubicBezTo>
                    <a:cubicBezTo>
                      <a:pt x="4719831" y="626693"/>
                      <a:pt x="4702645" y="639846"/>
                      <a:pt x="4692755" y="661162"/>
                    </a:cubicBezTo>
                    <a:cubicBezTo>
                      <a:pt x="4688339" y="670571"/>
                      <a:pt x="4682097" y="680845"/>
                      <a:pt x="4673744" y="686318"/>
                    </a:cubicBezTo>
                    <a:cubicBezTo>
                      <a:pt x="4661838" y="694095"/>
                      <a:pt x="4646764" y="696880"/>
                      <a:pt x="4633801" y="703505"/>
                    </a:cubicBezTo>
                    <a:cubicBezTo>
                      <a:pt x="4618535" y="711282"/>
                      <a:pt x="4600869" y="718003"/>
                      <a:pt x="4590499" y="730389"/>
                    </a:cubicBezTo>
                    <a:cubicBezTo>
                      <a:pt x="4581281" y="741431"/>
                      <a:pt x="4571968" y="750072"/>
                      <a:pt x="4559773" y="757081"/>
                    </a:cubicBezTo>
                    <a:cubicBezTo>
                      <a:pt x="4551229" y="761978"/>
                      <a:pt x="4544892" y="770907"/>
                      <a:pt x="4536059" y="774940"/>
                    </a:cubicBezTo>
                    <a:cubicBezTo>
                      <a:pt x="4524441" y="780317"/>
                      <a:pt x="4512727" y="784542"/>
                      <a:pt x="4502549" y="792895"/>
                    </a:cubicBezTo>
                    <a:cubicBezTo>
                      <a:pt x="4491987" y="801536"/>
                      <a:pt x="4479986" y="808353"/>
                      <a:pt x="4468944" y="816419"/>
                    </a:cubicBezTo>
                    <a:cubicBezTo>
                      <a:pt x="4463087" y="820739"/>
                      <a:pt x="4458286" y="826404"/>
                      <a:pt x="4452622" y="830917"/>
                    </a:cubicBezTo>
                    <a:cubicBezTo>
                      <a:pt x="4442252" y="839174"/>
                      <a:pt x="4431690" y="847239"/>
                      <a:pt x="4421032" y="855016"/>
                    </a:cubicBezTo>
                    <a:cubicBezTo>
                      <a:pt x="4410375" y="862794"/>
                      <a:pt x="4400197" y="871819"/>
                      <a:pt x="4388483" y="877484"/>
                    </a:cubicBezTo>
                    <a:cubicBezTo>
                      <a:pt x="4368513" y="887086"/>
                      <a:pt x="4346717" y="892847"/>
                      <a:pt x="4327321" y="903216"/>
                    </a:cubicBezTo>
                    <a:cubicBezTo>
                      <a:pt x="4307639" y="913777"/>
                      <a:pt x="4289107" y="927028"/>
                      <a:pt x="4271633" y="941046"/>
                    </a:cubicBezTo>
                    <a:cubicBezTo>
                      <a:pt x="4257807" y="952088"/>
                      <a:pt x="4244845" y="963034"/>
                      <a:pt x="4227465" y="968698"/>
                    </a:cubicBezTo>
                    <a:cubicBezTo>
                      <a:pt x="4217768" y="971867"/>
                      <a:pt x="4207591" y="978780"/>
                      <a:pt x="4201733" y="986846"/>
                    </a:cubicBezTo>
                    <a:cubicBezTo>
                      <a:pt x="4189059" y="1004416"/>
                      <a:pt x="4172833" y="1016802"/>
                      <a:pt x="4154494" y="1027364"/>
                    </a:cubicBezTo>
                    <a:cubicBezTo>
                      <a:pt x="4130010" y="1041574"/>
                      <a:pt x="4105814" y="1056072"/>
                      <a:pt x="4081234" y="1069994"/>
                    </a:cubicBezTo>
                    <a:cubicBezTo>
                      <a:pt x="4066737" y="1078252"/>
                      <a:pt x="4052335" y="1086989"/>
                      <a:pt x="4036971" y="1093038"/>
                    </a:cubicBezTo>
                    <a:cubicBezTo>
                      <a:pt x="4005575" y="1105520"/>
                      <a:pt x="3973410" y="1116177"/>
                      <a:pt x="3941725" y="1127796"/>
                    </a:cubicBezTo>
                    <a:cubicBezTo>
                      <a:pt x="3931355" y="1131540"/>
                      <a:pt x="3921561" y="1136917"/>
                      <a:pt x="3910999" y="1140182"/>
                    </a:cubicBezTo>
                    <a:cubicBezTo>
                      <a:pt x="3899573" y="1143734"/>
                      <a:pt x="3887285" y="1144790"/>
                      <a:pt x="3875859" y="1148343"/>
                    </a:cubicBezTo>
                    <a:cubicBezTo>
                      <a:pt x="3856847" y="1154199"/>
                      <a:pt x="3838412" y="1161689"/>
                      <a:pt x="3819401" y="1167642"/>
                    </a:cubicBezTo>
                    <a:cubicBezTo>
                      <a:pt x="3782723" y="1179068"/>
                      <a:pt x="3745949" y="1190014"/>
                      <a:pt x="3709176" y="1200863"/>
                    </a:cubicBezTo>
                    <a:cubicBezTo>
                      <a:pt x="3701303" y="1203168"/>
                      <a:pt x="3692757" y="1203456"/>
                      <a:pt x="3684981" y="1205952"/>
                    </a:cubicBezTo>
                    <a:cubicBezTo>
                      <a:pt x="3664337" y="1212673"/>
                      <a:pt x="3643789" y="1219970"/>
                      <a:pt x="3623338" y="1227363"/>
                    </a:cubicBezTo>
                    <a:cubicBezTo>
                      <a:pt x="3610953" y="1231876"/>
                      <a:pt x="3598854" y="1237445"/>
                      <a:pt x="3586373" y="1241765"/>
                    </a:cubicBezTo>
                    <a:cubicBezTo>
                      <a:pt x="3576387" y="1245222"/>
                      <a:pt x="3566113" y="1247910"/>
                      <a:pt x="3555743" y="1250023"/>
                    </a:cubicBezTo>
                    <a:cubicBezTo>
                      <a:pt x="3546814" y="1251848"/>
                      <a:pt x="3537501" y="1251655"/>
                      <a:pt x="3528667" y="1253864"/>
                    </a:cubicBezTo>
                    <a:cubicBezTo>
                      <a:pt x="3504759" y="1259816"/>
                      <a:pt x="3481140" y="1266538"/>
                      <a:pt x="3457424" y="1272874"/>
                    </a:cubicBezTo>
                    <a:cubicBezTo>
                      <a:pt x="3447919" y="1275371"/>
                      <a:pt x="3438221" y="1277196"/>
                      <a:pt x="3429003" y="1280364"/>
                    </a:cubicBezTo>
                    <a:cubicBezTo>
                      <a:pt x="3404327" y="1288717"/>
                      <a:pt x="3380036" y="1298222"/>
                      <a:pt x="3355264" y="1306096"/>
                    </a:cubicBezTo>
                    <a:cubicBezTo>
                      <a:pt x="3334717" y="1312625"/>
                      <a:pt x="3313593" y="1317329"/>
                      <a:pt x="3292757" y="1323090"/>
                    </a:cubicBezTo>
                    <a:cubicBezTo>
                      <a:pt x="3283924" y="1325587"/>
                      <a:pt x="3275475" y="1329140"/>
                      <a:pt x="3266643" y="1331251"/>
                    </a:cubicBezTo>
                    <a:cubicBezTo>
                      <a:pt x="3246863" y="1336053"/>
                      <a:pt x="3226796" y="1340085"/>
                      <a:pt x="3206921" y="1344886"/>
                    </a:cubicBezTo>
                    <a:cubicBezTo>
                      <a:pt x="3195590" y="1347670"/>
                      <a:pt x="3184645" y="1352663"/>
                      <a:pt x="3173123" y="1354488"/>
                    </a:cubicBezTo>
                    <a:cubicBezTo>
                      <a:pt x="3145759" y="1358808"/>
                      <a:pt x="3118203" y="1361880"/>
                      <a:pt x="3090646" y="1365337"/>
                    </a:cubicBezTo>
                    <a:cubicBezTo>
                      <a:pt x="3062227" y="1368889"/>
                      <a:pt x="3033902" y="1372634"/>
                      <a:pt x="3005480" y="1375802"/>
                    </a:cubicBezTo>
                    <a:cubicBezTo>
                      <a:pt x="2989926" y="1377435"/>
                      <a:pt x="2974275" y="1377723"/>
                      <a:pt x="2958721" y="1379259"/>
                    </a:cubicBezTo>
                    <a:cubicBezTo>
                      <a:pt x="2945087" y="1380604"/>
                      <a:pt x="2931549" y="1383100"/>
                      <a:pt x="2917915" y="1384733"/>
                    </a:cubicBezTo>
                    <a:cubicBezTo>
                      <a:pt x="2906105" y="1386076"/>
                      <a:pt x="2894199" y="1386844"/>
                      <a:pt x="2882389" y="1388189"/>
                    </a:cubicBezTo>
                    <a:cubicBezTo>
                      <a:pt x="2863475" y="1390397"/>
                      <a:pt x="2844655" y="1392894"/>
                      <a:pt x="2825837" y="1395198"/>
                    </a:cubicBezTo>
                    <a:cubicBezTo>
                      <a:pt x="2817964" y="1396062"/>
                      <a:pt x="2809706" y="1398462"/>
                      <a:pt x="2802313" y="1397023"/>
                    </a:cubicBezTo>
                    <a:cubicBezTo>
                      <a:pt x="2783686" y="1393373"/>
                      <a:pt x="2765347" y="1394430"/>
                      <a:pt x="2746816" y="1396926"/>
                    </a:cubicBezTo>
                    <a:cubicBezTo>
                      <a:pt x="2740479" y="1397791"/>
                      <a:pt x="2733662" y="1397598"/>
                      <a:pt x="2727517" y="1395966"/>
                    </a:cubicBezTo>
                    <a:cubicBezTo>
                      <a:pt x="2714939" y="1392701"/>
                      <a:pt x="2702745" y="1388092"/>
                      <a:pt x="2690359" y="1384060"/>
                    </a:cubicBezTo>
                    <a:cubicBezTo>
                      <a:pt x="2689014" y="1383580"/>
                      <a:pt x="2687382" y="1383484"/>
                      <a:pt x="2685943" y="1383196"/>
                    </a:cubicBezTo>
                    <a:cubicBezTo>
                      <a:pt x="2677781" y="1381563"/>
                      <a:pt x="2669717" y="1379931"/>
                      <a:pt x="2661554" y="1378491"/>
                    </a:cubicBezTo>
                    <a:cubicBezTo>
                      <a:pt x="2657138" y="1377723"/>
                      <a:pt x="2652625" y="1377627"/>
                      <a:pt x="2648208" y="1376955"/>
                    </a:cubicBezTo>
                    <a:cubicBezTo>
                      <a:pt x="2631118" y="1374266"/>
                      <a:pt x="2612299" y="1378779"/>
                      <a:pt x="2597512" y="1367162"/>
                    </a:cubicBezTo>
                    <a:cubicBezTo>
                      <a:pt x="2587911" y="1359672"/>
                      <a:pt x="2578597" y="1361401"/>
                      <a:pt x="2568324" y="1362553"/>
                    </a:cubicBezTo>
                    <a:cubicBezTo>
                      <a:pt x="2560547" y="1363417"/>
                      <a:pt x="2552577" y="1363128"/>
                      <a:pt x="2544704" y="1363225"/>
                    </a:cubicBezTo>
                    <a:cubicBezTo>
                      <a:pt x="2530878" y="1363512"/>
                      <a:pt x="2517052" y="1363609"/>
                      <a:pt x="2503225" y="1364089"/>
                    </a:cubicBezTo>
                    <a:cubicBezTo>
                      <a:pt x="2498808" y="1364281"/>
                      <a:pt x="2494297" y="1366682"/>
                      <a:pt x="2489975" y="1366298"/>
                    </a:cubicBezTo>
                    <a:cubicBezTo>
                      <a:pt x="2470004" y="1364473"/>
                      <a:pt x="2450033" y="1361592"/>
                      <a:pt x="2430061" y="1359960"/>
                    </a:cubicBezTo>
                    <a:cubicBezTo>
                      <a:pt x="2418732" y="1359001"/>
                      <a:pt x="2407114" y="1360824"/>
                      <a:pt x="2395880" y="1359480"/>
                    </a:cubicBezTo>
                    <a:cubicBezTo>
                      <a:pt x="2382919" y="1357944"/>
                      <a:pt x="2370245" y="1354008"/>
                      <a:pt x="2357378" y="1351607"/>
                    </a:cubicBezTo>
                    <a:cubicBezTo>
                      <a:pt x="2353826" y="1350935"/>
                      <a:pt x="2349889" y="1351799"/>
                      <a:pt x="2346145" y="1351991"/>
                    </a:cubicBezTo>
                    <a:cubicBezTo>
                      <a:pt x="2341920" y="1352183"/>
                      <a:pt x="2337791" y="1352567"/>
                      <a:pt x="2333567" y="1352663"/>
                    </a:cubicBezTo>
                    <a:cubicBezTo>
                      <a:pt x="2320700" y="1352856"/>
                      <a:pt x="2307835" y="1352567"/>
                      <a:pt x="2294968" y="1353240"/>
                    </a:cubicBezTo>
                    <a:cubicBezTo>
                      <a:pt x="2287095" y="1353624"/>
                      <a:pt x="2278839" y="1357560"/>
                      <a:pt x="2271540" y="1356120"/>
                    </a:cubicBezTo>
                    <a:cubicBezTo>
                      <a:pt x="2256659" y="1353335"/>
                      <a:pt x="2241776" y="1359576"/>
                      <a:pt x="2226895" y="1354392"/>
                    </a:cubicBezTo>
                    <a:cubicBezTo>
                      <a:pt x="2222285" y="1352856"/>
                      <a:pt x="2215948" y="1356696"/>
                      <a:pt x="2210379" y="1356888"/>
                    </a:cubicBezTo>
                    <a:cubicBezTo>
                      <a:pt x="2196457" y="1357368"/>
                      <a:pt x="2182535" y="1357272"/>
                      <a:pt x="2168613" y="1357176"/>
                    </a:cubicBezTo>
                    <a:cubicBezTo>
                      <a:pt x="2156131" y="1357080"/>
                      <a:pt x="2143168" y="1358424"/>
                      <a:pt x="2131167" y="1355736"/>
                    </a:cubicBezTo>
                    <a:cubicBezTo>
                      <a:pt x="2118588" y="1352856"/>
                      <a:pt x="2107259" y="1353240"/>
                      <a:pt x="2095065" y="1356504"/>
                    </a:cubicBezTo>
                    <a:cubicBezTo>
                      <a:pt x="2086711" y="1358712"/>
                      <a:pt x="2077878" y="1359001"/>
                      <a:pt x="2069237" y="1359672"/>
                    </a:cubicBezTo>
                    <a:cubicBezTo>
                      <a:pt x="2059924" y="1360440"/>
                      <a:pt x="2049650" y="1358424"/>
                      <a:pt x="2041201" y="1361592"/>
                    </a:cubicBezTo>
                    <a:cubicBezTo>
                      <a:pt x="2016044" y="1371002"/>
                      <a:pt x="1990216" y="1373018"/>
                      <a:pt x="1963909" y="1373018"/>
                    </a:cubicBezTo>
                    <a:cubicBezTo>
                      <a:pt x="1959107" y="1373018"/>
                      <a:pt x="1954210" y="1371675"/>
                      <a:pt x="1949603" y="1370234"/>
                    </a:cubicBezTo>
                    <a:cubicBezTo>
                      <a:pt x="1922717" y="1361592"/>
                      <a:pt x="1895737" y="1362360"/>
                      <a:pt x="1868373" y="1367641"/>
                    </a:cubicBezTo>
                    <a:cubicBezTo>
                      <a:pt x="1862708" y="1368794"/>
                      <a:pt x="1856372" y="1368986"/>
                      <a:pt x="1850707" y="1367834"/>
                    </a:cubicBezTo>
                    <a:cubicBezTo>
                      <a:pt x="1834768" y="1364473"/>
                      <a:pt x="1819309" y="1358904"/>
                      <a:pt x="1803275" y="1356504"/>
                    </a:cubicBezTo>
                    <a:cubicBezTo>
                      <a:pt x="1776775" y="1352567"/>
                      <a:pt x="1753828" y="1365817"/>
                      <a:pt x="1730112" y="1374459"/>
                    </a:cubicBezTo>
                    <a:cubicBezTo>
                      <a:pt x="1707548" y="1382620"/>
                      <a:pt x="1688345" y="1401055"/>
                      <a:pt x="1661652" y="1396926"/>
                    </a:cubicBezTo>
                    <a:cubicBezTo>
                      <a:pt x="1658965" y="1396542"/>
                      <a:pt x="1655988" y="1399134"/>
                      <a:pt x="1653011" y="1399807"/>
                    </a:cubicBezTo>
                    <a:cubicBezTo>
                      <a:pt x="1644850" y="1401631"/>
                      <a:pt x="1636689" y="1403839"/>
                      <a:pt x="1628431" y="1404704"/>
                    </a:cubicBezTo>
                    <a:cubicBezTo>
                      <a:pt x="1618350" y="1405856"/>
                      <a:pt x="1608076" y="1405472"/>
                      <a:pt x="1597995" y="1406432"/>
                    </a:cubicBezTo>
                    <a:cubicBezTo>
                      <a:pt x="1585032" y="1407584"/>
                      <a:pt x="1572263" y="1410656"/>
                      <a:pt x="1559396" y="1410656"/>
                    </a:cubicBezTo>
                    <a:cubicBezTo>
                      <a:pt x="1549026" y="1410656"/>
                      <a:pt x="1538753" y="1407104"/>
                      <a:pt x="1528480" y="1405375"/>
                    </a:cubicBezTo>
                    <a:cubicBezTo>
                      <a:pt x="1513981" y="1402975"/>
                      <a:pt x="1498042" y="1403647"/>
                      <a:pt x="1485272" y="1397502"/>
                    </a:cubicBezTo>
                    <a:cubicBezTo>
                      <a:pt x="1471639" y="1390973"/>
                      <a:pt x="1458676" y="1387997"/>
                      <a:pt x="1444562" y="1390013"/>
                    </a:cubicBezTo>
                    <a:cubicBezTo>
                      <a:pt x="1439857" y="1390685"/>
                      <a:pt x="1433808" y="1394718"/>
                      <a:pt x="1431696" y="1398846"/>
                    </a:cubicBezTo>
                    <a:cubicBezTo>
                      <a:pt x="1426991" y="1408064"/>
                      <a:pt x="1420559" y="1409697"/>
                      <a:pt x="1411821" y="1406527"/>
                    </a:cubicBezTo>
                    <a:cubicBezTo>
                      <a:pt x="1404236" y="1403839"/>
                      <a:pt x="1394922" y="1402495"/>
                      <a:pt x="1389738" y="1397310"/>
                    </a:cubicBezTo>
                    <a:cubicBezTo>
                      <a:pt x="1375047" y="1382620"/>
                      <a:pt x="1356324" y="1382140"/>
                      <a:pt x="1338081" y="1378204"/>
                    </a:cubicBezTo>
                    <a:cubicBezTo>
                      <a:pt x="1326945" y="1375802"/>
                      <a:pt x="1316574" y="1375707"/>
                      <a:pt x="1305436" y="1377339"/>
                    </a:cubicBezTo>
                    <a:cubicBezTo>
                      <a:pt x="1281241" y="1380988"/>
                      <a:pt x="1257717" y="1375802"/>
                      <a:pt x="1234481" y="1369178"/>
                    </a:cubicBezTo>
                    <a:cubicBezTo>
                      <a:pt x="1219118" y="1364761"/>
                      <a:pt x="1203372" y="1362073"/>
                      <a:pt x="1188106" y="1357560"/>
                    </a:cubicBezTo>
                    <a:cubicBezTo>
                      <a:pt x="1176680" y="1354104"/>
                      <a:pt x="1165255" y="1349975"/>
                      <a:pt x="1154790" y="1344406"/>
                    </a:cubicBezTo>
                    <a:cubicBezTo>
                      <a:pt x="1139618" y="1336244"/>
                      <a:pt x="1126369" y="1323954"/>
                      <a:pt x="1107069" y="1327219"/>
                    </a:cubicBezTo>
                    <a:cubicBezTo>
                      <a:pt x="1090074" y="1330099"/>
                      <a:pt x="1074713" y="1324051"/>
                      <a:pt x="1059158" y="1318290"/>
                    </a:cubicBezTo>
                    <a:cubicBezTo>
                      <a:pt x="1047732" y="1314065"/>
                      <a:pt x="1036308" y="1309744"/>
                      <a:pt x="1024496" y="1307056"/>
                    </a:cubicBezTo>
                    <a:cubicBezTo>
                      <a:pt x="1010478" y="1303887"/>
                      <a:pt x="994635" y="1305232"/>
                      <a:pt x="982153" y="1299374"/>
                    </a:cubicBezTo>
                    <a:cubicBezTo>
                      <a:pt x="969095" y="1293229"/>
                      <a:pt x="958246" y="1297358"/>
                      <a:pt x="946628" y="1299087"/>
                    </a:cubicBezTo>
                    <a:cubicBezTo>
                      <a:pt x="928097" y="1301775"/>
                      <a:pt x="909661" y="1306768"/>
                      <a:pt x="890939" y="1300431"/>
                    </a:cubicBezTo>
                    <a:cubicBezTo>
                      <a:pt x="868184" y="1292750"/>
                      <a:pt x="845620" y="1284493"/>
                      <a:pt x="822769" y="1277196"/>
                    </a:cubicBezTo>
                    <a:cubicBezTo>
                      <a:pt x="813934" y="1274410"/>
                      <a:pt x="804431" y="1273258"/>
                      <a:pt x="795212" y="1272010"/>
                    </a:cubicBezTo>
                    <a:cubicBezTo>
                      <a:pt x="786476" y="1270954"/>
                      <a:pt x="776010" y="1273642"/>
                      <a:pt x="769288" y="1269610"/>
                    </a:cubicBezTo>
                    <a:cubicBezTo>
                      <a:pt x="752005" y="1259241"/>
                      <a:pt x="734243" y="1254152"/>
                      <a:pt x="714271" y="1254152"/>
                    </a:cubicBezTo>
                    <a:cubicBezTo>
                      <a:pt x="706781" y="1254152"/>
                      <a:pt x="699484" y="1249831"/>
                      <a:pt x="691900" y="1249062"/>
                    </a:cubicBezTo>
                    <a:cubicBezTo>
                      <a:pt x="681529" y="1248103"/>
                      <a:pt x="669623" y="1245510"/>
                      <a:pt x="660598" y="1249159"/>
                    </a:cubicBezTo>
                    <a:cubicBezTo>
                      <a:pt x="639379" y="1257800"/>
                      <a:pt x="622193" y="1250599"/>
                      <a:pt x="603662" y="1242054"/>
                    </a:cubicBezTo>
                    <a:cubicBezTo>
                      <a:pt x="585418" y="1233604"/>
                      <a:pt x="566215" y="1226884"/>
                      <a:pt x="546821" y="1221314"/>
                    </a:cubicBezTo>
                    <a:cubicBezTo>
                      <a:pt x="539524" y="1219298"/>
                      <a:pt x="530787" y="1222659"/>
                      <a:pt x="522721" y="1223330"/>
                    </a:cubicBezTo>
                    <a:cubicBezTo>
                      <a:pt x="519840" y="1223523"/>
                      <a:pt x="516671" y="1223811"/>
                      <a:pt x="514080" y="1222851"/>
                    </a:cubicBezTo>
                    <a:cubicBezTo>
                      <a:pt x="489020" y="1213633"/>
                      <a:pt x="463575" y="1206624"/>
                      <a:pt x="436404" y="1211424"/>
                    </a:cubicBezTo>
                    <a:cubicBezTo>
                      <a:pt x="433908" y="1211905"/>
                      <a:pt x="431123" y="1210849"/>
                      <a:pt x="428626" y="1210177"/>
                    </a:cubicBezTo>
                    <a:cubicBezTo>
                      <a:pt x="416432" y="1206720"/>
                      <a:pt x="404526" y="1201247"/>
                      <a:pt x="392141" y="1199999"/>
                    </a:cubicBezTo>
                    <a:cubicBezTo>
                      <a:pt x="361608" y="1196927"/>
                      <a:pt x="330884" y="1195678"/>
                      <a:pt x="300157" y="1193662"/>
                    </a:cubicBezTo>
                    <a:cubicBezTo>
                      <a:pt x="298237" y="1193566"/>
                      <a:pt x="296221" y="1193566"/>
                      <a:pt x="294493" y="1192894"/>
                    </a:cubicBezTo>
                    <a:cubicBezTo>
                      <a:pt x="283163" y="1188765"/>
                      <a:pt x="273274" y="1190110"/>
                      <a:pt x="263671" y="1197982"/>
                    </a:cubicBezTo>
                    <a:cubicBezTo>
                      <a:pt x="259447" y="1201439"/>
                      <a:pt x="253686" y="1203263"/>
                      <a:pt x="248406" y="1205184"/>
                    </a:cubicBezTo>
                    <a:cubicBezTo>
                      <a:pt x="240628" y="1208065"/>
                      <a:pt x="232659" y="1210849"/>
                      <a:pt x="224594" y="1212673"/>
                    </a:cubicBezTo>
                    <a:cubicBezTo>
                      <a:pt x="216624" y="1214401"/>
                      <a:pt x="208079" y="1216801"/>
                      <a:pt x="200398" y="1215458"/>
                    </a:cubicBezTo>
                    <a:cubicBezTo>
                      <a:pt x="186572" y="1213057"/>
                      <a:pt x="173417" y="1207681"/>
                      <a:pt x="159783" y="1204127"/>
                    </a:cubicBezTo>
                    <a:cubicBezTo>
                      <a:pt x="155079" y="1202879"/>
                      <a:pt x="149893" y="1203072"/>
                      <a:pt x="144997" y="1202975"/>
                    </a:cubicBezTo>
                    <a:cubicBezTo>
                      <a:pt x="133763" y="1202688"/>
                      <a:pt x="122241" y="1205472"/>
                      <a:pt x="112064" y="1197503"/>
                    </a:cubicBezTo>
                    <a:cubicBezTo>
                      <a:pt x="102655" y="1190014"/>
                      <a:pt x="93148" y="1192221"/>
                      <a:pt x="83259" y="1197887"/>
                    </a:cubicBezTo>
                    <a:cubicBezTo>
                      <a:pt x="76154" y="1201920"/>
                      <a:pt x="68090" y="1205088"/>
                      <a:pt x="60120" y="1206624"/>
                    </a:cubicBezTo>
                    <a:cubicBezTo>
                      <a:pt x="49174" y="1208736"/>
                      <a:pt x="38324" y="1209601"/>
                      <a:pt x="26514" y="1208352"/>
                    </a:cubicBezTo>
                    <a:cubicBezTo>
                      <a:pt x="18161" y="1207488"/>
                      <a:pt x="11343" y="1207104"/>
                      <a:pt x="4814" y="1202015"/>
                    </a:cubicBezTo>
                    <a:cubicBezTo>
                      <a:pt x="3759" y="1201247"/>
                      <a:pt x="1839" y="1201055"/>
                      <a:pt x="398" y="1201152"/>
                    </a:cubicBezTo>
                    <a:lnTo>
                      <a:pt x="0" y="1201150"/>
                    </a:lnTo>
                    <a:lnTo>
                      <a:pt x="0" y="1004512"/>
                    </a:lnTo>
                    <a:lnTo>
                      <a:pt x="30355" y="1002784"/>
                    </a:lnTo>
                    <a:cubicBezTo>
                      <a:pt x="37748" y="1002111"/>
                      <a:pt x="44853" y="999520"/>
                      <a:pt x="52151" y="997695"/>
                    </a:cubicBezTo>
                    <a:cubicBezTo>
                      <a:pt x="56183" y="996639"/>
                      <a:pt x="60504" y="993855"/>
                      <a:pt x="64248" y="994430"/>
                    </a:cubicBezTo>
                    <a:cubicBezTo>
                      <a:pt x="85948" y="997791"/>
                      <a:pt x="105823" y="989534"/>
                      <a:pt x="126370" y="985405"/>
                    </a:cubicBezTo>
                    <a:cubicBezTo>
                      <a:pt x="135876" y="983485"/>
                      <a:pt x="144805" y="978876"/>
                      <a:pt x="154022" y="975708"/>
                    </a:cubicBezTo>
                    <a:cubicBezTo>
                      <a:pt x="156423" y="974843"/>
                      <a:pt x="159111" y="974075"/>
                      <a:pt x="161512" y="974268"/>
                    </a:cubicBezTo>
                    <a:cubicBezTo>
                      <a:pt x="175242" y="975420"/>
                      <a:pt x="188876" y="977052"/>
                      <a:pt x="202510" y="978300"/>
                    </a:cubicBezTo>
                    <a:cubicBezTo>
                      <a:pt x="214896" y="979452"/>
                      <a:pt x="227378" y="979836"/>
                      <a:pt x="233235" y="993950"/>
                    </a:cubicBezTo>
                    <a:cubicBezTo>
                      <a:pt x="234100" y="996159"/>
                      <a:pt x="236979" y="997791"/>
                      <a:pt x="239188" y="999231"/>
                    </a:cubicBezTo>
                    <a:cubicBezTo>
                      <a:pt x="273274" y="1021411"/>
                      <a:pt x="291516" y="1020835"/>
                      <a:pt x="324834" y="997407"/>
                    </a:cubicBezTo>
                    <a:cubicBezTo>
                      <a:pt x="328290" y="995007"/>
                      <a:pt x="335683" y="993278"/>
                      <a:pt x="337987" y="995198"/>
                    </a:cubicBezTo>
                    <a:cubicBezTo>
                      <a:pt x="357575" y="1011137"/>
                      <a:pt x="378986" y="1009409"/>
                      <a:pt x="401550" y="1004416"/>
                    </a:cubicBezTo>
                    <a:cubicBezTo>
                      <a:pt x="407407" y="1003072"/>
                      <a:pt x="415664" y="1003072"/>
                      <a:pt x="420081" y="1006240"/>
                    </a:cubicBezTo>
                    <a:cubicBezTo>
                      <a:pt x="441108" y="1020930"/>
                      <a:pt x="463672" y="1018819"/>
                      <a:pt x="486523" y="1014498"/>
                    </a:cubicBezTo>
                    <a:cubicBezTo>
                      <a:pt x="490075" y="1013826"/>
                      <a:pt x="494397" y="1010177"/>
                      <a:pt x="495932" y="1006817"/>
                    </a:cubicBezTo>
                    <a:cubicBezTo>
                      <a:pt x="501406" y="994911"/>
                      <a:pt x="511680" y="990878"/>
                      <a:pt x="523009" y="987517"/>
                    </a:cubicBezTo>
                    <a:cubicBezTo>
                      <a:pt x="540868" y="982044"/>
                      <a:pt x="558438" y="975611"/>
                      <a:pt x="576393" y="970427"/>
                    </a:cubicBezTo>
                    <a:cubicBezTo>
                      <a:pt x="580811" y="969179"/>
                      <a:pt x="586283" y="969947"/>
                      <a:pt x="590892" y="971387"/>
                    </a:cubicBezTo>
                    <a:cubicBezTo>
                      <a:pt x="606638" y="976284"/>
                      <a:pt x="616624" y="988574"/>
                      <a:pt x="627569" y="999904"/>
                    </a:cubicBezTo>
                    <a:cubicBezTo>
                      <a:pt x="632370" y="1004897"/>
                      <a:pt x="638995" y="1008449"/>
                      <a:pt x="645429" y="1011329"/>
                    </a:cubicBezTo>
                    <a:cubicBezTo>
                      <a:pt x="662135" y="1018723"/>
                      <a:pt x="679226" y="1025348"/>
                      <a:pt x="696125" y="1032356"/>
                    </a:cubicBezTo>
                    <a:cubicBezTo>
                      <a:pt x="697757" y="1033029"/>
                      <a:pt x="699100" y="1034757"/>
                      <a:pt x="700349" y="1036197"/>
                    </a:cubicBezTo>
                    <a:cubicBezTo>
                      <a:pt x="712831" y="1051368"/>
                      <a:pt x="725216" y="1066634"/>
                      <a:pt x="737795" y="1081804"/>
                    </a:cubicBezTo>
                    <a:cubicBezTo>
                      <a:pt x="740195" y="1084684"/>
                      <a:pt x="743652" y="1086797"/>
                      <a:pt x="746244" y="1089581"/>
                    </a:cubicBezTo>
                    <a:cubicBezTo>
                      <a:pt x="749893" y="1093422"/>
                      <a:pt x="754502" y="1097071"/>
                      <a:pt x="756422" y="1101680"/>
                    </a:cubicBezTo>
                    <a:cubicBezTo>
                      <a:pt x="762374" y="1116177"/>
                      <a:pt x="773801" y="1122419"/>
                      <a:pt x="788202" y="1125108"/>
                    </a:cubicBezTo>
                    <a:cubicBezTo>
                      <a:pt x="801357" y="1127603"/>
                      <a:pt x="814511" y="1129716"/>
                      <a:pt x="827569" y="1132596"/>
                    </a:cubicBezTo>
                    <a:cubicBezTo>
                      <a:pt x="843507" y="1136053"/>
                      <a:pt x="859350" y="1139798"/>
                      <a:pt x="875097" y="1144022"/>
                    </a:cubicBezTo>
                    <a:cubicBezTo>
                      <a:pt x="881913" y="1145847"/>
                      <a:pt x="889115" y="1147959"/>
                      <a:pt x="894972" y="1151704"/>
                    </a:cubicBezTo>
                    <a:cubicBezTo>
                      <a:pt x="911390" y="1162073"/>
                      <a:pt x="928961" y="1169082"/>
                      <a:pt x="948260" y="1166298"/>
                    </a:cubicBezTo>
                    <a:cubicBezTo>
                      <a:pt x="963718" y="1164089"/>
                      <a:pt x="976680" y="1169754"/>
                      <a:pt x="986282" y="1178588"/>
                    </a:cubicBezTo>
                    <a:cubicBezTo>
                      <a:pt x="1003757" y="1194623"/>
                      <a:pt x="1022479" y="1190973"/>
                      <a:pt x="1041107" y="1185789"/>
                    </a:cubicBezTo>
                    <a:cubicBezTo>
                      <a:pt x="1050708" y="1183101"/>
                      <a:pt x="1058581" y="1183485"/>
                      <a:pt x="1067703" y="1186076"/>
                    </a:cubicBezTo>
                    <a:cubicBezTo>
                      <a:pt x="1088826" y="1192126"/>
                      <a:pt x="1102941" y="1208544"/>
                      <a:pt x="1116574" y="1222946"/>
                    </a:cubicBezTo>
                    <a:cubicBezTo>
                      <a:pt x="1128193" y="1235236"/>
                      <a:pt x="1141251" y="1242149"/>
                      <a:pt x="1155557" y="1247335"/>
                    </a:cubicBezTo>
                    <a:cubicBezTo>
                      <a:pt x="1173608" y="1253959"/>
                      <a:pt x="1187914" y="1251464"/>
                      <a:pt x="1196556" y="1235525"/>
                    </a:cubicBezTo>
                    <a:cubicBezTo>
                      <a:pt x="1198956" y="1231012"/>
                      <a:pt x="1203180" y="1225730"/>
                      <a:pt x="1207693" y="1224387"/>
                    </a:cubicBezTo>
                    <a:cubicBezTo>
                      <a:pt x="1229488" y="1217666"/>
                      <a:pt x="1251572" y="1207872"/>
                      <a:pt x="1274904" y="1213826"/>
                    </a:cubicBezTo>
                    <a:cubicBezTo>
                      <a:pt x="1307165" y="1221987"/>
                      <a:pt x="1338658" y="1221507"/>
                      <a:pt x="1370919" y="1213442"/>
                    </a:cubicBezTo>
                    <a:cubicBezTo>
                      <a:pt x="1423247" y="1200383"/>
                      <a:pt x="1475575" y="1186557"/>
                      <a:pt x="1530593" y="1189437"/>
                    </a:cubicBezTo>
                    <a:cubicBezTo>
                      <a:pt x="1539713" y="1189917"/>
                      <a:pt x="1550563" y="1184060"/>
                      <a:pt x="1558436" y="1178299"/>
                    </a:cubicBezTo>
                    <a:cubicBezTo>
                      <a:pt x="1573511" y="1167354"/>
                      <a:pt x="1572838" y="1166489"/>
                      <a:pt x="1589737" y="1175515"/>
                    </a:cubicBezTo>
                    <a:cubicBezTo>
                      <a:pt x="1593770" y="1177724"/>
                      <a:pt x="1598763" y="1179068"/>
                      <a:pt x="1601740" y="1182333"/>
                    </a:cubicBezTo>
                    <a:cubicBezTo>
                      <a:pt x="1616909" y="1198943"/>
                      <a:pt x="1635633" y="1194910"/>
                      <a:pt x="1654259" y="1192510"/>
                    </a:cubicBezTo>
                    <a:cubicBezTo>
                      <a:pt x="1657524" y="1192030"/>
                      <a:pt x="1661460" y="1191358"/>
                      <a:pt x="1664246" y="1192702"/>
                    </a:cubicBezTo>
                    <a:cubicBezTo>
                      <a:pt x="1676823" y="1198750"/>
                      <a:pt x="1687481" y="1196639"/>
                      <a:pt x="1698427" y="1188381"/>
                    </a:cubicBezTo>
                    <a:cubicBezTo>
                      <a:pt x="1707932" y="1181276"/>
                      <a:pt x="1718878" y="1177052"/>
                      <a:pt x="1730112" y="1185885"/>
                    </a:cubicBezTo>
                    <a:cubicBezTo>
                      <a:pt x="1755076" y="1205472"/>
                      <a:pt x="1781767" y="1206432"/>
                      <a:pt x="1809996" y="1194046"/>
                    </a:cubicBezTo>
                    <a:cubicBezTo>
                      <a:pt x="1830159" y="1185213"/>
                      <a:pt x="1850034" y="1183196"/>
                      <a:pt x="1871254" y="1192126"/>
                    </a:cubicBezTo>
                    <a:cubicBezTo>
                      <a:pt x="1879415" y="1195582"/>
                      <a:pt x="1889977" y="1193278"/>
                      <a:pt x="1899482" y="1194046"/>
                    </a:cubicBezTo>
                    <a:cubicBezTo>
                      <a:pt x="1904859" y="1194430"/>
                      <a:pt x="1910813" y="1194526"/>
                      <a:pt x="1915420" y="1196927"/>
                    </a:cubicBezTo>
                    <a:cubicBezTo>
                      <a:pt x="1927711" y="1203072"/>
                      <a:pt x="1939136" y="1210945"/>
                      <a:pt x="1951522" y="1216994"/>
                    </a:cubicBezTo>
                    <a:cubicBezTo>
                      <a:pt x="1957475" y="1219874"/>
                      <a:pt x="1964580" y="1221410"/>
                      <a:pt x="1971302" y="1221507"/>
                    </a:cubicBezTo>
                    <a:cubicBezTo>
                      <a:pt x="1991177" y="1221987"/>
                      <a:pt x="2011052" y="1221987"/>
                      <a:pt x="2030831" y="1221123"/>
                    </a:cubicBezTo>
                    <a:cubicBezTo>
                      <a:pt x="2063476" y="1219778"/>
                      <a:pt x="2096601" y="1219490"/>
                      <a:pt x="2120125" y="1190878"/>
                    </a:cubicBezTo>
                    <a:cubicBezTo>
                      <a:pt x="2122046" y="1188573"/>
                      <a:pt x="2126174" y="1187229"/>
                      <a:pt x="2129439" y="1186845"/>
                    </a:cubicBezTo>
                    <a:cubicBezTo>
                      <a:pt x="2144513" y="1185021"/>
                      <a:pt x="2159971" y="1184828"/>
                      <a:pt x="2174854" y="1181852"/>
                    </a:cubicBezTo>
                    <a:cubicBezTo>
                      <a:pt x="2186760" y="1179452"/>
                      <a:pt x="2196650" y="1180220"/>
                      <a:pt x="2205674" y="1188669"/>
                    </a:cubicBezTo>
                    <a:cubicBezTo>
                      <a:pt x="2217485" y="1199807"/>
                      <a:pt x="2231887" y="1206336"/>
                      <a:pt x="2247634" y="1202784"/>
                    </a:cubicBezTo>
                    <a:cubicBezTo>
                      <a:pt x="2263379" y="1199327"/>
                      <a:pt x="2273749" y="1206816"/>
                      <a:pt x="2285367" y="1214594"/>
                    </a:cubicBezTo>
                    <a:cubicBezTo>
                      <a:pt x="2293817" y="1220258"/>
                      <a:pt x="2303418" y="1227363"/>
                      <a:pt x="2312827" y="1227939"/>
                    </a:cubicBezTo>
                    <a:cubicBezTo>
                      <a:pt x="2334143" y="1229187"/>
                      <a:pt x="2352482" y="1248967"/>
                      <a:pt x="2375622" y="1237733"/>
                    </a:cubicBezTo>
                    <a:cubicBezTo>
                      <a:pt x="2377158" y="1236965"/>
                      <a:pt x="2379942" y="1238885"/>
                      <a:pt x="2382151" y="1239365"/>
                    </a:cubicBezTo>
                    <a:cubicBezTo>
                      <a:pt x="2399817" y="1243014"/>
                      <a:pt x="2416428" y="1239461"/>
                      <a:pt x="2429390" y="1227459"/>
                    </a:cubicBezTo>
                    <a:cubicBezTo>
                      <a:pt x="2446385" y="1211809"/>
                      <a:pt x="2465203" y="1210272"/>
                      <a:pt x="2486134" y="1215362"/>
                    </a:cubicBezTo>
                    <a:cubicBezTo>
                      <a:pt x="2492856" y="1216994"/>
                      <a:pt x="2499577" y="1218146"/>
                      <a:pt x="2506394" y="1219490"/>
                    </a:cubicBezTo>
                    <a:cubicBezTo>
                      <a:pt x="2515611" y="1221410"/>
                      <a:pt x="2524925" y="1223427"/>
                      <a:pt x="2534142" y="1225347"/>
                    </a:cubicBezTo>
                    <a:cubicBezTo>
                      <a:pt x="2543072" y="1227268"/>
                      <a:pt x="2552962" y="1230532"/>
                      <a:pt x="2559874" y="1222275"/>
                    </a:cubicBezTo>
                    <a:cubicBezTo>
                      <a:pt x="2565827" y="1215169"/>
                      <a:pt x="2570052" y="1215842"/>
                      <a:pt x="2575525" y="1221987"/>
                    </a:cubicBezTo>
                    <a:cubicBezTo>
                      <a:pt x="2594536" y="1243494"/>
                      <a:pt x="2617580" y="1256936"/>
                      <a:pt x="2646960" y="1257896"/>
                    </a:cubicBezTo>
                    <a:cubicBezTo>
                      <a:pt x="2653009" y="1258088"/>
                      <a:pt x="2659154" y="1259432"/>
                      <a:pt x="2665107" y="1260873"/>
                    </a:cubicBezTo>
                    <a:cubicBezTo>
                      <a:pt x="2668756" y="1261736"/>
                      <a:pt x="2673173" y="1262697"/>
                      <a:pt x="2675381" y="1265290"/>
                    </a:cubicBezTo>
                    <a:cubicBezTo>
                      <a:pt x="2692567" y="1285068"/>
                      <a:pt x="2713979" y="1298799"/>
                      <a:pt x="2737311" y="1309841"/>
                    </a:cubicBezTo>
                    <a:cubicBezTo>
                      <a:pt x="2745664" y="1313777"/>
                      <a:pt x="2754594" y="1317713"/>
                      <a:pt x="2763619" y="1318866"/>
                    </a:cubicBezTo>
                    <a:cubicBezTo>
                      <a:pt x="2773028" y="1320018"/>
                      <a:pt x="2782917" y="1318098"/>
                      <a:pt x="2792519" y="1317041"/>
                    </a:cubicBezTo>
                    <a:cubicBezTo>
                      <a:pt x="2798184" y="1316466"/>
                      <a:pt x="2804713" y="1316561"/>
                      <a:pt x="2809226" y="1313777"/>
                    </a:cubicBezTo>
                    <a:cubicBezTo>
                      <a:pt x="2823532" y="1305039"/>
                      <a:pt x="2837358" y="1295631"/>
                      <a:pt x="2850705" y="1285452"/>
                    </a:cubicBezTo>
                    <a:cubicBezTo>
                      <a:pt x="2862131" y="1276715"/>
                      <a:pt x="2864435" y="1275467"/>
                      <a:pt x="2874324" y="1286413"/>
                    </a:cubicBezTo>
                    <a:cubicBezTo>
                      <a:pt x="2884502" y="1297647"/>
                      <a:pt x="2897176" y="1303503"/>
                      <a:pt x="2911194" y="1305903"/>
                    </a:cubicBezTo>
                    <a:cubicBezTo>
                      <a:pt x="2933373" y="1309648"/>
                      <a:pt x="2955745" y="1312816"/>
                      <a:pt x="2978116" y="1314641"/>
                    </a:cubicBezTo>
                    <a:cubicBezTo>
                      <a:pt x="2998375" y="1316273"/>
                      <a:pt x="3008073" y="1307440"/>
                      <a:pt x="3012106" y="1287373"/>
                    </a:cubicBezTo>
                    <a:cubicBezTo>
                      <a:pt x="3014410" y="1276235"/>
                      <a:pt x="3017387" y="1264137"/>
                      <a:pt x="3029676" y="1261161"/>
                    </a:cubicBezTo>
                    <a:cubicBezTo>
                      <a:pt x="3049744" y="1256360"/>
                      <a:pt x="3070579" y="1254248"/>
                      <a:pt x="3080469" y="1230724"/>
                    </a:cubicBezTo>
                    <a:cubicBezTo>
                      <a:pt x="3085941" y="1235909"/>
                      <a:pt x="3089302" y="1238981"/>
                      <a:pt x="3092567" y="1242054"/>
                    </a:cubicBezTo>
                    <a:cubicBezTo>
                      <a:pt x="3101592" y="1250599"/>
                      <a:pt x="3120314" y="1254248"/>
                      <a:pt x="3129821" y="1246855"/>
                    </a:cubicBezTo>
                    <a:cubicBezTo>
                      <a:pt x="3143839" y="1236101"/>
                      <a:pt x="3156705" y="1238117"/>
                      <a:pt x="3170147" y="1246471"/>
                    </a:cubicBezTo>
                    <a:cubicBezTo>
                      <a:pt x="3192615" y="1260297"/>
                      <a:pt x="3217674" y="1257128"/>
                      <a:pt x="3240429" y="1251559"/>
                    </a:cubicBezTo>
                    <a:cubicBezTo>
                      <a:pt x="3257617" y="1247430"/>
                      <a:pt x="3275956" y="1239845"/>
                      <a:pt x="3287189" y="1222466"/>
                    </a:cubicBezTo>
                    <a:cubicBezTo>
                      <a:pt x="3290741" y="1216898"/>
                      <a:pt x="3298711" y="1214113"/>
                      <a:pt x="3305049" y="1210465"/>
                    </a:cubicBezTo>
                    <a:cubicBezTo>
                      <a:pt x="3310329" y="1207488"/>
                      <a:pt x="3315898" y="1204704"/>
                      <a:pt x="3321755" y="1202784"/>
                    </a:cubicBezTo>
                    <a:cubicBezTo>
                      <a:pt x="3327995" y="1200671"/>
                      <a:pt x="3334909" y="1197598"/>
                      <a:pt x="3341055" y="1198463"/>
                    </a:cubicBezTo>
                    <a:cubicBezTo>
                      <a:pt x="3359681" y="1200959"/>
                      <a:pt x="3374467" y="1196062"/>
                      <a:pt x="3387621" y="1182140"/>
                    </a:cubicBezTo>
                    <a:cubicBezTo>
                      <a:pt x="3394439" y="1174939"/>
                      <a:pt x="3404520" y="1166202"/>
                      <a:pt x="3413161" y="1166105"/>
                    </a:cubicBezTo>
                    <a:cubicBezTo>
                      <a:pt x="3434189" y="1165818"/>
                      <a:pt x="3451663" y="1158905"/>
                      <a:pt x="3470579" y="1150647"/>
                    </a:cubicBezTo>
                    <a:cubicBezTo>
                      <a:pt x="3482772" y="1145366"/>
                      <a:pt x="3496598" y="1141718"/>
                      <a:pt x="3509657" y="1136821"/>
                    </a:cubicBezTo>
                    <a:cubicBezTo>
                      <a:pt x="3524923" y="1131060"/>
                      <a:pt x="3541534" y="1128948"/>
                      <a:pt x="3550847" y="1113009"/>
                    </a:cubicBezTo>
                    <a:cubicBezTo>
                      <a:pt x="3551903" y="1111281"/>
                      <a:pt x="3555072" y="1110993"/>
                      <a:pt x="3556608" y="1109361"/>
                    </a:cubicBezTo>
                    <a:cubicBezTo>
                      <a:pt x="3561505" y="1104368"/>
                      <a:pt x="3567842" y="1099760"/>
                      <a:pt x="3570435" y="1093710"/>
                    </a:cubicBezTo>
                    <a:cubicBezTo>
                      <a:pt x="3577923" y="1076044"/>
                      <a:pt x="3583780" y="1057800"/>
                      <a:pt x="3590501" y="1039846"/>
                    </a:cubicBezTo>
                    <a:cubicBezTo>
                      <a:pt x="3591942" y="1036005"/>
                      <a:pt x="3593285" y="1031108"/>
                      <a:pt x="3596263" y="1028900"/>
                    </a:cubicBezTo>
                    <a:cubicBezTo>
                      <a:pt x="3613449" y="1016226"/>
                      <a:pt x="3630925" y="1004032"/>
                      <a:pt x="3648591" y="992030"/>
                    </a:cubicBezTo>
                    <a:cubicBezTo>
                      <a:pt x="3655696" y="987229"/>
                      <a:pt x="3661649" y="989918"/>
                      <a:pt x="3667986" y="995487"/>
                    </a:cubicBezTo>
                    <a:cubicBezTo>
                      <a:pt x="3674131" y="1000768"/>
                      <a:pt x="3681717" y="1006240"/>
                      <a:pt x="3689397" y="1007585"/>
                    </a:cubicBezTo>
                    <a:cubicBezTo>
                      <a:pt x="3704760" y="1010177"/>
                      <a:pt x="3720698" y="1010753"/>
                      <a:pt x="3736349" y="1010753"/>
                    </a:cubicBezTo>
                    <a:cubicBezTo>
                      <a:pt x="3742205" y="1010753"/>
                      <a:pt x="3748446" y="1007297"/>
                      <a:pt x="3753919" y="1004513"/>
                    </a:cubicBezTo>
                    <a:cubicBezTo>
                      <a:pt x="3764289" y="999231"/>
                      <a:pt x="3773890" y="992126"/>
                      <a:pt x="3784643" y="987710"/>
                    </a:cubicBezTo>
                    <a:cubicBezTo>
                      <a:pt x="3797126" y="982621"/>
                      <a:pt x="3804615" y="974459"/>
                      <a:pt x="3808359" y="961689"/>
                    </a:cubicBezTo>
                    <a:cubicBezTo>
                      <a:pt x="3813929" y="942679"/>
                      <a:pt x="3827179" y="929428"/>
                      <a:pt x="3842829" y="918674"/>
                    </a:cubicBezTo>
                    <a:cubicBezTo>
                      <a:pt x="3862705" y="904944"/>
                      <a:pt x="3886421" y="905616"/>
                      <a:pt x="3908983" y="902256"/>
                    </a:cubicBezTo>
                    <a:cubicBezTo>
                      <a:pt x="3917625" y="901008"/>
                      <a:pt x="3926555" y="899951"/>
                      <a:pt x="3934428" y="896783"/>
                    </a:cubicBezTo>
                    <a:cubicBezTo>
                      <a:pt x="3964288" y="884877"/>
                      <a:pt x="3994149" y="873548"/>
                      <a:pt x="4026987" y="873835"/>
                    </a:cubicBezTo>
                    <a:cubicBezTo>
                      <a:pt x="4029674" y="873835"/>
                      <a:pt x="4032363" y="873548"/>
                      <a:pt x="4035051" y="873067"/>
                    </a:cubicBezTo>
                    <a:cubicBezTo>
                      <a:pt x="4058383" y="869131"/>
                      <a:pt x="4082483" y="867594"/>
                      <a:pt x="4099189" y="846664"/>
                    </a:cubicBezTo>
                    <a:cubicBezTo>
                      <a:pt x="4102261" y="842823"/>
                      <a:pt x="4109271" y="841671"/>
                      <a:pt x="4114647" y="840134"/>
                    </a:cubicBezTo>
                    <a:cubicBezTo>
                      <a:pt x="4123961" y="837638"/>
                      <a:pt x="4130203" y="832549"/>
                      <a:pt x="4133563" y="823427"/>
                    </a:cubicBezTo>
                    <a:cubicBezTo>
                      <a:pt x="4139229" y="807681"/>
                      <a:pt x="4145949" y="792223"/>
                      <a:pt x="4151039" y="776284"/>
                    </a:cubicBezTo>
                    <a:cubicBezTo>
                      <a:pt x="4154591" y="765338"/>
                      <a:pt x="4161215" y="759289"/>
                      <a:pt x="4171489" y="754776"/>
                    </a:cubicBezTo>
                    <a:cubicBezTo>
                      <a:pt x="4177251" y="752280"/>
                      <a:pt x="4182243" y="746808"/>
                      <a:pt x="4186372" y="741718"/>
                    </a:cubicBezTo>
                    <a:cubicBezTo>
                      <a:pt x="4191365" y="735573"/>
                      <a:pt x="4193957" y="727412"/>
                      <a:pt x="4199429" y="721940"/>
                    </a:cubicBezTo>
                    <a:cubicBezTo>
                      <a:pt x="4212775" y="708305"/>
                      <a:pt x="4216905" y="693231"/>
                      <a:pt x="4212487" y="674604"/>
                    </a:cubicBezTo>
                    <a:cubicBezTo>
                      <a:pt x="4208551" y="658090"/>
                      <a:pt x="4218921" y="636006"/>
                      <a:pt x="4232555" y="632645"/>
                    </a:cubicBezTo>
                    <a:cubicBezTo>
                      <a:pt x="4247629" y="628900"/>
                      <a:pt x="4257999" y="619684"/>
                      <a:pt x="4268657" y="609410"/>
                    </a:cubicBezTo>
                    <a:cubicBezTo>
                      <a:pt x="4274609" y="603649"/>
                      <a:pt x="4282963" y="598656"/>
                      <a:pt x="4291028" y="597216"/>
                    </a:cubicBezTo>
                    <a:cubicBezTo>
                      <a:pt x="4321657" y="591647"/>
                      <a:pt x="4350557" y="598464"/>
                      <a:pt x="4379651" y="609506"/>
                    </a:cubicBezTo>
                    <a:cubicBezTo>
                      <a:pt x="4398661" y="616707"/>
                      <a:pt x="4419784" y="618627"/>
                      <a:pt x="4440139" y="621507"/>
                    </a:cubicBezTo>
                    <a:cubicBezTo>
                      <a:pt x="4446477" y="622371"/>
                      <a:pt x="4454542" y="620452"/>
                      <a:pt x="4460015" y="616899"/>
                    </a:cubicBezTo>
                    <a:cubicBezTo>
                      <a:pt x="4479218" y="604609"/>
                      <a:pt x="4498325" y="591935"/>
                      <a:pt x="4516183" y="577724"/>
                    </a:cubicBezTo>
                    <a:cubicBezTo>
                      <a:pt x="4532795" y="564379"/>
                      <a:pt x="4551517" y="558810"/>
                      <a:pt x="4571681" y="560250"/>
                    </a:cubicBezTo>
                    <a:cubicBezTo>
                      <a:pt x="4586371" y="561306"/>
                      <a:pt x="4599621" y="558905"/>
                      <a:pt x="4613447" y="555257"/>
                    </a:cubicBezTo>
                    <a:cubicBezTo>
                      <a:pt x="4624969" y="552185"/>
                      <a:pt x="4637643" y="550072"/>
                      <a:pt x="4649355" y="551417"/>
                    </a:cubicBezTo>
                    <a:cubicBezTo>
                      <a:pt x="4665775" y="553337"/>
                      <a:pt x="4679313" y="550553"/>
                      <a:pt x="4692467" y="540663"/>
                    </a:cubicBezTo>
                    <a:cubicBezTo>
                      <a:pt x="4699476" y="535382"/>
                      <a:pt x="4708502" y="532598"/>
                      <a:pt x="4716855" y="528949"/>
                    </a:cubicBezTo>
                    <a:cubicBezTo>
                      <a:pt x="4729721" y="523284"/>
                      <a:pt x="4743067" y="518483"/>
                      <a:pt x="4755645" y="512147"/>
                    </a:cubicBezTo>
                    <a:cubicBezTo>
                      <a:pt x="4769183" y="505425"/>
                      <a:pt x="4781569" y="496112"/>
                      <a:pt x="4795395" y="490351"/>
                    </a:cubicBezTo>
                    <a:cubicBezTo>
                      <a:pt x="4810278" y="484110"/>
                      <a:pt x="4819879" y="474605"/>
                      <a:pt x="4825928" y="459818"/>
                    </a:cubicBezTo>
                    <a:cubicBezTo>
                      <a:pt x="4829769" y="450504"/>
                      <a:pt x="4835049" y="440615"/>
                      <a:pt x="4842347" y="434086"/>
                    </a:cubicBezTo>
                    <a:cubicBezTo>
                      <a:pt x="4857422" y="420740"/>
                      <a:pt x="4875087" y="410370"/>
                      <a:pt x="4890451" y="397216"/>
                    </a:cubicBezTo>
                    <a:cubicBezTo>
                      <a:pt x="4912054" y="378781"/>
                      <a:pt x="4932025" y="359194"/>
                      <a:pt x="4933945" y="327701"/>
                    </a:cubicBezTo>
                    <a:cubicBezTo>
                      <a:pt x="4935001" y="310322"/>
                      <a:pt x="4944219" y="302929"/>
                      <a:pt x="4961214" y="298801"/>
                    </a:cubicBezTo>
                    <a:cubicBezTo>
                      <a:pt x="4966878" y="297457"/>
                      <a:pt x="4974945" y="294864"/>
                      <a:pt x="4976672" y="290639"/>
                    </a:cubicBezTo>
                    <a:cubicBezTo>
                      <a:pt x="4981857" y="278061"/>
                      <a:pt x="4992610" y="275565"/>
                      <a:pt x="5002979" y="270573"/>
                    </a:cubicBezTo>
                    <a:cubicBezTo>
                      <a:pt x="5009221" y="267596"/>
                      <a:pt x="5016903" y="261739"/>
                      <a:pt x="5018535" y="255690"/>
                    </a:cubicBezTo>
                    <a:cubicBezTo>
                      <a:pt x="5025255" y="231206"/>
                      <a:pt x="5043690" y="216804"/>
                      <a:pt x="5061069" y="200961"/>
                    </a:cubicBezTo>
                    <a:cubicBezTo>
                      <a:pt x="5066158" y="196256"/>
                      <a:pt x="5071631" y="190879"/>
                      <a:pt x="5074127" y="184735"/>
                    </a:cubicBezTo>
                    <a:cubicBezTo>
                      <a:pt x="5079409" y="171484"/>
                      <a:pt x="5087281" y="161882"/>
                      <a:pt x="5101108" y="156891"/>
                    </a:cubicBezTo>
                    <a:cubicBezTo>
                      <a:pt x="5105524" y="155354"/>
                      <a:pt x="5109557" y="151801"/>
                      <a:pt x="5112918" y="148441"/>
                    </a:cubicBezTo>
                    <a:cubicBezTo>
                      <a:pt x="5120119" y="141144"/>
                      <a:pt x="5126167" y="132598"/>
                      <a:pt x="5133753" y="125782"/>
                    </a:cubicBezTo>
                    <a:cubicBezTo>
                      <a:pt x="5153051" y="108211"/>
                      <a:pt x="5172159" y="90928"/>
                      <a:pt x="5183393" y="66348"/>
                    </a:cubicBezTo>
                    <a:cubicBezTo>
                      <a:pt x="5188865" y="54346"/>
                      <a:pt x="5195107" y="41288"/>
                      <a:pt x="5204709" y="33030"/>
                    </a:cubicBezTo>
                    <a:cubicBezTo>
                      <a:pt x="5216903" y="22565"/>
                      <a:pt x="5232937" y="16612"/>
                      <a:pt x="5247243" y="8451"/>
                    </a:cubicBez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/>
              <a:p>
                <a:pPr algn="ctr"/>
                <a:endParaRPr lang="en-US"/>
              </a:p>
            </p:txBody>
          </p:sp>
          <p:sp>
            <p:nvSpPr>
              <p:cNvPr id="19" name="Freeform: Shape 18">
                <a:extLst>
                  <a:ext uri="{FF2B5EF4-FFF2-40B4-BE49-F238E27FC236}">
                    <a16:creationId xmlns:a16="http://schemas.microsoft.com/office/drawing/2014/main" id="{381FA6FA-3CB6-4F57-8871-82DDE5BE86AD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096000" y="4138312"/>
                <a:ext cx="5260975" cy="1410656"/>
              </a:xfrm>
              <a:custGeom>
                <a:avLst/>
                <a:gdLst>
                  <a:gd name="connsiteX0" fmla="*/ 5260975 w 5260975"/>
                  <a:gd name="connsiteY0" fmla="*/ 0 h 1410656"/>
                  <a:gd name="connsiteX1" fmla="*/ 5260975 w 5260975"/>
                  <a:gd name="connsiteY1" fmla="*/ 221634 h 1410656"/>
                  <a:gd name="connsiteX2" fmla="*/ 5226503 w 5260975"/>
                  <a:gd name="connsiteY2" fmla="*/ 237063 h 1410656"/>
                  <a:gd name="connsiteX3" fmla="*/ 5206341 w 5260975"/>
                  <a:gd name="connsiteY3" fmla="*/ 245128 h 1410656"/>
                  <a:gd name="connsiteX4" fmla="*/ 5123287 w 5260975"/>
                  <a:gd name="connsiteY4" fmla="*/ 297073 h 1410656"/>
                  <a:gd name="connsiteX5" fmla="*/ 5048107 w 5260975"/>
                  <a:gd name="connsiteY5" fmla="*/ 361307 h 1410656"/>
                  <a:gd name="connsiteX6" fmla="*/ 4992899 w 5260975"/>
                  <a:gd name="connsiteY6" fmla="*/ 437542 h 1410656"/>
                  <a:gd name="connsiteX7" fmla="*/ 4977440 w 5260975"/>
                  <a:gd name="connsiteY7" fmla="*/ 455690 h 1410656"/>
                  <a:gd name="connsiteX8" fmla="*/ 4935193 w 5260975"/>
                  <a:gd name="connsiteY8" fmla="*/ 478445 h 1410656"/>
                  <a:gd name="connsiteX9" fmla="*/ 4897844 w 5260975"/>
                  <a:gd name="connsiteY9" fmla="*/ 495535 h 1410656"/>
                  <a:gd name="connsiteX10" fmla="*/ 4870767 w 5260975"/>
                  <a:gd name="connsiteY10" fmla="*/ 514451 h 1410656"/>
                  <a:gd name="connsiteX11" fmla="*/ 4847916 w 5260975"/>
                  <a:gd name="connsiteY11" fmla="*/ 531830 h 1410656"/>
                  <a:gd name="connsiteX12" fmla="*/ 4796163 w 5260975"/>
                  <a:gd name="connsiteY12" fmla="*/ 576765 h 1410656"/>
                  <a:gd name="connsiteX13" fmla="*/ 4738843 w 5260975"/>
                  <a:gd name="connsiteY13" fmla="*/ 614691 h 1410656"/>
                  <a:gd name="connsiteX14" fmla="*/ 4692755 w 5260975"/>
                  <a:gd name="connsiteY14" fmla="*/ 661162 h 1410656"/>
                  <a:gd name="connsiteX15" fmla="*/ 4673744 w 5260975"/>
                  <a:gd name="connsiteY15" fmla="*/ 686318 h 1410656"/>
                  <a:gd name="connsiteX16" fmla="*/ 4633801 w 5260975"/>
                  <a:gd name="connsiteY16" fmla="*/ 703505 h 1410656"/>
                  <a:gd name="connsiteX17" fmla="*/ 4590499 w 5260975"/>
                  <a:gd name="connsiteY17" fmla="*/ 730389 h 1410656"/>
                  <a:gd name="connsiteX18" fmla="*/ 4559773 w 5260975"/>
                  <a:gd name="connsiteY18" fmla="*/ 757081 h 1410656"/>
                  <a:gd name="connsiteX19" fmla="*/ 4536059 w 5260975"/>
                  <a:gd name="connsiteY19" fmla="*/ 774940 h 1410656"/>
                  <a:gd name="connsiteX20" fmla="*/ 4502549 w 5260975"/>
                  <a:gd name="connsiteY20" fmla="*/ 792895 h 1410656"/>
                  <a:gd name="connsiteX21" fmla="*/ 4468944 w 5260975"/>
                  <a:gd name="connsiteY21" fmla="*/ 816419 h 1410656"/>
                  <a:gd name="connsiteX22" fmla="*/ 4452622 w 5260975"/>
                  <a:gd name="connsiteY22" fmla="*/ 830917 h 1410656"/>
                  <a:gd name="connsiteX23" fmla="*/ 4421032 w 5260975"/>
                  <a:gd name="connsiteY23" fmla="*/ 855016 h 1410656"/>
                  <a:gd name="connsiteX24" fmla="*/ 4388483 w 5260975"/>
                  <a:gd name="connsiteY24" fmla="*/ 877484 h 1410656"/>
                  <a:gd name="connsiteX25" fmla="*/ 4327321 w 5260975"/>
                  <a:gd name="connsiteY25" fmla="*/ 903216 h 1410656"/>
                  <a:gd name="connsiteX26" fmla="*/ 4271633 w 5260975"/>
                  <a:gd name="connsiteY26" fmla="*/ 941046 h 1410656"/>
                  <a:gd name="connsiteX27" fmla="*/ 4227465 w 5260975"/>
                  <a:gd name="connsiteY27" fmla="*/ 968698 h 1410656"/>
                  <a:gd name="connsiteX28" fmla="*/ 4201733 w 5260975"/>
                  <a:gd name="connsiteY28" fmla="*/ 986846 h 1410656"/>
                  <a:gd name="connsiteX29" fmla="*/ 4154494 w 5260975"/>
                  <a:gd name="connsiteY29" fmla="*/ 1027364 h 1410656"/>
                  <a:gd name="connsiteX30" fmla="*/ 4081234 w 5260975"/>
                  <a:gd name="connsiteY30" fmla="*/ 1069994 h 1410656"/>
                  <a:gd name="connsiteX31" fmla="*/ 4036971 w 5260975"/>
                  <a:gd name="connsiteY31" fmla="*/ 1093038 h 1410656"/>
                  <a:gd name="connsiteX32" fmla="*/ 3941725 w 5260975"/>
                  <a:gd name="connsiteY32" fmla="*/ 1127796 h 1410656"/>
                  <a:gd name="connsiteX33" fmla="*/ 3910999 w 5260975"/>
                  <a:gd name="connsiteY33" fmla="*/ 1140182 h 1410656"/>
                  <a:gd name="connsiteX34" fmla="*/ 3875859 w 5260975"/>
                  <a:gd name="connsiteY34" fmla="*/ 1148343 h 1410656"/>
                  <a:gd name="connsiteX35" fmla="*/ 3819401 w 5260975"/>
                  <a:gd name="connsiteY35" fmla="*/ 1167642 h 1410656"/>
                  <a:gd name="connsiteX36" fmla="*/ 3709176 w 5260975"/>
                  <a:gd name="connsiteY36" fmla="*/ 1200863 h 1410656"/>
                  <a:gd name="connsiteX37" fmla="*/ 3684981 w 5260975"/>
                  <a:gd name="connsiteY37" fmla="*/ 1205952 h 1410656"/>
                  <a:gd name="connsiteX38" fmla="*/ 3623338 w 5260975"/>
                  <a:gd name="connsiteY38" fmla="*/ 1227363 h 1410656"/>
                  <a:gd name="connsiteX39" fmla="*/ 3586373 w 5260975"/>
                  <a:gd name="connsiteY39" fmla="*/ 1241765 h 1410656"/>
                  <a:gd name="connsiteX40" fmla="*/ 3555743 w 5260975"/>
                  <a:gd name="connsiteY40" fmla="*/ 1250023 h 1410656"/>
                  <a:gd name="connsiteX41" fmla="*/ 3528667 w 5260975"/>
                  <a:gd name="connsiteY41" fmla="*/ 1253864 h 1410656"/>
                  <a:gd name="connsiteX42" fmla="*/ 3457424 w 5260975"/>
                  <a:gd name="connsiteY42" fmla="*/ 1272874 h 1410656"/>
                  <a:gd name="connsiteX43" fmla="*/ 3429003 w 5260975"/>
                  <a:gd name="connsiteY43" fmla="*/ 1280364 h 1410656"/>
                  <a:gd name="connsiteX44" fmla="*/ 3355264 w 5260975"/>
                  <a:gd name="connsiteY44" fmla="*/ 1306096 h 1410656"/>
                  <a:gd name="connsiteX45" fmla="*/ 3292757 w 5260975"/>
                  <a:gd name="connsiteY45" fmla="*/ 1323090 h 1410656"/>
                  <a:gd name="connsiteX46" fmla="*/ 3266643 w 5260975"/>
                  <a:gd name="connsiteY46" fmla="*/ 1331251 h 1410656"/>
                  <a:gd name="connsiteX47" fmla="*/ 3206921 w 5260975"/>
                  <a:gd name="connsiteY47" fmla="*/ 1344886 h 1410656"/>
                  <a:gd name="connsiteX48" fmla="*/ 3173123 w 5260975"/>
                  <a:gd name="connsiteY48" fmla="*/ 1354488 h 1410656"/>
                  <a:gd name="connsiteX49" fmla="*/ 3090646 w 5260975"/>
                  <a:gd name="connsiteY49" fmla="*/ 1365337 h 1410656"/>
                  <a:gd name="connsiteX50" fmla="*/ 3005480 w 5260975"/>
                  <a:gd name="connsiteY50" fmla="*/ 1375802 h 1410656"/>
                  <a:gd name="connsiteX51" fmla="*/ 2958721 w 5260975"/>
                  <a:gd name="connsiteY51" fmla="*/ 1379259 h 1410656"/>
                  <a:gd name="connsiteX52" fmla="*/ 2917915 w 5260975"/>
                  <a:gd name="connsiteY52" fmla="*/ 1384733 h 1410656"/>
                  <a:gd name="connsiteX53" fmla="*/ 2882389 w 5260975"/>
                  <a:gd name="connsiteY53" fmla="*/ 1388189 h 1410656"/>
                  <a:gd name="connsiteX54" fmla="*/ 2825837 w 5260975"/>
                  <a:gd name="connsiteY54" fmla="*/ 1395198 h 1410656"/>
                  <a:gd name="connsiteX55" fmla="*/ 2802313 w 5260975"/>
                  <a:gd name="connsiteY55" fmla="*/ 1397023 h 1410656"/>
                  <a:gd name="connsiteX56" fmla="*/ 2746816 w 5260975"/>
                  <a:gd name="connsiteY56" fmla="*/ 1396926 h 1410656"/>
                  <a:gd name="connsiteX57" fmla="*/ 2727517 w 5260975"/>
                  <a:gd name="connsiteY57" fmla="*/ 1395966 h 1410656"/>
                  <a:gd name="connsiteX58" fmla="*/ 2690359 w 5260975"/>
                  <a:gd name="connsiteY58" fmla="*/ 1384060 h 1410656"/>
                  <a:gd name="connsiteX59" fmla="*/ 2685943 w 5260975"/>
                  <a:gd name="connsiteY59" fmla="*/ 1383196 h 1410656"/>
                  <a:gd name="connsiteX60" fmla="*/ 2661554 w 5260975"/>
                  <a:gd name="connsiteY60" fmla="*/ 1378491 h 1410656"/>
                  <a:gd name="connsiteX61" fmla="*/ 2648208 w 5260975"/>
                  <a:gd name="connsiteY61" fmla="*/ 1376955 h 1410656"/>
                  <a:gd name="connsiteX62" fmla="*/ 2597512 w 5260975"/>
                  <a:gd name="connsiteY62" fmla="*/ 1367162 h 1410656"/>
                  <a:gd name="connsiteX63" fmla="*/ 2568324 w 5260975"/>
                  <a:gd name="connsiteY63" fmla="*/ 1362553 h 1410656"/>
                  <a:gd name="connsiteX64" fmla="*/ 2544704 w 5260975"/>
                  <a:gd name="connsiteY64" fmla="*/ 1363225 h 1410656"/>
                  <a:gd name="connsiteX65" fmla="*/ 2503225 w 5260975"/>
                  <a:gd name="connsiteY65" fmla="*/ 1364089 h 1410656"/>
                  <a:gd name="connsiteX66" fmla="*/ 2489975 w 5260975"/>
                  <a:gd name="connsiteY66" fmla="*/ 1366298 h 1410656"/>
                  <a:gd name="connsiteX67" fmla="*/ 2430061 w 5260975"/>
                  <a:gd name="connsiteY67" fmla="*/ 1359960 h 1410656"/>
                  <a:gd name="connsiteX68" fmla="*/ 2395880 w 5260975"/>
                  <a:gd name="connsiteY68" fmla="*/ 1359480 h 1410656"/>
                  <a:gd name="connsiteX69" fmla="*/ 2357378 w 5260975"/>
                  <a:gd name="connsiteY69" fmla="*/ 1351607 h 1410656"/>
                  <a:gd name="connsiteX70" fmla="*/ 2346145 w 5260975"/>
                  <a:gd name="connsiteY70" fmla="*/ 1351991 h 1410656"/>
                  <a:gd name="connsiteX71" fmla="*/ 2333567 w 5260975"/>
                  <a:gd name="connsiteY71" fmla="*/ 1352663 h 1410656"/>
                  <a:gd name="connsiteX72" fmla="*/ 2294968 w 5260975"/>
                  <a:gd name="connsiteY72" fmla="*/ 1353240 h 1410656"/>
                  <a:gd name="connsiteX73" fmla="*/ 2271540 w 5260975"/>
                  <a:gd name="connsiteY73" fmla="*/ 1356120 h 1410656"/>
                  <a:gd name="connsiteX74" fmla="*/ 2226895 w 5260975"/>
                  <a:gd name="connsiteY74" fmla="*/ 1354392 h 1410656"/>
                  <a:gd name="connsiteX75" fmla="*/ 2210379 w 5260975"/>
                  <a:gd name="connsiteY75" fmla="*/ 1356888 h 1410656"/>
                  <a:gd name="connsiteX76" fmla="*/ 2168613 w 5260975"/>
                  <a:gd name="connsiteY76" fmla="*/ 1357176 h 1410656"/>
                  <a:gd name="connsiteX77" fmla="*/ 2131167 w 5260975"/>
                  <a:gd name="connsiteY77" fmla="*/ 1355736 h 1410656"/>
                  <a:gd name="connsiteX78" fmla="*/ 2095065 w 5260975"/>
                  <a:gd name="connsiteY78" fmla="*/ 1356504 h 1410656"/>
                  <a:gd name="connsiteX79" fmla="*/ 2069237 w 5260975"/>
                  <a:gd name="connsiteY79" fmla="*/ 1359672 h 1410656"/>
                  <a:gd name="connsiteX80" fmla="*/ 2041201 w 5260975"/>
                  <a:gd name="connsiteY80" fmla="*/ 1361592 h 1410656"/>
                  <a:gd name="connsiteX81" fmla="*/ 1963909 w 5260975"/>
                  <a:gd name="connsiteY81" fmla="*/ 1373018 h 1410656"/>
                  <a:gd name="connsiteX82" fmla="*/ 1949603 w 5260975"/>
                  <a:gd name="connsiteY82" fmla="*/ 1370234 h 1410656"/>
                  <a:gd name="connsiteX83" fmla="*/ 1868373 w 5260975"/>
                  <a:gd name="connsiteY83" fmla="*/ 1367641 h 1410656"/>
                  <a:gd name="connsiteX84" fmla="*/ 1850707 w 5260975"/>
                  <a:gd name="connsiteY84" fmla="*/ 1367834 h 1410656"/>
                  <a:gd name="connsiteX85" fmla="*/ 1803275 w 5260975"/>
                  <a:gd name="connsiteY85" fmla="*/ 1356504 h 1410656"/>
                  <a:gd name="connsiteX86" fmla="*/ 1730112 w 5260975"/>
                  <a:gd name="connsiteY86" fmla="*/ 1374459 h 1410656"/>
                  <a:gd name="connsiteX87" fmla="*/ 1661652 w 5260975"/>
                  <a:gd name="connsiteY87" fmla="*/ 1396926 h 1410656"/>
                  <a:gd name="connsiteX88" fmla="*/ 1653011 w 5260975"/>
                  <a:gd name="connsiteY88" fmla="*/ 1399807 h 1410656"/>
                  <a:gd name="connsiteX89" fmla="*/ 1628431 w 5260975"/>
                  <a:gd name="connsiteY89" fmla="*/ 1404704 h 1410656"/>
                  <a:gd name="connsiteX90" fmla="*/ 1597995 w 5260975"/>
                  <a:gd name="connsiteY90" fmla="*/ 1406432 h 1410656"/>
                  <a:gd name="connsiteX91" fmla="*/ 1559396 w 5260975"/>
                  <a:gd name="connsiteY91" fmla="*/ 1410656 h 1410656"/>
                  <a:gd name="connsiteX92" fmla="*/ 1528480 w 5260975"/>
                  <a:gd name="connsiteY92" fmla="*/ 1405375 h 1410656"/>
                  <a:gd name="connsiteX93" fmla="*/ 1485272 w 5260975"/>
                  <a:gd name="connsiteY93" fmla="*/ 1397502 h 1410656"/>
                  <a:gd name="connsiteX94" fmla="*/ 1444562 w 5260975"/>
                  <a:gd name="connsiteY94" fmla="*/ 1390013 h 1410656"/>
                  <a:gd name="connsiteX95" fmla="*/ 1431696 w 5260975"/>
                  <a:gd name="connsiteY95" fmla="*/ 1398846 h 1410656"/>
                  <a:gd name="connsiteX96" fmla="*/ 1411821 w 5260975"/>
                  <a:gd name="connsiteY96" fmla="*/ 1406527 h 1410656"/>
                  <a:gd name="connsiteX97" fmla="*/ 1389738 w 5260975"/>
                  <a:gd name="connsiteY97" fmla="*/ 1397310 h 1410656"/>
                  <a:gd name="connsiteX98" fmla="*/ 1338081 w 5260975"/>
                  <a:gd name="connsiteY98" fmla="*/ 1378204 h 1410656"/>
                  <a:gd name="connsiteX99" fmla="*/ 1305436 w 5260975"/>
                  <a:gd name="connsiteY99" fmla="*/ 1377339 h 1410656"/>
                  <a:gd name="connsiteX100" fmla="*/ 1234481 w 5260975"/>
                  <a:gd name="connsiteY100" fmla="*/ 1369178 h 1410656"/>
                  <a:gd name="connsiteX101" fmla="*/ 1188106 w 5260975"/>
                  <a:gd name="connsiteY101" fmla="*/ 1357560 h 1410656"/>
                  <a:gd name="connsiteX102" fmla="*/ 1154790 w 5260975"/>
                  <a:gd name="connsiteY102" fmla="*/ 1344406 h 1410656"/>
                  <a:gd name="connsiteX103" fmla="*/ 1107069 w 5260975"/>
                  <a:gd name="connsiteY103" fmla="*/ 1327219 h 1410656"/>
                  <a:gd name="connsiteX104" fmla="*/ 1059158 w 5260975"/>
                  <a:gd name="connsiteY104" fmla="*/ 1318290 h 1410656"/>
                  <a:gd name="connsiteX105" fmla="*/ 1024496 w 5260975"/>
                  <a:gd name="connsiteY105" fmla="*/ 1307056 h 1410656"/>
                  <a:gd name="connsiteX106" fmla="*/ 982153 w 5260975"/>
                  <a:gd name="connsiteY106" fmla="*/ 1299374 h 1410656"/>
                  <a:gd name="connsiteX107" fmla="*/ 946628 w 5260975"/>
                  <a:gd name="connsiteY107" fmla="*/ 1299087 h 1410656"/>
                  <a:gd name="connsiteX108" fmla="*/ 890939 w 5260975"/>
                  <a:gd name="connsiteY108" fmla="*/ 1300431 h 1410656"/>
                  <a:gd name="connsiteX109" fmla="*/ 822769 w 5260975"/>
                  <a:gd name="connsiteY109" fmla="*/ 1277196 h 1410656"/>
                  <a:gd name="connsiteX110" fmla="*/ 795212 w 5260975"/>
                  <a:gd name="connsiteY110" fmla="*/ 1272010 h 1410656"/>
                  <a:gd name="connsiteX111" fmla="*/ 769288 w 5260975"/>
                  <a:gd name="connsiteY111" fmla="*/ 1269610 h 1410656"/>
                  <a:gd name="connsiteX112" fmla="*/ 714271 w 5260975"/>
                  <a:gd name="connsiteY112" fmla="*/ 1254152 h 1410656"/>
                  <a:gd name="connsiteX113" fmla="*/ 691900 w 5260975"/>
                  <a:gd name="connsiteY113" fmla="*/ 1249062 h 1410656"/>
                  <a:gd name="connsiteX114" fmla="*/ 660598 w 5260975"/>
                  <a:gd name="connsiteY114" fmla="*/ 1249159 h 1410656"/>
                  <a:gd name="connsiteX115" fmla="*/ 603662 w 5260975"/>
                  <a:gd name="connsiteY115" fmla="*/ 1242054 h 1410656"/>
                  <a:gd name="connsiteX116" fmla="*/ 546821 w 5260975"/>
                  <a:gd name="connsiteY116" fmla="*/ 1221314 h 1410656"/>
                  <a:gd name="connsiteX117" fmla="*/ 522721 w 5260975"/>
                  <a:gd name="connsiteY117" fmla="*/ 1223330 h 1410656"/>
                  <a:gd name="connsiteX118" fmla="*/ 514080 w 5260975"/>
                  <a:gd name="connsiteY118" fmla="*/ 1222851 h 1410656"/>
                  <a:gd name="connsiteX119" fmla="*/ 436404 w 5260975"/>
                  <a:gd name="connsiteY119" fmla="*/ 1211424 h 1410656"/>
                  <a:gd name="connsiteX120" fmla="*/ 428626 w 5260975"/>
                  <a:gd name="connsiteY120" fmla="*/ 1210177 h 1410656"/>
                  <a:gd name="connsiteX121" fmla="*/ 392141 w 5260975"/>
                  <a:gd name="connsiteY121" fmla="*/ 1199999 h 1410656"/>
                  <a:gd name="connsiteX122" fmla="*/ 300157 w 5260975"/>
                  <a:gd name="connsiteY122" fmla="*/ 1193662 h 1410656"/>
                  <a:gd name="connsiteX123" fmla="*/ 294493 w 5260975"/>
                  <a:gd name="connsiteY123" fmla="*/ 1192894 h 1410656"/>
                  <a:gd name="connsiteX124" fmla="*/ 263671 w 5260975"/>
                  <a:gd name="connsiteY124" fmla="*/ 1197982 h 1410656"/>
                  <a:gd name="connsiteX125" fmla="*/ 248406 w 5260975"/>
                  <a:gd name="connsiteY125" fmla="*/ 1205184 h 1410656"/>
                  <a:gd name="connsiteX126" fmla="*/ 224594 w 5260975"/>
                  <a:gd name="connsiteY126" fmla="*/ 1212673 h 1410656"/>
                  <a:gd name="connsiteX127" fmla="*/ 200398 w 5260975"/>
                  <a:gd name="connsiteY127" fmla="*/ 1215458 h 1410656"/>
                  <a:gd name="connsiteX128" fmla="*/ 159783 w 5260975"/>
                  <a:gd name="connsiteY128" fmla="*/ 1204127 h 1410656"/>
                  <a:gd name="connsiteX129" fmla="*/ 144997 w 5260975"/>
                  <a:gd name="connsiteY129" fmla="*/ 1202975 h 1410656"/>
                  <a:gd name="connsiteX130" fmla="*/ 112064 w 5260975"/>
                  <a:gd name="connsiteY130" fmla="*/ 1197503 h 1410656"/>
                  <a:gd name="connsiteX131" fmla="*/ 83259 w 5260975"/>
                  <a:gd name="connsiteY131" fmla="*/ 1197887 h 1410656"/>
                  <a:gd name="connsiteX132" fmla="*/ 60120 w 5260975"/>
                  <a:gd name="connsiteY132" fmla="*/ 1206624 h 1410656"/>
                  <a:gd name="connsiteX133" fmla="*/ 26514 w 5260975"/>
                  <a:gd name="connsiteY133" fmla="*/ 1208352 h 1410656"/>
                  <a:gd name="connsiteX134" fmla="*/ 4814 w 5260975"/>
                  <a:gd name="connsiteY134" fmla="*/ 1202015 h 1410656"/>
                  <a:gd name="connsiteX135" fmla="*/ 398 w 5260975"/>
                  <a:gd name="connsiteY135" fmla="*/ 1201152 h 1410656"/>
                  <a:gd name="connsiteX136" fmla="*/ 0 w 5260975"/>
                  <a:gd name="connsiteY136" fmla="*/ 1201150 h 1410656"/>
                  <a:gd name="connsiteX137" fmla="*/ 0 w 5260975"/>
                  <a:gd name="connsiteY137" fmla="*/ 1004512 h 1410656"/>
                  <a:gd name="connsiteX138" fmla="*/ 30355 w 5260975"/>
                  <a:gd name="connsiteY138" fmla="*/ 1002784 h 1410656"/>
                  <a:gd name="connsiteX139" fmla="*/ 52151 w 5260975"/>
                  <a:gd name="connsiteY139" fmla="*/ 997695 h 1410656"/>
                  <a:gd name="connsiteX140" fmla="*/ 64248 w 5260975"/>
                  <a:gd name="connsiteY140" fmla="*/ 994430 h 1410656"/>
                  <a:gd name="connsiteX141" fmla="*/ 126370 w 5260975"/>
                  <a:gd name="connsiteY141" fmla="*/ 985405 h 1410656"/>
                  <a:gd name="connsiteX142" fmla="*/ 154022 w 5260975"/>
                  <a:gd name="connsiteY142" fmla="*/ 975708 h 1410656"/>
                  <a:gd name="connsiteX143" fmla="*/ 161512 w 5260975"/>
                  <a:gd name="connsiteY143" fmla="*/ 974268 h 1410656"/>
                  <a:gd name="connsiteX144" fmla="*/ 202510 w 5260975"/>
                  <a:gd name="connsiteY144" fmla="*/ 978300 h 1410656"/>
                  <a:gd name="connsiteX145" fmla="*/ 233235 w 5260975"/>
                  <a:gd name="connsiteY145" fmla="*/ 993950 h 1410656"/>
                  <a:gd name="connsiteX146" fmla="*/ 239188 w 5260975"/>
                  <a:gd name="connsiteY146" fmla="*/ 999231 h 1410656"/>
                  <a:gd name="connsiteX147" fmla="*/ 324834 w 5260975"/>
                  <a:gd name="connsiteY147" fmla="*/ 997407 h 1410656"/>
                  <a:gd name="connsiteX148" fmla="*/ 337987 w 5260975"/>
                  <a:gd name="connsiteY148" fmla="*/ 995198 h 1410656"/>
                  <a:gd name="connsiteX149" fmla="*/ 401550 w 5260975"/>
                  <a:gd name="connsiteY149" fmla="*/ 1004416 h 1410656"/>
                  <a:gd name="connsiteX150" fmla="*/ 420081 w 5260975"/>
                  <a:gd name="connsiteY150" fmla="*/ 1006240 h 1410656"/>
                  <a:gd name="connsiteX151" fmla="*/ 486523 w 5260975"/>
                  <a:gd name="connsiteY151" fmla="*/ 1014498 h 1410656"/>
                  <a:gd name="connsiteX152" fmla="*/ 495932 w 5260975"/>
                  <a:gd name="connsiteY152" fmla="*/ 1006817 h 1410656"/>
                  <a:gd name="connsiteX153" fmla="*/ 523009 w 5260975"/>
                  <a:gd name="connsiteY153" fmla="*/ 987517 h 1410656"/>
                  <a:gd name="connsiteX154" fmla="*/ 576393 w 5260975"/>
                  <a:gd name="connsiteY154" fmla="*/ 970427 h 1410656"/>
                  <a:gd name="connsiteX155" fmla="*/ 590892 w 5260975"/>
                  <a:gd name="connsiteY155" fmla="*/ 971387 h 1410656"/>
                  <a:gd name="connsiteX156" fmla="*/ 627569 w 5260975"/>
                  <a:gd name="connsiteY156" fmla="*/ 999904 h 1410656"/>
                  <a:gd name="connsiteX157" fmla="*/ 645429 w 5260975"/>
                  <a:gd name="connsiteY157" fmla="*/ 1011329 h 1410656"/>
                  <a:gd name="connsiteX158" fmla="*/ 696125 w 5260975"/>
                  <a:gd name="connsiteY158" fmla="*/ 1032356 h 1410656"/>
                  <a:gd name="connsiteX159" fmla="*/ 700349 w 5260975"/>
                  <a:gd name="connsiteY159" fmla="*/ 1036197 h 1410656"/>
                  <a:gd name="connsiteX160" fmla="*/ 737795 w 5260975"/>
                  <a:gd name="connsiteY160" fmla="*/ 1081804 h 1410656"/>
                  <a:gd name="connsiteX161" fmla="*/ 746244 w 5260975"/>
                  <a:gd name="connsiteY161" fmla="*/ 1089581 h 1410656"/>
                  <a:gd name="connsiteX162" fmla="*/ 756422 w 5260975"/>
                  <a:gd name="connsiteY162" fmla="*/ 1101680 h 1410656"/>
                  <a:gd name="connsiteX163" fmla="*/ 788202 w 5260975"/>
                  <a:gd name="connsiteY163" fmla="*/ 1125108 h 1410656"/>
                  <a:gd name="connsiteX164" fmla="*/ 827569 w 5260975"/>
                  <a:gd name="connsiteY164" fmla="*/ 1132596 h 1410656"/>
                  <a:gd name="connsiteX165" fmla="*/ 875097 w 5260975"/>
                  <a:gd name="connsiteY165" fmla="*/ 1144022 h 1410656"/>
                  <a:gd name="connsiteX166" fmla="*/ 894972 w 5260975"/>
                  <a:gd name="connsiteY166" fmla="*/ 1151704 h 1410656"/>
                  <a:gd name="connsiteX167" fmla="*/ 948260 w 5260975"/>
                  <a:gd name="connsiteY167" fmla="*/ 1166298 h 1410656"/>
                  <a:gd name="connsiteX168" fmla="*/ 986282 w 5260975"/>
                  <a:gd name="connsiteY168" fmla="*/ 1178588 h 1410656"/>
                  <a:gd name="connsiteX169" fmla="*/ 1041107 w 5260975"/>
                  <a:gd name="connsiteY169" fmla="*/ 1185789 h 1410656"/>
                  <a:gd name="connsiteX170" fmla="*/ 1067703 w 5260975"/>
                  <a:gd name="connsiteY170" fmla="*/ 1186076 h 1410656"/>
                  <a:gd name="connsiteX171" fmla="*/ 1116574 w 5260975"/>
                  <a:gd name="connsiteY171" fmla="*/ 1222946 h 1410656"/>
                  <a:gd name="connsiteX172" fmla="*/ 1155557 w 5260975"/>
                  <a:gd name="connsiteY172" fmla="*/ 1247335 h 1410656"/>
                  <a:gd name="connsiteX173" fmla="*/ 1196556 w 5260975"/>
                  <a:gd name="connsiteY173" fmla="*/ 1235525 h 1410656"/>
                  <a:gd name="connsiteX174" fmla="*/ 1207693 w 5260975"/>
                  <a:gd name="connsiteY174" fmla="*/ 1224387 h 1410656"/>
                  <a:gd name="connsiteX175" fmla="*/ 1274904 w 5260975"/>
                  <a:gd name="connsiteY175" fmla="*/ 1213826 h 1410656"/>
                  <a:gd name="connsiteX176" fmla="*/ 1370919 w 5260975"/>
                  <a:gd name="connsiteY176" fmla="*/ 1213442 h 1410656"/>
                  <a:gd name="connsiteX177" fmla="*/ 1530593 w 5260975"/>
                  <a:gd name="connsiteY177" fmla="*/ 1189437 h 1410656"/>
                  <a:gd name="connsiteX178" fmla="*/ 1558436 w 5260975"/>
                  <a:gd name="connsiteY178" fmla="*/ 1178299 h 1410656"/>
                  <a:gd name="connsiteX179" fmla="*/ 1589737 w 5260975"/>
                  <a:gd name="connsiteY179" fmla="*/ 1175515 h 1410656"/>
                  <a:gd name="connsiteX180" fmla="*/ 1601740 w 5260975"/>
                  <a:gd name="connsiteY180" fmla="*/ 1182333 h 1410656"/>
                  <a:gd name="connsiteX181" fmla="*/ 1654259 w 5260975"/>
                  <a:gd name="connsiteY181" fmla="*/ 1192510 h 1410656"/>
                  <a:gd name="connsiteX182" fmla="*/ 1664246 w 5260975"/>
                  <a:gd name="connsiteY182" fmla="*/ 1192702 h 1410656"/>
                  <a:gd name="connsiteX183" fmla="*/ 1698427 w 5260975"/>
                  <a:gd name="connsiteY183" fmla="*/ 1188381 h 1410656"/>
                  <a:gd name="connsiteX184" fmla="*/ 1730112 w 5260975"/>
                  <a:gd name="connsiteY184" fmla="*/ 1185885 h 1410656"/>
                  <a:gd name="connsiteX185" fmla="*/ 1809996 w 5260975"/>
                  <a:gd name="connsiteY185" fmla="*/ 1194046 h 1410656"/>
                  <a:gd name="connsiteX186" fmla="*/ 1871254 w 5260975"/>
                  <a:gd name="connsiteY186" fmla="*/ 1192126 h 1410656"/>
                  <a:gd name="connsiteX187" fmla="*/ 1899482 w 5260975"/>
                  <a:gd name="connsiteY187" fmla="*/ 1194046 h 1410656"/>
                  <a:gd name="connsiteX188" fmla="*/ 1915420 w 5260975"/>
                  <a:gd name="connsiteY188" fmla="*/ 1196927 h 1410656"/>
                  <a:gd name="connsiteX189" fmla="*/ 1951522 w 5260975"/>
                  <a:gd name="connsiteY189" fmla="*/ 1216994 h 1410656"/>
                  <a:gd name="connsiteX190" fmla="*/ 1971302 w 5260975"/>
                  <a:gd name="connsiteY190" fmla="*/ 1221507 h 1410656"/>
                  <a:gd name="connsiteX191" fmla="*/ 2030831 w 5260975"/>
                  <a:gd name="connsiteY191" fmla="*/ 1221123 h 1410656"/>
                  <a:gd name="connsiteX192" fmla="*/ 2120125 w 5260975"/>
                  <a:gd name="connsiteY192" fmla="*/ 1190878 h 1410656"/>
                  <a:gd name="connsiteX193" fmla="*/ 2129439 w 5260975"/>
                  <a:gd name="connsiteY193" fmla="*/ 1186845 h 1410656"/>
                  <a:gd name="connsiteX194" fmla="*/ 2174854 w 5260975"/>
                  <a:gd name="connsiteY194" fmla="*/ 1181852 h 1410656"/>
                  <a:gd name="connsiteX195" fmla="*/ 2205674 w 5260975"/>
                  <a:gd name="connsiteY195" fmla="*/ 1188669 h 1410656"/>
                  <a:gd name="connsiteX196" fmla="*/ 2247634 w 5260975"/>
                  <a:gd name="connsiteY196" fmla="*/ 1202784 h 1410656"/>
                  <a:gd name="connsiteX197" fmla="*/ 2285367 w 5260975"/>
                  <a:gd name="connsiteY197" fmla="*/ 1214594 h 1410656"/>
                  <a:gd name="connsiteX198" fmla="*/ 2312827 w 5260975"/>
                  <a:gd name="connsiteY198" fmla="*/ 1227939 h 1410656"/>
                  <a:gd name="connsiteX199" fmla="*/ 2375622 w 5260975"/>
                  <a:gd name="connsiteY199" fmla="*/ 1237733 h 1410656"/>
                  <a:gd name="connsiteX200" fmla="*/ 2382151 w 5260975"/>
                  <a:gd name="connsiteY200" fmla="*/ 1239365 h 1410656"/>
                  <a:gd name="connsiteX201" fmla="*/ 2429390 w 5260975"/>
                  <a:gd name="connsiteY201" fmla="*/ 1227459 h 1410656"/>
                  <a:gd name="connsiteX202" fmla="*/ 2486134 w 5260975"/>
                  <a:gd name="connsiteY202" fmla="*/ 1215362 h 1410656"/>
                  <a:gd name="connsiteX203" fmla="*/ 2506394 w 5260975"/>
                  <a:gd name="connsiteY203" fmla="*/ 1219490 h 1410656"/>
                  <a:gd name="connsiteX204" fmla="*/ 2534142 w 5260975"/>
                  <a:gd name="connsiteY204" fmla="*/ 1225347 h 1410656"/>
                  <a:gd name="connsiteX205" fmla="*/ 2559874 w 5260975"/>
                  <a:gd name="connsiteY205" fmla="*/ 1222275 h 1410656"/>
                  <a:gd name="connsiteX206" fmla="*/ 2575525 w 5260975"/>
                  <a:gd name="connsiteY206" fmla="*/ 1221987 h 1410656"/>
                  <a:gd name="connsiteX207" fmla="*/ 2646960 w 5260975"/>
                  <a:gd name="connsiteY207" fmla="*/ 1257896 h 1410656"/>
                  <a:gd name="connsiteX208" fmla="*/ 2665107 w 5260975"/>
                  <a:gd name="connsiteY208" fmla="*/ 1260873 h 1410656"/>
                  <a:gd name="connsiteX209" fmla="*/ 2675381 w 5260975"/>
                  <a:gd name="connsiteY209" fmla="*/ 1265290 h 1410656"/>
                  <a:gd name="connsiteX210" fmla="*/ 2737311 w 5260975"/>
                  <a:gd name="connsiteY210" fmla="*/ 1309841 h 1410656"/>
                  <a:gd name="connsiteX211" fmla="*/ 2763619 w 5260975"/>
                  <a:gd name="connsiteY211" fmla="*/ 1318866 h 1410656"/>
                  <a:gd name="connsiteX212" fmla="*/ 2792519 w 5260975"/>
                  <a:gd name="connsiteY212" fmla="*/ 1317041 h 1410656"/>
                  <a:gd name="connsiteX213" fmla="*/ 2809226 w 5260975"/>
                  <a:gd name="connsiteY213" fmla="*/ 1313777 h 1410656"/>
                  <a:gd name="connsiteX214" fmla="*/ 2850705 w 5260975"/>
                  <a:gd name="connsiteY214" fmla="*/ 1285452 h 1410656"/>
                  <a:gd name="connsiteX215" fmla="*/ 2874324 w 5260975"/>
                  <a:gd name="connsiteY215" fmla="*/ 1286413 h 1410656"/>
                  <a:gd name="connsiteX216" fmla="*/ 2911194 w 5260975"/>
                  <a:gd name="connsiteY216" fmla="*/ 1305903 h 1410656"/>
                  <a:gd name="connsiteX217" fmla="*/ 2978116 w 5260975"/>
                  <a:gd name="connsiteY217" fmla="*/ 1314641 h 1410656"/>
                  <a:gd name="connsiteX218" fmla="*/ 3012106 w 5260975"/>
                  <a:gd name="connsiteY218" fmla="*/ 1287373 h 1410656"/>
                  <a:gd name="connsiteX219" fmla="*/ 3029676 w 5260975"/>
                  <a:gd name="connsiteY219" fmla="*/ 1261161 h 1410656"/>
                  <a:gd name="connsiteX220" fmla="*/ 3080469 w 5260975"/>
                  <a:gd name="connsiteY220" fmla="*/ 1230724 h 1410656"/>
                  <a:gd name="connsiteX221" fmla="*/ 3092567 w 5260975"/>
                  <a:gd name="connsiteY221" fmla="*/ 1242054 h 1410656"/>
                  <a:gd name="connsiteX222" fmla="*/ 3129821 w 5260975"/>
                  <a:gd name="connsiteY222" fmla="*/ 1246855 h 1410656"/>
                  <a:gd name="connsiteX223" fmla="*/ 3170147 w 5260975"/>
                  <a:gd name="connsiteY223" fmla="*/ 1246471 h 1410656"/>
                  <a:gd name="connsiteX224" fmla="*/ 3240429 w 5260975"/>
                  <a:gd name="connsiteY224" fmla="*/ 1251559 h 1410656"/>
                  <a:gd name="connsiteX225" fmla="*/ 3287189 w 5260975"/>
                  <a:gd name="connsiteY225" fmla="*/ 1222466 h 1410656"/>
                  <a:gd name="connsiteX226" fmla="*/ 3305049 w 5260975"/>
                  <a:gd name="connsiteY226" fmla="*/ 1210465 h 1410656"/>
                  <a:gd name="connsiteX227" fmla="*/ 3321755 w 5260975"/>
                  <a:gd name="connsiteY227" fmla="*/ 1202784 h 1410656"/>
                  <a:gd name="connsiteX228" fmla="*/ 3341055 w 5260975"/>
                  <a:gd name="connsiteY228" fmla="*/ 1198463 h 1410656"/>
                  <a:gd name="connsiteX229" fmla="*/ 3387621 w 5260975"/>
                  <a:gd name="connsiteY229" fmla="*/ 1182140 h 1410656"/>
                  <a:gd name="connsiteX230" fmla="*/ 3413161 w 5260975"/>
                  <a:gd name="connsiteY230" fmla="*/ 1166105 h 1410656"/>
                  <a:gd name="connsiteX231" fmla="*/ 3470579 w 5260975"/>
                  <a:gd name="connsiteY231" fmla="*/ 1150647 h 1410656"/>
                  <a:gd name="connsiteX232" fmla="*/ 3509657 w 5260975"/>
                  <a:gd name="connsiteY232" fmla="*/ 1136821 h 1410656"/>
                  <a:gd name="connsiteX233" fmla="*/ 3550847 w 5260975"/>
                  <a:gd name="connsiteY233" fmla="*/ 1113009 h 1410656"/>
                  <a:gd name="connsiteX234" fmla="*/ 3556608 w 5260975"/>
                  <a:gd name="connsiteY234" fmla="*/ 1109361 h 1410656"/>
                  <a:gd name="connsiteX235" fmla="*/ 3570435 w 5260975"/>
                  <a:gd name="connsiteY235" fmla="*/ 1093710 h 1410656"/>
                  <a:gd name="connsiteX236" fmla="*/ 3590501 w 5260975"/>
                  <a:gd name="connsiteY236" fmla="*/ 1039846 h 1410656"/>
                  <a:gd name="connsiteX237" fmla="*/ 3596263 w 5260975"/>
                  <a:gd name="connsiteY237" fmla="*/ 1028900 h 1410656"/>
                  <a:gd name="connsiteX238" fmla="*/ 3648591 w 5260975"/>
                  <a:gd name="connsiteY238" fmla="*/ 992030 h 1410656"/>
                  <a:gd name="connsiteX239" fmla="*/ 3667986 w 5260975"/>
                  <a:gd name="connsiteY239" fmla="*/ 995487 h 1410656"/>
                  <a:gd name="connsiteX240" fmla="*/ 3689397 w 5260975"/>
                  <a:gd name="connsiteY240" fmla="*/ 1007585 h 1410656"/>
                  <a:gd name="connsiteX241" fmla="*/ 3736349 w 5260975"/>
                  <a:gd name="connsiteY241" fmla="*/ 1010753 h 1410656"/>
                  <a:gd name="connsiteX242" fmla="*/ 3753919 w 5260975"/>
                  <a:gd name="connsiteY242" fmla="*/ 1004513 h 1410656"/>
                  <a:gd name="connsiteX243" fmla="*/ 3784643 w 5260975"/>
                  <a:gd name="connsiteY243" fmla="*/ 987710 h 1410656"/>
                  <a:gd name="connsiteX244" fmla="*/ 3808359 w 5260975"/>
                  <a:gd name="connsiteY244" fmla="*/ 961689 h 1410656"/>
                  <a:gd name="connsiteX245" fmla="*/ 3842829 w 5260975"/>
                  <a:gd name="connsiteY245" fmla="*/ 918674 h 1410656"/>
                  <a:gd name="connsiteX246" fmla="*/ 3908983 w 5260975"/>
                  <a:gd name="connsiteY246" fmla="*/ 902256 h 1410656"/>
                  <a:gd name="connsiteX247" fmla="*/ 3934428 w 5260975"/>
                  <a:gd name="connsiteY247" fmla="*/ 896783 h 1410656"/>
                  <a:gd name="connsiteX248" fmla="*/ 4026987 w 5260975"/>
                  <a:gd name="connsiteY248" fmla="*/ 873835 h 1410656"/>
                  <a:gd name="connsiteX249" fmla="*/ 4035051 w 5260975"/>
                  <a:gd name="connsiteY249" fmla="*/ 873067 h 1410656"/>
                  <a:gd name="connsiteX250" fmla="*/ 4099189 w 5260975"/>
                  <a:gd name="connsiteY250" fmla="*/ 846664 h 1410656"/>
                  <a:gd name="connsiteX251" fmla="*/ 4114647 w 5260975"/>
                  <a:gd name="connsiteY251" fmla="*/ 840134 h 1410656"/>
                  <a:gd name="connsiteX252" fmla="*/ 4133563 w 5260975"/>
                  <a:gd name="connsiteY252" fmla="*/ 823427 h 1410656"/>
                  <a:gd name="connsiteX253" fmla="*/ 4151039 w 5260975"/>
                  <a:gd name="connsiteY253" fmla="*/ 776284 h 1410656"/>
                  <a:gd name="connsiteX254" fmla="*/ 4171489 w 5260975"/>
                  <a:gd name="connsiteY254" fmla="*/ 754776 h 1410656"/>
                  <a:gd name="connsiteX255" fmla="*/ 4186372 w 5260975"/>
                  <a:gd name="connsiteY255" fmla="*/ 741718 h 1410656"/>
                  <a:gd name="connsiteX256" fmla="*/ 4199429 w 5260975"/>
                  <a:gd name="connsiteY256" fmla="*/ 721940 h 1410656"/>
                  <a:gd name="connsiteX257" fmla="*/ 4212487 w 5260975"/>
                  <a:gd name="connsiteY257" fmla="*/ 674604 h 1410656"/>
                  <a:gd name="connsiteX258" fmla="*/ 4232555 w 5260975"/>
                  <a:gd name="connsiteY258" fmla="*/ 632645 h 1410656"/>
                  <a:gd name="connsiteX259" fmla="*/ 4268657 w 5260975"/>
                  <a:gd name="connsiteY259" fmla="*/ 609410 h 1410656"/>
                  <a:gd name="connsiteX260" fmla="*/ 4291028 w 5260975"/>
                  <a:gd name="connsiteY260" fmla="*/ 597216 h 1410656"/>
                  <a:gd name="connsiteX261" fmla="*/ 4379651 w 5260975"/>
                  <a:gd name="connsiteY261" fmla="*/ 609506 h 1410656"/>
                  <a:gd name="connsiteX262" fmla="*/ 4440139 w 5260975"/>
                  <a:gd name="connsiteY262" fmla="*/ 621507 h 1410656"/>
                  <a:gd name="connsiteX263" fmla="*/ 4460015 w 5260975"/>
                  <a:gd name="connsiteY263" fmla="*/ 616899 h 1410656"/>
                  <a:gd name="connsiteX264" fmla="*/ 4516183 w 5260975"/>
                  <a:gd name="connsiteY264" fmla="*/ 577724 h 1410656"/>
                  <a:gd name="connsiteX265" fmla="*/ 4571681 w 5260975"/>
                  <a:gd name="connsiteY265" fmla="*/ 560250 h 1410656"/>
                  <a:gd name="connsiteX266" fmla="*/ 4613447 w 5260975"/>
                  <a:gd name="connsiteY266" fmla="*/ 555257 h 1410656"/>
                  <a:gd name="connsiteX267" fmla="*/ 4649355 w 5260975"/>
                  <a:gd name="connsiteY267" fmla="*/ 551417 h 1410656"/>
                  <a:gd name="connsiteX268" fmla="*/ 4692467 w 5260975"/>
                  <a:gd name="connsiteY268" fmla="*/ 540663 h 1410656"/>
                  <a:gd name="connsiteX269" fmla="*/ 4716855 w 5260975"/>
                  <a:gd name="connsiteY269" fmla="*/ 528949 h 1410656"/>
                  <a:gd name="connsiteX270" fmla="*/ 4755645 w 5260975"/>
                  <a:gd name="connsiteY270" fmla="*/ 512147 h 1410656"/>
                  <a:gd name="connsiteX271" fmla="*/ 4795395 w 5260975"/>
                  <a:gd name="connsiteY271" fmla="*/ 490351 h 1410656"/>
                  <a:gd name="connsiteX272" fmla="*/ 4825928 w 5260975"/>
                  <a:gd name="connsiteY272" fmla="*/ 459818 h 1410656"/>
                  <a:gd name="connsiteX273" fmla="*/ 4842347 w 5260975"/>
                  <a:gd name="connsiteY273" fmla="*/ 434086 h 1410656"/>
                  <a:gd name="connsiteX274" fmla="*/ 4890451 w 5260975"/>
                  <a:gd name="connsiteY274" fmla="*/ 397216 h 1410656"/>
                  <a:gd name="connsiteX275" fmla="*/ 4933945 w 5260975"/>
                  <a:gd name="connsiteY275" fmla="*/ 327701 h 1410656"/>
                  <a:gd name="connsiteX276" fmla="*/ 4961214 w 5260975"/>
                  <a:gd name="connsiteY276" fmla="*/ 298801 h 1410656"/>
                  <a:gd name="connsiteX277" fmla="*/ 4976672 w 5260975"/>
                  <a:gd name="connsiteY277" fmla="*/ 290639 h 1410656"/>
                  <a:gd name="connsiteX278" fmla="*/ 5002979 w 5260975"/>
                  <a:gd name="connsiteY278" fmla="*/ 270573 h 1410656"/>
                  <a:gd name="connsiteX279" fmla="*/ 5018535 w 5260975"/>
                  <a:gd name="connsiteY279" fmla="*/ 255690 h 1410656"/>
                  <a:gd name="connsiteX280" fmla="*/ 5061069 w 5260975"/>
                  <a:gd name="connsiteY280" fmla="*/ 200961 h 1410656"/>
                  <a:gd name="connsiteX281" fmla="*/ 5074127 w 5260975"/>
                  <a:gd name="connsiteY281" fmla="*/ 184735 h 1410656"/>
                  <a:gd name="connsiteX282" fmla="*/ 5101108 w 5260975"/>
                  <a:gd name="connsiteY282" fmla="*/ 156891 h 1410656"/>
                  <a:gd name="connsiteX283" fmla="*/ 5112918 w 5260975"/>
                  <a:gd name="connsiteY283" fmla="*/ 148441 h 1410656"/>
                  <a:gd name="connsiteX284" fmla="*/ 5133753 w 5260975"/>
                  <a:gd name="connsiteY284" fmla="*/ 125782 h 1410656"/>
                  <a:gd name="connsiteX285" fmla="*/ 5183393 w 5260975"/>
                  <a:gd name="connsiteY285" fmla="*/ 66348 h 1410656"/>
                  <a:gd name="connsiteX286" fmla="*/ 5204709 w 5260975"/>
                  <a:gd name="connsiteY286" fmla="*/ 33030 h 1410656"/>
                  <a:gd name="connsiteX287" fmla="*/ 5247243 w 5260975"/>
                  <a:gd name="connsiteY287" fmla="*/ 8451 h 141065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  <a:cxn ang="0">
                    <a:pos x="connsiteX48" y="connsiteY48"/>
                  </a:cxn>
                  <a:cxn ang="0">
                    <a:pos x="connsiteX49" y="connsiteY49"/>
                  </a:cxn>
                  <a:cxn ang="0">
                    <a:pos x="connsiteX50" y="connsiteY50"/>
                  </a:cxn>
                  <a:cxn ang="0">
                    <a:pos x="connsiteX51" y="connsiteY51"/>
                  </a:cxn>
                  <a:cxn ang="0">
                    <a:pos x="connsiteX52" y="connsiteY52"/>
                  </a:cxn>
                  <a:cxn ang="0">
                    <a:pos x="connsiteX53" y="connsiteY53"/>
                  </a:cxn>
                  <a:cxn ang="0">
                    <a:pos x="connsiteX54" y="connsiteY54"/>
                  </a:cxn>
                  <a:cxn ang="0">
                    <a:pos x="connsiteX55" y="connsiteY55"/>
                  </a:cxn>
                  <a:cxn ang="0">
                    <a:pos x="connsiteX56" y="connsiteY56"/>
                  </a:cxn>
                  <a:cxn ang="0">
                    <a:pos x="connsiteX57" y="connsiteY57"/>
                  </a:cxn>
                  <a:cxn ang="0">
                    <a:pos x="connsiteX58" y="connsiteY58"/>
                  </a:cxn>
                  <a:cxn ang="0">
                    <a:pos x="connsiteX59" y="connsiteY59"/>
                  </a:cxn>
                  <a:cxn ang="0">
                    <a:pos x="connsiteX60" y="connsiteY60"/>
                  </a:cxn>
                  <a:cxn ang="0">
                    <a:pos x="connsiteX61" y="connsiteY61"/>
                  </a:cxn>
                  <a:cxn ang="0">
                    <a:pos x="connsiteX62" y="connsiteY62"/>
                  </a:cxn>
                  <a:cxn ang="0">
                    <a:pos x="connsiteX63" y="connsiteY63"/>
                  </a:cxn>
                  <a:cxn ang="0">
                    <a:pos x="connsiteX64" y="connsiteY64"/>
                  </a:cxn>
                  <a:cxn ang="0">
                    <a:pos x="connsiteX65" y="connsiteY65"/>
                  </a:cxn>
                  <a:cxn ang="0">
                    <a:pos x="connsiteX66" y="connsiteY66"/>
                  </a:cxn>
                  <a:cxn ang="0">
                    <a:pos x="connsiteX67" y="connsiteY67"/>
                  </a:cxn>
                  <a:cxn ang="0">
                    <a:pos x="connsiteX68" y="connsiteY68"/>
                  </a:cxn>
                  <a:cxn ang="0">
                    <a:pos x="connsiteX69" y="connsiteY69"/>
                  </a:cxn>
                  <a:cxn ang="0">
                    <a:pos x="connsiteX70" y="connsiteY70"/>
                  </a:cxn>
                  <a:cxn ang="0">
                    <a:pos x="connsiteX71" y="connsiteY71"/>
                  </a:cxn>
                  <a:cxn ang="0">
                    <a:pos x="connsiteX72" y="connsiteY72"/>
                  </a:cxn>
                  <a:cxn ang="0">
                    <a:pos x="connsiteX73" y="connsiteY73"/>
                  </a:cxn>
                  <a:cxn ang="0">
                    <a:pos x="connsiteX74" y="connsiteY74"/>
                  </a:cxn>
                  <a:cxn ang="0">
                    <a:pos x="connsiteX75" y="connsiteY75"/>
                  </a:cxn>
                  <a:cxn ang="0">
                    <a:pos x="connsiteX76" y="connsiteY76"/>
                  </a:cxn>
                  <a:cxn ang="0">
                    <a:pos x="connsiteX77" y="connsiteY77"/>
                  </a:cxn>
                  <a:cxn ang="0">
                    <a:pos x="connsiteX78" y="connsiteY78"/>
                  </a:cxn>
                  <a:cxn ang="0">
                    <a:pos x="connsiteX79" y="connsiteY79"/>
                  </a:cxn>
                  <a:cxn ang="0">
                    <a:pos x="connsiteX80" y="connsiteY80"/>
                  </a:cxn>
                  <a:cxn ang="0">
                    <a:pos x="connsiteX81" y="connsiteY81"/>
                  </a:cxn>
                  <a:cxn ang="0">
                    <a:pos x="connsiteX82" y="connsiteY82"/>
                  </a:cxn>
                  <a:cxn ang="0">
                    <a:pos x="connsiteX83" y="connsiteY83"/>
                  </a:cxn>
                  <a:cxn ang="0">
                    <a:pos x="connsiteX84" y="connsiteY84"/>
                  </a:cxn>
                  <a:cxn ang="0">
                    <a:pos x="connsiteX85" y="connsiteY85"/>
                  </a:cxn>
                  <a:cxn ang="0">
                    <a:pos x="connsiteX86" y="connsiteY86"/>
                  </a:cxn>
                  <a:cxn ang="0">
                    <a:pos x="connsiteX87" y="connsiteY87"/>
                  </a:cxn>
                  <a:cxn ang="0">
                    <a:pos x="connsiteX88" y="connsiteY88"/>
                  </a:cxn>
                  <a:cxn ang="0">
                    <a:pos x="connsiteX89" y="connsiteY89"/>
                  </a:cxn>
                  <a:cxn ang="0">
                    <a:pos x="connsiteX90" y="connsiteY90"/>
                  </a:cxn>
                  <a:cxn ang="0">
                    <a:pos x="connsiteX91" y="connsiteY91"/>
                  </a:cxn>
                  <a:cxn ang="0">
                    <a:pos x="connsiteX92" y="connsiteY92"/>
                  </a:cxn>
                  <a:cxn ang="0">
                    <a:pos x="connsiteX93" y="connsiteY93"/>
                  </a:cxn>
                  <a:cxn ang="0">
                    <a:pos x="connsiteX94" y="connsiteY94"/>
                  </a:cxn>
                  <a:cxn ang="0">
                    <a:pos x="connsiteX95" y="connsiteY95"/>
                  </a:cxn>
                  <a:cxn ang="0">
                    <a:pos x="connsiteX96" y="connsiteY96"/>
                  </a:cxn>
                  <a:cxn ang="0">
                    <a:pos x="connsiteX97" y="connsiteY97"/>
                  </a:cxn>
                  <a:cxn ang="0">
                    <a:pos x="connsiteX98" y="connsiteY98"/>
                  </a:cxn>
                  <a:cxn ang="0">
                    <a:pos x="connsiteX99" y="connsiteY99"/>
                  </a:cxn>
                  <a:cxn ang="0">
                    <a:pos x="connsiteX100" y="connsiteY100"/>
                  </a:cxn>
                  <a:cxn ang="0">
                    <a:pos x="connsiteX101" y="connsiteY101"/>
                  </a:cxn>
                  <a:cxn ang="0">
                    <a:pos x="connsiteX102" y="connsiteY102"/>
                  </a:cxn>
                  <a:cxn ang="0">
                    <a:pos x="connsiteX103" y="connsiteY103"/>
                  </a:cxn>
                  <a:cxn ang="0">
                    <a:pos x="connsiteX104" y="connsiteY104"/>
                  </a:cxn>
                  <a:cxn ang="0">
                    <a:pos x="connsiteX105" y="connsiteY105"/>
                  </a:cxn>
                  <a:cxn ang="0">
                    <a:pos x="connsiteX106" y="connsiteY106"/>
                  </a:cxn>
                  <a:cxn ang="0">
                    <a:pos x="connsiteX107" y="connsiteY107"/>
                  </a:cxn>
                  <a:cxn ang="0">
                    <a:pos x="connsiteX108" y="connsiteY108"/>
                  </a:cxn>
                  <a:cxn ang="0">
                    <a:pos x="connsiteX109" y="connsiteY109"/>
                  </a:cxn>
                  <a:cxn ang="0">
                    <a:pos x="connsiteX110" y="connsiteY110"/>
                  </a:cxn>
                  <a:cxn ang="0">
                    <a:pos x="connsiteX111" y="connsiteY111"/>
                  </a:cxn>
                  <a:cxn ang="0">
                    <a:pos x="connsiteX112" y="connsiteY112"/>
                  </a:cxn>
                  <a:cxn ang="0">
                    <a:pos x="connsiteX113" y="connsiteY113"/>
                  </a:cxn>
                  <a:cxn ang="0">
                    <a:pos x="connsiteX114" y="connsiteY114"/>
                  </a:cxn>
                  <a:cxn ang="0">
                    <a:pos x="connsiteX115" y="connsiteY115"/>
                  </a:cxn>
                  <a:cxn ang="0">
                    <a:pos x="connsiteX116" y="connsiteY116"/>
                  </a:cxn>
                  <a:cxn ang="0">
                    <a:pos x="connsiteX117" y="connsiteY117"/>
                  </a:cxn>
                  <a:cxn ang="0">
                    <a:pos x="connsiteX118" y="connsiteY118"/>
                  </a:cxn>
                  <a:cxn ang="0">
                    <a:pos x="connsiteX119" y="connsiteY119"/>
                  </a:cxn>
                  <a:cxn ang="0">
                    <a:pos x="connsiteX120" y="connsiteY120"/>
                  </a:cxn>
                  <a:cxn ang="0">
                    <a:pos x="connsiteX121" y="connsiteY121"/>
                  </a:cxn>
                  <a:cxn ang="0">
                    <a:pos x="connsiteX122" y="connsiteY122"/>
                  </a:cxn>
                  <a:cxn ang="0">
                    <a:pos x="connsiteX123" y="connsiteY123"/>
                  </a:cxn>
                  <a:cxn ang="0">
                    <a:pos x="connsiteX124" y="connsiteY124"/>
                  </a:cxn>
                  <a:cxn ang="0">
                    <a:pos x="connsiteX125" y="connsiteY125"/>
                  </a:cxn>
                  <a:cxn ang="0">
                    <a:pos x="connsiteX126" y="connsiteY126"/>
                  </a:cxn>
                  <a:cxn ang="0">
                    <a:pos x="connsiteX127" y="connsiteY127"/>
                  </a:cxn>
                  <a:cxn ang="0">
                    <a:pos x="connsiteX128" y="connsiteY128"/>
                  </a:cxn>
                  <a:cxn ang="0">
                    <a:pos x="connsiteX129" y="connsiteY129"/>
                  </a:cxn>
                  <a:cxn ang="0">
                    <a:pos x="connsiteX130" y="connsiteY130"/>
                  </a:cxn>
                  <a:cxn ang="0">
                    <a:pos x="connsiteX131" y="connsiteY131"/>
                  </a:cxn>
                  <a:cxn ang="0">
                    <a:pos x="connsiteX132" y="connsiteY132"/>
                  </a:cxn>
                  <a:cxn ang="0">
                    <a:pos x="connsiteX133" y="connsiteY133"/>
                  </a:cxn>
                  <a:cxn ang="0">
                    <a:pos x="connsiteX134" y="connsiteY134"/>
                  </a:cxn>
                  <a:cxn ang="0">
                    <a:pos x="connsiteX135" y="connsiteY135"/>
                  </a:cxn>
                  <a:cxn ang="0">
                    <a:pos x="connsiteX136" y="connsiteY136"/>
                  </a:cxn>
                  <a:cxn ang="0">
                    <a:pos x="connsiteX137" y="connsiteY137"/>
                  </a:cxn>
                  <a:cxn ang="0">
                    <a:pos x="connsiteX138" y="connsiteY138"/>
                  </a:cxn>
                  <a:cxn ang="0">
                    <a:pos x="connsiteX139" y="connsiteY139"/>
                  </a:cxn>
                  <a:cxn ang="0">
                    <a:pos x="connsiteX140" y="connsiteY140"/>
                  </a:cxn>
                  <a:cxn ang="0">
                    <a:pos x="connsiteX141" y="connsiteY141"/>
                  </a:cxn>
                  <a:cxn ang="0">
                    <a:pos x="connsiteX142" y="connsiteY142"/>
                  </a:cxn>
                  <a:cxn ang="0">
                    <a:pos x="connsiteX143" y="connsiteY143"/>
                  </a:cxn>
                  <a:cxn ang="0">
                    <a:pos x="connsiteX144" y="connsiteY144"/>
                  </a:cxn>
                  <a:cxn ang="0">
                    <a:pos x="connsiteX145" y="connsiteY145"/>
                  </a:cxn>
                  <a:cxn ang="0">
                    <a:pos x="connsiteX146" y="connsiteY146"/>
                  </a:cxn>
                  <a:cxn ang="0">
                    <a:pos x="connsiteX147" y="connsiteY147"/>
                  </a:cxn>
                  <a:cxn ang="0">
                    <a:pos x="connsiteX148" y="connsiteY148"/>
                  </a:cxn>
                  <a:cxn ang="0">
                    <a:pos x="connsiteX149" y="connsiteY149"/>
                  </a:cxn>
                  <a:cxn ang="0">
                    <a:pos x="connsiteX150" y="connsiteY150"/>
                  </a:cxn>
                  <a:cxn ang="0">
                    <a:pos x="connsiteX151" y="connsiteY151"/>
                  </a:cxn>
                  <a:cxn ang="0">
                    <a:pos x="connsiteX152" y="connsiteY152"/>
                  </a:cxn>
                  <a:cxn ang="0">
                    <a:pos x="connsiteX153" y="connsiteY153"/>
                  </a:cxn>
                  <a:cxn ang="0">
                    <a:pos x="connsiteX154" y="connsiteY154"/>
                  </a:cxn>
                  <a:cxn ang="0">
                    <a:pos x="connsiteX155" y="connsiteY155"/>
                  </a:cxn>
                  <a:cxn ang="0">
                    <a:pos x="connsiteX156" y="connsiteY156"/>
                  </a:cxn>
                  <a:cxn ang="0">
                    <a:pos x="connsiteX157" y="connsiteY157"/>
                  </a:cxn>
                  <a:cxn ang="0">
                    <a:pos x="connsiteX158" y="connsiteY158"/>
                  </a:cxn>
                  <a:cxn ang="0">
                    <a:pos x="connsiteX159" y="connsiteY159"/>
                  </a:cxn>
                  <a:cxn ang="0">
                    <a:pos x="connsiteX160" y="connsiteY160"/>
                  </a:cxn>
                  <a:cxn ang="0">
                    <a:pos x="connsiteX161" y="connsiteY161"/>
                  </a:cxn>
                  <a:cxn ang="0">
                    <a:pos x="connsiteX162" y="connsiteY162"/>
                  </a:cxn>
                  <a:cxn ang="0">
                    <a:pos x="connsiteX163" y="connsiteY163"/>
                  </a:cxn>
                  <a:cxn ang="0">
                    <a:pos x="connsiteX164" y="connsiteY164"/>
                  </a:cxn>
                  <a:cxn ang="0">
                    <a:pos x="connsiteX165" y="connsiteY165"/>
                  </a:cxn>
                  <a:cxn ang="0">
                    <a:pos x="connsiteX166" y="connsiteY166"/>
                  </a:cxn>
                  <a:cxn ang="0">
                    <a:pos x="connsiteX167" y="connsiteY167"/>
                  </a:cxn>
                  <a:cxn ang="0">
                    <a:pos x="connsiteX168" y="connsiteY168"/>
                  </a:cxn>
                  <a:cxn ang="0">
                    <a:pos x="connsiteX169" y="connsiteY169"/>
                  </a:cxn>
                  <a:cxn ang="0">
                    <a:pos x="connsiteX170" y="connsiteY170"/>
                  </a:cxn>
                  <a:cxn ang="0">
                    <a:pos x="connsiteX171" y="connsiteY171"/>
                  </a:cxn>
                  <a:cxn ang="0">
                    <a:pos x="connsiteX172" y="connsiteY172"/>
                  </a:cxn>
                  <a:cxn ang="0">
                    <a:pos x="connsiteX173" y="connsiteY173"/>
                  </a:cxn>
                  <a:cxn ang="0">
                    <a:pos x="connsiteX174" y="connsiteY174"/>
                  </a:cxn>
                  <a:cxn ang="0">
                    <a:pos x="connsiteX175" y="connsiteY175"/>
                  </a:cxn>
                  <a:cxn ang="0">
                    <a:pos x="connsiteX176" y="connsiteY176"/>
                  </a:cxn>
                  <a:cxn ang="0">
                    <a:pos x="connsiteX177" y="connsiteY177"/>
                  </a:cxn>
                  <a:cxn ang="0">
                    <a:pos x="connsiteX178" y="connsiteY178"/>
                  </a:cxn>
                  <a:cxn ang="0">
                    <a:pos x="connsiteX179" y="connsiteY179"/>
                  </a:cxn>
                  <a:cxn ang="0">
                    <a:pos x="connsiteX180" y="connsiteY180"/>
                  </a:cxn>
                  <a:cxn ang="0">
                    <a:pos x="connsiteX181" y="connsiteY181"/>
                  </a:cxn>
                  <a:cxn ang="0">
                    <a:pos x="connsiteX182" y="connsiteY182"/>
                  </a:cxn>
                  <a:cxn ang="0">
                    <a:pos x="connsiteX183" y="connsiteY183"/>
                  </a:cxn>
                  <a:cxn ang="0">
                    <a:pos x="connsiteX184" y="connsiteY184"/>
                  </a:cxn>
                  <a:cxn ang="0">
                    <a:pos x="connsiteX185" y="connsiteY185"/>
                  </a:cxn>
                  <a:cxn ang="0">
                    <a:pos x="connsiteX186" y="connsiteY186"/>
                  </a:cxn>
                  <a:cxn ang="0">
                    <a:pos x="connsiteX187" y="connsiteY187"/>
                  </a:cxn>
                  <a:cxn ang="0">
                    <a:pos x="connsiteX188" y="connsiteY188"/>
                  </a:cxn>
                  <a:cxn ang="0">
                    <a:pos x="connsiteX189" y="connsiteY189"/>
                  </a:cxn>
                  <a:cxn ang="0">
                    <a:pos x="connsiteX190" y="connsiteY190"/>
                  </a:cxn>
                  <a:cxn ang="0">
                    <a:pos x="connsiteX191" y="connsiteY191"/>
                  </a:cxn>
                  <a:cxn ang="0">
                    <a:pos x="connsiteX192" y="connsiteY192"/>
                  </a:cxn>
                  <a:cxn ang="0">
                    <a:pos x="connsiteX193" y="connsiteY193"/>
                  </a:cxn>
                  <a:cxn ang="0">
                    <a:pos x="connsiteX194" y="connsiteY194"/>
                  </a:cxn>
                  <a:cxn ang="0">
                    <a:pos x="connsiteX195" y="connsiteY195"/>
                  </a:cxn>
                  <a:cxn ang="0">
                    <a:pos x="connsiteX196" y="connsiteY196"/>
                  </a:cxn>
                  <a:cxn ang="0">
                    <a:pos x="connsiteX197" y="connsiteY197"/>
                  </a:cxn>
                  <a:cxn ang="0">
                    <a:pos x="connsiteX198" y="connsiteY198"/>
                  </a:cxn>
                  <a:cxn ang="0">
                    <a:pos x="connsiteX199" y="connsiteY199"/>
                  </a:cxn>
                  <a:cxn ang="0">
                    <a:pos x="connsiteX200" y="connsiteY200"/>
                  </a:cxn>
                  <a:cxn ang="0">
                    <a:pos x="connsiteX201" y="connsiteY201"/>
                  </a:cxn>
                  <a:cxn ang="0">
                    <a:pos x="connsiteX202" y="connsiteY202"/>
                  </a:cxn>
                  <a:cxn ang="0">
                    <a:pos x="connsiteX203" y="connsiteY203"/>
                  </a:cxn>
                  <a:cxn ang="0">
                    <a:pos x="connsiteX204" y="connsiteY204"/>
                  </a:cxn>
                  <a:cxn ang="0">
                    <a:pos x="connsiteX205" y="connsiteY205"/>
                  </a:cxn>
                  <a:cxn ang="0">
                    <a:pos x="connsiteX206" y="connsiteY206"/>
                  </a:cxn>
                  <a:cxn ang="0">
                    <a:pos x="connsiteX207" y="connsiteY207"/>
                  </a:cxn>
                  <a:cxn ang="0">
                    <a:pos x="connsiteX208" y="connsiteY208"/>
                  </a:cxn>
                  <a:cxn ang="0">
                    <a:pos x="connsiteX209" y="connsiteY209"/>
                  </a:cxn>
                  <a:cxn ang="0">
                    <a:pos x="connsiteX210" y="connsiteY210"/>
                  </a:cxn>
                  <a:cxn ang="0">
                    <a:pos x="connsiteX211" y="connsiteY211"/>
                  </a:cxn>
                  <a:cxn ang="0">
                    <a:pos x="connsiteX212" y="connsiteY212"/>
                  </a:cxn>
                  <a:cxn ang="0">
                    <a:pos x="connsiteX213" y="connsiteY213"/>
                  </a:cxn>
                  <a:cxn ang="0">
                    <a:pos x="connsiteX214" y="connsiteY214"/>
                  </a:cxn>
                  <a:cxn ang="0">
                    <a:pos x="connsiteX215" y="connsiteY215"/>
                  </a:cxn>
                  <a:cxn ang="0">
                    <a:pos x="connsiteX216" y="connsiteY216"/>
                  </a:cxn>
                  <a:cxn ang="0">
                    <a:pos x="connsiteX217" y="connsiteY217"/>
                  </a:cxn>
                  <a:cxn ang="0">
                    <a:pos x="connsiteX218" y="connsiteY218"/>
                  </a:cxn>
                  <a:cxn ang="0">
                    <a:pos x="connsiteX219" y="connsiteY219"/>
                  </a:cxn>
                  <a:cxn ang="0">
                    <a:pos x="connsiteX220" y="connsiteY220"/>
                  </a:cxn>
                  <a:cxn ang="0">
                    <a:pos x="connsiteX221" y="connsiteY221"/>
                  </a:cxn>
                  <a:cxn ang="0">
                    <a:pos x="connsiteX222" y="connsiteY222"/>
                  </a:cxn>
                  <a:cxn ang="0">
                    <a:pos x="connsiteX223" y="connsiteY223"/>
                  </a:cxn>
                  <a:cxn ang="0">
                    <a:pos x="connsiteX224" y="connsiteY224"/>
                  </a:cxn>
                  <a:cxn ang="0">
                    <a:pos x="connsiteX225" y="connsiteY225"/>
                  </a:cxn>
                  <a:cxn ang="0">
                    <a:pos x="connsiteX226" y="connsiteY226"/>
                  </a:cxn>
                  <a:cxn ang="0">
                    <a:pos x="connsiteX227" y="connsiteY227"/>
                  </a:cxn>
                  <a:cxn ang="0">
                    <a:pos x="connsiteX228" y="connsiteY228"/>
                  </a:cxn>
                  <a:cxn ang="0">
                    <a:pos x="connsiteX229" y="connsiteY229"/>
                  </a:cxn>
                  <a:cxn ang="0">
                    <a:pos x="connsiteX230" y="connsiteY230"/>
                  </a:cxn>
                  <a:cxn ang="0">
                    <a:pos x="connsiteX231" y="connsiteY231"/>
                  </a:cxn>
                  <a:cxn ang="0">
                    <a:pos x="connsiteX232" y="connsiteY232"/>
                  </a:cxn>
                  <a:cxn ang="0">
                    <a:pos x="connsiteX233" y="connsiteY233"/>
                  </a:cxn>
                  <a:cxn ang="0">
                    <a:pos x="connsiteX234" y="connsiteY234"/>
                  </a:cxn>
                  <a:cxn ang="0">
                    <a:pos x="connsiteX235" y="connsiteY235"/>
                  </a:cxn>
                  <a:cxn ang="0">
                    <a:pos x="connsiteX236" y="connsiteY236"/>
                  </a:cxn>
                  <a:cxn ang="0">
                    <a:pos x="connsiteX237" y="connsiteY237"/>
                  </a:cxn>
                  <a:cxn ang="0">
                    <a:pos x="connsiteX238" y="connsiteY238"/>
                  </a:cxn>
                  <a:cxn ang="0">
                    <a:pos x="connsiteX239" y="connsiteY239"/>
                  </a:cxn>
                  <a:cxn ang="0">
                    <a:pos x="connsiteX240" y="connsiteY240"/>
                  </a:cxn>
                  <a:cxn ang="0">
                    <a:pos x="connsiteX241" y="connsiteY241"/>
                  </a:cxn>
                  <a:cxn ang="0">
                    <a:pos x="connsiteX242" y="connsiteY242"/>
                  </a:cxn>
                  <a:cxn ang="0">
                    <a:pos x="connsiteX243" y="connsiteY243"/>
                  </a:cxn>
                  <a:cxn ang="0">
                    <a:pos x="connsiteX244" y="connsiteY244"/>
                  </a:cxn>
                  <a:cxn ang="0">
                    <a:pos x="connsiteX245" y="connsiteY245"/>
                  </a:cxn>
                  <a:cxn ang="0">
                    <a:pos x="connsiteX246" y="connsiteY246"/>
                  </a:cxn>
                  <a:cxn ang="0">
                    <a:pos x="connsiteX247" y="connsiteY247"/>
                  </a:cxn>
                  <a:cxn ang="0">
                    <a:pos x="connsiteX248" y="connsiteY248"/>
                  </a:cxn>
                  <a:cxn ang="0">
                    <a:pos x="connsiteX249" y="connsiteY249"/>
                  </a:cxn>
                  <a:cxn ang="0">
                    <a:pos x="connsiteX250" y="connsiteY250"/>
                  </a:cxn>
                  <a:cxn ang="0">
                    <a:pos x="connsiteX251" y="connsiteY251"/>
                  </a:cxn>
                  <a:cxn ang="0">
                    <a:pos x="connsiteX252" y="connsiteY252"/>
                  </a:cxn>
                  <a:cxn ang="0">
                    <a:pos x="connsiteX253" y="connsiteY253"/>
                  </a:cxn>
                  <a:cxn ang="0">
                    <a:pos x="connsiteX254" y="connsiteY254"/>
                  </a:cxn>
                  <a:cxn ang="0">
                    <a:pos x="connsiteX255" y="connsiteY255"/>
                  </a:cxn>
                  <a:cxn ang="0">
                    <a:pos x="connsiteX256" y="connsiteY256"/>
                  </a:cxn>
                  <a:cxn ang="0">
                    <a:pos x="connsiteX257" y="connsiteY257"/>
                  </a:cxn>
                  <a:cxn ang="0">
                    <a:pos x="connsiteX258" y="connsiteY258"/>
                  </a:cxn>
                  <a:cxn ang="0">
                    <a:pos x="connsiteX259" y="connsiteY259"/>
                  </a:cxn>
                  <a:cxn ang="0">
                    <a:pos x="connsiteX260" y="connsiteY260"/>
                  </a:cxn>
                  <a:cxn ang="0">
                    <a:pos x="connsiteX261" y="connsiteY261"/>
                  </a:cxn>
                  <a:cxn ang="0">
                    <a:pos x="connsiteX262" y="connsiteY262"/>
                  </a:cxn>
                  <a:cxn ang="0">
                    <a:pos x="connsiteX263" y="connsiteY263"/>
                  </a:cxn>
                  <a:cxn ang="0">
                    <a:pos x="connsiteX264" y="connsiteY264"/>
                  </a:cxn>
                  <a:cxn ang="0">
                    <a:pos x="connsiteX265" y="connsiteY265"/>
                  </a:cxn>
                  <a:cxn ang="0">
                    <a:pos x="connsiteX266" y="connsiteY266"/>
                  </a:cxn>
                  <a:cxn ang="0">
                    <a:pos x="connsiteX267" y="connsiteY267"/>
                  </a:cxn>
                  <a:cxn ang="0">
                    <a:pos x="connsiteX268" y="connsiteY268"/>
                  </a:cxn>
                  <a:cxn ang="0">
                    <a:pos x="connsiteX269" y="connsiteY269"/>
                  </a:cxn>
                  <a:cxn ang="0">
                    <a:pos x="connsiteX270" y="connsiteY270"/>
                  </a:cxn>
                  <a:cxn ang="0">
                    <a:pos x="connsiteX271" y="connsiteY271"/>
                  </a:cxn>
                  <a:cxn ang="0">
                    <a:pos x="connsiteX272" y="connsiteY272"/>
                  </a:cxn>
                  <a:cxn ang="0">
                    <a:pos x="connsiteX273" y="connsiteY273"/>
                  </a:cxn>
                  <a:cxn ang="0">
                    <a:pos x="connsiteX274" y="connsiteY274"/>
                  </a:cxn>
                  <a:cxn ang="0">
                    <a:pos x="connsiteX275" y="connsiteY275"/>
                  </a:cxn>
                  <a:cxn ang="0">
                    <a:pos x="connsiteX276" y="connsiteY276"/>
                  </a:cxn>
                  <a:cxn ang="0">
                    <a:pos x="connsiteX277" y="connsiteY277"/>
                  </a:cxn>
                  <a:cxn ang="0">
                    <a:pos x="connsiteX278" y="connsiteY278"/>
                  </a:cxn>
                  <a:cxn ang="0">
                    <a:pos x="connsiteX279" y="connsiteY279"/>
                  </a:cxn>
                  <a:cxn ang="0">
                    <a:pos x="connsiteX280" y="connsiteY280"/>
                  </a:cxn>
                  <a:cxn ang="0">
                    <a:pos x="connsiteX281" y="connsiteY281"/>
                  </a:cxn>
                  <a:cxn ang="0">
                    <a:pos x="connsiteX282" y="connsiteY282"/>
                  </a:cxn>
                  <a:cxn ang="0">
                    <a:pos x="connsiteX283" y="connsiteY283"/>
                  </a:cxn>
                  <a:cxn ang="0">
                    <a:pos x="connsiteX284" y="connsiteY284"/>
                  </a:cxn>
                  <a:cxn ang="0">
                    <a:pos x="connsiteX285" y="connsiteY285"/>
                  </a:cxn>
                  <a:cxn ang="0">
                    <a:pos x="connsiteX286" y="connsiteY286"/>
                  </a:cxn>
                  <a:cxn ang="0">
                    <a:pos x="connsiteX287" y="connsiteY287"/>
                  </a:cxn>
                </a:cxnLst>
                <a:rect l="l" t="t" r="r" b="b"/>
                <a:pathLst>
                  <a:path w="5260975" h="1410656">
                    <a:moveTo>
                      <a:pt x="5260975" y="0"/>
                    </a:moveTo>
                    <a:lnTo>
                      <a:pt x="5260975" y="221634"/>
                    </a:lnTo>
                    <a:lnTo>
                      <a:pt x="5226503" y="237063"/>
                    </a:lnTo>
                    <a:cubicBezTo>
                      <a:pt x="5219783" y="239848"/>
                      <a:pt x="5212389" y="241384"/>
                      <a:pt x="5206341" y="245128"/>
                    </a:cubicBezTo>
                    <a:cubicBezTo>
                      <a:pt x="5178495" y="262219"/>
                      <a:pt x="5151515" y="280654"/>
                      <a:pt x="5123287" y="297073"/>
                    </a:cubicBezTo>
                    <a:cubicBezTo>
                      <a:pt x="5094195" y="314067"/>
                      <a:pt x="5068175" y="334134"/>
                      <a:pt x="5048107" y="361307"/>
                    </a:cubicBezTo>
                    <a:cubicBezTo>
                      <a:pt x="5029480" y="386559"/>
                      <a:pt x="5011429" y="412194"/>
                      <a:pt x="4992899" y="437542"/>
                    </a:cubicBezTo>
                    <a:cubicBezTo>
                      <a:pt x="4988194" y="443975"/>
                      <a:pt x="4983873" y="451561"/>
                      <a:pt x="4977440" y="455690"/>
                    </a:cubicBezTo>
                    <a:cubicBezTo>
                      <a:pt x="4964094" y="464331"/>
                      <a:pt x="4949499" y="471340"/>
                      <a:pt x="4935193" y="478445"/>
                    </a:cubicBezTo>
                    <a:cubicBezTo>
                      <a:pt x="4922903" y="484494"/>
                      <a:pt x="4909845" y="489006"/>
                      <a:pt x="4897844" y="495535"/>
                    </a:cubicBezTo>
                    <a:cubicBezTo>
                      <a:pt x="4888243" y="500721"/>
                      <a:pt x="4879697" y="507922"/>
                      <a:pt x="4870767" y="514451"/>
                    </a:cubicBezTo>
                    <a:cubicBezTo>
                      <a:pt x="4862990" y="520115"/>
                      <a:pt x="4854445" y="525012"/>
                      <a:pt x="4847916" y="531830"/>
                    </a:cubicBezTo>
                    <a:cubicBezTo>
                      <a:pt x="4831977" y="548344"/>
                      <a:pt x="4815942" y="564571"/>
                      <a:pt x="4796163" y="576765"/>
                    </a:cubicBezTo>
                    <a:cubicBezTo>
                      <a:pt x="4776672" y="588862"/>
                      <a:pt x="4758237" y="602401"/>
                      <a:pt x="4738843" y="614691"/>
                    </a:cubicBezTo>
                    <a:cubicBezTo>
                      <a:pt x="4719831" y="626693"/>
                      <a:pt x="4702645" y="639846"/>
                      <a:pt x="4692755" y="661162"/>
                    </a:cubicBezTo>
                    <a:cubicBezTo>
                      <a:pt x="4688339" y="670571"/>
                      <a:pt x="4682097" y="680845"/>
                      <a:pt x="4673744" y="686318"/>
                    </a:cubicBezTo>
                    <a:cubicBezTo>
                      <a:pt x="4661838" y="694095"/>
                      <a:pt x="4646764" y="696880"/>
                      <a:pt x="4633801" y="703505"/>
                    </a:cubicBezTo>
                    <a:cubicBezTo>
                      <a:pt x="4618535" y="711282"/>
                      <a:pt x="4600869" y="718003"/>
                      <a:pt x="4590499" y="730389"/>
                    </a:cubicBezTo>
                    <a:cubicBezTo>
                      <a:pt x="4581281" y="741431"/>
                      <a:pt x="4571968" y="750072"/>
                      <a:pt x="4559773" y="757081"/>
                    </a:cubicBezTo>
                    <a:cubicBezTo>
                      <a:pt x="4551229" y="761978"/>
                      <a:pt x="4544892" y="770907"/>
                      <a:pt x="4536059" y="774940"/>
                    </a:cubicBezTo>
                    <a:cubicBezTo>
                      <a:pt x="4524441" y="780317"/>
                      <a:pt x="4512727" y="784542"/>
                      <a:pt x="4502549" y="792895"/>
                    </a:cubicBezTo>
                    <a:cubicBezTo>
                      <a:pt x="4491987" y="801536"/>
                      <a:pt x="4479986" y="808353"/>
                      <a:pt x="4468944" y="816419"/>
                    </a:cubicBezTo>
                    <a:cubicBezTo>
                      <a:pt x="4463087" y="820739"/>
                      <a:pt x="4458286" y="826404"/>
                      <a:pt x="4452622" y="830917"/>
                    </a:cubicBezTo>
                    <a:cubicBezTo>
                      <a:pt x="4442252" y="839174"/>
                      <a:pt x="4431690" y="847239"/>
                      <a:pt x="4421032" y="855016"/>
                    </a:cubicBezTo>
                    <a:cubicBezTo>
                      <a:pt x="4410375" y="862794"/>
                      <a:pt x="4400197" y="871819"/>
                      <a:pt x="4388483" y="877484"/>
                    </a:cubicBezTo>
                    <a:cubicBezTo>
                      <a:pt x="4368513" y="887086"/>
                      <a:pt x="4346717" y="892847"/>
                      <a:pt x="4327321" y="903216"/>
                    </a:cubicBezTo>
                    <a:cubicBezTo>
                      <a:pt x="4307639" y="913777"/>
                      <a:pt x="4289107" y="927028"/>
                      <a:pt x="4271633" y="941046"/>
                    </a:cubicBezTo>
                    <a:cubicBezTo>
                      <a:pt x="4257807" y="952088"/>
                      <a:pt x="4244845" y="963034"/>
                      <a:pt x="4227465" y="968698"/>
                    </a:cubicBezTo>
                    <a:cubicBezTo>
                      <a:pt x="4217768" y="971867"/>
                      <a:pt x="4207591" y="978780"/>
                      <a:pt x="4201733" y="986846"/>
                    </a:cubicBezTo>
                    <a:cubicBezTo>
                      <a:pt x="4189059" y="1004416"/>
                      <a:pt x="4172833" y="1016802"/>
                      <a:pt x="4154494" y="1027364"/>
                    </a:cubicBezTo>
                    <a:cubicBezTo>
                      <a:pt x="4130010" y="1041574"/>
                      <a:pt x="4105814" y="1056072"/>
                      <a:pt x="4081234" y="1069994"/>
                    </a:cubicBezTo>
                    <a:cubicBezTo>
                      <a:pt x="4066737" y="1078252"/>
                      <a:pt x="4052335" y="1086989"/>
                      <a:pt x="4036971" y="1093038"/>
                    </a:cubicBezTo>
                    <a:cubicBezTo>
                      <a:pt x="4005575" y="1105520"/>
                      <a:pt x="3973410" y="1116177"/>
                      <a:pt x="3941725" y="1127796"/>
                    </a:cubicBezTo>
                    <a:cubicBezTo>
                      <a:pt x="3931355" y="1131540"/>
                      <a:pt x="3921561" y="1136917"/>
                      <a:pt x="3910999" y="1140182"/>
                    </a:cubicBezTo>
                    <a:cubicBezTo>
                      <a:pt x="3899573" y="1143734"/>
                      <a:pt x="3887285" y="1144790"/>
                      <a:pt x="3875859" y="1148343"/>
                    </a:cubicBezTo>
                    <a:cubicBezTo>
                      <a:pt x="3856847" y="1154199"/>
                      <a:pt x="3838412" y="1161689"/>
                      <a:pt x="3819401" y="1167642"/>
                    </a:cubicBezTo>
                    <a:cubicBezTo>
                      <a:pt x="3782723" y="1179068"/>
                      <a:pt x="3745949" y="1190014"/>
                      <a:pt x="3709176" y="1200863"/>
                    </a:cubicBezTo>
                    <a:cubicBezTo>
                      <a:pt x="3701303" y="1203168"/>
                      <a:pt x="3692757" y="1203456"/>
                      <a:pt x="3684981" y="1205952"/>
                    </a:cubicBezTo>
                    <a:cubicBezTo>
                      <a:pt x="3664337" y="1212673"/>
                      <a:pt x="3643789" y="1219970"/>
                      <a:pt x="3623338" y="1227363"/>
                    </a:cubicBezTo>
                    <a:cubicBezTo>
                      <a:pt x="3610953" y="1231876"/>
                      <a:pt x="3598854" y="1237445"/>
                      <a:pt x="3586373" y="1241765"/>
                    </a:cubicBezTo>
                    <a:cubicBezTo>
                      <a:pt x="3576387" y="1245222"/>
                      <a:pt x="3566113" y="1247910"/>
                      <a:pt x="3555743" y="1250023"/>
                    </a:cubicBezTo>
                    <a:cubicBezTo>
                      <a:pt x="3546814" y="1251848"/>
                      <a:pt x="3537501" y="1251655"/>
                      <a:pt x="3528667" y="1253864"/>
                    </a:cubicBezTo>
                    <a:cubicBezTo>
                      <a:pt x="3504759" y="1259816"/>
                      <a:pt x="3481140" y="1266538"/>
                      <a:pt x="3457424" y="1272874"/>
                    </a:cubicBezTo>
                    <a:cubicBezTo>
                      <a:pt x="3447919" y="1275371"/>
                      <a:pt x="3438221" y="1277196"/>
                      <a:pt x="3429003" y="1280364"/>
                    </a:cubicBezTo>
                    <a:cubicBezTo>
                      <a:pt x="3404327" y="1288717"/>
                      <a:pt x="3380036" y="1298222"/>
                      <a:pt x="3355264" y="1306096"/>
                    </a:cubicBezTo>
                    <a:cubicBezTo>
                      <a:pt x="3334717" y="1312625"/>
                      <a:pt x="3313593" y="1317329"/>
                      <a:pt x="3292757" y="1323090"/>
                    </a:cubicBezTo>
                    <a:cubicBezTo>
                      <a:pt x="3283924" y="1325587"/>
                      <a:pt x="3275475" y="1329140"/>
                      <a:pt x="3266643" y="1331251"/>
                    </a:cubicBezTo>
                    <a:cubicBezTo>
                      <a:pt x="3246863" y="1336053"/>
                      <a:pt x="3226796" y="1340085"/>
                      <a:pt x="3206921" y="1344886"/>
                    </a:cubicBezTo>
                    <a:cubicBezTo>
                      <a:pt x="3195590" y="1347670"/>
                      <a:pt x="3184645" y="1352663"/>
                      <a:pt x="3173123" y="1354488"/>
                    </a:cubicBezTo>
                    <a:cubicBezTo>
                      <a:pt x="3145759" y="1358808"/>
                      <a:pt x="3118203" y="1361880"/>
                      <a:pt x="3090646" y="1365337"/>
                    </a:cubicBezTo>
                    <a:cubicBezTo>
                      <a:pt x="3062227" y="1368889"/>
                      <a:pt x="3033902" y="1372634"/>
                      <a:pt x="3005480" y="1375802"/>
                    </a:cubicBezTo>
                    <a:cubicBezTo>
                      <a:pt x="2989926" y="1377435"/>
                      <a:pt x="2974275" y="1377723"/>
                      <a:pt x="2958721" y="1379259"/>
                    </a:cubicBezTo>
                    <a:cubicBezTo>
                      <a:pt x="2945087" y="1380604"/>
                      <a:pt x="2931549" y="1383100"/>
                      <a:pt x="2917915" y="1384733"/>
                    </a:cubicBezTo>
                    <a:cubicBezTo>
                      <a:pt x="2906105" y="1386076"/>
                      <a:pt x="2894199" y="1386844"/>
                      <a:pt x="2882389" y="1388189"/>
                    </a:cubicBezTo>
                    <a:cubicBezTo>
                      <a:pt x="2863475" y="1390397"/>
                      <a:pt x="2844655" y="1392894"/>
                      <a:pt x="2825837" y="1395198"/>
                    </a:cubicBezTo>
                    <a:cubicBezTo>
                      <a:pt x="2817964" y="1396062"/>
                      <a:pt x="2809706" y="1398462"/>
                      <a:pt x="2802313" y="1397023"/>
                    </a:cubicBezTo>
                    <a:cubicBezTo>
                      <a:pt x="2783686" y="1393373"/>
                      <a:pt x="2765347" y="1394430"/>
                      <a:pt x="2746816" y="1396926"/>
                    </a:cubicBezTo>
                    <a:cubicBezTo>
                      <a:pt x="2740479" y="1397791"/>
                      <a:pt x="2733662" y="1397598"/>
                      <a:pt x="2727517" y="1395966"/>
                    </a:cubicBezTo>
                    <a:cubicBezTo>
                      <a:pt x="2714939" y="1392701"/>
                      <a:pt x="2702745" y="1388092"/>
                      <a:pt x="2690359" y="1384060"/>
                    </a:cubicBezTo>
                    <a:cubicBezTo>
                      <a:pt x="2689014" y="1383580"/>
                      <a:pt x="2687382" y="1383484"/>
                      <a:pt x="2685943" y="1383196"/>
                    </a:cubicBezTo>
                    <a:cubicBezTo>
                      <a:pt x="2677781" y="1381563"/>
                      <a:pt x="2669717" y="1379931"/>
                      <a:pt x="2661554" y="1378491"/>
                    </a:cubicBezTo>
                    <a:cubicBezTo>
                      <a:pt x="2657138" y="1377723"/>
                      <a:pt x="2652625" y="1377627"/>
                      <a:pt x="2648208" y="1376955"/>
                    </a:cubicBezTo>
                    <a:cubicBezTo>
                      <a:pt x="2631118" y="1374266"/>
                      <a:pt x="2612299" y="1378779"/>
                      <a:pt x="2597512" y="1367162"/>
                    </a:cubicBezTo>
                    <a:cubicBezTo>
                      <a:pt x="2587911" y="1359672"/>
                      <a:pt x="2578597" y="1361401"/>
                      <a:pt x="2568324" y="1362553"/>
                    </a:cubicBezTo>
                    <a:cubicBezTo>
                      <a:pt x="2560547" y="1363417"/>
                      <a:pt x="2552577" y="1363128"/>
                      <a:pt x="2544704" y="1363225"/>
                    </a:cubicBezTo>
                    <a:cubicBezTo>
                      <a:pt x="2530878" y="1363512"/>
                      <a:pt x="2517052" y="1363609"/>
                      <a:pt x="2503225" y="1364089"/>
                    </a:cubicBezTo>
                    <a:cubicBezTo>
                      <a:pt x="2498808" y="1364281"/>
                      <a:pt x="2494297" y="1366682"/>
                      <a:pt x="2489975" y="1366298"/>
                    </a:cubicBezTo>
                    <a:cubicBezTo>
                      <a:pt x="2470004" y="1364473"/>
                      <a:pt x="2450033" y="1361592"/>
                      <a:pt x="2430061" y="1359960"/>
                    </a:cubicBezTo>
                    <a:cubicBezTo>
                      <a:pt x="2418732" y="1359001"/>
                      <a:pt x="2407114" y="1360824"/>
                      <a:pt x="2395880" y="1359480"/>
                    </a:cubicBezTo>
                    <a:cubicBezTo>
                      <a:pt x="2382919" y="1357944"/>
                      <a:pt x="2370245" y="1354008"/>
                      <a:pt x="2357378" y="1351607"/>
                    </a:cubicBezTo>
                    <a:cubicBezTo>
                      <a:pt x="2353826" y="1350935"/>
                      <a:pt x="2349889" y="1351799"/>
                      <a:pt x="2346145" y="1351991"/>
                    </a:cubicBezTo>
                    <a:cubicBezTo>
                      <a:pt x="2341920" y="1352183"/>
                      <a:pt x="2337791" y="1352567"/>
                      <a:pt x="2333567" y="1352663"/>
                    </a:cubicBezTo>
                    <a:cubicBezTo>
                      <a:pt x="2320700" y="1352856"/>
                      <a:pt x="2307835" y="1352567"/>
                      <a:pt x="2294968" y="1353240"/>
                    </a:cubicBezTo>
                    <a:cubicBezTo>
                      <a:pt x="2287095" y="1353624"/>
                      <a:pt x="2278839" y="1357560"/>
                      <a:pt x="2271540" y="1356120"/>
                    </a:cubicBezTo>
                    <a:cubicBezTo>
                      <a:pt x="2256659" y="1353335"/>
                      <a:pt x="2241776" y="1359576"/>
                      <a:pt x="2226895" y="1354392"/>
                    </a:cubicBezTo>
                    <a:cubicBezTo>
                      <a:pt x="2222285" y="1352856"/>
                      <a:pt x="2215948" y="1356696"/>
                      <a:pt x="2210379" y="1356888"/>
                    </a:cubicBezTo>
                    <a:cubicBezTo>
                      <a:pt x="2196457" y="1357368"/>
                      <a:pt x="2182535" y="1357272"/>
                      <a:pt x="2168613" y="1357176"/>
                    </a:cubicBezTo>
                    <a:cubicBezTo>
                      <a:pt x="2156131" y="1357080"/>
                      <a:pt x="2143168" y="1358424"/>
                      <a:pt x="2131167" y="1355736"/>
                    </a:cubicBezTo>
                    <a:cubicBezTo>
                      <a:pt x="2118588" y="1352856"/>
                      <a:pt x="2107259" y="1353240"/>
                      <a:pt x="2095065" y="1356504"/>
                    </a:cubicBezTo>
                    <a:cubicBezTo>
                      <a:pt x="2086711" y="1358712"/>
                      <a:pt x="2077878" y="1359001"/>
                      <a:pt x="2069237" y="1359672"/>
                    </a:cubicBezTo>
                    <a:cubicBezTo>
                      <a:pt x="2059924" y="1360440"/>
                      <a:pt x="2049650" y="1358424"/>
                      <a:pt x="2041201" y="1361592"/>
                    </a:cubicBezTo>
                    <a:cubicBezTo>
                      <a:pt x="2016044" y="1371002"/>
                      <a:pt x="1990216" y="1373018"/>
                      <a:pt x="1963909" y="1373018"/>
                    </a:cubicBezTo>
                    <a:cubicBezTo>
                      <a:pt x="1959107" y="1373018"/>
                      <a:pt x="1954210" y="1371675"/>
                      <a:pt x="1949603" y="1370234"/>
                    </a:cubicBezTo>
                    <a:cubicBezTo>
                      <a:pt x="1922717" y="1361592"/>
                      <a:pt x="1895737" y="1362360"/>
                      <a:pt x="1868373" y="1367641"/>
                    </a:cubicBezTo>
                    <a:cubicBezTo>
                      <a:pt x="1862708" y="1368794"/>
                      <a:pt x="1856372" y="1368986"/>
                      <a:pt x="1850707" y="1367834"/>
                    </a:cubicBezTo>
                    <a:cubicBezTo>
                      <a:pt x="1834768" y="1364473"/>
                      <a:pt x="1819309" y="1358904"/>
                      <a:pt x="1803275" y="1356504"/>
                    </a:cubicBezTo>
                    <a:cubicBezTo>
                      <a:pt x="1776775" y="1352567"/>
                      <a:pt x="1753828" y="1365817"/>
                      <a:pt x="1730112" y="1374459"/>
                    </a:cubicBezTo>
                    <a:cubicBezTo>
                      <a:pt x="1707548" y="1382620"/>
                      <a:pt x="1688345" y="1401055"/>
                      <a:pt x="1661652" y="1396926"/>
                    </a:cubicBezTo>
                    <a:cubicBezTo>
                      <a:pt x="1658965" y="1396542"/>
                      <a:pt x="1655988" y="1399134"/>
                      <a:pt x="1653011" y="1399807"/>
                    </a:cubicBezTo>
                    <a:cubicBezTo>
                      <a:pt x="1644850" y="1401631"/>
                      <a:pt x="1636689" y="1403839"/>
                      <a:pt x="1628431" y="1404704"/>
                    </a:cubicBezTo>
                    <a:cubicBezTo>
                      <a:pt x="1618350" y="1405856"/>
                      <a:pt x="1608076" y="1405472"/>
                      <a:pt x="1597995" y="1406432"/>
                    </a:cubicBezTo>
                    <a:cubicBezTo>
                      <a:pt x="1585032" y="1407584"/>
                      <a:pt x="1572263" y="1410656"/>
                      <a:pt x="1559396" y="1410656"/>
                    </a:cubicBezTo>
                    <a:cubicBezTo>
                      <a:pt x="1549026" y="1410656"/>
                      <a:pt x="1538753" y="1407104"/>
                      <a:pt x="1528480" y="1405375"/>
                    </a:cubicBezTo>
                    <a:cubicBezTo>
                      <a:pt x="1513981" y="1402975"/>
                      <a:pt x="1498042" y="1403647"/>
                      <a:pt x="1485272" y="1397502"/>
                    </a:cubicBezTo>
                    <a:cubicBezTo>
                      <a:pt x="1471639" y="1390973"/>
                      <a:pt x="1458676" y="1387997"/>
                      <a:pt x="1444562" y="1390013"/>
                    </a:cubicBezTo>
                    <a:cubicBezTo>
                      <a:pt x="1439857" y="1390685"/>
                      <a:pt x="1433808" y="1394718"/>
                      <a:pt x="1431696" y="1398846"/>
                    </a:cubicBezTo>
                    <a:cubicBezTo>
                      <a:pt x="1426991" y="1408064"/>
                      <a:pt x="1420559" y="1409697"/>
                      <a:pt x="1411821" y="1406527"/>
                    </a:cubicBezTo>
                    <a:cubicBezTo>
                      <a:pt x="1404236" y="1403839"/>
                      <a:pt x="1394922" y="1402495"/>
                      <a:pt x="1389738" y="1397310"/>
                    </a:cubicBezTo>
                    <a:cubicBezTo>
                      <a:pt x="1375047" y="1382620"/>
                      <a:pt x="1356324" y="1382140"/>
                      <a:pt x="1338081" y="1378204"/>
                    </a:cubicBezTo>
                    <a:cubicBezTo>
                      <a:pt x="1326945" y="1375802"/>
                      <a:pt x="1316574" y="1375707"/>
                      <a:pt x="1305436" y="1377339"/>
                    </a:cubicBezTo>
                    <a:cubicBezTo>
                      <a:pt x="1281241" y="1380988"/>
                      <a:pt x="1257717" y="1375802"/>
                      <a:pt x="1234481" y="1369178"/>
                    </a:cubicBezTo>
                    <a:cubicBezTo>
                      <a:pt x="1219118" y="1364761"/>
                      <a:pt x="1203372" y="1362073"/>
                      <a:pt x="1188106" y="1357560"/>
                    </a:cubicBezTo>
                    <a:cubicBezTo>
                      <a:pt x="1176680" y="1354104"/>
                      <a:pt x="1165255" y="1349975"/>
                      <a:pt x="1154790" y="1344406"/>
                    </a:cubicBezTo>
                    <a:cubicBezTo>
                      <a:pt x="1139618" y="1336244"/>
                      <a:pt x="1126369" y="1323954"/>
                      <a:pt x="1107069" y="1327219"/>
                    </a:cubicBezTo>
                    <a:cubicBezTo>
                      <a:pt x="1090074" y="1330099"/>
                      <a:pt x="1074713" y="1324051"/>
                      <a:pt x="1059158" y="1318290"/>
                    </a:cubicBezTo>
                    <a:cubicBezTo>
                      <a:pt x="1047732" y="1314065"/>
                      <a:pt x="1036308" y="1309744"/>
                      <a:pt x="1024496" y="1307056"/>
                    </a:cubicBezTo>
                    <a:cubicBezTo>
                      <a:pt x="1010478" y="1303887"/>
                      <a:pt x="994635" y="1305232"/>
                      <a:pt x="982153" y="1299374"/>
                    </a:cubicBezTo>
                    <a:cubicBezTo>
                      <a:pt x="969095" y="1293229"/>
                      <a:pt x="958246" y="1297358"/>
                      <a:pt x="946628" y="1299087"/>
                    </a:cubicBezTo>
                    <a:cubicBezTo>
                      <a:pt x="928097" y="1301775"/>
                      <a:pt x="909661" y="1306768"/>
                      <a:pt x="890939" y="1300431"/>
                    </a:cubicBezTo>
                    <a:cubicBezTo>
                      <a:pt x="868184" y="1292750"/>
                      <a:pt x="845620" y="1284493"/>
                      <a:pt x="822769" y="1277196"/>
                    </a:cubicBezTo>
                    <a:cubicBezTo>
                      <a:pt x="813934" y="1274410"/>
                      <a:pt x="804431" y="1273258"/>
                      <a:pt x="795212" y="1272010"/>
                    </a:cubicBezTo>
                    <a:cubicBezTo>
                      <a:pt x="786476" y="1270954"/>
                      <a:pt x="776010" y="1273642"/>
                      <a:pt x="769288" y="1269610"/>
                    </a:cubicBezTo>
                    <a:cubicBezTo>
                      <a:pt x="752005" y="1259241"/>
                      <a:pt x="734243" y="1254152"/>
                      <a:pt x="714271" y="1254152"/>
                    </a:cubicBezTo>
                    <a:cubicBezTo>
                      <a:pt x="706781" y="1254152"/>
                      <a:pt x="699484" y="1249831"/>
                      <a:pt x="691900" y="1249062"/>
                    </a:cubicBezTo>
                    <a:cubicBezTo>
                      <a:pt x="681529" y="1248103"/>
                      <a:pt x="669623" y="1245510"/>
                      <a:pt x="660598" y="1249159"/>
                    </a:cubicBezTo>
                    <a:cubicBezTo>
                      <a:pt x="639379" y="1257800"/>
                      <a:pt x="622193" y="1250599"/>
                      <a:pt x="603662" y="1242054"/>
                    </a:cubicBezTo>
                    <a:cubicBezTo>
                      <a:pt x="585418" y="1233604"/>
                      <a:pt x="566215" y="1226884"/>
                      <a:pt x="546821" y="1221314"/>
                    </a:cubicBezTo>
                    <a:cubicBezTo>
                      <a:pt x="539524" y="1219298"/>
                      <a:pt x="530787" y="1222659"/>
                      <a:pt x="522721" y="1223330"/>
                    </a:cubicBezTo>
                    <a:cubicBezTo>
                      <a:pt x="519840" y="1223523"/>
                      <a:pt x="516671" y="1223811"/>
                      <a:pt x="514080" y="1222851"/>
                    </a:cubicBezTo>
                    <a:cubicBezTo>
                      <a:pt x="489020" y="1213633"/>
                      <a:pt x="463575" y="1206624"/>
                      <a:pt x="436404" y="1211424"/>
                    </a:cubicBezTo>
                    <a:cubicBezTo>
                      <a:pt x="433908" y="1211905"/>
                      <a:pt x="431123" y="1210849"/>
                      <a:pt x="428626" y="1210177"/>
                    </a:cubicBezTo>
                    <a:cubicBezTo>
                      <a:pt x="416432" y="1206720"/>
                      <a:pt x="404526" y="1201247"/>
                      <a:pt x="392141" y="1199999"/>
                    </a:cubicBezTo>
                    <a:cubicBezTo>
                      <a:pt x="361608" y="1196927"/>
                      <a:pt x="330884" y="1195678"/>
                      <a:pt x="300157" y="1193662"/>
                    </a:cubicBezTo>
                    <a:cubicBezTo>
                      <a:pt x="298237" y="1193566"/>
                      <a:pt x="296221" y="1193566"/>
                      <a:pt x="294493" y="1192894"/>
                    </a:cubicBezTo>
                    <a:cubicBezTo>
                      <a:pt x="283163" y="1188765"/>
                      <a:pt x="273274" y="1190110"/>
                      <a:pt x="263671" y="1197982"/>
                    </a:cubicBezTo>
                    <a:cubicBezTo>
                      <a:pt x="259447" y="1201439"/>
                      <a:pt x="253686" y="1203263"/>
                      <a:pt x="248406" y="1205184"/>
                    </a:cubicBezTo>
                    <a:cubicBezTo>
                      <a:pt x="240628" y="1208065"/>
                      <a:pt x="232659" y="1210849"/>
                      <a:pt x="224594" y="1212673"/>
                    </a:cubicBezTo>
                    <a:cubicBezTo>
                      <a:pt x="216624" y="1214401"/>
                      <a:pt x="208079" y="1216801"/>
                      <a:pt x="200398" y="1215458"/>
                    </a:cubicBezTo>
                    <a:cubicBezTo>
                      <a:pt x="186572" y="1213057"/>
                      <a:pt x="173417" y="1207681"/>
                      <a:pt x="159783" y="1204127"/>
                    </a:cubicBezTo>
                    <a:cubicBezTo>
                      <a:pt x="155079" y="1202879"/>
                      <a:pt x="149893" y="1203072"/>
                      <a:pt x="144997" y="1202975"/>
                    </a:cubicBezTo>
                    <a:cubicBezTo>
                      <a:pt x="133763" y="1202688"/>
                      <a:pt x="122241" y="1205472"/>
                      <a:pt x="112064" y="1197503"/>
                    </a:cubicBezTo>
                    <a:cubicBezTo>
                      <a:pt x="102655" y="1190014"/>
                      <a:pt x="93148" y="1192221"/>
                      <a:pt x="83259" y="1197887"/>
                    </a:cubicBezTo>
                    <a:cubicBezTo>
                      <a:pt x="76154" y="1201920"/>
                      <a:pt x="68090" y="1205088"/>
                      <a:pt x="60120" y="1206624"/>
                    </a:cubicBezTo>
                    <a:cubicBezTo>
                      <a:pt x="49174" y="1208736"/>
                      <a:pt x="38324" y="1209601"/>
                      <a:pt x="26514" y="1208352"/>
                    </a:cubicBezTo>
                    <a:cubicBezTo>
                      <a:pt x="18161" y="1207488"/>
                      <a:pt x="11343" y="1207104"/>
                      <a:pt x="4814" y="1202015"/>
                    </a:cubicBezTo>
                    <a:cubicBezTo>
                      <a:pt x="3759" y="1201247"/>
                      <a:pt x="1839" y="1201055"/>
                      <a:pt x="398" y="1201152"/>
                    </a:cubicBezTo>
                    <a:lnTo>
                      <a:pt x="0" y="1201150"/>
                    </a:lnTo>
                    <a:lnTo>
                      <a:pt x="0" y="1004512"/>
                    </a:lnTo>
                    <a:lnTo>
                      <a:pt x="30355" y="1002784"/>
                    </a:lnTo>
                    <a:cubicBezTo>
                      <a:pt x="37748" y="1002111"/>
                      <a:pt x="44853" y="999520"/>
                      <a:pt x="52151" y="997695"/>
                    </a:cubicBezTo>
                    <a:cubicBezTo>
                      <a:pt x="56183" y="996639"/>
                      <a:pt x="60504" y="993855"/>
                      <a:pt x="64248" y="994430"/>
                    </a:cubicBezTo>
                    <a:cubicBezTo>
                      <a:pt x="85948" y="997791"/>
                      <a:pt x="105823" y="989534"/>
                      <a:pt x="126370" y="985405"/>
                    </a:cubicBezTo>
                    <a:cubicBezTo>
                      <a:pt x="135876" y="983485"/>
                      <a:pt x="144805" y="978876"/>
                      <a:pt x="154022" y="975708"/>
                    </a:cubicBezTo>
                    <a:cubicBezTo>
                      <a:pt x="156423" y="974843"/>
                      <a:pt x="159111" y="974075"/>
                      <a:pt x="161512" y="974268"/>
                    </a:cubicBezTo>
                    <a:cubicBezTo>
                      <a:pt x="175242" y="975420"/>
                      <a:pt x="188876" y="977052"/>
                      <a:pt x="202510" y="978300"/>
                    </a:cubicBezTo>
                    <a:cubicBezTo>
                      <a:pt x="214896" y="979452"/>
                      <a:pt x="227378" y="979836"/>
                      <a:pt x="233235" y="993950"/>
                    </a:cubicBezTo>
                    <a:cubicBezTo>
                      <a:pt x="234100" y="996159"/>
                      <a:pt x="236979" y="997791"/>
                      <a:pt x="239188" y="999231"/>
                    </a:cubicBezTo>
                    <a:cubicBezTo>
                      <a:pt x="273274" y="1021411"/>
                      <a:pt x="291516" y="1020835"/>
                      <a:pt x="324834" y="997407"/>
                    </a:cubicBezTo>
                    <a:cubicBezTo>
                      <a:pt x="328290" y="995007"/>
                      <a:pt x="335683" y="993278"/>
                      <a:pt x="337987" y="995198"/>
                    </a:cubicBezTo>
                    <a:cubicBezTo>
                      <a:pt x="357575" y="1011137"/>
                      <a:pt x="378986" y="1009409"/>
                      <a:pt x="401550" y="1004416"/>
                    </a:cubicBezTo>
                    <a:cubicBezTo>
                      <a:pt x="407407" y="1003072"/>
                      <a:pt x="415664" y="1003072"/>
                      <a:pt x="420081" y="1006240"/>
                    </a:cubicBezTo>
                    <a:cubicBezTo>
                      <a:pt x="441108" y="1020930"/>
                      <a:pt x="463672" y="1018819"/>
                      <a:pt x="486523" y="1014498"/>
                    </a:cubicBezTo>
                    <a:cubicBezTo>
                      <a:pt x="490075" y="1013826"/>
                      <a:pt x="494397" y="1010177"/>
                      <a:pt x="495932" y="1006817"/>
                    </a:cubicBezTo>
                    <a:cubicBezTo>
                      <a:pt x="501406" y="994911"/>
                      <a:pt x="511680" y="990878"/>
                      <a:pt x="523009" y="987517"/>
                    </a:cubicBezTo>
                    <a:cubicBezTo>
                      <a:pt x="540868" y="982044"/>
                      <a:pt x="558438" y="975611"/>
                      <a:pt x="576393" y="970427"/>
                    </a:cubicBezTo>
                    <a:cubicBezTo>
                      <a:pt x="580811" y="969179"/>
                      <a:pt x="586283" y="969947"/>
                      <a:pt x="590892" y="971387"/>
                    </a:cubicBezTo>
                    <a:cubicBezTo>
                      <a:pt x="606638" y="976284"/>
                      <a:pt x="616624" y="988574"/>
                      <a:pt x="627569" y="999904"/>
                    </a:cubicBezTo>
                    <a:cubicBezTo>
                      <a:pt x="632370" y="1004897"/>
                      <a:pt x="638995" y="1008449"/>
                      <a:pt x="645429" y="1011329"/>
                    </a:cubicBezTo>
                    <a:cubicBezTo>
                      <a:pt x="662135" y="1018723"/>
                      <a:pt x="679226" y="1025348"/>
                      <a:pt x="696125" y="1032356"/>
                    </a:cubicBezTo>
                    <a:cubicBezTo>
                      <a:pt x="697757" y="1033029"/>
                      <a:pt x="699100" y="1034757"/>
                      <a:pt x="700349" y="1036197"/>
                    </a:cubicBezTo>
                    <a:cubicBezTo>
                      <a:pt x="712831" y="1051368"/>
                      <a:pt x="725216" y="1066634"/>
                      <a:pt x="737795" y="1081804"/>
                    </a:cubicBezTo>
                    <a:cubicBezTo>
                      <a:pt x="740195" y="1084684"/>
                      <a:pt x="743652" y="1086797"/>
                      <a:pt x="746244" y="1089581"/>
                    </a:cubicBezTo>
                    <a:cubicBezTo>
                      <a:pt x="749893" y="1093422"/>
                      <a:pt x="754502" y="1097071"/>
                      <a:pt x="756422" y="1101680"/>
                    </a:cubicBezTo>
                    <a:cubicBezTo>
                      <a:pt x="762374" y="1116177"/>
                      <a:pt x="773801" y="1122419"/>
                      <a:pt x="788202" y="1125108"/>
                    </a:cubicBezTo>
                    <a:cubicBezTo>
                      <a:pt x="801357" y="1127603"/>
                      <a:pt x="814511" y="1129716"/>
                      <a:pt x="827569" y="1132596"/>
                    </a:cubicBezTo>
                    <a:cubicBezTo>
                      <a:pt x="843507" y="1136053"/>
                      <a:pt x="859350" y="1139798"/>
                      <a:pt x="875097" y="1144022"/>
                    </a:cubicBezTo>
                    <a:cubicBezTo>
                      <a:pt x="881913" y="1145847"/>
                      <a:pt x="889115" y="1147959"/>
                      <a:pt x="894972" y="1151704"/>
                    </a:cubicBezTo>
                    <a:cubicBezTo>
                      <a:pt x="911390" y="1162073"/>
                      <a:pt x="928961" y="1169082"/>
                      <a:pt x="948260" y="1166298"/>
                    </a:cubicBezTo>
                    <a:cubicBezTo>
                      <a:pt x="963718" y="1164089"/>
                      <a:pt x="976680" y="1169754"/>
                      <a:pt x="986282" y="1178588"/>
                    </a:cubicBezTo>
                    <a:cubicBezTo>
                      <a:pt x="1003757" y="1194623"/>
                      <a:pt x="1022479" y="1190973"/>
                      <a:pt x="1041107" y="1185789"/>
                    </a:cubicBezTo>
                    <a:cubicBezTo>
                      <a:pt x="1050708" y="1183101"/>
                      <a:pt x="1058581" y="1183485"/>
                      <a:pt x="1067703" y="1186076"/>
                    </a:cubicBezTo>
                    <a:cubicBezTo>
                      <a:pt x="1088826" y="1192126"/>
                      <a:pt x="1102941" y="1208544"/>
                      <a:pt x="1116574" y="1222946"/>
                    </a:cubicBezTo>
                    <a:cubicBezTo>
                      <a:pt x="1128193" y="1235236"/>
                      <a:pt x="1141251" y="1242149"/>
                      <a:pt x="1155557" y="1247335"/>
                    </a:cubicBezTo>
                    <a:cubicBezTo>
                      <a:pt x="1173608" y="1253959"/>
                      <a:pt x="1187914" y="1251464"/>
                      <a:pt x="1196556" y="1235525"/>
                    </a:cubicBezTo>
                    <a:cubicBezTo>
                      <a:pt x="1198956" y="1231012"/>
                      <a:pt x="1203180" y="1225730"/>
                      <a:pt x="1207693" y="1224387"/>
                    </a:cubicBezTo>
                    <a:cubicBezTo>
                      <a:pt x="1229488" y="1217666"/>
                      <a:pt x="1251572" y="1207872"/>
                      <a:pt x="1274904" y="1213826"/>
                    </a:cubicBezTo>
                    <a:cubicBezTo>
                      <a:pt x="1307165" y="1221987"/>
                      <a:pt x="1338658" y="1221507"/>
                      <a:pt x="1370919" y="1213442"/>
                    </a:cubicBezTo>
                    <a:cubicBezTo>
                      <a:pt x="1423247" y="1200383"/>
                      <a:pt x="1475575" y="1186557"/>
                      <a:pt x="1530593" y="1189437"/>
                    </a:cubicBezTo>
                    <a:cubicBezTo>
                      <a:pt x="1539713" y="1189917"/>
                      <a:pt x="1550563" y="1184060"/>
                      <a:pt x="1558436" y="1178299"/>
                    </a:cubicBezTo>
                    <a:cubicBezTo>
                      <a:pt x="1573511" y="1167354"/>
                      <a:pt x="1572838" y="1166489"/>
                      <a:pt x="1589737" y="1175515"/>
                    </a:cubicBezTo>
                    <a:cubicBezTo>
                      <a:pt x="1593770" y="1177724"/>
                      <a:pt x="1598763" y="1179068"/>
                      <a:pt x="1601740" y="1182333"/>
                    </a:cubicBezTo>
                    <a:cubicBezTo>
                      <a:pt x="1616909" y="1198943"/>
                      <a:pt x="1635633" y="1194910"/>
                      <a:pt x="1654259" y="1192510"/>
                    </a:cubicBezTo>
                    <a:cubicBezTo>
                      <a:pt x="1657524" y="1192030"/>
                      <a:pt x="1661460" y="1191358"/>
                      <a:pt x="1664246" y="1192702"/>
                    </a:cubicBezTo>
                    <a:cubicBezTo>
                      <a:pt x="1676823" y="1198750"/>
                      <a:pt x="1687481" y="1196639"/>
                      <a:pt x="1698427" y="1188381"/>
                    </a:cubicBezTo>
                    <a:cubicBezTo>
                      <a:pt x="1707932" y="1181276"/>
                      <a:pt x="1718878" y="1177052"/>
                      <a:pt x="1730112" y="1185885"/>
                    </a:cubicBezTo>
                    <a:cubicBezTo>
                      <a:pt x="1755076" y="1205472"/>
                      <a:pt x="1781767" y="1206432"/>
                      <a:pt x="1809996" y="1194046"/>
                    </a:cubicBezTo>
                    <a:cubicBezTo>
                      <a:pt x="1830159" y="1185213"/>
                      <a:pt x="1850034" y="1183196"/>
                      <a:pt x="1871254" y="1192126"/>
                    </a:cubicBezTo>
                    <a:cubicBezTo>
                      <a:pt x="1879415" y="1195582"/>
                      <a:pt x="1889977" y="1193278"/>
                      <a:pt x="1899482" y="1194046"/>
                    </a:cubicBezTo>
                    <a:cubicBezTo>
                      <a:pt x="1904859" y="1194430"/>
                      <a:pt x="1910813" y="1194526"/>
                      <a:pt x="1915420" y="1196927"/>
                    </a:cubicBezTo>
                    <a:cubicBezTo>
                      <a:pt x="1927711" y="1203072"/>
                      <a:pt x="1939136" y="1210945"/>
                      <a:pt x="1951522" y="1216994"/>
                    </a:cubicBezTo>
                    <a:cubicBezTo>
                      <a:pt x="1957475" y="1219874"/>
                      <a:pt x="1964580" y="1221410"/>
                      <a:pt x="1971302" y="1221507"/>
                    </a:cubicBezTo>
                    <a:cubicBezTo>
                      <a:pt x="1991177" y="1221987"/>
                      <a:pt x="2011052" y="1221987"/>
                      <a:pt x="2030831" y="1221123"/>
                    </a:cubicBezTo>
                    <a:cubicBezTo>
                      <a:pt x="2063476" y="1219778"/>
                      <a:pt x="2096601" y="1219490"/>
                      <a:pt x="2120125" y="1190878"/>
                    </a:cubicBezTo>
                    <a:cubicBezTo>
                      <a:pt x="2122046" y="1188573"/>
                      <a:pt x="2126174" y="1187229"/>
                      <a:pt x="2129439" y="1186845"/>
                    </a:cubicBezTo>
                    <a:cubicBezTo>
                      <a:pt x="2144513" y="1185021"/>
                      <a:pt x="2159971" y="1184828"/>
                      <a:pt x="2174854" y="1181852"/>
                    </a:cubicBezTo>
                    <a:cubicBezTo>
                      <a:pt x="2186760" y="1179452"/>
                      <a:pt x="2196650" y="1180220"/>
                      <a:pt x="2205674" y="1188669"/>
                    </a:cubicBezTo>
                    <a:cubicBezTo>
                      <a:pt x="2217485" y="1199807"/>
                      <a:pt x="2231887" y="1206336"/>
                      <a:pt x="2247634" y="1202784"/>
                    </a:cubicBezTo>
                    <a:cubicBezTo>
                      <a:pt x="2263379" y="1199327"/>
                      <a:pt x="2273749" y="1206816"/>
                      <a:pt x="2285367" y="1214594"/>
                    </a:cubicBezTo>
                    <a:cubicBezTo>
                      <a:pt x="2293817" y="1220258"/>
                      <a:pt x="2303418" y="1227363"/>
                      <a:pt x="2312827" y="1227939"/>
                    </a:cubicBezTo>
                    <a:cubicBezTo>
                      <a:pt x="2334143" y="1229187"/>
                      <a:pt x="2352482" y="1248967"/>
                      <a:pt x="2375622" y="1237733"/>
                    </a:cubicBezTo>
                    <a:cubicBezTo>
                      <a:pt x="2377158" y="1236965"/>
                      <a:pt x="2379942" y="1238885"/>
                      <a:pt x="2382151" y="1239365"/>
                    </a:cubicBezTo>
                    <a:cubicBezTo>
                      <a:pt x="2399817" y="1243014"/>
                      <a:pt x="2416428" y="1239461"/>
                      <a:pt x="2429390" y="1227459"/>
                    </a:cubicBezTo>
                    <a:cubicBezTo>
                      <a:pt x="2446385" y="1211809"/>
                      <a:pt x="2465203" y="1210272"/>
                      <a:pt x="2486134" y="1215362"/>
                    </a:cubicBezTo>
                    <a:cubicBezTo>
                      <a:pt x="2492856" y="1216994"/>
                      <a:pt x="2499577" y="1218146"/>
                      <a:pt x="2506394" y="1219490"/>
                    </a:cubicBezTo>
                    <a:cubicBezTo>
                      <a:pt x="2515611" y="1221410"/>
                      <a:pt x="2524925" y="1223427"/>
                      <a:pt x="2534142" y="1225347"/>
                    </a:cubicBezTo>
                    <a:cubicBezTo>
                      <a:pt x="2543072" y="1227268"/>
                      <a:pt x="2552962" y="1230532"/>
                      <a:pt x="2559874" y="1222275"/>
                    </a:cubicBezTo>
                    <a:cubicBezTo>
                      <a:pt x="2565827" y="1215169"/>
                      <a:pt x="2570052" y="1215842"/>
                      <a:pt x="2575525" y="1221987"/>
                    </a:cubicBezTo>
                    <a:cubicBezTo>
                      <a:pt x="2594536" y="1243494"/>
                      <a:pt x="2617580" y="1256936"/>
                      <a:pt x="2646960" y="1257896"/>
                    </a:cubicBezTo>
                    <a:cubicBezTo>
                      <a:pt x="2653009" y="1258088"/>
                      <a:pt x="2659154" y="1259432"/>
                      <a:pt x="2665107" y="1260873"/>
                    </a:cubicBezTo>
                    <a:cubicBezTo>
                      <a:pt x="2668756" y="1261736"/>
                      <a:pt x="2673173" y="1262697"/>
                      <a:pt x="2675381" y="1265290"/>
                    </a:cubicBezTo>
                    <a:cubicBezTo>
                      <a:pt x="2692567" y="1285068"/>
                      <a:pt x="2713979" y="1298799"/>
                      <a:pt x="2737311" y="1309841"/>
                    </a:cubicBezTo>
                    <a:cubicBezTo>
                      <a:pt x="2745664" y="1313777"/>
                      <a:pt x="2754594" y="1317713"/>
                      <a:pt x="2763619" y="1318866"/>
                    </a:cubicBezTo>
                    <a:cubicBezTo>
                      <a:pt x="2773028" y="1320018"/>
                      <a:pt x="2782917" y="1318098"/>
                      <a:pt x="2792519" y="1317041"/>
                    </a:cubicBezTo>
                    <a:cubicBezTo>
                      <a:pt x="2798184" y="1316466"/>
                      <a:pt x="2804713" y="1316561"/>
                      <a:pt x="2809226" y="1313777"/>
                    </a:cubicBezTo>
                    <a:cubicBezTo>
                      <a:pt x="2823532" y="1305039"/>
                      <a:pt x="2837358" y="1295631"/>
                      <a:pt x="2850705" y="1285452"/>
                    </a:cubicBezTo>
                    <a:cubicBezTo>
                      <a:pt x="2862131" y="1276715"/>
                      <a:pt x="2864435" y="1275467"/>
                      <a:pt x="2874324" y="1286413"/>
                    </a:cubicBezTo>
                    <a:cubicBezTo>
                      <a:pt x="2884502" y="1297647"/>
                      <a:pt x="2897176" y="1303503"/>
                      <a:pt x="2911194" y="1305903"/>
                    </a:cubicBezTo>
                    <a:cubicBezTo>
                      <a:pt x="2933373" y="1309648"/>
                      <a:pt x="2955745" y="1312816"/>
                      <a:pt x="2978116" y="1314641"/>
                    </a:cubicBezTo>
                    <a:cubicBezTo>
                      <a:pt x="2998375" y="1316273"/>
                      <a:pt x="3008073" y="1307440"/>
                      <a:pt x="3012106" y="1287373"/>
                    </a:cubicBezTo>
                    <a:cubicBezTo>
                      <a:pt x="3014410" y="1276235"/>
                      <a:pt x="3017387" y="1264137"/>
                      <a:pt x="3029676" y="1261161"/>
                    </a:cubicBezTo>
                    <a:cubicBezTo>
                      <a:pt x="3049744" y="1256360"/>
                      <a:pt x="3070579" y="1254248"/>
                      <a:pt x="3080469" y="1230724"/>
                    </a:cubicBezTo>
                    <a:cubicBezTo>
                      <a:pt x="3085941" y="1235909"/>
                      <a:pt x="3089302" y="1238981"/>
                      <a:pt x="3092567" y="1242054"/>
                    </a:cubicBezTo>
                    <a:cubicBezTo>
                      <a:pt x="3101592" y="1250599"/>
                      <a:pt x="3120314" y="1254248"/>
                      <a:pt x="3129821" y="1246855"/>
                    </a:cubicBezTo>
                    <a:cubicBezTo>
                      <a:pt x="3143839" y="1236101"/>
                      <a:pt x="3156705" y="1238117"/>
                      <a:pt x="3170147" y="1246471"/>
                    </a:cubicBezTo>
                    <a:cubicBezTo>
                      <a:pt x="3192615" y="1260297"/>
                      <a:pt x="3217674" y="1257128"/>
                      <a:pt x="3240429" y="1251559"/>
                    </a:cubicBezTo>
                    <a:cubicBezTo>
                      <a:pt x="3257617" y="1247430"/>
                      <a:pt x="3275956" y="1239845"/>
                      <a:pt x="3287189" y="1222466"/>
                    </a:cubicBezTo>
                    <a:cubicBezTo>
                      <a:pt x="3290741" y="1216898"/>
                      <a:pt x="3298711" y="1214113"/>
                      <a:pt x="3305049" y="1210465"/>
                    </a:cubicBezTo>
                    <a:cubicBezTo>
                      <a:pt x="3310329" y="1207488"/>
                      <a:pt x="3315898" y="1204704"/>
                      <a:pt x="3321755" y="1202784"/>
                    </a:cubicBezTo>
                    <a:cubicBezTo>
                      <a:pt x="3327995" y="1200671"/>
                      <a:pt x="3334909" y="1197598"/>
                      <a:pt x="3341055" y="1198463"/>
                    </a:cubicBezTo>
                    <a:cubicBezTo>
                      <a:pt x="3359681" y="1200959"/>
                      <a:pt x="3374467" y="1196062"/>
                      <a:pt x="3387621" y="1182140"/>
                    </a:cubicBezTo>
                    <a:cubicBezTo>
                      <a:pt x="3394439" y="1174939"/>
                      <a:pt x="3404520" y="1166202"/>
                      <a:pt x="3413161" y="1166105"/>
                    </a:cubicBezTo>
                    <a:cubicBezTo>
                      <a:pt x="3434189" y="1165818"/>
                      <a:pt x="3451663" y="1158905"/>
                      <a:pt x="3470579" y="1150647"/>
                    </a:cubicBezTo>
                    <a:cubicBezTo>
                      <a:pt x="3482772" y="1145366"/>
                      <a:pt x="3496598" y="1141718"/>
                      <a:pt x="3509657" y="1136821"/>
                    </a:cubicBezTo>
                    <a:cubicBezTo>
                      <a:pt x="3524923" y="1131060"/>
                      <a:pt x="3541534" y="1128948"/>
                      <a:pt x="3550847" y="1113009"/>
                    </a:cubicBezTo>
                    <a:cubicBezTo>
                      <a:pt x="3551903" y="1111281"/>
                      <a:pt x="3555072" y="1110993"/>
                      <a:pt x="3556608" y="1109361"/>
                    </a:cubicBezTo>
                    <a:cubicBezTo>
                      <a:pt x="3561505" y="1104368"/>
                      <a:pt x="3567842" y="1099760"/>
                      <a:pt x="3570435" y="1093710"/>
                    </a:cubicBezTo>
                    <a:cubicBezTo>
                      <a:pt x="3577923" y="1076044"/>
                      <a:pt x="3583780" y="1057800"/>
                      <a:pt x="3590501" y="1039846"/>
                    </a:cubicBezTo>
                    <a:cubicBezTo>
                      <a:pt x="3591942" y="1036005"/>
                      <a:pt x="3593285" y="1031108"/>
                      <a:pt x="3596263" y="1028900"/>
                    </a:cubicBezTo>
                    <a:cubicBezTo>
                      <a:pt x="3613449" y="1016226"/>
                      <a:pt x="3630925" y="1004032"/>
                      <a:pt x="3648591" y="992030"/>
                    </a:cubicBezTo>
                    <a:cubicBezTo>
                      <a:pt x="3655696" y="987229"/>
                      <a:pt x="3661649" y="989918"/>
                      <a:pt x="3667986" y="995487"/>
                    </a:cubicBezTo>
                    <a:cubicBezTo>
                      <a:pt x="3674131" y="1000768"/>
                      <a:pt x="3681717" y="1006240"/>
                      <a:pt x="3689397" y="1007585"/>
                    </a:cubicBezTo>
                    <a:cubicBezTo>
                      <a:pt x="3704760" y="1010177"/>
                      <a:pt x="3720698" y="1010753"/>
                      <a:pt x="3736349" y="1010753"/>
                    </a:cubicBezTo>
                    <a:cubicBezTo>
                      <a:pt x="3742205" y="1010753"/>
                      <a:pt x="3748446" y="1007297"/>
                      <a:pt x="3753919" y="1004513"/>
                    </a:cubicBezTo>
                    <a:cubicBezTo>
                      <a:pt x="3764289" y="999231"/>
                      <a:pt x="3773890" y="992126"/>
                      <a:pt x="3784643" y="987710"/>
                    </a:cubicBezTo>
                    <a:cubicBezTo>
                      <a:pt x="3797126" y="982621"/>
                      <a:pt x="3804615" y="974459"/>
                      <a:pt x="3808359" y="961689"/>
                    </a:cubicBezTo>
                    <a:cubicBezTo>
                      <a:pt x="3813929" y="942679"/>
                      <a:pt x="3827179" y="929428"/>
                      <a:pt x="3842829" y="918674"/>
                    </a:cubicBezTo>
                    <a:cubicBezTo>
                      <a:pt x="3862705" y="904944"/>
                      <a:pt x="3886421" y="905616"/>
                      <a:pt x="3908983" y="902256"/>
                    </a:cubicBezTo>
                    <a:cubicBezTo>
                      <a:pt x="3917625" y="901008"/>
                      <a:pt x="3926555" y="899951"/>
                      <a:pt x="3934428" y="896783"/>
                    </a:cubicBezTo>
                    <a:cubicBezTo>
                      <a:pt x="3964288" y="884877"/>
                      <a:pt x="3994149" y="873548"/>
                      <a:pt x="4026987" y="873835"/>
                    </a:cubicBezTo>
                    <a:cubicBezTo>
                      <a:pt x="4029674" y="873835"/>
                      <a:pt x="4032363" y="873548"/>
                      <a:pt x="4035051" y="873067"/>
                    </a:cubicBezTo>
                    <a:cubicBezTo>
                      <a:pt x="4058383" y="869131"/>
                      <a:pt x="4082483" y="867594"/>
                      <a:pt x="4099189" y="846664"/>
                    </a:cubicBezTo>
                    <a:cubicBezTo>
                      <a:pt x="4102261" y="842823"/>
                      <a:pt x="4109271" y="841671"/>
                      <a:pt x="4114647" y="840134"/>
                    </a:cubicBezTo>
                    <a:cubicBezTo>
                      <a:pt x="4123961" y="837638"/>
                      <a:pt x="4130203" y="832549"/>
                      <a:pt x="4133563" y="823427"/>
                    </a:cubicBezTo>
                    <a:cubicBezTo>
                      <a:pt x="4139229" y="807681"/>
                      <a:pt x="4145949" y="792223"/>
                      <a:pt x="4151039" y="776284"/>
                    </a:cubicBezTo>
                    <a:cubicBezTo>
                      <a:pt x="4154591" y="765338"/>
                      <a:pt x="4161215" y="759289"/>
                      <a:pt x="4171489" y="754776"/>
                    </a:cubicBezTo>
                    <a:cubicBezTo>
                      <a:pt x="4177251" y="752280"/>
                      <a:pt x="4182243" y="746808"/>
                      <a:pt x="4186372" y="741718"/>
                    </a:cubicBezTo>
                    <a:cubicBezTo>
                      <a:pt x="4191365" y="735573"/>
                      <a:pt x="4193957" y="727412"/>
                      <a:pt x="4199429" y="721940"/>
                    </a:cubicBezTo>
                    <a:cubicBezTo>
                      <a:pt x="4212775" y="708305"/>
                      <a:pt x="4216905" y="693231"/>
                      <a:pt x="4212487" y="674604"/>
                    </a:cubicBezTo>
                    <a:cubicBezTo>
                      <a:pt x="4208551" y="658090"/>
                      <a:pt x="4218921" y="636006"/>
                      <a:pt x="4232555" y="632645"/>
                    </a:cubicBezTo>
                    <a:cubicBezTo>
                      <a:pt x="4247629" y="628900"/>
                      <a:pt x="4257999" y="619684"/>
                      <a:pt x="4268657" y="609410"/>
                    </a:cubicBezTo>
                    <a:cubicBezTo>
                      <a:pt x="4274609" y="603649"/>
                      <a:pt x="4282963" y="598656"/>
                      <a:pt x="4291028" y="597216"/>
                    </a:cubicBezTo>
                    <a:cubicBezTo>
                      <a:pt x="4321657" y="591647"/>
                      <a:pt x="4350557" y="598464"/>
                      <a:pt x="4379651" y="609506"/>
                    </a:cubicBezTo>
                    <a:cubicBezTo>
                      <a:pt x="4398661" y="616707"/>
                      <a:pt x="4419784" y="618627"/>
                      <a:pt x="4440139" y="621507"/>
                    </a:cubicBezTo>
                    <a:cubicBezTo>
                      <a:pt x="4446477" y="622371"/>
                      <a:pt x="4454542" y="620452"/>
                      <a:pt x="4460015" y="616899"/>
                    </a:cubicBezTo>
                    <a:cubicBezTo>
                      <a:pt x="4479218" y="604609"/>
                      <a:pt x="4498325" y="591935"/>
                      <a:pt x="4516183" y="577724"/>
                    </a:cubicBezTo>
                    <a:cubicBezTo>
                      <a:pt x="4532795" y="564379"/>
                      <a:pt x="4551517" y="558810"/>
                      <a:pt x="4571681" y="560250"/>
                    </a:cubicBezTo>
                    <a:cubicBezTo>
                      <a:pt x="4586371" y="561306"/>
                      <a:pt x="4599621" y="558905"/>
                      <a:pt x="4613447" y="555257"/>
                    </a:cubicBezTo>
                    <a:cubicBezTo>
                      <a:pt x="4624969" y="552185"/>
                      <a:pt x="4637643" y="550072"/>
                      <a:pt x="4649355" y="551417"/>
                    </a:cubicBezTo>
                    <a:cubicBezTo>
                      <a:pt x="4665775" y="553337"/>
                      <a:pt x="4679313" y="550553"/>
                      <a:pt x="4692467" y="540663"/>
                    </a:cubicBezTo>
                    <a:cubicBezTo>
                      <a:pt x="4699476" y="535382"/>
                      <a:pt x="4708502" y="532598"/>
                      <a:pt x="4716855" y="528949"/>
                    </a:cubicBezTo>
                    <a:cubicBezTo>
                      <a:pt x="4729721" y="523284"/>
                      <a:pt x="4743067" y="518483"/>
                      <a:pt x="4755645" y="512147"/>
                    </a:cubicBezTo>
                    <a:cubicBezTo>
                      <a:pt x="4769183" y="505425"/>
                      <a:pt x="4781569" y="496112"/>
                      <a:pt x="4795395" y="490351"/>
                    </a:cubicBezTo>
                    <a:cubicBezTo>
                      <a:pt x="4810278" y="484110"/>
                      <a:pt x="4819879" y="474605"/>
                      <a:pt x="4825928" y="459818"/>
                    </a:cubicBezTo>
                    <a:cubicBezTo>
                      <a:pt x="4829769" y="450504"/>
                      <a:pt x="4835049" y="440615"/>
                      <a:pt x="4842347" y="434086"/>
                    </a:cubicBezTo>
                    <a:cubicBezTo>
                      <a:pt x="4857422" y="420740"/>
                      <a:pt x="4875087" y="410370"/>
                      <a:pt x="4890451" y="397216"/>
                    </a:cubicBezTo>
                    <a:cubicBezTo>
                      <a:pt x="4912054" y="378781"/>
                      <a:pt x="4932025" y="359194"/>
                      <a:pt x="4933945" y="327701"/>
                    </a:cubicBezTo>
                    <a:cubicBezTo>
                      <a:pt x="4935001" y="310322"/>
                      <a:pt x="4944219" y="302929"/>
                      <a:pt x="4961214" y="298801"/>
                    </a:cubicBezTo>
                    <a:cubicBezTo>
                      <a:pt x="4966878" y="297457"/>
                      <a:pt x="4974945" y="294864"/>
                      <a:pt x="4976672" y="290639"/>
                    </a:cubicBezTo>
                    <a:cubicBezTo>
                      <a:pt x="4981857" y="278061"/>
                      <a:pt x="4992610" y="275565"/>
                      <a:pt x="5002979" y="270573"/>
                    </a:cubicBezTo>
                    <a:cubicBezTo>
                      <a:pt x="5009221" y="267596"/>
                      <a:pt x="5016903" y="261739"/>
                      <a:pt x="5018535" y="255690"/>
                    </a:cubicBezTo>
                    <a:cubicBezTo>
                      <a:pt x="5025255" y="231206"/>
                      <a:pt x="5043690" y="216804"/>
                      <a:pt x="5061069" y="200961"/>
                    </a:cubicBezTo>
                    <a:cubicBezTo>
                      <a:pt x="5066158" y="196256"/>
                      <a:pt x="5071631" y="190879"/>
                      <a:pt x="5074127" y="184735"/>
                    </a:cubicBezTo>
                    <a:cubicBezTo>
                      <a:pt x="5079409" y="171484"/>
                      <a:pt x="5087281" y="161882"/>
                      <a:pt x="5101108" y="156891"/>
                    </a:cubicBezTo>
                    <a:cubicBezTo>
                      <a:pt x="5105524" y="155354"/>
                      <a:pt x="5109557" y="151801"/>
                      <a:pt x="5112918" y="148441"/>
                    </a:cubicBezTo>
                    <a:cubicBezTo>
                      <a:pt x="5120119" y="141144"/>
                      <a:pt x="5126167" y="132598"/>
                      <a:pt x="5133753" y="125782"/>
                    </a:cubicBezTo>
                    <a:cubicBezTo>
                      <a:pt x="5153051" y="108211"/>
                      <a:pt x="5172159" y="90928"/>
                      <a:pt x="5183393" y="66348"/>
                    </a:cubicBezTo>
                    <a:cubicBezTo>
                      <a:pt x="5188865" y="54346"/>
                      <a:pt x="5195107" y="41288"/>
                      <a:pt x="5204709" y="33030"/>
                    </a:cubicBezTo>
                    <a:cubicBezTo>
                      <a:pt x="5216903" y="22565"/>
                      <a:pt x="5232937" y="16612"/>
                      <a:pt x="5247243" y="8451"/>
                    </a:cubicBezTo>
                    <a:close/>
                  </a:path>
                </a:pathLst>
              </a:custGeom>
              <a:blipFill dpi="0" rotWithShape="1">
                <a:blip r:embed="rId2">
                  <a:alphaModFix amt="57000"/>
                </a:blip>
                <a:srcRect/>
                <a:tile tx="0" ty="0" sx="100000" sy="100000" flip="none" algn="tl"/>
              </a:blipFill>
              <a:ln>
                <a:noFill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/>
              <a:p>
                <a:pPr algn="ctr"/>
                <a:endParaRPr lang="en-US"/>
              </a:p>
            </p:txBody>
          </p:sp>
        </p:grpSp>
      </p:grpSp>
      <p:graphicFrame>
        <p:nvGraphicFramePr>
          <p:cNvPr id="8" name="Content Placeholder 4">
            <a:extLst>
              <a:ext uri="{FF2B5EF4-FFF2-40B4-BE49-F238E27FC236}">
                <a16:creationId xmlns:a16="http://schemas.microsoft.com/office/drawing/2014/main" id="{1945DFF1-344B-1E72-D4CD-CE8BEDD311F4}"/>
              </a:ext>
            </a:extLst>
          </p:cNvPr>
          <p:cNvGraphicFramePr>
            <a:graphicFrameLocks/>
          </p:cNvGraphicFramePr>
          <p:nvPr/>
        </p:nvGraphicFramePr>
        <p:xfrm>
          <a:off x="6541932" y="1789285"/>
          <a:ext cx="4369112" cy="2186445"/>
        </p:xfrm>
        <a:graphic>
          <a:graphicData uri="http://schemas.openxmlformats.org/drawingml/2006/table">
            <a:tbl>
              <a:tblPr firstRow="1" bandRow="1">
                <a:solidFill>
                  <a:schemeClr val="accent1">
                    <a:lumMod val="20000"/>
                    <a:lumOff val="80000"/>
                  </a:schemeClr>
                </a:solidFill>
                <a:tableStyleId>{5C22544A-7EE6-4342-B048-85BDC9FD1C3A}</a:tableStyleId>
              </a:tblPr>
              <a:tblGrid>
                <a:gridCol w="1682485">
                  <a:extLst>
                    <a:ext uri="{9D8B030D-6E8A-4147-A177-3AD203B41FA5}">
                      <a16:colId xmlns:a16="http://schemas.microsoft.com/office/drawing/2014/main" val="299792715"/>
                    </a:ext>
                  </a:extLst>
                </a:gridCol>
                <a:gridCol w="2686627">
                  <a:extLst>
                    <a:ext uri="{9D8B030D-6E8A-4147-A177-3AD203B41FA5}">
                      <a16:colId xmlns:a16="http://schemas.microsoft.com/office/drawing/2014/main" val="955816009"/>
                    </a:ext>
                  </a:extLst>
                </a:gridCol>
              </a:tblGrid>
              <a:tr h="467790">
                <a:tc>
                  <a:txBody>
                    <a:bodyPr/>
                    <a:lstStyle/>
                    <a:p>
                      <a:pPr algn="l" rtl="0" fontAlgn="base">
                        <a:lnSpc>
                          <a:spcPts val="1425"/>
                        </a:lnSpc>
                        <a:buNone/>
                      </a:pPr>
                      <a:r>
                        <a:rPr lang="en-GB" sz="1100" b="1" i="0" cap="all" spc="60"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</a:rPr>
                        <a:t>Hotel Name  </a:t>
                      </a:r>
                      <a:endParaRPr lang="en-GB" sz="1100" b="1" i="0" cap="all" spc="60">
                        <a:solidFill>
                          <a:schemeClr val="tx1"/>
                        </a:solidFill>
                        <a:effectLst/>
                      </a:endParaRPr>
                    </a:p>
                  </a:txBody>
                  <a:tcPr marL="131292" marR="131292" marT="131292" marB="131292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38100" cmpd="sng"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rtl="0" fontAlgn="base">
                        <a:lnSpc>
                          <a:spcPts val="1425"/>
                        </a:lnSpc>
                        <a:buNone/>
                      </a:pPr>
                      <a:r>
                        <a:rPr lang="en-GB" sz="1100" b="1" i="0" cap="all" spc="60"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</a:rPr>
                        <a:t>Number of Searches This Year </a:t>
                      </a:r>
                      <a:endParaRPr lang="en-GB" sz="1100" b="1" i="0" cap="all" spc="60">
                        <a:solidFill>
                          <a:schemeClr val="tx1"/>
                        </a:solidFill>
                        <a:effectLst/>
                      </a:endParaRPr>
                    </a:p>
                  </a:txBody>
                  <a:tcPr marL="131292" marR="131292" marT="131292" marB="131292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38100" cmpd="sng"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733644870"/>
                  </a:ext>
                </a:extLst>
              </a:tr>
              <a:tr h="343731">
                <a:tc>
                  <a:txBody>
                    <a:bodyPr/>
                    <a:lstStyle/>
                    <a:p>
                      <a:pPr algn="l" rtl="0" fontAlgn="base">
                        <a:lnSpc>
                          <a:spcPts val="1425"/>
                        </a:lnSpc>
                        <a:buNone/>
                      </a:pPr>
                      <a:r>
                        <a:rPr lang="en-GB" sz="1500" b="0" i="0" cap="none" spc="0"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</a:rPr>
                        <a:t>The Grand Hotel  </a:t>
                      </a:r>
                      <a:endParaRPr lang="en-GB" sz="1500" b="0" i="0" cap="none" spc="0">
                        <a:solidFill>
                          <a:schemeClr val="tx1"/>
                        </a:solidFill>
                        <a:effectLst/>
                      </a:endParaRPr>
                    </a:p>
                  </a:txBody>
                  <a:tcPr marL="63823" marR="63823" marT="43764" marB="87528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38100" cmpd="sng">
                      <a:noFill/>
                    </a:lnT>
                    <a:lnB w="12700" cmpd="sng">
                      <a:noFill/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rtl="0" fontAlgn="base">
                        <a:lnSpc>
                          <a:spcPts val="1425"/>
                        </a:lnSpc>
                        <a:buNone/>
                      </a:pPr>
                      <a:r>
                        <a:rPr lang="en-GB" sz="1500" b="0" i="0" cap="none" spc="0"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</a:rPr>
                        <a:t>                                47,000 </a:t>
                      </a:r>
                      <a:endParaRPr lang="en-GB" sz="1500" b="0" i="0" cap="none" spc="0">
                        <a:solidFill>
                          <a:schemeClr val="tx1"/>
                        </a:solidFill>
                        <a:effectLst/>
                      </a:endParaRPr>
                    </a:p>
                  </a:txBody>
                  <a:tcPr marL="63823" marR="63823" marT="43764" marB="87528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38100" cmpd="sng">
                      <a:noFill/>
                    </a:lnT>
                    <a:lnB w="12700" cmpd="sng">
                      <a:noFill/>
                      <a:prstDash val="soli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128873582"/>
                  </a:ext>
                </a:extLst>
              </a:tr>
              <a:tr h="343731">
                <a:tc>
                  <a:txBody>
                    <a:bodyPr/>
                    <a:lstStyle/>
                    <a:p>
                      <a:pPr algn="l" rtl="0" fontAlgn="base">
                        <a:lnSpc>
                          <a:spcPts val="1425"/>
                        </a:lnSpc>
                        <a:buNone/>
                      </a:pPr>
                      <a:r>
                        <a:rPr lang="en-GB" sz="1500" b="0" i="0" cap="none" spc="0"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</a:rPr>
                        <a:t>Premiere Inn </a:t>
                      </a:r>
                      <a:endParaRPr lang="en-GB" sz="1500" b="0" i="0" cap="none" spc="0">
                        <a:solidFill>
                          <a:schemeClr val="tx1"/>
                        </a:solidFill>
                        <a:effectLst/>
                      </a:endParaRPr>
                    </a:p>
                  </a:txBody>
                  <a:tcPr marL="63823" marR="63823" marT="43764" marB="87528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rgbClr val="DAE3F3">
                        <a:alpha val="50196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l" rtl="0" fontAlgn="base">
                        <a:lnSpc>
                          <a:spcPts val="1425"/>
                        </a:lnSpc>
                        <a:buNone/>
                      </a:pPr>
                      <a:r>
                        <a:rPr lang="en-GB" sz="1500" b="0" i="0" cap="none" spc="0"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</a:rPr>
                        <a:t>                                100 </a:t>
                      </a:r>
                      <a:endParaRPr lang="en-GB" sz="1500" b="0" i="0" cap="none" spc="0">
                        <a:solidFill>
                          <a:schemeClr val="tx1"/>
                        </a:solidFill>
                        <a:effectLst/>
                      </a:endParaRPr>
                    </a:p>
                  </a:txBody>
                  <a:tcPr marL="63823" marR="63823" marT="43764" marB="87528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rgbClr val="DAE3F3">
                        <a:alpha val="50196"/>
                      </a:srgb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117324025"/>
                  </a:ext>
                </a:extLst>
              </a:tr>
              <a:tr h="343731">
                <a:tc>
                  <a:txBody>
                    <a:bodyPr/>
                    <a:lstStyle/>
                    <a:p>
                      <a:pPr algn="l" rtl="0" fontAlgn="base">
                        <a:lnSpc>
                          <a:spcPts val="1425"/>
                        </a:lnSpc>
                        <a:buNone/>
                      </a:pPr>
                      <a:r>
                        <a:rPr lang="en-GB" sz="1500" b="0" i="0" cap="none" spc="0"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</a:rPr>
                        <a:t>The Dragon Hotel </a:t>
                      </a:r>
                      <a:endParaRPr lang="en-GB" sz="1500" b="0" i="0" cap="none" spc="0">
                        <a:solidFill>
                          <a:schemeClr val="tx1"/>
                        </a:solidFill>
                        <a:effectLst/>
                      </a:endParaRPr>
                    </a:p>
                  </a:txBody>
                  <a:tcPr marL="63823" marR="63823" marT="43764" marB="87528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rtl="0" fontAlgn="base">
                        <a:lnSpc>
                          <a:spcPts val="1425"/>
                        </a:lnSpc>
                        <a:buNone/>
                      </a:pPr>
                      <a:r>
                        <a:rPr lang="en-GB" sz="1500" b="0" i="0" cap="none" spc="0"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</a:rPr>
                        <a:t>                                &gt;5,000 </a:t>
                      </a:r>
                      <a:endParaRPr lang="en-GB" sz="1500" b="0" i="0" cap="none" spc="0">
                        <a:solidFill>
                          <a:schemeClr val="tx1"/>
                        </a:solidFill>
                        <a:effectLst/>
                      </a:endParaRPr>
                    </a:p>
                  </a:txBody>
                  <a:tcPr marL="63823" marR="63823" marT="43764" marB="87528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867959467"/>
                  </a:ext>
                </a:extLst>
              </a:tr>
              <a:tr h="343731">
                <a:tc>
                  <a:txBody>
                    <a:bodyPr/>
                    <a:lstStyle/>
                    <a:p>
                      <a:pPr algn="l" rtl="0" fontAlgn="base">
                        <a:lnSpc>
                          <a:spcPts val="1425"/>
                        </a:lnSpc>
                        <a:buNone/>
                      </a:pPr>
                      <a:r>
                        <a:rPr lang="en-GB" sz="1500" b="0" i="0" cap="none" spc="0"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</a:rPr>
                        <a:t>Morgans Hotel </a:t>
                      </a:r>
                      <a:endParaRPr lang="en-GB" sz="1500" b="0" i="0" cap="none" spc="0">
                        <a:solidFill>
                          <a:schemeClr val="tx1"/>
                        </a:solidFill>
                        <a:effectLst/>
                      </a:endParaRPr>
                    </a:p>
                  </a:txBody>
                  <a:tcPr marL="63823" marR="63823" marT="43764" marB="87528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rgbClr val="DAE3F3">
                        <a:alpha val="50196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l" rtl="0" fontAlgn="base">
                        <a:lnSpc>
                          <a:spcPts val="1425"/>
                        </a:lnSpc>
                        <a:buNone/>
                      </a:pPr>
                      <a:r>
                        <a:rPr lang="en-GB" sz="1500" b="0" i="0" cap="none" spc="0"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</a:rPr>
                        <a:t>                                &gt;5,000 </a:t>
                      </a:r>
                      <a:endParaRPr lang="en-GB" sz="1500" b="0" i="0" cap="none" spc="0">
                        <a:solidFill>
                          <a:schemeClr val="tx1"/>
                        </a:solidFill>
                        <a:effectLst/>
                      </a:endParaRPr>
                    </a:p>
                  </a:txBody>
                  <a:tcPr marL="63823" marR="63823" marT="43764" marB="87528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rgbClr val="DAE3F3">
                        <a:alpha val="50196"/>
                      </a:srgb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119279050"/>
                  </a:ext>
                </a:extLst>
              </a:tr>
              <a:tr h="343731">
                <a:tc>
                  <a:txBody>
                    <a:bodyPr/>
                    <a:lstStyle/>
                    <a:p>
                      <a:pPr algn="l" rtl="0" fontAlgn="base">
                        <a:lnSpc>
                          <a:spcPts val="1425"/>
                        </a:lnSpc>
                        <a:buNone/>
                      </a:pPr>
                      <a:r>
                        <a:rPr lang="en-GB" sz="1500" b="0" i="0" cap="none" spc="0"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</a:rPr>
                        <a:t>Village Hotel  </a:t>
                      </a:r>
                      <a:endParaRPr lang="en-GB" sz="1500" b="0" i="0" cap="none" spc="0">
                        <a:solidFill>
                          <a:schemeClr val="tx1"/>
                        </a:solidFill>
                        <a:effectLst/>
                      </a:endParaRPr>
                    </a:p>
                  </a:txBody>
                  <a:tcPr marL="63823" marR="63823" marT="43764" marB="87528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rtl="0" fontAlgn="base">
                        <a:lnSpc>
                          <a:spcPts val="1425"/>
                        </a:lnSpc>
                        <a:buNone/>
                      </a:pPr>
                      <a:r>
                        <a:rPr lang="en-GB" sz="1500" b="0" i="0" cap="none" spc="0"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</a:rPr>
                        <a:t>                                &gt;5,000 </a:t>
                      </a:r>
                      <a:endParaRPr lang="en-GB" sz="1500" b="0" i="0" cap="none" spc="0">
                        <a:solidFill>
                          <a:schemeClr val="tx1"/>
                        </a:solidFill>
                        <a:effectLst/>
                      </a:endParaRPr>
                    </a:p>
                  </a:txBody>
                  <a:tcPr marL="63823" marR="63823" marT="43764" marB="87528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678284262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18840311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B95B9BA8-1D69-4796-85F5-B6D0BD5235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93FB271-6EB8-3EF7-DE79-B5739628392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641752"/>
            <a:ext cx="4391025" cy="1323439"/>
          </a:xfrm>
        </p:spPr>
        <p:txBody>
          <a:bodyPr anchor="t">
            <a:normAutofit/>
          </a:bodyPr>
          <a:lstStyle/>
          <a:p>
            <a:r>
              <a:rPr lang="en-US" sz="4000" dirty="0">
                <a:solidFill>
                  <a:schemeClr val="bg1"/>
                </a:solidFill>
              </a:rPr>
              <a:t>Search popularity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AB9932DA-616B-186E-BA55-F1DB7CD06FE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3146400"/>
            <a:ext cx="4391025" cy="2454300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2400" dirty="0">
                <a:solidFill>
                  <a:schemeClr val="bg1">
                    <a:alpha val="80000"/>
                  </a:schemeClr>
                </a:solidFill>
              </a:rPr>
              <a:t>Suggestion: use this time of year, the lower half, to create events based on the time of year, at a set price. </a:t>
            </a:r>
          </a:p>
          <a:p>
            <a:pPr marL="0" indent="0">
              <a:buNone/>
            </a:pPr>
            <a:endParaRPr lang="en-US" sz="2400" dirty="0">
              <a:solidFill>
                <a:schemeClr val="bg1">
                  <a:alpha val="80000"/>
                </a:schemeClr>
              </a:solidFill>
            </a:endParaRPr>
          </a:p>
        </p:txBody>
      </p:sp>
      <p:pic>
        <p:nvPicPr>
          <p:cNvPr id="4" name="Content Placeholder 3" descr="A screenshot of a computer&#10;&#10;AI-generated content may be incorrect.">
            <a:extLst>
              <a:ext uri="{FF2B5EF4-FFF2-40B4-BE49-F238E27FC236}">
                <a16:creationId xmlns:a16="http://schemas.microsoft.com/office/drawing/2014/main" id="{F3838BA9-06DD-0723-1583-77D69FD2D65A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33523" t="43640" r="35686" b="42399"/>
          <a:stretch>
            <a:fillRect/>
          </a:stretch>
        </p:blipFill>
        <p:spPr>
          <a:xfrm>
            <a:off x="6095999" y="2706723"/>
            <a:ext cx="5652286" cy="1410763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E40BCD3B-C5DA-AFBD-59EC-4233A37A3344}"/>
              </a:ext>
            </a:extLst>
          </p:cNvPr>
          <p:cNvSpPr txBox="1"/>
          <p:nvPr/>
        </p:nvSpPr>
        <p:spPr>
          <a:xfrm>
            <a:off x="7058526" y="4592052"/>
            <a:ext cx="3198394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>
                <a:solidFill>
                  <a:schemeClr val="bg1"/>
                </a:solidFill>
              </a:rPr>
              <a:t>(</a:t>
            </a:r>
            <a:r>
              <a:rPr lang="en-US" dirty="0" err="1">
                <a:solidFill>
                  <a:schemeClr val="bg1"/>
                </a:solidFill>
              </a:rPr>
              <a:t>SparkToro</a:t>
            </a:r>
            <a:r>
              <a:rPr lang="en-US" dirty="0">
                <a:solidFill>
                  <a:schemeClr val="bg1"/>
                </a:solidFill>
              </a:rPr>
              <a:t>, 2026)</a:t>
            </a:r>
          </a:p>
        </p:txBody>
      </p:sp>
    </p:spTree>
    <p:extLst>
      <p:ext uri="{BB962C8B-B14F-4D97-AF65-F5344CB8AC3E}">
        <p14:creationId xmlns:p14="http://schemas.microsoft.com/office/powerpoint/2010/main" val="374826749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95B9BA8-1D69-4796-85F5-B6D0BD5235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8F776EF-6279-AC4E-5366-CE2FFBE5A49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641752"/>
            <a:ext cx="4391024" cy="1323439"/>
          </a:xfrm>
        </p:spPr>
        <p:txBody>
          <a:bodyPr anchor="t">
            <a:normAutofit/>
          </a:bodyPr>
          <a:lstStyle/>
          <a:p>
            <a:r>
              <a:rPr lang="en-US" sz="4000">
                <a:solidFill>
                  <a:schemeClr val="bg1"/>
                </a:solidFill>
              </a:rPr>
              <a:t>Plan summary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0C91EC1-4175-BBF2-00D7-A55554839F3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3146400"/>
            <a:ext cx="4391024" cy="2454300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z="2200">
                <a:solidFill>
                  <a:schemeClr val="bg1">
                    <a:alpha val="80000"/>
                  </a:schemeClr>
                </a:solidFill>
              </a:rPr>
              <a:t>Add new menus (lunch and dinner)</a:t>
            </a:r>
          </a:p>
          <a:p>
            <a:r>
              <a:rPr lang="en-US" sz="2200" dirty="0">
                <a:solidFill>
                  <a:schemeClr val="bg1">
                    <a:alpha val="80000"/>
                  </a:schemeClr>
                </a:solidFill>
              </a:rPr>
              <a:t>Add new package deal including all 3 meals of the day</a:t>
            </a:r>
          </a:p>
          <a:p>
            <a:r>
              <a:rPr lang="en-US" sz="2200" dirty="0">
                <a:solidFill>
                  <a:schemeClr val="bg1">
                    <a:alpha val="80000"/>
                  </a:schemeClr>
                </a:solidFill>
              </a:rPr>
              <a:t>Cater to the 25 – 50 age range as shown previously</a:t>
            </a:r>
          </a:p>
          <a:p>
            <a:endParaRPr lang="en-US" sz="2200">
              <a:solidFill>
                <a:schemeClr val="bg1">
                  <a:alpha val="80000"/>
                </a:schemeClr>
              </a:solidFill>
            </a:endParaRPr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D44E3F87-3D58-4B03-86B2-15A5C5B9C9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096000" y="841376"/>
            <a:ext cx="5260976" cy="4707593"/>
            <a:chOff x="6096000" y="841376"/>
            <a:chExt cx="5260976" cy="4707593"/>
          </a:xfrm>
          <a:effectLst>
            <a:outerShdw blurRad="381000" dist="152400" dir="5400000" algn="ctr" rotWithShape="0">
              <a:srgbClr val="000000">
                <a:alpha val="10000"/>
              </a:srgbClr>
            </a:outerShdw>
          </a:effectLst>
        </p:grpSpPr>
        <p:grpSp>
          <p:nvGrpSpPr>
            <p:cNvPr id="12" name="Group 11">
              <a:extLst>
                <a:ext uri="{FF2B5EF4-FFF2-40B4-BE49-F238E27FC236}">
                  <a16:creationId xmlns:a16="http://schemas.microsoft.com/office/drawing/2014/main" id="{B4D09509-F6FC-47A6-B196-CCCFD8E8305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6096001" y="841376"/>
              <a:ext cx="5260975" cy="4707593"/>
              <a:chOff x="6096001" y="841376"/>
              <a:chExt cx="5260975" cy="4707593"/>
            </a:xfrm>
          </p:grpSpPr>
          <p:sp>
            <p:nvSpPr>
              <p:cNvPr id="16" name="Freeform: Shape 15">
                <a:extLst>
                  <a:ext uri="{FF2B5EF4-FFF2-40B4-BE49-F238E27FC236}">
                    <a16:creationId xmlns:a16="http://schemas.microsoft.com/office/drawing/2014/main" id="{BA5B9D66-192D-4F12-964D-2B23A1D27540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096001" y="841376"/>
                <a:ext cx="5260975" cy="4707593"/>
              </a:xfrm>
              <a:custGeom>
                <a:avLst/>
                <a:gdLst>
                  <a:gd name="connsiteX0" fmla="*/ 0 w 5260975"/>
                  <a:gd name="connsiteY0" fmla="*/ 0 h 4707593"/>
                  <a:gd name="connsiteX1" fmla="*/ 5260975 w 5260975"/>
                  <a:gd name="connsiteY1" fmla="*/ 0 h 4707593"/>
                  <a:gd name="connsiteX2" fmla="*/ 5260975 w 5260975"/>
                  <a:gd name="connsiteY2" fmla="*/ 3296937 h 4707593"/>
                  <a:gd name="connsiteX3" fmla="*/ 5260975 w 5260975"/>
                  <a:gd name="connsiteY3" fmla="*/ 3518571 h 4707593"/>
                  <a:gd name="connsiteX4" fmla="*/ 5226503 w 5260975"/>
                  <a:gd name="connsiteY4" fmla="*/ 3534000 h 4707593"/>
                  <a:gd name="connsiteX5" fmla="*/ 5206341 w 5260975"/>
                  <a:gd name="connsiteY5" fmla="*/ 3542065 h 4707593"/>
                  <a:gd name="connsiteX6" fmla="*/ 5123287 w 5260975"/>
                  <a:gd name="connsiteY6" fmla="*/ 3594010 h 4707593"/>
                  <a:gd name="connsiteX7" fmla="*/ 5048107 w 5260975"/>
                  <a:gd name="connsiteY7" fmla="*/ 3658244 h 4707593"/>
                  <a:gd name="connsiteX8" fmla="*/ 4992899 w 5260975"/>
                  <a:gd name="connsiteY8" fmla="*/ 3734479 h 4707593"/>
                  <a:gd name="connsiteX9" fmla="*/ 4977440 w 5260975"/>
                  <a:gd name="connsiteY9" fmla="*/ 3752627 h 4707593"/>
                  <a:gd name="connsiteX10" fmla="*/ 4935193 w 5260975"/>
                  <a:gd name="connsiteY10" fmla="*/ 3775382 h 4707593"/>
                  <a:gd name="connsiteX11" fmla="*/ 4897844 w 5260975"/>
                  <a:gd name="connsiteY11" fmla="*/ 3792472 h 4707593"/>
                  <a:gd name="connsiteX12" fmla="*/ 4870767 w 5260975"/>
                  <a:gd name="connsiteY12" fmla="*/ 3811388 h 4707593"/>
                  <a:gd name="connsiteX13" fmla="*/ 4847916 w 5260975"/>
                  <a:gd name="connsiteY13" fmla="*/ 3828767 h 4707593"/>
                  <a:gd name="connsiteX14" fmla="*/ 4796163 w 5260975"/>
                  <a:gd name="connsiteY14" fmla="*/ 3873702 h 4707593"/>
                  <a:gd name="connsiteX15" fmla="*/ 4738843 w 5260975"/>
                  <a:gd name="connsiteY15" fmla="*/ 3911628 h 4707593"/>
                  <a:gd name="connsiteX16" fmla="*/ 4692755 w 5260975"/>
                  <a:gd name="connsiteY16" fmla="*/ 3958099 h 4707593"/>
                  <a:gd name="connsiteX17" fmla="*/ 4673744 w 5260975"/>
                  <a:gd name="connsiteY17" fmla="*/ 3983255 h 4707593"/>
                  <a:gd name="connsiteX18" fmla="*/ 4633801 w 5260975"/>
                  <a:gd name="connsiteY18" fmla="*/ 4000442 h 4707593"/>
                  <a:gd name="connsiteX19" fmla="*/ 4590499 w 5260975"/>
                  <a:gd name="connsiteY19" fmla="*/ 4027326 h 4707593"/>
                  <a:gd name="connsiteX20" fmla="*/ 4559773 w 5260975"/>
                  <a:gd name="connsiteY20" fmla="*/ 4054018 h 4707593"/>
                  <a:gd name="connsiteX21" fmla="*/ 4536059 w 5260975"/>
                  <a:gd name="connsiteY21" fmla="*/ 4071877 h 4707593"/>
                  <a:gd name="connsiteX22" fmla="*/ 4502549 w 5260975"/>
                  <a:gd name="connsiteY22" fmla="*/ 4089832 h 4707593"/>
                  <a:gd name="connsiteX23" fmla="*/ 4468944 w 5260975"/>
                  <a:gd name="connsiteY23" fmla="*/ 4113356 h 4707593"/>
                  <a:gd name="connsiteX24" fmla="*/ 4452622 w 5260975"/>
                  <a:gd name="connsiteY24" fmla="*/ 4127854 h 4707593"/>
                  <a:gd name="connsiteX25" fmla="*/ 4421032 w 5260975"/>
                  <a:gd name="connsiteY25" fmla="*/ 4151953 h 4707593"/>
                  <a:gd name="connsiteX26" fmla="*/ 4388483 w 5260975"/>
                  <a:gd name="connsiteY26" fmla="*/ 4174421 h 4707593"/>
                  <a:gd name="connsiteX27" fmla="*/ 4327321 w 5260975"/>
                  <a:gd name="connsiteY27" fmla="*/ 4200153 h 4707593"/>
                  <a:gd name="connsiteX28" fmla="*/ 4271633 w 5260975"/>
                  <a:gd name="connsiteY28" fmla="*/ 4237983 h 4707593"/>
                  <a:gd name="connsiteX29" fmla="*/ 4227465 w 5260975"/>
                  <a:gd name="connsiteY29" fmla="*/ 4265635 h 4707593"/>
                  <a:gd name="connsiteX30" fmla="*/ 4201733 w 5260975"/>
                  <a:gd name="connsiteY30" fmla="*/ 4283783 h 4707593"/>
                  <a:gd name="connsiteX31" fmla="*/ 4154494 w 5260975"/>
                  <a:gd name="connsiteY31" fmla="*/ 4324301 h 4707593"/>
                  <a:gd name="connsiteX32" fmla="*/ 4081234 w 5260975"/>
                  <a:gd name="connsiteY32" fmla="*/ 4366931 h 4707593"/>
                  <a:gd name="connsiteX33" fmla="*/ 4036971 w 5260975"/>
                  <a:gd name="connsiteY33" fmla="*/ 4389975 h 4707593"/>
                  <a:gd name="connsiteX34" fmla="*/ 3941725 w 5260975"/>
                  <a:gd name="connsiteY34" fmla="*/ 4424733 h 4707593"/>
                  <a:gd name="connsiteX35" fmla="*/ 3910999 w 5260975"/>
                  <a:gd name="connsiteY35" fmla="*/ 4437119 h 4707593"/>
                  <a:gd name="connsiteX36" fmla="*/ 3875859 w 5260975"/>
                  <a:gd name="connsiteY36" fmla="*/ 4445280 h 4707593"/>
                  <a:gd name="connsiteX37" fmla="*/ 3819401 w 5260975"/>
                  <a:gd name="connsiteY37" fmla="*/ 4464579 h 4707593"/>
                  <a:gd name="connsiteX38" fmla="*/ 3709176 w 5260975"/>
                  <a:gd name="connsiteY38" fmla="*/ 4497800 h 4707593"/>
                  <a:gd name="connsiteX39" fmla="*/ 3684981 w 5260975"/>
                  <a:gd name="connsiteY39" fmla="*/ 4502889 h 4707593"/>
                  <a:gd name="connsiteX40" fmla="*/ 3623338 w 5260975"/>
                  <a:gd name="connsiteY40" fmla="*/ 4524300 h 4707593"/>
                  <a:gd name="connsiteX41" fmla="*/ 3586373 w 5260975"/>
                  <a:gd name="connsiteY41" fmla="*/ 4538702 h 4707593"/>
                  <a:gd name="connsiteX42" fmla="*/ 3555743 w 5260975"/>
                  <a:gd name="connsiteY42" fmla="*/ 4546960 h 4707593"/>
                  <a:gd name="connsiteX43" fmla="*/ 3528667 w 5260975"/>
                  <a:gd name="connsiteY43" fmla="*/ 4550801 h 4707593"/>
                  <a:gd name="connsiteX44" fmla="*/ 3457424 w 5260975"/>
                  <a:gd name="connsiteY44" fmla="*/ 4569811 h 4707593"/>
                  <a:gd name="connsiteX45" fmla="*/ 3429003 w 5260975"/>
                  <a:gd name="connsiteY45" fmla="*/ 4577301 h 4707593"/>
                  <a:gd name="connsiteX46" fmla="*/ 3355264 w 5260975"/>
                  <a:gd name="connsiteY46" fmla="*/ 4603033 h 4707593"/>
                  <a:gd name="connsiteX47" fmla="*/ 3292757 w 5260975"/>
                  <a:gd name="connsiteY47" fmla="*/ 4620027 h 4707593"/>
                  <a:gd name="connsiteX48" fmla="*/ 3266643 w 5260975"/>
                  <a:gd name="connsiteY48" fmla="*/ 4628188 h 4707593"/>
                  <a:gd name="connsiteX49" fmla="*/ 3206921 w 5260975"/>
                  <a:gd name="connsiteY49" fmla="*/ 4641823 h 4707593"/>
                  <a:gd name="connsiteX50" fmla="*/ 3173123 w 5260975"/>
                  <a:gd name="connsiteY50" fmla="*/ 4651425 h 4707593"/>
                  <a:gd name="connsiteX51" fmla="*/ 3090646 w 5260975"/>
                  <a:gd name="connsiteY51" fmla="*/ 4662274 h 4707593"/>
                  <a:gd name="connsiteX52" fmla="*/ 3005480 w 5260975"/>
                  <a:gd name="connsiteY52" fmla="*/ 4672739 h 4707593"/>
                  <a:gd name="connsiteX53" fmla="*/ 2958721 w 5260975"/>
                  <a:gd name="connsiteY53" fmla="*/ 4676196 h 4707593"/>
                  <a:gd name="connsiteX54" fmla="*/ 2917915 w 5260975"/>
                  <a:gd name="connsiteY54" fmla="*/ 4681670 h 4707593"/>
                  <a:gd name="connsiteX55" fmla="*/ 2882389 w 5260975"/>
                  <a:gd name="connsiteY55" fmla="*/ 4685126 h 4707593"/>
                  <a:gd name="connsiteX56" fmla="*/ 2825837 w 5260975"/>
                  <a:gd name="connsiteY56" fmla="*/ 4692135 h 4707593"/>
                  <a:gd name="connsiteX57" fmla="*/ 2802313 w 5260975"/>
                  <a:gd name="connsiteY57" fmla="*/ 4693960 h 4707593"/>
                  <a:gd name="connsiteX58" fmla="*/ 2746816 w 5260975"/>
                  <a:gd name="connsiteY58" fmla="*/ 4693863 h 4707593"/>
                  <a:gd name="connsiteX59" fmla="*/ 2727517 w 5260975"/>
                  <a:gd name="connsiteY59" fmla="*/ 4692903 h 4707593"/>
                  <a:gd name="connsiteX60" fmla="*/ 2690359 w 5260975"/>
                  <a:gd name="connsiteY60" fmla="*/ 4680997 h 4707593"/>
                  <a:gd name="connsiteX61" fmla="*/ 2685943 w 5260975"/>
                  <a:gd name="connsiteY61" fmla="*/ 4680133 h 4707593"/>
                  <a:gd name="connsiteX62" fmla="*/ 2661554 w 5260975"/>
                  <a:gd name="connsiteY62" fmla="*/ 4675428 h 4707593"/>
                  <a:gd name="connsiteX63" fmla="*/ 2648208 w 5260975"/>
                  <a:gd name="connsiteY63" fmla="*/ 4673892 h 4707593"/>
                  <a:gd name="connsiteX64" fmla="*/ 2597512 w 5260975"/>
                  <a:gd name="connsiteY64" fmla="*/ 4664099 h 4707593"/>
                  <a:gd name="connsiteX65" fmla="*/ 2568324 w 5260975"/>
                  <a:gd name="connsiteY65" fmla="*/ 4659490 h 4707593"/>
                  <a:gd name="connsiteX66" fmla="*/ 2544704 w 5260975"/>
                  <a:gd name="connsiteY66" fmla="*/ 4660162 h 4707593"/>
                  <a:gd name="connsiteX67" fmla="*/ 2503225 w 5260975"/>
                  <a:gd name="connsiteY67" fmla="*/ 4661026 h 4707593"/>
                  <a:gd name="connsiteX68" fmla="*/ 2489975 w 5260975"/>
                  <a:gd name="connsiteY68" fmla="*/ 4663235 h 4707593"/>
                  <a:gd name="connsiteX69" fmla="*/ 2430061 w 5260975"/>
                  <a:gd name="connsiteY69" fmla="*/ 4656897 h 4707593"/>
                  <a:gd name="connsiteX70" fmla="*/ 2395880 w 5260975"/>
                  <a:gd name="connsiteY70" fmla="*/ 4656417 h 4707593"/>
                  <a:gd name="connsiteX71" fmla="*/ 2357378 w 5260975"/>
                  <a:gd name="connsiteY71" fmla="*/ 4648544 h 4707593"/>
                  <a:gd name="connsiteX72" fmla="*/ 2346145 w 5260975"/>
                  <a:gd name="connsiteY72" fmla="*/ 4648928 h 4707593"/>
                  <a:gd name="connsiteX73" fmla="*/ 2333567 w 5260975"/>
                  <a:gd name="connsiteY73" fmla="*/ 4649600 h 4707593"/>
                  <a:gd name="connsiteX74" fmla="*/ 2294968 w 5260975"/>
                  <a:gd name="connsiteY74" fmla="*/ 4650177 h 4707593"/>
                  <a:gd name="connsiteX75" fmla="*/ 2271540 w 5260975"/>
                  <a:gd name="connsiteY75" fmla="*/ 4653057 h 4707593"/>
                  <a:gd name="connsiteX76" fmla="*/ 2226895 w 5260975"/>
                  <a:gd name="connsiteY76" fmla="*/ 4651329 h 4707593"/>
                  <a:gd name="connsiteX77" fmla="*/ 2210379 w 5260975"/>
                  <a:gd name="connsiteY77" fmla="*/ 4653825 h 4707593"/>
                  <a:gd name="connsiteX78" fmla="*/ 2168613 w 5260975"/>
                  <a:gd name="connsiteY78" fmla="*/ 4654113 h 4707593"/>
                  <a:gd name="connsiteX79" fmla="*/ 2131167 w 5260975"/>
                  <a:gd name="connsiteY79" fmla="*/ 4652673 h 4707593"/>
                  <a:gd name="connsiteX80" fmla="*/ 2095065 w 5260975"/>
                  <a:gd name="connsiteY80" fmla="*/ 4653441 h 4707593"/>
                  <a:gd name="connsiteX81" fmla="*/ 2069237 w 5260975"/>
                  <a:gd name="connsiteY81" fmla="*/ 4656609 h 4707593"/>
                  <a:gd name="connsiteX82" fmla="*/ 2041201 w 5260975"/>
                  <a:gd name="connsiteY82" fmla="*/ 4658529 h 4707593"/>
                  <a:gd name="connsiteX83" fmla="*/ 1963909 w 5260975"/>
                  <a:gd name="connsiteY83" fmla="*/ 4669955 h 4707593"/>
                  <a:gd name="connsiteX84" fmla="*/ 1949603 w 5260975"/>
                  <a:gd name="connsiteY84" fmla="*/ 4667171 h 4707593"/>
                  <a:gd name="connsiteX85" fmla="*/ 1868373 w 5260975"/>
                  <a:gd name="connsiteY85" fmla="*/ 4664578 h 4707593"/>
                  <a:gd name="connsiteX86" fmla="*/ 1850707 w 5260975"/>
                  <a:gd name="connsiteY86" fmla="*/ 4664771 h 4707593"/>
                  <a:gd name="connsiteX87" fmla="*/ 1803275 w 5260975"/>
                  <a:gd name="connsiteY87" fmla="*/ 4653441 h 4707593"/>
                  <a:gd name="connsiteX88" fmla="*/ 1730112 w 5260975"/>
                  <a:gd name="connsiteY88" fmla="*/ 4671396 h 4707593"/>
                  <a:gd name="connsiteX89" fmla="*/ 1661652 w 5260975"/>
                  <a:gd name="connsiteY89" fmla="*/ 4693863 h 4707593"/>
                  <a:gd name="connsiteX90" fmla="*/ 1653011 w 5260975"/>
                  <a:gd name="connsiteY90" fmla="*/ 4696744 h 4707593"/>
                  <a:gd name="connsiteX91" fmla="*/ 1628431 w 5260975"/>
                  <a:gd name="connsiteY91" fmla="*/ 4701641 h 4707593"/>
                  <a:gd name="connsiteX92" fmla="*/ 1597995 w 5260975"/>
                  <a:gd name="connsiteY92" fmla="*/ 4703369 h 4707593"/>
                  <a:gd name="connsiteX93" fmla="*/ 1559396 w 5260975"/>
                  <a:gd name="connsiteY93" fmla="*/ 4707593 h 4707593"/>
                  <a:gd name="connsiteX94" fmla="*/ 1528480 w 5260975"/>
                  <a:gd name="connsiteY94" fmla="*/ 4702312 h 4707593"/>
                  <a:gd name="connsiteX95" fmla="*/ 1485272 w 5260975"/>
                  <a:gd name="connsiteY95" fmla="*/ 4694439 h 4707593"/>
                  <a:gd name="connsiteX96" fmla="*/ 1444562 w 5260975"/>
                  <a:gd name="connsiteY96" fmla="*/ 4686950 h 4707593"/>
                  <a:gd name="connsiteX97" fmla="*/ 1431696 w 5260975"/>
                  <a:gd name="connsiteY97" fmla="*/ 4695783 h 4707593"/>
                  <a:gd name="connsiteX98" fmla="*/ 1411821 w 5260975"/>
                  <a:gd name="connsiteY98" fmla="*/ 4703464 h 4707593"/>
                  <a:gd name="connsiteX99" fmla="*/ 1389738 w 5260975"/>
                  <a:gd name="connsiteY99" fmla="*/ 4694247 h 4707593"/>
                  <a:gd name="connsiteX100" fmla="*/ 1338081 w 5260975"/>
                  <a:gd name="connsiteY100" fmla="*/ 4675141 h 4707593"/>
                  <a:gd name="connsiteX101" fmla="*/ 1305436 w 5260975"/>
                  <a:gd name="connsiteY101" fmla="*/ 4674276 h 4707593"/>
                  <a:gd name="connsiteX102" fmla="*/ 1234481 w 5260975"/>
                  <a:gd name="connsiteY102" fmla="*/ 4666115 h 4707593"/>
                  <a:gd name="connsiteX103" fmla="*/ 1188106 w 5260975"/>
                  <a:gd name="connsiteY103" fmla="*/ 4654497 h 4707593"/>
                  <a:gd name="connsiteX104" fmla="*/ 1154790 w 5260975"/>
                  <a:gd name="connsiteY104" fmla="*/ 4641343 h 4707593"/>
                  <a:gd name="connsiteX105" fmla="*/ 1107069 w 5260975"/>
                  <a:gd name="connsiteY105" fmla="*/ 4624156 h 4707593"/>
                  <a:gd name="connsiteX106" fmla="*/ 1059158 w 5260975"/>
                  <a:gd name="connsiteY106" fmla="*/ 4615227 h 4707593"/>
                  <a:gd name="connsiteX107" fmla="*/ 1024496 w 5260975"/>
                  <a:gd name="connsiteY107" fmla="*/ 4603993 h 4707593"/>
                  <a:gd name="connsiteX108" fmla="*/ 982153 w 5260975"/>
                  <a:gd name="connsiteY108" fmla="*/ 4596311 h 4707593"/>
                  <a:gd name="connsiteX109" fmla="*/ 946628 w 5260975"/>
                  <a:gd name="connsiteY109" fmla="*/ 4596024 h 4707593"/>
                  <a:gd name="connsiteX110" fmla="*/ 890939 w 5260975"/>
                  <a:gd name="connsiteY110" fmla="*/ 4597368 h 4707593"/>
                  <a:gd name="connsiteX111" fmla="*/ 822769 w 5260975"/>
                  <a:gd name="connsiteY111" fmla="*/ 4574133 h 4707593"/>
                  <a:gd name="connsiteX112" fmla="*/ 795212 w 5260975"/>
                  <a:gd name="connsiteY112" fmla="*/ 4568947 h 4707593"/>
                  <a:gd name="connsiteX113" fmla="*/ 769288 w 5260975"/>
                  <a:gd name="connsiteY113" fmla="*/ 4566547 h 4707593"/>
                  <a:gd name="connsiteX114" fmla="*/ 714271 w 5260975"/>
                  <a:gd name="connsiteY114" fmla="*/ 4551089 h 4707593"/>
                  <a:gd name="connsiteX115" fmla="*/ 691900 w 5260975"/>
                  <a:gd name="connsiteY115" fmla="*/ 4545999 h 4707593"/>
                  <a:gd name="connsiteX116" fmla="*/ 660598 w 5260975"/>
                  <a:gd name="connsiteY116" fmla="*/ 4546096 h 4707593"/>
                  <a:gd name="connsiteX117" fmla="*/ 603662 w 5260975"/>
                  <a:gd name="connsiteY117" fmla="*/ 4538991 h 4707593"/>
                  <a:gd name="connsiteX118" fmla="*/ 546821 w 5260975"/>
                  <a:gd name="connsiteY118" fmla="*/ 4518251 h 4707593"/>
                  <a:gd name="connsiteX119" fmla="*/ 522721 w 5260975"/>
                  <a:gd name="connsiteY119" fmla="*/ 4520267 h 4707593"/>
                  <a:gd name="connsiteX120" fmla="*/ 514080 w 5260975"/>
                  <a:gd name="connsiteY120" fmla="*/ 4519788 h 4707593"/>
                  <a:gd name="connsiteX121" fmla="*/ 436404 w 5260975"/>
                  <a:gd name="connsiteY121" fmla="*/ 4508361 h 4707593"/>
                  <a:gd name="connsiteX122" fmla="*/ 428626 w 5260975"/>
                  <a:gd name="connsiteY122" fmla="*/ 4507114 h 4707593"/>
                  <a:gd name="connsiteX123" fmla="*/ 392141 w 5260975"/>
                  <a:gd name="connsiteY123" fmla="*/ 4496936 h 4707593"/>
                  <a:gd name="connsiteX124" fmla="*/ 300157 w 5260975"/>
                  <a:gd name="connsiteY124" fmla="*/ 4490599 h 4707593"/>
                  <a:gd name="connsiteX125" fmla="*/ 294493 w 5260975"/>
                  <a:gd name="connsiteY125" fmla="*/ 4489831 h 4707593"/>
                  <a:gd name="connsiteX126" fmla="*/ 263671 w 5260975"/>
                  <a:gd name="connsiteY126" fmla="*/ 4494919 h 4707593"/>
                  <a:gd name="connsiteX127" fmla="*/ 248406 w 5260975"/>
                  <a:gd name="connsiteY127" fmla="*/ 4502121 h 4707593"/>
                  <a:gd name="connsiteX128" fmla="*/ 224594 w 5260975"/>
                  <a:gd name="connsiteY128" fmla="*/ 4509610 h 4707593"/>
                  <a:gd name="connsiteX129" fmla="*/ 200398 w 5260975"/>
                  <a:gd name="connsiteY129" fmla="*/ 4512395 h 4707593"/>
                  <a:gd name="connsiteX130" fmla="*/ 159783 w 5260975"/>
                  <a:gd name="connsiteY130" fmla="*/ 4501064 h 4707593"/>
                  <a:gd name="connsiteX131" fmla="*/ 144997 w 5260975"/>
                  <a:gd name="connsiteY131" fmla="*/ 4499912 h 4707593"/>
                  <a:gd name="connsiteX132" fmla="*/ 112064 w 5260975"/>
                  <a:gd name="connsiteY132" fmla="*/ 4494440 h 4707593"/>
                  <a:gd name="connsiteX133" fmla="*/ 83259 w 5260975"/>
                  <a:gd name="connsiteY133" fmla="*/ 4494824 h 4707593"/>
                  <a:gd name="connsiteX134" fmla="*/ 60120 w 5260975"/>
                  <a:gd name="connsiteY134" fmla="*/ 4503561 h 4707593"/>
                  <a:gd name="connsiteX135" fmla="*/ 26514 w 5260975"/>
                  <a:gd name="connsiteY135" fmla="*/ 4505289 h 4707593"/>
                  <a:gd name="connsiteX136" fmla="*/ 4814 w 5260975"/>
                  <a:gd name="connsiteY136" fmla="*/ 4498952 h 4707593"/>
                  <a:gd name="connsiteX137" fmla="*/ 398 w 5260975"/>
                  <a:gd name="connsiteY137" fmla="*/ 4498089 h 4707593"/>
                  <a:gd name="connsiteX138" fmla="*/ 0 w 5260975"/>
                  <a:gd name="connsiteY138" fmla="*/ 4498087 h 470759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  <a:cxn ang="0">
                    <a:pos x="connsiteX48" y="connsiteY48"/>
                  </a:cxn>
                  <a:cxn ang="0">
                    <a:pos x="connsiteX49" y="connsiteY49"/>
                  </a:cxn>
                  <a:cxn ang="0">
                    <a:pos x="connsiteX50" y="connsiteY50"/>
                  </a:cxn>
                  <a:cxn ang="0">
                    <a:pos x="connsiteX51" y="connsiteY51"/>
                  </a:cxn>
                  <a:cxn ang="0">
                    <a:pos x="connsiteX52" y="connsiteY52"/>
                  </a:cxn>
                  <a:cxn ang="0">
                    <a:pos x="connsiteX53" y="connsiteY53"/>
                  </a:cxn>
                  <a:cxn ang="0">
                    <a:pos x="connsiteX54" y="connsiteY54"/>
                  </a:cxn>
                  <a:cxn ang="0">
                    <a:pos x="connsiteX55" y="connsiteY55"/>
                  </a:cxn>
                  <a:cxn ang="0">
                    <a:pos x="connsiteX56" y="connsiteY56"/>
                  </a:cxn>
                  <a:cxn ang="0">
                    <a:pos x="connsiteX57" y="connsiteY57"/>
                  </a:cxn>
                  <a:cxn ang="0">
                    <a:pos x="connsiteX58" y="connsiteY58"/>
                  </a:cxn>
                  <a:cxn ang="0">
                    <a:pos x="connsiteX59" y="connsiteY59"/>
                  </a:cxn>
                  <a:cxn ang="0">
                    <a:pos x="connsiteX60" y="connsiteY60"/>
                  </a:cxn>
                  <a:cxn ang="0">
                    <a:pos x="connsiteX61" y="connsiteY61"/>
                  </a:cxn>
                  <a:cxn ang="0">
                    <a:pos x="connsiteX62" y="connsiteY62"/>
                  </a:cxn>
                  <a:cxn ang="0">
                    <a:pos x="connsiteX63" y="connsiteY63"/>
                  </a:cxn>
                  <a:cxn ang="0">
                    <a:pos x="connsiteX64" y="connsiteY64"/>
                  </a:cxn>
                  <a:cxn ang="0">
                    <a:pos x="connsiteX65" y="connsiteY65"/>
                  </a:cxn>
                  <a:cxn ang="0">
                    <a:pos x="connsiteX66" y="connsiteY66"/>
                  </a:cxn>
                  <a:cxn ang="0">
                    <a:pos x="connsiteX67" y="connsiteY67"/>
                  </a:cxn>
                  <a:cxn ang="0">
                    <a:pos x="connsiteX68" y="connsiteY68"/>
                  </a:cxn>
                  <a:cxn ang="0">
                    <a:pos x="connsiteX69" y="connsiteY69"/>
                  </a:cxn>
                  <a:cxn ang="0">
                    <a:pos x="connsiteX70" y="connsiteY70"/>
                  </a:cxn>
                  <a:cxn ang="0">
                    <a:pos x="connsiteX71" y="connsiteY71"/>
                  </a:cxn>
                  <a:cxn ang="0">
                    <a:pos x="connsiteX72" y="connsiteY72"/>
                  </a:cxn>
                  <a:cxn ang="0">
                    <a:pos x="connsiteX73" y="connsiteY73"/>
                  </a:cxn>
                  <a:cxn ang="0">
                    <a:pos x="connsiteX74" y="connsiteY74"/>
                  </a:cxn>
                  <a:cxn ang="0">
                    <a:pos x="connsiteX75" y="connsiteY75"/>
                  </a:cxn>
                  <a:cxn ang="0">
                    <a:pos x="connsiteX76" y="connsiteY76"/>
                  </a:cxn>
                  <a:cxn ang="0">
                    <a:pos x="connsiteX77" y="connsiteY77"/>
                  </a:cxn>
                  <a:cxn ang="0">
                    <a:pos x="connsiteX78" y="connsiteY78"/>
                  </a:cxn>
                  <a:cxn ang="0">
                    <a:pos x="connsiteX79" y="connsiteY79"/>
                  </a:cxn>
                  <a:cxn ang="0">
                    <a:pos x="connsiteX80" y="connsiteY80"/>
                  </a:cxn>
                  <a:cxn ang="0">
                    <a:pos x="connsiteX81" y="connsiteY81"/>
                  </a:cxn>
                  <a:cxn ang="0">
                    <a:pos x="connsiteX82" y="connsiteY82"/>
                  </a:cxn>
                  <a:cxn ang="0">
                    <a:pos x="connsiteX83" y="connsiteY83"/>
                  </a:cxn>
                  <a:cxn ang="0">
                    <a:pos x="connsiteX84" y="connsiteY84"/>
                  </a:cxn>
                  <a:cxn ang="0">
                    <a:pos x="connsiteX85" y="connsiteY85"/>
                  </a:cxn>
                  <a:cxn ang="0">
                    <a:pos x="connsiteX86" y="connsiteY86"/>
                  </a:cxn>
                  <a:cxn ang="0">
                    <a:pos x="connsiteX87" y="connsiteY87"/>
                  </a:cxn>
                  <a:cxn ang="0">
                    <a:pos x="connsiteX88" y="connsiteY88"/>
                  </a:cxn>
                  <a:cxn ang="0">
                    <a:pos x="connsiteX89" y="connsiteY89"/>
                  </a:cxn>
                  <a:cxn ang="0">
                    <a:pos x="connsiteX90" y="connsiteY90"/>
                  </a:cxn>
                  <a:cxn ang="0">
                    <a:pos x="connsiteX91" y="connsiteY91"/>
                  </a:cxn>
                  <a:cxn ang="0">
                    <a:pos x="connsiteX92" y="connsiteY92"/>
                  </a:cxn>
                  <a:cxn ang="0">
                    <a:pos x="connsiteX93" y="connsiteY93"/>
                  </a:cxn>
                  <a:cxn ang="0">
                    <a:pos x="connsiteX94" y="connsiteY94"/>
                  </a:cxn>
                  <a:cxn ang="0">
                    <a:pos x="connsiteX95" y="connsiteY95"/>
                  </a:cxn>
                  <a:cxn ang="0">
                    <a:pos x="connsiteX96" y="connsiteY96"/>
                  </a:cxn>
                  <a:cxn ang="0">
                    <a:pos x="connsiteX97" y="connsiteY97"/>
                  </a:cxn>
                  <a:cxn ang="0">
                    <a:pos x="connsiteX98" y="connsiteY98"/>
                  </a:cxn>
                  <a:cxn ang="0">
                    <a:pos x="connsiteX99" y="connsiteY99"/>
                  </a:cxn>
                  <a:cxn ang="0">
                    <a:pos x="connsiteX100" y="connsiteY100"/>
                  </a:cxn>
                  <a:cxn ang="0">
                    <a:pos x="connsiteX101" y="connsiteY101"/>
                  </a:cxn>
                  <a:cxn ang="0">
                    <a:pos x="connsiteX102" y="connsiteY102"/>
                  </a:cxn>
                  <a:cxn ang="0">
                    <a:pos x="connsiteX103" y="connsiteY103"/>
                  </a:cxn>
                  <a:cxn ang="0">
                    <a:pos x="connsiteX104" y="connsiteY104"/>
                  </a:cxn>
                  <a:cxn ang="0">
                    <a:pos x="connsiteX105" y="connsiteY105"/>
                  </a:cxn>
                  <a:cxn ang="0">
                    <a:pos x="connsiteX106" y="connsiteY106"/>
                  </a:cxn>
                  <a:cxn ang="0">
                    <a:pos x="connsiteX107" y="connsiteY107"/>
                  </a:cxn>
                  <a:cxn ang="0">
                    <a:pos x="connsiteX108" y="connsiteY108"/>
                  </a:cxn>
                  <a:cxn ang="0">
                    <a:pos x="connsiteX109" y="connsiteY109"/>
                  </a:cxn>
                  <a:cxn ang="0">
                    <a:pos x="connsiteX110" y="connsiteY110"/>
                  </a:cxn>
                  <a:cxn ang="0">
                    <a:pos x="connsiteX111" y="connsiteY111"/>
                  </a:cxn>
                  <a:cxn ang="0">
                    <a:pos x="connsiteX112" y="connsiteY112"/>
                  </a:cxn>
                  <a:cxn ang="0">
                    <a:pos x="connsiteX113" y="connsiteY113"/>
                  </a:cxn>
                  <a:cxn ang="0">
                    <a:pos x="connsiteX114" y="connsiteY114"/>
                  </a:cxn>
                  <a:cxn ang="0">
                    <a:pos x="connsiteX115" y="connsiteY115"/>
                  </a:cxn>
                  <a:cxn ang="0">
                    <a:pos x="connsiteX116" y="connsiteY116"/>
                  </a:cxn>
                  <a:cxn ang="0">
                    <a:pos x="connsiteX117" y="connsiteY117"/>
                  </a:cxn>
                  <a:cxn ang="0">
                    <a:pos x="connsiteX118" y="connsiteY118"/>
                  </a:cxn>
                  <a:cxn ang="0">
                    <a:pos x="connsiteX119" y="connsiteY119"/>
                  </a:cxn>
                  <a:cxn ang="0">
                    <a:pos x="connsiteX120" y="connsiteY120"/>
                  </a:cxn>
                  <a:cxn ang="0">
                    <a:pos x="connsiteX121" y="connsiteY121"/>
                  </a:cxn>
                  <a:cxn ang="0">
                    <a:pos x="connsiteX122" y="connsiteY122"/>
                  </a:cxn>
                  <a:cxn ang="0">
                    <a:pos x="connsiteX123" y="connsiteY123"/>
                  </a:cxn>
                  <a:cxn ang="0">
                    <a:pos x="connsiteX124" y="connsiteY124"/>
                  </a:cxn>
                  <a:cxn ang="0">
                    <a:pos x="connsiteX125" y="connsiteY125"/>
                  </a:cxn>
                  <a:cxn ang="0">
                    <a:pos x="connsiteX126" y="connsiteY126"/>
                  </a:cxn>
                  <a:cxn ang="0">
                    <a:pos x="connsiteX127" y="connsiteY127"/>
                  </a:cxn>
                  <a:cxn ang="0">
                    <a:pos x="connsiteX128" y="connsiteY128"/>
                  </a:cxn>
                  <a:cxn ang="0">
                    <a:pos x="connsiteX129" y="connsiteY129"/>
                  </a:cxn>
                  <a:cxn ang="0">
                    <a:pos x="connsiteX130" y="connsiteY130"/>
                  </a:cxn>
                  <a:cxn ang="0">
                    <a:pos x="connsiteX131" y="connsiteY131"/>
                  </a:cxn>
                  <a:cxn ang="0">
                    <a:pos x="connsiteX132" y="connsiteY132"/>
                  </a:cxn>
                  <a:cxn ang="0">
                    <a:pos x="connsiteX133" y="connsiteY133"/>
                  </a:cxn>
                  <a:cxn ang="0">
                    <a:pos x="connsiteX134" y="connsiteY134"/>
                  </a:cxn>
                  <a:cxn ang="0">
                    <a:pos x="connsiteX135" y="connsiteY135"/>
                  </a:cxn>
                  <a:cxn ang="0">
                    <a:pos x="connsiteX136" y="connsiteY136"/>
                  </a:cxn>
                  <a:cxn ang="0">
                    <a:pos x="connsiteX137" y="connsiteY137"/>
                  </a:cxn>
                  <a:cxn ang="0">
                    <a:pos x="connsiteX138" y="connsiteY138"/>
                  </a:cxn>
                </a:cxnLst>
                <a:rect l="l" t="t" r="r" b="b"/>
                <a:pathLst>
                  <a:path w="5260975" h="4707593">
                    <a:moveTo>
                      <a:pt x="0" y="0"/>
                    </a:moveTo>
                    <a:lnTo>
                      <a:pt x="5260975" y="0"/>
                    </a:lnTo>
                    <a:lnTo>
                      <a:pt x="5260975" y="3296937"/>
                    </a:lnTo>
                    <a:lnTo>
                      <a:pt x="5260975" y="3518571"/>
                    </a:lnTo>
                    <a:lnTo>
                      <a:pt x="5226503" y="3534000"/>
                    </a:lnTo>
                    <a:cubicBezTo>
                      <a:pt x="5219783" y="3536785"/>
                      <a:pt x="5212389" y="3538321"/>
                      <a:pt x="5206341" y="3542065"/>
                    </a:cubicBezTo>
                    <a:cubicBezTo>
                      <a:pt x="5178495" y="3559156"/>
                      <a:pt x="5151515" y="3577591"/>
                      <a:pt x="5123287" y="3594010"/>
                    </a:cubicBezTo>
                    <a:cubicBezTo>
                      <a:pt x="5094195" y="3611004"/>
                      <a:pt x="5068175" y="3631071"/>
                      <a:pt x="5048107" y="3658244"/>
                    </a:cubicBezTo>
                    <a:cubicBezTo>
                      <a:pt x="5029480" y="3683496"/>
                      <a:pt x="5011429" y="3709131"/>
                      <a:pt x="4992899" y="3734479"/>
                    </a:cubicBezTo>
                    <a:cubicBezTo>
                      <a:pt x="4988194" y="3740912"/>
                      <a:pt x="4983873" y="3748498"/>
                      <a:pt x="4977440" y="3752627"/>
                    </a:cubicBezTo>
                    <a:cubicBezTo>
                      <a:pt x="4964094" y="3761268"/>
                      <a:pt x="4949499" y="3768277"/>
                      <a:pt x="4935193" y="3775382"/>
                    </a:cubicBezTo>
                    <a:cubicBezTo>
                      <a:pt x="4922903" y="3781431"/>
                      <a:pt x="4909845" y="3785943"/>
                      <a:pt x="4897844" y="3792472"/>
                    </a:cubicBezTo>
                    <a:cubicBezTo>
                      <a:pt x="4888243" y="3797658"/>
                      <a:pt x="4879697" y="3804859"/>
                      <a:pt x="4870767" y="3811388"/>
                    </a:cubicBezTo>
                    <a:cubicBezTo>
                      <a:pt x="4862990" y="3817052"/>
                      <a:pt x="4854445" y="3821949"/>
                      <a:pt x="4847916" y="3828767"/>
                    </a:cubicBezTo>
                    <a:cubicBezTo>
                      <a:pt x="4831977" y="3845281"/>
                      <a:pt x="4815942" y="3861508"/>
                      <a:pt x="4796163" y="3873702"/>
                    </a:cubicBezTo>
                    <a:cubicBezTo>
                      <a:pt x="4776672" y="3885799"/>
                      <a:pt x="4758237" y="3899338"/>
                      <a:pt x="4738843" y="3911628"/>
                    </a:cubicBezTo>
                    <a:cubicBezTo>
                      <a:pt x="4719831" y="3923630"/>
                      <a:pt x="4702645" y="3936783"/>
                      <a:pt x="4692755" y="3958099"/>
                    </a:cubicBezTo>
                    <a:cubicBezTo>
                      <a:pt x="4688339" y="3967508"/>
                      <a:pt x="4682097" y="3977782"/>
                      <a:pt x="4673744" y="3983255"/>
                    </a:cubicBezTo>
                    <a:cubicBezTo>
                      <a:pt x="4661838" y="3991032"/>
                      <a:pt x="4646764" y="3993817"/>
                      <a:pt x="4633801" y="4000442"/>
                    </a:cubicBezTo>
                    <a:cubicBezTo>
                      <a:pt x="4618535" y="4008219"/>
                      <a:pt x="4600869" y="4014940"/>
                      <a:pt x="4590499" y="4027326"/>
                    </a:cubicBezTo>
                    <a:cubicBezTo>
                      <a:pt x="4581281" y="4038368"/>
                      <a:pt x="4571968" y="4047009"/>
                      <a:pt x="4559773" y="4054018"/>
                    </a:cubicBezTo>
                    <a:cubicBezTo>
                      <a:pt x="4551229" y="4058915"/>
                      <a:pt x="4544892" y="4067844"/>
                      <a:pt x="4536059" y="4071877"/>
                    </a:cubicBezTo>
                    <a:cubicBezTo>
                      <a:pt x="4524441" y="4077254"/>
                      <a:pt x="4512727" y="4081479"/>
                      <a:pt x="4502549" y="4089832"/>
                    </a:cubicBezTo>
                    <a:cubicBezTo>
                      <a:pt x="4491987" y="4098473"/>
                      <a:pt x="4479986" y="4105290"/>
                      <a:pt x="4468944" y="4113356"/>
                    </a:cubicBezTo>
                    <a:cubicBezTo>
                      <a:pt x="4463087" y="4117676"/>
                      <a:pt x="4458286" y="4123341"/>
                      <a:pt x="4452622" y="4127854"/>
                    </a:cubicBezTo>
                    <a:cubicBezTo>
                      <a:pt x="4442252" y="4136111"/>
                      <a:pt x="4431690" y="4144176"/>
                      <a:pt x="4421032" y="4151953"/>
                    </a:cubicBezTo>
                    <a:cubicBezTo>
                      <a:pt x="4410375" y="4159731"/>
                      <a:pt x="4400197" y="4168756"/>
                      <a:pt x="4388483" y="4174421"/>
                    </a:cubicBezTo>
                    <a:cubicBezTo>
                      <a:pt x="4368513" y="4184023"/>
                      <a:pt x="4346717" y="4189784"/>
                      <a:pt x="4327321" y="4200153"/>
                    </a:cubicBezTo>
                    <a:cubicBezTo>
                      <a:pt x="4307639" y="4210714"/>
                      <a:pt x="4289107" y="4223965"/>
                      <a:pt x="4271633" y="4237983"/>
                    </a:cubicBezTo>
                    <a:cubicBezTo>
                      <a:pt x="4257807" y="4249025"/>
                      <a:pt x="4244845" y="4259971"/>
                      <a:pt x="4227465" y="4265635"/>
                    </a:cubicBezTo>
                    <a:cubicBezTo>
                      <a:pt x="4217768" y="4268804"/>
                      <a:pt x="4207591" y="4275717"/>
                      <a:pt x="4201733" y="4283783"/>
                    </a:cubicBezTo>
                    <a:cubicBezTo>
                      <a:pt x="4189059" y="4301353"/>
                      <a:pt x="4172833" y="4313739"/>
                      <a:pt x="4154494" y="4324301"/>
                    </a:cubicBezTo>
                    <a:cubicBezTo>
                      <a:pt x="4130010" y="4338511"/>
                      <a:pt x="4105814" y="4353009"/>
                      <a:pt x="4081234" y="4366931"/>
                    </a:cubicBezTo>
                    <a:cubicBezTo>
                      <a:pt x="4066737" y="4375189"/>
                      <a:pt x="4052335" y="4383926"/>
                      <a:pt x="4036971" y="4389975"/>
                    </a:cubicBezTo>
                    <a:cubicBezTo>
                      <a:pt x="4005575" y="4402457"/>
                      <a:pt x="3973410" y="4413114"/>
                      <a:pt x="3941725" y="4424733"/>
                    </a:cubicBezTo>
                    <a:cubicBezTo>
                      <a:pt x="3931355" y="4428477"/>
                      <a:pt x="3921561" y="4433854"/>
                      <a:pt x="3910999" y="4437119"/>
                    </a:cubicBezTo>
                    <a:cubicBezTo>
                      <a:pt x="3899573" y="4440671"/>
                      <a:pt x="3887285" y="4441727"/>
                      <a:pt x="3875859" y="4445280"/>
                    </a:cubicBezTo>
                    <a:cubicBezTo>
                      <a:pt x="3856847" y="4451136"/>
                      <a:pt x="3838412" y="4458626"/>
                      <a:pt x="3819401" y="4464579"/>
                    </a:cubicBezTo>
                    <a:cubicBezTo>
                      <a:pt x="3782723" y="4476005"/>
                      <a:pt x="3745949" y="4486951"/>
                      <a:pt x="3709176" y="4497800"/>
                    </a:cubicBezTo>
                    <a:cubicBezTo>
                      <a:pt x="3701303" y="4500105"/>
                      <a:pt x="3692757" y="4500393"/>
                      <a:pt x="3684981" y="4502889"/>
                    </a:cubicBezTo>
                    <a:cubicBezTo>
                      <a:pt x="3664337" y="4509610"/>
                      <a:pt x="3643789" y="4516907"/>
                      <a:pt x="3623338" y="4524300"/>
                    </a:cubicBezTo>
                    <a:cubicBezTo>
                      <a:pt x="3610953" y="4528813"/>
                      <a:pt x="3598854" y="4534382"/>
                      <a:pt x="3586373" y="4538702"/>
                    </a:cubicBezTo>
                    <a:cubicBezTo>
                      <a:pt x="3576387" y="4542159"/>
                      <a:pt x="3566113" y="4544847"/>
                      <a:pt x="3555743" y="4546960"/>
                    </a:cubicBezTo>
                    <a:cubicBezTo>
                      <a:pt x="3546814" y="4548785"/>
                      <a:pt x="3537501" y="4548592"/>
                      <a:pt x="3528667" y="4550801"/>
                    </a:cubicBezTo>
                    <a:cubicBezTo>
                      <a:pt x="3504759" y="4556753"/>
                      <a:pt x="3481140" y="4563475"/>
                      <a:pt x="3457424" y="4569811"/>
                    </a:cubicBezTo>
                    <a:cubicBezTo>
                      <a:pt x="3447919" y="4572308"/>
                      <a:pt x="3438221" y="4574133"/>
                      <a:pt x="3429003" y="4577301"/>
                    </a:cubicBezTo>
                    <a:cubicBezTo>
                      <a:pt x="3404327" y="4585654"/>
                      <a:pt x="3380036" y="4595159"/>
                      <a:pt x="3355264" y="4603033"/>
                    </a:cubicBezTo>
                    <a:cubicBezTo>
                      <a:pt x="3334717" y="4609562"/>
                      <a:pt x="3313593" y="4614266"/>
                      <a:pt x="3292757" y="4620027"/>
                    </a:cubicBezTo>
                    <a:cubicBezTo>
                      <a:pt x="3283924" y="4622524"/>
                      <a:pt x="3275475" y="4626077"/>
                      <a:pt x="3266643" y="4628188"/>
                    </a:cubicBezTo>
                    <a:cubicBezTo>
                      <a:pt x="3246863" y="4632990"/>
                      <a:pt x="3226796" y="4637022"/>
                      <a:pt x="3206921" y="4641823"/>
                    </a:cubicBezTo>
                    <a:cubicBezTo>
                      <a:pt x="3195590" y="4644607"/>
                      <a:pt x="3184645" y="4649600"/>
                      <a:pt x="3173123" y="4651425"/>
                    </a:cubicBezTo>
                    <a:cubicBezTo>
                      <a:pt x="3145759" y="4655745"/>
                      <a:pt x="3118203" y="4658817"/>
                      <a:pt x="3090646" y="4662274"/>
                    </a:cubicBezTo>
                    <a:cubicBezTo>
                      <a:pt x="3062227" y="4665826"/>
                      <a:pt x="3033902" y="4669571"/>
                      <a:pt x="3005480" y="4672739"/>
                    </a:cubicBezTo>
                    <a:cubicBezTo>
                      <a:pt x="2989926" y="4674372"/>
                      <a:pt x="2974275" y="4674660"/>
                      <a:pt x="2958721" y="4676196"/>
                    </a:cubicBezTo>
                    <a:cubicBezTo>
                      <a:pt x="2945087" y="4677541"/>
                      <a:pt x="2931549" y="4680037"/>
                      <a:pt x="2917915" y="4681670"/>
                    </a:cubicBezTo>
                    <a:cubicBezTo>
                      <a:pt x="2906105" y="4683013"/>
                      <a:pt x="2894199" y="4683781"/>
                      <a:pt x="2882389" y="4685126"/>
                    </a:cubicBezTo>
                    <a:cubicBezTo>
                      <a:pt x="2863475" y="4687334"/>
                      <a:pt x="2844655" y="4689831"/>
                      <a:pt x="2825837" y="4692135"/>
                    </a:cubicBezTo>
                    <a:cubicBezTo>
                      <a:pt x="2817964" y="4692999"/>
                      <a:pt x="2809706" y="4695399"/>
                      <a:pt x="2802313" y="4693960"/>
                    </a:cubicBezTo>
                    <a:cubicBezTo>
                      <a:pt x="2783686" y="4690310"/>
                      <a:pt x="2765347" y="4691367"/>
                      <a:pt x="2746816" y="4693863"/>
                    </a:cubicBezTo>
                    <a:cubicBezTo>
                      <a:pt x="2740479" y="4694728"/>
                      <a:pt x="2733662" y="4694535"/>
                      <a:pt x="2727517" y="4692903"/>
                    </a:cubicBezTo>
                    <a:cubicBezTo>
                      <a:pt x="2714939" y="4689638"/>
                      <a:pt x="2702745" y="4685029"/>
                      <a:pt x="2690359" y="4680997"/>
                    </a:cubicBezTo>
                    <a:cubicBezTo>
                      <a:pt x="2689014" y="4680517"/>
                      <a:pt x="2687382" y="4680421"/>
                      <a:pt x="2685943" y="4680133"/>
                    </a:cubicBezTo>
                    <a:cubicBezTo>
                      <a:pt x="2677781" y="4678500"/>
                      <a:pt x="2669717" y="4676868"/>
                      <a:pt x="2661554" y="4675428"/>
                    </a:cubicBezTo>
                    <a:cubicBezTo>
                      <a:pt x="2657138" y="4674660"/>
                      <a:pt x="2652625" y="4674564"/>
                      <a:pt x="2648208" y="4673892"/>
                    </a:cubicBezTo>
                    <a:cubicBezTo>
                      <a:pt x="2631118" y="4671203"/>
                      <a:pt x="2612299" y="4675716"/>
                      <a:pt x="2597512" y="4664099"/>
                    </a:cubicBezTo>
                    <a:cubicBezTo>
                      <a:pt x="2587911" y="4656609"/>
                      <a:pt x="2578597" y="4658338"/>
                      <a:pt x="2568324" y="4659490"/>
                    </a:cubicBezTo>
                    <a:cubicBezTo>
                      <a:pt x="2560547" y="4660354"/>
                      <a:pt x="2552577" y="4660065"/>
                      <a:pt x="2544704" y="4660162"/>
                    </a:cubicBezTo>
                    <a:cubicBezTo>
                      <a:pt x="2530878" y="4660449"/>
                      <a:pt x="2517052" y="4660546"/>
                      <a:pt x="2503225" y="4661026"/>
                    </a:cubicBezTo>
                    <a:cubicBezTo>
                      <a:pt x="2498808" y="4661218"/>
                      <a:pt x="2494297" y="4663619"/>
                      <a:pt x="2489975" y="4663235"/>
                    </a:cubicBezTo>
                    <a:cubicBezTo>
                      <a:pt x="2470004" y="4661410"/>
                      <a:pt x="2450033" y="4658529"/>
                      <a:pt x="2430061" y="4656897"/>
                    </a:cubicBezTo>
                    <a:cubicBezTo>
                      <a:pt x="2418732" y="4655938"/>
                      <a:pt x="2407114" y="4657761"/>
                      <a:pt x="2395880" y="4656417"/>
                    </a:cubicBezTo>
                    <a:cubicBezTo>
                      <a:pt x="2382919" y="4654881"/>
                      <a:pt x="2370245" y="4650945"/>
                      <a:pt x="2357378" y="4648544"/>
                    </a:cubicBezTo>
                    <a:cubicBezTo>
                      <a:pt x="2353826" y="4647872"/>
                      <a:pt x="2349889" y="4648736"/>
                      <a:pt x="2346145" y="4648928"/>
                    </a:cubicBezTo>
                    <a:cubicBezTo>
                      <a:pt x="2341920" y="4649120"/>
                      <a:pt x="2337791" y="4649504"/>
                      <a:pt x="2333567" y="4649600"/>
                    </a:cubicBezTo>
                    <a:cubicBezTo>
                      <a:pt x="2320700" y="4649793"/>
                      <a:pt x="2307835" y="4649504"/>
                      <a:pt x="2294968" y="4650177"/>
                    </a:cubicBezTo>
                    <a:cubicBezTo>
                      <a:pt x="2287095" y="4650561"/>
                      <a:pt x="2278839" y="4654497"/>
                      <a:pt x="2271540" y="4653057"/>
                    </a:cubicBezTo>
                    <a:cubicBezTo>
                      <a:pt x="2256659" y="4650272"/>
                      <a:pt x="2241776" y="4656513"/>
                      <a:pt x="2226895" y="4651329"/>
                    </a:cubicBezTo>
                    <a:cubicBezTo>
                      <a:pt x="2222285" y="4649793"/>
                      <a:pt x="2215948" y="4653633"/>
                      <a:pt x="2210379" y="4653825"/>
                    </a:cubicBezTo>
                    <a:cubicBezTo>
                      <a:pt x="2196457" y="4654305"/>
                      <a:pt x="2182535" y="4654209"/>
                      <a:pt x="2168613" y="4654113"/>
                    </a:cubicBezTo>
                    <a:cubicBezTo>
                      <a:pt x="2156131" y="4654017"/>
                      <a:pt x="2143168" y="4655361"/>
                      <a:pt x="2131167" y="4652673"/>
                    </a:cubicBezTo>
                    <a:cubicBezTo>
                      <a:pt x="2118588" y="4649793"/>
                      <a:pt x="2107259" y="4650177"/>
                      <a:pt x="2095065" y="4653441"/>
                    </a:cubicBezTo>
                    <a:cubicBezTo>
                      <a:pt x="2086711" y="4655649"/>
                      <a:pt x="2077878" y="4655938"/>
                      <a:pt x="2069237" y="4656609"/>
                    </a:cubicBezTo>
                    <a:cubicBezTo>
                      <a:pt x="2059924" y="4657377"/>
                      <a:pt x="2049650" y="4655361"/>
                      <a:pt x="2041201" y="4658529"/>
                    </a:cubicBezTo>
                    <a:cubicBezTo>
                      <a:pt x="2016044" y="4667939"/>
                      <a:pt x="1990216" y="4669955"/>
                      <a:pt x="1963909" y="4669955"/>
                    </a:cubicBezTo>
                    <a:cubicBezTo>
                      <a:pt x="1959107" y="4669955"/>
                      <a:pt x="1954210" y="4668612"/>
                      <a:pt x="1949603" y="4667171"/>
                    </a:cubicBezTo>
                    <a:cubicBezTo>
                      <a:pt x="1922717" y="4658529"/>
                      <a:pt x="1895737" y="4659297"/>
                      <a:pt x="1868373" y="4664578"/>
                    </a:cubicBezTo>
                    <a:cubicBezTo>
                      <a:pt x="1862708" y="4665731"/>
                      <a:pt x="1856372" y="4665923"/>
                      <a:pt x="1850707" y="4664771"/>
                    </a:cubicBezTo>
                    <a:cubicBezTo>
                      <a:pt x="1834768" y="4661410"/>
                      <a:pt x="1819309" y="4655841"/>
                      <a:pt x="1803275" y="4653441"/>
                    </a:cubicBezTo>
                    <a:cubicBezTo>
                      <a:pt x="1776775" y="4649504"/>
                      <a:pt x="1753828" y="4662754"/>
                      <a:pt x="1730112" y="4671396"/>
                    </a:cubicBezTo>
                    <a:cubicBezTo>
                      <a:pt x="1707548" y="4679557"/>
                      <a:pt x="1688345" y="4697992"/>
                      <a:pt x="1661652" y="4693863"/>
                    </a:cubicBezTo>
                    <a:cubicBezTo>
                      <a:pt x="1658965" y="4693479"/>
                      <a:pt x="1655988" y="4696071"/>
                      <a:pt x="1653011" y="4696744"/>
                    </a:cubicBezTo>
                    <a:cubicBezTo>
                      <a:pt x="1644850" y="4698568"/>
                      <a:pt x="1636689" y="4700776"/>
                      <a:pt x="1628431" y="4701641"/>
                    </a:cubicBezTo>
                    <a:cubicBezTo>
                      <a:pt x="1618350" y="4702793"/>
                      <a:pt x="1608076" y="4702409"/>
                      <a:pt x="1597995" y="4703369"/>
                    </a:cubicBezTo>
                    <a:cubicBezTo>
                      <a:pt x="1585032" y="4704521"/>
                      <a:pt x="1572263" y="4707593"/>
                      <a:pt x="1559396" y="4707593"/>
                    </a:cubicBezTo>
                    <a:cubicBezTo>
                      <a:pt x="1549026" y="4707593"/>
                      <a:pt x="1538753" y="4704041"/>
                      <a:pt x="1528480" y="4702312"/>
                    </a:cubicBezTo>
                    <a:cubicBezTo>
                      <a:pt x="1513981" y="4699912"/>
                      <a:pt x="1498042" y="4700584"/>
                      <a:pt x="1485272" y="4694439"/>
                    </a:cubicBezTo>
                    <a:cubicBezTo>
                      <a:pt x="1471639" y="4687910"/>
                      <a:pt x="1458676" y="4684934"/>
                      <a:pt x="1444562" y="4686950"/>
                    </a:cubicBezTo>
                    <a:cubicBezTo>
                      <a:pt x="1439857" y="4687622"/>
                      <a:pt x="1433808" y="4691655"/>
                      <a:pt x="1431696" y="4695783"/>
                    </a:cubicBezTo>
                    <a:cubicBezTo>
                      <a:pt x="1426991" y="4705001"/>
                      <a:pt x="1420559" y="4706634"/>
                      <a:pt x="1411821" y="4703464"/>
                    </a:cubicBezTo>
                    <a:cubicBezTo>
                      <a:pt x="1404236" y="4700776"/>
                      <a:pt x="1394922" y="4699432"/>
                      <a:pt x="1389738" y="4694247"/>
                    </a:cubicBezTo>
                    <a:cubicBezTo>
                      <a:pt x="1375047" y="4679557"/>
                      <a:pt x="1356324" y="4679077"/>
                      <a:pt x="1338081" y="4675141"/>
                    </a:cubicBezTo>
                    <a:cubicBezTo>
                      <a:pt x="1326945" y="4672739"/>
                      <a:pt x="1316574" y="4672644"/>
                      <a:pt x="1305436" y="4674276"/>
                    </a:cubicBezTo>
                    <a:cubicBezTo>
                      <a:pt x="1281241" y="4677925"/>
                      <a:pt x="1257717" y="4672739"/>
                      <a:pt x="1234481" y="4666115"/>
                    </a:cubicBezTo>
                    <a:cubicBezTo>
                      <a:pt x="1219118" y="4661698"/>
                      <a:pt x="1203372" y="4659010"/>
                      <a:pt x="1188106" y="4654497"/>
                    </a:cubicBezTo>
                    <a:cubicBezTo>
                      <a:pt x="1176680" y="4651041"/>
                      <a:pt x="1165255" y="4646912"/>
                      <a:pt x="1154790" y="4641343"/>
                    </a:cubicBezTo>
                    <a:cubicBezTo>
                      <a:pt x="1139618" y="4633181"/>
                      <a:pt x="1126369" y="4620891"/>
                      <a:pt x="1107069" y="4624156"/>
                    </a:cubicBezTo>
                    <a:cubicBezTo>
                      <a:pt x="1090074" y="4627036"/>
                      <a:pt x="1074713" y="4620988"/>
                      <a:pt x="1059158" y="4615227"/>
                    </a:cubicBezTo>
                    <a:cubicBezTo>
                      <a:pt x="1047732" y="4611002"/>
                      <a:pt x="1036308" y="4606681"/>
                      <a:pt x="1024496" y="4603993"/>
                    </a:cubicBezTo>
                    <a:cubicBezTo>
                      <a:pt x="1010478" y="4600824"/>
                      <a:pt x="994635" y="4602169"/>
                      <a:pt x="982153" y="4596311"/>
                    </a:cubicBezTo>
                    <a:cubicBezTo>
                      <a:pt x="969095" y="4590166"/>
                      <a:pt x="958246" y="4594295"/>
                      <a:pt x="946628" y="4596024"/>
                    </a:cubicBezTo>
                    <a:cubicBezTo>
                      <a:pt x="928097" y="4598712"/>
                      <a:pt x="909661" y="4603705"/>
                      <a:pt x="890939" y="4597368"/>
                    </a:cubicBezTo>
                    <a:cubicBezTo>
                      <a:pt x="868184" y="4589687"/>
                      <a:pt x="845620" y="4581430"/>
                      <a:pt x="822769" y="4574133"/>
                    </a:cubicBezTo>
                    <a:cubicBezTo>
                      <a:pt x="813934" y="4571347"/>
                      <a:pt x="804431" y="4570195"/>
                      <a:pt x="795212" y="4568947"/>
                    </a:cubicBezTo>
                    <a:cubicBezTo>
                      <a:pt x="786476" y="4567891"/>
                      <a:pt x="776010" y="4570579"/>
                      <a:pt x="769288" y="4566547"/>
                    </a:cubicBezTo>
                    <a:cubicBezTo>
                      <a:pt x="752005" y="4556178"/>
                      <a:pt x="734243" y="4551089"/>
                      <a:pt x="714271" y="4551089"/>
                    </a:cubicBezTo>
                    <a:cubicBezTo>
                      <a:pt x="706781" y="4551089"/>
                      <a:pt x="699484" y="4546768"/>
                      <a:pt x="691900" y="4545999"/>
                    </a:cubicBezTo>
                    <a:cubicBezTo>
                      <a:pt x="681529" y="4545040"/>
                      <a:pt x="669623" y="4542447"/>
                      <a:pt x="660598" y="4546096"/>
                    </a:cubicBezTo>
                    <a:cubicBezTo>
                      <a:pt x="639379" y="4554737"/>
                      <a:pt x="622193" y="4547536"/>
                      <a:pt x="603662" y="4538991"/>
                    </a:cubicBezTo>
                    <a:cubicBezTo>
                      <a:pt x="585418" y="4530541"/>
                      <a:pt x="566215" y="4523821"/>
                      <a:pt x="546821" y="4518251"/>
                    </a:cubicBezTo>
                    <a:cubicBezTo>
                      <a:pt x="539524" y="4516235"/>
                      <a:pt x="530787" y="4519596"/>
                      <a:pt x="522721" y="4520267"/>
                    </a:cubicBezTo>
                    <a:cubicBezTo>
                      <a:pt x="519840" y="4520460"/>
                      <a:pt x="516671" y="4520748"/>
                      <a:pt x="514080" y="4519788"/>
                    </a:cubicBezTo>
                    <a:cubicBezTo>
                      <a:pt x="489020" y="4510570"/>
                      <a:pt x="463575" y="4503561"/>
                      <a:pt x="436404" y="4508361"/>
                    </a:cubicBezTo>
                    <a:cubicBezTo>
                      <a:pt x="433908" y="4508842"/>
                      <a:pt x="431123" y="4507786"/>
                      <a:pt x="428626" y="4507114"/>
                    </a:cubicBezTo>
                    <a:cubicBezTo>
                      <a:pt x="416432" y="4503657"/>
                      <a:pt x="404526" y="4498184"/>
                      <a:pt x="392141" y="4496936"/>
                    </a:cubicBezTo>
                    <a:cubicBezTo>
                      <a:pt x="361608" y="4493864"/>
                      <a:pt x="330884" y="4492615"/>
                      <a:pt x="300157" y="4490599"/>
                    </a:cubicBezTo>
                    <a:cubicBezTo>
                      <a:pt x="298237" y="4490503"/>
                      <a:pt x="296221" y="4490503"/>
                      <a:pt x="294493" y="4489831"/>
                    </a:cubicBezTo>
                    <a:cubicBezTo>
                      <a:pt x="283163" y="4485702"/>
                      <a:pt x="273274" y="4487047"/>
                      <a:pt x="263671" y="4494919"/>
                    </a:cubicBezTo>
                    <a:cubicBezTo>
                      <a:pt x="259447" y="4498376"/>
                      <a:pt x="253686" y="4500200"/>
                      <a:pt x="248406" y="4502121"/>
                    </a:cubicBezTo>
                    <a:cubicBezTo>
                      <a:pt x="240628" y="4505002"/>
                      <a:pt x="232659" y="4507786"/>
                      <a:pt x="224594" y="4509610"/>
                    </a:cubicBezTo>
                    <a:cubicBezTo>
                      <a:pt x="216624" y="4511338"/>
                      <a:pt x="208079" y="4513738"/>
                      <a:pt x="200398" y="4512395"/>
                    </a:cubicBezTo>
                    <a:cubicBezTo>
                      <a:pt x="186572" y="4509994"/>
                      <a:pt x="173417" y="4504618"/>
                      <a:pt x="159783" y="4501064"/>
                    </a:cubicBezTo>
                    <a:cubicBezTo>
                      <a:pt x="155079" y="4499816"/>
                      <a:pt x="149893" y="4500009"/>
                      <a:pt x="144997" y="4499912"/>
                    </a:cubicBezTo>
                    <a:cubicBezTo>
                      <a:pt x="133763" y="4499625"/>
                      <a:pt x="122241" y="4502409"/>
                      <a:pt x="112064" y="4494440"/>
                    </a:cubicBezTo>
                    <a:cubicBezTo>
                      <a:pt x="102655" y="4486951"/>
                      <a:pt x="93148" y="4489158"/>
                      <a:pt x="83259" y="4494824"/>
                    </a:cubicBezTo>
                    <a:cubicBezTo>
                      <a:pt x="76154" y="4498857"/>
                      <a:pt x="68090" y="4502025"/>
                      <a:pt x="60120" y="4503561"/>
                    </a:cubicBezTo>
                    <a:cubicBezTo>
                      <a:pt x="49174" y="4505673"/>
                      <a:pt x="38324" y="4506538"/>
                      <a:pt x="26514" y="4505289"/>
                    </a:cubicBezTo>
                    <a:cubicBezTo>
                      <a:pt x="18161" y="4504425"/>
                      <a:pt x="11343" y="4504041"/>
                      <a:pt x="4814" y="4498952"/>
                    </a:cubicBezTo>
                    <a:cubicBezTo>
                      <a:pt x="3759" y="4498184"/>
                      <a:pt x="1839" y="4497992"/>
                      <a:pt x="398" y="4498089"/>
                    </a:cubicBezTo>
                    <a:lnTo>
                      <a:pt x="0" y="4498087"/>
                    </a:lnTo>
                    <a:close/>
                  </a:path>
                </a:pathLst>
              </a:custGeom>
              <a:solidFill>
                <a:schemeClr val="tx1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/>
              <a:p>
                <a:pPr algn="ctr"/>
                <a:endParaRPr lang="en-US"/>
              </a:p>
            </p:txBody>
          </p:sp>
          <p:sp>
            <p:nvSpPr>
              <p:cNvPr id="17" name="Freeform: Shape 16">
                <a:extLst>
                  <a:ext uri="{FF2B5EF4-FFF2-40B4-BE49-F238E27FC236}">
                    <a16:creationId xmlns:a16="http://schemas.microsoft.com/office/drawing/2014/main" id="{C9C14E68-C469-4A71-AF08-169DB545FC66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096001" y="841376"/>
                <a:ext cx="5260975" cy="4707593"/>
              </a:xfrm>
              <a:custGeom>
                <a:avLst/>
                <a:gdLst>
                  <a:gd name="connsiteX0" fmla="*/ 0 w 5260975"/>
                  <a:gd name="connsiteY0" fmla="*/ 0 h 4707593"/>
                  <a:gd name="connsiteX1" fmla="*/ 5260975 w 5260975"/>
                  <a:gd name="connsiteY1" fmla="*/ 0 h 4707593"/>
                  <a:gd name="connsiteX2" fmla="*/ 5260975 w 5260975"/>
                  <a:gd name="connsiteY2" fmla="*/ 3296937 h 4707593"/>
                  <a:gd name="connsiteX3" fmla="*/ 5260975 w 5260975"/>
                  <a:gd name="connsiteY3" fmla="*/ 3518571 h 4707593"/>
                  <a:gd name="connsiteX4" fmla="*/ 5226503 w 5260975"/>
                  <a:gd name="connsiteY4" fmla="*/ 3534000 h 4707593"/>
                  <a:gd name="connsiteX5" fmla="*/ 5206341 w 5260975"/>
                  <a:gd name="connsiteY5" fmla="*/ 3542065 h 4707593"/>
                  <a:gd name="connsiteX6" fmla="*/ 5123287 w 5260975"/>
                  <a:gd name="connsiteY6" fmla="*/ 3594010 h 4707593"/>
                  <a:gd name="connsiteX7" fmla="*/ 5048107 w 5260975"/>
                  <a:gd name="connsiteY7" fmla="*/ 3658244 h 4707593"/>
                  <a:gd name="connsiteX8" fmla="*/ 4992899 w 5260975"/>
                  <a:gd name="connsiteY8" fmla="*/ 3734479 h 4707593"/>
                  <a:gd name="connsiteX9" fmla="*/ 4977440 w 5260975"/>
                  <a:gd name="connsiteY9" fmla="*/ 3752627 h 4707593"/>
                  <a:gd name="connsiteX10" fmla="*/ 4935193 w 5260975"/>
                  <a:gd name="connsiteY10" fmla="*/ 3775382 h 4707593"/>
                  <a:gd name="connsiteX11" fmla="*/ 4897844 w 5260975"/>
                  <a:gd name="connsiteY11" fmla="*/ 3792472 h 4707593"/>
                  <a:gd name="connsiteX12" fmla="*/ 4870767 w 5260975"/>
                  <a:gd name="connsiteY12" fmla="*/ 3811388 h 4707593"/>
                  <a:gd name="connsiteX13" fmla="*/ 4847916 w 5260975"/>
                  <a:gd name="connsiteY13" fmla="*/ 3828767 h 4707593"/>
                  <a:gd name="connsiteX14" fmla="*/ 4796163 w 5260975"/>
                  <a:gd name="connsiteY14" fmla="*/ 3873702 h 4707593"/>
                  <a:gd name="connsiteX15" fmla="*/ 4738843 w 5260975"/>
                  <a:gd name="connsiteY15" fmla="*/ 3911628 h 4707593"/>
                  <a:gd name="connsiteX16" fmla="*/ 4692755 w 5260975"/>
                  <a:gd name="connsiteY16" fmla="*/ 3958099 h 4707593"/>
                  <a:gd name="connsiteX17" fmla="*/ 4673744 w 5260975"/>
                  <a:gd name="connsiteY17" fmla="*/ 3983255 h 4707593"/>
                  <a:gd name="connsiteX18" fmla="*/ 4633801 w 5260975"/>
                  <a:gd name="connsiteY18" fmla="*/ 4000442 h 4707593"/>
                  <a:gd name="connsiteX19" fmla="*/ 4590499 w 5260975"/>
                  <a:gd name="connsiteY19" fmla="*/ 4027326 h 4707593"/>
                  <a:gd name="connsiteX20" fmla="*/ 4559773 w 5260975"/>
                  <a:gd name="connsiteY20" fmla="*/ 4054018 h 4707593"/>
                  <a:gd name="connsiteX21" fmla="*/ 4536059 w 5260975"/>
                  <a:gd name="connsiteY21" fmla="*/ 4071877 h 4707593"/>
                  <a:gd name="connsiteX22" fmla="*/ 4502549 w 5260975"/>
                  <a:gd name="connsiteY22" fmla="*/ 4089832 h 4707593"/>
                  <a:gd name="connsiteX23" fmla="*/ 4468944 w 5260975"/>
                  <a:gd name="connsiteY23" fmla="*/ 4113356 h 4707593"/>
                  <a:gd name="connsiteX24" fmla="*/ 4452622 w 5260975"/>
                  <a:gd name="connsiteY24" fmla="*/ 4127854 h 4707593"/>
                  <a:gd name="connsiteX25" fmla="*/ 4421032 w 5260975"/>
                  <a:gd name="connsiteY25" fmla="*/ 4151953 h 4707593"/>
                  <a:gd name="connsiteX26" fmla="*/ 4388483 w 5260975"/>
                  <a:gd name="connsiteY26" fmla="*/ 4174421 h 4707593"/>
                  <a:gd name="connsiteX27" fmla="*/ 4327321 w 5260975"/>
                  <a:gd name="connsiteY27" fmla="*/ 4200153 h 4707593"/>
                  <a:gd name="connsiteX28" fmla="*/ 4271633 w 5260975"/>
                  <a:gd name="connsiteY28" fmla="*/ 4237983 h 4707593"/>
                  <a:gd name="connsiteX29" fmla="*/ 4227465 w 5260975"/>
                  <a:gd name="connsiteY29" fmla="*/ 4265635 h 4707593"/>
                  <a:gd name="connsiteX30" fmla="*/ 4201733 w 5260975"/>
                  <a:gd name="connsiteY30" fmla="*/ 4283783 h 4707593"/>
                  <a:gd name="connsiteX31" fmla="*/ 4154494 w 5260975"/>
                  <a:gd name="connsiteY31" fmla="*/ 4324301 h 4707593"/>
                  <a:gd name="connsiteX32" fmla="*/ 4081234 w 5260975"/>
                  <a:gd name="connsiteY32" fmla="*/ 4366931 h 4707593"/>
                  <a:gd name="connsiteX33" fmla="*/ 4036971 w 5260975"/>
                  <a:gd name="connsiteY33" fmla="*/ 4389975 h 4707593"/>
                  <a:gd name="connsiteX34" fmla="*/ 3941725 w 5260975"/>
                  <a:gd name="connsiteY34" fmla="*/ 4424733 h 4707593"/>
                  <a:gd name="connsiteX35" fmla="*/ 3910999 w 5260975"/>
                  <a:gd name="connsiteY35" fmla="*/ 4437119 h 4707593"/>
                  <a:gd name="connsiteX36" fmla="*/ 3875859 w 5260975"/>
                  <a:gd name="connsiteY36" fmla="*/ 4445280 h 4707593"/>
                  <a:gd name="connsiteX37" fmla="*/ 3819401 w 5260975"/>
                  <a:gd name="connsiteY37" fmla="*/ 4464579 h 4707593"/>
                  <a:gd name="connsiteX38" fmla="*/ 3709176 w 5260975"/>
                  <a:gd name="connsiteY38" fmla="*/ 4497800 h 4707593"/>
                  <a:gd name="connsiteX39" fmla="*/ 3684981 w 5260975"/>
                  <a:gd name="connsiteY39" fmla="*/ 4502889 h 4707593"/>
                  <a:gd name="connsiteX40" fmla="*/ 3623338 w 5260975"/>
                  <a:gd name="connsiteY40" fmla="*/ 4524300 h 4707593"/>
                  <a:gd name="connsiteX41" fmla="*/ 3586373 w 5260975"/>
                  <a:gd name="connsiteY41" fmla="*/ 4538702 h 4707593"/>
                  <a:gd name="connsiteX42" fmla="*/ 3555743 w 5260975"/>
                  <a:gd name="connsiteY42" fmla="*/ 4546960 h 4707593"/>
                  <a:gd name="connsiteX43" fmla="*/ 3528667 w 5260975"/>
                  <a:gd name="connsiteY43" fmla="*/ 4550801 h 4707593"/>
                  <a:gd name="connsiteX44" fmla="*/ 3457424 w 5260975"/>
                  <a:gd name="connsiteY44" fmla="*/ 4569811 h 4707593"/>
                  <a:gd name="connsiteX45" fmla="*/ 3429003 w 5260975"/>
                  <a:gd name="connsiteY45" fmla="*/ 4577301 h 4707593"/>
                  <a:gd name="connsiteX46" fmla="*/ 3355264 w 5260975"/>
                  <a:gd name="connsiteY46" fmla="*/ 4603033 h 4707593"/>
                  <a:gd name="connsiteX47" fmla="*/ 3292757 w 5260975"/>
                  <a:gd name="connsiteY47" fmla="*/ 4620027 h 4707593"/>
                  <a:gd name="connsiteX48" fmla="*/ 3266643 w 5260975"/>
                  <a:gd name="connsiteY48" fmla="*/ 4628188 h 4707593"/>
                  <a:gd name="connsiteX49" fmla="*/ 3206921 w 5260975"/>
                  <a:gd name="connsiteY49" fmla="*/ 4641823 h 4707593"/>
                  <a:gd name="connsiteX50" fmla="*/ 3173123 w 5260975"/>
                  <a:gd name="connsiteY50" fmla="*/ 4651425 h 4707593"/>
                  <a:gd name="connsiteX51" fmla="*/ 3090646 w 5260975"/>
                  <a:gd name="connsiteY51" fmla="*/ 4662274 h 4707593"/>
                  <a:gd name="connsiteX52" fmla="*/ 3005480 w 5260975"/>
                  <a:gd name="connsiteY52" fmla="*/ 4672739 h 4707593"/>
                  <a:gd name="connsiteX53" fmla="*/ 2958721 w 5260975"/>
                  <a:gd name="connsiteY53" fmla="*/ 4676196 h 4707593"/>
                  <a:gd name="connsiteX54" fmla="*/ 2917915 w 5260975"/>
                  <a:gd name="connsiteY54" fmla="*/ 4681670 h 4707593"/>
                  <a:gd name="connsiteX55" fmla="*/ 2882389 w 5260975"/>
                  <a:gd name="connsiteY55" fmla="*/ 4685126 h 4707593"/>
                  <a:gd name="connsiteX56" fmla="*/ 2825837 w 5260975"/>
                  <a:gd name="connsiteY56" fmla="*/ 4692135 h 4707593"/>
                  <a:gd name="connsiteX57" fmla="*/ 2802313 w 5260975"/>
                  <a:gd name="connsiteY57" fmla="*/ 4693960 h 4707593"/>
                  <a:gd name="connsiteX58" fmla="*/ 2746816 w 5260975"/>
                  <a:gd name="connsiteY58" fmla="*/ 4693863 h 4707593"/>
                  <a:gd name="connsiteX59" fmla="*/ 2727517 w 5260975"/>
                  <a:gd name="connsiteY59" fmla="*/ 4692903 h 4707593"/>
                  <a:gd name="connsiteX60" fmla="*/ 2690359 w 5260975"/>
                  <a:gd name="connsiteY60" fmla="*/ 4680997 h 4707593"/>
                  <a:gd name="connsiteX61" fmla="*/ 2685943 w 5260975"/>
                  <a:gd name="connsiteY61" fmla="*/ 4680133 h 4707593"/>
                  <a:gd name="connsiteX62" fmla="*/ 2661554 w 5260975"/>
                  <a:gd name="connsiteY62" fmla="*/ 4675428 h 4707593"/>
                  <a:gd name="connsiteX63" fmla="*/ 2648208 w 5260975"/>
                  <a:gd name="connsiteY63" fmla="*/ 4673892 h 4707593"/>
                  <a:gd name="connsiteX64" fmla="*/ 2597512 w 5260975"/>
                  <a:gd name="connsiteY64" fmla="*/ 4664099 h 4707593"/>
                  <a:gd name="connsiteX65" fmla="*/ 2568324 w 5260975"/>
                  <a:gd name="connsiteY65" fmla="*/ 4659490 h 4707593"/>
                  <a:gd name="connsiteX66" fmla="*/ 2544704 w 5260975"/>
                  <a:gd name="connsiteY66" fmla="*/ 4660162 h 4707593"/>
                  <a:gd name="connsiteX67" fmla="*/ 2503225 w 5260975"/>
                  <a:gd name="connsiteY67" fmla="*/ 4661026 h 4707593"/>
                  <a:gd name="connsiteX68" fmla="*/ 2489975 w 5260975"/>
                  <a:gd name="connsiteY68" fmla="*/ 4663235 h 4707593"/>
                  <a:gd name="connsiteX69" fmla="*/ 2430061 w 5260975"/>
                  <a:gd name="connsiteY69" fmla="*/ 4656897 h 4707593"/>
                  <a:gd name="connsiteX70" fmla="*/ 2395880 w 5260975"/>
                  <a:gd name="connsiteY70" fmla="*/ 4656417 h 4707593"/>
                  <a:gd name="connsiteX71" fmla="*/ 2357378 w 5260975"/>
                  <a:gd name="connsiteY71" fmla="*/ 4648544 h 4707593"/>
                  <a:gd name="connsiteX72" fmla="*/ 2346145 w 5260975"/>
                  <a:gd name="connsiteY72" fmla="*/ 4648928 h 4707593"/>
                  <a:gd name="connsiteX73" fmla="*/ 2333567 w 5260975"/>
                  <a:gd name="connsiteY73" fmla="*/ 4649600 h 4707593"/>
                  <a:gd name="connsiteX74" fmla="*/ 2294968 w 5260975"/>
                  <a:gd name="connsiteY74" fmla="*/ 4650177 h 4707593"/>
                  <a:gd name="connsiteX75" fmla="*/ 2271540 w 5260975"/>
                  <a:gd name="connsiteY75" fmla="*/ 4653057 h 4707593"/>
                  <a:gd name="connsiteX76" fmla="*/ 2226895 w 5260975"/>
                  <a:gd name="connsiteY76" fmla="*/ 4651329 h 4707593"/>
                  <a:gd name="connsiteX77" fmla="*/ 2210379 w 5260975"/>
                  <a:gd name="connsiteY77" fmla="*/ 4653825 h 4707593"/>
                  <a:gd name="connsiteX78" fmla="*/ 2168613 w 5260975"/>
                  <a:gd name="connsiteY78" fmla="*/ 4654113 h 4707593"/>
                  <a:gd name="connsiteX79" fmla="*/ 2131167 w 5260975"/>
                  <a:gd name="connsiteY79" fmla="*/ 4652673 h 4707593"/>
                  <a:gd name="connsiteX80" fmla="*/ 2095065 w 5260975"/>
                  <a:gd name="connsiteY80" fmla="*/ 4653441 h 4707593"/>
                  <a:gd name="connsiteX81" fmla="*/ 2069237 w 5260975"/>
                  <a:gd name="connsiteY81" fmla="*/ 4656609 h 4707593"/>
                  <a:gd name="connsiteX82" fmla="*/ 2041201 w 5260975"/>
                  <a:gd name="connsiteY82" fmla="*/ 4658529 h 4707593"/>
                  <a:gd name="connsiteX83" fmla="*/ 1963909 w 5260975"/>
                  <a:gd name="connsiteY83" fmla="*/ 4669955 h 4707593"/>
                  <a:gd name="connsiteX84" fmla="*/ 1949603 w 5260975"/>
                  <a:gd name="connsiteY84" fmla="*/ 4667171 h 4707593"/>
                  <a:gd name="connsiteX85" fmla="*/ 1868373 w 5260975"/>
                  <a:gd name="connsiteY85" fmla="*/ 4664578 h 4707593"/>
                  <a:gd name="connsiteX86" fmla="*/ 1850707 w 5260975"/>
                  <a:gd name="connsiteY86" fmla="*/ 4664771 h 4707593"/>
                  <a:gd name="connsiteX87" fmla="*/ 1803275 w 5260975"/>
                  <a:gd name="connsiteY87" fmla="*/ 4653441 h 4707593"/>
                  <a:gd name="connsiteX88" fmla="*/ 1730112 w 5260975"/>
                  <a:gd name="connsiteY88" fmla="*/ 4671396 h 4707593"/>
                  <a:gd name="connsiteX89" fmla="*/ 1661652 w 5260975"/>
                  <a:gd name="connsiteY89" fmla="*/ 4693863 h 4707593"/>
                  <a:gd name="connsiteX90" fmla="*/ 1653011 w 5260975"/>
                  <a:gd name="connsiteY90" fmla="*/ 4696744 h 4707593"/>
                  <a:gd name="connsiteX91" fmla="*/ 1628431 w 5260975"/>
                  <a:gd name="connsiteY91" fmla="*/ 4701641 h 4707593"/>
                  <a:gd name="connsiteX92" fmla="*/ 1597995 w 5260975"/>
                  <a:gd name="connsiteY92" fmla="*/ 4703369 h 4707593"/>
                  <a:gd name="connsiteX93" fmla="*/ 1559396 w 5260975"/>
                  <a:gd name="connsiteY93" fmla="*/ 4707593 h 4707593"/>
                  <a:gd name="connsiteX94" fmla="*/ 1528480 w 5260975"/>
                  <a:gd name="connsiteY94" fmla="*/ 4702312 h 4707593"/>
                  <a:gd name="connsiteX95" fmla="*/ 1485272 w 5260975"/>
                  <a:gd name="connsiteY95" fmla="*/ 4694439 h 4707593"/>
                  <a:gd name="connsiteX96" fmla="*/ 1444562 w 5260975"/>
                  <a:gd name="connsiteY96" fmla="*/ 4686950 h 4707593"/>
                  <a:gd name="connsiteX97" fmla="*/ 1431696 w 5260975"/>
                  <a:gd name="connsiteY97" fmla="*/ 4695783 h 4707593"/>
                  <a:gd name="connsiteX98" fmla="*/ 1411821 w 5260975"/>
                  <a:gd name="connsiteY98" fmla="*/ 4703464 h 4707593"/>
                  <a:gd name="connsiteX99" fmla="*/ 1389738 w 5260975"/>
                  <a:gd name="connsiteY99" fmla="*/ 4694247 h 4707593"/>
                  <a:gd name="connsiteX100" fmla="*/ 1338081 w 5260975"/>
                  <a:gd name="connsiteY100" fmla="*/ 4675141 h 4707593"/>
                  <a:gd name="connsiteX101" fmla="*/ 1305436 w 5260975"/>
                  <a:gd name="connsiteY101" fmla="*/ 4674276 h 4707593"/>
                  <a:gd name="connsiteX102" fmla="*/ 1234481 w 5260975"/>
                  <a:gd name="connsiteY102" fmla="*/ 4666115 h 4707593"/>
                  <a:gd name="connsiteX103" fmla="*/ 1188106 w 5260975"/>
                  <a:gd name="connsiteY103" fmla="*/ 4654497 h 4707593"/>
                  <a:gd name="connsiteX104" fmla="*/ 1154790 w 5260975"/>
                  <a:gd name="connsiteY104" fmla="*/ 4641343 h 4707593"/>
                  <a:gd name="connsiteX105" fmla="*/ 1107069 w 5260975"/>
                  <a:gd name="connsiteY105" fmla="*/ 4624156 h 4707593"/>
                  <a:gd name="connsiteX106" fmla="*/ 1059158 w 5260975"/>
                  <a:gd name="connsiteY106" fmla="*/ 4615227 h 4707593"/>
                  <a:gd name="connsiteX107" fmla="*/ 1024496 w 5260975"/>
                  <a:gd name="connsiteY107" fmla="*/ 4603993 h 4707593"/>
                  <a:gd name="connsiteX108" fmla="*/ 982153 w 5260975"/>
                  <a:gd name="connsiteY108" fmla="*/ 4596311 h 4707593"/>
                  <a:gd name="connsiteX109" fmla="*/ 946628 w 5260975"/>
                  <a:gd name="connsiteY109" fmla="*/ 4596024 h 4707593"/>
                  <a:gd name="connsiteX110" fmla="*/ 890939 w 5260975"/>
                  <a:gd name="connsiteY110" fmla="*/ 4597368 h 4707593"/>
                  <a:gd name="connsiteX111" fmla="*/ 822769 w 5260975"/>
                  <a:gd name="connsiteY111" fmla="*/ 4574133 h 4707593"/>
                  <a:gd name="connsiteX112" fmla="*/ 795212 w 5260975"/>
                  <a:gd name="connsiteY112" fmla="*/ 4568947 h 4707593"/>
                  <a:gd name="connsiteX113" fmla="*/ 769288 w 5260975"/>
                  <a:gd name="connsiteY113" fmla="*/ 4566547 h 4707593"/>
                  <a:gd name="connsiteX114" fmla="*/ 714271 w 5260975"/>
                  <a:gd name="connsiteY114" fmla="*/ 4551089 h 4707593"/>
                  <a:gd name="connsiteX115" fmla="*/ 691900 w 5260975"/>
                  <a:gd name="connsiteY115" fmla="*/ 4545999 h 4707593"/>
                  <a:gd name="connsiteX116" fmla="*/ 660598 w 5260975"/>
                  <a:gd name="connsiteY116" fmla="*/ 4546096 h 4707593"/>
                  <a:gd name="connsiteX117" fmla="*/ 603662 w 5260975"/>
                  <a:gd name="connsiteY117" fmla="*/ 4538991 h 4707593"/>
                  <a:gd name="connsiteX118" fmla="*/ 546821 w 5260975"/>
                  <a:gd name="connsiteY118" fmla="*/ 4518251 h 4707593"/>
                  <a:gd name="connsiteX119" fmla="*/ 522721 w 5260975"/>
                  <a:gd name="connsiteY119" fmla="*/ 4520267 h 4707593"/>
                  <a:gd name="connsiteX120" fmla="*/ 514080 w 5260975"/>
                  <a:gd name="connsiteY120" fmla="*/ 4519788 h 4707593"/>
                  <a:gd name="connsiteX121" fmla="*/ 436404 w 5260975"/>
                  <a:gd name="connsiteY121" fmla="*/ 4508361 h 4707593"/>
                  <a:gd name="connsiteX122" fmla="*/ 428626 w 5260975"/>
                  <a:gd name="connsiteY122" fmla="*/ 4507114 h 4707593"/>
                  <a:gd name="connsiteX123" fmla="*/ 392141 w 5260975"/>
                  <a:gd name="connsiteY123" fmla="*/ 4496936 h 4707593"/>
                  <a:gd name="connsiteX124" fmla="*/ 300157 w 5260975"/>
                  <a:gd name="connsiteY124" fmla="*/ 4490599 h 4707593"/>
                  <a:gd name="connsiteX125" fmla="*/ 294493 w 5260975"/>
                  <a:gd name="connsiteY125" fmla="*/ 4489831 h 4707593"/>
                  <a:gd name="connsiteX126" fmla="*/ 263671 w 5260975"/>
                  <a:gd name="connsiteY126" fmla="*/ 4494919 h 4707593"/>
                  <a:gd name="connsiteX127" fmla="*/ 248406 w 5260975"/>
                  <a:gd name="connsiteY127" fmla="*/ 4502121 h 4707593"/>
                  <a:gd name="connsiteX128" fmla="*/ 224594 w 5260975"/>
                  <a:gd name="connsiteY128" fmla="*/ 4509610 h 4707593"/>
                  <a:gd name="connsiteX129" fmla="*/ 200398 w 5260975"/>
                  <a:gd name="connsiteY129" fmla="*/ 4512395 h 4707593"/>
                  <a:gd name="connsiteX130" fmla="*/ 159783 w 5260975"/>
                  <a:gd name="connsiteY130" fmla="*/ 4501064 h 4707593"/>
                  <a:gd name="connsiteX131" fmla="*/ 144997 w 5260975"/>
                  <a:gd name="connsiteY131" fmla="*/ 4499912 h 4707593"/>
                  <a:gd name="connsiteX132" fmla="*/ 112064 w 5260975"/>
                  <a:gd name="connsiteY132" fmla="*/ 4494440 h 4707593"/>
                  <a:gd name="connsiteX133" fmla="*/ 83259 w 5260975"/>
                  <a:gd name="connsiteY133" fmla="*/ 4494824 h 4707593"/>
                  <a:gd name="connsiteX134" fmla="*/ 60120 w 5260975"/>
                  <a:gd name="connsiteY134" fmla="*/ 4503561 h 4707593"/>
                  <a:gd name="connsiteX135" fmla="*/ 26514 w 5260975"/>
                  <a:gd name="connsiteY135" fmla="*/ 4505289 h 4707593"/>
                  <a:gd name="connsiteX136" fmla="*/ 4814 w 5260975"/>
                  <a:gd name="connsiteY136" fmla="*/ 4498952 h 4707593"/>
                  <a:gd name="connsiteX137" fmla="*/ 398 w 5260975"/>
                  <a:gd name="connsiteY137" fmla="*/ 4498089 h 4707593"/>
                  <a:gd name="connsiteX138" fmla="*/ 0 w 5260975"/>
                  <a:gd name="connsiteY138" fmla="*/ 4498087 h 470759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  <a:cxn ang="0">
                    <a:pos x="connsiteX48" y="connsiteY48"/>
                  </a:cxn>
                  <a:cxn ang="0">
                    <a:pos x="connsiteX49" y="connsiteY49"/>
                  </a:cxn>
                  <a:cxn ang="0">
                    <a:pos x="connsiteX50" y="connsiteY50"/>
                  </a:cxn>
                  <a:cxn ang="0">
                    <a:pos x="connsiteX51" y="connsiteY51"/>
                  </a:cxn>
                  <a:cxn ang="0">
                    <a:pos x="connsiteX52" y="connsiteY52"/>
                  </a:cxn>
                  <a:cxn ang="0">
                    <a:pos x="connsiteX53" y="connsiteY53"/>
                  </a:cxn>
                  <a:cxn ang="0">
                    <a:pos x="connsiteX54" y="connsiteY54"/>
                  </a:cxn>
                  <a:cxn ang="0">
                    <a:pos x="connsiteX55" y="connsiteY55"/>
                  </a:cxn>
                  <a:cxn ang="0">
                    <a:pos x="connsiteX56" y="connsiteY56"/>
                  </a:cxn>
                  <a:cxn ang="0">
                    <a:pos x="connsiteX57" y="connsiteY57"/>
                  </a:cxn>
                  <a:cxn ang="0">
                    <a:pos x="connsiteX58" y="connsiteY58"/>
                  </a:cxn>
                  <a:cxn ang="0">
                    <a:pos x="connsiteX59" y="connsiteY59"/>
                  </a:cxn>
                  <a:cxn ang="0">
                    <a:pos x="connsiteX60" y="connsiteY60"/>
                  </a:cxn>
                  <a:cxn ang="0">
                    <a:pos x="connsiteX61" y="connsiteY61"/>
                  </a:cxn>
                  <a:cxn ang="0">
                    <a:pos x="connsiteX62" y="connsiteY62"/>
                  </a:cxn>
                  <a:cxn ang="0">
                    <a:pos x="connsiteX63" y="connsiteY63"/>
                  </a:cxn>
                  <a:cxn ang="0">
                    <a:pos x="connsiteX64" y="connsiteY64"/>
                  </a:cxn>
                  <a:cxn ang="0">
                    <a:pos x="connsiteX65" y="connsiteY65"/>
                  </a:cxn>
                  <a:cxn ang="0">
                    <a:pos x="connsiteX66" y="connsiteY66"/>
                  </a:cxn>
                  <a:cxn ang="0">
                    <a:pos x="connsiteX67" y="connsiteY67"/>
                  </a:cxn>
                  <a:cxn ang="0">
                    <a:pos x="connsiteX68" y="connsiteY68"/>
                  </a:cxn>
                  <a:cxn ang="0">
                    <a:pos x="connsiteX69" y="connsiteY69"/>
                  </a:cxn>
                  <a:cxn ang="0">
                    <a:pos x="connsiteX70" y="connsiteY70"/>
                  </a:cxn>
                  <a:cxn ang="0">
                    <a:pos x="connsiteX71" y="connsiteY71"/>
                  </a:cxn>
                  <a:cxn ang="0">
                    <a:pos x="connsiteX72" y="connsiteY72"/>
                  </a:cxn>
                  <a:cxn ang="0">
                    <a:pos x="connsiteX73" y="connsiteY73"/>
                  </a:cxn>
                  <a:cxn ang="0">
                    <a:pos x="connsiteX74" y="connsiteY74"/>
                  </a:cxn>
                  <a:cxn ang="0">
                    <a:pos x="connsiteX75" y="connsiteY75"/>
                  </a:cxn>
                  <a:cxn ang="0">
                    <a:pos x="connsiteX76" y="connsiteY76"/>
                  </a:cxn>
                  <a:cxn ang="0">
                    <a:pos x="connsiteX77" y="connsiteY77"/>
                  </a:cxn>
                  <a:cxn ang="0">
                    <a:pos x="connsiteX78" y="connsiteY78"/>
                  </a:cxn>
                  <a:cxn ang="0">
                    <a:pos x="connsiteX79" y="connsiteY79"/>
                  </a:cxn>
                  <a:cxn ang="0">
                    <a:pos x="connsiteX80" y="connsiteY80"/>
                  </a:cxn>
                  <a:cxn ang="0">
                    <a:pos x="connsiteX81" y="connsiteY81"/>
                  </a:cxn>
                  <a:cxn ang="0">
                    <a:pos x="connsiteX82" y="connsiteY82"/>
                  </a:cxn>
                  <a:cxn ang="0">
                    <a:pos x="connsiteX83" y="connsiteY83"/>
                  </a:cxn>
                  <a:cxn ang="0">
                    <a:pos x="connsiteX84" y="connsiteY84"/>
                  </a:cxn>
                  <a:cxn ang="0">
                    <a:pos x="connsiteX85" y="connsiteY85"/>
                  </a:cxn>
                  <a:cxn ang="0">
                    <a:pos x="connsiteX86" y="connsiteY86"/>
                  </a:cxn>
                  <a:cxn ang="0">
                    <a:pos x="connsiteX87" y="connsiteY87"/>
                  </a:cxn>
                  <a:cxn ang="0">
                    <a:pos x="connsiteX88" y="connsiteY88"/>
                  </a:cxn>
                  <a:cxn ang="0">
                    <a:pos x="connsiteX89" y="connsiteY89"/>
                  </a:cxn>
                  <a:cxn ang="0">
                    <a:pos x="connsiteX90" y="connsiteY90"/>
                  </a:cxn>
                  <a:cxn ang="0">
                    <a:pos x="connsiteX91" y="connsiteY91"/>
                  </a:cxn>
                  <a:cxn ang="0">
                    <a:pos x="connsiteX92" y="connsiteY92"/>
                  </a:cxn>
                  <a:cxn ang="0">
                    <a:pos x="connsiteX93" y="connsiteY93"/>
                  </a:cxn>
                  <a:cxn ang="0">
                    <a:pos x="connsiteX94" y="connsiteY94"/>
                  </a:cxn>
                  <a:cxn ang="0">
                    <a:pos x="connsiteX95" y="connsiteY95"/>
                  </a:cxn>
                  <a:cxn ang="0">
                    <a:pos x="connsiteX96" y="connsiteY96"/>
                  </a:cxn>
                  <a:cxn ang="0">
                    <a:pos x="connsiteX97" y="connsiteY97"/>
                  </a:cxn>
                  <a:cxn ang="0">
                    <a:pos x="connsiteX98" y="connsiteY98"/>
                  </a:cxn>
                  <a:cxn ang="0">
                    <a:pos x="connsiteX99" y="connsiteY99"/>
                  </a:cxn>
                  <a:cxn ang="0">
                    <a:pos x="connsiteX100" y="connsiteY100"/>
                  </a:cxn>
                  <a:cxn ang="0">
                    <a:pos x="connsiteX101" y="connsiteY101"/>
                  </a:cxn>
                  <a:cxn ang="0">
                    <a:pos x="connsiteX102" y="connsiteY102"/>
                  </a:cxn>
                  <a:cxn ang="0">
                    <a:pos x="connsiteX103" y="connsiteY103"/>
                  </a:cxn>
                  <a:cxn ang="0">
                    <a:pos x="connsiteX104" y="connsiteY104"/>
                  </a:cxn>
                  <a:cxn ang="0">
                    <a:pos x="connsiteX105" y="connsiteY105"/>
                  </a:cxn>
                  <a:cxn ang="0">
                    <a:pos x="connsiteX106" y="connsiteY106"/>
                  </a:cxn>
                  <a:cxn ang="0">
                    <a:pos x="connsiteX107" y="connsiteY107"/>
                  </a:cxn>
                  <a:cxn ang="0">
                    <a:pos x="connsiteX108" y="connsiteY108"/>
                  </a:cxn>
                  <a:cxn ang="0">
                    <a:pos x="connsiteX109" y="connsiteY109"/>
                  </a:cxn>
                  <a:cxn ang="0">
                    <a:pos x="connsiteX110" y="connsiteY110"/>
                  </a:cxn>
                  <a:cxn ang="0">
                    <a:pos x="connsiteX111" y="connsiteY111"/>
                  </a:cxn>
                  <a:cxn ang="0">
                    <a:pos x="connsiteX112" y="connsiteY112"/>
                  </a:cxn>
                  <a:cxn ang="0">
                    <a:pos x="connsiteX113" y="connsiteY113"/>
                  </a:cxn>
                  <a:cxn ang="0">
                    <a:pos x="connsiteX114" y="connsiteY114"/>
                  </a:cxn>
                  <a:cxn ang="0">
                    <a:pos x="connsiteX115" y="connsiteY115"/>
                  </a:cxn>
                  <a:cxn ang="0">
                    <a:pos x="connsiteX116" y="connsiteY116"/>
                  </a:cxn>
                  <a:cxn ang="0">
                    <a:pos x="connsiteX117" y="connsiteY117"/>
                  </a:cxn>
                  <a:cxn ang="0">
                    <a:pos x="connsiteX118" y="connsiteY118"/>
                  </a:cxn>
                  <a:cxn ang="0">
                    <a:pos x="connsiteX119" y="connsiteY119"/>
                  </a:cxn>
                  <a:cxn ang="0">
                    <a:pos x="connsiteX120" y="connsiteY120"/>
                  </a:cxn>
                  <a:cxn ang="0">
                    <a:pos x="connsiteX121" y="connsiteY121"/>
                  </a:cxn>
                  <a:cxn ang="0">
                    <a:pos x="connsiteX122" y="connsiteY122"/>
                  </a:cxn>
                  <a:cxn ang="0">
                    <a:pos x="connsiteX123" y="connsiteY123"/>
                  </a:cxn>
                  <a:cxn ang="0">
                    <a:pos x="connsiteX124" y="connsiteY124"/>
                  </a:cxn>
                  <a:cxn ang="0">
                    <a:pos x="connsiteX125" y="connsiteY125"/>
                  </a:cxn>
                  <a:cxn ang="0">
                    <a:pos x="connsiteX126" y="connsiteY126"/>
                  </a:cxn>
                  <a:cxn ang="0">
                    <a:pos x="connsiteX127" y="connsiteY127"/>
                  </a:cxn>
                  <a:cxn ang="0">
                    <a:pos x="connsiteX128" y="connsiteY128"/>
                  </a:cxn>
                  <a:cxn ang="0">
                    <a:pos x="connsiteX129" y="connsiteY129"/>
                  </a:cxn>
                  <a:cxn ang="0">
                    <a:pos x="connsiteX130" y="connsiteY130"/>
                  </a:cxn>
                  <a:cxn ang="0">
                    <a:pos x="connsiteX131" y="connsiteY131"/>
                  </a:cxn>
                  <a:cxn ang="0">
                    <a:pos x="connsiteX132" y="connsiteY132"/>
                  </a:cxn>
                  <a:cxn ang="0">
                    <a:pos x="connsiteX133" y="connsiteY133"/>
                  </a:cxn>
                  <a:cxn ang="0">
                    <a:pos x="connsiteX134" y="connsiteY134"/>
                  </a:cxn>
                  <a:cxn ang="0">
                    <a:pos x="connsiteX135" y="connsiteY135"/>
                  </a:cxn>
                  <a:cxn ang="0">
                    <a:pos x="connsiteX136" y="connsiteY136"/>
                  </a:cxn>
                  <a:cxn ang="0">
                    <a:pos x="connsiteX137" y="connsiteY137"/>
                  </a:cxn>
                  <a:cxn ang="0">
                    <a:pos x="connsiteX138" y="connsiteY138"/>
                  </a:cxn>
                </a:cxnLst>
                <a:rect l="l" t="t" r="r" b="b"/>
                <a:pathLst>
                  <a:path w="5260975" h="4707593">
                    <a:moveTo>
                      <a:pt x="0" y="0"/>
                    </a:moveTo>
                    <a:lnTo>
                      <a:pt x="5260975" y="0"/>
                    </a:lnTo>
                    <a:lnTo>
                      <a:pt x="5260975" y="3296937"/>
                    </a:lnTo>
                    <a:lnTo>
                      <a:pt x="5260975" y="3518571"/>
                    </a:lnTo>
                    <a:lnTo>
                      <a:pt x="5226503" y="3534000"/>
                    </a:lnTo>
                    <a:cubicBezTo>
                      <a:pt x="5219783" y="3536785"/>
                      <a:pt x="5212389" y="3538321"/>
                      <a:pt x="5206341" y="3542065"/>
                    </a:cubicBezTo>
                    <a:cubicBezTo>
                      <a:pt x="5178495" y="3559156"/>
                      <a:pt x="5151515" y="3577591"/>
                      <a:pt x="5123287" y="3594010"/>
                    </a:cubicBezTo>
                    <a:cubicBezTo>
                      <a:pt x="5094195" y="3611004"/>
                      <a:pt x="5068175" y="3631071"/>
                      <a:pt x="5048107" y="3658244"/>
                    </a:cubicBezTo>
                    <a:cubicBezTo>
                      <a:pt x="5029480" y="3683496"/>
                      <a:pt x="5011429" y="3709131"/>
                      <a:pt x="4992899" y="3734479"/>
                    </a:cubicBezTo>
                    <a:cubicBezTo>
                      <a:pt x="4988194" y="3740912"/>
                      <a:pt x="4983873" y="3748498"/>
                      <a:pt x="4977440" y="3752627"/>
                    </a:cubicBezTo>
                    <a:cubicBezTo>
                      <a:pt x="4964094" y="3761268"/>
                      <a:pt x="4949499" y="3768277"/>
                      <a:pt x="4935193" y="3775382"/>
                    </a:cubicBezTo>
                    <a:cubicBezTo>
                      <a:pt x="4922903" y="3781431"/>
                      <a:pt x="4909845" y="3785943"/>
                      <a:pt x="4897844" y="3792472"/>
                    </a:cubicBezTo>
                    <a:cubicBezTo>
                      <a:pt x="4888243" y="3797658"/>
                      <a:pt x="4879697" y="3804859"/>
                      <a:pt x="4870767" y="3811388"/>
                    </a:cubicBezTo>
                    <a:cubicBezTo>
                      <a:pt x="4862990" y="3817052"/>
                      <a:pt x="4854445" y="3821949"/>
                      <a:pt x="4847916" y="3828767"/>
                    </a:cubicBezTo>
                    <a:cubicBezTo>
                      <a:pt x="4831977" y="3845281"/>
                      <a:pt x="4815942" y="3861508"/>
                      <a:pt x="4796163" y="3873702"/>
                    </a:cubicBezTo>
                    <a:cubicBezTo>
                      <a:pt x="4776672" y="3885799"/>
                      <a:pt x="4758237" y="3899338"/>
                      <a:pt x="4738843" y="3911628"/>
                    </a:cubicBezTo>
                    <a:cubicBezTo>
                      <a:pt x="4719831" y="3923630"/>
                      <a:pt x="4702645" y="3936783"/>
                      <a:pt x="4692755" y="3958099"/>
                    </a:cubicBezTo>
                    <a:cubicBezTo>
                      <a:pt x="4688339" y="3967508"/>
                      <a:pt x="4682097" y="3977782"/>
                      <a:pt x="4673744" y="3983255"/>
                    </a:cubicBezTo>
                    <a:cubicBezTo>
                      <a:pt x="4661838" y="3991032"/>
                      <a:pt x="4646764" y="3993817"/>
                      <a:pt x="4633801" y="4000442"/>
                    </a:cubicBezTo>
                    <a:cubicBezTo>
                      <a:pt x="4618535" y="4008219"/>
                      <a:pt x="4600869" y="4014940"/>
                      <a:pt x="4590499" y="4027326"/>
                    </a:cubicBezTo>
                    <a:cubicBezTo>
                      <a:pt x="4581281" y="4038368"/>
                      <a:pt x="4571968" y="4047009"/>
                      <a:pt x="4559773" y="4054018"/>
                    </a:cubicBezTo>
                    <a:cubicBezTo>
                      <a:pt x="4551229" y="4058915"/>
                      <a:pt x="4544892" y="4067844"/>
                      <a:pt x="4536059" y="4071877"/>
                    </a:cubicBezTo>
                    <a:cubicBezTo>
                      <a:pt x="4524441" y="4077254"/>
                      <a:pt x="4512727" y="4081479"/>
                      <a:pt x="4502549" y="4089832"/>
                    </a:cubicBezTo>
                    <a:cubicBezTo>
                      <a:pt x="4491987" y="4098473"/>
                      <a:pt x="4479986" y="4105290"/>
                      <a:pt x="4468944" y="4113356"/>
                    </a:cubicBezTo>
                    <a:cubicBezTo>
                      <a:pt x="4463087" y="4117676"/>
                      <a:pt x="4458286" y="4123341"/>
                      <a:pt x="4452622" y="4127854"/>
                    </a:cubicBezTo>
                    <a:cubicBezTo>
                      <a:pt x="4442252" y="4136111"/>
                      <a:pt x="4431690" y="4144176"/>
                      <a:pt x="4421032" y="4151953"/>
                    </a:cubicBezTo>
                    <a:cubicBezTo>
                      <a:pt x="4410375" y="4159731"/>
                      <a:pt x="4400197" y="4168756"/>
                      <a:pt x="4388483" y="4174421"/>
                    </a:cubicBezTo>
                    <a:cubicBezTo>
                      <a:pt x="4368513" y="4184023"/>
                      <a:pt x="4346717" y="4189784"/>
                      <a:pt x="4327321" y="4200153"/>
                    </a:cubicBezTo>
                    <a:cubicBezTo>
                      <a:pt x="4307639" y="4210714"/>
                      <a:pt x="4289107" y="4223965"/>
                      <a:pt x="4271633" y="4237983"/>
                    </a:cubicBezTo>
                    <a:cubicBezTo>
                      <a:pt x="4257807" y="4249025"/>
                      <a:pt x="4244845" y="4259971"/>
                      <a:pt x="4227465" y="4265635"/>
                    </a:cubicBezTo>
                    <a:cubicBezTo>
                      <a:pt x="4217768" y="4268804"/>
                      <a:pt x="4207591" y="4275717"/>
                      <a:pt x="4201733" y="4283783"/>
                    </a:cubicBezTo>
                    <a:cubicBezTo>
                      <a:pt x="4189059" y="4301353"/>
                      <a:pt x="4172833" y="4313739"/>
                      <a:pt x="4154494" y="4324301"/>
                    </a:cubicBezTo>
                    <a:cubicBezTo>
                      <a:pt x="4130010" y="4338511"/>
                      <a:pt x="4105814" y="4353009"/>
                      <a:pt x="4081234" y="4366931"/>
                    </a:cubicBezTo>
                    <a:cubicBezTo>
                      <a:pt x="4066737" y="4375189"/>
                      <a:pt x="4052335" y="4383926"/>
                      <a:pt x="4036971" y="4389975"/>
                    </a:cubicBezTo>
                    <a:cubicBezTo>
                      <a:pt x="4005575" y="4402457"/>
                      <a:pt x="3973410" y="4413114"/>
                      <a:pt x="3941725" y="4424733"/>
                    </a:cubicBezTo>
                    <a:cubicBezTo>
                      <a:pt x="3931355" y="4428477"/>
                      <a:pt x="3921561" y="4433854"/>
                      <a:pt x="3910999" y="4437119"/>
                    </a:cubicBezTo>
                    <a:cubicBezTo>
                      <a:pt x="3899573" y="4440671"/>
                      <a:pt x="3887285" y="4441727"/>
                      <a:pt x="3875859" y="4445280"/>
                    </a:cubicBezTo>
                    <a:cubicBezTo>
                      <a:pt x="3856847" y="4451136"/>
                      <a:pt x="3838412" y="4458626"/>
                      <a:pt x="3819401" y="4464579"/>
                    </a:cubicBezTo>
                    <a:cubicBezTo>
                      <a:pt x="3782723" y="4476005"/>
                      <a:pt x="3745949" y="4486951"/>
                      <a:pt x="3709176" y="4497800"/>
                    </a:cubicBezTo>
                    <a:cubicBezTo>
                      <a:pt x="3701303" y="4500105"/>
                      <a:pt x="3692757" y="4500393"/>
                      <a:pt x="3684981" y="4502889"/>
                    </a:cubicBezTo>
                    <a:cubicBezTo>
                      <a:pt x="3664337" y="4509610"/>
                      <a:pt x="3643789" y="4516907"/>
                      <a:pt x="3623338" y="4524300"/>
                    </a:cubicBezTo>
                    <a:cubicBezTo>
                      <a:pt x="3610953" y="4528813"/>
                      <a:pt x="3598854" y="4534382"/>
                      <a:pt x="3586373" y="4538702"/>
                    </a:cubicBezTo>
                    <a:cubicBezTo>
                      <a:pt x="3576387" y="4542159"/>
                      <a:pt x="3566113" y="4544847"/>
                      <a:pt x="3555743" y="4546960"/>
                    </a:cubicBezTo>
                    <a:cubicBezTo>
                      <a:pt x="3546814" y="4548785"/>
                      <a:pt x="3537501" y="4548592"/>
                      <a:pt x="3528667" y="4550801"/>
                    </a:cubicBezTo>
                    <a:cubicBezTo>
                      <a:pt x="3504759" y="4556753"/>
                      <a:pt x="3481140" y="4563475"/>
                      <a:pt x="3457424" y="4569811"/>
                    </a:cubicBezTo>
                    <a:cubicBezTo>
                      <a:pt x="3447919" y="4572308"/>
                      <a:pt x="3438221" y="4574133"/>
                      <a:pt x="3429003" y="4577301"/>
                    </a:cubicBezTo>
                    <a:cubicBezTo>
                      <a:pt x="3404327" y="4585654"/>
                      <a:pt x="3380036" y="4595159"/>
                      <a:pt x="3355264" y="4603033"/>
                    </a:cubicBezTo>
                    <a:cubicBezTo>
                      <a:pt x="3334717" y="4609562"/>
                      <a:pt x="3313593" y="4614266"/>
                      <a:pt x="3292757" y="4620027"/>
                    </a:cubicBezTo>
                    <a:cubicBezTo>
                      <a:pt x="3283924" y="4622524"/>
                      <a:pt x="3275475" y="4626077"/>
                      <a:pt x="3266643" y="4628188"/>
                    </a:cubicBezTo>
                    <a:cubicBezTo>
                      <a:pt x="3246863" y="4632990"/>
                      <a:pt x="3226796" y="4637022"/>
                      <a:pt x="3206921" y="4641823"/>
                    </a:cubicBezTo>
                    <a:cubicBezTo>
                      <a:pt x="3195590" y="4644607"/>
                      <a:pt x="3184645" y="4649600"/>
                      <a:pt x="3173123" y="4651425"/>
                    </a:cubicBezTo>
                    <a:cubicBezTo>
                      <a:pt x="3145759" y="4655745"/>
                      <a:pt x="3118203" y="4658817"/>
                      <a:pt x="3090646" y="4662274"/>
                    </a:cubicBezTo>
                    <a:cubicBezTo>
                      <a:pt x="3062227" y="4665826"/>
                      <a:pt x="3033902" y="4669571"/>
                      <a:pt x="3005480" y="4672739"/>
                    </a:cubicBezTo>
                    <a:cubicBezTo>
                      <a:pt x="2989926" y="4674372"/>
                      <a:pt x="2974275" y="4674660"/>
                      <a:pt x="2958721" y="4676196"/>
                    </a:cubicBezTo>
                    <a:cubicBezTo>
                      <a:pt x="2945087" y="4677541"/>
                      <a:pt x="2931549" y="4680037"/>
                      <a:pt x="2917915" y="4681670"/>
                    </a:cubicBezTo>
                    <a:cubicBezTo>
                      <a:pt x="2906105" y="4683013"/>
                      <a:pt x="2894199" y="4683781"/>
                      <a:pt x="2882389" y="4685126"/>
                    </a:cubicBezTo>
                    <a:cubicBezTo>
                      <a:pt x="2863475" y="4687334"/>
                      <a:pt x="2844655" y="4689831"/>
                      <a:pt x="2825837" y="4692135"/>
                    </a:cubicBezTo>
                    <a:cubicBezTo>
                      <a:pt x="2817964" y="4692999"/>
                      <a:pt x="2809706" y="4695399"/>
                      <a:pt x="2802313" y="4693960"/>
                    </a:cubicBezTo>
                    <a:cubicBezTo>
                      <a:pt x="2783686" y="4690310"/>
                      <a:pt x="2765347" y="4691367"/>
                      <a:pt x="2746816" y="4693863"/>
                    </a:cubicBezTo>
                    <a:cubicBezTo>
                      <a:pt x="2740479" y="4694728"/>
                      <a:pt x="2733662" y="4694535"/>
                      <a:pt x="2727517" y="4692903"/>
                    </a:cubicBezTo>
                    <a:cubicBezTo>
                      <a:pt x="2714939" y="4689638"/>
                      <a:pt x="2702745" y="4685029"/>
                      <a:pt x="2690359" y="4680997"/>
                    </a:cubicBezTo>
                    <a:cubicBezTo>
                      <a:pt x="2689014" y="4680517"/>
                      <a:pt x="2687382" y="4680421"/>
                      <a:pt x="2685943" y="4680133"/>
                    </a:cubicBezTo>
                    <a:cubicBezTo>
                      <a:pt x="2677781" y="4678500"/>
                      <a:pt x="2669717" y="4676868"/>
                      <a:pt x="2661554" y="4675428"/>
                    </a:cubicBezTo>
                    <a:cubicBezTo>
                      <a:pt x="2657138" y="4674660"/>
                      <a:pt x="2652625" y="4674564"/>
                      <a:pt x="2648208" y="4673892"/>
                    </a:cubicBezTo>
                    <a:cubicBezTo>
                      <a:pt x="2631118" y="4671203"/>
                      <a:pt x="2612299" y="4675716"/>
                      <a:pt x="2597512" y="4664099"/>
                    </a:cubicBezTo>
                    <a:cubicBezTo>
                      <a:pt x="2587911" y="4656609"/>
                      <a:pt x="2578597" y="4658338"/>
                      <a:pt x="2568324" y="4659490"/>
                    </a:cubicBezTo>
                    <a:cubicBezTo>
                      <a:pt x="2560547" y="4660354"/>
                      <a:pt x="2552577" y="4660065"/>
                      <a:pt x="2544704" y="4660162"/>
                    </a:cubicBezTo>
                    <a:cubicBezTo>
                      <a:pt x="2530878" y="4660449"/>
                      <a:pt x="2517052" y="4660546"/>
                      <a:pt x="2503225" y="4661026"/>
                    </a:cubicBezTo>
                    <a:cubicBezTo>
                      <a:pt x="2498808" y="4661218"/>
                      <a:pt x="2494297" y="4663619"/>
                      <a:pt x="2489975" y="4663235"/>
                    </a:cubicBezTo>
                    <a:cubicBezTo>
                      <a:pt x="2470004" y="4661410"/>
                      <a:pt x="2450033" y="4658529"/>
                      <a:pt x="2430061" y="4656897"/>
                    </a:cubicBezTo>
                    <a:cubicBezTo>
                      <a:pt x="2418732" y="4655938"/>
                      <a:pt x="2407114" y="4657761"/>
                      <a:pt x="2395880" y="4656417"/>
                    </a:cubicBezTo>
                    <a:cubicBezTo>
                      <a:pt x="2382919" y="4654881"/>
                      <a:pt x="2370245" y="4650945"/>
                      <a:pt x="2357378" y="4648544"/>
                    </a:cubicBezTo>
                    <a:cubicBezTo>
                      <a:pt x="2353826" y="4647872"/>
                      <a:pt x="2349889" y="4648736"/>
                      <a:pt x="2346145" y="4648928"/>
                    </a:cubicBezTo>
                    <a:cubicBezTo>
                      <a:pt x="2341920" y="4649120"/>
                      <a:pt x="2337791" y="4649504"/>
                      <a:pt x="2333567" y="4649600"/>
                    </a:cubicBezTo>
                    <a:cubicBezTo>
                      <a:pt x="2320700" y="4649793"/>
                      <a:pt x="2307835" y="4649504"/>
                      <a:pt x="2294968" y="4650177"/>
                    </a:cubicBezTo>
                    <a:cubicBezTo>
                      <a:pt x="2287095" y="4650561"/>
                      <a:pt x="2278839" y="4654497"/>
                      <a:pt x="2271540" y="4653057"/>
                    </a:cubicBezTo>
                    <a:cubicBezTo>
                      <a:pt x="2256659" y="4650272"/>
                      <a:pt x="2241776" y="4656513"/>
                      <a:pt x="2226895" y="4651329"/>
                    </a:cubicBezTo>
                    <a:cubicBezTo>
                      <a:pt x="2222285" y="4649793"/>
                      <a:pt x="2215948" y="4653633"/>
                      <a:pt x="2210379" y="4653825"/>
                    </a:cubicBezTo>
                    <a:cubicBezTo>
                      <a:pt x="2196457" y="4654305"/>
                      <a:pt x="2182535" y="4654209"/>
                      <a:pt x="2168613" y="4654113"/>
                    </a:cubicBezTo>
                    <a:cubicBezTo>
                      <a:pt x="2156131" y="4654017"/>
                      <a:pt x="2143168" y="4655361"/>
                      <a:pt x="2131167" y="4652673"/>
                    </a:cubicBezTo>
                    <a:cubicBezTo>
                      <a:pt x="2118588" y="4649793"/>
                      <a:pt x="2107259" y="4650177"/>
                      <a:pt x="2095065" y="4653441"/>
                    </a:cubicBezTo>
                    <a:cubicBezTo>
                      <a:pt x="2086711" y="4655649"/>
                      <a:pt x="2077878" y="4655938"/>
                      <a:pt x="2069237" y="4656609"/>
                    </a:cubicBezTo>
                    <a:cubicBezTo>
                      <a:pt x="2059924" y="4657377"/>
                      <a:pt x="2049650" y="4655361"/>
                      <a:pt x="2041201" y="4658529"/>
                    </a:cubicBezTo>
                    <a:cubicBezTo>
                      <a:pt x="2016044" y="4667939"/>
                      <a:pt x="1990216" y="4669955"/>
                      <a:pt x="1963909" y="4669955"/>
                    </a:cubicBezTo>
                    <a:cubicBezTo>
                      <a:pt x="1959107" y="4669955"/>
                      <a:pt x="1954210" y="4668612"/>
                      <a:pt x="1949603" y="4667171"/>
                    </a:cubicBezTo>
                    <a:cubicBezTo>
                      <a:pt x="1922717" y="4658529"/>
                      <a:pt x="1895737" y="4659297"/>
                      <a:pt x="1868373" y="4664578"/>
                    </a:cubicBezTo>
                    <a:cubicBezTo>
                      <a:pt x="1862708" y="4665731"/>
                      <a:pt x="1856372" y="4665923"/>
                      <a:pt x="1850707" y="4664771"/>
                    </a:cubicBezTo>
                    <a:cubicBezTo>
                      <a:pt x="1834768" y="4661410"/>
                      <a:pt x="1819309" y="4655841"/>
                      <a:pt x="1803275" y="4653441"/>
                    </a:cubicBezTo>
                    <a:cubicBezTo>
                      <a:pt x="1776775" y="4649504"/>
                      <a:pt x="1753828" y="4662754"/>
                      <a:pt x="1730112" y="4671396"/>
                    </a:cubicBezTo>
                    <a:cubicBezTo>
                      <a:pt x="1707548" y="4679557"/>
                      <a:pt x="1688345" y="4697992"/>
                      <a:pt x="1661652" y="4693863"/>
                    </a:cubicBezTo>
                    <a:cubicBezTo>
                      <a:pt x="1658965" y="4693479"/>
                      <a:pt x="1655988" y="4696071"/>
                      <a:pt x="1653011" y="4696744"/>
                    </a:cubicBezTo>
                    <a:cubicBezTo>
                      <a:pt x="1644850" y="4698568"/>
                      <a:pt x="1636689" y="4700776"/>
                      <a:pt x="1628431" y="4701641"/>
                    </a:cubicBezTo>
                    <a:cubicBezTo>
                      <a:pt x="1618350" y="4702793"/>
                      <a:pt x="1608076" y="4702409"/>
                      <a:pt x="1597995" y="4703369"/>
                    </a:cubicBezTo>
                    <a:cubicBezTo>
                      <a:pt x="1585032" y="4704521"/>
                      <a:pt x="1572263" y="4707593"/>
                      <a:pt x="1559396" y="4707593"/>
                    </a:cubicBezTo>
                    <a:cubicBezTo>
                      <a:pt x="1549026" y="4707593"/>
                      <a:pt x="1538753" y="4704041"/>
                      <a:pt x="1528480" y="4702312"/>
                    </a:cubicBezTo>
                    <a:cubicBezTo>
                      <a:pt x="1513981" y="4699912"/>
                      <a:pt x="1498042" y="4700584"/>
                      <a:pt x="1485272" y="4694439"/>
                    </a:cubicBezTo>
                    <a:cubicBezTo>
                      <a:pt x="1471639" y="4687910"/>
                      <a:pt x="1458676" y="4684934"/>
                      <a:pt x="1444562" y="4686950"/>
                    </a:cubicBezTo>
                    <a:cubicBezTo>
                      <a:pt x="1439857" y="4687622"/>
                      <a:pt x="1433808" y="4691655"/>
                      <a:pt x="1431696" y="4695783"/>
                    </a:cubicBezTo>
                    <a:cubicBezTo>
                      <a:pt x="1426991" y="4705001"/>
                      <a:pt x="1420559" y="4706634"/>
                      <a:pt x="1411821" y="4703464"/>
                    </a:cubicBezTo>
                    <a:cubicBezTo>
                      <a:pt x="1404236" y="4700776"/>
                      <a:pt x="1394922" y="4699432"/>
                      <a:pt x="1389738" y="4694247"/>
                    </a:cubicBezTo>
                    <a:cubicBezTo>
                      <a:pt x="1375047" y="4679557"/>
                      <a:pt x="1356324" y="4679077"/>
                      <a:pt x="1338081" y="4675141"/>
                    </a:cubicBezTo>
                    <a:cubicBezTo>
                      <a:pt x="1326945" y="4672739"/>
                      <a:pt x="1316574" y="4672644"/>
                      <a:pt x="1305436" y="4674276"/>
                    </a:cubicBezTo>
                    <a:cubicBezTo>
                      <a:pt x="1281241" y="4677925"/>
                      <a:pt x="1257717" y="4672739"/>
                      <a:pt x="1234481" y="4666115"/>
                    </a:cubicBezTo>
                    <a:cubicBezTo>
                      <a:pt x="1219118" y="4661698"/>
                      <a:pt x="1203372" y="4659010"/>
                      <a:pt x="1188106" y="4654497"/>
                    </a:cubicBezTo>
                    <a:cubicBezTo>
                      <a:pt x="1176680" y="4651041"/>
                      <a:pt x="1165255" y="4646912"/>
                      <a:pt x="1154790" y="4641343"/>
                    </a:cubicBezTo>
                    <a:cubicBezTo>
                      <a:pt x="1139618" y="4633181"/>
                      <a:pt x="1126369" y="4620891"/>
                      <a:pt x="1107069" y="4624156"/>
                    </a:cubicBezTo>
                    <a:cubicBezTo>
                      <a:pt x="1090074" y="4627036"/>
                      <a:pt x="1074713" y="4620988"/>
                      <a:pt x="1059158" y="4615227"/>
                    </a:cubicBezTo>
                    <a:cubicBezTo>
                      <a:pt x="1047732" y="4611002"/>
                      <a:pt x="1036308" y="4606681"/>
                      <a:pt x="1024496" y="4603993"/>
                    </a:cubicBezTo>
                    <a:cubicBezTo>
                      <a:pt x="1010478" y="4600824"/>
                      <a:pt x="994635" y="4602169"/>
                      <a:pt x="982153" y="4596311"/>
                    </a:cubicBezTo>
                    <a:cubicBezTo>
                      <a:pt x="969095" y="4590166"/>
                      <a:pt x="958246" y="4594295"/>
                      <a:pt x="946628" y="4596024"/>
                    </a:cubicBezTo>
                    <a:cubicBezTo>
                      <a:pt x="928097" y="4598712"/>
                      <a:pt x="909661" y="4603705"/>
                      <a:pt x="890939" y="4597368"/>
                    </a:cubicBezTo>
                    <a:cubicBezTo>
                      <a:pt x="868184" y="4589687"/>
                      <a:pt x="845620" y="4581430"/>
                      <a:pt x="822769" y="4574133"/>
                    </a:cubicBezTo>
                    <a:cubicBezTo>
                      <a:pt x="813934" y="4571347"/>
                      <a:pt x="804431" y="4570195"/>
                      <a:pt x="795212" y="4568947"/>
                    </a:cubicBezTo>
                    <a:cubicBezTo>
                      <a:pt x="786476" y="4567891"/>
                      <a:pt x="776010" y="4570579"/>
                      <a:pt x="769288" y="4566547"/>
                    </a:cubicBezTo>
                    <a:cubicBezTo>
                      <a:pt x="752005" y="4556178"/>
                      <a:pt x="734243" y="4551089"/>
                      <a:pt x="714271" y="4551089"/>
                    </a:cubicBezTo>
                    <a:cubicBezTo>
                      <a:pt x="706781" y="4551089"/>
                      <a:pt x="699484" y="4546768"/>
                      <a:pt x="691900" y="4545999"/>
                    </a:cubicBezTo>
                    <a:cubicBezTo>
                      <a:pt x="681529" y="4545040"/>
                      <a:pt x="669623" y="4542447"/>
                      <a:pt x="660598" y="4546096"/>
                    </a:cubicBezTo>
                    <a:cubicBezTo>
                      <a:pt x="639379" y="4554737"/>
                      <a:pt x="622193" y="4547536"/>
                      <a:pt x="603662" y="4538991"/>
                    </a:cubicBezTo>
                    <a:cubicBezTo>
                      <a:pt x="585418" y="4530541"/>
                      <a:pt x="566215" y="4523821"/>
                      <a:pt x="546821" y="4518251"/>
                    </a:cubicBezTo>
                    <a:cubicBezTo>
                      <a:pt x="539524" y="4516235"/>
                      <a:pt x="530787" y="4519596"/>
                      <a:pt x="522721" y="4520267"/>
                    </a:cubicBezTo>
                    <a:cubicBezTo>
                      <a:pt x="519840" y="4520460"/>
                      <a:pt x="516671" y="4520748"/>
                      <a:pt x="514080" y="4519788"/>
                    </a:cubicBezTo>
                    <a:cubicBezTo>
                      <a:pt x="489020" y="4510570"/>
                      <a:pt x="463575" y="4503561"/>
                      <a:pt x="436404" y="4508361"/>
                    </a:cubicBezTo>
                    <a:cubicBezTo>
                      <a:pt x="433908" y="4508842"/>
                      <a:pt x="431123" y="4507786"/>
                      <a:pt x="428626" y="4507114"/>
                    </a:cubicBezTo>
                    <a:cubicBezTo>
                      <a:pt x="416432" y="4503657"/>
                      <a:pt x="404526" y="4498184"/>
                      <a:pt x="392141" y="4496936"/>
                    </a:cubicBezTo>
                    <a:cubicBezTo>
                      <a:pt x="361608" y="4493864"/>
                      <a:pt x="330884" y="4492615"/>
                      <a:pt x="300157" y="4490599"/>
                    </a:cubicBezTo>
                    <a:cubicBezTo>
                      <a:pt x="298237" y="4490503"/>
                      <a:pt x="296221" y="4490503"/>
                      <a:pt x="294493" y="4489831"/>
                    </a:cubicBezTo>
                    <a:cubicBezTo>
                      <a:pt x="283163" y="4485702"/>
                      <a:pt x="273274" y="4487047"/>
                      <a:pt x="263671" y="4494919"/>
                    </a:cubicBezTo>
                    <a:cubicBezTo>
                      <a:pt x="259447" y="4498376"/>
                      <a:pt x="253686" y="4500200"/>
                      <a:pt x="248406" y="4502121"/>
                    </a:cubicBezTo>
                    <a:cubicBezTo>
                      <a:pt x="240628" y="4505002"/>
                      <a:pt x="232659" y="4507786"/>
                      <a:pt x="224594" y="4509610"/>
                    </a:cubicBezTo>
                    <a:cubicBezTo>
                      <a:pt x="216624" y="4511338"/>
                      <a:pt x="208079" y="4513738"/>
                      <a:pt x="200398" y="4512395"/>
                    </a:cubicBezTo>
                    <a:cubicBezTo>
                      <a:pt x="186572" y="4509994"/>
                      <a:pt x="173417" y="4504618"/>
                      <a:pt x="159783" y="4501064"/>
                    </a:cubicBezTo>
                    <a:cubicBezTo>
                      <a:pt x="155079" y="4499816"/>
                      <a:pt x="149893" y="4500009"/>
                      <a:pt x="144997" y="4499912"/>
                    </a:cubicBezTo>
                    <a:cubicBezTo>
                      <a:pt x="133763" y="4499625"/>
                      <a:pt x="122241" y="4502409"/>
                      <a:pt x="112064" y="4494440"/>
                    </a:cubicBezTo>
                    <a:cubicBezTo>
                      <a:pt x="102655" y="4486951"/>
                      <a:pt x="93148" y="4489158"/>
                      <a:pt x="83259" y="4494824"/>
                    </a:cubicBezTo>
                    <a:cubicBezTo>
                      <a:pt x="76154" y="4498857"/>
                      <a:pt x="68090" y="4502025"/>
                      <a:pt x="60120" y="4503561"/>
                    </a:cubicBezTo>
                    <a:cubicBezTo>
                      <a:pt x="49174" y="4505673"/>
                      <a:pt x="38324" y="4506538"/>
                      <a:pt x="26514" y="4505289"/>
                    </a:cubicBezTo>
                    <a:cubicBezTo>
                      <a:pt x="18161" y="4504425"/>
                      <a:pt x="11343" y="4504041"/>
                      <a:pt x="4814" y="4498952"/>
                    </a:cubicBezTo>
                    <a:cubicBezTo>
                      <a:pt x="3759" y="4498184"/>
                      <a:pt x="1839" y="4497992"/>
                      <a:pt x="398" y="4498089"/>
                    </a:cubicBezTo>
                    <a:lnTo>
                      <a:pt x="0" y="4498087"/>
                    </a:lnTo>
                    <a:close/>
                  </a:path>
                </a:pathLst>
              </a:custGeom>
              <a:solidFill>
                <a:schemeClr val="bg1">
                  <a:alpha val="14000"/>
                </a:schemeClr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/>
              <a:p>
                <a:pPr algn="ctr"/>
                <a:endParaRPr lang="en-US" dirty="0"/>
              </a:p>
            </p:txBody>
          </p:sp>
        </p:grpSp>
        <p:grpSp>
          <p:nvGrpSpPr>
            <p:cNvPr id="13" name="Group 12">
              <a:extLst>
                <a:ext uri="{FF2B5EF4-FFF2-40B4-BE49-F238E27FC236}">
                  <a16:creationId xmlns:a16="http://schemas.microsoft.com/office/drawing/2014/main" id="{B2C18990-7F62-45E8-B68F-47E95E4812F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6096000" y="4138312"/>
              <a:ext cx="5260975" cy="1410656"/>
              <a:chOff x="6096000" y="4138312"/>
              <a:chExt cx="5260975" cy="1410656"/>
            </a:xfrm>
          </p:grpSpPr>
          <p:sp>
            <p:nvSpPr>
              <p:cNvPr id="14" name="Freeform: Shape 13">
                <a:extLst>
                  <a:ext uri="{FF2B5EF4-FFF2-40B4-BE49-F238E27FC236}">
                    <a16:creationId xmlns:a16="http://schemas.microsoft.com/office/drawing/2014/main" id="{AC206BB2-3759-4DF0-9932-7445B6367AAB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096000" y="4138312"/>
                <a:ext cx="5260975" cy="1410656"/>
              </a:xfrm>
              <a:custGeom>
                <a:avLst/>
                <a:gdLst>
                  <a:gd name="connsiteX0" fmla="*/ 5260975 w 5260975"/>
                  <a:gd name="connsiteY0" fmla="*/ 0 h 1410656"/>
                  <a:gd name="connsiteX1" fmla="*/ 5260975 w 5260975"/>
                  <a:gd name="connsiteY1" fmla="*/ 221634 h 1410656"/>
                  <a:gd name="connsiteX2" fmla="*/ 5226503 w 5260975"/>
                  <a:gd name="connsiteY2" fmla="*/ 237063 h 1410656"/>
                  <a:gd name="connsiteX3" fmla="*/ 5206341 w 5260975"/>
                  <a:gd name="connsiteY3" fmla="*/ 245128 h 1410656"/>
                  <a:gd name="connsiteX4" fmla="*/ 5123287 w 5260975"/>
                  <a:gd name="connsiteY4" fmla="*/ 297073 h 1410656"/>
                  <a:gd name="connsiteX5" fmla="*/ 5048107 w 5260975"/>
                  <a:gd name="connsiteY5" fmla="*/ 361307 h 1410656"/>
                  <a:gd name="connsiteX6" fmla="*/ 4992899 w 5260975"/>
                  <a:gd name="connsiteY6" fmla="*/ 437542 h 1410656"/>
                  <a:gd name="connsiteX7" fmla="*/ 4977440 w 5260975"/>
                  <a:gd name="connsiteY7" fmla="*/ 455690 h 1410656"/>
                  <a:gd name="connsiteX8" fmla="*/ 4935193 w 5260975"/>
                  <a:gd name="connsiteY8" fmla="*/ 478445 h 1410656"/>
                  <a:gd name="connsiteX9" fmla="*/ 4897844 w 5260975"/>
                  <a:gd name="connsiteY9" fmla="*/ 495535 h 1410656"/>
                  <a:gd name="connsiteX10" fmla="*/ 4870767 w 5260975"/>
                  <a:gd name="connsiteY10" fmla="*/ 514451 h 1410656"/>
                  <a:gd name="connsiteX11" fmla="*/ 4847916 w 5260975"/>
                  <a:gd name="connsiteY11" fmla="*/ 531830 h 1410656"/>
                  <a:gd name="connsiteX12" fmla="*/ 4796163 w 5260975"/>
                  <a:gd name="connsiteY12" fmla="*/ 576765 h 1410656"/>
                  <a:gd name="connsiteX13" fmla="*/ 4738843 w 5260975"/>
                  <a:gd name="connsiteY13" fmla="*/ 614691 h 1410656"/>
                  <a:gd name="connsiteX14" fmla="*/ 4692755 w 5260975"/>
                  <a:gd name="connsiteY14" fmla="*/ 661162 h 1410656"/>
                  <a:gd name="connsiteX15" fmla="*/ 4673744 w 5260975"/>
                  <a:gd name="connsiteY15" fmla="*/ 686318 h 1410656"/>
                  <a:gd name="connsiteX16" fmla="*/ 4633801 w 5260975"/>
                  <a:gd name="connsiteY16" fmla="*/ 703505 h 1410656"/>
                  <a:gd name="connsiteX17" fmla="*/ 4590499 w 5260975"/>
                  <a:gd name="connsiteY17" fmla="*/ 730389 h 1410656"/>
                  <a:gd name="connsiteX18" fmla="*/ 4559773 w 5260975"/>
                  <a:gd name="connsiteY18" fmla="*/ 757081 h 1410656"/>
                  <a:gd name="connsiteX19" fmla="*/ 4536059 w 5260975"/>
                  <a:gd name="connsiteY19" fmla="*/ 774940 h 1410656"/>
                  <a:gd name="connsiteX20" fmla="*/ 4502549 w 5260975"/>
                  <a:gd name="connsiteY20" fmla="*/ 792895 h 1410656"/>
                  <a:gd name="connsiteX21" fmla="*/ 4468944 w 5260975"/>
                  <a:gd name="connsiteY21" fmla="*/ 816419 h 1410656"/>
                  <a:gd name="connsiteX22" fmla="*/ 4452622 w 5260975"/>
                  <a:gd name="connsiteY22" fmla="*/ 830917 h 1410656"/>
                  <a:gd name="connsiteX23" fmla="*/ 4421032 w 5260975"/>
                  <a:gd name="connsiteY23" fmla="*/ 855016 h 1410656"/>
                  <a:gd name="connsiteX24" fmla="*/ 4388483 w 5260975"/>
                  <a:gd name="connsiteY24" fmla="*/ 877484 h 1410656"/>
                  <a:gd name="connsiteX25" fmla="*/ 4327321 w 5260975"/>
                  <a:gd name="connsiteY25" fmla="*/ 903216 h 1410656"/>
                  <a:gd name="connsiteX26" fmla="*/ 4271633 w 5260975"/>
                  <a:gd name="connsiteY26" fmla="*/ 941046 h 1410656"/>
                  <a:gd name="connsiteX27" fmla="*/ 4227465 w 5260975"/>
                  <a:gd name="connsiteY27" fmla="*/ 968698 h 1410656"/>
                  <a:gd name="connsiteX28" fmla="*/ 4201733 w 5260975"/>
                  <a:gd name="connsiteY28" fmla="*/ 986846 h 1410656"/>
                  <a:gd name="connsiteX29" fmla="*/ 4154494 w 5260975"/>
                  <a:gd name="connsiteY29" fmla="*/ 1027364 h 1410656"/>
                  <a:gd name="connsiteX30" fmla="*/ 4081234 w 5260975"/>
                  <a:gd name="connsiteY30" fmla="*/ 1069994 h 1410656"/>
                  <a:gd name="connsiteX31" fmla="*/ 4036971 w 5260975"/>
                  <a:gd name="connsiteY31" fmla="*/ 1093038 h 1410656"/>
                  <a:gd name="connsiteX32" fmla="*/ 3941725 w 5260975"/>
                  <a:gd name="connsiteY32" fmla="*/ 1127796 h 1410656"/>
                  <a:gd name="connsiteX33" fmla="*/ 3910999 w 5260975"/>
                  <a:gd name="connsiteY33" fmla="*/ 1140182 h 1410656"/>
                  <a:gd name="connsiteX34" fmla="*/ 3875859 w 5260975"/>
                  <a:gd name="connsiteY34" fmla="*/ 1148343 h 1410656"/>
                  <a:gd name="connsiteX35" fmla="*/ 3819401 w 5260975"/>
                  <a:gd name="connsiteY35" fmla="*/ 1167642 h 1410656"/>
                  <a:gd name="connsiteX36" fmla="*/ 3709176 w 5260975"/>
                  <a:gd name="connsiteY36" fmla="*/ 1200863 h 1410656"/>
                  <a:gd name="connsiteX37" fmla="*/ 3684981 w 5260975"/>
                  <a:gd name="connsiteY37" fmla="*/ 1205952 h 1410656"/>
                  <a:gd name="connsiteX38" fmla="*/ 3623338 w 5260975"/>
                  <a:gd name="connsiteY38" fmla="*/ 1227363 h 1410656"/>
                  <a:gd name="connsiteX39" fmla="*/ 3586373 w 5260975"/>
                  <a:gd name="connsiteY39" fmla="*/ 1241765 h 1410656"/>
                  <a:gd name="connsiteX40" fmla="*/ 3555743 w 5260975"/>
                  <a:gd name="connsiteY40" fmla="*/ 1250023 h 1410656"/>
                  <a:gd name="connsiteX41" fmla="*/ 3528667 w 5260975"/>
                  <a:gd name="connsiteY41" fmla="*/ 1253864 h 1410656"/>
                  <a:gd name="connsiteX42" fmla="*/ 3457424 w 5260975"/>
                  <a:gd name="connsiteY42" fmla="*/ 1272874 h 1410656"/>
                  <a:gd name="connsiteX43" fmla="*/ 3429003 w 5260975"/>
                  <a:gd name="connsiteY43" fmla="*/ 1280364 h 1410656"/>
                  <a:gd name="connsiteX44" fmla="*/ 3355264 w 5260975"/>
                  <a:gd name="connsiteY44" fmla="*/ 1306096 h 1410656"/>
                  <a:gd name="connsiteX45" fmla="*/ 3292757 w 5260975"/>
                  <a:gd name="connsiteY45" fmla="*/ 1323090 h 1410656"/>
                  <a:gd name="connsiteX46" fmla="*/ 3266643 w 5260975"/>
                  <a:gd name="connsiteY46" fmla="*/ 1331251 h 1410656"/>
                  <a:gd name="connsiteX47" fmla="*/ 3206921 w 5260975"/>
                  <a:gd name="connsiteY47" fmla="*/ 1344886 h 1410656"/>
                  <a:gd name="connsiteX48" fmla="*/ 3173123 w 5260975"/>
                  <a:gd name="connsiteY48" fmla="*/ 1354488 h 1410656"/>
                  <a:gd name="connsiteX49" fmla="*/ 3090646 w 5260975"/>
                  <a:gd name="connsiteY49" fmla="*/ 1365337 h 1410656"/>
                  <a:gd name="connsiteX50" fmla="*/ 3005480 w 5260975"/>
                  <a:gd name="connsiteY50" fmla="*/ 1375802 h 1410656"/>
                  <a:gd name="connsiteX51" fmla="*/ 2958721 w 5260975"/>
                  <a:gd name="connsiteY51" fmla="*/ 1379259 h 1410656"/>
                  <a:gd name="connsiteX52" fmla="*/ 2917915 w 5260975"/>
                  <a:gd name="connsiteY52" fmla="*/ 1384733 h 1410656"/>
                  <a:gd name="connsiteX53" fmla="*/ 2882389 w 5260975"/>
                  <a:gd name="connsiteY53" fmla="*/ 1388189 h 1410656"/>
                  <a:gd name="connsiteX54" fmla="*/ 2825837 w 5260975"/>
                  <a:gd name="connsiteY54" fmla="*/ 1395198 h 1410656"/>
                  <a:gd name="connsiteX55" fmla="*/ 2802313 w 5260975"/>
                  <a:gd name="connsiteY55" fmla="*/ 1397023 h 1410656"/>
                  <a:gd name="connsiteX56" fmla="*/ 2746816 w 5260975"/>
                  <a:gd name="connsiteY56" fmla="*/ 1396926 h 1410656"/>
                  <a:gd name="connsiteX57" fmla="*/ 2727517 w 5260975"/>
                  <a:gd name="connsiteY57" fmla="*/ 1395966 h 1410656"/>
                  <a:gd name="connsiteX58" fmla="*/ 2690359 w 5260975"/>
                  <a:gd name="connsiteY58" fmla="*/ 1384060 h 1410656"/>
                  <a:gd name="connsiteX59" fmla="*/ 2685943 w 5260975"/>
                  <a:gd name="connsiteY59" fmla="*/ 1383196 h 1410656"/>
                  <a:gd name="connsiteX60" fmla="*/ 2661554 w 5260975"/>
                  <a:gd name="connsiteY60" fmla="*/ 1378491 h 1410656"/>
                  <a:gd name="connsiteX61" fmla="*/ 2648208 w 5260975"/>
                  <a:gd name="connsiteY61" fmla="*/ 1376955 h 1410656"/>
                  <a:gd name="connsiteX62" fmla="*/ 2597512 w 5260975"/>
                  <a:gd name="connsiteY62" fmla="*/ 1367162 h 1410656"/>
                  <a:gd name="connsiteX63" fmla="*/ 2568324 w 5260975"/>
                  <a:gd name="connsiteY63" fmla="*/ 1362553 h 1410656"/>
                  <a:gd name="connsiteX64" fmla="*/ 2544704 w 5260975"/>
                  <a:gd name="connsiteY64" fmla="*/ 1363225 h 1410656"/>
                  <a:gd name="connsiteX65" fmla="*/ 2503225 w 5260975"/>
                  <a:gd name="connsiteY65" fmla="*/ 1364089 h 1410656"/>
                  <a:gd name="connsiteX66" fmla="*/ 2489975 w 5260975"/>
                  <a:gd name="connsiteY66" fmla="*/ 1366298 h 1410656"/>
                  <a:gd name="connsiteX67" fmla="*/ 2430061 w 5260975"/>
                  <a:gd name="connsiteY67" fmla="*/ 1359960 h 1410656"/>
                  <a:gd name="connsiteX68" fmla="*/ 2395880 w 5260975"/>
                  <a:gd name="connsiteY68" fmla="*/ 1359480 h 1410656"/>
                  <a:gd name="connsiteX69" fmla="*/ 2357378 w 5260975"/>
                  <a:gd name="connsiteY69" fmla="*/ 1351607 h 1410656"/>
                  <a:gd name="connsiteX70" fmla="*/ 2346145 w 5260975"/>
                  <a:gd name="connsiteY70" fmla="*/ 1351991 h 1410656"/>
                  <a:gd name="connsiteX71" fmla="*/ 2333567 w 5260975"/>
                  <a:gd name="connsiteY71" fmla="*/ 1352663 h 1410656"/>
                  <a:gd name="connsiteX72" fmla="*/ 2294968 w 5260975"/>
                  <a:gd name="connsiteY72" fmla="*/ 1353240 h 1410656"/>
                  <a:gd name="connsiteX73" fmla="*/ 2271540 w 5260975"/>
                  <a:gd name="connsiteY73" fmla="*/ 1356120 h 1410656"/>
                  <a:gd name="connsiteX74" fmla="*/ 2226895 w 5260975"/>
                  <a:gd name="connsiteY74" fmla="*/ 1354392 h 1410656"/>
                  <a:gd name="connsiteX75" fmla="*/ 2210379 w 5260975"/>
                  <a:gd name="connsiteY75" fmla="*/ 1356888 h 1410656"/>
                  <a:gd name="connsiteX76" fmla="*/ 2168613 w 5260975"/>
                  <a:gd name="connsiteY76" fmla="*/ 1357176 h 1410656"/>
                  <a:gd name="connsiteX77" fmla="*/ 2131167 w 5260975"/>
                  <a:gd name="connsiteY77" fmla="*/ 1355736 h 1410656"/>
                  <a:gd name="connsiteX78" fmla="*/ 2095065 w 5260975"/>
                  <a:gd name="connsiteY78" fmla="*/ 1356504 h 1410656"/>
                  <a:gd name="connsiteX79" fmla="*/ 2069237 w 5260975"/>
                  <a:gd name="connsiteY79" fmla="*/ 1359672 h 1410656"/>
                  <a:gd name="connsiteX80" fmla="*/ 2041201 w 5260975"/>
                  <a:gd name="connsiteY80" fmla="*/ 1361592 h 1410656"/>
                  <a:gd name="connsiteX81" fmla="*/ 1963909 w 5260975"/>
                  <a:gd name="connsiteY81" fmla="*/ 1373018 h 1410656"/>
                  <a:gd name="connsiteX82" fmla="*/ 1949603 w 5260975"/>
                  <a:gd name="connsiteY82" fmla="*/ 1370234 h 1410656"/>
                  <a:gd name="connsiteX83" fmla="*/ 1868373 w 5260975"/>
                  <a:gd name="connsiteY83" fmla="*/ 1367641 h 1410656"/>
                  <a:gd name="connsiteX84" fmla="*/ 1850707 w 5260975"/>
                  <a:gd name="connsiteY84" fmla="*/ 1367834 h 1410656"/>
                  <a:gd name="connsiteX85" fmla="*/ 1803275 w 5260975"/>
                  <a:gd name="connsiteY85" fmla="*/ 1356504 h 1410656"/>
                  <a:gd name="connsiteX86" fmla="*/ 1730112 w 5260975"/>
                  <a:gd name="connsiteY86" fmla="*/ 1374459 h 1410656"/>
                  <a:gd name="connsiteX87" fmla="*/ 1661652 w 5260975"/>
                  <a:gd name="connsiteY87" fmla="*/ 1396926 h 1410656"/>
                  <a:gd name="connsiteX88" fmla="*/ 1653011 w 5260975"/>
                  <a:gd name="connsiteY88" fmla="*/ 1399807 h 1410656"/>
                  <a:gd name="connsiteX89" fmla="*/ 1628431 w 5260975"/>
                  <a:gd name="connsiteY89" fmla="*/ 1404704 h 1410656"/>
                  <a:gd name="connsiteX90" fmla="*/ 1597995 w 5260975"/>
                  <a:gd name="connsiteY90" fmla="*/ 1406432 h 1410656"/>
                  <a:gd name="connsiteX91" fmla="*/ 1559396 w 5260975"/>
                  <a:gd name="connsiteY91" fmla="*/ 1410656 h 1410656"/>
                  <a:gd name="connsiteX92" fmla="*/ 1528480 w 5260975"/>
                  <a:gd name="connsiteY92" fmla="*/ 1405375 h 1410656"/>
                  <a:gd name="connsiteX93" fmla="*/ 1485272 w 5260975"/>
                  <a:gd name="connsiteY93" fmla="*/ 1397502 h 1410656"/>
                  <a:gd name="connsiteX94" fmla="*/ 1444562 w 5260975"/>
                  <a:gd name="connsiteY94" fmla="*/ 1390013 h 1410656"/>
                  <a:gd name="connsiteX95" fmla="*/ 1431696 w 5260975"/>
                  <a:gd name="connsiteY95" fmla="*/ 1398846 h 1410656"/>
                  <a:gd name="connsiteX96" fmla="*/ 1411821 w 5260975"/>
                  <a:gd name="connsiteY96" fmla="*/ 1406527 h 1410656"/>
                  <a:gd name="connsiteX97" fmla="*/ 1389738 w 5260975"/>
                  <a:gd name="connsiteY97" fmla="*/ 1397310 h 1410656"/>
                  <a:gd name="connsiteX98" fmla="*/ 1338081 w 5260975"/>
                  <a:gd name="connsiteY98" fmla="*/ 1378204 h 1410656"/>
                  <a:gd name="connsiteX99" fmla="*/ 1305436 w 5260975"/>
                  <a:gd name="connsiteY99" fmla="*/ 1377339 h 1410656"/>
                  <a:gd name="connsiteX100" fmla="*/ 1234481 w 5260975"/>
                  <a:gd name="connsiteY100" fmla="*/ 1369178 h 1410656"/>
                  <a:gd name="connsiteX101" fmla="*/ 1188106 w 5260975"/>
                  <a:gd name="connsiteY101" fmla="*/ 1357560 h 1410656"/>
                  <a:gd name="connsiteX102" fmla="*/ 1154790 w 5260975"/>
                  <a:gd name="connsiteY102" fmla="*/ 1344406 h 1410656"/>
                  <a:gd name="connsiteX103" fmla="*/ 1107069 w 5260975"/>
                  <a:gd name="connsiteY103" fmla="*/ 1327219 h 1410656"/>
                  <a:gd name="connsiteX104" fmla="*/ 1059158 w 5260975"/>
                  <a:gd name="connsiteY104" fmla="*/ 1318290 h 1410656"/>
                  <a:gd name="connsiteX105" fmla="*/ 1024496 w 5260975"/>
                  <a:gd name="connsiteY105" fmla="*/ 1307056 h 1410656"/>
                  <a:gd name="connsiteX106" fmla="*/ 982153 w 5260975"/>
                  <a:gd name="connsiteY106" fmla="*/ 1299374 h 1410656"/>
                  <a:gd name="connsiteX107" fmla="*/ 946628 w 5260975"/>
                  <a:gd name="connsiteY107" fmla="*/ 1299087 h 1410656"/>
                  <a:gd name="connsiteX108" fmla="*/ 890939 w 5260975"/>
                  <a:gd name="connsiteY108" fmla="*/ 1300431 h 1410656"/>
                  <a:gd name="connsiteX109" fmla="*/ 822769 w 5260975"/>
                  <a:gd name="connsiteY109" fmla="*/ 1277196 h 1410656"/>
                  <a:gd name="connsiteX110" fmla="*/ 795212 w 5260975"/>
                  <a:gd name="connsiteY110" fmla="*/ 1272010 h 1410656"/>
                  <a:gd name="connsiteX111" fmla="*/ 769288 w 5260975"/>
                  <a:gd name="connsiteY111" fmla="*/ 1269610 h 1410656"/>
                  <a:gd name="connsiteX112" fmla="*/ 714271 w 5260975"/>
                  <a:gd name="connsiteY112" fmla="*/ 1254152 h 1410656"/>
                  <a:gd name="connsiteX113" fmla="*/ 691900 w 5260975"/>
                  <a:gd name="connsiteY113" fmla="*/ 1249062 h 1410656"/>
                  <a:gd name="connsiteX114" fmla="*/ 660598 w 5260975"/>
                  <a:gd name="connsiteY114" fmla="*/ 1249159 h 1410656"/>
                  <a:gd name="connsiteX115" fmla="*/ 603662 w 5260975"/>
                  <a:gd name="connsiteY115" fmla="*/ 1242054 h 1410656"/>
                  <a:gd name="connsiteX116" fmla="*/ 546821 w 5260975"/>
                  <a:gd name="connsiteY116" fmla="*/ 1221314 h 1410656"/>
                  <a:gd name="connsiteX117" fmla="*/ 522721 w 5260975"/>
                  <a:gd name="connsiteY117" fmla="*/ 1223330 h 1410656"/>
                  <a:gd name="connsiteX118" fmla="*/ 514080 w 5260975"/>
                  <a:gd name="connsiteY118" fmla="*/ 1222851 h 1410656"/>
                  <a:gd name="connsiteX119" fmla="*/ 436404 w 5260975"/>
                  <a:gd name="connsiteY119" fmla="*/ 1211424 h 1410656"/>
                  <a:gd name="connsiteX120" fmla="*/ 428626 w 5260975"/>
                  <a:gd name="connsiteY120" fmla="*/ 1210177 h 1410656"/>
                  <a:gd name="connsiteX121" fmla="*/ 392141 w 5260975"/>
                  <a:gd name="connsiteY121" fmla="*/ 1199999 h 1410656"/>
                  <a:gd name="connsiteX122" fmla="*/ 300157 w 5260975"/>
                  <a:gd name="connsiteY122" fmla="*/ 1193662 h 1410656"/>
                  <a:gd name="connsiteX123" fmla="*/ 294493 w 5260975"/>
                  <a:gd name="connsiteY123" fmla="*/ 1192894 h 1410656"/>
                  <a:gd name="connsiteX124" fmla="*/ 263671 w 5260975"/>
                  <a:gd name="connsiteY124" fmla="*/ 1197982 h 1410656"/>
                  <a:gd name="connsiteX125" fmla="*/ 248406 w 5260975"/>
                  <a:gd name="connsiteY125" fmla="*/ 1205184 h 1410656"/>
                  <a:gd name="connsiteX126" fmla="*/ 224594 w 5260975"/>
                  <a:gd name="connsiteY126" fmla="*/ 1212673 h 1410656"/>
                  <a:gd name="connsiteX127" fmla="*/ 200398 w 5260975"/>
                  <a:gd name="connsiteY127" fmla="*/ 1215458 h 1410656"/>
                  <a:gd name="connsiteX128" fmla="*/ 159783 w 5260975"/>
                  <a:gd name="connsiteY128" fmla="*/ 1204127 h 1410656"/>
                  <a:gd name="connsiteX129" fmla="*/ 144997 w 5260975"/>
                  <a:gd name="connsiteY129" fmla="*/ 1202975 h 1410656"/>
                  <a:gd name="connsiteX130" fmla="*/ 112064 w 5260975"/>
                  <a:gd name="connsiteY130" fmla="*/ 1197503 h 1410656"/>
                  <a:gd name="connsiteX131" fmla="*/ 83259 w 5260975"/>
                  <a:gd name="connsiteY131" fmla="*/ 1197887 h 1410656"/>
                  <a:gd name="connsiteX132" fmla="*/ 60120 w 5260975"/>
                  <a:gd name="connsiteY132" fmla="*/ 1206624 h 1410656"/>
                  <a:gd name="connsiteX133" fmla="*/ 26514 w 5260975"/>
                  <a:gd name="connsiteY133" fmla="*/ 1208352 h 1410656"/>
                  <a:gd name="connsiteX134" fmla="*/ 4814 w 5260975"/>
                  <a:gd name="connsiteY134" fmla="*/ 1202015 h 1410656"/>
                  <a:gd name="connsiteX135" fmla="*/ 398 w 5260975"/>
                  <a:gd name="connsiteY135" fmla="*/ 1201152 h 1410656"/>
                  <a:gd name="connsiteX136" fmla="*/ 0 w 5260975"/>
                  <a:gd name="connsiteY136" fmla="*/ 1201150 h 1410656"/>
                  <a:gd name="connsiteX137" fmla="*/ 0 w 5260975"/>
                  <a:gd name="connsiteY137" fmla="*/ 1004512 h 1410656"/>
                  <a:gd name="connsiteX138" fmla="*/ 30355 w 5260975"/>
                  <a:gd name="connsiteY138" fmla="*/ 1002784 h 1410656"/>
                  <a:gd name="connsiteX139" fmla="*/ 52151 w 5260975"/>
                  <a:gd name="connsiteY139" fmla="*/ 997695 h 1410656"/>
                  <a:gd name="connsiteX140" fmla="*/ 64248 w 5260975"/>
                  <a:gd name="connsiteY140" fmla="*/ 994430 h 1410656"/>
                  <a:gd name="connsiteX141" fmla="*/ 126370 w 5260975"/>
                  <a:gd name="connsiteY141" fmla="*/ 985405 h 1410656"/>
                  <a:gd name="connsiteX142" fmla="*/ 154022 w 5260975"/>
                  <a:gd name="connsiteY142" fmla="*/ 975708 h 1410656"/>
                  <a:gd name="connsiteX143" fmla="*/ 161512 w 5260975"/>
                  <a:gd name="connsiteY143" fmla="*/ 974268 h 1410656"/>
                  <a:gd name="connsiteX144" fmla="*/ 202510 w 5260975"/>
                  <a:gd name="connsiteY144" fmla="*/ 978300 h 1410656"/>
                  <a:gd name="connsiteX145" fmla="*/ 233235 w 5260975"/>
                  <a:gd name="connsiteY145" fmla="*/ 993950 h 1410656"/>
                  <a:gd name="connsiteX146" fmla="*/ 239188 w 5260975"/>
                  <a:gd name="connsiteY146" fmla="*/ 999231 h 1410656"/>
                  <a:gd name="connsiteX147" fmla="*/ 324834 w 5260975"/>
                  <a:gd name="connsiteY147" fmla="*/ 997407 h 1410656"/>
                  <a:gd name="connsiteX148" fmla="*/ 337987 w 5260975"/>
                  <a:gd name="connsiteY148" fmla="*/ 995198 h 1410656"/>
                  <a:gd name="connsiteX149" fmla="*/ 401550 w 5260975"/>
                  <a:gd name="connsiteY149" fmla="*/ 1004416 h 1410656"/>
                  <a:gd name="connsiteX150" fmla="*/ 420081 w 5260975"/>
                  <a:gd name="connsiteY150" fmla="*/ 1006240 h 1410656"/>
                  <a:gd name="connsiteX151" fmla="*/ 486523 w 5260975"/>
                  <a:gd name="connsiteY151" fmla="*/ 1014498 h 1410656"/>
                  <a:gd name="connsiteX152" fmla="*/ 495932 w 5260975"/>
                  <a:gd name="connsiteY152" fmla="*/ 1006817 h 1410656"/>
                  <a:gd name="connsiteX153" fmla="*/ 523009 w 5260975"/>
                  <a:gd name="connsiteY153" fmla="*/ 987517 h 1410656"/>
                  <a:gd name="connsiteX154" fmla="*/ 576393 w 5260975"/>
                  <a:gd name="connsiteY154" fmla="*/ 970427 h 1410656"/>
                  <a:gd name="connsiteX155" fmla="*/ 590892 w 5260975"/>
                  <a:gd name="connsiteY155" fmla="*/ 971387 h 1410656"/>
                  <a:gd name="connsiteX156" fmla="*/ 627569 w 5260975"/>
                  <a:gd name="connsiteY156" fmla="*/ 999904 h 1410656"/>
                  <a:gd name="connsiteX157" fmla="*/ 645429 w 5260975"/>
                  <a:gd name="connsiteY157" fmla="*/ 1011329 h 1410656"/>
                  <a:gd name="connsiteX158" fmla="*/ 696125 w 5260975"/>
                  <a:gd name="connsiteY158" fmla="*/ 1032356 h 1410656"/>
                  <a:gd name="connsiteX159" fmla="*/ 700349 w 5260975"/>
                  <a:gd name="connsiteY159" fmla="*/ 1036197 h 1410656"/>
                  <a:gd name="connsiteX160" fmla="*/ 737795 w 5260975"/>
                  <a:gd name="connsiteY160" fmla="*/ 1081804 h 1410656"/>
                  <a:gd name="connsiteX161" fmla="*/ 746244 w 5260975"/>
                  <a:gd name="connsiteY161" fmla="*/ 1089581 h 1410656"/>
                  <a:gd name="connsiteX162" fmla="*/ 756422 w 5260975"/>
                  <a:gd name="connsiteY162" fmla="*/ 1101680 h 1410656"/>
                  <a:gd name="connsiteX163" fmla="*/ 788202 w 5260975"/>
                  <a:gd name="connsiteY163" fmla="*/ 1125108 h 1410656"/>
                  <a:gd name="connsiteX164" fmla="*/ 827569 w 5260975"/>
                  <a:gd name="connsiteY164" fmla="*/ 1132596 h 1410656"/>
                  <a:gd name="connsiteX165" fmla="*/ 875097 w 5260975"/>
                  <a:gd name="connsiteY165" fmla="*/ 1144022 h 1410656"/>
                  <a:gd name="connsiteX166" fmla="*/ 894972 w 5260975"/>
                  <a:gd name="connsiteY166" fmla="*/ 1151704 h 1410656"/>
                  <a:gd name="connsiteX167" fmla="*/ 948260 w 5260975"/>
                  <a:gd name="connsiteY167" fmla="*/ 1166298 h 1410656"/>
                  <a:gd name="connsiteX168" fmla="*/ 986282 w 5260975"/>
                  <a:gd name="connsiteY168" fmla="*/ 1178588 h 1410656"/>
                  <a:gd name="connsiteX169" fmla="*/ 1041107 w 5260975"/>
                  <a:gd name="connsiteY169" fmla="*/ 1185789 h 1410656"/>
                  <a:gd name="connsiteX170" fmla="*/ 1067703 w 5260975"/>
                  <a:gd name="connsiteY170" fmla="*/ 1186076 h 1410656"/>
                  <a:gd name="connsiteX171" fmla="*/ 1116574 w 5260975"/>
                  <a:gd name="connsiteY171" fmla="*/ 1222946 h 1410656"/>
                  <a:gd name="connsiteX172" fmla="*/ 1155557 w 5260975"/>
                  <a:gd name="connsiteY172" fmla="*/ 1247335 h 1410656"/>
                  <a:gd name="connsiteX173" fmla="*/ 1196556 w 5260975"/>
                  <a:gd name="connsiteY173" fmla="*/ 1235525 h 1410656"/>
                  <a:gd name="connsiteX174" fmla="*/ 1207693 w 5260975"/>
                  <a:gd name="connsiteY174" fmla="*/ 1224387 h 1410656"/>
                  <a:gd name="connsiteX175" fmla="*/ 1274904 w 5260975"/>
                  <a:gd name="connsiteY175" fmla="*/ 1213826 h 1410656"/>
                  <a:gd name="connsiteX176" fmla="*/ 1370919 w 5260975"/>
                  <a:gd name="connsiteY176" fmla="*/ 1213442 h 1410656"/>
                  <a:gd name="connsiteX177" fmla="*/ 1530593 w 5260975"/>
                  <a:gd name="connsiteY177" fmla="*/ 1189437 h 1410656"/>
                  <a:gd name="connsiteX178" fmla="*/ 1558436 w 5260975"/>
                  <a:gd name="connsiteY178" fmla="*/ 1178299 h 1410656"/>
                  <a:gd name="connsiteX179" fmla="*/ 1589737 w 5260975"/>
                  <a:gd name="connsiteY179" fmla="*/ 1175515 h 1410656"/>
                  <a:gd name="connsiteX180" fmla="*/ 1601740 w 5260975"/>
                  <a:gd name="connsiteY180" fmla="*/ 1182333 h 1410656"/>
                  <a:gd name="connsiteX181" fmla="*/ 1654259 w 5260975"/>
                  <a:gd name="connsiteY181" fmla="*/ 1192510 h 1410656"/>
                  <a:gd name="connsiteX182" fmla="*/ 1664246 w 5260975"/>
                  <a:gd name="connsiteY182" fmla="*/ 1192702 h 1410656"/>
                  <a:gd name="connsiteX183" fmla="*/ 1698427 w 5260975"/>
                  <a:gd name="connsiteY183" fmla="*/ 1188381 h 1410656"/>
                  <a:gd name="connsiteX184" fmla="*/ 1730112 w 5260975"/>
                  <a:gd name="connsiteY184" fmla="*/ 1185885 h 1410656"/>
                  <a:gd name="connsiteX185" fmla="*/ 1809996 w 5260975"/>
                  <a:gd name="connsiteY185" fmla="*/ 1194046 h 1410656"/>
                  <a:gd name="connsiteX186" fmla="*/ 1871254 w 5260975"/>
                  <a:gd name="connsiteY186" fmla="*/ 1192126 h 1410656"/>
                  <a:gd name="connsiteX187" fmla="*/ 1899482 w 5260975"/>
                  <a:gd name="connsiteY187" fmla="*/ 1194046 h 1410656"/>
                  <a:gd name="connsiteX188" fmla="*/ 1915420 w 5260975"/>
                  <a:gd name="connsiteY188" fmla="*/ 1196927 h 1410656"/>
                  <a:gd name="connsiteX189" fmla="*/ 1951522 w 5260975"/>
                  <a:gd name="connsiteY189" fmla="*/ 1216994 h 1410656"/>
                  <a:gd name="connsiteX190" fmla="*/ 1971302 w 5260975"/>
                  <a:gd name="connsiteY190" fmla="*/ 1221507 h 1410656"/>
                  <a:gd name="connsiteX191" fmla="*/ 2030831 w 5260975"/>
                  <a:gd name="connsiteY191" fmla="*/ 1221123 h 1410656"/>
                  <a:gd name="connsiteX192" fmla="*/ 2120125 w 5260975"/>
                  <a:gd name="connsiteY192" fmla="*/ 1190878 h 1410656"/>
                  <a:gd name="connsiteX193" fmla="*/ 2129439 w 5260975"/>
                  <a:gd name="connsiteY193" fmla="*/ 1186845 h 1410656"/>
                  <a:gd name="connsiteX194" fmla="*/ 2174854 w 5260975"/>
                  <a:gd name="connsiteY194" fmla="*/ 1181852 h 1410656"/>
                  <a:gd name="connsiteX195" fmla="*/ 2205674 w 5260975"/>
                  <a:gd name="connsiteY195" fmla="*/ 1188669 h 1410656"/>
                  <a:gd name="connsiteX196" fmla="*/ 2247634 w 5260975"/>
                  <a:gd name="connsiteY196" fmla="*/ 1202784 h 1410656"/>
                  <a:gd name="connsiteX197" fmla="*/ 2285367 w 5260975"/>
                  <a:gd name="connsiteY197" fmla="*/ 1214594 h 1410656"/>
                  <a:gd name="connsiteX198" fmla="*/ 2312827 w 5260975"/>
                  <a:gd name="connsiteY198" fmla="*/ 1227939 h 1410656"/>
                  <a:gd name="connsiteX199" fmla="*/ 2375622 w 5260975"/>
                  <a:gd name="connsiteY199" fmla="*/ 1237733 h 1410656"/>
                  <a:gd name="connsiteX200" fmla="*/ 2382151 w 5260975"/>
                  <a:gd name="connsiteY200" fmla="*/ 1239365 h 1410656"/>
                  <a:gd name="connsiteX201" fmla="*/ 2429390 w 5260975"/>
                  <a:gd name="connsiteY201" fmla="*/ 1227459 h 1410656"/>
                  <a:gd name="connsiteX202" fmla="*/ 2486134 w 5260975"/>
                  <a:gd name="connsiteY202" fmla="*/ 1215362 h 1410656"/>
                  <a:gd name="connsiteX203" fmla="*/ 2506394 w 5260975"/>
                  <a:gd name="connsiteY203" fmla="*/ 1219490 h 1410656"/>
                  <a:gd name="connsiteX204" fmla="*/ 2534142 w 5260975"/>
                  <a:gd name="connsiteY204" fmla="*/ 1225347 h 1410656"/>
                  <a:gd name="connsiteX205" fmla="*/ 2559874 w 5260975"/>
                  <a:gd name="connsiteY205" fmla="*/ 1222275 h 1410656"/>
                  <a:gd name="connsiteX206" fmla="*/ 2575525 w 5260975"/>
                  <a:gd name="connsiteY206" fmla="*/ 1221987 h 1410656"/>
                  <a:gd name="connsiteX207" fmla="*/ 2646960 w 5260975"/>
                  <a:gd name="connsiteY207" fmla="*/ 1257896 h 1410656"/>
                  <a:gd name="connsiteX208" fmla="*/ 2665107 w 5260975"/>
                  <a:gd name="connsiteY208" fmla="*/ 1260873 h 1410656"/>
                  <a:gd name="connsiteX209" fmla="*/ 2675381 w 5260975"/>
                  <a:gd name="connsiteY209" fmla="*/ 1265290 h 1410656"/>
                  <a:gd name="connsiteX210" fmla="*/ 2737311 w 5260975"/>
                  <a:gd name="connsiteY210" fmla="*/ 1309841 h 1410656"/>
                  <a:gd name="connsiteX211" fmla="*/ 2763619 w 5260975"/>
                  <a:gd name="connsiteY211" fmla="*/ 1318866 h 1410656"/>
                  <a:gd name="connsiteX212" fmla="*/ 2792519 w 5260975"/>
                  <a:gd name="connsiteY212" fmla="*/ 1317041 h 1410656"/>
                  <a:gd name="connsiteX213" fmla="*/ 2809226 w 5260975"/>
                  <a:gd name="connsiteY213" fmla="*/ 1313777 h 1410656"/>
                  <a:gd name="connsiteX214" fmla="*/ 2850705 w 5260975"/>
                  <a:gd name="connsiteY214" fmla="*/ 1285452 h 1410656"/>
                  <a:gd name="connsiteX215" fmla="*/ 2874324 w 5260975"/>
                  <a:gd name="connsiteY215" fmla="*/ 1286413 h 1410656"/>
                  <a:gd name="connsiteX216" fmla="*/ 2911194 w 5260975"/>
                  <a:gd name="connsiteY216" fmla="*/ 1305903 h 1410656"/>
                  <a:gd name="connsiteX217" fmla="*/ 2978116 w 5260975"/>
                  <a:gd name="connsiteY217" fmla="*/ 1314641 h 1410656"/>
                  <a:gd name="connsiteX218" fmla="*/ 3012106 w 5260975"/>
                  <a:gd name="connsiteY218" fmla="*/ 1287373 h 1410656"/>
                  <a:gd name="connsiteX219" fmla="*/ 3029676 w 5260975"/>
                  <a:gd name="connsiteY219" fmla="*/ 1261161 h 1410656"/>
                  <a:gd name="connsiteX220" fmla="*/ 3080469 w 5260975"/>
                  <a:gd name="connsiteY220" fmla="*/ 1230724 h 1410656"/>
                  <a:gd name="connsiteX221" fmla="*/ 3092567 w 5260975"/>
                  <a:gd name="connsiteY221" fmla="*/ 1242054 h 1410656"/>
                  <a:gd name="connsiteX222" fmla="*/ 3129821 w 5260975"/>
                  <a:gd name="connsiteY222" fmla="*/ 1246855 h 1410656"/>
                  <a:gd name="connsiteX223" fmla="*/ 3170147 w 5260975"/>
                  <a:gd name="connsiteY223" fmla="*/ 1246471 h 1410656"/>
                  <a:gd name="connsiteX224" fmla="*/ 3240429 w 5260975"/>
                  <a:gd name="connsiteY224" fmla="*/ 1251559 h 1410656"/>
                  <a:gd name="connsiteX225" fmla="*/ 3287189 w 5260975"/>
                  <a:gd name="connsiteY225" fmla="*/ 1222466 h 1410656"/>
                  <a:gd name="connsiteX226" fmla="*/ 3305049 w 5260975"/>
                  <a:gd name="connsiteY226" fmla="*/ 1210465 h 1410656"/>
                  <a:gd name="connsiteX227" fmla="*/ 3321755 w 5260975"/>
                  <a:gd name="connsiteY227" fmla="*/ 1202784 h 1410656"/>
                  <a:gd name="connsiteX228" fmla="*/ 3341055 w 5260975"/>
                  <a:gd name="connsiteY228" fmla="*/ 1198463 h 1410656"/>
                  <a:gd name="connsiteX229" fmla="*/ 3387621 w 5260975"/>
                  <a:gd name="connsiteY229" fmla="*/ 1182140 h 1410656"/>
                  <a:gd name="connsiteX230" fmla="*/ 3413161 w 5260975"/>
                  <a:gd name="connsiteY230" fmla="*/ 1166105 h 1410656"/>
                  <a:gd name="connsiteX231" fmla="*/ 3470579 w 5260975"/>
                  <a:gd name="connsiteY231" fmla="*/ 1150647 h 1410656"/>
                  <a:gd name="connsiteX232" fmla="*/ 3509657 w 5260975"/>
                  <a:gd name="connsiteY232" fmla="*/ 1136821 h 1410656"/>
                  <a:gd name="connsiteX233" fmla="*/ 3550847 w 5260975"/>
                  <a:gd name="connsiteY233" fmla="*/ 1113009 h 1410656"/>
                  <a:gd name="connsiteX234" fmla="*/ 3556608 w 5260975"/>
                  <a:gd name="connsiteY234" fmla="*/ 1109361 h 1410656"/>
                  <a:gd name="connsiteX235" fmla="*/ 3570435 w 5260975"/>
                  <a:gd name="connsiteY235" fmla="*/ 1093710 h 1410656"/>
                  <a:gd name="connsiteX236" fmla="*/ 3590501 w 5260975"/>
                  <a:gd name="connsiteY236" fmla="*/ 1039846 h 1410656"/>
                  <a:gd name="connsiteX237" fmla="*/ 3596263 w 5260975"/>
                  <a:gd name="connsiteY237" fmla="*/ 1028900 h 1410656"/>
                  <a:gd name="connsiteX238" fmla="*/ 3648591 w 5260975"/>
                  <a:gd name="connsiteY238" fmla="*/ 992030 h 1410656"/>
                  <a:gd name="connsiteX239" fmla="*/ 3667986 w 5260975"/>
                  <a:gd name="connsiteY239" fmla="*/ 995487 h 1410656"/>
                  <a:gd name="connsiteX240" fmla="*/ 3689397 w 5260975"/>
                  <a:gd name="connsiteY240" fmla="*/ 1007585 h 1410656"/>
                  <a:gd name="connsiteX241" fmla="*/ 3736349 w 5260975"/>
                  <a:gd name="connsiteY241" fmla="*/ 1010753 h 1410656"/>
                  <a:gd name="connsiteX242" fmla="*/ 3753919 w 5260975"/>
                  <a:gd name="connsiteY242" fmla="*/ 1004513 h 1410656"/>
                  <a:gd name="connsiteX243" fmla="*/ 3784643 w 5260975"/>
                  <a:gd name="connsiteY243" fmla="*/ 987710 h 1410656"/>
                  <a:gd name="connsiteX244" fmla="*/ 3808359 w 5260975"/>
                  <a:gd name="connsiteY244" fmla="*/ 961689 h 1410656"/>
                  <a:gd name="connsiteX245" fmla="*/ 3842829 w 5260975"/>
                  <a:gd name="connsiteY245" fmla="*/ 918674 h 1410656"/>
                  <a:gd name="connsiteX246" fmla="*/ 3908983 w 5260975"/>
                  <a:gd name="connsiteY246" fmla="*/ 902256 h 1410656"/>
                  <a:gd name="connsiteX247" fmla="*/ 3934428 w 5260975"/>
                  <a:gd name="connsiteY247" fmla="*/ 896783 h 1410656"/>
                  <a:gd name="connsiteX248" fmla="*/ 4026987 w 5260975"/>
                  <a:gd name="connsiteY248" fmla="*/ 873835 h 1410656"/>
                  <a:gd name="connsiteX249" fmla="*/ 4035051 w 5260975"/>
                  <a:gd name="connsiteY249" fmla="*/ 873067 h 1410656"/>
                  <a:gd name="connsiteX250" fmla="*/ 4099189 w 5260975"/>
                  <a:gd name="connsiteY250" fmla="*/ 846664 h 1410656"/>
                  <a:gd name="connsiteX251" fmla="*/ 4114647 w 5260975"/>
                  <a:gd name="connsiteY251" fmla="*/ 840134 h 1410656"/>
                  <a:gd name="connsiteX252" fmla="*/ 4133563 w 5260975"/>
                  <a:gd name="connsiteY252" fmla="*/ 823427 h 1410656"/>
                  <a:gd name="connsiteX253" fmla="*/ 4151039 w 5260975"/>
                  <a:gd name="connsiteY253" fmla="*/ 776284 h 1410656"/>
                  <a:gd name="connsiteX254" fmla="*/ 4171489 w 5260975"/>
                  <a:gd name="connsiteY254" fmla="*/ 754776 h 1410656"/>
                  <a:gd name="connsiteX255" fmla="*/ 4186372 w 5260975"/>
                  <a:gd name="connsiteY255" fmla="*/ 741718 h 1410656"/>
                  <a:gd name="connsiteX256" fmla="*/ 4199429 w 5260975"/>
                  <a:gd name="connsiteY256" fmla="*/ 721940 h 1410656"/>
                  <a:gd name="connsiteX257" fmla="*/ 4212487 w 5260975"/>
                  <a:gd name="connsiteY257" fmla="*/ 674604 h 1410656"/>
                  <a:gd name="connsiteX258" fmla="*/ 4232555 w 5260975"/>
                  <a:gd name="connsiteY258" fmla="*/ 632645 h 1410656"/>
                  <a:gd name="connsiteX259" fmla="*/ 4268657 w 5260975"/>
                  <a:gd name="connsiteY259" fmla="*/ 609410 h 1410656"/>
                  <a:gd name="connsiteX260" fmla="*/ 4291028 w 5260975"/>
                  <a:gd name="connsiteY260" fmla="*/ 597216 h 1410656"/>
                  <a:gd name="connsiteX261" fmla="*/ 4379651 w 5260975"/>
                  <a:gd name="connsiteY261" fmla="*/ 609506 h 1410656"/>
                  <a:gd name="connsiteX262" fmla="*/ 4440139 w 5260975"/>
                  <a:gd name="connsiteY262" fmla="*/ 621507 h 1410656"/>
                  <a:gd name="connsiteX263" fmla="*/ 4460015 w 5260975"/>
                  <a:gd name="connsiteY263" fmla="*/ 616899 h 1410656"/>
                  <a:gd name="connsiteX264" fmla="*/ 4516183 w 5260975"/>
                  <a:gd name="connsiteY264" fmla="*/ 577724 h 1410656"/>
                  <a:gd name="connsiteX265" fmla="*/ 4571681 w 5260975"/>
                  <a:gd name="connsiteY265" fmla="*/ 560250 h 1410656"/>
                  <a:gd name="connsiteX266" fmla="*/ 4613447 w 5260975"/>
                  <a:gd name="connsiteY266" fmla="*/ 555257 h 1410656"/>
                  <a:gd name="connsiteX267" fmla="*/ 4649355 w 5260975"/>
                  <a:gd name="connsiteY267" fmla="*/ 551417 h 1410656"/>
                  <a:gd name="connsiteX268" fmla="*/ 4692467 w 5260975"/>
                  <a:gd name="connsiteY268" fmla="*/ 540663 h 1410656"/>
                  <a:gd name="connsiteX269" fmla="*/ 4716855 w 5260975"/>
                  <a:gd name="connsiteY269" fmla="*/ 528949 h 1410656"/>
                  <a:gd name="connsiteX270" fmla="*/ 4755645 w 5260975"/>
                  <a:gd name="connsiteY270" fmla="*/ 512147 h 1410656"/>
                  <a:gd name="connsiteX271" fmla="*/ 4795395 w 5260975"/>
                  <a:gd name="connsiteY271" fmla="*/ 490351 h 1410656"/>
                  <a:gd name="connsiteX272" fmla="*/ 4825928 w 5260975"/>
                  <a:gd name="connsiteY272" fmla="*/ 459818 h 1410656"/>
                  <a:gd name="connsiteX273" fmla="*/ 4842347 w 5260975"/>
                  <a:gd name="connsiteY273" fmla="*/ 434086 h 1410656"/>
                  <a:gd name="connsiteX274" fmla="*/ 4890451 w 5260975"/>
                  <a:gd name="connsiteY274" fmla="*/ 397216 h 1410656"/>
                  <a:gd name="connsiteX275" fmla="*/ 4933945 w 5260975"/>
                  <a:gd name="connsiteY275" fmla="*/ 327701 h 1410656"/>
                  <a:gd name="connsiteX276" fmla="*/ 4961214 w 5260975"/>
                  <a:gd name="connsiteY276" fmla="*/ 298801 h 1410656"/>
                  <a:gd name="connsiteX277" fmla="*/ 4976672 w 5260975"/>
                  <a:gd name="connsiteY277" fmla="*/ 290639 h 1410656"/>
                  <a:gd name="connsiteX278" fmla="*/ 5002979 w 5260975"/>
                  <a:gd name="connsiteY278" fmla="*/ 270573 h 1410656"/>
                  <a:gd name="connsiteX279" fmla="*/ 5018535 w 5260975"/>
                  <a:gd name="connsiteY279" fmla="*/ 255690 h 1410656"/>
                  <a:gd name="connsiteX280" fmla="*/ 5061069 w 5260975"/>
                  <a:gd name="connsiteY280" fmla="*/ 200961 h 1410656"/>
                  <a:gd name="connsiteX281" fmla="*/ 5074127 w 5260975"/>
                  <a:gd name="connsiteY281" fmla="*/ 184735 h 1410656"/>
                  <a:gd name="connsiteX282" fmla="*/ 5101108 w 5260975"/>
                  <a:gd name="connsiteY282" fmla="*/ 156891 h 1410656"/>
                  <a:gd name="connsiteX283" fmla="*/ 5112918 w 5260975"/>
                  <a:gd name="connsiteY283" fmla="*/ 148441 h 1410656"/>
                  <a:gd name="connsiteX284" fmla="*/ 5133753 w 5260975"/>
                  <a:gd name="connsiteY284" fmla="*/ 125782 h 1410656"/>
                  <a:gd name="connsiteX285" fmla="*/ 5183393 w 5260975"/>
                  <a:gd name="connsiteY285" fmla="*/ 66348 h 1410656"/>
                  <a:gd name="connsiteX286" fmla="*/ 5204709 w 5260975"/>
                  <a:gd name="connsiteY286" fmla="*/ 33030 h 1410656"/>
                  <a:gd name="connsiteX287" fmla="*/ 5247243 w 5260975"/>
                  <a:gd name="connsiteY287" fmla="*/ 8451 h 141065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  <a:cxn ang="0">
                    <a:pos x="connsiteX48" y="connsiteY48"/>
                  </a:cxn>
                  <a:cxn ang="0">
                    <a:pos x="connsiteX49" y="connsiteY49"/>
                  </a:cxn>
                  <a:cxn ang="0">
                    <a:pos x="connsiteX50" y="connsiteY50"/>
                  </a:cxn>
                  <a:cxn ang="0">
                    <a:pos x="connsiteX51" y="connsiteY51"/>
                  </a:cxn>
                  <a:cxn ang="0">
                    <a:pos x="connsiteX52" y="connsiteY52"/>
                  </a:cxn>
                  <a:cxn ang="0">
                    <a:pos x="connsiteX53" y="connsiteY53"/>
                  </a:cxn>
                  <a:cxn ang="0">
                    <a:pos x="connsiteX54" y="connsiteY54"/>
                  </a:cxn>
                  <a:cxn ang="0">
                    <a:pos x="connsiteX55" y="connsiteY55"/>
                  </a:cxn>
                  <a:cxn ang="0">
                    <a:pos x="connsiteX56" y="connsiteY56"/>
                  </a:cxn>
                  <a:cxn ang="0">
                    <a:pos x="connsiteX57" y="connsiteY57"/>
                  </a:cxn>
                  <a:cxn ang="0">
                    <a:pos x="connsiteX58" y="connsiteY58"/>
                  </a:cxn>
                  <a:cxn ang="0">
                    <a:pos x="connsiteX59" y="connsiteY59"/>
                  </a:cxn>
                  <a:cxn ang="0">
                    <a:pos x="connsiteX60" y="connsiteY60"/>
                  </a:cxn>
                  <a:cxn ang="0">
                    <a:pos x="connsiteX61" y="connsiteY61"/>
                  </a:cxn>
                  <a:cxn ang="0">
                    <a:pos x="connsiteX62" y="connsiteY62"/>
                  </a:cxn>
                  <a:cxn ang="0">
                    <a:pos x="connsiteX63" y="connsiteY63"/>
                  </a:cxn>
                  <a:cxn ang="0">
                    <a:pos x="connsiteX64" y="connsiteY64"/>
                  </a:cxn>
                  <a:cxn ang="0">
                    <a:pos x="connsiteX65" y="connsiteY65"/>
                  </a:cxn>
                  <a:cxn ang="0">
                    <a:pos x="connsiteX66" y="connsiteY66"/>
                  </a:cxn>
                  <a:cxn ang="0">
                    <a:pos x="connsiteX67" y="connsiteY67"/>
                  </a:cxn>
                  <a:cxn ang="0">
                    <a:pos x="connsiteX68" y="connsiteY68"/>
                  </a:cxn>
                  <a:cxn ang="0">
                    <a:pos x="connsiteX69" y="connsiteY69"/>
                  </a:cxn>
                  <a:cxn ang="0">
                    <a:pos x="connsiteX70" y="connsiteY70"/>
                  </a:cxn>
                  <a:cxn ang="0">
                    <a:pos x="connsiteX71" y="connsiteY71"/>
                  </a:cxn>
                  <a:cxn ang="0">
                    <a:pos x="connsiteX72" y="connsiteY72"/>
                  </a:cxn>
                  <a:cxn ang="0">
                    <a:pos x="connsiteX73" y="connsiteY73"/>
                  </a:cxn>
                  <a:cxn ang="0">
                    <a:pos x="connsiteX74" y="connsiteY74"/>
                  </a:cxn>
                  <a:cxn ang="0">
                    <a:pos x="connsiteX75" y="connsiteY75"/>
                  </a:cxn>
                  <a:cxn ang="0">
                    <a:pos x="connsiteX76" y="connsiteY76"/>
                  </a:cxn>
                  <a:cxn ang="0">
                    <a:pos x="connsiteX77" y="connsiteY77"/>
                  </a:cxn>
                  <a:cxn ang="0">
                    <a:pos x="connsiteX78" y="connsiteY78"/>
                  </a:cxn>
                  <a:cxn ang="0">
                    <a:pos x="connsiteX79" y="connsiteY79"/>
                  </a:cxn>
                  <a:cxn ang="0">
                    <a:pos x="connsiteX80" y="connsiteY80"/>
                  </a:cxn>
                  <a:cxn ang="0">
                    <a:pos x="connsiteX81" y="connsiteY81"/>
                  </a:cxn>
                  <a:cxn ang="0">
                    <a:pos x="connsiteX82" y="connsiteY82"/>
                  </a:cxn>
                  <a:cxn ang="0">
                    <a:pos x="connsiteX83" y="connsiteY83"/>
                  </a:cxn>
                  <a:cxn ang="0">
                    <a:pos x="connsiteX84" y="connsiteY84"/>
                  </a:cxn>
                  <a:cxn ang="0">
                    <a:pos x="connsiteX85" y="connsiteY85"/>
                  </a:cxn>
                  <a:cxn ang="0">
                    <a:pos x="connsiteX86" y="connsiteY86"/>
                  </a:cxn>
                  <a:cxn ang="0">
                    <a:pos x="connsiteX87" y="connsiteY87"/>
                  </a:cxn>
                  <a:cxn ang="0">
                    <a:pos x="connsiteX88" y="connsiteY88"/>
                  </a:cxn>
                  <a:cxn ang="0">
                    <a:pos x="connsiteX89" y="connsiteY89"/>
                  </a:cxn>
                  <a:cxn ang="0">
                    <a:pos x="connsiteX90" y="connsiteY90"/>
                  </a:cxn>
                  <a:cxn ang="0">
                    <a:pos x="connsiteX91" y="connsiteY91"/>
                  </a:cxn>
                  <a:cxn ang="0">
                    <a:pos x="connsiteX92" y="connsiteY92"/>
                  </a:cxn>
                  <a:cxn ang="0">
                    <a:pos x="connsiteX93" y="connsiteY93"/>
                  </a:cxn>
                  <a:cxn ang="0">
                    <a:pos x="connsiteX94" y="connsiteY94"/>
                  </a:cxn>
                  <a:cxn ang="0">
                    <a:pos x="connsiteX95" y="connsiteY95"/>
                  </a:cxn>
                  <a:cxn ang="0">
                    <a:pos x="connsiteX96" y="connsiteY96"/>
                  </a:cxn>
                  <a:cxn ang="0">
                    <a:pos x="connsiteX97" y="connsiteY97"/>
                  </a:cxn>
                  <a:cxn ang="0">
                    <a:pos x="connsiteX98" y="connsiteY98"/>
                  </a:cxn>
                  <a:cxn ang="0">
                    <a:pos x="connsiteX99" y="connsiteY99"/>
                  </a:cxn>
                  <a:cxn ang="0">
                    <a:pos x="connsiteX100" y="connsiteY100"/>
                  </a:cxn>
                  <a:cxn ang="0">
                    <a:pos x="connsiteX101" y="connsiteY101"/>
                  </a:cxn>
                  <a:cxn ang="0">
                    <a:pos x="connsiteX102" y="connsiteY102"/>
                  </a:cxn>
                  <a:cxn ang="0">
                    <a:pos x="connsiteX103" y="connsiteY103"/>
                  </a:cxn>
                  <a:cxn ang="0">
                    <a:pos x="connsiteX104" y="connsiteY104"/>
                  </a:cxn>
                  <a:cxn ang="0">
                    <a:pos x="connsiteX105" y="connsiteY105"/>
                  </a:cxn>
                  <a:cxn ang="0">
                    <a:pos x="connsiteX106" y="connsiteY106"/>
                  </a:cxn>
                  <a:cxn ang="0">
                    <a:pos x="connsiteX107" y="connsiteY107"/>
                  </a:cxn>
                  <a:cxn ang="0">
                    <a:pos x="connsiteX108" y="connsiteY108"/>
                  </a:cxn>
                  <a:cxn ang="0">
                    <a:pos x="connsiteX109" y="connsiteY109"/>
                  </a:cxn>
                  <a:cxn ang="0">
                    <a:pos x="connsiteX110" y="connsiteY110"/>
                  </a:cxn>
                  <a:cxn ang="0">
                    <a:pos x="connsiteX111" y="connsiteY111"/>
                  </a:cxn>
                  <a:cxn ang="0">
                    <a:pos x="connsiteX112" y="connsiteY112"/>
                  </a:cxn>
                  <a:cxn ang="0">
                    <a:pos x="connsiteX113" y="connsiteY113"/>
                  </a:cxn>
                  <a:cxn ang="0">
                    <a:pos x="connsiteX114" y="connsiteY114"/>
                  </a:cxn>
                  <a:cxn ang="0">
                    <a:pos x="connsiteX115" y="connsiteY115"/>
                  </a:cxn>
                  <a:cxn ang="0">
                    <a:pos x="connsiteX116" y="connsiteY116"/>
                  </a:cxn>
                  <a:cxn ang="0">
                    <a:pos x="connsiteX117" y="connsiteY117"/>
                  </a:cxn>
                  <a:cxn ang="0">
                    <a:pos x="connsiteX118" y="connsiteY118"/>
                  </a:cxn>
                  <a:cxn ang="0">
                    <a:pos x="connsiteX119" y="connsiteY119"/>
                  </a:cxn>
                  <a:cxn ang="0">
                    <a:pos x="connsiteX120" y="connsiteY120"/>
                  </a:cxn>
                  <a:cxn ang="0">
                    <a:pos x="connsiteX121" y="connsiteY121"/>
                  </a:cxn>
                  <a:cxn ang="0">
                    <a:pos x="connsiteX122" y="connsiteY122"/>
                  </a:cxn>
                  <a:cxn ang="0">
                    <a:pos x="connsiteX123" y="connsiteY123"/>
                  </a:cxn>
                  <a:cxn ang="0">
                    <a:pos x="connsiteX124" y="connsiteY124"/>
                  </a:cxn>
                  <a:cxn ang="0">
                    <a:pos x="connsiteX125" y="connsiteY125"/>
                  </a:cxn>
                  <a:cxn ang="0">
                    <a:pos x="connsiteX126" y="connsiteY126"/>
                  </a:cxn>
                  <a:cxn ang="0">
                    <a:pos x="connsiteX127" y="connsiteY127"/>
                  </a:cxn>
                  <a:cxn ang="0">
                    <a:pos x="connsiteX128" y="connsiteY128"/>
                  </a:cxn>
                  <a:cxn ang="0">
                    <a:pos x="connsiteX129" y="connsiteY129"/>
                  </a:cxn>
                  <a:cxn ang="0">
                    <a:pos x="connsiteX130" y="connsiteY130"/>
                  </a:cxn>
                  <a:cxn ang="0">
                    <a:pos x="connsiteX131" y="connsiteY131"/>
                  </a:cxn>
                  <a:cxn ang="0">
                    <a:pos x="connsiteX132" y="connsiteY132"/>
                  </a:cxn>
                  <a:cxn ang="0">
                    <a:pos x="connsiteX133" y="connsiteY133"/>
                  </a:cxn>
                  <a:cxn ang="0">
                    <a:pos x="connsiteX134" y="connsiteY134"/>
                  </a:cxn>
                  <a:cxn ang="0">
                    <a:pos x="connsiteX135" y="connsiteY135"/>
                  </a:cxn>
                  <a:cxn ang="0">
                    <a:pos x="connsiteX136" y="connsiteY136"/>
                  </a:cxn>
                  <a:cxn ang="0">
                    <a:pos x="connsiteX137" y="connsiteY137"/>
                  </a:cxn>
                  <a:cxn ang="0">
                    <a:pos x="connsiteX138" y="connsiteY138"/>
                  </a:cxn>
                  <a:cxn ang="0">
                    <a:pos x="connsiteX139" y="connsiteY139"/>
                  </a:cxn>
                  <a:cxn ang="0">
                    <a:pos x="connsiteX140" y="connsiteY140"/>
                  </a:cxn>
                  <a:cxn ang="0">
                    <a:pos x="connsiteX141" y="connsiteY141"/>
                  </a:cxn>
                  <a:cxn ang="0">
                    <a:pos x="connsiteX142" y="connsiteY142"/>
                  </a:cxn>
                  <a:cxn ang="0">
                    <a:pos x="connsiteX143" y="connsiteY143"/>
                  </a:cxn>
                  <a:cxn ang="0">
                    <a:pos x="connsiteX144" y="connsiteY144"/>
                  </a:cxn>
                  <a:cxn ang="0">
                    <a:pos x="connsiteX145" y="connsiteY145"/>
                  </a:cxn>
                  <a:cxn ang="0">
                    <a:pos x="connsiteX146" y="connsiteY146"/>
                  </a:cxn>
                  <a:cxn ang="0">
                    <a:pos x="connsiteX147" y="connsiteY147"/>
                  </a:cxn>
                  <a:cxn ang="0">
                    <a:pos x="connsiteX148" y="connsiteY148"/>
                  </a:cxn>
                  <a:cxn ang="0">
                    <a:pos x="connsiteX149" y="connsiteY149"/>
                  </a:cxn>
                  <a:cxn ang="0">
                    <a:pos x="connsiteX150" y="connsiteY150"/>
                  </a:cxn>
                  <a:cxn ang="0">
                    <a:pos x="connsiteX151" y="connsiteY151"/>
                  </a:cxn>
                  <a:cxn ang="0">
                    <a:pos x="connsiteX152" y="connsiteY152"/>
                  </a:cxn>
                  <a:cxn ang="0">
                    <a:pos x="connsiteX153" y="connsiteY153"/>
                  </a:cxn>
                  <a:cxn ang="0">
                    <a:pos x="connsiteX154" y="connsiteY154"/>
                  </a:cxn>
                  <a:cxn ang="0">
                    <a:pos x="connsiteX155" y="connsiteY155"/>
                  </a:cxn>
                  <a:cxn ang="0">
                    <a:pos x="connsiteX156" y="connsiteY156"/>
                  </a:cxn>
                  <a:cxn ang="0">
                    <a:pos x="connsiteX157" y="connsiteY157"/>
                  </a:cxn>
                  <a:cxn ang="0">
                    <a:pos x="connsiteX158" y="connsiteY158"/>
                  </a:cxn>
                  <a:cxn ang="0">
                    <a:pos x="connsiteX159" y="connsiteY159"/>
                  </a:cxn>
                  <a:cxn ang="0">
                    <a:pos x="connsiteX160" y="connsiteY160"/>
                  </a:cxn>
                  <a:cxn ang="0">
                    <a:pos x="connsiteX161" y="connsiteY161"/>
                  </a:cxn>
                  <a:cxn ang="0">
                    <a:pos x="connsiteX162" y="connsiteY162"/>
                  </a:cxn>
                  <a:cxn ang="0">
                    <a:pos x="connsiteX163" y="connsiteY163"/>
                  </a:cxn>
                  <a:cxn ang="0">
                    <a:pos x="connsiteX164" y="connsiteY164"/>
                  </a:cxn>
                  <a:cxn ang="0">
                    <a:pos x="connsiteX165" y="connsiteY165"/>
                  </a:cxn>
                  <a:cxn ang="0">
                    <a:pos x="connsiteX166" y="connsiteY166"/>
                  </a:cxn>
                  <a:cxn ang="0">
                    <a:pos x="connsiteX167" y="connsiteY167"/>
                  </a:cxn>
                  <a:cxn ang="0">
                    <a:pos x="connsiteX168" y="connsiteY168"/>
                  </a:cxn>
                  <a:cxn ang="0">
                    <a:pos x="connsiteX169" y="connsiteY169"/>
                  </a:cxn>
                  <a:cxn ang="0">
                    <a:pos x="connsiteX170" y="connsiteY170"/>
                  </a:cxn>
                  <a:cxn ang="0">
                    <a:pos x="connsiteX171" y="connsiteY171"/>
                  </a:cxn>
                  <a:cxn ang="0">
                    <a:pos x="connsiteX172" y="connsiteY172"/>
                  </a:cxn>
                  <a:cxn ang="0">
                    <a:pos x="connsiteX173" y="connsiteY173"/>
                  </a:cxn>
                  <a:cxn ang="0">
                    <a:pos x="connsiteX174" y="connsiteY174"/>
                  </a:cxn>
                  <a:cxn ang="0">
                    <a:pos x="connsiteX175" y="connsiteY175"/>
                  </a:cxn>
                  <a:cxn ang="0">
                    <a:pos x="connsiteX176" y="connsiteY176"/>
                  </a:cxn>
                  <a:cxn ang="0">
                    <a:pos x="connsiteX177" y="connsiteY177"/>
                  </a:cxn>
                  <a:cxn ang="0">
                    <a:pos x="connsiteX178" y="connsiteY178"/>
                  </a:cxn>
                  <a:cxn ang="0">
                    <a:pos x="connsiteX179" y="connsiteY179"/>
                  </a:cxn>
                  <a:cxn ang="0">
                    <a:pos x="connsiteX180" y="connsiteY180"/>
                  </a:cxn>
                  <a:cxn ang="0">
                    <a:pos x="connsiteX181" y="connsiteY181"/>
                  </a:cxn>
                  <a:cxn ang="0">
                    <a:pos x="connsiteX182" y="connsiteY182"/>
                  </a:cxn>
                  <a:cxn ang="0">
                    <a:pos x="connsiteX183" y="connsiteY183"/>
                  </a:cxn>
                  <a:cxn ang="0">
                    <a:pos x="connsiteX184" y="connsiteY184"/>
                  </a:cxn>
                  <a:cxn ang="0">
                    <a:pos x="connsiteX185" y="connsiteY185"/>
                  </a:cxn>
                  <a:cxn ang="0">
                    <a:pos x="connsiteX186" y="connsiteY186"/>
                  </a:cxn>
                  <a:cxn ang="0">
                    <a:pos x="connsiteX187" y="connsiteY187"/>
                  </a:cxn>
                  <a:cxn ang="0">
                    <a:pos x="connsiteX188" y="connsiteY188"/>
                  </a:cxn>
                  <a:cxn ang="0">
                    <a:pos x="connsiteX189" y="connsiteY189"/>
                  </a:cxn>
                  <a:cxn ang="0">
                    <a:pos x="connsiteX190" y="connsiteY190"/>
                  </a:cxn>
                  <a:cxn ang="0">
                    <a:pos x="connsiteX191" y="connsiteY191"/>
                  </a:cxn>
                  <a:cxn ang="0">
                    <a:pos x="connsiteX192" y="connsiteY192"/>
                  </a:cxn>
                  <a:cxn ang="0">
                    <a:pos x="connsiteX193" y="connsiteY193"/>
                  </a:cxn>
                  <a:cxn ang="0">
                    <a:pos x="connsiteX194" y="connsiteY194"/>
                  </a:cxn>
                  <a:cxn ang="0">
                    <a:pos x="connsiteX195" y="connsiteY195"/>
                  </a:cxn>
                  <a:cxn ang="0">
                    <a:pos x="connsiteX196" y="connsiteY196"/>
                  </a:cxn>
                  <a:cxn ang="0">
                    <a:pos x="connsiteX197" y="connsiteY197"/>
                  </a:cxn>
                  <a:cxn ang="0">
                    <a:pos x="connsiteX198" y="connsiteY198"/>
                  </a:cxn>
                  <a:cxn ang="0">
                    <a:pos x="connsiteX199" y="connsiteY199"/>
                  </a:cxn>
                  <a:cxn ang="0">
                    <a:pos x="connsiteX200" y="connsiteY200"/>
                  </a:cxn>
                  <a:cxn ang="0">
                    <a:pos x="connsiteX201" y="connsiteY201"/>
                  </a:cxn>
                  <a:cxn ang="0">
                    <a:pos x="connsiteX202" y="connsiteY202"/>
                  </a:cxn>
                  <a:cxn ang="0">
                    <a:pos x="connsiteX203" y="connsiteY203"/>
                  </a:cxn>
                  <a:cxn ang="0">
                    <a:pos x="connsiteX204" y="connsiteY204"/>
                  </a:cxn>
                  <a:cxn ang="0">
                    <a:pos x="connsiteX205" y="connsiteY205"/>
                  </a:cxn>
                  <a:cxn ang="0">
                    <a:pos x="connsiteX206" y="connsiteY206"/>
                  </a:cxn>
                  <a:cxn ang="0">
                    <a:pos x="connsiteX207" y="connsiteY207"/>
                  </a:cxn>
                  <a:cxn ang="0">
                    <a:pos x="connsiteX208" y="connsiteY208"/>
                  </a:cxn>
                  <a:cxn ang="0">
                    <a:pos x="connsiteX209" y="connsiteY209"/>
                  </a:cxn>
                  <a:cxn ang="0">
                    <a:pos x="connsiteX210" y="connsiteY210"/>
                  </a:cxn>
                  <a:cxn ang="0">
                    <a:pos x="connsiteX211" y="connsiteY211"/>
                  </a:cxn>
                  <a:cxn ang="0">
                    <a:pos x="connsiteX212" y="connsiteY212"/>
                  </a:cxn>
                  <a:cxn ang="0">
                    <a:pos x="connsiteX213" y="connsiteY213"/>
                  </a:cxn>
                  <a:cxn ang="0">
                    <a:pos x="connsiteX214" y="connsiteY214"/>
                  </a:cxn>
                  <a:cxn ang="0">
                    <a:pos x="connsiteX215" y="connsiteY215"/>
                  </a:cxn>
                  <a:cxn ang="0">
                    <a:pos x="connsiteX216" y="connsiteY216"/>
                  </a:cxn>
                  <a:cxn ang="0">
                    <a:pos x="connsiteX217" y="connsiteY217"/>
                  </a:cxn>
                  <a:cxn ang="0">
                    <a:pos x="connsiteX218" y="connsiteY218"/>
                  </a:cxn>
                  <a:cxn ang="0">
                    <a:pos x="connsiteX219" y="connsiteY219"/>
                  </a:cxn>
                  <a:cxn ang="0">
                    <a:pos x="connsiteX220" y="connsiteY220"/>
                  </a:cxn>
                  <a:cxn ang="0">
                    <a:pos x="connsiteX221" y="connsiteY221"/>
                  </a:cxn>
                  <a:cxn ang="0">
                    <a:pos x="connsiteX222" y="connsiteY222"/>
                  </a:cxn>
                  <a:cxn ang="0">
                    <a:pos x="connsiteX223" y="connsiteY223"/>
                  </a:cxn>
                  <a:cxn ang="0">
                    <a:pos x="connsiteX224" y="connsiteY224"/>
                  </a:cxn>
                  <a:cxn ang="0">
                    <a:pos x="connsiteX225" y="connsiteY225"/>
                  </a:cxn>
                  <a:cxn ang="0">
                    <a:pos x="connsiteX226" y="connsiteY226"/>
                  </a:cxn>
                  <a:cxn ang="0">
                    <a:pos x="connsiteX227" y="connsiteY227"/>
                  </a:cxn>
                  <a:cxn ang="0">
                    <a:pos x="connsiteX228" y="connsiteY228"/>
                  </a:cxn>
                  <a:cxn ang="0">
                    <a:pos x="connsiteX229" y="connsiteY229"/>
                  </a:cxn>
                  <a:cxn ang="0">
                    <a:pos x="connsiteX230" y="connsiteY230"/>
                  </a:cxn>
                  <a:cxn ang="0">
                    <a:pos x="connsiteX231" y="connsiteY231"/>
                  </a:cxn>
                  <a:cxn ang="0">
                    <a:pos x="connsiteX232" y="connsiteY232"/>
                  </a:cxn>
                  <a:cxn ang="0">
                    <a:pos x="connsiteX233" y="connsiteY233"/>
                  </a:cxn>
                  <a:cxn ang="0">
                    <a:pos x="connsiteX234" y="connsiteY234"/>
                  </a:cxn>
                  <a:cxn ang="0">
                    <a:pos x="connsiteX235" y="connsiteY235"/>
                  </a:cxn>
                  <a:cxn ang="0">
                    <a:pos x="connsiteX236" y="connsiteY236"/>
                  </a:cxn>
                  <a:cxn ang="0">
                    <a:pos x="connsiteX237" y="connsiteY237"/>
                  </a:cxn>
                  <a:cxn ang="0">
                    <a:pos x="connsiteX238" y="connsiteY238"/>
                  </a:cxn>
                  <a:cxn ang="0">
                    <a:pos x="connsiteX239" y="connsiteY239"/>
                  </a:cxn>
                  <a:cxn ang="0">
                    <a:pos x="connsiteX240" y="connsiteY240"/>
                  </a:cxn>
                  <a:cxn ang="0">
                    <a:pos x="connsiteX241" y="connsiteY241"/>
                  </a:cxn>
                  <a:cxn ang="0">
                    <a:pos x="connsiteX242" y="connsiteY242"/>
                  </a:cxn>
                  <a:cxn ang="0">
                    <a:pos x="connsiteX243" y="connsiteY243"/>
                  </a:cxn>
                  <a:cxn ang="0">
                    <a:pos x="connsiteX244" y="connsiteY244"/>
                  </a:cxn>
                  <a:cxn ang="0">
                    <a:pos x="connsiteX245" y="connsiteY245"/>
                  </a:cxn>
                  <a:cxn ang="0">
                    <a:pos x="connsiteX246" y="connsiteY246"/>
                  </a:cxn>
                  <a:cxn ang="0">
                    <a:pos x="connsiteX247" y="connsiteY247"/>
                  </a:cxn>
                  <a:cxn ang="0">
                    <a:pos x="connsiteX248" y="connsiteY248"/>
                  </a:cxn>
                  <a:cxn ang="0">
                    <a:pos x="connsiteX249" y="connsiteY249"/>
                  </a:cxn>
                  <a:cxn ang="0">
                    <a:pos x="connsiteX250" y="connsiteY250"/>
                  </a:cxn>
                  <a:cxn ang="0">
                    <a:pos x="connsiteX251" y="connsiteY251"/>
                  </a:cxn>
                  <a:cxn ang="0">
                    <a:pos x="connsiteX252" y="connsiteY252"/>
                  </a:cxn>
                  <a:cxn ang="0">
                    <a:pos x="connsiteX253" y="connsiteY253"/>
                  </a:cxn>
                  <a:cxn ang="0">
                    <a:pos x="connsiteX254" y="connsiteY254"/>
                  </a:cxn>
                  <a:cxn ang="0">
                    <a:pos x="connsiteX255" y="connsiteY255"/>
                  </a:cxn>
                  <a:cxn ang="0">
                    <a:pos x="connsiteX256" y="connsiteY256"/>
                  </a:cxn>
                  <a:cxn ang="0">
                    <a:pos x="connsiteX257" y="connsiteY257"/>
                  </a:cxn>
                  <a:cxn ang="0">
                    <a:pos x="connsiteX258" y="connsiteY258"/>
                  </a:cxn>
                  <a:cxn ang="0">
                    <a:pos x="connsiteX259" y="connsiteY259"/>
                  </a:cxn>
                  <a:cxn ang="0">
                    <a:pos x="connsiteX260" y="connsiteY260"/>
                  </a:cxn>
                  <a:cxn ang="0">
                    <a:pos x="connsiteX261" y="connsiteY261"/>
                  </a:cxn>
                  <a:cxn ang="0">
                    <a:pos x="connsiteX262" y="connsiteY262"/>
                  </a:cxn>
                  <a:cxn ang="0">
                    <a:pos x="connsiteX263" y="connsiteY263"/>
                  </a:cxn>
                  <a:cxn ang="0">
                    <a:pos x="connsiteX264" y="connsiteY264"/>
                  </a:cxn>
                  <a:cxn ang="0">
                    <a:pos x="connsiteX265" y="connsiteY265"/>
                  </a:cxn>
                  <a:cxn ang="0">
                    <a:pos x="connsiteX266" y="connsiteY266"/>
                  </a:cxn>
                  <a:cxn ang="0">
                    <a:pos x="connsiteX267" y="connsiteY267"/>
                  </a:cxn>
                  <a:cxn ang="0">
                    <a:pos x="connsiteX268" y="connsiteY268"/>
                  </a:cxn>
                  <a:cxn ang="0">
                    <a:pos x="connsiteX269" y="connsiteY269"/>
                  </a:cxn>
                  <a:cxn ang="0">
                    <a:pos x="connsiteX270" y="connsiteY270"/>
                  </a:cxn>
                  <a:cxn ang="0">
                    <a:pos x="connsiteX271" y="connsiteY271"/>
                  </a:cxn>
                  <a:cxn ang="0">
                    <a:pos x="connsiteX272" y="connsiteY272"/>
                  </a:cxn>
                  <a:cxn ang="0">
                    <a:pos x="connsiteX273" y="connsiteY273"/>
                  </a:cxn>
                  <a:cxn ang="0">
                    <a:pos x="connsiteX274" y="connsiteY274"/>
                  </a:cxn>
                  <a:cxn ang="0">
                    <a:pos x="connsiteX275" y="connsiteY275"/>
                  </a:cxn>
                  <a:cxn ang="0">
                    <a:pos x="connsiteX276" y="connsiteY276"/>
                  </a:cxn>
                  <a:cxn ang="0">
                    <a:pos x="connsiteX277" y="connsiteY277"/>
                  </a:cxn>
                  <a:cxn ang="0">
                    <a:pos x="connsiteX278" y="connsiteY278"/>
                  </a:cxn>
                  <a:cxn ang="0">
                    <a:pos x="connsiteX279" y="connsiteY279"/>
                  </a:cxn>
                  <a:cxn ang="0">
                    <a:pos x="connsiteX280" y="connsiteY280"/>
                  </a:cxn>
                  <a:cxn ang="0">
                    <a:pos x="connsiteX281" y="connsiteY281"/>
                  </a:cxn>
                  <a:cxn ang="0">
                    <a:pos x="connsiteX282" y="connsiteY282"/>
                  </a:cxn>
                  <a:cxn ang="0">
                    <a:pos x="connsiteX283" y="connsiteY283"/>
                  </a:cxn>
                  <a:cxn ang="0">
                    <a:pos x="connsiteX284" y="connsiteY284"/>
                  </a:cxn>
                  <a:cxn ang="0">
                    <a:pos x="connsiteX285" y="connsiteY285"/>
                  </a:cxn>
                  <a:cxn ang="0">
                    <a:pos x="connsiteX286" y="connsiteY286"/>
                  </a:cxn>
                  <a:cxn ang="0">
                    <a:pos x="connsiteX287" y="connsiteY287"/>
                  </a:cxn>
                </a:cxnLst>
                <a:rect l="l" t="t" r="r" b="b"/>
                <a:pathLst>
                  <a:path w="5260975" h="1410656">
                    <a:moveTo>
                      <a:pt x="5260975" y="0"/>
                    </a:moveTo>
                    <a:lnTo>
                      <a:pt x="5260975" y="221634"/>
                    </a:lnTo>
                    <a:lnTo>
                      <a:pt x="5226503" y="237063"/>
                    </a:lnTo>
                    <a:cubicBezTo>
                      <a:pt x="5219783" y="239848"/>
                      <a:pt x="5212389" y="241384"/>
                      <a:pt x="5206341" y="245128"/>
                    </a:cubicBezTo>
                    <a:cubicBezTo>
                      <a:pt x="5178495" y="262219"/>
                      <a:pt x="5151515" y="280654"/>
                      <a:pt x="5123287" y="297073"/>
                    </a:cubicBezTo>
                    <a:cubicBezTo>
                      <a:pt x="5094195" y="314067"/>
                      <a:pt x="5068175" y="334134"/>
                      <a:pt x="5048107" y="361307"/>
                    </a:cubicBezTo>
                    <a:cubicBezTo>
                      <a:pt x="5029480" y="386559"/>
                      <a:pt x="5011429" y="412194"/>
                      <a:pt x="4992899" y="437542"/>
                    </a:cubicBezTo>
                    <a:cubicBezTo>
                      <a:pt x="4988194" y="443975"/>
                      <a:pt x="4983873" y="451561"/>
                      <a:pt x="4977440" y="455690"/>
                    </a:cubicBezTo>
                    <a:cubicBezTo>
                      <a:pt x="4964094" y="464331"/>
                      <a:pt x="4949499" y="471340"/>
                      <a:pt x="4935193" y="478445"/>
                    </a:cubicBezTo>
                    <a:cubicBezTo>
                      <a:pt x="4922903" y="484494"/>
                      <a:pt x="4909845" y="489006"/>
                      <a:pt x="4897844" y="495535"/>
                    </a:cubicBezTo>
                    <a:cubicBezTo>
                      <a:pt x="4888243" y="500721"/>
                      <a:pt x="4879697" y="507922"/>
                      <a:pt x="4870767" y="514451"/>
                    </a:cubicBezTo>
                    <a:cubicBezTo>
                      <a:pt x="4862990" y="520115"/>
                      <a:pt x="4854445" y="525012"/>
                      <a:pt x="4847916" y="531830"/>
                    </a:cubicBezTo>
                    <a:cubicBezTo>
                      <a:pt x="4831977" y="548344"/>
                      <a:pt x="4815942" y="564571"/>
                      <a:pt x="4796163" y="576765"/>
                    </a:cubicBezTo>
                    <a:cubicBezTo>
                      <a:pt x="4776672" y="588862"/>
                      <a:pt x="4758237" y="602401"/>
                      <a:pt x="4738843" y="614691"/>
                    </a:cubicBezTo>
                    <a:cubicBezTo>
                      <a:pt x="4719831" y="626693"/>
                      <a:pt x="4702645" y="639846"/>
                      <a:pt x="4692755" y="661162"/>
                    </a:cubicBezTo>
                    <a:cubicBezTo>
                      <a:pt x="4688339" y="670571"/>
                      <a:pt x="4682097" y="680845"/>
                      <a:pt x="4673744" y="686318"/>
                    </a:cubicBezTo>
                    <a:cubicBezTo>
                      <a:pt x="4661838" y="694095"/>
                      <a:pt x="4646764" y="696880"/>
                      <a:pt x="4633801" y="703505"/>
                    </a:cubicBezTo>
                    <a:cubicBezTo>
                      <a:pt x="4618535" y="711282"/>
                      <a:pt x="4600869" y="718003"/>
                      <a:pt x="4590499" y="730389"/>
                    </a:cubicBezTo>
                    <a:cubicBezTo>
                      <a:pt x="4581281" y="741431"/>
                      <a:pt x="4571968" y="750072"/>
                      <a:pt x="4559773" y="757081"/>
                    </a:cubicBezTo>
                    <a:cubicBezTo>
                      <a:pt x="4551229" y="761978"/>
                      <a:pt x="4544892" y="770907"/>
                      <a:pt x="4536059" y="774940"/>
                    </a:cubicBezTo>
                    <a:cubicBezTo>
                      <a:pt x="4524441" y="780317"/>
                      <a:pt x="4512727" y="784542"/>
                      <a:pt x="4502549" y="792895"/>
                    </a:cubicBezTo>
                    <a:cubicBezTo>
                      <a:pt x="4491987" y="801536"/>
                      <a:pt x="4479986" y="808353"/>
                      <a:pt x="4468944" y="816419"/>
                    </a:cubicBezTo>
                    <a:cubicBezTo>
                      <a:pt x="4463087" y="820739"/>
                      <a:pt x="4458286" y="826404"/>
                      <a:pt x="4452622" y="830917"/>
                    </a:cubicBezTo>
                    <a:cubicBezTo>
                      <a:pt x="4442252" y="839174"/>
                      <a:pt x="4431690" y="847239"/>
                      <a:pt x="4421032" y="855016"/>
                    </a:cubicBezTo>
                    <a:cubicBezTo>
                      <a:pt x="4410375" y="862794"/>
                      <a:pt x="4400197" y="871819"/>
                      <a:pt x="4388483" y="877484"/>
                    </a:cubicBezTo>
                    <a:cubicBezTo>
                      <a:pt x="4368513" y="887086"/>
                      <a:pt x="4346717" y="892847"/>
                      <a:pt x="4327321" y="903216"/>
                    </a:cubicBezTo>
                    <a:cubicBezTo>
                      <a:pt x="4307639" y="913777"/>
                      <a:pt x="4289107" y="927028"/>
                      <a:pt x="4271633" y="941046"/>
                    </a:cubicBezTo>
                    <a:cubicBezTo>
                      <a:pt x="4257807" y="952088"/>
                      <a:pt x="4244845" y="963034"/>
                      <a:pt x="4227465" y="968698"/>
                    </a:cubicBezTo>
                    <a:cubicBezTo>
                      <a:pt x="4217768" y="971867"/>
                      <a:pt x="4207591" y="978780"/>
                      <a:pt x="4201733" y="986846"/>
                    </a:cubicBezTo>
                    <a:cubicBezTo>
                      <a:pt x="4189059" y="1004416"/>
                      <a:pt x="4172833" y="1016802"/>
                      <a:pt x="4154494" y="1027364"/>
                    </a:cubicBezTo>
                    <a:cubicBezTo>
                      <a:pt x="4130010" y="1041574"/>
                      <a:pt x="4105814" y="1056072"/>
                      <a:pt x="4081234" y="1069994"/>
                    </a:cubicBezTo>
                    <a:cubicBezTo>
                      <a:pt x="4066737" y="1078252"/>
                      <a:pt x="4052335" y="1086989"/>
                      <a:pt x="4036971" y="1093038"/>
                    </a:cubicBezTo>
                    <a:cubicBezTo>
                      <a:pt x="4005575" y="1105520"/>
                      <a:pt x="3973410" y="1116177"/>
                      <a:pt x="3941725" y="1127796"/>
                    </a:cubicBezTo>
                    <a:cubicBezTo>
                      <a:pt x="3931355" y="1131540"/>
                      <a:pt x="3921561" y="1136917"/>
                      <a:pt x="3910999" y="1140182"/>
                    </a:cubicBezTo>
                    <a:cubicBezTo>
                      <a:pt x="3899573" y="1143734"/>
                      <a:pt x="3887285" y="1144790"/>
                      <a:pt x="3875859" y="1148343"/>
                    </a:cubicBezTo>
                    <a:cubicBezTo>
                      <a:pt x="3856847" y="1154199"/>
                      <a:pt x="3838412" y="1161689"/>
                      <a:pt x="3819401" y="1167642"/>
                    </a:cubicBezTo>
                    <a:cubicBezTo>
                      <a:pt x="3782723" y="1179068"/>
                      <a:pt x="3745949" y="1190014"/>
                      <a:pt x="3709176" y="1200863"/>
                    </a:cubicBezTo>
                    <a:cubicBezTo>
                      <a:pt x="3701303" y="1203168"/>
                      <a:pt x="3692757" y="1203456"/>
                      <a:pt x="3684981" y="1205952"/>
                    </a:cubicBezTo>
                    <a:cubicBezTo>
                      <a:pt x="3664337" y="1212673"/>
                      <a:pt x="3643789" y="1219970"/>
                      <a:pt x="3623338" y="1227363"/>
                    </a:cubicBezTo>
                    <a:cubicBezTo>
                      <a:pt x="3610953" y="1231876"/>
                      <a:pt x="3598854" y="1237445"/>
                      <a:pt x="3586373" y="1241765"/>
                    </a:cubicBezTo>
                    <a:cubicBezTo>
                      <a:pt x="3576387" y="1245222"/>
                      <a:pt x="3566113" y="1247910"/>
                      <a:pt x="3555743" y="1250023"/>
                    </a:cubicBezTo>
                    <a:cubicBezTo>
                      <a:pt x="3546814" y="1251848"/>
                      <a:pt x="3537501" y="1251655"/>
                      <a:pt x="3528667" y="1253864"/>
                    </a:cubicBezTo>
                    <a:cubicBezTo>
                      <a:pt x="3504759" y="1259816"/>
                      <a:pt x="3481140" y="1266538"/>
                      <a:pt x="3457424" y="1272874"/>
                    </a:cubicBezTo>
                    <a:cubicBezTo>
                      <a:pt x="3447919" y="1275371"/>
                      <a:pt x="3438221" y="1277196"/>
                      <a:pt x="3429003" y="1280364"/>
                    </a:cubicBezTo>
                    <a:cubicBezTo>
                      <a:pt x="3404327" y="1288717"/>
                      <a:pt x="3380036" y="1298222"/>
                      <a:pt x="3355264" y="1306096"/>
                    </a:cubicBezTo>
                    <a:cubicBezTo>
                      <a:pt x="3334717" y="1312625"/>
                      <a:pt x="3313593" y="1317329"/>
                      <a:pt x="3292757" y="1323090"/>
                    </a:cubicBezTo>
                    <a:cubicBezTo>
                      <a:pt x="3283924" y="1325587"/>
                      <a:pt x="3275475" y="1329140"/>
                      <a:pt x="3266643" y="1331251"/>
                    </a:cubicBezTo>
                    <a:cubicBezTo>
                      <a:pt x="3246863" y="1336053"/>
                      <a:pt x="3226796" y="1340085"/>
                      <a:pt x="3206921" y="1344886"/>
                    </a:cubicBezTo>
                    <a:cubicBezTo>
                      <a:pt x="3195590" y="1347670"/>
                      <a:pt x="3184645" y="1352663"/>
                      <a:pt x="3173123" y="1354488"/>
                    </a:cubicBezTo>
                    <a:cubicBezTo>
                      <a:pt x="3145759" y="1358808"/>
                      <a:pt x="3118203" y="1361880"/>
                      <a:pt x="3090646" y="1365337"/>
                    </a:cubicBezTo>
                    <a:cubicBezTo>
                      <a:pt x="3062227" y="1368889"/>
                      <a:pt x="3033902" y="1372634"/>
                      <a:pt x="3005480" y="1375802"/>
                    </a:cubicBezTo>
                    <a:cubicBezTo>
                      <a:pt x="2989926" y="1377435"/>
                      <a:pt x="2974275" y="1377723"/>
                      <a:pt x="2958721" y="1379259"/>
                    </a:cubicBezTo>
                    <a:cubicBezTo>
                      <a:pt x="2945087" y="1380604"/>
                      <a:pt x="2931549" y="1383100"/>
                      <a:pt x="2917915" y="1384733"/>
                    </a:cubicBezTo>
                    <a:cubicBezTo>
                      <a:pt x="2906105" y="1386076"/>
                      <a:pt x="2894199" y="1386844"/>
                      <a:pt x="2882389" y="1388189"/>
                    </a:cubicBezTo>
                    <a:cubicBezTo>
                      <a:pt x="2863475" y="1390397"/>
                      <a:pt x="2844655" y="1392894"/>
                      <a:pt x="2825837" y="1395198"/>
                    </a:cubicBezTo>
                    <a:cubicBezTo>
                      <a:pt x="2817964" y="1396062"/>
                      <a:pt x="2809706" y="1398462"/>
                      <a:pt x="2802313" y="1397023"/>
                    </a:cubicBezTo>
                    <a:cubicBezTo>
                      <a:pt x="2783686" y="1393373"/>
                      <a:pt x="2765347" y="1394430"/>
                      <a:pt x="2746816" y="1396926"/>
                    </a:cubicBezTo>
                    <a:cubicBezTo>
                      <a:pt x="2740479" y="1397791"/>
                      <a:pt x="2733662" y="1397598"/>
                      <a:pt x="2727517" y="1395966"/>
                    </a:cubicBezTo>
                    <a:cubicBezTo>
                      <a:pt x="2714939" y="1392701"/>
                      <a:pt x="2702745" y="1388092"/>
                      <a:pt x="2690359" y="1384060"/>
                    </a:cubicBezTo>
                    <a:cubicBezTo>
                      <a:pt x="2689014" y="1383580"/>
                      <a:pt x="2687382" y="1383484"/>
                      <a:pt x="2685943" y="1383196"/>
                    </a:cubicBezTo>
                    <a:cubicBezTo>
                      <a:pt x="2677781" y="1381563"/>
                      <a:pt x="2669717" y="1379931"/>
                      <a:pt x="2661554" y="1378491"/>
                    </a:cubicBezTo>
                    <a:cubicBezTo>
                      <a:pt x="2657138" y="1377723"/>
                      <a:pt x="2652625" y="1377627"/>
                      <a:pt x="2648208" y="1376955"/>
                    </a:cubicBezTo>
                    <a:cubicBezTo>
                      <a:pt x="2631118" y="1374266"/>
                      <a:pt x="2612299" y="1378779"/>
                      <a:pt x="2597512" y="1367162"/>
                    </a:cubicBezTo>
                    <a:cubicBezTo>
                      <a:pt x="2587911" y="1359672"/>
                      <a:pt x="2578597" y="1361401"/>
                      <a:pt x="2568324" y="1362553"/>
                    </a:cubicBezTo>
                    <a:cubicBezTo>
                      <a:pt x="2560547" y="1363417"/>
                      <a:pt x="2552577" y="1363128"/>
                      <a:pt x="2544704" y="1363225"/>
                    </a:cubicBezTo>
                    <a:cubicBezTo>
                      <a:pt x="2530878" y="1363512"/>
                      <a:pt x="2517052" y="1363609"/>
                      <a:pt x="2503225" y="1364089"/>
                    </a:cubicBezTo>
                    <a:cubicBezTo>
                      <a:pt x="2498808" y="1364281"/>
                      <a:pt x="2494297" y="1366682"/>
                      <a:pt x="2489975" y="1366298"/>
                    </a:cubicBezTo>
                    <a:cubicBezTo>
                      <a:pt x="2470004" y="1364473"/>
                      <a:pt x="2450033" y="1361592"/>
                      <a:pt x="2430061" y="1359960"/>
                    </a:cubicBezTo>
                    <a:cubicBezTo>
                      <a:pt x="2418732" y="1359001"/>
                      <a:pt x="2407114" y="1360824"/>
                      <a:pt x="2395880" y="1359480"/>
                    </a:cubicBezTo>
                    <a:cubicBezTo>
                      <a:pt x="2382919" y="1357944"/>
                      <a:pt x="2370245" y="1354008"/>
                      <a:pt x="2357378" y="1351607"/>
                    </a:cubicBezTo>
                    <a:cubicBezTo>
                      <a:pt x="2353826" y="1350935"/>
                      <a:pt x="2349889" y="1351799"/>
                      <a:pt x="2346145" y="1351991"/>
                    </a:cubicBezTo>
                    <a:cubicBezTo>
                      <a:pt x="2341920" y="1352183"/>
                      <a:pt x="2337791" y="1352567"/>
                      <a:pt x="2333567" y="1352663"/>
                    </a:cubicBezTo>
                    <a:cubicBezTo>
                      <a:pt x="2320700" y="1352856"/>
                      <a:pt x="2307835" y="1352567"/>
                      <a:pt x="2294968" y="1353240"/>
                    </a:cubicBezTo>
                    <a:cubicBezTo>
                      <a:pt x="2287095" y="1353624"/>
                      <a:pt x="2278839" y="1357560"/>
                      <a:pt x="2271540" y="1356120"/>
                    </a:cubicBezTo>
                    <a:cubicBezTo>
                      <a:pt x="2256659" y="1353335"/>
                      <a:pt x="2241776" y="1359576"/>
                      <a:pt x="2226895" y="1354392"/>
                    </a:cubicBezTo>
                    <a:cubicBezTo>
                      <a:pt x="2222285" y="1352856"/>
                      <a:pt x="2215948" y="1356696"/>
                      <a:pt x="2210379" y="1356888"/>
                    </a:cubicBezTo>
                    <a:cubicBezTo>
                      <a:pt x="2196457" y="1357368"/>
                      <a:pt x="2182535" y="1357272"/>
                      <a:pt x="2168613" y="1357176"/>
                    </a:cubicBezTo>
                    <a:cubicBezTo>
                      <a:pt x="2156131" y="1357080"/>
                      <a:pt x="2143168" y="1358424"/>
                      <a:pt x="2131167" y="1355736"/>
                    </a:cubicBezTo>
                    <a:cubicBezTo>
                      <a:pt x="2118588" y="1352856"/>
                      <a:pt x="2107259" y="1353240"/>
                      <a:pt x="2095065" y="1356504"/>
                    </a:cubicBezTo>
                    <a:cubicBezTo>
                      <a:pt x="2086711" y="1358712"/>
                      <a:pt x="2077878" y="1359001"/>
                      <a:pt x="2069237" y="1359672"/>
                    </a:cubicBezTo>
                    <a:cubicBezTo>
                      <a:pt x="2059924" y="1360440"/>
                      <a:pt x="2049650" y="1358424"/>
                      <a:pt x="2041201" y="1361592"/>
                    </a:cubicBezTo>
                    <a:cubicBezTo>
                      <a:pt x="2016044" y="1371002"/>
                      <a:pt x="1990216" y="1373018"/>
                      <a:pt x="1963909" y="1373018"/>
                    </a:cubicBezTo>
                    <a:cubicBezTo>
                      <a:pt x="1959107" y="1373018"/>
                      <a:pt x="1954210" y="1371675"/>
                      <a:pt x="1949603" y="1370234"/>
                    </a:cubicBezTo>
                    <a:cubicBezTo>
                      <a:pt x="1922717" y="1361592"/>
                      <a:pt x="1895737" y="1362360"/>
                      <a:pt x="1868373" y="1367641"/>
                    </a:cubicBezTo>
                    <a:cubicBezTo>
                      <a:pt x="1862708" y="1368794"/>
                      <a:pt x="1856372" y="1368986"/>
                      <a:pt x="1850707" y="1367834"/>
                    </a:cubicBezTo>
                    <a:cubicBezTo>
                      <a:pt x="1834768" y="1364473"/>
                      <a:pt x="1819309" y="1358904"/>
                      <a:pt x="1803275" y="1356504"/>
                    </a:cubicBezTo>
                    <a:cubicBezTo>
                      <a:pt x="1776775" y="1352567"/>
                      <a:pt x="1753828" y="1365817"/>
                      <a:pt x="1730112" y="1374459"/>
                    </a:cubicBezTo>
                    <a:cubicBezTo>
                      <a:pt x="1707548" y="1382620"/>
                      <a:pt x="1688345" y="1401055"/>
                      <a:pt x="1661652" y="1396926"/>
                    </a:cubicBezTo>
                    <a:cubicBezTo>
                      <a:pt x="1658965" y="1396542"/>
                      <a:pt x="1655988" y="1399134"/>
                      <a:pt x="1653011" y="1399807"/>
                    </a:cubicBezTo>
                    <a:cubicBezTo>
                      <a:pt x="1644850" y="1401631"/>
                      <a:pt x="1636689" y="1403839"/>
                      <a:pt x="1628431" y="1404704"/>
                    </a:cubicBezTo>
                    <a:cubicBezTo>
                      <a:pt x="1618350" y="1405856"/>
                      <a:pt x="1608076" y="1405472"/>
                      <a:pt x="1597995" y="1406432"/>
                    </a:cubicBezTo>
                    <a:cubicBezTo>
                      <a:pt x="1585032" y="1407584"/>
                      <a:pt x="1572263" y="1410656"/>
                      <a:pt x="1559396" y="1410656"/>
                    </a:cubicBezTo>
                    <a:cubicBezTo>
                      <a:pt x="1549026" y="1410656"/>
                      <a:pt x="1538753" y="1407104"/>
                      <a:pt x="1528480" y="1405375"/>
                    </a:cubicBezTo>
                    <a:cubicBezTo>
                      <a:pt x="1513981" y="1402975"/>
                      <a:pt x="1498042" y="1403647"/>
                      <a:pt x="1485272" y="1397502"/>
                    </a:cubicBezTo>
                    <a:cubicBezTo>
                      <a:pt x="1471639" y="1390973"/>
                      <a:pt x="1458676" y="1387997"/>
                      <a:pt x="1444562" y="1390013"/>
                    </a:cubicBezTo>
                    <a:cubicBezTo>
                      <a:pt x="1439857" y="1390685"/>
                      <a:pt x="1433808" y="1394718"/>
                      <a:pt x="1431696" y="1398846"/>
                    </a:cubicBezTo>
                    <a:cubicBezTo>
                      <a:pt x="1426991" y="1408064"/>
                      <a:pt x="1420559" y="1409697"/>
                      <a:pt x="1411821" y="1406527"/>
                    </a:cubicBezTo>
                    <a:cubicBezTo>
                      <a:pt x="1404236" y="1403839"/>
                      <a:pt x="1394922" y="1402495"/>
                      <a:pt x="1389738" y="1397310"/>
                    </a:cubicBezTo>
                    <a:cubicBezTo>
                      <a:pt x="1375047" y="1382620"/>
                      <a:pt x="1356324" y="1382140"/>
                      <a:pt x="1338081" y="1378204"/>
                    </a:cubicBezTo>
                    <a:cubicBezTo>
                      <a:pt x="1326945" y="1375802"/>
                      <a:pt x="1316574" y="1375707"/>
                      <a:pt x="1305436" y="1377339"/>
                    </a:cubicBezTo>
                    <a:cubicBezTo>
                      <a:pt x="1281241" y="1380988"/>
                      <a:pt x="1257717" y="1375802"/>
                      <a:pt x="1234481" y="1369178"/>
                    </a:cubicBezTo>
                    <a:cubicBezTo>
                      <a:pt x="1219118" y="1364761"/>
                      <a:pt x="1203372" y="1362073"/>
                      <a:pt x="1188106" y="1357560"/>
                    </a:cubicBezTo>
                    <a:cubicBezTo>
                      <a:pt x="1176680" y="1354104"/>
                      <a:pt x="1165255" y="1349975"/>
                      <a:pt x="1154790" y="1344406"/>
                    </a:cubicBezTo>
                    <a:cubicBezTo>
                      <a:pt x="1139618" y="1336244"/>
                      <a:pt x="1126369" y="1323954"/>
                      <a:pt x="1107069" y="1327219"/>
                    </a:cubicBezTo>
                    <a:cubicBezTo>
                      <a:pt x="1090074" y="1330099"/>
                      <a:pt x="1074713" y="1324051"/>
                      <a:pt x="1059158" y="1318290"/>
                    </a:cubicBezTo>
                    <a:cubicBezTo>
                      <a:pt x="1047732" y="1314065"/>
                      <a:pt x="1036308" y="1309744"/>
                      <a:pt x="1024496" y="1307056"/>
                    </a:cubicBezTo>
                    <a:cubicBezTo>
                      <a:pt x="1010478" y="1303887"/>
                      <a:pt x="994635" y="1305232"/>
                      <a:pt x="982153" y="1299374"/>
                    </a:cubicBezTo>
                    <a:cubicBezTo>
                      <a:pt x="969095" y="1293229"/>
                      <a:pt x="958246" y="1297358"/>
                      <a:pt x="946628" y="1299087"/>
                    </a:cubicBezTo>
                    <a:cubicBezTo>
                      <a:pt x="928097" y="1301775"/>
                      <a:pt x="909661" y="1306768"/>
                      <a:pt x="890939" y="1300431"/>
                    </a:cubicBezTo>
                    <a:cubicBezTo>
                      <a:pt x="868184" y="1292750"/>
                      <a:pt x="845620" y="1284493"/>
                      <a:pt x="822769" y="1277196"/>
                    </a:cubicBezTo>
                    <a:cubicBezTo>
                      <a:pt x="813934" y="1274410"/>
                      <a:pt x="804431" y="1273258"/>
                      <a:pt x="795212" y="1272010"/>
                    </a:cubicBezTo>
                    <a:cubicBezTo>
                      <a:pt x="786476" y="1270954"/>
                      <a:pt x="776010" y="1273642"/>
                      <a:pt x="769288" y="1269610"/>
                    </a:cubicBezTo>
                    <a:cubicBezTo>
                      <a:pt x="752005" y="1259241"/>
                      <a:pt x="734243" y="1254152"/>
                      <a:pt x="714271" y="1254152"/>
                    </a:cubicBezTo>
                    <a:cubicBezTo>
                      <a:pt x="706781" y="1254152"/>
                      <a:pt x="699484" y="1249831"/>
                      <a:pt x="691900" y="1249062"/>
                    </a:cubicBezTo>
                    <a:cubicBezTo>
                      <a:pt x="681529" y="1248103"/>
                      <a:pt x="669623" y="1245510"/>
                      <a:pt x="660598" y="1249159"/>
                    </a:cubicBezTo>
                    <a:cubicBezTo>
                      <a:pt x="639379" y="1257800"/>
                      <a:pt x="622193" y="1250599"/>
                      <a:pt x="603662" y="1242054"/>
                    </a:cubicBezTo>
                    <a:cubicBezTo>
                      <a:pt x="585418" y="1233604"/>
                      <a:pt x="566215" y="1226884"/>
                      <a:pt x="546821" y="1221314"/>
                    </a:cubicBezTo>
                    <a:cubicBezTo>
                      <a:pt x="539524" y="1219298"/>
                      <a:pt x="530787" y="1222659"/>
                      <a:pt x="522721" y="1223330"/>
                    </a:cubicBezTo>
                    <a:cubicBezTo>
                      <a:pt x="519840" y="1223523"/>
                      <a:pt x="516671" y="1223811"/>
                      <a:pt x="514080" y="1222851"/>
                    </a:cubicBezTo>
                    <a:cubicBezTo>
                      <a:pt x="489020" y="1213633"/>
                      <a:pt x="463575" y="1206624"/>
                      <a:pt x="436404" y="1211424"/>
                    </a:cubicBezTo>
                    <a:cubicBezTo>
                      <a:pt x="433908" y="1211905"/>
                      <a:pt x="431123" y="1210849"/>
                      <a:pt x="428626" y="1210177"/>
                    </a:cubicBezTo>
                    <a:cubicBezTo>
                      <a:pt x="416432" y="1206720"/>
                      <a:pt x="404526" y="1201247"/>
                      <a:pt x="392141" y="1199999"/>
                    </a:cubicBezTo>
                    <a:cubicBezTo>
                      <a:pt x="361608" y="1196927"/>
                      <a:pt x="330884" y="1195678"/>
                      <a:pt x="300157" y="1193662"/>
                    </a:cubicBezTo>
                    <a:cubicBezTo>
                      <a:pt x="298237" y="1193566"/>
                      <a:pt x="296221" y="1193566"/>
                      <a:pt x="294493" y="1192894"/>
                    </a:cubicBezTo>
                    <a:cubicBezTo>
                      <a:pt x="283163" y="1188765"/>
                      <a:pt x="273274" y="1190110"/>
                      <a:pt x="263671" y="1197982"/>
                    </a:cubicBezTo>
                    <a:cubicBezTo>
                      <a:pt x="259447" y="1201439"/>
                      <a:pt x="253686" y="1203263"/>
                      <a:pt x="248406" y="1205184"/>
                    </a:cubicBezTo>
                    <a:cubicBezTo>
                      <a:pt x="240628" y="1208065"/>
                      <a:pt x="232659" y="1210849"/>
                      <a:pt x="224594" y="1212673"/>
                    </a:cubicBezTo>
                    <a:cubicBezTo>
                      <a:pt x="216624" y="1214401"/>
                      <a:pt x="208079" y="1216801"/>
                      <a:pt x="200398" y="1215458"/>
                    </a:cubicBezTo>
                    <a:cubicBezTo>
                      <a:pt x="186572" y="1213057"/>
                      <a:pt x="173417" y="1207681"/>
                      <a:pt x="159783" y="1204127"/>
                    </a:cubicBezTo>
                    <a:cubicBezTo>
                      <a:pt x="155079" y="1202879"/>
                      <a:pt x="149893" y="1203072"/>
                      <a:pt x="144997" y="1202975"/>
                    </a:cubicBezTo>
                    <a:cubicBezTo>
                      <a:pt x="133763" y="1202688"/>
                      <a:pt x="122241" y="1205472"/>
                      <a:pt x="112064" y="1197503"/>
                    </a:cubicBezTo>
                    <a:cubicBezTo>
                      <a:pt x="102655" y="1190014"/>
                      <a:pt x="93148" y="1192221"/>
                      <a:pt x="83259" y="1197887"/>
                    </a:cubicBezTo>
                    <a:cubicBezTo>
                      <a:pt x="76154" y="1201920"/>
                      <a:pt x="68090" y="1205088"/>
                      <a:pt x="60120" y="1206624"/>
                    </a:cubicBezTo>
                    <a:cubicBezTo>
                      <a:pt x="49174" y="1208736"/>
                      <a:pt x="38324" y="1209601"/>
                      <a:pt x="26514" y="1208352"/>
                    </a:cubicBezTo>
                    <a:cubicBezTo>
                      <a:pt x="18161" y="1207488"/>
                      <a:pt x="11343" y="1207104"/>
                      <a:pt x="4814" y="1202015"/>
                    </a:cubicBezTo>
                    <a:cubicBezTo>
                      <a:pt x="3759" y="1201247"/>
                      <a:pt x="1839" y="1201055"/>
                      <a:pt x="398" y="1201152"/>
                    </a:cubicBezTo>
                    <a:lnTo>
                      <a:pt x="0" y="1201150"/>
                    </a:lnTo>
                    <a:lnTo>
                      <a:pt x="0" y="1004512"/>
                    </a:lnTo>
                    <a:lnTo>
                      <a:pt x="30355" y="1002784"/>
                    </a:lnTo>
                    <a:cubicBezTo>
                      <a:pt x="37748" y="1002111"/>
                      <a:pt x="44853" y="999520"/>
                      <a:pt x="52151" y="997695"/>
                    </a:cubicBezTo>
                    <a:cubicBezTo>
                      <a:pt x="56183" y="996639"/>
                      <a:pt x="60504" y="993855"/>
                      <a:pt x="64248" y="994430"/>
                    </a:cubicBezTo>
                    <a:cubicBezTo>
                      <a:pt x="85948" y="997791"/>
                      <a:pt x="105823" y="989534"/>
                      <a:pt x="126370" y="985405"/>
                    </a:cubicBezTo>
                    <a:cubicBezTo>
                      <a:pt x="135876" y="983485"/>
                      <a:pt x="144805" y="978876"/>
                      <a:pt x="154022" y="975708"/>
                    </a:cubicBezTo>
                    <a:cubicBezTo>
                      <a:pt x="156423" y="974843"/>
                      <a:pt x="159111" y="974075"/>
                      <a:pt x="161512" y="974268"/>
                    </a:cubicBezTo>
                    <a:cubicBezTo>
                      <a:pt x="175242" y="975420"/>
                      <a:pt x="188876" y="977052"/>
                      <a:pt x="202510" y="978300"/>
                    </a:cubicBezTo>
                    <a:cubicBezTo>
                      <a:pt x="214896" y="979452"/>
                      <a:pt x="227378" y="979836"/>
                      <a:pt x="233235" y="993950"/>
                    </a:cubicBezTo>
                    <a:cubicBezTo>
                      <a:pt x="234100" y="996159"/>
                      <a:pt x="236979" y="997791"/>
                      <a:pt x="239188" y="999231"/>
                    </a:cubicBezTo>
                    <a:cubicBezTo>
                      <a:pt x="273274" y="1021411"/>
                      <a:pt x="291516" y="1020835"/>
                      <a:pt x="324834" y="997407"/>
                    </a:cubicBezTo>
                    <a:cubicBezTo>
                      <a:pt x="328290" y="995007"/>
                      <a:pt x="335683" y="993278"/>
                      <a:pt x="337987" y="995198"/>
                    </a:cubicBezTo>
                    <a:cubicBezTo>
                      <a:pt x="357575" y="1011137"/>
                      <a:pt x="378986" y="1009409"/>
                      <a:pt x="401550" y="1004416"/>
                    </a:cubicBezTo>
                    <a:cubicBezTo>
                      <a:pt x="407407" y="1003072"/>
                      <a:pt x="415664" y="1003072"/>
                      <a:pt x="420081" y="1006240"/>
                    </a:cubicBezTo>
                    <a:cubicBezTo>
                      <a:pt x="441108" y="1020930"/>
                      <a:pt x="463672" y="1018819"/>
                      <a:pt x="486523" y="1014498"/>
                    </a:cubicBezTo>
                    <a:cubicBezTo>
                      <a:pt x="490075" y="1013826"/>
                      <a:pt x="494397" y="1010177"/>
                      <a:pt x="495932" y="1006817"/>
                    </a:cubicBezTo>
                    <a:cubicBezTo>
                      <a:pt x="501406" y="994911"/>
                      <a:pt x="511680" y="990878"/>
                      <a:pt x="523009" y="987517"/>
                    </a:cubicBezTo>
                    <a:cubicBezTo>
                      <a:pt x="540868" y="982044"/>
                      <a:pt x="558438" y="975611"/>
                      <a:pt x="576393" y="970427"/>
                    </a:cubicBezTo>
                    <a:cubicBezTo>
                      <a:pt x="580811" y="969179"/>
                      <a:pt x="586283" y="969947"/>
                      <a:pt x="590892" y="971387"/>
                    </a:cubicBezTo>
                    <a:cubicBezTo>
                      <a:pt x="606638" y="976284"/>
                      <a:pt x="616624" y="988574"/>
                      <a:pt x="627569" y="999904"/>
                    </a:cubicBezTo>
                    <a:cubicBezTo>
                      <a:pt x="632370" y="1004897"/>
                      <a:pt x="638995" y="1008449"/>
                      <a:pt x="645429" y="1011329"/>
                    </a:cubicBezTo>
                    <a:cubicBezTo>
                      <a:pt x="662135" y="1018723"/>
                      <a:pt x="679226" y="1025348"/>
                      <a:pt x="696125" y="1032356"/>
                    </a:cubicBezTo>
                    <a:cubicBezTo>
                      <a:pt x="697757" y="1033029"/>
                      <a:pt x="699100" y="1034757"/>
                      <a:pt x="700349" y="1036197"/>
                    </a:cubicBezTo>
                    <a:cubicBezTo>
                      <a:pt x="712831" y="1051368"/>
                      <a:pt x="725216" y="1066634"/>
                      <a:pt x="737795" y="1081804"/>
                    </a:cubicBezTo>
                    <a:cubicBezTo>
                      <a:pt x="740195" y="1084684"/>
                      <a:pt x="743652" y="1086797"/>
                      <a:pt x="746244" y="1089581"/>
                    </a:cubicBezTo>
                    <a:cubicBezTo>
                      <a:pt x="749893" y="1093422"/>
                      <a:pt x="754502" y="1097071"/>
                      <a:pt x="756422" y="1101680"/>
                    </a:cubicBezTo>
                    <a:cubicBezTo>
                      <a:pt x="762374" y="1116177"/>
                      <a:pt x="773801" y="1122419"/>
                      <a:pt x="788202" y="1125108"/>
                    </a:cubicBezTo>
                    <a:cubicBezTo>
                      <a:pt x="801357" y="1127603"/>
                      <a:pt x="814511" y="1129716"/>
                      <a:pt x="827569" y="1132596"/>
                    </a:cubicBezTo>
                    <a:cubicBezTo>
                      <a:pt x="843507" y="1136053"/>
                      <a:pt x="859350" y="1139798"/>
                      <a:pt x="875097" y="1144022"/>
                    </a:cubicBezTo>
                    <a:cubicBezTo>
                      <a:pt x="881913" y="1145847"/>
                      <a:pt x="889115" y="1147959"/>
                      <a:pt x="894972" y="1151704"/>
                    </a:cubicBezTo>
                    <a:cubicBezTo>
                      <a:pt x="911390" y="1162073"/>
                      <a:pt x="928961" y="1169082"/>
                      <a:pt x="948260" y="1166298"/>
                    </a:cubicBezTo>
                    <a:cubicBezTo>
                      <a:pt x="963718" y="1164089"/>
                      <a:pt x="976680" y="1169754"/>
                      <a:pt x="986282" y="1178588"/>
                    </a:cubicBezTo>
                    <a:cubicBezTo>
                      <a:pt x="1003757" y="1194623"/>
                      <a:pt x="1022479" y="1190973"/>
                      <a:pt x="1041107" y="1185789"/>
                    </a:cubicBezTo>
                    <a:cubicBezTo>
                      <a:pt x="1050708" y="1183101"/>
                      <a:pt x="1058581" y="1183485"/>
                      <a:pt x="1067703" y="1186076"/>
                    </a:cubicBezTo>
                    <a:cubicBezTo>
                      <a:pt x="1088826" y="1192126"/>
                      <a:pt x="1102941" y="1208544"/>
                      <a:pt x="1116574" y="1222946"/>
                    </a:cubicBezTo>
                    <a:cubicBezTo>
                      <a:pt x="1128193" y="1235236"/>
                      <a:pt x="1141251" y="1242149"/>
                      <a:pt x="1155557" y="1247335"/>
                    </a:cubicBezTo>
                    <a:cubicBezTo>
                      <a:pt x="1173608" y="1253959"/>
                      <a:pt x="1187914" y="1251464"/>
                      <a:pt x="1196556" y="1235525"/>
                    </a:cubicBezTo>
                    <a:cubicBezTo>
                      <a:pt x="1198956" y="1231012"/>
                      <a:pt x="1203180" y="1225730"/>
                      <a:pt x="1207693" y="1224387"/>
                    </a:cubicBezTo>
                    <a:cubicBezTo>
                      <a:pt x="1229488" y="1217666"/>
                      <a:pt x="1251572" y="1207872"/>
                      <a:pt x="1274904" y="1213826"/>
                    </a:cubicBezTo>
                    <a:cubicBezTo>
                      <a:pt x="1307165" y="1221987"/>
                      <a:pt x="1338658" y="1221507"/>
                      <a:pt x="1370919" y="1213442"/>
                    </a:cubicBezTo>
                    <a:cubicBezTo>
                      <a:pt x="1423247" y="1200383"/>
                      <a:pt x="1475575" y="1186557"/>
                      <a:pt x="1530593" y="1189437"/>
                    </a:cubicBezTo>
                    <a:cubicBezTo>
                      <a:pt x="1539713" y="1189917"/>
                      <a:pt x="1550563" y="1184060"/>
                      <a:pt x="1558436" y="1178299"/>
                    </a:cubicBezTo>
                    <a:cubicBezTo>
                      <a:pt x="1573511" y="1167354"/>
                      <a:pt x="1572838" y="1166489"/>
                      <a:pt x="1589737" y="1175515"/>
                    </a:cubicBezTo>
                    <a:cubicBezTo>
                      <a:pt x="1593770" y="1177724"/>
                      <a:pt x="1598763" y="1179068"/>
                      <a:pt x="1601740" y="1182333"/>
                    </a:cubicBezTo>
                    <a:cubicBezTo>
                      <a:pt x="1616909" y="1198943"/>
                      <a:pt x="1635633" y="1194910"/>
                      <a:pt x="1654259" y="1192510"/>
                    </a:cubicBezTo>
                    <a:cubicBezTo>
                      <a:pt x="1657524" y="1192030"/>
                      <a:pt x="1661460" y="1191358"/>
                      <a:pt x="1664246" y="1192702"/>
                    </a:cubicBezTo>
                    <a:cubicBezTo>
                      <a:pt x="1676823" y="1198750"/>
                      <a:pt x="1687481" y="1196639"/>
                      <a:pt x="1698427" y="1188381"/>
                    </a:cubicBezTo>
                    <a:cubicBezTo>
                      <a:pt x="1707932" y="1181276"/>
                      <a:pt x="1718878" y="1177052"/>
                      <a:pt x="1730112" y="1185885"/>
                    </a:cubicBezTo>
                    <a:cubicBezTo>
                      <a:pt x="1755076" y="1205472"/>
                      <a:pt x="1781767" y="1206432"/>
                      <a:pt x="1809996" y="1194046"/>
                    </a:cubicBezTo>
                    <a:cubicBezTo>
                      <a:pt x="1830159" y="1185213"/>
                      <a:pt x="1850034" y="1183196"/>
                      <a:pt x="1871254" y="1192126"/>
                    </a:cubicBezTo>
                    <a:cubicBezTo>
                      <a:pt x="1879415" y="1195582"/>
                      <a:pt x="1889977" y="1193278"/>
                      <a:pt x="1899482" y="1194046"/>
                    </a:cubicBezTo>
                    <a:cubicBezTo>
                      <a:pt x="1904859" y="1194430"/>
                      <a:pt x="1910813" y="1194526"/>
                      <a:pt x="1915420" y="1196927"/>
                    </a:cubicBezTo>
                    <a:cubicBezTo>
                      <a:pt x="1927711" y="1203072"/>
                      <a:pt x="1939136" y="1210945"/>
                      <a:pt x="1951522" y="1216994"/>
                    </a:cubicBezTo>
                    <a:cubicBezTo>
                      <a:pt x="1957475" y="1219874"/>
                      <a:pt x="1964580" y="1221410"/>
                      <a:pt x="1971302" y="1221507"/>
                    </a:cubicBezTo>
                    <a:cubicBezTo>
                      <a:pt x="1991177" y="1221987"/>
                      <a:pt x="2011052" y="1221987"/>
                      <a:pt x="2030831" y="1221123"/>
                    </a:cubicBezTo>
                    <a:cubicBezTo>
                      <a:pt x="2063476" y="1219778"/>
                      <a:pt x="2096601" y="1219490"/>
                      <a:pt x="2120125" y="1190878"/>
                    </a:cubicBezTo>
                    <a:cubicBezTo>
                      <a:pt x="2122046" y="1188573"/>
                      <a:pt x="2126174" y="1187229"/>
                      <a:pt x="2129439" y="1186845"/>
                    </a:cubicBezTo>
                    <a:cubicBezTo>
                      <a:pt x="2144513" y="1185021"/>
                      <a:pt x="2159971" y="1184828"/>
                      <a:pt x="2174854" y="1181852"/>
                    </a:cubicBezTo>
                    <a:cubicBezTo>
                      <a:pt x="2186760" y="1179452"/>
                      <a:pt x="2196650" y="1180220"/>
                      <a:pt x="2205674" y="1188669"/>
                    </a:cubicBezTo>
                    <a:cubicBezTo>
                      <a:pt x="2217485" y="1199807"/>
                      <a:pt x="2231887" y="1206336"/>
                      <a:pt x="2247634" y="1202784"/>
                    </a:cubicBezTo>
                    <a:cubicBezTo>
                      <a:pt x="2263379" y="1199327"/>
                      <a:pt x="2273749" y="1206816"/>
                      <a:pt x="2285367" y="1214594"/>
                    </a:cubicBezTo>
                    <a:cubicBezTo>
                      <a:pt x="2293817" y="1220258"/>
                      <a:pt x="2303418" y="1227363"/>
                      <a:pt x="2312827" y="1227939"/>
                    </a:cubicBezTo>
                    <a:cubicBezTo>
                      <a:pt x="2334143" y="1229187"/>
                      <a:pt x="2352482" y="1248967"/>
                      <a:pt x="2375622" y="1237733"/>
                    </a:cubicBezTo>
                    <a:cubicBezTo>
                      <a:pt x="2377158" y="1236965"/>
                      <a:pt x="2379942" y="1238885"/>
                      <a:pt x="2382151" y="1239365"/>
                    </a:cubicBezTo>
                    <a:cubicBezTo>
                      <a:pt x="2399817" y="1243014"/>
                      <a:pt x="2416428" y="1239461"/>
                      <a:pt x="2429390" y="1227459"/>
                    </a:cubicBezTo>
                    <a:cubicBezTo>
                      <a:pt x="2446385" y="1211809"/>
                      <a:pt x="2465203" y="1210272"/>
                      <a:pt x="2486134" y="1215362"/>
                    </a:cubicBezTo>
                    <a:cubicBezTo>
                      <a:pt x="2492856" y="1216994"/>
                      <a:pt x="2499577" y="1218146"/>
                      <a:pt x="2506394" y="1219490"/>
                    </a:cubicBezTo>
                    <a:cubicBezTo>
                      <a:pt x="2515611" y="1221410"/>
                      <a:pt x="2524925" y="1223427"/>
                      <a:pt x="2534142" y="1225347"/>
                    </a:cubicBezTo>
                    <a:cubicBezTo>
                      <a:pt x="2543072" y="1227268"/>
                      <a:pt x="2552962" y="1230532"/>
                      <a:pt x="2559874" y="1222275"/>
                    </a:cubicBezTo>
                    <a:cubicBezTo>
                      <a:pt x="2565827" y="1215169"/>
                      <a:pt x="2570052" y="1215842"/>
                      <a:pt x="2575525" y="1221987"/>
                    </a:cubicBezTo>
                    <a:cubicBezTo>
                      <a:pt x="2594536" y="1243494"/>
                      <a:pt x="2617580" y="1256936"/>
                      <a:pt x="2646960" y="1257896"/>
                    </a:cubicBezTo>
                    <a:cubicBezTo>
                      <a:pt x="2653009" y="1258088"/>
                      <a:pt x="2659154" y="1259432"/>
                      <a:pt x="2665107" y="1260873"/>
                    </a:cubicBezTo>
                    <a:cubicBezTo>
                      <a:pt x="2668756" y="1261736"/>
                      <a:pt x="2673173" y="1262697"/>
                      <a:pt x="2675381" y="1265290"/>
                    </a:cubicBezTo>
                    <a:cubicBezTo>
                      <a:pt x="2692567" y="1285068"/>
                      <a:pt x="2713979" y="1298799"/>
                      <a:pt x="2737311" y="1309841"/>
                    </a:cubicBezTo>
                    <a:cubicBezTo>
                      <a:pt x="2745664" y="1313777"/>
                      <a:pt x="2754594" y="1317713"/>
                      <a:pt x="2763619" y="1318866"/>
                    </a:cubicBezTo>
                    <a:cubicBezTo>
                      <a:pt x="2773028" y="1320018"/>
                      <a:pt x="2782917" y="1318098"/>
                      <a:pt x="2792519" y="1317041"/>
                    </a:cubicBezTo>
                    <a:cubicBezTo>
                      <a:pt x="2798184" y="1316466"/>
                      <a:pt x="2804713" y="1316561"/>
                      <a:pt x="2809226" y="1313777"/>
                    </a:cubicBezTo>
                    <a:cubicBezTo>
                      <a:pt x="2823532" y="1305039"/>
                      <a:pt x="2837358" y="1295631"/>
                      <a:pt x="2850705" y="1285452"/>
                    </a:cubicBezTo>
                    <a:cubicBezTo>
                      <a:pt x="2862131" y="1276715"/>
                      <a:pt x="2864435" y="1275467"/>
                      <a:pt x="2874324" y="1286413"/>
                    </a:cubicBezTo>
                    <a:cubicBezTo>
                      <a:pt x="2884502" y="1297647"/>
                      <a:pt x="2897176" y="1303503"/>
                      <a:pt x="2911194" y="1305903"/>
                    </a:cubicBezTo>
                    <a:cubicBezTo>
                      <a:pt x="2933373" y="1309648"/>
                      <a:pt x="2955745" y="1312816"/>
                      <a:pt x="2978116" y="1314641"/>
                    </a:cubicBezTo>
                    <a:cubicBezTo>
                      <a:pt x="2998375" y="1316273"/>
                      <a:pt x="3008073" y="1307440"/>
                      <a:pt x="3012106" y="1287373"/>
                    </a:cubicBezTo>
                    <a:cubicBezTo>
                      <a:pt x="3014410" y="1276235"/>
                      <a:pt x="3017387" y="1264137"/>
                      <a:pt x="3029676" y="1261161"/>
                    </a:cubicBezTo>
                    <a:cubicBezTo>
                      <a:pt x="3049744" y="1256360"/>
                      <a:pt x="3070579" y="1254248"/>
                      <a:pt x="3080469" y="1230724"/>
                    </a:cubicBezTo>
                    <a:cubicBezTo>
                      <a:pt x="3085941" y="1235909"/>
                      <a:pt x="3089302" y="1238981"/>
                      <a:pt x="3092567" y="1242054"/>
                    </a:cubicBezTo>
                    <a:cubicBezTo>
                      <a:pt x="3101592" y="1250599"/>
                      <a:pt x="3120314" y="1254248"/>
                      <a:pt x="3129821" y="1246855"/>
                    </a:cubicBezTo>
                    <a:cubicBezTo>
                      <a:pt x="3143839" y="1236101"/>
                      <a:pt x="3156705" y="1238117"/>
                      <a:pt x="3170147" y="1246471"/>
                    </a:cubicBezTo>
                    <a:cubicBezTo>
                      <a:pt x="3192615" y="1260297"/>
                      <a:pt x="3217674" y="1257128"/>
                      <a:pt x="3240429" y="1251559"/>
                    </a:cubicBezTo>
                    <a:cubicBezTo>
                      <a:pt x="3257617" y="1247430"/>
                      <a:pt x="3275956" y="1239845"/>
                      <a:pt x="3287189" y="1222466"/>
                    </a:cubicBezTo>
                    <a:cubicBezTo>
                      <a:pt x="3290741" y="1216898"/>
                      <a:pt x="3298711" y="1214113"/>
                      <a:pt x="3305049" y="1210465"/>
                    </a:cubicBezTo>
                    <a:cubicBezTo>
                      <a:pt x="3310329" y="1207488"/>
                      <a:pt x="3315898" y="1204704"/>
                      <a:pt x="3321755" y="1202784"/>
                    </a:cubicBezTo>
                    <a:cubicBezTo>
                      <a:pt x="3327995" y="1200671"/>
                      <a:pt x="3334909" y="1197598"/>
                      <a:pt x="3341055" y="1198463"/>
                    </a:cubicBezTo>
                    <a:cubicBezTo>
                      <a:pt x="3359681" y="1200959"/>
                      <a:pt x="3374467" y="1196062"/>
                      <a:pt x="3387621" y="1182140"/>
                    </a:cubicBezTo>
                    <a:cubicBezTo>
                      <a:pt x="3394439" y="1174939"/>
                      <a:pt x="3404520" y="1166202"/>
                      <a:pt x="3413161" y="1166105"/>
                    </a:cubicBezTo>
                    <a:cubicBezTo>
                      <a:pt x="3434189" y="1165818"/>
                      <a:pt x="3451663" y="1158905"/>
                      <a:pt x="3470579" y="1150647"/>
                    </a:cubicBezTo>
                    <a:cubicBezTo>
                      <a:pt x="3482772" y="1145366"/>
                      <a:pt x="3496598" y="1141718"/>
                      <a:pt x="3509657" y="1136821"/>
                    </a:cubicBezTo>
                    <a:cubicBezTo>
                      <a:pt x="3524923" y="1131060"/>
                      <a:pt x="3541534" y="1128948"/>
                      <a:pt x="3550847" y="1113009"/>
                    </a:cubicBezTo>
                    <a:cubicBezTo>
                      <a:pt x="3551903" y="1111281"/>
                      <a:pt x="3555072" y="1110993"/>
                      <a:pt x="3556608" y="1109361"/>
                    </a:cubicBezTo>
                    <a:cubicBezTo>
                      <a:pt x="3561505" y="1104368"/>
                      <a:pt x="3567842" y="1099760"/>
                      <a:pt x="3570435" y="1093710"/>
                    </a:cubicBezTo>
                    <a:cubicBezTo>
                      <a:pt x="3577923" y="1076044"/>
                      <a:pt x="3583780" y="1057800"/>
                      <a:pt x="3590501" y="1039846"/>
                    </a:cubicBezTo>
                    <a:cubicBezTo>
                      <a:pt x="3591942" y="1036005"/>
                      <a:pt x="3593285" y="1031108"/>
                      <a:pt x="3596263" y="1028900"/>
                    </a:cubicBezTo>
                    <a:cubicBezTo>
                      <a:pt x="3613449" y="1016226"/>
                      <a:pt x="3630925" y="1004032"/>
                      <a:pt x="3648591" y="992030"/>
                    </a:cubicBezTo>
                    <a:cubicBezTo>
                      <a:pt x="3655696" y="987229"/>
                      <a:pt x="3661649" y="989918"/>
                      <a:pt x="3667986" y="995487"/>
                    </a:cubicBezTo>
                    <a:cubicBezTo>
                      <a:pt x="3674131" y="1000768"/>
                      <a:pt x="3681717" y="1006240"/>
                      <a:pt x="3689397" y="1007585"/>
                    </a:cubicBezTo>
                    <a:cubicBezTo>
                      <a:pt x="3704760" y="1010177"/>
                      <a:pt x="3720698" y="1010753"/>
                      <a:pt x="3736349" y="1010753"/>
                    </a:cubicBezTo>
                    <a:cubicBezTo>
                      <a:pt x="3742205" y="1010753"/>
                      <a:pt x="3748446" y="1007297"/>
                      <a:pt x="3753919" y="1004513"/>
                    </a:cubicBezTo>
                    <a:cubicBezTo>
                      <a:pt x="3764289" y="999231"/>
                      <a:pt x="3773890" y="992126"/>
                      <a:pt x="3784643" y="987710"/>
                    </a:cubicBezTo>
                    <a:cubicBezTo>
                      <a:pt x="3797126" y="982621"/>
                      <a:pt x="3804615" y="974459"/>
                      <a:pt x="3808359" y="961689"/>
                    </a:cubicBezTo>
                    <a:cubicBezTo>
                      <a:pt x="3813929" y="942679"/>
                      <a:pt x="3827179" y="929428"/>
                      <a:pt x="3842829" y="918674"/>
                    </a:cubicBezTo>
                    <a:cubicBezTo>
                      <a:pt x="3862705" y="904944"/>
                      <a:pt x="3886421" y="905616"/>
                      <a:pt x="3908983" y="902256"/>
                    </a:cubicBezTo>
                    <a:cubicBezTo>
                      <a:pt x="3917625" y="901008"/>
                      <a:pt x="3926555" y="899951"/>
                      <a:pt x="3934428" y="896783"/>
                    </a:cubicBezTo>
                    <a:cubicBezTo>
                      <a:pt x="3964288" y="884877"/>
                      <a:pt x="3994149" y="873548"/>
                      <a:pt x="4026987" y="873835"/>
                    </a:cubicBezTo>
                    <a:cubicBezTo>
                      <a:pt x="4029674" y="873835"/>
                      <a:pt x="4032363" y="873548"/>
                      <a:pt x="4035051" y="873067"/>
                    </a:cubicBezTo>
                    <a:cubicBezTo>
                      <a:pt x="4058383" y="869131"/>
                      <a:pt x="4082483" y="867594"/>
                      <a:pt x="4099189" y="846664"/>
                    </a:cubicBezTo>
                    <a:cubicBezTo>
                      <a:pt x="4102261" y="842823"/>
                      <a:pt x="4109271" y="841671"/>
                      <a:pt x="4114647" y="840134"/>
                    </a:cubicBezTo>
                    <a:cubicBezTo>
                      <a:pt x="4123961" y="837638"/>
                      <a:pt x="4130203" y="832549"/>
                      <a:pt x="4133563" y="823427"/>
                    </a:cubicBezTo>
                    <a:cubicBezTo>
                      <a:pt x="4139229" y="807681"/>
                      <a:pt x="4145949" y="792223"/>
                      <a:pt x="4151039" y="776284"/>
                    </a:cubicBezTo>
                    <a:cubicBezTo>
                      <a:pt x="4154591" y="765338"/>
                      <a:pt x="4161215" y="759289"/>
                      <a:pt x="4171489" y="754776"/>
                    </a:cubicBezTo>
                    <a:cubicBezTo>
                      <a:pt x="4177251" y="752280"/>
                      <a:pt x="4182243" y="746808"/>
                      <a:pt x="4186372" y="741718"/>
                    </a:cubicBezTo>
                    <a:cubicBezTo>
                      <a:pt x="4191365" y="735573"/>
                      <a:pt x="4193957" y="727412"/>
                      <a:pt x="4199429" y="721940"/>
                    </a:cubicBezTo>
                    <a:cubicBezTo>
                      <a:pt x="4212775" y="708305"/>
                      <a:pt x="4216905" y="693231"/>
                      <a:pt x="4212487" y="674604"/>
                    </a:cubicBezTo>
                    <a:cubicBezTo>
                      <a:pt x="4208551" y="658090"/>
                      <a:pt x="4218921" y="636006"/>
                      <a:pt x="4232555" y="632645"/>
                    </a:cubicBezTo>
                    <a:cubicBezTo>
                      <a:pt x="4247629" y="628900"/>
                      <a:pt x="4257999" y="619684"/>
                      <a:pt x="4268657" y="609410"/>
                    </a:cubicBezTo>
                    <a:cubicBezTo>
                      <a:pt x="4274609" y="603649"/>
                      <a:pt x="4282963" y="598656"/>
                      <a:pt x="4291028" y="597216"/>
                    </a:cubicBezTo>
                    <a:cubicBezTo>
                      <a:pt x="4321657" y="591647"/>
                      <a:pt x="4350557" y="598464"/>
                      <a:pt x="4379651" y="609506"/>
                    </a:cubicBezTo>
                    <a:cubicBezTo>
                      <a:pt x="4398661" y="616707"/>
                      <a:pt x="4419784" y="618627"/>
                      <a:pt x="4440139" y="621507"/>
                    </a:cubicBezTo>
                    <a:cubicBezTo>
                      <a:pt x="4446477" y="622371"/>
                      <a:pt x="4454542" y="620452"/>
                      <a:pt x="4460015" y="616899"/>
                    </a:cubicBezTo>
                    <a:cubicBezTo>
                      <a:pt x="4479218" y="604609"/>
                      <a:pt x="4498325" y="591935"/>
                      <a:pt x="4516183" y="577724"/>
                    </a:cubicBezTo>
                    <a:cubicBezTo>
                      <a:pt x="4532795" y="564379"/>
                      <a:pt x="4551517" y="558810"/>
                      <a:pt x="4571681" y="560250"/>
                    </a:cubicBezTo>
                    <a:cubicBezTo>
                      <a:pt x="4586371" y="561306"/>
                      <a:pt x="4599621" y="558905"/>
                      <a:pt x="4613447" y="555257"/>
                    </a:cubicBezTo>
                    <a:cubicBezTo>
                      <a:pt x="4624969" y="552185"/>
                      <a:pt x="4637643" y="550072"/>
                      <a:pt x="4649355" y="551417"/>
                    </a:cubicBezTo>
                    <a:cubicBezTo>
                      <a:pt x="4665775" y="553337"/>
                      <a:pt x="4679313" y="550553"/>
                      <a:pt x="4692467" y="540663"/>
                    </a:cubicBezTo>
                    <a:cubicBezTo>
                      <a:pt x="4699476" y="535382"/>
                      <a:pt x="4708502" y="532598"/>
                      <a:pt x="4716855" y="528949"/>
                    </a:cubicBezTo>
                    <a:cubicBezTo>
                      <a:pt x="4729721" y="523284"/>
                      <a:pt x="4743067" y="518483"/>
                      <a:pt x="4755645" y="512147"/>
                    </a:cubicBezTo>
                    <a:cubicBezTo>
                      <a:pt x="4769183" y="505425"/>
                      <a:pt x="4781569" y="496112"/>
                      <a:pt x="4795395" y="490351"/>
                    </a:cubicBezTo>
                    <a:cubicBezTo>
                      <a:pt x="4810278" y="484110"/>
                      <a:pt x="4819879" y="474605"/>
                      <a:pt x="4825928" y="459818"/>
                    </a:cubicBezTo>
                    <a:cubicBezTo>
                      <a:pt x="4829769" y="450504"/>
                      <a:pt x="4835049" y="440615"/>
                      <a:pt x="4842347" y="434086"/>
                    </a:cubicBezTo>
                    <a:cubicBezTo>
                      <a:pt x="4857422" y="420740"/>
                      <a:pt x="4875087" y="410370"/>
                      <a:pt x="4890451" y="397216"/>
                    </a:cubicBezTo>
                    <a:cubicBezTo>
                      <a:pt x="4912054" y="378781"/>
                      <a:pt x="4932025" y="359194"/>
                      <a:pt x="4933945" y="327701"/>
                    </a:cubicBezTo>
                    <a:cubicBezTo>
                      <a:pt x="4935001" y="310322"/>
                      <a:pt x="4944219" y="302929"/>
                      <a:pt x="4961214" y="298801"/>
                    </a:cubicBezTo>
                    <a:cubicBezTo>
                      <a:pt x="4966878" y="297457"/>
                      <a:pt x="4974945" y="294864"/>
                      <a:pt x="4976672" y="290639"/>
                    </a:cubicBezTo>
                    <a:cubicBezTo>
                      <a:pt x="4981857" y="278061"/>
                      <a:pt x="4992610" y="275565"/>
                      <a:pt x="5002979" y="270573"/>
                    </a:cubicBezTo>
                    <a:cubicBezTo>
                      <a:pt x="5009221" y="267596"/>
                      <a:pt x="5016903" y="261739"/>
                      <a:pt x="5018535" y="255690"/>
                    </a:cubicBezTo>
                    <a:cubicBezTo>
                      <a:pt x="5025255" y="231206"/>
                      <a:pt x="5043690" y="216804"/>
                      <a:pt x="5061069" y="200961"/>
                    </a:cubicBezTo>
                    <a:cubicBezTo>
                      <a:pt x="5066158" y="196256"/>
                      <a:pt x="5071631" y="190879"/>
                      <a:pt x="5074127" y="184735"/>
                    </a:cubicBezTo>
                    <a:cubicBezTo>
                      <a:pt x="5079409" y="171484"/>
                      <a:pt x="5087281" y="161882"/>
                      <a:pt x="5101108" y="156891"/>
                    </a:cubicBezTo>
                    <a:cubicBezTo>
                      <a:pt x="5105524" y="155354"/>
                      <a:pt x="5109557" y="151801"/>
                      <a:pt x="5112918" y="148441"/>
                    </a:cubicBezTo>
                    <a:cubicBezTo>
                      <a:pt x="5120119" y="141144"/>
                      <a:pt x="5126167" y="132598"/>
                      <a:pt x="5133753" y="125782"/>
                    </a:cubicBezTo>
                    <a:cubicBezTo>
                      <a:pt x="5153051" y="108211"/>
                      <a:pt x="5172159" y="90928"/>
                      <a:pt x="5183393" y="66348"/>
                    </a:cubicBezTo>
                    <a:cubicBezTo>
                      <a:pt x="5188865" y="54346"/>
                      <a:pt x="5195107" y="41288"/>
                      <a:pt x="5204709" y="33030"/>
                    </a:cubicBezTo>
                    <a:cubicBezTo>
                      <a:pt x="5216903" y="22565"/>
                      <a:pt x="5232937" y="16612"/>
                      <a:pt x="5247243" y="8451"/>
                    </a:cubicBez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/>
              <a:p>
                <a:pPr algn="ctr"/>
                <a:endParaRPr lang="en-US"/>
              </a:p>
            </p:txBody>
          </p:sp>
          <p:sp>
            <p:nvSpPr>
              <p:cNvPr id="15" name="Freeform: Shape 14">
                <a:extLst>
                  <a:ext uri="{FF2B5EF4-FFF2-40B4-BE49-F238E27FC236}">
                    <a16:creationId xmlns:a16="http://schemas.microsoft.com/office/drawing/2014/main" id="{381FA6FA-3CB6-4F57-8871-82DDE5BE86AD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096000" y="4138312"/>
                <a:ext cx="5260975" cy="1410656"/>
              </a:xfrm>
              <a:custGeom>
                <a:avLst/>
                <a:gdLst>
                  <a:gd name="connsiteX0" fmla="*/ 5260975 w 5260975"/>
                  <a:gd name="connsiteY0" fmla="*/ 0 h 1410656"/>
                  <a:gd name="connsiteX1" fmla="*/ 5260975 w 5260975"/>
                  <a:gd name="connsiteY1" fmla="*/ 221634 h 1410656"/>
                  <a:gd name="connsiteX2" fmla="*/ 5226503 w 5260975"/>
                  <a:gd name="connsiteY2" fmla="*/ 237063 h 1410656"/>
                  <a:gd name="connsiteX3" fmla="*/ 5206341 w 5260975"/>
                  <a:gd name="connsiteY3" fmla="*/ 245128 h 1410656"/>
                  <a:gd name="connsiteX4" fmla="*/ 5123287 w 5260975"/>
                  <a:gd name="connsiteY4" fmla="*/ 297073 h 1410656"/>
                  <a:gd name="connsiteX5" fmla="*/ 5048107 w 5260975"/>
                  <a:gd name="connsiteY5" fmla="*/ 361307 h 1410656"/>
                  <a:gd name="connsiteX6" fmla="*/ 4992899 w 5260975"/>
                  <a:gd name="connsiteY6" fmla="*/ 437542 h 1410656"/>
                  <a:gd name="connsiteX7" fmla="*/ 4977440 w 5260975"/>
                  <a:gd name="connsiteY7" fmla="*/ 455690 h 1410656"/>
                  <a:gd name="connsiteX8" fmla="*/ 4935193 w 5260975"/>
                  <a:gd name="connsiteY8" fmla="*/ 478445 h 1410656"/>
                  <a:gd name="connsiteX9" fmla="*/ 4897844 w 5260975"/>
                  <a:gd name="connsiteY9" fmla="*/ 495535 h 1410656"/>
                  <a:gd name="connsiteX10" fmla="*/ 4870767 w 5260975"/>
                  <a:gd name="connsiteY10" fmla="*/ 514451 h 1410656"/>
                  <a:gd name="connsiteX11" fmla="*/ 4847916 w 5260975"/>
                  <a:gd name="connsiteY11" fmla="*/ 531830 h 1410656"/>
                  <a:gd name="connsiteX12" fmla="*/ 4796163 w 5260975"/>
                  <a:gd name="connsiteY12" fmla="*/ 576765 h 1410656"/>
                  <a:gd name="connsiteX13" fmla="*/ 4738843 w 5260975"/>
                  <a:gd name="connsiteY13" fmla="*/ 614691 h 1410656"/>
                  <a:gd name="connsiteX14" fmla="*/ 4692755 w 5260975"/>
                  <a:gd name="connsiteY14" fmla="*/ 661162 h 1410656"/>
                  <a:gd name="connsiteX15" fmla="*/ 4673744 w 5260975"/>
                  <a:gd name="connsiteY15" fmla="*/ 686318 h 1410656"/>
                  <a:gd name="connsiteX16" fmla="*/ 4633801 w 5260975"/>
                  <a:gd name="connsiteY16" fmla="*/ 703505 h 1410656"/>
                  <a:gd name="connsiteX17" fmla="*/ 4590499 w 5260975"/>
                  <a:gd name="connsiteY17" fmla="*/ 730389 h 1410656"/>
                  <a:gd name="connsiteX18" fmla="*/ 4559773 w 5260975"/>
                  <a:gd name="connsiteY18" fmla="*/ 757081 h 1410656"/>
                  <a:gd name="connsiteX19" fmla="*/ 4536059 w 5260975"/>
                  <a:gd name="connsiteY19" fmla="*/ 774940 h 1410656"/>
                  <a:gd name="connsiteX20" fmla="*/ 4502549 w 5260975"/>
                  <a:gd name="connsiteY20" fmla="*/ 792895 h 1410656"/>
                  <a:gd name="connsiteX21" fmla="*/ 4468944 w 5260975"/>
                  <a:gd name="connsiteY21" fmla="*/ 816419 h 1410656"/>
                  <a:gd name="connsiteX22" fmla="*/ 4452622 w 5260975"/>
                  <a:gd name="connsiteY22" fmla="*/ 830917 h 1410656"/>
                  <a:gd name="connsiteX23" fmla="*/ 4421032 w 5260975"/>
                  <a:gd name="connsiteY23" fmla="*/ 855016 h 1410656"/>
                  <a:gd name="connsiteX24" fmla="*/ 4388483 w 5260975"/>
                  <a:gd name="connsiteY24" fmla="*/ 877484 h 1410656"/>
                  <a:gd name="connsiteX25" fmla="*/ 4327321 w 5260975"/>
                  <a:gd name="connsiteY25" fmla="*/ 903216 h 1410656"/>
                  <a:gd name="connsiteX26" fmla="*/ 4271633 w 5260975"/>
                  <a:gd name="connsiteY26" fmla="*/ 941046 h 1410656"/>
                  <a:gd name="connsiteX27" fmla="*/ 4227465 w 5260975"/>
                  <a:gd name="connsiteY27" fmla="*/ 968698 h 1410656"/>
                  <a:gd name="connsiteX28" fmla="*/ 4201733 w 5260975"/>
                  <a:gd name="connsiteY28" fmla="*/ 986846 h 1410656"/>
                  <a:gd name="connsiteX29" fmla="*/ 4154494 w 5260975"/>
                  <a:gd name="connsiteY29" fmla="*/ 1027364 h 1410656"/>
                  <a:gd name="connsiteX30" fmla="*/ 4081234 w 5260975"/>
                  <a:gd name="connsiteY30" fmla="*/ 1069994 h 1410656"/>
                  <a:gd name="connsiteX31" fmla="*/ 4036971 w 5260975"/>
                  <a:gd name="connsiteY31" fmla="*/ 1093038 h 1410656"/>
                  <a:gd name="connsiteX32" fmla="*/ 3941725 w 5260975"/>
                  <a:gd name="connsiteY32" fmla="*/ 1127796 h 1410656"/>
                  <a:gd name="connsiteX33" fmla="*/ 3910999 w 5260975"/>
                  <a:gd name="connsiteY33" fmla="*/ 1140182 h 1410656"/>
                  <a:gd name="connsiteX34" fmla="*/ 3875859 w 5260975"/>
                  <a:gd name="connsiteY34" fmla="*/ 1148343 h 1410656"/>
                  <a:gd name="connsiteX35" fmla="*/ 3819401 w 5260975"/>
                  <a:gd name="connsiteY35" fmla="*/ 1167642 h 1410656"/>
                  <a:gd name="connsiteX36" fmla="*/ 3709176 w 5260975"/>
                  <a:gd name="connsiteY36" fmla="*/ 1200863 h 1410656"/>
                  <a:gd name="connsiteX37" fmla="*/ 3684981 w 5260975"/>
                  <a:gd name="connsiteY37" fmla="*/ 1205952 h 1410656"/>
                  <a:gd name="connsiteX38" fmla="*/ 3623338 w 5260975"/>
                  <a:gd name="connsiteY38" fmla="*/ 1227363 h 1410656"/>
                  <a:gd name="connsiteX39" fmla="*/ 3586373 w 5260975"/>
                  <a:gd name="connsiteY39" fmla="*/ 1241765 h 1410656"/>
                  <a:gd name="connsiteX40" fmla="*/ 3555743 w 5260975"/>
                  <a:gd name="connsiteY40" fmla="*/ 1250023 h 1410656"/>
                  <a:gd name="connsiteX41" fmla="*/ 3528667 w 5260975"/>
                  <a:gd name="connsiteY41" fmla="*/ 1253864 h 1410656"/>
                  <a:gd name="connsiteX42" fmla="*/ 3457424 w 5260975"/>
                  <a:gd name="connsiteY42" fmla="*/ 1272874 h 1410656"/>
                  <a:gd name="connsiteX43" fmla="*/ 3429003 w 5260975"/>
                  <a:gd name="connsiteY43" fmla="*/ 1280364 h 1410656"/>
                  <a:gd name="connsiteX44" fmla="*/ 3355264 w 5260975"/>
                  <a:gd name="connsiteY44" fmla="*/ 1306096 h 1410656"/>
                  <a:gd name="connsiteX45" fmla="*/ 3292757 w 5260975"/>
                  <a:gd name="connsiteY45" fmla="*/ 1323090 h 1410656"/>
                  <a:gd name="connsiteX46" fmla="*/ 3266643 w 5260975"/>
                  <a:gd name="connsiteY46" fmla="*/ 1331251 h 1410656"/>
                  <a:gd name="connsiteX47" fmla="*/ 3206921 w 5260975"/>
                  <a:gd name="connsiteY47" fmla="*/ 1344886 h 1410656"/>
                  <a:gd name="connsiteX48" fmla="*/ 3173123 w 5260975"/>
                  <a:gd name="connsiteY48" fmla="*/ 1354488 h 1410656"/>
                  <a:gd name="connsiteX49" fmla="*/ 3090646 w 5260975"/>
                  <a:gd name="connsiteY49" fmla="*/ 1365337 h 1410656"/>
                  <a:gd name="connsiteX50" fmla="*/ 3005480 w 5260975"/>
                  <a:gd name="connsiteY50" fmla="*/ 1375802 h 1410656"/>
                  <a:gd name="connsiteX51" fmla="*/ 2958721 w 5260975"/>
                  <a:gd name="connsiteY51" fmla="*/ 1379259 h 1410656"/>
                  <a:gd name="connsiteX52" fmla="*/ 2917915 w 5260975"/>
                  <a:gd name="connsiteY52" fmla="*/ 1384733 h 1410656"/>
                  <a:gd name="connsiteX53" fmla="*/ 2882389 w 5260975"/>
                  <a:gd name="connsiteY53" fmla="*/ 1388189 h 1410656"/>
                  <a:gd name="connsiteX54" fmla="*/ 2825837 w 5260975"/>
                  <a:gd name="connsiteY54" fmla="*/ 1395198 h 1410656"/>
                  <a:gd name="connsiteX55" fmla="*/ 2802313 w 5260975"/>
                  <a:gd name="connsiteY55" fmla="*/ 1397023 h 1410656"/>
                  <a:gd name="connsiteX56" fmla="*/ 2746816 w 5260975"/>
                  <a:gd name="connsiteY56" fmla="*/ 1396926 h 1410656"/>
                  <a:gd name="connsiteX57" fmla="*/ 2727517 w 5260975"/>
                  <a:gd name="connsiteY57" fmla="*/ 1395966 h 1410656"/>
                  <a:gd name="connsiteX58" fmla="*/ 2690359 w 5260975"/>
                  <a:gd name="connsiteY58" fmla="*/ 1384060 h 1410656"/>
                  <a:gd name="connsiteX59" fmla="*/ 2685943 w 5260975"/>
                  <a:gd name="connsiteY59" fmla="*/ 1383196 h 1410656"/>
                  <a:gd name="connsiteX60" fmla="*/ 2661554 w 5260975"/>
                  <a:gd name="connsiteY60" fmla="*/ 1378491 h 1410656"/>
                  <a:gd name="connsiteX61" fmla="*/ 2648208 w 5260975"/>
                  <a:gd name="connsiteY61" fmla="*/ 1376955 h 1410656"/>
                  <a:gd name="connsiteX62" fmla="*/ 2597512 w 5260975"/>
                  <a:gd name="connsiteY62" fmla="*/ 1367162 h 1410656"/>
                  <a:gd name="connsiteX63" fmla="*/ 2568324 w 5260975"/>
                  <a:gd name="connsiteY63" fmla="*/ 1362553 h 1410656"/>
                  <a:gd name="connsiteX64" fmla="*/ 2544704 w 5260975"/>
                  <a:gd name="connsiteY64" fmla="*/ 1363225 h 1410656"/>
                  <a:gd name="connsiteX65" fmla="*/ 2503225 w 5260975"/>
                  <a:gd name="connsiteY65" fmla="*/ 1364089 h 1410656"/>
                  <a:gd name="connsiteX66" fmla="*/ 2489975 w 5260975"/>
                  <a:gd name="connsiteY66" fmla="*/ 1366298 h 1410656"/>
                  <a:gd name="connsiteX67" fmla="*/ 2430061 w 5260975"/>
                  <a:gd name="connsiteY67" fmla="*/ 1359960 h 1410656"/>
                  <a:gd name="connsiteX68" fmla="*/ 2395880 w 5260975"/>
                  <a:gd name="connsiteY68" fmla="*/ 1359480 h 1410656"/>
                  <a:gd name="connsiteX69" fmla="*/ 2357378 w 5260975"/>
                  <a:gd name="connsiteY69" fmla="*/ 1351607 h 1410656"/>
                  <a:gd name="connsiteX70" fmla="*/ 2346145 w 5260975"/>
                  <a:gd name="connsiteY70" fmla="*/ 1351991 h 1410656"/>
                  <a:gd name="connsiteX71" fmla="*/ 2333567 w 5260975"/>
                  <a:gd name="connsiteY71" fmla="*/ 1352663 h 1410656"/>
                  <a:gd name="connsiteX72" fmla="*/ 2294968 w 5260975"/>
                  <a:gd name="connsiteY72" fmla="*/ 1353240 h 1410656"/>
                  <a:gd name="connsiteX73" fmla="*/ 2271540 w 5260975"/>
                  <a:gd name="connsiteY73" fmla="*/ 1356120 h 1410656"/>
                  <a:gd name="connsiteX74" fmla="*/ 2226895 w 5260975"/>
                  <a:gd name="connsiteY74" fmla="*/ 1354392 h 1410656"/>
                  <a:gd name="connsiteX75" fmla="*/ 2210379 w 5260975"/>
                  <a:gd name="connsiteY75" fmla="*/ 1356888 h 1410656"/>
                  <a:gd name="connsiteX76" fmla="*/ 2168613 w 5260975"/>
                  <a:gd name="connsiteY76" fmla="*/ 1357176 h 1410656"/>
                  <a:gd name="connsiteX77" fmla="*/ 2131167 w 5260975"/>
                  <a:gd name="connsiteY77" fmla="*/ 1355736 h 1410656"/>
                  <a:gd name="connsiteX78" fmla="*/ 2095065 w 5260975"/>
                  <a:gd name="connsiteY78" fmla="*/ 1356504 h 1410656"/>
                  <a:gd name="connsiteX79" fmla="*/ 2069237 w 5260975"/>
                  <a:gd name="connsiteY79" fmla="*/ 1359672 h 1410656"/>
                  <a:gd name="connsiteX80" fmla="*/ 2041201 w 5260975"/>
                  <a:gd name="connsiteY80" fmla="*/ 1361592 h 1410656"/>
                  <a:gd name="connsiteX81" fmla="*/ 1963909 w 5260975"/>
                  <a:gd name="connsiteY81" fmla="*/ 1373018 h 1410656"/>
                  <a:gd name="connsiteX82" fmla="*/ 1949603 w 5260975"/>
                  <a:gd name="connsiteY82" fmla="*/ 1370234 h 1410656"/>
                  <a:gd name="connsiteX83" fmla="*/ 1868373 w 5260975"/>
                  <a:gd name="connsiteY83" fmla="*/ 1367641 h 1410656"/>
                  <a:gd name="connsiteX84" fmla="*/ 1850707 w 5260975"/>
                  <a:gd name="connsiteY84" fmla="*/ 1367834 h 1410656"/>
                  <a:gd name="connsiteX85" fmla="*/ 1803275 w 5260975"/>
                  <a:gd name="connsiteY85" fmla="*/ 1356504 h 1410656"/>
                  <a:gd name="connsiteX86" fmla="*/ 1730112 w 5260975"/>
                  <a:gd name="connsiteY86" fmla="*/ 1374459 h 1410656"/>
                  <a:gd name="connsiteX87" fmla="*/ 1661652 w 5260975"/>
                  <a:gd name="connsiteY87" fmla="*/ 1396926 h 1410656"/>
                  <a:gd name="connsiteX88" fmla="*/ 1653011 w 5260975"/>
                  <a:gd name="connsiteY88" fmla="*/ 1399807 h 1410656"/>
                  <a:gd name="connsiteX89" fmla="*/ 1628431 w 5260975"/>
                  <a:gd name="connsiteY89" fmla="*/ 1404704 h 1410656"/>
                  <a:gd name="connsiteX90" fmla="*/ 1597995 w 5260975"/>
                  <a:gd name="connsiteY90" fmla="*/ 1406432 h 1410656"/>
                  <a:gd name="connsiteX91" fmla="*/ 1559396 w 5260975"/>
                  <a:gd name="connsiteY91" fmla="*/ 1410656 h 1410656"/>
                  <a:gd name="connsiteX92" fmla="*/ 1528480 w 5260975"/>
                  <a:gd name="connsiteY92" fmla="*/ 1405375 h 1410656"/>
                  <a:gd name="connsiteX93" fmla="*/ 1485272 w 5260975"/>
                  <a:gd name="connsiteY93" fmla="*/ 1397502 h 1410656"/>
                  <a:gd name="connsiteX94" fmla="*/ 1444562 w 5260975"/>
                  <a:gd name="connsiteY94" fmla="*/ 1390013 h 1410656"/>
                  <a:gd name="connsiteX95" fmla="*/ 1431696 w 5260975"/>
                  <a:gd name="connsiteY95" fmla="*/ 1398846 h 1410656"/>
                  <a:gd name="connsiteX96" fmla="*/ 1411821 w 5260975"/>
                  <a:gd name="connsiteY96" fmla="*/ 1406527 h 1410656"/>
                  <a:gd name="connsiteX97" fmla="*/ 1389738 w 5260975"/>
                  <a:gd name="connsiteY97" fmla="*/ 1397310 h 1410656"/>
                  <a:gd name="connsiteX98" fmla="*/ 1338081 w 5260975"/>
                  <a:gd name="connsiteY98" fmla="*/ 1378204 h 1410656"/>
                  <a:gd name="connsiteX99" fmla="*/ 1305436 w 5260975"/>
                  <a:gd name="connsiteY99" fmla="*/ 1377339 h 1410656"/>
                  <a:gd name="connsiteX100" fmla="*/ 1234481 w 5260975"/>
                  <a:gd name="connsiteY100" fmla="*/ 1369178 h 1410656"/>
                  <a:gd name="connsiteX101" fmla="*/ 1188106 w 5260975"/>
                  <a:gd name="connsiteY101" fmla="*/ 1357560 h 1410656"/>
                  <a:gd name="connsiteX102" fmla="*/ 1154790 w 5260975"/>
                  <a:gd name="connsiteY102" fmla="*/ 1344406 h 1410656"/>
                  <a:gd name="connsiteX103" fmla="*/ 1107069 w 5260975"/>
                  <a:gd name="connsiteY103" fmla="*/ 1327219 h 1410656"/>
                  <a:gd name="connsiteX104" fmla="*/ 1059158 w 5260975"/>
                  <a:gd name="connsiteY104" fmla="*/ 1318290 h 1410656"/>
                  <a:gd name="connsiteX105" fmla="*/ 1024496 w 5260975"/>
                  <a:gd name="connsiteY105" fmla="*/ 1307056 h 1410656"/>
                  <a:gd name="connsiteX106" fmla="*/ 982153 w 5260975"/>
                  <a:gd name="connsiteY106" fmla="*/ 1299374 h 1410656"/>
                  <a:gd name="connsiteX107" fmla="*/ 946628 w 5260975"/>
                  <a:gd name="connsiteY107" fmla="*/ 1299087 h 1410656"/>
                  <a:gd name="connsiteX108" fmla="*/ 890939 w 5260975"/>
                  <a:gd name="connsiteY108" fmla="*/ 1300431 h 1410656"/>
                  <a:gd name="connsiteX109" fmla="*/ 822769 w 5260975"/>
                  <a:gd name="connsiteY109" fmla="*/ 1277196 h 1410656"/>
                  <a:gd name="connsiteX110" fmla="*/ 795212 w 5260975"/>
                  <a:gd name="connsiteY110" fmla="*/ 1272010 h 1410656"/>
                  <a:gd name="connsiteX111" fmla="*/ 769288 w 5260975"/>
                  <a:gd name="connsiteY111" fmla="*/ 1269610 h 1410656"/>
                  <a:gd name="connsiteX112" fmla="*/ 714271 w 5260975"/>
                  <a:gd name="connsiteY112" fmla="*/ 1254152 h 1410656"/>
                  <a:gd name="connsiteX113" fmla="*/ 691900 w 5260975"/>
                  <a:gd name="connsiteY113" fmla="*/ 1249062 h 1410656"/>
                  <a:gd name="connsiteX114" fmla="*/ 660598 w 5260975"/>
                  <a:gd name="connsiteY114" fmla="*/ 1249159 h 1410656"/>
                  <a:gd name="connsiteX115" fmla="*/ 603662 w 5260975"/>
                  <a:gd name="connsiteY115" fmla="*/ 1242054 h 1410656"/>
                  <a:gd name="connsiteX116" fmla="*/ 546821 w 5260975"/>
                  <a:gd name="connsiteY116" fmla="*/ 1221314 h 1410656"/>
                  <a:gd name="connsiteX117" fmla="*/ 522721 w 5260975"/>
                  <a:gd name="connsiteY117" fmla="*/ 1223330 h 1410656"/>
                  <a:gd name="connsiteX118" fmla="*/ 514080 w 5260975"/>
                  <a:gd name="connsiteY118" fmla="*/ 1222851 h 1410656"/>
                  <a:gd name="connsiteX119" fmla="*/ 436404 w 5260975"/>
                  <a:gd name="connsiteY119" fmla="*/ 1211424 h 1410656"/>
                  <a:gd name="connsiteX120" fmla="*/ 428626 w 5260975"/>
                  <a:gd name="connsiteY120" fmla="*/ 1210177 h 1410656"/>
                  <a:gd name="connsiteX121" fmla="*/ 392141 w 5260975"/>
                  <a:gd name="connsiteY121" fmla="*/ 1199999 h 1410656"/>
                  <a:gd name="connsiteX122" fmla="*/ 300157 w 5260975"/>
                  <a:gd name="connsiteY122" fmla="*/ 1193662 h 1410656"/>
                  <a:gd name="connsiteX123" fmla="*/ 294493 w 5260975"/>
                  <a:gd name="connsiteY123" fmla="*/ 1192894 h 1410656"/>
                  <a:gd name="connsiteX124" fmla="*/ 263671 w 5260975"/>
                  <a:gd name="connsiteY124" fmla="*/ 1197982 h 1410656"/>
                  <a:gd name="connsiteX125" fmla="*/ 248406 w 5260975"/>
                  <a:gd name="connsiteY125" fmla="*/ 1205184 h 1410656"/>
                  <a:gd name="connsiteX126" fmla="*/ 224594 w 5260975"/>
                  <a:gd name="connsiteY126" fmla="*/ 1212673 h 1410656"/>
                  <a:gd name="connsiteX127" fmla="*/ 200398 w 5260975"/>
                  <a:gd name="connsiteY127" fmla="*/ 1215458 h 1410656"/>
                  <a:gd name="connsiteX128" fmla="*/ 159783 w 5260975"/>
                  <a:gd name="connsiteY128" fmla="*/ 1204127 h 1410656"/>
                  <a:gd name="connsiteX129" fmla="*/ 144997 w 5260975"/>
                  <a:gd name="connsiteY129" fmla="*/ 1202975 h 1410656"/>
                  <a:gd name="connsiteX130" fmla="*/ 112064 w 5260975"/>
                  <a:gd name="connsiteY130" fmla="*/ 1197503 h 1410656"/>
                  <a:gd name="connsiteX131" fmla="*/ 83259 w 5260975"/>
                  <a:gd name="connsiteY131" fmla="*/ 1197887 h 1410656"/>
                  <a:gd name="connsiteX132" fmla="*/ 60120 w 5260975"/>
                  <a:gd name="connsiteY132" fmla="*/ 1206624 h 1410656"/>
                  <a:gd name="connsiteX133" fmla="*/ 26514 w 5260975"/>
                  <a:gd name="connsiteY133" fmla="*/ 1208352 h 1410656"/>
                  <a:gd name="connsiteX134" fmla="*/ 4814 w 5260975"/>
                  <a:gd name="connsiteY134" fmla="*/ 1202015 h 1410656"/>
                  <a:gd name="connsiteX135" fmla="*/ 398 w 5260975"/>
                  <a:gd name="connsiteY135" fmla="*/ 1201152 h 1410656"/>
                  <a:gd name="connsiteX136" fmla="*/ 0 w 5260975"/>
                  <a:gd name="connsiteY136" fmla="*/ 1201150 h 1410656"/>
                  <a:gd name="connsiteX137" fmla="*/ 0 w 5260975"/>
                  <a:gd name="connsiteY137" fmla="*/ 1004512 h 1410656"/>
                  <a:gd name="connsiteX138" fmla="*/ 30355 w 5260975"/>
                  <a:gd name="connsiteY138" fmla="*/ 1002784 h 1410656"/>
                  <a:gd name="connsiteX139" fmla="*/ 52151 w 5260975"/>
                  <a:gd name="connsiteY139" fmla="*/ 997695 h 1410656"/>
                  <a:gd name="connsiteX140" fmla="*/ 64248 w 5260975"/>
                  <a:gd name="connsiteY140" fmla="*/ 994430 h 1410656"/>
                  <a:gd name="connsiteX141" fmla="*/ 126370 w 5260975"/>
                  <a:gd name="connsiteY141" fmla="*/ 985405 h 1410656"/>
                  <a:gd name="connsiteX142" fmla="*/ 154022 w 5260975"/>
                  <a:gd name="connsiteY142" fmla="*/ 975708 h 1410656"/>
                  <a:gd name="connsiteX143" fmla="*/ 161512 w 5260975"/>
                  <a:gd name="connsiteY143" fmla="*/ 974268 h 1410656"/>
                  <a:gd name="connsiteX144" fmla="*/ 202510 w 5260975"/>
                  <a:gd name="connsiteY144" fmla="*/ 978300 h 1410656"/>
                  <a:gd name="connsiteX145" fmla="*/ 233235 w 5260975"/>
                  <a:gd name="connsiteY145" fmla="*/ 993950 h 1410656"/>
                  <a:gd name="connsiteX146" fmla="*/ 239188 w 5260975"/>
                  <a:gd name="connsiteY146" fmla="*/ 999231 h 1410656"/>
                  <a:gd name="connsiteX147" fmla="*/ 324834 w 5260975"/>
                  <a:gd name="connsiteY147" fmla="*/ 997407 h 1410656"/>
                  <a:gd name="connsiteX148" fmla="*/ 337987 w 5260975"/>
                  <a:gd name="connsiteY148" fmla="*/ 995198 h 1410656"/>
                  <a:gd name="connsiteX149" fmla="*/ 401550 w 5260975"/>
                  <a:gd name="connsiteY149" fmla="*/ 1004416 h 1410656"/>
                  <a:gd name="connsiteX150" fmla="*/ 420081 w 5260975"/>
                  <a:gd name="connsiteY150" fmla="*/ 1006240 h 1410656"/>
                  <a:gd name="connsiteX151" fmla="*/ 486523 w 5260975"/>
                  <a:gd name="connsiteY151" fmla="*/ 1014498 h 1410656"/>
                  <a:gd name="connsiteX152" fmla="*/ 495932 w 5260975"/>
                  <a:gd name="connsiteY152" fmla="*/ 1006817 h 1410656"/>
                  <a:gd name="connsiteX153" fmla="*/ 523009 w 5260975"/>
                  <a:gd name="connsiteY153" fmla="*/ 987517 h 1410656"/>
                  <a:gd name="connsiteX154" fmla="*/ 576393 w 5260975"/>
                  <a:gd name="connsiteY154" fmla="*/ 970427 h 1410656"/>
                  <a:gd name="connsiteX155" fmla="*/ 590892 w 5260975"/>
                  <a:gd name="connsiteY155" fmla="*/ 971387 h 1410656"/>
                  <a:gd name="connsiteX156" fmla="*/ 627569 w 5260975"/>
                  <a:gd name="connsiteY156" fmla="*/ 999904 h 1410656"/>
                  <a:gd name="connsiteX157" fmla="*/ 645429 w 5260975"/>
                  <a:gd name="connsiteY157" fmla="*/ 1011329 h 1410656"/>
                  <a:gd name="connsiteX158" fmla="*/ 696125 w 5260975"/>
                  <a:gd name="connsiteY158" fmla="*/ 1032356 h 1410656"/>
                  <a:gd name="connsiteX159" fmla="*/ 700349 w 5260975"/>
                  <a:gd name="connsiteY159" fmla="*/ 1036197 h 1410656"/>
                  <a:gd name="connsiteX160" fmla="*/ 737795 w 5260975"/>
                  <a:gd name="connsiteY160" fmla="*/ 1081804 h 1410656"/>
                  <a:gd name="connsiteX161" fmla="*/ 746244 w 5260975"/>
                  <a:gd name="connsiteY161" fmla="*/ 1089581 h 1410656"/>
                  <a:gd name="connsiteX162" fmla="*/ 756422 w 5260975"/>
                  <a:gd name="connsiteY162" fmla="*/ 1101680 h 1410656"/>
                  <a:gd name="connsiteX163" fmla="*/ 788202 w 5260975"/>
                  <a:gd name="connsiteY163" fmla="*/ 1125108 h 1410656"/>
                  <a:gd name="connsiteX164" fmla="*/ 827569 w 5260975"/>
                  <a:gd name="connsiteY164" fmla="*/ 1132596 h 1410656"/>
                  <a:gd name="connsiteX165" fmla="*/ 875097 w 5260975"/>
                  <a:gd name="connsiteY165" fmla="*/ 1144022 h 1410656"/>
                  <a:gd name="connsiteX166" fmla="*/ 894972 w 5260975"/>
                  <a:gd name="connsiteY166" fmla="*/ 1151704 h 1410656"/>
                  <a:gd name="connsiteX167" fmla="*/ 948260 w 5260975"/>
                  <a:gd name="connsiteY167" fmla="*/ 1166298 h 1410656"/>
                  <a:gd name="connsiteX168" fmla="*/ 986282 w 5260975"/>
                  <a:gd name="connsiteY168" fmla="*/ 1178588 h 1410656"/>
                  <a:gd name="connsiteX169" fmla="*/ 1041107 w 5260975"/>
                  <a:gd name="connsiteY169" fmla="*/ 1185789 h 1410656"/>
                  <a:gd name="connsiteX170" fmla="*/ 1067703 w 5260975"/>
                  <a:gd name="connsiteY170" fmla="*/ 1186076 h 1410656"/>
                  <a:gd name="connsiteX171" fmla="*/ 1116574 w 5260975"/>
                  <a:gd name="connsiteY171" fmla="*/ 1222946 h 1410656"/>
                  <a:gd name="connsiteX172" fmla="*/ 1155557 w 5260975"/>
                  <a:gd name="connsiteY172" fmla="*/ 1247335 h 1410656"/>
                  <a:gd name="connsiteX173" fmla="*/ 1196556 w 5260975"/>
                  <a:gd name="connsiteY173" fmla="*/ 1235525 h 1410656"/>
                  <a:gd name="connsiteX174" fmla="*/ 1207693 w 5260975"/>
                  <a:gd name="connsiteY174" fmla="*/ 1224387 h 1410656"/>
                  <a:gd name="connsiteX175" fmla="*/ 1274904 w 5260975"/>
                  <a:gd name="connsiteY175" fmla="*/ 1213826 h 1410656"/>
                  <a:gd name="connsiteX176" fmla="*/ 1370919 w 5260975"/>
                  <a:gd name="connsiteY176" fmla="*/ 1213442 h 1410656"/>
                  <a:gd name="connsiteX177" fmla="*/ 1530593 w 5260975"/>
                  <a:gd name="connsiteY177" fmla="*/ 1189437 h 1410656"/>
                  <a:gd name="connsiteX178" fmla="*/ 1558436 w 5260975"/>
                  <a:gd name="connsiteY178" fmla="*/ 1178299 h 1410656"/>
                  <a:gd name="connsiteX179" fmla="*/ 1589737 w 5260975"/>
                  <a:gd name="connsiteY179" fmla="*/ 1175515 h 1410656"/>
                  <a:gd name="connsiteX180" fmla="*/ 1601740 w 5260975"/>
                  <a:gd name="connsiteY180" fmla="*/ 1182333 h 1410656"/>
                  <a:gd name="connsiteX181" fmla="*/ 1654259 w 5260975"/>
                  <a:gd name="connsiteY181" fmla="*/ 1192510 h 1410656"/>
                  <a:gd name="connsiteX182" fmla="*/ 1664246 w 5260975"/>
                  <a:gd name="connsiteY182" fmla="*/ 1192702 h 1410656"/>
                  <a:gd name="connsiteX183" fmla="*/ 1698427 w 5260975"/>
                  <a:gd name="connsiteY183" fmla="*/ 1188381 h 1410656"/>
                  <a:gd name="connsiteX184" fmla="*/ 1730112 w 5260975"/>
                  <a:gd name="connsiteY184" fmla="*/ 1185885 h 1410656"/>
                  <a:gd name="connsiteX185" fmla="*/ 1809996 w 5260975"/>
                  <a:gd name="connsiteY185" fmla="*/ 1194046 h 1410656"/>
                  <a:gd name="connsiteX186" fmla="*/ 1871254 w 5260975"/>
                  <a:gd name="connsiteY186" fmla="*/ 1192126 h 1410656"/>
                  <a:gd name="connsiteX187" fmla="*/ 1899482 w 5260975"/>
                  <a:gd name="connsiteY187" fmla="*/ 1194046 h 1410656"/>
                  <a:gd name="connsiteX188" fmla="*/ 1915420 w 5260975"/>
                  <a:gd name="connsiteY188" fmla="*/ 1196927 h 1410656"/>
                  <a:gd name="connsiteX189" fmla="*/ 1951522 w 5260975"/>
                  <a:gd name="connsiteY189" fmla="*/ 1216994 h 1410656"/>
                  <a:gd name="connsiteX190" fmla="*/ 1971302 w 5260975"/>
                  <a:gd name="connsiteY190" fmla="*/ 1221507 h 1410656"/>
                  <a:gd name="connsiteX191" fmla="*/ 2030831 w 5260975"/>
                  <a:gd name="connsiteY191" fmla="*/ 1221123 h 1410656"/>
                  <a:gd name="connsiteX192" fmla="*/ 2120125 w 5260975"/>
                  <a:gd name="connsiteY192" fmla="*/ 1190878 h 1410656"/>
                  <a:gd name="connsiteX193" fmla="*/ 2129439 w 5260975"/>
                  <a:gd name="connsiteY193" fmla="*/ 1186845 h 1410656"/>
                  <a:gd name="connsiteX194" fmla="*/ 2174854 w 5260975"/>
                  <a:gd name="connsiteY194" fmla="*/ 1181852 h 1410656"/>
                  <a:gd name="connsiteX195" fmla="*/ 2205674 w 5260975"/>
                  <a:gd name="connsiteY195" fmla="*/ 1188669 h 1410656"/>
                  <a:gd name="connsiteX196" fmla="*/ 2247634 w 5260975"/>
                  <a:gd name="connsiteY196" fmla="*/ 1202784 h 1410656"/>
                  <a:gd name="connsiteX197" fmla="*/ 2285367 w 5260975"/>
                  <a:gd name="connsiteY197" fmla="*/ 1214594 h 1410656"/>
                  <a:gd name="connsiteX198" fmla="*/ 2312827 w 5260975"/>
                  <a:gd name="connsiteY198" fmla="*/ 1227939 h 1410656"/>
                  <a:gd name="connsiteX199" fmla="*/ 2375622 w 5260975"/>
                  <a:gd name="connsiteY199" fmla="*/ 1237733 h 1410656"/>
                  <a:gd name="connsiteX200" fmla="*/ 2382151 w 5260975"/>
                  <a:gd name="connsiteY200" fmla="*/ 1239365 h 1410656"/>
                  <a:gd name="connsiteX201" fmla="*/ 2429390 w 5260975"/>
                  <a:gd name="connsiteY201" fmla="*/ 1227459 h 1410656"/>
                  <a:gd name="connsiteX202" fmla="*/ 2486134 w 5260975"/>
                  <a:gd name="connsiteY202" fmla="*/ 1215362 h 1410656"/>
                  <a:gd name="connsiteX203" fmla="*/ 2506394 w 5260975"/>
                  <a:gd name="connsiteY203" fmla="*/ 1219490 h 1410656"/>
                  <a:gd name="connsiteX204" fmla="*/ 2534142 w 5260975"/>
                  <a:gd name="connsiteY204" fmla="*/ 1225347 h 1410656"/>
                  <a:gd name="connsiteX205" fmla="*/ 2559874 w 5260975"/>
                  <a:gd name="connsiteY205" fmla="*/ 1222275 h 1410656"/>
                  <a:gd name="connsiteX206" fmla="*/ 2575525 w 5260975"/>
                  <a:gd name="connsiteY206" fmla="*/ 1221987 h 1410656"/>
                  <a:gd name="connsiteX207" fmla="*/ 2646960 w 5260975"/>
                  <a:gd name="connsiteY207" fmla="*/ 1257896 h 1410656"/>
                  <a:gd name="connsiteX208" fmla="*/ 2665107 w 5260975"/>
                  <a:gd name="connsiteY208" fmla="*/ 1260873 h 1410656"/>
                  <a:gd name="connsiteX209" fmla="*/ 2675381 w 5260975"/>
                  <a:gd name="connsiteY209" fmla="*/ 1265290 h 1410656"/>
                  <a:gd name="connsiteX210" fmla="*/ 2737311 w 5260975"/>
                  <a:gd name="connsiteY210" fmla="*/ 1309841 h 1410656"/>
                  <a:gd name="connsiteX211" fmla="*/ 2763619 w 5260975"/>
                  <a:gd name="connsiteY211" fmla="*/ 1318866 h 1410656"/>
                  <a:gd name="connsiteX212" fmla="*/ 2792519 w 5260975"/>
                  <a:gd name="connsiteY212" fmla="*/ 1317041 h 1410656"/>
                  <a:gd name="connsiteX213" fmla="*/ 2809226 w 5260975"/>
                  <a:gd name="connsiteY213" fmla="*/ 1313777 h 1410656"/>
                  <a:gd name="connsiteX214" fmla="*/ 2850705 w 5260975"/>
                  <a:gd name="connsiteY214" fmla="*/ 1285452 h 1410656"/>
                  <a:gd name="connsiteX215" fmla="*/ 2874324 w 5260975"/>
                  <a:gd name="connsiteY215" fmla="*/ 1286413 h 1410656"/>
                  <a:gd name="connsiteX216" fmla="*/ 2911194 w 5260975"/>
                  <a:gd name="connsiteY216" fmla="*/ 1305903 h 1410656"/>
                  <a:gd name="connsiteX217" fmla="*/ 2978116 w 5260975"/>
                  <a:gd name="connsiteY217" fmla="*/ 1314641 h 1410656"/>
                  <a:gd name="connsiteX218" fmla="*/ 3012106 w 5260975"/>
                  <a:gd name="connsiteY218" fmla="*/ 1287373 h 1410656"/>
                  <a:gd name="connsiteX219" fmla="*/ 3029676 w 5260975"/>
                  <a:gd name="connsiteY219" fmla="*/ 1261161 h 1410656"/>
                  <a:gd name="connsiteX220" fmla="*/ 3080469 w 5260975"/>
                  <a:gd name="connsiteY220" fmla="*/ 1230724 h 1410656"/>
                  <a:gd name="connsiteX221" fmla="*/ 3092567 w 5260975"/>
                  <a:gd name="connsiteY221" fmla="*/ 1242054 h 1410656"/>
                  <a:gd name="connsiteX222" fmla="*/ 3129821 w 5260975"/>
                  <a:gd name="connsiteY222" fmla="*/ 1246855 h 1410656"/>
                  <a:gd name="connsiteX223" fmla="*/ 3170147 w 5260975"/>
                  <a:gd name="connsiteY223" fmla="*/ 1246471 h 1410656"/>
                  <a:gd name="connsiteX224" fmla="*/ 3240429 w 5260975"/>
                  <a:gd name="connsiteY224" fmla="*/ 1251559 h 1410656"/>
                  <a:gd name="connsiteX225" fmla="*/ 3287189 w 5260975"/>
                  <a:gd name="connsiteY225" fmla="*/ 1222466 h 1410656"/>
                  <a:gd name="connsiteX226" fmla="*/ 3305049 w 5260975"/>
                  <a:gd name="connsiteY226" fmla="*/ 1210465 h 1410656"/>
                  <a:gd name="connsiteX227" fmla="*/ 3321755 w 5260975"/>
                  <a:gd name="connsiteY227" fmla="*/ 1202784 h 1410656"/>
                  <a:gd name="connsiteX228" fmla="*/ 3341055 w 5260975"/>
                  <a:gd name="connsiteY228" fmla="*/ 1198463 h 1410656"/>
                  <a:gd name="connsiteX229" fmla="*/ 3387621 w 5260975"/>
                  <a:gd name="connsiteY229" fmla="*/ 1182140 h 1410656"/>
                  <a:gd name="connsiteX230" fmla="*/ 3413161 w 5260975"/>
                  <a:gd name="connsiteY230" fmla="*/ 1166105 h 1410656"/>
                  <a:gd name="connsiteX231" fmla="*/ 3470579 w 5260975"/>
                  <a:gd name="connsiteY231" fmla="*/ 1150647 h 1410656"/>
                  <a:gd name="connsiteX232" fmla="*/ 3509657 w 5260975"/>
                  <a:gd name="connsiteY232" fmla="*/ 1136821 h 1410656"/>
                  <a:gd name="connsiteX233" fmla="*/ 3550847 w 5260975"/>
                  <a:gd name="connsiteY233" fmla="*/ 1113009 h 1410656"/>
                  <a:gd name="connsiteX234" fmla="*/ 3556608 w 5260975"/>
                  <a:gd name="connsiteY234" fmla="*/ 1109361 h 1410656"/>
                  <a:gd name="connsiteX235" fmla="*/ 3570435 w 5260975"/>
                  <a:gd name="connsiteY235" fmla="*/ 1093710 h 1410656"/>
                  <a:gd name="connsiteX236" fmla="*/ 3590501 w 5260975"/>
                  <a:gd name="connsiteY236" fmla="*/ 1039846 h 1410656"/>
                  <a:gd name="connsiteX237" fmla="*/ 3596263 w 5260975"/>
                  <a:gd name="connsiteY237" fmla="*/ 1028900 h 1410656"/>
                  <a:gd name="connsiteX238" fmla="*/ 3648591 w 5260975"/>
                  <a:gd name="connsiteY238" fmla="*/ 992030 h 1410656"/>
                  <a:gd name="connsiteX239" fmla="*/ 3667986 w 5260975"/>
                  <a:gd name="connsiteY239" fmla="*/ 995487 h 1410656"/>
                  <a:gd name="connsiteX240" fmla="*/ 3689397 w 5260975"/>
                  <a:gd name="connsiteY240" fmla="*/ 1007585 h 1410656"/>
                  <a:gd name="connsiteX241" fmla="*/ 3736349 w 5260975"/>
                  <a:gd name="connsiteY241" fmla="*/ 1010753 h 1410656"/>
                  <a:gd name="connsiteX242" fmla="*/ 3753919 w 5260975"/>
                  <a:gd name="connsiteY242" fmla="*/ 1004513 h 1410656"/>
                  <a:gd name="connsiteX243" fmla="*/ 3784643 w 5260975"/>
                  <a:gd name="connsiteY243" fmla="*/ 987710 h 1410656"/>
                  <a:gd name="connsiteX244" fmla="*/ 3808359 w 5260975"/>
                  <a:gd name="connsiteY244" fmla="*/ 961689 h 1410656"/>
                  <a:gd name="connsiteX245" fmla="*/ 3842829 w 5260975"/>
                  <a:gd name="connsiteY245" fmla="*/ 918674 h 1410656"/>
                  <a:gd name="connsiteX246" fmla="*/ 3908983 w 5260975"/>
                  <a:gd name="connsiteY246" fmla="*/ 902256 h 1410656"/>
                  <a:gd name="connsiteX247" fmla="*/ 3934428 w 5260975"/>
                  <a:gd name="connsiteY247" fmla="*/ 896783 h 1410656"/>
                  <a:gd name="connsiteX248" fmla="*/ 4026987 w 5260975"/>
                  <a:gd name="connsiteY248" fmla="*/ 873835 h 1410656"/>
                  <a:gd name="connsiteX249" fmla="*/ 4035051 w 5260975"/>
                  <a:gd name="connsiteY249" fmla="*/ 873067 h 1410656"/>
                  <a:gd name="connsiteX250" fmla="*/ 4099189 w 5260975"/>
                  <a:gd name="connsiteY250" fmla="*/ 846664 h 1410656"/>
                  <a:gd name="connsiteX251" fmla="*/ 4114647 w 5260975"/>
                  <a:gd name="connsiteY251" fmla="*/ 840134 h 1410656"/>
                  <a:gd name="connsiteX252" fmla="*/ 4133563 w 5260975"/>
                  <a:gd name="connsiteY252" fmla="*/ 823427 h 1410656"/>
                  <a:gd name="connsiteX253" fmla="*/ 4151039 w 5260975"/>
                  <a:gd name="connsiteY253" fmla="*/ 776284 h 1410656"/>
                  <a:gd name="connsiteX254" fmla="*/ 4171489 w 5260975"/>
                  <a:gd name="connsiteY254" fmla="*/ 754776 h 1410656"/>
                  <a:gd name="connsiteX255" fmla="*/ 4186372 w 5260975"/>
                  <a:gd name="connsiteY255" fmla="*/ 741718 h 1410656"/>
                  <a:gd name="connsiteX256" fmla="*/ 4199429 w 5260975"/>
                  <a:gd name="connsiteY256" fmla="*/ 721940 h 1410656"/>
                  <a:gd name="connsiteX257" fmla="*/ 4212487 w 5260975"/>
                  <a:gd name="connsiteY257" fmla="*/ 674604 h 1410656"/>
                  <a:gd name="connsiteX258" fmla="*/ 4232555 w 5260975"/>
                  <a:gd name="connsiteY258" fmla="*/ 632645 h 1410656"/>
                  <a:gd name="connsiteX259" fmla="*/ 4268657 w 5260975"/>
                  <a:gd name="connsiteY259" fmla="*/ 609410 h 1410656"/>
                  <a:gd name="connsiteX260" fmla="*/ 4291028 w 5260975"/>
                  <a:gd name="connsiteY260" fmla="*/ 597216 h 1410656"/>
                  <a:gd name="connsiteX261" fmla="*/ 4379651 w 5260975"/>
                  <a:gd name="connsiteY261" fmla="*/ 609506 h 1410656"/>
                  <a:gd name="connsiteX262" fmla="*/ 4440139 w 5260975"/>
                  <a:gd name="connsiteY262" fmla="*/ 621507 h 1410656"/>
                  <a:gd name="connsiteX263" fmla="*/ 4460015 w 5260975"/>
                  <a:gd name="connsiteY263" fmla="*/ 616899 h 1410656"/>
                  <a:gd name="connsiteX264" fmla="*/ 4516183 w 5260975"/>
                  <a:gd name="connsiteY264" fmla="*/ 577724 h 1410656"/>
                  <a:gd name="connsiteX265" fmla="*/ 4571681 w 5260975"/>
                  <a:gd name="connsiteY265" fmla="*/ 560250 h 1410656"/>
                  <a:gd name="connsiteX266" fmla="*/ 4613447 w 5260975"/>
                  <a:gd name="connsiteY266" fmla="*/ 555257 h 1410656"/>
                  <a:gd name="connsiteX267" fmla="*/ 4649355 w 5260975"/>
                  <a:gd name="connsiteY267" fmla="*/ 551417 h 1410656"/>
                  <a:gd name="connsiteX268" fmla="*/ 4692467 w 5260975"/>
                  <a:gd name="connsiteY268" fmla="*/ 540663 h 1410656"/>
                  <a:gd name="connsiteX269" fmla="*/ 4716855 w 5260975"/>
                  <a:gd name="connsiteY269" fmla="*/ 528949 h 1410656"/>
                  <a:gd name="connsiteX270" fmla="*/ 4755645 w 5260975"/>
                  <a:gd name="connsiteY270" fmla="*/ 512147 h 1410656"/>
                  <a:gd name="connsiteX271" fmla="*/ 4795395 w 5260975"/>
                  <a:gd name="connsiteY271" fmla="*/ 490351 h 1410656"/>
                  <a:gd name="connsiteX272" fmla="*/ 4825928 w 5260975"/>
                  <a:gd name="connsiteY272" fmla="*/ 459818 h 1410656"/>
                  <a:gd name="connsiteX273" fmla="*/ 4842347 w 5260975"/>
                  <a:gd name="connsiteY273" fmla="*/ 434086 h 1410656"/>
                  <a:gd name="connsiteX274" fmla="*/ 4890451 w 5260975"/>
                  <a:gd name="connsiteY274" fmla="*/ 397216 h 1410656"/>
                  <a:gd name="connsiteX275" fmla="*/ 4933945 w 5260975"/>
                  <a:gd name="connsiteY275" fmla="*/ 327701 h 1410656"/>
                  <a:gd name="connsiteX276" fmla="*/ 4961214 w 5260975"/>
                  <a:gd name="connsiteY276" fmla="*/ 298801 h 1410656"/>
                  <a:gd name="connsiteX277" fmla="*/ 4976672 w 5260975"/>
                  <a:gd name="connsiteY277" fmla="*/ 290639 h 1410656"/>
                  <a:gd name="connsiteX278" fmla="*/ 5002979 w 5260975"/>
                  <a:gd name="connsiteY278" fmla="*/ 270573 h 1410656"/>
                  <a:gd name="connsiteX279" fmla="*/ 5018535 w 5260975"/>
                  <a:gd name="connsiteY279" fmla="*/ 255690 h 1410656"/>
                  <a:gd name="connsiteX280" fmla="*/ 5061069 w 5260975"/>
                  <a:gd name="connsiteY280" fmla="*/ 200961 h 1410656"/>
                  <a:gd name="connsiteX281" fmla="*/ 5074127 w 5260975"/>
                  <a:gd name="connsiteY281" fmla="*/ 184735 h 1410656"/>
                  <a:gd name="connsiteX282" fmla="*/ 5101108 w 5260975"/>
                  <a:gd name="connsiteY282" fmla="*/ 156891 h 1410656"/>
                  <a:gd name="connsiteX283" fmla="*/ 5112918 w 5260975"/>
                  <a:gd name="connsiteY283" fmla="*/ 148441 h 1410656"/>
                  <a:gd name="connsiteX284" fmla="*/ 5133753 w 5260975"/>
                  <a:gd name="connsiteY284" fmla="*/ 125782 h 1410656"/>
                  <a:gd name="connsiteX285" fmla="*/ 5183393 w 5260975"/>
                  <a:gd name="connsiteY285" fmla="*/ 66348 h 1410656"/>
                  <a:gd name="connsiteX286" fmla="*/ 5204709 w 5260975"/>
                  <a:gd name="connsiteY286" fmla="*/ 33030 h 1410656"/>
                  <a:gd name="connsiteX287" fmla="*/ 5247243 w 5260975"/>
                  <a:gd name="connsiteY287" fmla="*/ 8451 h 141065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  <a:cxn ang="0">
                    <a:pos x="connsiteX48" y="connsiteY48"/>
                  </a:cxn>
                  <a:cxn ang="0">
                    <a:pos x="connsiteX49" y="connsiteY49"/>
                  </a:cxn>
                  <a:cxn ang="0">
                    <a:pos x="connsiteX50" y="connsiteY50"/>
                  </a:cxn>
                  <a:cxn ang="0">
                    <a:pos x="connsiteX51" y="connsiteY51"/>
                  </a:cxn>
                  <a:cxn ang="0">
                    <a:pos x="connsiteX52" y="connsiteY52"/>
                  </a:cxn>
                  <a:cxn ang="0">
                    <a:pos x="connsiteX53" y="connsiteY53"/>
                  </a:cxn>
                  <a:cxn ang="0">
                    <a:pos x="connsiteX54" y="connsiteY54"/>
                  </a:cxn>
                  <a:cxn ang="0">
                    <a:pos x="connsiteX55" y="connsiteY55"/>
                  </a:cxn>
                  <a:cxn ang="0">
                    <a:pos x="connsiteX56" y="connsiteY56"/>
                  </a:cxn>
                  <a:cxn ang="0">
                    <a:pos x="connsiteX57" y="connsiteY57"/>
                  </a:cxn>
                  <a:cxn ang="0">
                    <a:pos x="connsiteX58" y="connsiteY58"/>
                  </a:cxn>
                  <a:cxn ang="0">
                    <a:pos x="connsiteX59" y="connsiteY59"/>
                  </a:cxn>
                  <a:cxn ang="0">
                    <a:pos x="connsiteX60" y="connsiteY60"/>
                  </a:cxn>
                  <a:cxn ang="0">
                    <a:pos x="connsiteX61" y="connsiteY61"/>
                  </a:cxn>
                  <a:cxn ang="0">
                    <a:pos x="connsiteX62" y="connsiteY62"/>
                  </a:cxn>
                  <a:cxn ang="0">
                    <a:pos x="connsiteX63" y="connsiteY63"/>
                  </a:cxn>
                  <a:cxn ang="0">
                    <a:pos x="connsiteX64" y="connsiteY64"/>
                  </a:cxn>
                  <a:cxn ang="0">
                    <a:pos x="connsiteX65" y="connsiteY65"/>
                  </a:cxn>
                  <a:cxn ang="0">
                    <a:pos x="connsiteX66" y="connsiteY66"/>
                  </a:cxn>
                  <a:cxn ang="0">
                    <a:pos x="connsiteX67" y="connsiteY67"/>
                  </a:cxn>
                  <a:cxn ang="0">
                    <a:pos x="connsiteX68" y="connsiteY68"/>
                  </a:cxn>
                  <a:cxn ang="0">
                    <a:pos x="connsiteX69" y="connsiteY69"/>
                  </a:cxn>
                  <a:cxn ang="0">
                    <a:pos x="connsiteX70" y="connsiteY70"/>
                  </a:cxn>
                  <a:cxn ang="0">
                    <a:pos x="connsiteX71" y="connsiteY71"/>
                  </a:cxn>
                  <a:cxn ang="0">
                    <a:pos x="connsiteX72" y="connsiteY72"/>
                  </a:cxn>
                  <a:cxn ang="0">
                    <a:pos x="connsiteX73" y="connsiteY73"/>
                  </a:cxn>
                  <a:cxn ang="0">
                    <a:pos x="connsiteX74" y="connsiteY74"/>
                  </a:cxn>
                  <a:cxn ang="0">
                    <a:pos x="connsiteX75" y="connsiteY75"/>
                  </a:cxn>
                  <a:cxn ang="0">
                    <a:pos x="connsiteX76" y="connsiteY76"/>
                  </a:cxn>
                  <a:cxn ang="0">
                    <a:pos x="connsiteX77" y="connsiteY77"/>
                  </a:cxn>
                  <a:cxn ang="0">
                    <a:pos x="connsiteX78" y="connsiteY78"/>
                  </a:cxn>
                  <a:cxn ang="0">
                    <a:pos x="connsiteX79" y="connsiteY79"/>
                  </a:cxn>
                  <a:cxn ang="0">
                    <a:pos x="connsiteX80" y="connsiteY80"/>
                  </a:cxn>
                  <a:cxn ang="0">
                    <a:pos x="connsiteX81" y="connsiteY81"/>
                  </a:cxn>
                  <a:cxn ang="0">
                    <a:pos x="connsiteX82" y="connsiteY82"/>
                  </a:cxn>
                  <a:cxn ang="0">
                    <a:pos x="connsiteX83" y="connsiteY83"/>
                  </a:cxn>
                  <a:cxn ang="0">
                    <a:pos x="connsiteX84" y="connsiteY84"/>
                  </a:cxn>
                  <a:cxn ang="0">
                    <a:pos x="connsiteX85" y="connsiteY85"/>
                  </a:cxn>
                  <a:cxn ang="0">
                    <a:pos x="connsiteX86" y="connsiteY86"/>
                  </a:cxn>
                  <a:cxn ang="0">
                    <a:pos x="connsiteX87" y="connsiteY87"/>
                  </a:cxn>
                  <a:cxn ang="0">
                    <a:pos x="connsiteX88" y="connsiteY88"/>
                  </a:cxn>
                  <a:cxn ang="0">
                    <a:pos x="connsiteX89" y="connsiteY89"/>
                  </a:cxn>
                  <a:cxn ang="0">
                    <a:pos x="connsiteX90" y="connsiteY90"/>
                  </a:cxn>
                  <a:cxn ang="0">
                    <a:pos x="connsiteX91" y="connsiteY91"/>
                  </a:cxn>
                  <a:cxn ang="0">
                    <a:pos x="connsiteX92" y="connsiteY92"/>
                  </a:cxn>
                  <a:cxn ang="0">
                    <a:pos x="connsiteX93" y="connsiteY93"/>
                  </a:cxn>
                  <a:cxn ang="0">
                    <a:pos x="connsiteX94" y="connsiteY94"/>
                  </a:cxn>
                  <a:cxn ang="0">
                    <a:pos x="connsiteX95" y="connsiteY95"/>
                  </a:cxn>
                  <a:cxn ang="0">
                    <a:pos x="connsiteX96" y="connsiteY96"/>
                  </a:cxn>
                  <a:cxn ang="0">
                    <a:pos x="connsiteX97" y="connsiteY97"/>
                  </a:cxn>
                  <a:cxn ang="0">
                    <a:pos x="connsiteX98" y="connsiteY98"/>
                  </a:cxn>
                  <a:cxn ang="0">
                    <a:pos x="connsiteX99" y="connsiteY99"/>
                  </a:cxn>
                  <a:cxn ang="0">
                    <a:pos x="connsiteX100" y="connsiteY100"/>
                  </a:cxn>
                  <a:cxn ang="0">
                    <a:pos x="connsiteX101" y="connsiteY101"/>
                  </a:cxn>
                  <a:cxn ang="0">
                    <a:pos x="connsiteX102" y="connsiteY102"/>
                  </a:cxn>
                  <a:cxn ang="0">
                    <a:pos x="connsiteX103" y="connsiteY103"/>
                  </a:cxn>
                  <a:cxn ang="0">
                    <a:pos x="connsiteX104" y="connsiteY104"/>
                  </a:cxn>
                  <a:cxn ang="0">
                    <a:pos x="connsiteX105" y="connsiteY105"/>
                  </a:cxn>
                  <a:cxn ang="0">
                    <a:pos x="connsiteX106" y="connsiteY106"/>
                  </a:cxn>
                  <a:cxn ang="0">
                    <a:pos x="connsiteX107" y="connsiteY107"/>
                  </a:cxn>
                  <a:cxn ang="0">
                    <a:pos x="connsiteX108" y="connsiteY108"/>
                  </a:cxn>
                  <a:cxn ang="0">
                    <a:pos x="connsiteX109" y="connsiteY109"/>
                  </a:cxn>
                  <a:cxn ang="0">
                    <a:pos x="connsiteX110" y="connsiteY110"/>
                  </a:cxn>
                  <a:cxn ang="0">
                    <a:pos x="connsiteX111" y="connsiteY111"/>
                  </a:cxn>
                  <a:cxn ang="0">
                    <a:pos x="connsiteX112" y="connsiteY112"/>
                  </a:cxn>
                  <a:cxn ang="0">
                    <a:pos x="connsiteX113" y="connsiteY113"/>
                  </a:cxn>
                  <a:cxn ang="0">
                    <a:pos x="connsiteX114" y="connsiteY114"/>
                  </a:cxn>
                  <a:cxn ang="0">
                    <a:pos x="connsiteX115" y="connsiteY115"/>
                  </a:cxn>
                  <a:cxn ang="0">
                    <a:pos x="connsiteX116" y="connsiteY116"/>
                  </a:cxn>
                  <a:cxn ang="0">
                    <a:pos x="connsiteX117" y="connsiteY117"/>
                  </a:cxn>
                  <a:cxn ang="0">
                    <a:pos x="connsiteX118" y="connsiteY118"/>
                  </a:cxn>
                  <a:cxn ang="0">
                    <a:pos x="connsiteX119" y="connsiteY119"/>
                  </a:cxn>
                  <a:cxn ang="0">
                    <a:pos x="connsiteX120" y="connsiteY120"/>
                  </a:cxn>
                  <a:cxn ang="0">
                    <a:pos x="connsiteX121" y="connsiteY121"/>
                  </a:cxn>
                  <a:cxn ang="0">
                    <a:pos x="connsiteX122" y="connsiteY122"/>
                  </a:cxn>
                  <a:cxn ang="0">
                    <a:pos x="connsiteX123" y="connsiteY123"/>
                  </a:cxn>
                  <a:cxn ang="0">
                    <a:pos x="connsiteX124" y="connsiteY124"/>
                  </a:cxn>
                  <a:cxn ang="0">
                    <a:pos x="connsiteX125" y="connsiteY125"/>
                  </a:cxn>
                  <a:cxn ang="0">
                    <a:pos x="connsiteX126" y="connsiteY126"/>
                  </a:cxn>
                  <a:cxn ang="0">
                    <a:pos x="connsiteX127" y="connsiteY127"/>
                  </a:cxn>
                  <a:cxn ang="0">
                    <a:pos x="connsiteX128" y="connsiteY128"/>
                  </a:cxn>
                  <a:cxn ang="0">
                    <a:pos x="connsiteX129" y="connsiteY129"/>
                  </a:cxn>
                  <a:cxn ang="0">
                    <a:pos x="connsiteX130" y="connsiteY130"/>
                  </a:cxn>
                  <a:cxn ang="0">
                    <a:pos x="connsiteX131" y="connsiteY131"/>
                  </a:cxn>
                  <a:cxn ang="0">
                    <a:pos x="connsiteX132" y="connsiteY132"/>
                  </a:cxn>
                  <a:cxn ang="0">
                    <a:pos x="connsiteX133" y="connsiteY133"/>
                  </a:cxn>
                  <a:cxn ang="0">
                    <a:pos x="connsiteX134" y="connsiteY134"/>
                  </a:cxn>
                  <a:cxn ang="0">
                    <a:pos x="connsiteX135" y="connsiteY135"/>
                  </a:cxn>
                  <a:cxn ang="0">
                    <a:pos x="connsiteX136" y="connsiteY136"/>
                  </a:cxn>
                  <a:cxn ang="0">
                    <a:pos x="connsiteX137" y="connsiteY137"/>
                  </a:cxn>
                  <a:cxn ang="0">
                    <a:pos x="connsiteX138" y="connsiteY138"/>
                  </a:cxn>
                  <a:cxn ang="0">
                    <a:pos x="connsiteX139" y="connsiteY139"/>
                  </a:cxn>
                  <a:cxn ang="0">
                    <a:pos x="connsiteX140" y="connsiteY140"/>
                  </a:cxn>
                  <a:cxn ang="0">
                    <a:pos x="connsiteX141" y="connsiteY141"/>
                  </a:cxn>
                  <a:cxn ang="0">
                    <a:pos x="connsiteX142" y="connsiteY142"/>
                  </a:cxn>
                  <a:cxn ang="0">
                    <a:pos x="connsiteX143" y="connsiteY143"/>
                  </a:cxn>
                  <a:cxn ang="0">
                    <a:pos x="connsiteX144" y="connsiteY144"/>
                  </a:cxn>
                  <a:cxn ang="0">
                    <a:pos x="connsiteX145" y="connsiteY145"/>
                  </a:cxn>
                  <a:cxn ang="0">
                    <a:pos x="connsiteX146" y="connsiteY146"/>
                  </a:cxn>
                  <a:cxn ang="0">
                    <a:pos x="connsiteX147" y="connsiteY147"/>
                  </a:cxn>
                  <a:cxn ang="0">
                    <a:pos x="connsiteX148" y="connsiteY148"/>
                  </a:cxn>
                  <a:cxn ang="0">
                    <a:pos x="connsiteX149" y="connsiteY149"/>
                  </a:cxn>
                  <a:cxn ang="0">
                    <a:pos x="connsiteX150" y="connsiteY150"/>
                  </a:cxn>
                  <a:cxn ang="0">
                    <a:pos x="connsiteX151" y="connsiteY151"/>
                  </a:cxn>
                  <a:cxn ang="0">
                    <a:pos x="connsiteX152" y="connsiteY152"/>
                  </a:cxn>
                  <a:cxn ang="0">
                    <a:pos x="connsiteX153" y="connsiteY153"/>
                  </a:cxn>
                  <a:cxn ang="0">
                    <a:pos x="connsiteX154" y="connsiteY154"/>
                  </a:cxn>
                  <a:cxn ang="0">
                    <a:pos x="connsiteX155" y="connsiteY155"/>
                  </a:cxn>
                  <a:cxn ang="0">
                    <a:pos x="connsiteX156" y="connsiteY156"/>
                  </a:cxn>
                  <a:cxn ang="0">
                    <a:pos x="connsiteX157" y="connsiteY157"/>
                  </a:cxn>
                  <a:cxn ang="0">
                    <a:pos x="connsiteX158" y="connsiteY158"/>
                  </a:cxn>
                  <a:cxn ang="0">
                    <a:pos x="connsiteX159" y="connsiteY159"/>
                  </a:cxn>
                  <a:cxn ang="0">
                    <a:pos x="connsiteX160" y="connsiteY160"/>
                  </a:cxn>
                  <a:cxn ang="0">
                    <a:pos x="connsiteX161" y="connsiteY161"/>
                  </a:cxn>
                  <a:cxn ang="0">
                    <a:pos x="connsiteX162" y="connsiteY162"/>
                  </a:cxn>
                  <a:cxn ang="0">
                    <a:pos x="connsiteX163" y="connsiteY163"/>
                  </a:cxn>
                  <a:cxn ang="0">
                    <a:pos x="connsiteX164" y="connsiteY164"/>
                  </a:cxn>
                  <a:cxn ang="0">
                    <a:pos x="connsiteX165" y="connsiteY165"/>
                  </a:cxn>
                  <a:cxn ang="0">
                    <a:pos x="connsiteX166" y="connsiteY166"/>
                  </a:cxn>
                  <a:cxn ang="0">
                    <a:pos x="connsiteX167" y="connsiteY167"/>
                  </a:cxn>
                  <a:cxn ang="0">
                    <a:pos x="connsiteX168" y="connsiteY168"/>
                  </a:cxn>
                  <a:cxn ang="0">
                    <a:pos x="connsiteX169" y="connsiteY169"/>
                  </a:cxn>
                  <a:cxn ang="0">
                    <a:pos x="connsiteX170" y="connsiteY170"/>
                  </a:cxn>
                  <a:cxn ang="0">
                    <a:pos x="connsiteX171" y="connsiteY171"/>
                  </a:cxn>
                  <a:cxn ang="0">
                    <a:pos x="connsiteX172" y="connsiteY172"/>
                  </a:cxn>
                  <a:cxn ang="0">
                    <a:pos x="connsiteX173" y="connsiteY173"/>
                  </a:cxn>
                  <a:cxn ang="0">
                    <a:pos x="connsiteX174" y="connsiteY174"/>
                  </a:cxn>
                  <a:cxn ang="0">
                    <a:pos x="connsiteX175" y="connsiteY175"/>
                  </a:cxn>
                  <a:cxn ang="0">
                    <a:pos x="connsiteX176" y="connsiteY176"/>
                  </a:cxn>
                  <a:cxn ang="0">
                    <a:pos x="connsiteX177" y="connsiteY177"/>
                  </a:cxn>
                  <a:cxn ang="0">
                    <a:pos x="connsiteX178" y="connsiteY178"/>
                  </a:cxn>
                  <a:cxn ang="0">
                    <a:pos x="connsiteX179" y="connsiteY179"/>
                  </a:cxn>
                  <a:cxn ang="0">
                    <a:pos x="connsiteX180" y="connsiteY180"/>
                  </a:cxn>
                  <a:cxn ang="0">
                    <a:pos x="connsiteX181" y="connsiteY181"/>
                  </a:cxn>
                  <a:cxn ang="0">
                    <a:pos x="connsiteX182" y="connsiteY182"/>
                  </a:cxn>
                  <a:cxn ang="0">
                    <a:pos x="connsiteX183" y="connsiteY183"/>
                  </a:cxn>
                  <a:cxn ang="0">
                    <a:pos x="connsiteX184" y="connsiteY184"/>
                  </a:cxn>
                  <a:cxn ang="0">
                    <a:pos x="connsiteX185" y="connsiteY185"/>
                  </a:cxn>
                  <a:cxn ang="0">
                    <a:pos x="connsiteX186" y="connsiteY186"/>
                  </a:cxn>
                  <a:cxn ang="0">
                    <a:pos x="connsiteX187" y="connsiteY187"/>
                  </a:cxn>
                  <a:cxn ang="0">
                    <a:pos x="connsiteX188" y="connsiteY188"/>
                  </a:cxn>
                  <a:cxn ang="0">
                    <a:pos x="connsiteX189" y="connsiteY189"/>
                  </a:cxn>
                  <a:cxn ang="0">
                    <a:pos x="connsiteX190" y="connsiteY190"/>
                  </a:cxn>
                  <a:cxn ang="0">
                    <a:pos x="connsiteX191" y="connsiteY191"/>
                  </a:cxn>
                  <a:cxn ang="0">
                    <a:pos x="connsiteX192" y="connsiteY192"/>
                  </a:cxn>
                  <a:cxn ang="0">
                    <a:pos x="connsiteX193" y="connsiteY193"/>
                  </a:cxn>
                  <a:cxn ang="0">
                    <a:pos x="connsiteX194" y="connsiteY194"/>
                  </a:cxn>
                  <a:cxn ang="0">
                    <a:pos x="connsiteX195" y="connsiteY195"/>
                  </a:cxn>
                  <a:cxn ang="0">
                    <a:pos x="connsiteX196" y="connsiteY196"/>
                  </a:cxn>
                  <a:cxn ang="0">
                    <a:pos x="connsiteX197" y="connsiteY197"/>
                  </a:cxn>
                  <a:cxn ang="0">
                    <a:pos x="connsiteX198" y="connsiteY198"/>
                  </a:cxn>
                  <a:cxn ang="0">
                    <a:pos x="connsiteX199" y="connsiteY199"/>
                  </a:cxn>
                  <a:cxn ang="0">
                    <a:pos x="connsiteX200" y="connsiteY200"/>
                  </a:cxn>
                  <a:cxn ang="0">
                    <a:pos x="connsiteX201" y="connsiteY201"/>
                  </a:cxn>
                  <a:cxn ang="0">
                    <a:pos x="connsiteX202" y="connsiteY202"/>
                  </a:cxn>
                  <a:cxn ang="0">
                    <a:pos x="connsiteX203" y="connsiteY203"/>
                  </a:cxn>
                  <a:cxn ang="0">
                    <a:pos x="connsiteX204" y="connsiteY204"/>
                  </a:cxn>
                  <a:cxn ang="0">
                    <a:pos x="connsiteX205" y="connsiteY205"/>
                  </a:cxn>
                  <a:cxn ang="0">
                    <a:pos x="connsiteX206" y="connsiteY206"/>
                  </a:cxn>
                  <a:cxn ang="0">
                    <a:pos x="connsiteX207" y="connsiteY207"/>
                  </a:cxn>
                  <a:cxn ang="0">
                    <a:pos x="connsiteX208" y="connsiteY208"/>
                  </a:cxn>
                  <a:cxn ang="0">
                    <a:pos x="connsiteX209" y="connsiteY209"/>
                  </a:cxn>
                  <a:cxn ang="0">
                    <a:pos x="connsiteX210" y="connsiteY210"/>
                  </a:cxn>
                  <a:cxn ang="0">
                    <a:pos x="connsiteX211" y="connsiteY211"/>
                  </a:cxn>
                  <a:cxn ang="0">
                    <a:pos x="connsiteX212" y="connsiteY212"/>
                  </a:cxn>
                  <a:cxn ang="0">
                    <a:pos x="connsiteX213" y="connsiteY213"/>
                  </a:cxn>
                  <a:cxn ang="0">
                    <a:pos x="connsiteX214" y="connsiteY214"/>
                  </a:cxn>
                  <a:cxn ang="0">
                    <a:pos x="connsiteX215" y="connsiteY215"/>
                  </a:cxn>
                  <a:cxn ang="0">
                    <a:pos x="connsiteX216" y="connsiteY216"/>
                  </a:cxn>
                  <a:cxn ang="0">
                    <a:pos x="connsiteX217" y="connsiteY217"/>
                  </a:cxn>
                  <a:cxn ang="0">
                    <a:pos x="connsiteX218" y="connsiteY218"/>
                  </a:cxn>
                  <a:cxn ang="0">
                    <a:pos x="connsiteX219" y="connsiteY219"/>
                  </a:cxn>
                  <a:cxn ang="0">
                    <a:pos x="connsiteX220" y="connsiteY220"/>
                  </a:cxn>
                  <a:cxn ang="0">
                    <a:pos x="connsiteX221" y="connsiteY221"/>
                  </a:cxn>
                  <a:cxn ang="0">
                    <a:pos x="connsiteX222" y="connsiteY222"/>
                  </a:cxn>
                  <a:cxn ang="0">
                    <a:pos x="connsiteX223" y="connsiteY223"/>
                  </a:cxn>
                  <a:cxn ang="0">
                    <a:pos x="connsiteX224" y="connsiteY224"/>
                  </a:cxn>
                  <a:cxn ang="0">
                    <a:pos x="connsiteX225" y="connsiteY225"/>
                  </a:cxn>
                  <a:cxn ang="0">
                    <a:pos x="connsiteX226" y="connsiteY226"/>
                  </a:cxn>
                  <a:cxn ang="0">
                    <a:pos x="connsiteX227" y="connsiteY227"/>
                  </a:cxn>
                  <a:cxn ang="0">
                    <a:pos x="connsiteX228" y="connsiteY228"/>
                  </a:cxn>
                  <a:cxn ang="0">
                    <a:pos x="connsiteX229" y="connsiteY229"/>
                  </a:cxn>
                  <a:cxn ang="0">
                    <a:pos x="connsiteX230" y="connsiteY230"/>
                  </a:cxn>
                  <a:cxn ang="0">
                    <a:pos x="connsiteX231" y="connsiteY231"/>
                  </a:cxn>
                  <a:cxn ang="0">
                    <a:pos x="connsiteX232" y="connsiteY232"/>
                  </a:cxn>
                  <a:cxn ang="0">
                    <a:pos x="connsiteX233" y="connsiteY233"/>
                  </a:cxn>
                  <a:cxn ang="0">
                    <a:pos x="connsiteX234" y="connsiteY234"/>
                  </a:cxn>
                  <a:cxn ang="0">
                    <a:pos x="connsiteX235" y="connsiteY235"/>
                  </a:cxn>
                  <a:cxn ang="0">
                    <a:pos x="connsiteX236" y="connsiteY236"/>
                  </a:cxn>
                  <a:cxn ang="0">
                    <a:pos x="connsiteX237" y="connsiteY237"/>
                  </a:cxn>
                  <a:cxn ang="0">
                    <a:pos x="connsiteX238" y="connsiteY238"/>
                  </a:cxn>
                  <a:cxn ang="0">
                    <a:pos x="connsiteX239" y="connsiteY239"/>
                  </a:cxn>
                  <a:cxn ang="0">
                    <a:pos x="connsiteX240" y="connsiteY240"/>
                  </a:cxn>
                  <a:cxn ang="0">
                    <a:pos x="connsiteX241" y="connsiteY241"/>
                  </a:cxn>
                  <a:cxn ang="0">
                    <a:pos x="connsiteX242" y="connsiteY242"/>
                  </a:cxn>
                  <a:cxn ang="0">
                    <a:pos x="connsiteX243" y="connsiteY243"/>
                  </a:cxn>
                  <a:cxn ang="0">
                    <a:pos x="connsiteX244" y="connsiteY244"/>
                  </a:cxn>
                  <a:cxn ang="0">
                    <a:pos x="connsiteX245" y="connsiteY245"/>
                  </a:cxn>
                  <a:cxn ang="0">
                    <a:pos x="connsiteX246" y="connsiteY246"/>
                  </a:cxn>
                  <a:cxn ang="0">
                    <a:pos x="connsiteX247" y="connsiteY247"/>
                  </a:cxn>
                  <a:cxn ang="0">
                    <a:pos x="connsiteX248" y="connsiteY248"/>
                  </a:cxn>
                  <a:cxn ang="0">
                    <a:pos x="connsiteX249" y="connsiteY249"/>
                  </a:cxn>
                  <a:cxn ang="0">
                    <a:pos x="connsiteX250" y="connsiteY250"/>
                  </a:cxn>
                  <a:cxn ang="0">
                    <a:pos x="connsiteX251" y="connsiteY251"/>
                  </a:cxn>
                  <a:cxn ang="0">
                    <a:pos x="connsiteX252" y="connsiteY252"/>
                  </a:cxn>
                  <a:cxn ang="0">
                    <a:pos x="connsiteX253" y="connsiteY253"/>
                  </a:cxn>
                  <a:cxn ang="0">
                    <a:pos x="connsiteX254" y="connsiteY254"/>
                  </a:cxn>
                  <a:cxn ang="0">
                    <a:pos x="connsiteX255" y="connsiteY255"/>
                  </a:cxn>
                  <a:cxn ang="0">
                    <a:pos x="connsiteX256" y="connsiteY256"/>
                  </a:cxn>
                  <a:cxn ang="0">
                    <a:pos x="connsiteX257" y="connsiteY257"/>
                  </a:cxn>
                  <a:cxn ang="0">
                    <a:pos x="connsiteX258" y="connsiteY258"/>
                  </a:cxn>
                  <a:cxn ang="0">
                    <a:pos x="connsiteX259" y="connsiteY259"/>
                  </a:cxn>
                  <a:cxn ang="0">
                    <a:pos x="connsiteX260" y="connsiteY260"/>
                  </a:cxn>
                  <a:cxn ang="0">
                    <a:pos x="connsiteX261" y="connsiteY261"/>
                  </a:cxn>
                  <a:cxn ang="0">
                    <a:pos x="connsiteX262" y="connsiteY262"/>
                  </a:cxn>
                  <a:cxn ang="0">
                    <a:pos x="connsiteX263" y="connsiteY263"/>
                  </a:cxn>
                  <a:cxn ang="0">
                    <a:pos x="connsiteX264" y="connsiteY264"/>
                  </a:cxn>
                  <a:cxn ang="0">
                    <a:pos x="connsiteX265" y="connsiteY265"/>
                  </a:cxn>
                  <a:cxn ang="0">
                    <a:pos x="connsiteX266" y="connsiteY266"/>
                  </a:cxn>
                  <a:cxn ang="0">
                    <a:pos x="connsiteX267" y="connsiteY267"/>
                  </a:cxn>
                  <a:cxn ang="0">
                    <a:pos x="connsiteX268" y="connsiteY268"/>
                  </a:cxn>
                  <a:cxn ang="0">
                    <a:pos x="connsiteX269" y="connsiteY269"/>
                  </a:cxn>
                  <a:cxn ang="0">
                    <a:pos x="connsiteX270" y="connsiteY270"/>
                  </a:cxn>
                  <a:cxn ang="0">
                    <a:pos x="connsiteX271" y="connsiteY271"/>
                  </a:cxn>
                  <a:cxn ang="0">
                    <a:pos x="connsiteX272" y="connsiteY272"/>
                  </a:cxn>
                  <a:cxn ang="0">
                    <a:pos x="connsiteX273" y="connsiteY273"/>
                  </a:cxn>
                  <a:cxn ang="0">
                    <a:pos x="connsiteX274" y="connsiteY274"/>
                  </a:cxn>
                  <a:cxn ang="0">
                    <a:pos x="connsiteX275" y="connsiteY275"/>
                  </a:cxn>
                  <a:cxn ang="0">
                    <a:pos x="connsiteX276" y="connsiteY276"/>
                  </a:cxn>
                  <a:cxn ang="0">
                    <a:pos x="connsiteX277" y="connsiteY277"/>
                  </a:cxn>
                  <a:cxn ang="0">
                    <a:pos x="connsiteX278" y="connsiteY278"/>
                  </a:cxn>
                  <a:cxn ang="0">
                    <a:pos x="connsiteX279" y="connsiteY279"/>
                  </a:cxn>
                  <a:cxn ang="0">
                    <a:pos x="connsiteX280" y="connsiteY280"/>
                  </a:cxn>
                  <a:cxn ang="0">
                    <a:pos x="connsiteX281" y="connsiteY281"/>
                  </a:cxn>
                  <a:cxn ang="0">
                    <a:pos x="connsiteX282" y="connsiteY282"/>
                  </a:cxn>
                  <a:cxn ang="0">
                    <a:pos x="connsiteX283" y="connsiteY283"/>
                  </a:cxn>
                  <a:cxn ang="0">
                    <a:pos x="connsiteX284" y="connsiteY284"/>
                  </a:cxn>
                  <a:cxn ang="0">
                    <a:pos x="connsiteX285" y="connsiteY285"/>
                  </a:cxn>
                  <a:cxn ang="0">
                    <a:pos x="connsiteX286" y="connsiteY286"/>
                  </a:cxn>
                  <a:cxn ang="0">
                    <a:pos x="connsiteX287" y="connsiteY287"/>
                  </a:cxn>
                </a:cxnLst>
                <a:rect l="l" t="t" r="r" b="b"/>
                <a:pathLst>
                  <a:path w="5260975" h="1410656">
                    <a:moveTo>
                      <a:pt x="5260975" y="0"/>
                    </a:moveTo>
                    <a:lnTo>
                      <a:pt x="5260975" y="221634"/>
                    </a:lnTo>
                    <a:lnTo>
                      <a:pt x="5226503" y="237063"/>
                    </a:lnTo>
                    <a:cubicBezTo>
                      <a:pt x="5219783" y="239848"/>
                      <a:pt x="5212389" y="241384"/>
                      <a:pt x="5206341" y="245128"/>
                    </a:cubicBezTo>
                    <a:cubicBezTo>
                      <a:pt x="5178495" y="262219"/>
                      <a:pt x="5151515" y="280654"/>
                      <a:pt x="5123287" y="297073"/>
                    </a:cubicBezTo>
                    <a:cubicBezTo>
                      <a:pt x="5094195" y="314067"/>
                      <a:pt x="5068175" y="334134"/>
                      <a:pt x="5048107" y="361307"/>
                    </a:cubicBezTo>
                    <a:cubicBezTo>
                      <a:pt x="5029480" y="386559"/>
                      <a:pt x="5011429" y="412194"/>
                      <a:pt x="4992899" y="437542"/>
                    </a:cubicBezTo>
                    <a:cubicBezTo>
                      <a:pt x="4988194" y="443975"/>
                      <a:pt x="4983873" y="451561"/>
                      <a:pt x="4977440" y="455690"/>
                    </a:cubicBezTo>
                    <a:cubicBezTo>
                      <a:pt x="4964094" y="464331"/>
                      <a:pt x="4949499" y="471340"/>
                      <a:pt x="4935193" y="478445"/>
                    </a:cubicBezTo>
                    <a:cubicBezTo>
                      <a:pt x="4922903" y="484494"/>
                      <a:pt x="4909845" y="489006"/>
                      <a:pt x="4897844" y="495535"/>
                    </a:cubicBezTo>
                    <a:cubicBezTo>
                      <a:pt x="4888243" y="500721"/>
                      <a:pt x="4879697" y="507922"/>
                      <a:pt x="4870767" y="514451"/>
                    </a:cubicBezTo>
                    <a:cubicBezTo>
                      <a:pt x="4862990" y="520115"/>
                      <a:pt x="4854445" y="525012"/>
                      <a:pt x="4847916" y="531830"/>
                    </a:cubicBezTo>
                    <a:cubicBezTo>
                      <a:pt x="4831977" y="548344"/>
                      <a:pt x="4815942" y="564571"/>
                      <a:pt x="4796163" y="576765"/>
                    </a:cubicBezTo>
                    <a:cubicBezTo>
                      <a:pt x="4776672" y="588862"/>
                      <a:pt x="4758237" y="602401"/>
                      <a:pt x="4738843" y="614691"/>
                    </a:cubicBezTo>
                    <a:cubicBezTo>
                      <a:pt x="4719831" y="626693"/>
                      <a:pt x="4702645" y="639846"/>
                      <a:pt x="4692755" y="661162"/>
                    </a:cubicBezTo>
                    <a:cubicBezTo>
                      <a:pt x="4688339" y="670571"/>
                      <a:pt x="4682097" y="680845"/>
                      <a:pt x="4673744" y="686318"/>
                    </a:cubicBezTo>
                    <a:cubicBezTo>
                      <a:pt x="4661838" y="694095"/>
                      <a:pt x="4646764" y="696880"/>
                      <a:pt x="4633801" y="703505"/>
                    </a:cubicBezTo>
                    <a:cubicBezTo>
                      <a:pt x="4618535" y="711282"/>
                      <a:pt x="4600869" y="718003"/>
                      <a:pt x="4590499" y="730389"/>
                    </a:cubicBezTo>
                    <a:cubicBezTo>
                      <a:pt x="4581281" y="741431"/>
                      <a:pt x="4571968" y="750072"/>
                      <a:pt x="4559773" y="757081"/>
                    </a:cubicBezTo>
                    <a:cubicBezTo>
                      <a:pt x="4551229" y="761978"/>
                      <a:pt x="4544892" y="770907"/>
                      <a:pt x="4536059" y="774940"/>
                    </a:cubicBezTo>
                    <a:cubicBezTo>
                      <a:pt x="4524441" y="780317"/>
                      <a:pt x="4512727" y="784542"/>
                      <a:pt x="4502549" y="792895"/>
                    </a:cubicBezTo>
                    <a:cubicBezTo>
                      <a:pt x="4491987" y="801536"/>
                      <a:pt x="4479986" y="808353"/>
                      <a:pt x="4468944" y="816419"/>
                    </a:cubicBezTo>
                    <a:cubicBezTo>
                      <a:pt x="4463087" y="820739"/>
                      <a:pt x="4458286" y="826404"/>
                      <a:pt x="4452622" y="830917"/>
                    </a:cubicBezTo>
                    <a:cubicBezTo>
                      <a:pt x="4442252" y="839174"/>
                      <a:pt x="4431690" y="847239"/>
                      <a:pt x="4421032" y="855016"/>
                    </a:cubicBezTo>
                    <a:cubicBezTo>
                      <a:pt x="4410375" y="862794"/>
                      <a:pt x="4400197" y="871819"/>
                      <a:pt x="4388483" y="877484"/>
                    </a:cubicBezTo>
                    <a:cubicBezTo>
                      <a:pt x="4368513" y="887086"/>
                      <a:pt x="4346717" y="892847"/>
                      <a:pt x="4327321" y="903216"/>
                    </a:cubicBezTo>
                    <a:cubicBezTo>
                      <a:pt x="4307639" y="913777"/>
                      <a:pt x="4289107" y="927028"/>
                      <a:pt x="4271633" y="941046"/>
                    </a:cubicBezTo>
                    <a:cubicBezTo>
                      <a:pt x="4257807" y="952088"/>
                      <a:pt x="4244845" y="963034"/>
                      <a:pt x="4227465" y="968698"/>
                    </a:cubicBezTo>
                    <a:cubicBezTo>
                      <a:pt x="4217768" y="971867"/>
                      <a:pt x="4207591" y="978780"/>
                      <a:pt x="4201733" y="986846"/>
                    </a:cubicBezTo>
                    <a:cubicBezTo>
                      <a:pt x="4189059" y="1004416"/>
                      <a:pt x="4172833" y="1016802"/>
                      <a:pt x="4154494" y="1027364"/>
                    </a:cubicBezTo>
                    <a:cubicBezTo>
                      <a:pt x="4130010" y="1041574"/>
                      <a:pt x="4105814" y="1056072"/>
                      <a:pt x="4081234" y="1069994"/>
                    </a:cubicBezTo>
                    <a:cubicBezTo>
                      <a:pt x="4066737" y="1078252"/>
                      <a:pt x="4052335" y="1086989"/>
                      <a:pt x="4036971" y="1093038"/>
                    </a:cubicBezTo>
                    <a:cubicBezTo>
                      <a:pt x="4005575" y="1105520"/>
                      <a:pt x="3973410" y="1116177"/>
                      <a:pt x="3941725" y="1127796"/>
                    </a:cubicBezTo>
                    <a:cubicBezTo>
                      <a:pt x="3931355" y="1131540"/>
                      <a:pt x="3921561" y="1136917"/>
                      <a:pt x="3910999" y="1140182"/>
                    </a:cubicBezTo>
                    <a:cubicBezTo>
                      <a:pt x="3899573" y="1143734"/>
                      <a:pt x="3887285" y="1144790"/>
                      <a:pt x="3875859" y="1148343"/>
                    </a:cubicBezTo>
                    <a:cubicBezTo>
                      <a:pt x="3856847" y="1154199"/>
                      <a:pt x="3838412" y="1161689"/>
                      <a:pt x="3819401" y="1167642"/>
                    </a:cubicBezTo>
                    <a:cubicBezTo>
                      <a:pt x="3782723" y="1179068"/>
                      <a:pt x="3745949" y="1190014"/>
                      <a:pt x="3709176" y="1200863"/>
                    </a:cubicBezTo>
                    <a:cubicBezTo>
                      <a:pt x="3701303" y="1203168"/>
                      <a:pt x="3692757" y="1203456"/>
                      <a:pt x="3684981" y="1205952"/>
                    </a:cubicBezTo>
                    <a:cubicBezTo>
                      <a:pt x="3664337" y="1212673"/>
                      <a:pt x="3643789" y="1219970"/>
                      <a:pt x="3623338" y="1227363"/>
                    </a:cubicBezTo>
                    <a:cubicBezTo>
                      <a:pt x="3610953" y="1231876"/>
                      <a:pt x="3598854" y="1237445"/>
                      <a:pt x="3586373" y="1241765"/>
                    </a:cubicBezTo>
                    <a:cubicBezTo>
                      <a:pt x="3576387" y="1245222"/>
                      <a:pt x="3566113" y="1247910"/>
                      <a:pt x="3555743" y="1250023"/>
                    </a:cubicBezTo>
                    <a:cubicBezTo>
                      <a:pt x="3546814" y="1251848"/>
                      <a:pt x="3537501" y="1251655"/>
                      <a:pt x="3528667" y="1253864"/>
                    </a:cubicBezTo>
                    <a:cubicBezTo>
                      <a:pt x="3504759" y="1259816"/>
                      <a:pt x="3481140" y="1266538"/>
                      <a:pt x="3457424" y="1272874"/>
                    </a:cubicBezTo>
                    <a:cubicBezTo>
                      <a:pt x="3447919" y="1275371"/>
                      <a:pt x="3438221" y="1277196"/>
                      <a:pt x="3429003" y="1280364"/>
                    </a:cubicBezTo>
                    <a:cubicBezTo>
                      <a:pt x="3404327" y="1288717"/>
                      <a:pt x="3380036" y="1298222"/>
                      <a:pt x="3355264" y="1306096"/>
                    </a:cubicBezTo>
                    <a:cubicBezTo>
                      <a:pt x="3334717" y="1312625"/>
                      <a:pt x="3313593" y="1317329"/>
                      <a:pt x="3292757" y="1323090"/>
                    </a:cubicBezTo>
                    <a:cubicBezTo>
                      <a:pt x="3283924" y="1325587"/>
                      <a:pt x="3275475" y="1329140"/>
                      <a:pt x="3266643" y="1331251"/>
                    </a:cubicBezTo>
                    <a:cubicBezTo>
                      <a:pt x="3246863" y="1336053"/>
                      <a:pt x="3226796" y="1340085"/>
                      <a:pt x="3206921" y="1344886"/>
                    </a:cubicBezTo>
                    <a:cubicBezTo>
                      <a:pt x="3195590" y="1347670"/>
                      <a:pt x="3184645" y="1352663"/>
                      <a:pt x="3173123" y="1354488"/>
                    </a:cubicBezTo>
                    <a:cubicBezTo>
                      <a:pt x="3145759" y="1358808"/>
                      <a:pt x="3118203" y="1361880"/>
                      <a:pt x="3090646" y="1365337"/>
                    </a:cubicBezTo>
                    <a:cubicBezTo>
                      <a:pt x="3062227" y="1368889"/>
                      <a:pt x="3033902" y="1372634"/>
                      <a:pt x="3005480" y="1375802"/>
                    </a:cubicBezTo>
                    <a:cubicBezTo>
                      <a:pt x="2989926" y="1377435"/>
                      <a:pt x="2974275" y="1377723"/>
                      <a:pt x="2958721" y="1379259"/>
                    </a:cubicBezTo>
                    <a:cubicBezTo>
                      <a:pt x="2945087" y="1380604"/>
                      <a:pt x="2931549" y="1383100"/>
                      <a:pt x="2917915" y="1384733"/>
                    </a:cubicBezTo>
                    <a:cubicBezTo>
                      <a:pt x="2906105" y="1386076"/>
                      <a:pt x="2894199" y="1386844"/>
                      <a:pt x="2882389" y="1388189"/>
                    </a:cubicBezTo>
                    <a:cubicBezTo>
                      <a:pt x="2863475" y="1390397"/>
                      <a:pt x="2844655" y="1392894"/>
                      <a:pt x="2825837" y="1395198"/>
                    </a:cubicBezTo>
                    <a:cubicBezTo>
                      <a:pt x="2817964" y="1396062"/>
                      <a:pt x="2809706" y="1398462"/>
                      <a:pt x="2802313" y="1397023"/>
                    </a:cubicBezTo>
                    <a:cubicBezTo>
                      <a:pt x="2783686" y="1393373"/>
                      <a:pt x="2765347" y="1394430"/>
                      <a:pt x="2746816" y="1396926"/>
                    </a:cubicBezTo>
                    <a:cubicBezTo>
                      <a:pt x="2740479" y="1397791"/>
                      <a:pt x="2733662" y="1397598"/>
                      <a:pt x="2727517" y="1395966"/>
                    </a:cubicBezTo>
                    <a:cubicBezTo>
                      <a:pt x="2714939" y="1392701"/>
                      <a:pt x="2702745" y="1388092"/>
                      <a:pt x="2690359" y="1384060"/>
                    </a:cubicBezTo>
                    <a:cubicBezTo>
                      <a:pt x="2689014" y="1383580"/>
                      <a:pt x="2687382" y="1383484"/>
                      <a:pt x="2685943" y="1383196"/>
                    </a:cubicBezTo>
                    <a:cubicBezTo>
                      <a:pt x="2677781" y="1381563"/>
                      <a:pt x="2669717" y="1379931"/>
                      <a:pt x="2661554" y="1378491"/>
                    </a:cubicBezTo>
                    <a:cubicBezTo>
                      <a:pt x="2657138" y="1377723"/>
                      <a:pt x="2652625" y="1377627"/>
                      <a:pt x="2648208" y="1376955"/>
                    </a:cubicBezTo>
                    <a:cubicBezTo>
                      <a:pt x="2631118" y="1374266"/>
                      <a:pt x="2612299" y="1378779"/>
                      <a:pt x="2597512" y="1367162"/>
                    </a:cubicBezTo>
                    <a:cubicBezTo>
                      <a:pt x="2587911" y="1359672"/>
                      <a:pt x="2578597" y="1361401"/>
                      <a:pt x="2568324" y="1362553"/>
                    </a:cubicBezTo>
                    <a:cubicBezTo>
                      <a:pt x="2560547" y="1363417"/>
                      <a:pt x="2552577" y="1363128"/>
                      <a:pt x="2544704" y="1363225"/>
                    </a:cubicBezTo>
                    <a:cubicBezTo>
                      <a:pt x="2530878" y="1363512"/>
                      <a:pt x="2517052" y="1363609"/>
                      <a:pt x="2503225" y="1364089"/>
                    </a:cubicBezTo>
                    <a:cubicBezTo>
                      <a:pt x="2498808" y="1364281"/>
                      <a:pt x="2494297" y="1366682"/>
                      <a:pt x="2489975" y="1366298"/>
                    </a:cubicBezTo>
                    <a:cubicBezTo>
                      <a:pt x="2470004" y="1364473"/>
                      <a:pt x="2450033" y="1361592"/>
                      <a:pt x="2430061" y="1359960"/>
                    </a:cubicBezTo>
                    <a:cubicBezTo>
                      <a:pt x="2418732" y="1359001"/>
                      <a:pt x="2407114" y="1360824"/>
                      <a:pt x="2395880" y="1359480"/>
                    </a:cubicBezTo>
                    <a:cubicBezTo>
                      <a:pt x="2382919" y="1357944"/>
                      <a:pt x="2370245" y="1354008"/>
                      <a:pt x="2357378" y="1351607"/>
                    </a:cubicBezTo>
                    <a:cubicBezTo>
                      <a:pt x="2353826" y="1350935"/>
                      <a:pt x="2349889" y="1351799"/>
                      <a:pt x="2346145" y="1351991"/>
                    </a:cubicBezTo>
                    <a:cubicBezTo>
                      <a:pt x="2341920" y="1352183"/>
                      <a:pt x="2337791" y="1352567"/>
                      <a:pt x="2333567" y="1352663"/>
                    </a:cubicBezTo>
                    <a:cubicBezTo>
                      <a:pt x="2320700" y="1352856"/>
                      <a:pt x="2307835" y="1352567"/>
                      <a:pt x="2294968" y="1353240"/>
                    </a:cubicBezTo>
                    <a:cubicBezTo>
                      <a:pt x="2287095" y="1353624"/>
                      <a:pt x="2278839" y="1357560"/>
                      <a:pt x="2271540" y="1356120"/>
                    </a:cubicBezTo>
                    <a:cubicBezTo>
                      <a:pt x="2256659" y="1353335"/>
                      <a:pt x="2241776" y="1359576"/>
                      <a:pt x="2226895" y="1354392"/>
                    </a:cubicBezTo>
                    <a:cubicBezTo>
                      <a:pt x="2222285" y="1352856"/>
                      <a:pt x="2215948" y="1356696"/>
                      <a:pt x="2210379" y="1356888"/>
                    </a:cubicBezTo>
                    <a:cubicBezTo>
                      <a:pt x="2196457" y="1357368"/>
                      <a:pt x="2182535" y="1357272"/>
                      <a:pt x="2168613" y="1357176"/>
                    </a:cubicBezTo>
                    <a:cubicBezTo>
                      <a:pt x="2156131" y="1357080"/>
                      <a:pt x="2143168" y="1358424"/>
                      <a:pt x="2131167" y="1355736"/>
                    </a:cubicBezTo>
                    <a:cubicBezTo>
                      <a:pt x="2118588" y="1352856"/>
                      <a:pt x="2107259" y="1353240"/>
                      <a:pt x="2095065" y="1356504"/>
                    </a:cubicBezTo>
                    <a:cubicBezTo>
                      <a:pt x="2086711" y="1358712"/>
                      <a:pt x="2077878" y="1359001"/>
                      <a:pt x="2069237" y="1359672"/>
                    </a:cubicBezTo>
                    <a:cubicBezTo>
                      <a:pt x="2059924" y="1360440"/>
                      <a:pt x="2049650" y="1358424"/>
                      <a:pt x="2041201" y="1361592"/>
                    </a:cubicBezTo>
                    <a:cubicBezTo>
                      <a:pt x="2016044" y="1371002"/>
                      <a:pt x="1990216" y="1373018"/>
                      <a:pt x="1963909" y="1373018"/>
                    </a:cubicBezTo>
                    <a:cubicBezTo>
                      <a:pt x="1959107" y="1373018"/>
                      <a:pt x="1954210" y="1371675"/>
                      <a:pt x="1949603" y="1370234"/>
                    </a:cubicBezTo>
                    <a:cubicBezTo>
                      <a:pt x="1922717" y="1361592"/>
                      <a:pt x="1895737" y="1362360"/>
                      <a:pt x="1868373" y="1367641"/>
                    </a:cubicBezTo>
                    <a:cubicBezTo>
                      <a:pt x="1862708" y="1368794"/>
                      <a:pt x="1856372" y="1368986"/>
                      <a:pt x="1850707" y="1367834"/>
                    </a:cubicBezTo>
                    <a:cubicBezTo>
                      <a:pt x="1834768" y="1364473"/>
                      <a:pt x="1819309" y="1358904"/>
                      <a:pt x="1803275" y="1356504"/>
                    </a:cubicBezTo>
                    <a:cubicBezTo>
                      <a:pt x="1776775" y="1352567"/>
                      <a:pt x="1753828" y="1365817"/>
                      <a:pt x="1730112" y="1374459"/>
                    </a:cubicBezTo>
                    <a:cubicBezTo>
                      <a:pt x="1707548" y="1382620"/>
                      <a:pt x="1688345" y="1401055"/>
                      <a:pt x="1661652" y="1396926"/>
                    </a:cubicBezTo>
                    <a:cubicBezTo>
                      <a:pt x="1658965" y="1396542"/>
                      <a:pt x="1655988" y="1399134"/>
                      <a:pt x="1653011" y="1399807"/>
                    </a:cubicBezTo>
                    <a:cubicBezTo>
                      <a:pt x="1644850" y="1401631"/>
                      <a:pt x="1636689" y="1403839"/>
                      <a:pt x="1628431" y="1404704"/>
                    </a:cubicBezTo>
                    <a:cubicBezTo>
                      <a:pt x="1618350" y="1405856"/>
                      <a:pt x="1608076" y="1405472"/>
                      <a:pt x="1597995" y="1406432"/>
                    </a:cubicBezTo>
                    <a:cubicBezTo>
                      <a:pt x="1585032" y="1407584"/>
                      <a:pt x="1572263" y="1410656"/>
                      <a:pt x="1559396" y="1410656"/>
                    </a:cubicBezTo>
                    <a:cubicBezTo>
                      <a:pt x="1549026" y="1410656"/>
                      <a:pt x="1538753" y="1407104"/>
                      <a:pt x="1528480" y="1405375"/>
                    </a:cubicBezTo>
                    <a:cubicBezTo>
                      <a:pt x="1513981" y="1402975"/>
                      <a:pt x="1498042" y="1403647"/>
                      <a:pt x="1485272" y="1397502"/>
                    </a:cubicBezTo>
                    <a:cubicBezTo>
                      <a:pt x="1471639" y="1390973"/>
                      <a:pt x="1458676" y="1387997"/>
                      <a:pt x="1444562" y="1390013"/>
                    </a:cubicBezTo>
                    <a:cubicBezTo>
                      <a:pt x="1439857" y="1390685"/>
                      <a:pt x="1433808" y="1394718"/>
                      <a:pt x="1431696" y="1398846"/>
                    </a:cubicBezTo>
                    <a:cubicBezTo>
                      <a:pt x="1426991" y="1408064"/>
                      <a:pt x="1420559" y="1409697"/>
                      <a:pt x="1411821" y="1406527"/>
                    </a:cubicBezTo>
                    <a:cubicBezTo>
                      <a:pt x="1404236" y="1403839"/>
                      <a:pt x="1394922" y="1402495"/>
                      <a:pt x="1389738" y="1397310"/>
                    </a:cubicBezTo>
                    <a:cubicBezTo>
                      <a:pt x="1375047" y="1382620"/>
                      <a:pt x="1356324" y="1382140"/>
                      <a:pt x="1338081" y="1378204"/>
                    </a:cubicBezTo>
                    <a:cubicBezTo>
                      <a:pt x="1326945" y="1375802"/>
                      <a:pt x="1316574" y="1375707"/>
                      <a:pt x="1305436" y="1377339"/>
                    </a:cubicBezTo>
                    <a:cubicBezTo>
                      <a:pt x="1281241" y="1380988"/>
                      <a:pt x="1257717" y="1375802"/>
                      <a:pt x="1234481" y="1369178"/>
                    </a:cubicBezTo>
                    <a:cubicBezTo>
                      <a:pt x="1219118" y="1364761"/>
                      <a:pt x="1203372" y="1362073"/>
                      <a:pt x="1188106" y="1357560"/>
                    </a:cubicBezTo>
                    <a:cubicBezTo>
                      <a:pt x="1176680" y="1354104"/>
                      <a:pt x="1165255" y="1349975"/>
                      <a:pt x="1154790" y="1344406"/>
                    </a:cubicBezTo>
                    <a:cubicBezTo>
                      <a:pt x="1139618" y="1336244"/>
                      <a:pt x="1126369" y="1323954"/>
                      <a:pt x="1107069" y="1327219"/>
                    </a:cubicBezTo>
                    <a:cubicBezTo>
                      <a:pt x="1090074" y="1330099"/>
                      <a:pt x="1074713" y="1324051"/>
                      <a:pt x="1059158" y="1318290"/>
                    </a:cubicBezTo>
                    <a:cubicBezTo>
                      <a:pt x="1047732" y="1314065"/>
                      <a:pt x="1036308" y="1309744"/>
                      <a:pt x="1024496" y="1307056"/>
                    </a:cubicBezTo>
                    <a:cubicBezTo>
                      <a:pt x="1010478" y="1303887"/>
                      <a:pt x="994635" y="1305232"/>
                      <a:pt x="982153" y="1299374"/>
                    </a:cubicBezTo>
                    <a:cubicBezTo>
                      <a:pt x="969095" y="1293229"/>
                      <a:pt x="958246" y="1297358"/>
                      <a:pt x="946628" y="1299087"/>
                    </a:cubicBezTo>
                    <a:cubicBezTo>
                      <a:pt x="928097" y="1301775"/>
                      <a:pt x="909661" y="1306768"/>
                      <a:pt x="890939" y="1300431"/>
                    </a:cubicBezTo>
                    <a:cubicBezTo>
                      <a:pt x="868184" y="1292750"/>
                      <a:pt x="845620" y="1284493"/>
                      <a:pt x="822769" y="1277196"/>
                    </a:cubicBezTo>
                    <a:cubicBezTo>
                      <a:pt x="813934" y="1274410"/>
                      <a:pt x="804431" y="1273258"/>
                      <a:pt x="795212" y="1272010"/>
                    </a:cubicBezTo>
                    <a:cubicBezTo>
                      <a:pt x="786476" y="1270954"/>
                      <a:pt x="776010" y="1273642"/>
                      <a:pt x="769288" y="1269610"/>
                    </a:cubicBezTo>
                    <a:cubicBezTo>
                      <a:pt x="752005" y="1259241"/>
                      <a:pt x="734243" y="1254152"/>
                      <a:pt x="714271" y="1254152"/>
                    </a:cubicBezTo>
                    <a:cubicBezTo>
                      <a:pt x="706781" y="1254152"/>
                      <a:pt x="699484" y="1249831"/>
                      <a:pt x="691900" y="1249062"/>
                    </a:cubicBezTo>
                    <a:cubicBezTo>
                      <a:pt x="681529" y="1248103"/>
                      <a:pt x="669623" y="1245510"/>
                      <a:pt x="660598" y="1249159"/>
                    </a:cubicBezTo>
                    <a:cubicBezTo>
                      <a:pt x="639379" y="1257800"/>
                      <a:pt x="622193" y="1250599"/>
                      <a:pt x="603662" y="1242054"/>
                    </a:cubicBezTo>
                    <a:cubicBezTo>
                      <a:pt x="585418" y="1233604"/>
                      <a:pt x="566215" y="1226884"/>
                      <a:pt x="546821" y="1221314"/>
                    </a:cubicBezTo>
                    <a:cubicBezTo>
                      <a:pt x="539524" y="1219298"/>
                      <a:pt x="530787" y="1222659"/>
                      <a:pt x="522721" y="1223330"/>
                    </a:cubicBezTo>
                    <a:cubicBezTo>
                      <a:pt x="519840" y="1223523"/>
                      <a:pt x="516671" y="1223811"/>
                      <a:pt x="514080" y="1222851"/>
                    </a:cubicBezTo>
                    <a:cubicBezTo>
                      <a:pt x="489020" y="1213633"/>
                      <a:pt x="463575" y="1206624"/>
                      <a:pt x="436404" y="1211424"/>
                    </a:cubicBezTo>
                    <a:cubicBezTo>
                      <a:pt x="433908" y="1211905"/>
                      <a:pt x="431123" y="1210849"/>
                      <a:pt x="428626" y="1210177"/>
                    </a:cubicBezTo>
                    <a:cubicBezTo>
                      <a:pt x="416432" y="1206720"/>
                      <a:pt x="404526" y="1201247"/>
                      <a:pt x="392141" y="1199999"/>
                    </a:cubicBezTo>
                    <a:cubicBezTo>
                      <a:pt x="361608" y="1196927"/>
                      <a:pt x="330884" y="1195678"/>
                      <a:pt x="300157" y="1193662"/>
                    </a:cubicBezTo>
                    <a:cubicBezTo>
                      <a:pt x="298237" y="1193566"/>
                      <a:pt x="296221" y="1193566"/>
                      <a:pt x="294493" y="1192894"/>
                    </a:cubicBezTo>
                    <a:cubicBezTo>
                      <a:pt x="283163" y="1188765"/>
                      <a:pt x="273274" y="1190110"/>
                      <a:pt x="263671" y="1197982"/>
                    </a:cubicBezTo>
                    <a:cubicBezTo>
                      <a:pt x="259447" y="1201439"/>
                      <a:pt x="253686" y="1203263"/>
                      <a:pt x="248406" y="1205184"/>
                    </a:cubicBezTo>
                    <a:cubicBezTo>
                      <a:pt x="240628" y="1208065"/>
                      <a:pt x="232659" y="1210849"/>
                      <a:pt x="224594" y="1212673"/>
                    </a:cubicBezTo>
                    <a:cubicBezTo>
                      <a:pt x="216624" y="1214401"/>
                      <a:pt x="208079" y="1216801"/>
                      <a:pt x="200398" y="1215458"/>
                    </a:cubicBezTo>
                    <a:cubicBezTo>
                      <a:pt x="186572" y="1213057"/>
                      <a:pt x="173417" y="1207681"/>
                      <a:pt x="159783" y="1204127"/>
                    </a:cubicBezTo>
                    <a:cubicBezTo>
                      <a:pt x="155079" y="1202879"/>
                      <a:pt x="149893" y="1203072"/>
                      <a:pt x="144997" y="1202975"/>
                    </a:cubicBezTo>
                    <a:cubicBezTo>
                      <a:pt x="133763" y="1202688"/>
                      <a:pt x="122241" y="1205472"/>
                      <a:pt x="112064" y="1197503"/>
                    </a:cubicBezTo>
                    <a:cubicBezTo>
                      <a:pt x="102655" y="1190014"/>
                      <a:pt x="93148" y="1192221"/>
                      <a:pt x="83259" y="1197887"/>
                    </a:cubicBezTo>
                    <a:cubicBezTo>
                      <a:pt x="76154" y="1201920"/>
                      <a:pt x="68090" y="1205088"/>
                      <a:pt x="60120" y="1206624"/>
                    </a:cubicBezTo>
                    <a:cubicBezTo>
                      <a:pt x="49174" y="1208736"/>
                      <a:pt x="38324" y="1209601"/>
                      <a:pt x="26514" y="1208352"/>
                    </a:cubicBezTo>
                    <a:cubicBezTo>
                      <a:pt x="18161" y="1207488"/>
                      <a:pt x="11343" y="1207104"/>
                      <a:pt x="4814" y="1202015"/>
                    </a:cubicBezTo>
                    <a:cubicBezTo>
                      <a:pt x="3759" y="1201247"/>
                      <a:pt x="1839" y="1201055"/>
                      <a:pt x="398" y="1201152"/>
                    </a:cubicBezTo>
                    <a:lnTo>
                      <a:pt x="0" y="1201150"/>
                    </a:lnTo>
                    <a:lnTo>
                      <a:pt x="0" y="1004512"/>
                    </a:lnTo>
                    <a:lnTo>
                      <a:pt x="30355" y="1002784"/>
                    </a:lnTo>
                    <a:cubicBezTo>
                      <a:pt x="37748" y="1002111"/>
                      <a:pt x="44853" y="999520"/>
                      <a:pt x="52151" y="997695"/>
                    </a:cubicBezTo>
                    <a:cubicBezTo>
                      <a:pt x="56183" y="996639"/>
                      <a:pt x="60504" y="993855"/>
                      <a:pt x="64248" y="994430"/>
                    </a:cubicBezTo>
                    <a:cubicBezTo>
                      <a:pt x="85948" y="997791"/>
                      <a:pt x="105823" y="989534"/>
                      <a:pt x="126370" y="985405"/>
                    </a:cubicBezTo>
                    <a:cubicBezTo>
                      <a:pt x="135876" y="983485"/>
                      <a:pt x="144805" y="978876"/>
                      <a:pt x="154022" y="975708"/>
                    </a:cubicBezTo>
                    <a:cubicBezTo>
                      <a:pt x="156423" y="974843"/>
                      <a:pt x="159111" y="974075"/>
                      <a:pt x="161512" y="974268"/>
                    </a:cubicBezTo>
                    <a:cubicBezTo>
                      <a:pt x="175242" y="975420"/>
                      <a:pt x="188876" y="977052"/>
                      <a:pt x="202510" y="978300"/>
                    </a:cubicBezTo>
                    <a:cubicBezTo>
                      <a:pt x="214896" y="979452"/>
                      <a:pt x="227378" y="979836"/>
                      <a:pt x="233235" y="993950"/>
                    </a:cubicBezTo>
                    <a:cubicBezTo>
                      <a:pt x="234100" y="996159"/>
                      <a:pt x="236979" y="997791"/>
                      <a:pt x="239188" y="999231"/>
                    </a:cubicBezTo>
                    <a:cubicBezTo>
                      <a:pt x="273274" y="1021411"/>
                      <a:pt x="291516" y="1020835"/>
                      <a:pt x="324834" y="997407"/>
                    </a:cubicBezTo>
                    <a:cubicBezTo>
                      <a:pt x="328290" y="995007"/>
                      <a:pt x="335683" y="993278"/>
                      <a:pt x="337987" y="995198"/>
                    </a:cubicBezTo>
                    <a:cubicBezTo>
                      <a:pt x="357575" y="1011137"/>
                      <a:pt x="378986" y="1009409"/>
                      <a:pt x="401550" y="1004416"/>
                    </a:cubicBezTo>
                    <a:cubicBezTo>
                      <a:pt x="407407" y="1003072"/>
                      <a:pt x="415664" y="1003072"/>
                      <a:pt x="420081" y="1006240"/>
                    </a:cubicBezTo>
                    <a:cubicBezTo>
                      <a:pt x="441108" y="1020930"/>
                      <a:pt x="463672" y="1018819"/>
                      <a:pt x="486523" y="1014498"/>
                    </a:cubicBezTo>
                    <a:cubicBezTo>
                      <a:pt x="490075" y="1013826"/>
                      <a:pt x="494397" y="1010177"/>
                      <a:pt x="495932" y="1006817"/>
                    </a:cubicBezTo>
                    <a:cubicBezTo>
                      <a:pt x="501406" y="994911"/>
                      <a:pt x="511680" y="990878"/>
                      <a:pt x="523009" y="987517"/>
                    </a:cubicBezTo>
                    <a:cubicBezTo>
                      <a:pt x="540868" y="982044"/>
                      <a:pt x="558438" y="975611"/>
                      <a:pt x="576393" y="970427"/>
                    </a:cubicBezTo>
                    <a:cubicBezTo>
                      <a:pt x="580811" y="969179"/>
                      <a:pt x="586283" y="969947"/>
                      <a:pt x="590892" y="971387"/>
                    </a:cubicBezTo>
                    <a:cubicBezTo>
                      <a:pt x="606638" y="976284"/>
                      <a:pt x="616624" y="988574"/>
                      <a:pt x="627569" y="999904"/>
                    </a:cubicBezTo>
                    <a:cubicBezTo>
                      <a:pt x="632370" y="1004897"/>
                      <a:pt x="638995" y="1008449"/>
                      <a:pt x="645429" y="1011329"/>
                    </a:cubicBezTo>
                    <a:cubicBezTo>
                      <a:pt x="662135" y="1018723"/>
                      <a:pt x="679226" y="1025348"/>
                      <a:pt x="696125" y="1032356"/>
                    </a:cubicBezTo>
                    <a:cubicBezTo>
                      <a:pt x="697757" y="1033029"/>
                      <a:pt x="699100" y="1034757"/>
                      <a:pt x="700349" y="1036197"/>
                    </a:cubicBezTo>
                    <a:cubicBezTo>
                      <a:pt x="712831" y="1051368"/>
                      <a:pt x="725216" y="1066634"/>
                      <a:pt x="737795" y="1081804"/>
                    </a:cubicBezTo>
                    <a:cubicBezTo>
                      <a:pt x="740195" y="1084684"/>
                      <a:pt x="743652" y="1086797"/>
                      <a:pt x="746244" y="1089581"/>
                    </a:cubicBezTo>
                    <a:cubicBezTo>
                      <a:pt x="749893" y="1093422"/>
                      <a:pt x="754502" y="1097071"/>
                      <a:pt x="756422" y="1101680"/>
                    </a:cubicBezTo>
                    <a:cubicBezTo>
                      <a:pt x="762374" y="1116177"/>
                      <a:pt x="773801" y="1122419"/>
                      <a:pt x="788202" y="1125108"/>
                    </a:cubicBezTo>
                    <a:cubicBezTo>
                      <a:pt x="801357" y="1127603"/>
                      <a:pt x="814511" y="1129716"/>
                      <a:pt x="827569" y="1132596"/>
                    </a:cubicBezTo>
                    <a:cubicBezTo>
                      <a:pt x="843507" y="1136053"/>
                      <a:pt x="859350" y="1139798"/>
                      <a:pt x="875097" y="1144022"/>
                    </a:cubicBezTo>
                    <a:cubicBezTo>
                      <a:pt x="881913" y="1145847"/>
                      <a:pt x="889115" y="1147959"/>
                      <a:pt x="894972" y="1151704"/>
                    </a:cubicBezTo>
                    <a:cubicBezTo>
                      <a:pt x="911390" y="1162073"/>
                      <a:pt x="928961" y="1169082"/>
                      <a:pt x="948260" y="1166298"/>
                    </a:cubicBezTo>
                    <a:cubicBezTo>
                      <a:pt x="963718" y="1164089"/>
                      <a:pt x="976680" y="1169754"/>
                      <a:pt x="986282" y="1178588"/>
                    </a:cubicBezTo>
                    <a:cubicBezTo>
                      <a:pt x="1003757" y="1194623"/>
                      <a:pt x="1022479" y="1190973"/>
                      <a:pt x="1041107" y="1185789"/>
                    </a:cubicBezTo>
                    <a:cubicBezTo>
                      <a:pt x="1050708" y="1183101"/>
                      <a:pt x="1058581" y="1183485"/>
                      <a:pt x="1067703" y="1186076"/>
                    </a:cubicBezTo>
                    <a:cubicBezTo>
                      <a:pt x="1088826" y="1192126"/>
                      <a:pt x="1102941" y="1208544"/>
                      <a:pt x="1116574" y="1222946"/>
                    </a:cubicBezTo>
                    <a:cubicBezTo>
                      <a:pt x="1128193" y="1235236"/>
                      <a:pt x="1141251" y="1242149"/>
                      <a:pt x="1155557" y="1247335"/>
                    </a:cubicBezTo>
                    <a:cubicBezTo>
                      <a:pt x="1173608" y="1253959"/>
                      <a:pt x="1187914" y="1251464"/>
                      <a:pt x="1196556" y="1235525"/>
                    </a:cubicBezTo>
                    <a:cubicBezTo>
                      <a:pt x="1198956" y="1231012"/>
                      <a:pt x="1203180" y="1225730"/>
                      <a:pt x="1207693" y="1224387"/>
                    </a:cubicBezTo>
                    <a:cubicBezTo>
                      <a:pt x="1229488" y="1217666"/>
                      <a:pt x="1251572" y="1207872"/>
                      <a:pt x="1274904" y="1213826"/>
                    </a:cubicBezTo>
                    <a:cubicBezTo>
                      <a:pt x="1307165" y="1221987"/>
                      <a:pt x="1338658" y="1221507"/>
                      <a:pt x="1370919" y="1213442"/>
                    </a:cubicBezTo>
                    <a:cubicBezTo>
                      <a:pt x="1423247" y="1200383"/>
                      <a:pt x="1475575" y="1186557"/>
                      <a:pt x="1530593" y="1189437"/>
                    </a:cubicBezTo>
                    <a:cubicBezTo>
                      <a:pt x="1539713" y="1189917"/>
                      <a:pt x="1550563" y="1184060"/>
                      <a:pt x="1558436" y="1178299"/>
                    </a:cubicBezTo>
                    <a:cubicBezTo>
                      <a:pt x="1573511" y="1167354"/>
                      <a:pt x="1572838" y="1166489"/>
                      <a:pt x="1589737" y="1175515"/>
                    </a:cubicBezTo>
                    <a:cubicBezTo>
                      <a:pt x="1593770" y="1177724"/>
                      <a:pt x="1598763" y="1179068"/>
                      <a:pt x="1601740" y="1182333"/>
                    </a:cubicBezTo>
                    <a:cubicBezTo>
                      <a:pt x="1616909" y="1198943"/>
                      <a:pt x="1635633" y="1194910"/>
                      <a:pt x="1654259" y="1192510"/>
                    </a:cubicBezTo>
                    <a:cubicBezTo>
                      <a:pt x="1657524" y="1192030"/>
                      <a:pt x="1661460" y="1191358"/>
                      <a:pt x="1664246" y="1192702"/>
                    </a:cubicBezTo>
                    <a:cubicBezTo>
                      <a:pt x="1676823" y="1198750"/>
                      <a:pt x="1687481" y="1196639"/>
                      <a:pt x="1698427" y="1188381"/>
                    </a:cubicBezTo>
                    <a:cubicBezTo>
                      <a:pt x="1707932" y="1181276"/>
                      <a:pt x="1718878" y="1177052"/>
                      <a:pt x="1730112" y="1185885"/>
                    </a:cubicBezTo>
                    <a:cubicBezTo>
                      <a:pt x="1755076" y="1205472"/>
                      <a:pt x="1781767" y="1206432"/>
                      <a:pt x="1809996" y="1194046"/>
                    </a:cubicBezTo>
                    <a:cubicBezTo>
                      <a:pt x="1830159" y="1185213"/>
                      <a:pt x="1850034" y="1183196"/>
                      <a:pt x="1871254" y="1192126"/>
                    </a:cubicBezTo>
                    <a:cubicBezTo>
                      <a:pt x="1879415" y="1195582"/>
                      <a:pt x="1889977" y="1193278"/>
                      <a:pt x="1899482" y="1194046"/>
                    </a:cubicBezTo>
                    <a:cubicBezTo>
                      <a:pt x="1904859" y="1194430"/>
                      <a:pt x="1910813" y="1194526"/>
                      <a:pt x="1915420" y="1196927"/>
                    </a:cubicBezTo>
                    <a:cubicBezTo>
                      <a:pt x="1927711" y="1203072"/>
                      <a:pt x="1939136" y="1210945"/>
                      <a:pt x="1951522" y="1216994"/>
                    </a:cubicBezTo>
                    <a:cubicBezTo>
                      <a:pt x="1957475" y="1219874"/>
                      <a:pt x="1964580" y="1221410"/>
                      <a:pt x="1971302" y="1221507"/>
                    </a:cubicBezTo>
                    <a:cubicBezTo>
                      <a:pt x="1991177" y="1221987"/>
                      <a:pt x="2011052" y="1221987"/>
                      <a:pt x="2030831" y="1221123"/>
                    </a:cubicBezTo>
                    <a:cubicBezTo>
                      <a:pt x="2063476" y="1219778"/>
                      <a:pt x="2096601" y="1219490"/>
                      <a:pt x="2120125" y="1190878"/>
                    </a:cubicBezTo>
                    <a:cubicBezTo>
                      <a:pt x="2122046" y="1188573"/>
                      <a:pt x="2126174" y="1187229"/>
                      <a:pt x="2129439" y="1186845"/>
                    </a:cubicBezTo>
                    <a:cubicBezTo>
                      <a:pt x="2144513" y="1185021"/>
                      <a:pt x="2159971" y="1184828"/>
                      <a:pt x="2174854" y="1181852"/>
                    </a:cubicBezTo>
                    <a:cubicBezTo>
                      <a:pt x="2186760" y="1179452"/>
                      <a:pt x="2196650" y="1180220"/>
                      <a:pt x="2205674" y="1188669"/>
                    </a:cubicBezTo>
                    <a:cubicBezTo>
                      <a:pt x="2217485" y="1199807"/>
                      <a:pt x="2231887" y="1206336"/>
                      <a:pt x="2247634" y="1202784"/>
                    </a:cubicBezTo>
                    <a:cubicBezTo>
                      <a:pt x="2263379" y="1199327"/>
                      <a:pt x="2273749" y="1206816"/>
                      <a:pt x="2285367" y="1214594"/>
                    </a:cubicBezTo>
                    <a:cubicBezTo>
                      <a:pt x="2293817" y="1220258"/>
                      <a:pt x="2303418" y="1227363"/>
                      <a:pt x="2312827" y="1227939"/>
                    </a:cubicBezTo>
                    <a:cubicBezTo>
                      <a:pt x="2334143" y="1229187"/>
                      <a:pt x="2352482" y="1248967"/>
                      <a:pt x="2375622" y="1237733"/>
                    </a:cubicBezTo>
                    <a:cubicBezTo>
                      <a:pt x="2377158" y="1236965"/>
                      <a:pt x="2379942" y="1238885"/>
                      <a:pt x="2382151" y="1239365"/>
                    </a:cubicBezTo>
                    <a:cubicBezTo>
                      <a:pt x="2399817" y="1243014"/>
                      <a:pt x="2416428" y="1239461"/>
                      <a:pt x="2429390" y="1227459"/>
                    </a:cubicBezTo>
                    <a:cubicBezTo>
                      <a:pt x="2446385" y="1211809"/>
                      <a:pt x="2465203" y="1210272"/>
                      <a:pt x="2486134" y="1215362"/>
                    </a:cubicBezTo>
                    <a:cubicBezTo>
                      <a:pt x="2492856" y="1216994"/>
                      <a:pt x="2499577" y="1218146"/>
                      <a:pt x="2506394" y="1219490"/>
                    </a:cubicBezTo>
                    <a:cubicBezTo>
                      <a:pt x="2515611" y="1221410"/>
                      <a:pt x="2524925" y="1223427"/>
                      <a:pt x="2534142" y="1225347"/>
                    </a:cubicBezTo>
                    <a:cubicBezTo>
                      <a:pt x="2543072" y="1227268"/>
                      <a:pt x="2552962" y="1230532"/>
                      <a:pt x="2559874" y="1222275"/>
                    </a:cubicBezTo>
                    <a:cubicBezTo>
                      <a:pt x="2565827" y="1215169"/>
                      <a:pt x="2570052" y="1215842"/>
                      <a:pt x="2575525" y="1221987"/>
                    </a:cubicBezTo>
                    <a:cubicBezTo>
                      <a:pt x="2594536" y="1243494"/>
                      <a:pt x="2617580" y="1256936"/>
                      <a:pt x="2646960" y="1257896"/>
                    </a:cubicBezTo>
                    <a:cubicBezTo>
                      <a:pt x="2653009" y="1258088"/>
                      <a:pt x="2659154" y="1259432"/>
                      <a:pt x="2665107" y="1260873"/>
                    </a:cubicBezTo>
                    <a:cubicBezTo>
                      <a:pt x="2668756" y="1261736"/>
                      <a:pt x="2673173" y="1262697"/>
                      <a:pt x="2675381" y="1265290"/>
                    </a:cubicBezTo>
                    <a:cubicBezTo>
                      <a:pt x="2692567" y="1285068"/>
                      <a:pt x="2713979" y="1298799"/>
                      <a:pt x="2737311" y="1309841"/>
                    </a:cubicBezTo>
                    <a:cubicBezTo>
                      <a:pt x="2745664" y="1313777"/>
                      <a:pt x="2754594" y="1317713"/>
                      <a:pt x="2763619" y="1318866"/>
                    </a:cubicBezTo>
                    <a:cubicBezTo>
                      <a:pt x="2773028" y="1320018"/>
                      <a:pt x="2782917" y="1318098"/>
                      <a:pt x="2792519" y="1317041"/>
                    </a:cubicBezTo>
                    <a:cubicBezTo>
                      <a:pt x="2798184" y="1316466"/>
                      <a:pt x="2804713" y="1316561"/>
                      <a:pt x="2809226" y="1313777"/>
                    </a:cubicBezTo>
                    <a:cubicBezTo>
                      <a:pt x="2823532" y="1305039"/>
                      <a:pt x="2837358" y="1295631"/>
                      <a:pt x="2850705" y="1285452"/>
                    </a:cubicBezTo>
                    <a:cubicBezTo>
                      <a:pt x="2862131" y="1276715"/>
                      <a:pt x="2864435" y="1275467"/>
                      <a:pt x="2874324" y="1286413"/>
                    </a:cubicBezTo>
                    <a:cubicBezTo>
                      <a:pt x="2884502" y="1297647"/>
                      <a:pt x="2897176" y="1303503"/>
                      <a:pt x="2911194" y="1305903"/>
                    </a:cubicBezTo>
                    <a:cubicBezTo>
                      <a:pt x="2933373" y="1309648"/>
                      <a:pt x="2955745" y="1312816"/>
                      <a:pt x="2978116" y="1314641"/>
                    </a:cubicBezTo>
                    <a:cubicBezTo>
                      <a:pt x="2998375" y="1316273"/>
                      <a:pt x="3008073" y="1307440"/>
                      <a:pt x="3012106" y="1287373"/>
                    </a:cubicBezTo>
                    <a:cubicBezTo>
                      <a:pt x="3014410" y="1276235"/>
                      <a:pt x="3017387" y="1264137"/>
                      <a:pt x="3029676" y="1261161"/>
                    </a:cubicBezTo>
                    <a:cubicBezTo>
                      <a:pt x="3049744" y="1256360"/>
                      <a:pt x="3070579" y="1254248"/>
                      <a:pt x="3080469" y="1230724"/>
                    </a:cubicBezTo>
                    <a:cubicBezTo>
                      <a:pt x="3085941" y="1235909"/>
                      <a:pt x="3089302" y="1238981"/>
                      <a:pt x="3092567" y="1242054"/>
                    </a:cubicBezTo>
                    <a:cubicBezTo>
                      <a:pt x="3101592" y="1250599"/>
                      <a:pt x="3120314" y="1254248"/>
                      <a:pt x="3129821" y="1246855"/>
                    </a:cubicBezTo>
                    <a:cubicBezTo>
                      <a:pt x="3143839" y="1236101"/>
                      <a:pt x="3156705" y="1238117"/>
                      <a:pt x="3170147" y="1246471"/>
                    </a:cubicBezTo>
                    <a:cubicBezTo>
                      <a:pt x="3192615" y="1260297"/>
                      <a:pt x="3217674" y="1257128"/>
                      <a:pt x="3240429" y="1251559"/>
                    </a:cubicBezTo>
                    <a:cubicBezTo>
                      <a:pt x="3257617" y="1247430"/>
                      <a:pt x="3275956" y="1239845"/>
                      <a:pt x="3287189" y="1222466"/>
                    </a:cubicBezTo>
                    <a:cubicBezTo>
                      <a:pt x="3290741" y="1216898"/>
                      <a:pt x="3298711" y="1214113"/>
                      <a:pt x="3305049" y="1210465"/>
                    </a:cubicBezTo>
                    <a:cubicBezTo>
                      <a:pt x="3310329" y="1207488"/>
                      <a:pt x="3315898" y="1204704"/>
                      <a:pt x="3321755" y="1202784"/>
                    </a:cubicBezTo>
                    <a:cubicBezTo>
                      <a:pt x="3327995" y="1200671"/>
                      <a:pt x="3334909" y="1197598"/>
                      <a:pt x="3341055" y="1198463"/>
                    </a:cubicBezTo>
                    <a:cubicBezTo>
                      <a:pt x="3359681" y="1200959"/>
                      <a:pt x="3374467" y="1196062"/>
                      <a:pt x="3387621" y="1182140"/>
                    </a:cubicBezTo>
                    <a:cubicBezTo>
                      <a:pt x="3394439" y="1174939"/>
                      <a:pt x="3404520" y="1166202"/>
                      <a:pt x="3413161" y="1166105"/>
                    </a:cubicBezTo>
                    <a:cubicBezTo>
                      <a:pt x="3434189" y="1165818"/>
                      <a:pt x="3451663" y="1158905"/>
                      <a:pt x="3470579" y="1150647"/>
                    </a:cubicBezTo>
                    <a:cubicBezTo>
                      <a:pt x="3482772" y="1145366"/>
                      <a:pt x="3496598" y="1141718"/>
                      <a:pt x="3509657" y="1136821"/>
                    </a:cubicBezTo>
                    <a:cubicBezTo>
                      <a:pt x="3524923" y="1131060"/>
                      <a:pt x="3541534" y="1128948"/>
                      <a:pt x="3550847" y="1113009"/>
                    </a:cubicBezTo>
                    <a:cubicBezTo>
                      <a:pt x="3551903" y="1111281"/>
                      <a:pt x="3555072" y="1110993"/>
                      <a:pt x="3556608" y="1109361"/>
                    </a:cubicBezTo>
                    <a:cubicBezTo>
                      <a:pt x="3561505" y="1104368"/>
                      <a:pt x="3567842" y="1099760"/>
                      <a:pt x="3570435" y="1093710"/>
                    </a:cubicBezTo>
                    <a:cubicBezTo>
                      <a:pt x="3577923" y="1076044"/>
                      <a:pt x="3583780" y="1057800"/>
                      <a:pt x="3590501" y="1039846"/>
                    </a:cubicBezTo>
                    <a:cubicBezTo>
                      <a:pt x="3591942" y="1036005"/>
                      <a:pt x="3593285" y="1031108"/>
                      <a:pt x="3596263" y="1028900"/>
                    </a:cubicBezTo>
                    <a:cubicBezTo>
                      <a:pt x="3613449" y="1016226"/>
                      <a:pt x="3630925" y="1004032"/>
                      <a:pt x="3648591" y="992030"/>
                    </a:cubicBezTo>
                    <a:cubicBezTo>
                      <a:pt x="3655696" y="987229"/>
                      <a:pt x="3661649" y="989918"/>
                      <a:pt x="3667986" y="995487"/>
                    </a:cubicBezTo>
                    <a:cubicBezTo>
                      <a:pt x="3674131" y="1000768"/>
                      <a:pt x="3681717" y="1006240"/>
                      <a:pt x="3689397" y="1007585"/>
                    </a:cubicBezTo>
                    <a:cubicBezTo>
                      <a:pt x="3704760" y="1010177"/>
                      <a:pt x="3720698" y="1010753"/>
                      <a:pt x="3736349" y="1010753"/>
                    </a:cubicBezTo>
                    <a:cubicBezTo>
                      <a:pt x="3742205" y="1010753"/>
                      <a:pt x="3748446" y="1007297"/>
                      <a:pt x="3753919" y="1004513"/>
                    </a:cubicBezTo>
                    <a:cubicBezTo>
                      <a:pt x="3764289" y="999231"/>
                      <a:pt x="3773890" y="992126"/>
                      <a:pt x="3784643" y="987710"/>
                    </a:cubicBezTo>
                    <a:cubicBezTo>
                      <a:pt x="3797126" y="982621"/>
                      <a:pt x="3804615" y="974459"/>
                      <a:pt x="3808359" y="961689"/>
                    </a:cubicBezTo>
                    <a:cubicBezTo>
                      <a:pt x="3813929" y="942679"/>
                      <a:pt x="3827179" y="929428"/>
                      <a:pt x="3842829" y="918674"/>
                    </a:cubicBezTo>
                    <a:cubicBezTo>
                      <a:pt x="3862705" y="904944"/>
                      <a:pt x="3886421" y="905616"/>
                      <a:pt x="3908983" y="902256"/>
                    </a:cubicBezTo>
                    <a:cubicBezTo>
                      <a:pt x="3917625" y="901008"/>
                      <a:pt x="3926555" y="899951"/>
                      <a:pt x="3934428" y="896783"/>
                    </a:cubicBezTo>
                    <a:cubicBezTo>
                      <a:pt x="3964288" y="884877"/>
                      <a:pt x="3994149" y="873548"/>
                      <a:pt x="4026987" y="873835"/>
                    </a:cubicBezTo>
                    <a:cubicBezTo>
                      <a:pt x="4029674" y="873835"/>
                      <a:pt x="4032363" y="873548"/>
                      <a:pt x="4035051" y="873067"/>
                    </a:cubicBezTo>
                    <a:cubicBezTo>
                      <a:pt x="4058383" y="869131"/>
                      <a:pt x="4082483" y="867594"/>
                      <a:pt x="4099189" y="846664"/>
                    </a:cubicBezTo>
                    <a:cubicBezTo>
                      <a:pt x="4102261" y="842823"/>
                      <a:pt x="4109271" y="841671"/>
                      <a:pt x="4114647" y="840134"/>
                    </a:cubicBezTo>
                    <a:cubicBezTo>
                      <a:pt x="4123961" y="837638"/>
                      <a:pt x="4130203" y="832549"/>
                      <a:pt x="4133563" y="823427"/>
                    </a:cubicBezTo>
                    <a:cubicBezTo>
                      <a:pt x="4139229" y="807681"/>
                      <a:pt x="4145949" y="792223"/>
                      <a:pt x="4151039" y="776284"/>
                    </a:cubicBezTo>
                    <a:cubicBezTo>
                      <a:pt x="4154591" y="765338"/>
                      <a:pt x="4161215" y="759289"/>
                      <a:pt x="4171489" y="754776"/>
                    </a:cubicBezTo>
                    <a:cubicBezTo>
                      <a:pt x="4177251" y="752280"/>
                      <a:pt x="4182243" y="746808"/>
                      <a:pt x="4186372" y="741718"/>
                    </a:cubicBezTo>
                    <a:cubicBezTo>
                      <a:pt x="4191365" y="735573"/>
                      <a:pt x="4193957" y="727412"/>
                      <a:pt x="4199429" y="721940"/>
                    </a:cubicBezTo>
                    <a:cubicBezTo>
                      <a:pt x="4212775" y="708305"/>
                      <a:pt x="4216905" y="693231"/>
                      <a:pt x="4212487" y="674604"/>
                    </a:cubicBezTo>
                    <a:cubicBezTo>
                      <a:pt x="4208551" y="658090"/>
                      <a:pt x="4218921" y="636006"/>
                      <a:pt x="4232555" y="632645"/>
                    </a:cubicBezTo>
                    <a:cubicBezTo>
                      <a:pt x="4247629" y="628900"/>
                      <a:pt x="4257999" y="619684"/>
                      <a:pt x="4268657" y="609410"/>
                    </a:cubicBezTo>
                    <a:cubicBezTo>
                      <a:pt x="4274609" y="603649"/>
                      <a:pt x="4282963" y="598656"/>
                      <a:pt x="4291028" y="597216"/>
                    </a:cubicBezTo>
                    <a:cubicBezTo>
                      <a:pt x="4321657" y="591647"/>
                      <a:pt x="4350557" y="598464"/>
                      <a:pt x="4379651" y="609506"/>
                    </a:cubicBezTo>
                    <a:cubicBezTo>
                      <a:pt x="4398661" y="616707"/>
                      <a:pt x="4419784" y="618627"/>
                      <a:pt x="4440139" y="621507"/>
                    </a:cubicBezTo>
                    <a:cubicBezTo>
                      <a:pt x="4446477" y="622371"/>
                      <a:pt x="4454542" y="620452"/>
                      <a:pt x="4460015" y="616899"/>
                    </a:cubicBezTo>
                    <a:cubicBezTo>
                      <a:pt x="4479218" y="604609"/>
                      <a:pt x="4498325" y="591935"/>
                      <a:pt x="4516183" y="577724"/>
                    </a:cubicBezTo>
                    <a:cubicBezTo>
                      <a:pt x="4532795" y="564379"/>
                      <a:pt x="4551517" y="558810"/>
                      <a:pt x="4571681" y="560250"/>
                    </a:cubicBezTo>
                    <a:cubicBezTo>
                      <a:pt x="4586371" y="561306"/>
                      <a:pt x="4599621" y="558905"/>
                      <a:pt x="4613447" y="555257"/>
                    </a:cubicBezTo>
                    <a:cubicBezTo>
                      <a:pt x="4624969" y="552185"/>
                      <a:pt x="4637643" y="550072"/>
                      <a:pt x="4649355" y="551417"/>
                    </a:cubicBezTo>
                    <a:cubicBezTo>
                      <a:pt x="4665775" y="553337"/>
                      <a:pt x="4679313" y="550553"/>
                      <a:pt x="4692467" y="540663"/>
                    </a:cubicBezTo>
                    <a:cubicBezTo>
                      <a:pt x="4699476" y="535382"/>
                      <a:pt x="4708502" y="532598"/>
                      <a:pt x="4716855" y="528949"/>
                    </a:cubicBezTo>
                    <a:cubicBezTo>
                      <a:pt x="4729721" y="523284"/>
                      <a:pt x="4743067" y="518483"/>
                      <a:pt x="4755645" y="512147"/>
                    </a:cubicBezTo>
                    <a:cubicBezTo>
                      <a:pt x="4769183" y="505425"/>
                      <a:pt x="4781569" y="496112"/>
                      <a:pt x="4795395" y="490351"/>
                    </a:cubicBezTo>
                    <a:cubicBezTo>
                      <a:pt x="4810278" y="484110"/>
                      <a:pt x="4819879" y="474605"/>
                      <a:pt x="4825928" y="459818"/>
                    </a:cubicBezTo>
                    <a:cubicBezTo>
                      <a:pt x="4829769" y="450504"/>
                      <a:pt x="4835049" y="440615"/>
                      <a:pt x="4842347" y="434086"/>
                    </a:cubicBezTo>
                    <a:cubicBezTo>
                      <a:pt x="4857422" y="420740"/>
                      <a:pt x="4875087" y="410370"/>
                      <a:pt x="4890451" y="397216"/>
                    </a:cubicBezTo>
                    <a:cubicBezTo>
                      <a:pt x="4912054" y="378781"/>
                      <a:pt x="4932025" y="359194"/>
                      <a:pt x="4933945" y="327701"/>
                    </a:cubicBezTo>
                    <a:cubicBezTo>
                      <a:pt x="4935001" y="310322"/>
                      <a:pt x="4944219" y="302929"/>
                      <a:pt x="4961214" y="298801"/>
                    </a:cubicBezTo>
                    <a:cubicBezTo>
                      <a:pt x="4966878" y="297457"/>
                      <a:pt x="4974945" y="294864"/>
                      <a:pt x="4976672" y="290639"/>
                    </a:cubicBezTo>
                    <a:cubicBezTo>
                      <a:pt x="4981857" y="278061"/>
                      <a:pt x="4992610" y="275565"/>
                      <a:pt x="5002979" y="270573"/>
                    </a:cubicBezTo>
                    <a:cubicBezTo>
                      <a:pt x="5009221" y="267596"/>
                      <a:pt x="5016903" y="261739"/>
                      <a:pt x="5018535" y="255690"/>
                    </a:cubicBezTo>
                    <a:cubicBezTo>
                      <a:pt x="5025255" y="231206"/>
                      <a:pt x="5043690" y="216804"/>
                      <a:pt x="5061069" y="200961"/>
                    </a:cubicBezTo>
                    <a:cubicBezTo>
                      <a:pt x="5066158" y="196256"/>
                      <a:pt x="5071631" y="190879"/>
                      <a:pt x="5074127" y="184735"/>
                    </a:cubicBezTo>
                    <a:cubicBezTo>
                      <a:pt x="5079409" y="171484"/>
                      <a:pt x="5087281" y="161882"/>
                      <a:pt x="5101108" y="156891"/>
                    </a:cubicBezTo>
                    <a:cubicBezTo>
                      <a:pt x="5105524" y="155354"/>
                      <a:pt x="5109557" y="151801"/>
                      <a:pt x="5112918" y="148441"/>
                    </a:cubicBezTo>
                    <a:cubicBezTo>
                      <a:pt x="5120119" y="141144"/>
                      <a:pt x="5126167" y="132598"/>
                      <a:pt x="5133753" y="125782"/>
                    </a:cubicBezTo>
                    <a:cubicBezTo>
                      <a:pt x="5153051" y="108211"/>
                      <a:pt x="5172159" y="90928"/>
                      <a:pt x="5183393" y="66348"/>
                    </a:cubicBezTo>
                    <a:cubicBezTo>
                      <a:pt x="5188865" y="54346"/>
                      <a:pt x="5195107" y="41288"/>
                      <a:pt x="5204709" y="33030"/>
                    </a:cubicBezTo>
                    <a:cubicBezTo>
                      <a:pt x="5216903" y="22565"/>
                      <a:pt x="5232937" y="16612"/>
                      <a:pt x="5247243" y="8451"/>
                    </a:cubicBezTo>
                    <a:close/>
                  </a:path>
                </a:pathLst>
              </a:custGeom>
              <a:blipFill dpi="0" rotWithShape="1">
                <a:blip r:embed="rId2">
                  <a:alphaModFix amt="57000"/>
                </a:blip>
                <a:srcRect/>
                <a:tile tx="0" ty="0" sx="100000" sy="100000" flip="none" algn="tl"/>
              </a:blipFill>
              <a:ln>
                <a:noFill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/>
              <a:p>
                <a:pPr algn="ctr"/>
                <a:endParaRPr lang="en-US"/>
              </a:p>
            </p:txBody>
          </p:sp>
        </p:grpSp>
      </p:grpSp>
      <p:pic>
        <p:nvPicPr>
          <p:cNvPr id="4" name="Picture 3" descr="I Have A Plan Plan GIF - I Have A Plan Plan Dutch - GIF खोजें और उन्हें  शेयर करें">
            <a:extLst>
              <a:ext uri="{FF2B5EF4-FFF2-40B4-BE49-F238E27FC236}">
                <a16:creationId xmlns:a16="http://schemas.microsoft.com/office/drawing/2014/main" id="{50361345-C790-3E97-1FA7-B778DBD7375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194814" y="1350833"/>
            <a:ext cx="3063347" cy="306334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20727043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B95B9BA8-1D69-4796-85F5-B6D0BD5235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E1DF4B6-8060-16BD-B9AF-E77CF8CDB78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641752"/>
            <a:ext cx="4391024" cy="1323439"/>
          </a:xfrm>
        </p:spPr>
        <p:txBody>
          <a:bodyPr anchor="t">
            <a:normAutofit/>
          </a:bodyPr>
          <a:lstStyle/>
          <a:p>
            <a:r>
              <a:rPr lang="en-US" sz="4000">
                <a:solidFill>
                  <a:schemeClr val="bg1"/>
                </a:solidFill>
              </a:rPr>
              <a:t>How would It be marketed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006EE434-F4B0-4151-9265-F5973424C9D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3146400"/>
            <a:ext cx="4391024" cy="2454300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2400" dirty="0">
                <a:solidFill>
                  <a:schemeClr val="bg1">
                    <a:alpha val="80000"/>
                  </a:schemeClr>
                </a:solidFill>
              </a:rPr>
              <a:t>Using wind street card vendors to give out 10% - 15% off vouchers for the hotel </a:t>
            </a:r>
            <a:endParaRPr lang="en-US" dirty="0">
              <a:solidFill>
                <a:schemeClr val="bg1">
                  <a:alpha val="80000"/>
                </a:schemeClr>
              </a:solidFill>
            </a:endParaRPr>
          </a:p>
          <a:p>
            <a:r>
              <a:rPr lang="en-US" dirty="0">
                <a:solidFill>
                  <a:schemeClr val="bg1">
                    <a:alpha val="80000"/>
                  </a:schemeClr>
                </a:solidFill>
              </a:rPr>
              <a:t>Setting up "special days" </a:t>
            </a:r>
            <a:r>
              <a:rPr lang="en-US" dirty="0" err="1">
                <a:solidFill>
                  <a:schemeClr val="bg1">
                    <a:alpha val="80000"/>
                  </a:schemeClr>
                </a:solidFill>
              </a:rPr>
              <a:t>I.e</a:t>
            </a:r>
            <a:r>
              <a:rPr lang="en-US" dirty="0">
                <a:solidFill>
                  <a:schemeClr val="bg1">
                    <a:alpha val="80000"/>
                  </a:schemeClr>
                </a:solidFill>
              </a:rPr>
              <a:t>, "steak Saturdays"</a:t>
            </a:r>
          </a:p>
          <a:p>
            <a:endParaRPr lang="en-US" sz="2400" dirty="0">
              <a:solidFill>
                <a:schemeClr val="bg1">
                  <a:alpha val="80000"/>
                </a:schemeClr>
              </a:solidFill>
            </a:endParaRPr>
          </a:p>
        </p:txBody>
      </p:sp>
      <p:grpSp>
        <p:nvGrpSpPr>
          <p:cNvPr id="13" name="Group 12">
            <a:extLst>
              <a:ext uri="{FF2B5EF4-FFF2-40B4-BE49-F238E27FC236}">
                <a16:creationId xmlns:a16="http://schemas.microsoft.com/office/drawing/2014/main" id="{D44E3F87-3D58-4B03-86B2-15A5C5B9C9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096000" y="841376"/>
            <a:ext cx="5260976" cy="4707593"/>
            <a:chOff x="6096000" y="841376"/>
            <a:chExt cx="5260976" cy="4707593"/>
          </a:xfrm>
          <a:effectLst>
            <a:outerShdw blurRad="381000" dist="152400" dir="5400000" algn="ctr" rotWithShape="0">
              <a:srgbClr val="000000">
                <a:alpha val="10000"/>
              </a:srgbClr>
            </a:outerShdw>
          </a:effectLst>
        </p:grpSpPr>
        <p:grpSp>
          <p:nvGrpSpPr>
            <p:cNvPr id="14" name="Group 13">
              <a:extLst>
                <a:ext uri="{FF2B5EF4-FFF2-40B4-BE49-F238E27FC236}">
                  <a16:creationId xmlns:a16="http://schemas.microsoft.com/office/drawing/2014/main" id="{B4D09509-F6FC-47A6-B196-CCCFD8E8305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6096001" y="841376"/>
              <a:ext cx="5260975" cy="4707593"/>
              <a:chOff x="6096001" y="841376"/>
              <a:chExt cx="5260975" cy="4707593"/>
            </a:xfrm>
          </p:grpSpPr>
          <p:sp>
            <p:nvSpPr>
              <p:cNvPr id="18" name="Freeform: Shape 17">
                <a:extLst>
                  <a:ext uri="{FF2B5EF4-FFF2-40B4-BE49-F238E27FC236}">
                    <a16:creationId xmlns:a16="http://schemas.microsoft.com/office/drawing/2014/main" id="{BA5B9D66-192D-4F12-964D-2B23A1D27540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096001" y="841376"/>
                <a:ext cx="5260975" cy="4707593"/>
              </a:xfrm>
              <a:custGeom>
                <a:avLst/>
                <a:gdLst>
                  <a:gd name="connsiteX0" fmla="*/ 0 w 5260975"/>
                  <a:gd name="connsiteY0" fmla="*/ 0 h 4707593"/>
                  <a:gd name="connsiteX1" fmla="*/ 5260975 w 5260975"/>
                  <a:gd name="connsiteY1" fmla="*/ 0 h 4707593"/>
                  <a:gd name="connsiteX2" fmla="*/ 5260975 w 5260975"/>
                  <a:gd name="connsiteY2" fmla="*/ 3296937 h 4707593"/>
                  <a:gd name="connsiteX3" fmla="*/ 5260975 w 5260975"/>
                  <a:gd name="connsiteY3" fmla="*/ 3518571 h 4707593"/>
                  <a:gd name="connsiteX4" fmla="*/ 5226503 w 5260975"/>
                  <a:gd name="connsiteY4" fmla="*/ 3534000 h 4707593"/>
                  <a:gd name="connsiteX5" fmla="*/ 5206341 w 5260975"/>
                  <a:gd name="connsiteY5" fmla="*/ 3542065 h 4707593"/>
                  <a:gd name="connsiteX6" fmla="*/ 5123287 w 5260975"/>
                  <a:gd name="connsiteY6" fmla="*/ 3594010 h 4707593"/>
                  <a:gd name="connsiteX7" fmla="*/ 5048107 w 5260975"/>
                  <a:gd name="connsiteY7" fmla="*/ 3658244 h 4707593"/>
                  <a:gd name="connsiteX8" fmla="*/ 4992899 w 5260975"/>
                  <a:gd name="connsiteY8" fmla="*/ 3734479 h 4707593"/>
                  <a:gd name="connsiteX9" fmla="*/ 4977440 w 5260975"/>
                  <a:gd name="connsiteY9" fmla="*/ 3752627 h 4707593"/>
                  <a:gd name="connsiteX10" fmla="*/ 4935193 w 5260975"/>
                  <a:gd name="connsiteY10" fmla="*/ 3775382 h 4707593"/>
                  <a:gd name="connsiteX11" fmla="*/ 4897844 w 5260975"/>
                  <a:gd name="connsiteY11" fmla="*/ 3792472 h 4707593"/>
                  <a:gd name="connsiteX12" fmla="*/ 4870767 w 5260975"/>
                  <a:gd name="connsiteY12" fmla="*/ 3811388 h 4707593"/>
                  <a:gd name="connsiteX13" fmla="*/ 4847916 w 5260975"/>
                  <a:gd name="connsiteY13" fmla="*/ 3828767 h 4707593"/>
                  <a:gd name="connsiteX14" fmla="*/ 4796163 w 5260975"/>
                  <a:gd name="connsiteY14" fmla="*/ 3873702 h 4707593"/>
                  <a:gd name="connsiteX15" fmla="*/ 4738843 w 5260975"/>
                  <a:gd name="connsiteY15" fmla="*/ 3911628 h 4707593"/>
                  <a:gd name="connsiteX16" fmla="*/ 4692755 w 5260975"/>
                  <a:gd name="connsiteY16" fmla="*/ 3958099 h 4707593"/>
                  <a:gd name="connsiteX17" fmla="*/ 4673744 w 5260975"/>
                  <a:gd name="connsiteY17" fmla="*/ 3983255 h 4707593"/>
                  <a:gd name="connsiteX18" fmla="*/ 4633801 w 5260975"/>
                  <a:gd name="connsiteY18" fmla="*/ 4000442 h 4707593"/>
                  <a:gd name="connsiteX19" fmla="*/ 4590499 w 5260975"/>
                  <a:gd name="connsiteY19" fmla="*/ 4027326 h 4707593"/>
                  <a:gd name="connsiteX20" fmla="*/ 4559773 w 5260975"/>
                  <a:gd name="connsiteY20" fmla="*/ 4054018 h 4707593"/>
                  <a:gd name="connsiteX21" fmla="*/ 4536059 w 5260975"/>
                  <a:gd name="connsiteY21" fmla="*/ 4071877 h 4707593"/>
                  <a:gd name="connsiteX22" fmla="*/ 4502549 w 5260975"/>
                  <a:gd name="connsiteY22" fmla="*/ 4089832 h 4707593"/>
                  <a:gd name="connsiteX23" fmla="*/ 4468944 w 5260975"/>
                  <a:gd name="connsiteY23" fmla="*/ 4113356 h 4707593"/>
                  <a:gd name="connsiteX24" fmla="*/ 4452622 w 5260975"/>
                  <a:gd name="connsiteY24" fmla="*/ 4127854 h 4707593"/>
                  <a:gd name="connsiteX25" fmla="*/ 4421032 w 5260975"/>
                  <a:gd name="connsiteY25" fmla="*/ 4151953 h 4707593"/>
                  <a:gd name="connsiteX26" fmla="*/ 4388483 w 5260975"/>
                  <a:gd name="connsiteY26" fmla="*/ 4174421 h 4707593"/>
                  <a:gd name="connsiteX27" fmla="*/ 4327321 w 5260975"/>
                  <a:gd name="connsiteY27" fmla="*/ 4200153 h 4707593"/>
                  <a:gd name="connsiteX28" fmla="*/ 4271633 w 5260975"/>
                  <a:gd name="connsiteY28" fmla="*/ 4237983 h 4707593"/>
                  <a:gd name="connsiteX29" fmla="*/ 4227465 w 5260975"/>
                  <a:gd name="connsiteY29" fmla="*/ 4265635 h 4707593"/>
                  <a:gd name="connsiteX30" fmla="*/ 4201733 w 5260975"/>
                  <a:gd name="connsiteY30" fmla="*/ 4283783 h 4707593"/>
                  <a:gd name="connsiteX31" fmla="*/ 4154494 w 5260975"/>
                  <a:gd name="connsiteY31" fmla="*/ 4324301 h 4707593"/>
                  <a:gd name="connsiteX32" fmla="*/ 4081234 w 5260975"/>
                  <a:gd name="connsiteY32" fmla="*/ 4366931 h 4707593"/>
                  <a:gd name="connsiteX33" fmla="*/ 4036971 w 5260975"/>
                  <a:gd name="connsiteY33" fmla="*/ 4389975 h 4707593"/>
                  <a:gd name="connsiteX34" fmla="*/ 3941725 w 5260975"/>
                  <a:gd name="connsiteY34" fmla="*/ 4424733 h 4707593"/>
                  <a:gd name="connsiteX35" fmla="*/ 3910999 w 5260975"/>
                  <a:gd name="connsiteY35" fmla="*/ 4437119 h 4707593"/>
                  <a:gd name="connsiteX36" fmla="*/ 3875859 w 5260975"/>
                  <a:gd name="connsiteY36" fmla="*/ 4445280 h 4707593"/>
                  <a:gd name="connsiteX37" fmla="*/ 3819401 w 5260975"/>
                  <a:gd name="connsiteY37" fmla="*/ 4464579 h 4707593"/>
                  <a:gd name="connsiteX38" fmla="*/ 3709176 w 5260975"/>
                  <a:gd name="connsiteY38" fmla="*/ 4497800 h 4707593"/>
                  <a:gd name="connsiteX39" fmla="*/ 3684981 w 5260975"/>
                  <a:gd name="connsiteY39" fmla="*/ 4502889 h 4707593"/>
                  <a:gd name="connsiteX40" fmla="*/ 3623338 w 5260975"/>
                  <a:gd name="connsiteY40" fmla="*/ 4524300 h 4707593"/>
                  <a:gd name="connsiteX41" fmla="*/ 3586373 w 5260975"/>
                  <a:gd name="connsiteY41" fmla="*/ 4538702 h 4707593"/>
                  <a:gd name="connsiteX42" fmla="*/ 3555743 w 5260975"/>
                  <a:gd name="connsiteY42" fmla="*/ 4546960 h 4707593"/>
                  <a:gd name="connsiteX43" fmla="*/ 3528667 w 5260975"/>
                  <a:gd name="connsiteY43" fmla="*/ 4550801 h 4707593"/>
                  <a:gd name="connsiteX44" fmla="*/ 3457424 w 5260975"/>
                  <a:gd name="connsiteY44" fmla="*/ 4569811 h 4707593"/>
                  <a:gd name="connsiteX45" fmla="*/ 3429003 w 5260975"/>
                  <a:gd name="connsiteY45" fmla="*/ 4577301 h 4707593"/>
                  <a:gd name="connsiteX46" fmla="*/ 3355264 w 5260975"/>
                  <a:gd name="connsiteY46" fmla="*/ 4603033 h 4707593"/>
                  <a:gd name="connsiteX47" fmla="*/ 3292757 w 5260975"/>
                  <a:gd name="connsiteY47" fmla="*/ 4620027 h 4707593"/>
                  <a:gd name="connsiteX48" fmla="*/ 3266643 w 5260975"/>
                  <a:gd name="connsiteY48" fmla="*/ 4628188 h 4707593"/>
                  <a:gd name="connsiteX49" fmla="*/ 3206921 w 5260975"/>
                  <a:gd name="connsiteY49" fmla="*/ 4641823 h 4707593"/>
                  <a:gd name="connsiteX50" fmla="*/ 3173123 w 5260975"/>
                  <a:gd name="connsiteY50" fmla="*/ 4651425 h 4707593"/>
                  <a:gd name="connsiteX51" fmla="*/ 3090646 w 5260975"/>
                  <a:gd name="connsiteY51" fmla="*/ 4662274 h 4707593"/>
                  <a:gd name="connsiteX52" fmla="*/ 3005480 w 5260975"/>
                  <a:gd name="connsiteY52" fmla="*/ 4672739 h 4707593"/>
                  <a:gd name="connsiteX53" fmla="*/ 2958721 w 5260975"/>
                  <a:gd name="connsiteY53" fmla="*/ 4676196 h 4707593"/>
                  <a:gd name="connsiteX54" fmla="*/ 2917915 w 5260975"/>
                  <a:gd name="connsiteY54" fmla="*/ 4681670 h 4707593"/>
                  <a:gd name="connsiteX55" fmla="*/ 2882389 w 5260975"/>
                  <a:gd name="connsiteY55" fmla="*/ 4685126 h 4707593"/>
                  <a:gd name="connsiteX56" fmla="*/ 2825837 w 5260975"/>
                  <a:gd name="connsiteY56" fmla="*/ 4692135 h 4707593"/>
                  <a:gd name="connsiteX57" fmla="*/ 2802313 w 5260975"/>
                  <a:gd name="connsiteY57" fmla="*/ 4693960 h 4707593"/>
                  <a:gd name="connsiteX58" fmla="*/ 2746816 w 5260975"/>
                  <a:gd name="connsiteY58" fmla="*/ 4693863 h 4707593"/>
                  <a:gd name="connsiteX59" fmla="*/ 2727517 w 5260975"/>
                  <a:gd name="connsiteY59" fmla="*/ 4692903 h 4707593"/>
                  <a:gd name="connsiteX60" fmla="*/ 2690359 w 5260975"/>
                  <a:gd name="connsiteY60" fmla="*/ 4680997 h 4707593"/>
                  <a:gd name="connsiteX61" fmla="*/ 2685943 w 5260975"/>
                  <a:gd name="connsiteY61" fmla="*/ 4680133 h 4707593"/>
                  <a:gd name="connsiteX62" fmla="*/ 2661554 w 5260975"/>
                  <a:gd name="connsiteY62" fmla="*/ 4675428 h 4707593"/>
                  <a:gd name="connsiteX63" fmla="*/ 2648208 w 5260975"/>
                  <a:gd name="connsiteY63" fmla="*/ 4673892 h 4707593"/>
                  <a:gd name="connsiteX64" fmla="*/ 2597512 w 5260975"/>
                  <a:gd name="connsiteY64" fmla="*/ 4664099 h 4707593"/>
                  <a:gd name="connsiteX65" fmla="*/ 2568324 w 5260975"/>
                  <a:gd name="connsiteY65" fmla="*/ 4659490 h 4707593"/>
                  <a:gd name="connsiteX66" fmla="*/ 2544704 w 5260975"/>
                  <a:gd name="connsiteY66" fmla="*/ 4660162 h 4707593"/>
                  <a:gd name="connsiteX67" fmla="*/ 2503225 w 5260975"/>
                  <a:gd name="connsiteY67" fmla="*/ 4661026 h 4707593"/>
                  <a:gd name="connsiteX68" fmla="*/ 2489975 w 5260975"/>
                  <a:gd name="connsiteY68" fmla="*/ 4663235 h 4707593"/>
                  <a:gd name="connsiteX69" fmla="*/ 2430061 w 5260975"/>
                  <a:gd name="connsiteY69" fmla="*/ 4656897 h 4707593"/>
                  <a:gd name="connsiteX70" fmla="*/ 2395880 w 5260975"/>
                  <a:gd name="connsiteY70" fmla="*/ 4656417 h 4707593"/>
                  <a:gd name="connsiteX71" fmla="*/ 2357378 w 5260975"/>
                  <a:gd name="connsiteY71" fmla="*/ 4648544 h 4707593"/>
                  <a:gd name="connsiteX72" fmla="*/ 2346145 w 5260975"/>
                  <a:gd name="connsiteY72" fmla="*/ 4648928 h 4707593"/>
                  <a:gd name="connsiteX73" fmla="*/ 2333567 w 5260975"/>
                  <a:gd name="connsiteY73" fmla="*/ 4649600 h 4707593"/>
                  <a:gd name="connsiteX74" fmla="*/ 2294968 w 5260975"/>
                  <a:gd name="connsiteY74" fmla="*/ 4650177 h 4707593"/>
                  <a:gd name="connsiteX75" fmla="*/ 2271540 w 5260975"/>
                  <a:gd name="connsiteY75" fmla="*/ 4653057 h 4707593"/>
                  <a:gd name="connsiteX76" fmla="*/ 2226895 w 5260975"/>
                  <a:gd name="connsiteY76" fmla="*/ 4651329 h 4707593"/>
                  <a:gd name="connsiteX77" fmla="*/ 2210379 w 5260975"/>
                  <a:gd name="connsiteY77" fmla="*/ 4653825 h 4707593"/>
                  <a:gd name="connsiteX78" fmla="*/ 2168613 w 5260975"/>
                  <a:gd name="connsiteY78" fmla="*/ 4654113 h 4707593"/>
                  <a:gd name="connsiteX79" fmla="*/ 2131167 w 5260975"/>
                  <a:gd name="connsiteY79" fmla="*/ 4652673 h 4707593"/>
                  <a:gd name="connsiteX80" fmla="*/ 2095065 w 5260975"/>
                  <a:gd name="connsiteY80" fmla="*/ 4653441 h 4707593"/>
                  <a:gd name="connsiteX81" fmla="*/ 2069237 w 5260975"/>
                  <a:gd name="connsiteY81" fmla="*/ 4656609 h 4707593"/>
                  <a:gd name="connsiteX82" fmla="*/ 2041201 w 5260975"/>
                  <a:gd name="connsiteY82" fmla="*/ 4658529 h 4707593"/>
                  <a:gd name="connsiteX83" fmla="*/ 1963909 w 5260975"/>
                  <a:gd name="connsiteY83" fmla="*/ 4669955 h 4707593"/>
                  <a:gd name="connsiteX84" fmla="*/ 1949603 w 5260975"/>
                  <a:gd name="connsiteY84" fmla="*/ 4667171 h 4707593"/>
                  <a:gd name="connsiteX85" fmla="*/ 1868373 w 5260975"/>
                  <a:gd name="connsiteY85" fmla="*/ 4664578 h 4707593"/>
                  <a:gd name="connsiteX86" fmla="*/ 1850707 w 5260975"/>
                  <a:gd name="connsiteY86" fmla="*/ 4664771 h 4707593"/>
                  <a:gd name="connsiteX87" fmla="*/ 1803275 w 5260975"/>
                  <a:gd name="connsiteY87" fmla="*/ 4653441 h 4707593"/>
                  <a:gd name="connsiteX88" fmla="*/ 1730112 w 5260975"/>
                  <a:gd name="connsiteY88" fmla="*/ 4671396 h 4707593"/>
                  <a:gd name="connsiteX89" fmla="*/ 1661652 w 5260975"/>
                  <a:gd name="connsiteY89" fmla="*/ 4693863 h 4707593"/>
                  <a:gd name="connsiteX90" fmla="*/ 1653011 w 5260975"/>
                  <a:gd name="connsiteY90" fmla="*/ 4696744 h 4707593"/>
                  <a:gd name="connsiteX91" fmla="*/ 1628431 w 5260975"/>
                  <a:gd name="connsiteY91" fmla="*/ 4701641 h 4707593"/>
                  <a:gd name="connsiteX92" fmla="*/ 1597995 w 5260975"/>
                  <a:gd name="connsiteY92" fmla="*/ 4703369 h 4707593"/>
                  <a:gd name="connsiteX93" fmla="*/ 1559396 w 5260975"/>
                  <a:gd name="connsiteY93" fmla="*/ 4707593 h 4707593"/>
                  <a:gd name="connsiteX94" fmla="*/ 1528480 w 5260975"/>
                  <a:gd name="connsiteY94" fmla="*/ 4702312 h 4707593"/>
                  <a:gd name="connsiteX95" fmla="*/ 1485272 w 5260975"/>
                  <a:gd name="connsiteY95" fmla="*/ 4694439 h 4707593"/>
                  <a:gd name="connsiteX96" fmla="*/ 1444562 w 5260975"/>
                  <a:gd name="connsiteY96" fmla="*/ 4686950 h 4707593"/>
                  <a:gd name="connsiteX97" fmla="*/ 1431696 w 5260975"/>
                  <a:gd name="connsiteY97" fmla="*/ 4695783 h 4707593"/>
                  <a:gd name="connsiteX98" fmla="*/ 1411821 w 5260975"/>
                  <a:gd name="connsiteY98" fmla="*/ 4703464 h 4707593"/>
                  <a:gd name="connsiteX99" fmla="*/ 1389738 w 5260975"/>
                  <a:gd name="connsiteY99" fmla="*/ 4694247 h 4707593"/>
                  <a:gd name="connsiteX100" fmla="*/ 1338081 w 5260975"/>
                  <a:gd name="connsiteY100" fmla="*/ 4675141 h 4707593"/>
                  <a:gd name="connsiteX101" fmla="*/ 1305436 w 5260975"/>
                  <a:gd name="connsiteY101" fmla="*/ 4674276 h 4707593"/>
                  <a:gd name="connsiteX102" fmla="*/ 1234481 w 5260975"/>
                  <a:gd name="connsiteY102" fmla="*/ 4666115 h 4707593"/>
                  <a:gd name="connsiteX103" fmla="*/ 1188106 w 5260975"/>
                  <a:gd name="connsiteY103" fmla="*/ 4654497 h 4707593"/>
                  <a:gd name="connsiteX104" fmla="*/ 1154790 w 5260975"/>
                  <a:gd name="connsiteY104" fmla="*/ 4641343 h 4707593"/>
                  <a:gd name="connsiteX105" fmla="*/ 1107069 w 5260975"/>
                  <a:gd name="connsiteY105" fmla="*/ 4624156 h 4707593"/>
                  <a:gd name="connsiteX106" fmla="*/ 1059158 w 5260975"/>
                  <a:gd name="connsiteY106" fmla="*/ 4615227 h 4707593"/>
                  <a:gd name="connsiteX107" fmla="*/ 1024496 w 5260975"/>
                  <a:gd name="connsiteY107" fmla="*/ 4603993 h 4707593"/>
                  <a:gd name="connsiteX108" fmla="*/ 982153 w 5260975"/>
                  <a:gd name="connsiteY108" fmla="*/ 4596311 h 4707593"/>
                  <a:gd name="connsiteX109" fmla="*/ 946628 w 5260975"/>
                  <a:gd name="connsiteY109" fmla="*/ 4596024 h 4707593"/>
                  <a:gd name="connsiteX110" fmla="*/ 890939 w 5260975"/>
                  <a:gd name="connsiteY110" fmla="*/ 4597368 h 4707593"/>
                  <a:gd name="connsiteX111" fmla="*/ 822769 w 5260975"/>
                  <a:gd name="connsiteY111" fmla="*/ 4574133 h 4707593"/>
                  <a:gd name="connsiteX112" fmla="*/ 795212 w 5260975"/>
                  <a:gd name="connsiteY112" fmla="*/ 4568947 h 4707593"/>
                  <a:gd name="connsiteX113" fmla="*/ 769288 w 5260975"/>
                  <a:gd name="connsiteY113" fmla="*/ 4566547 h 4707593"/>
                  <a:gd name="connsiteX114" fmla="*/ 714271 w 5260975"/>
                  <a:gd name="connsiteY114" fmla="*/ 4551089 h 4707593"/>
                  <a:gd name="connsiteX115" fmla="*/ 691900 w 5260975"/>
                  <a:gd name="connsiteY115" fmla="*/ 4545999 h 4707593"/>
                  <a:gd name="connsiteX116" fmla="*/ 660598 w 5260975"/>
                  <a:gd name="connsiteY116" fmla="*/ 4546096 h 4707593"/>
                  <a:gd name="connsiteX117" fmla="*/ 603662 w 5260975"/>
                  <a:gd name="connsiteY117" fmla="*/ 4538991 h 4707593"/>
                  <a:gd name="connsiteX118" fmla="*/ 546821 w 5260975"/>
                  <a:gd name="connsiteY118" fmla="*/ 4518251 h 4707593"/>
                  <a:gd name="connsiteX119" fmla="*/ 522721 w 5260975"/>
                  <a:gd name="connsiteY119" fmla="*/ 4520267 h 4707593"/>
                  <a:gd name="connsiteX120" fmla="*/ 514080 w 5260975"/>
                  <a:gd name="connsiteY120" fmla="*/ 4519788 h 4707593"/>
                  <a:gd name="connsiteX121" fmla="*/ 436404 w 5260975"/>
                  <a:gd name="connsiteY121" fmla="*/ 4508361 h 4707593"/>
                  <a:gd name="connsiteX122" fmla="*/ 428626 w 5260975"/>
                  <a:gd name="connsiteY122" fmla="*/ 4507114 h 4707593"/>
                  <a:gd name="connsiteX123" fmla="*/ 392141 w 5260975"/>
                  <a:gd name="connsiteY123" fmla="*/ 4496936 h 4707593"/>
                  <a:gd name="connsiteX124" fmla="*/ 300157 w 5260975"/>
                  <a:gd name="connsiteY124" fmla="*/ 4490599 h 4707593"/>
                  <a:gd name="connsiteX125" fmla="*/ 294493 w 5260975"/>
                  <a:gd name="connsiteY125" fmla="*/ 4489831 h 4707593"/>
                  <a:gd name="connsiteX126" fmla="*/ 263671 w 5260975"/>
                  <a:gd name="connsiteY126" fmla="*/ 4494919 h 4707593"/>
                  <a:gd name="connsiteX127" fmla="*/ 248406 w 5260975"/>
                  <a:gd name="connsiteY127" fmla="*/ 4502121 h 4707593"/>
                  <a:gd name="connsiteX128" fmla="*/ 224594 w 5260975"/>
                  <a:gd name="connsiteY128" fmla="*/ 4509610 h 4707593"/>
                  <a:gd name="connsiteX129" fmla="*/ 200398 w 5260975"/>
                  <a:gd name="connsiteY129" fmla="*/ 4512395 h 4707593"/>
                  <a:gd name="connsiteX130" fmla="*/ 159783 w 5260975"/>
                  <a:gd name="connsiteY130" fmla="*/ 4501064 h 4707593"/>
                  <a:gd name="connsiteX131" fmla="*/ 144997 w 5260975"/>
                  <a:gd name="connsiteY131" fmla="*/ 4499912 h 4707593"/>
                  <a:gd name="connsiteX132" fmla="*/ 112064 w 5260975"/>
                  <a:gd name="connsiteY132" fmla="*/ 4494440 h 4707593"/>
                  <a:gd name="connsiteX133" fmla="*/ 83259 w 5260975"/>
                  <a:gd name="connsiteY133" fmla="*/ 4494824 h 4707593"/>
                  <a:gd name="connsiteX134" fmla="*/ 60120 w 5260975"/>
                  <a:gd name="connsiteY134" fmla="*/ 4503561 h 4707593"/>
                  <a:gd name="connsiteX135" fmla="*/ 26514 w 5260975"/>
                  <a:gd name="connsiteY135" fmla="*/ 4505289 h 4707593"/>
                  <a:gd name="connsiteX136" fmla="*/ 4814 w 5260975"/>
                  <a:gd name="connsiteY136" fmla="*/ 4498952 h 4707593"/>
                  <a:gd name="connsiteX137" fmla="*/ 398 w 5260975"/>
                  <a:gd name="connsiteY137" fmla="*/ 4498089 h 4707593"/>
                  <a:gd name="connsiteX138" fmla="*/ 0 w 5260975"/>
                  <a:gd name="connsiteY138" fmla="*/ 4498087 h 470759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  <a:cxn ang="0">
                    <a:pos x="connsiteX48" y="connsiteY48"/>
                  </a:cxn>
                  <a:cxn ang="0">
                    <a:pos x="connsiteX49" y="connsiteY49"/>
                  </a:cxn>
                  <a:cxn ang="0">
                    <a:pos x="connsiteX50" y="connsiteY50"/>
                  </a:cxn>
                  <a:cxn ang="0">
                    <a:pos x="connsiteX51" y="connsiteY51"/>
                  </a:cxn>
                  <a:cxn ang="0">
                    <a:pos x="connsiteX52" y="connsiteY52"/>
                  </a:cxn>
                  <a:cxn ang="0">
                    <a:pos x="connsiteX53" y="connsiteY53"/>
                  </a:cxn>
                  <a:cxn ang="0">
                    <a:pos x="connsiteX54" y="connsiteY54"/>
                  </a:cxn>
                  <a:cxn ang="0">
                    <a:pos x="connsiteX55" y="connsiteY55"/>
                  </a:cxn>
                  <a:cxn ang="0">
                    <a:pos x="connsiteX56" y="connsiteY56"/>
                  </a:cxn>
                  <a:cxn ang="0">
                    <a:pos x="connsiteX57" y="connsiteY57"/>
                  </a:cxn>
                  <a:cxn ang="0">
                    <a:pos x="connsiteX58" y="connsiteY58"/>
                  </a:cxn>
                  <a:cxn ang="0">
                    <a:pos x="connsiteX59" y="connsiteY59"/>
                  </a:cxn>
                  <a:cxn ang="0">
                    <a:pos x="connsiteX60" y="connsiteY60"/>
                  </a:cxn>
                  <a:cxn ang="0">
                    <a:pos x="connsiteX61" y="connsiteY61"/>
                  </a:cxn>
                  <a:cxn ang="0">
                    <a:pos x="connsiteX62" y="connsiteY62"/>
                  </a:cxn>
                  <a:cxn ang="0">
                    <a:pos x="connsiteX63" y="connsiteY63"/>
                  </a:cxn>
                  <a:cxn ang="0">
                    <a:pos x="connsiteX64" y="connsiteY64"/>
                  </a:cxn>
                  <a:cxn ang="0">
                    <a:pos x="connsiteX65" y="connsiteY65"/>
                  </a:cxn>
                  <a:cxn ang="0">
                    <a:pos x="connsiteX66" y="connsiteY66"/>
                  </a:cxn>
                  <a:cxn ang="0">
                    <a:pos x="connsiteX67" y="connsiteY67"/>
                  </a:cxn>
                  <a:cxn ang="0">
                    <a:pos x="connsiteX68" y="connsiteY68"/>
                  </a:cxn>
                  <a:cxn ang="0">
                    <a:pos x="connsiteX69" y="connsiteY69"/>
                  </a:cxn>
                  <a:cxn ang="0">
                    <a:pos x="connsiteX70" y="connsiteY70"/>
                  </a:cxn>
                  <a:cxn ang="0">
                    <a:pos x="connsiteX71" y="connsiteY71"/>
                  </a:cxn>
                  <a:cxn ang="0">
                    <a:pos x="connsiteX72" y="connsiteY72"/>
                  </a:cxn>
                  <a:cxn ang="0">
                    <a:pos x="connsiteX73" y="connsiteY73"/>
                  </a:cxn>
                  <a:cxn ang="0">
                    <a:pos x="connsiteX74" y="connsiteY74"/>
                  </a:cxn>
                  <a:cxn ang="0">
                    <a:pos x="connsiteX75" y="connsiteY75"/>
                  </a:cxn>
                  <a:cxn ang="0">
                    <a:pos x="connsiteX76" y="connsiteY76"/>
                  </a:cxn>
                  <a:cxn ang="0">
                    <a:pos x="connsiteX77" y="connsiteY77"/>
                  </a:cxn>
                  <a:cxn ang="0">
                    <a:pos x="connsiteX78" y="connsiteY78"/>
                  </a:cxn>
                  <a:cxn ang="0">
                    <a:pos x="connsiteX79" y="connsiteY79"/>
                  </a:cxn>
                  <a:cxn ang="0">
                    <a:pos x="connsiteX80" y="connsiteY80"/>
                  </a:cxn>
                  <a:cxn ang="0">
                    <a:pos x="connsiteX81" y="connsiteY81"/>
                  </a:cxn>
                  <a:cxn ang="0">
                    <a:pos x="connsiteX82" y="connsiteY82"/>
                  </a:cxn>
                  <a:cxn ang="0">
                    <a:pos x="connsiteX83" y="connsiteY83"/>
                  </a:cxn>
                  <a:cxn ang="0">
                    <a:pos x="connsiteX84" y="connsiteY84"/>
                  </a:cxn>
                  <a:cxn ang="0">
                    <a:pos x="connsiteX85" y="connsiteY85"/>
                  </a:cxn>
                  <a:cxn ang="0">
                    <a:pos x="connsiteX86" y="connsiteY86"/>
                  </a:cxn>
                  <a:cxn ang="0">
                    <a:pos x="connsiteX87" y="connsiteY87"/>
                  </a:cxn>
                  <a:cxn ang="0">
                    <a:pos x="connsiteX88" y="connsiteY88"/>
                  </a:cxn>
                  <a:cxn ang="0">
                    <a:pos x="connsiteX89" y="connsiteY89"/>
                  </a:cxn>
                  <a:cxn ang="0">
                    <a:pos x="connsiteX90" y="connsiteY90"/>
                  </a:cxn>
                  <a:cxn ang="0">
                    <a:pos x="connsiteX91" y="connsiteY91"/>
                  </a:cxn>
                  <a:cxn ang="0">
                    <a:pos x="connsiteX92" y="connsiteY92"/>
                  </a:cxn>
                  <a:cxn ang="0">
                    <a:pos x="connsiteX93" y="connsiteY93"/>
                  </a:cxn>
                  <a:cxn ang="0">
                    <a:pos x="connsiteX94" y="connsiteY94"/>
                  </a:cxn>
                  <a:cxn ang="0">
                    <a:pos x="connsiteX95" y="connsiteY95"/>
                  </a:cxn>
                  <a:cxn ang="0">
                    <a:pos x="connsiteX96" y="connsiteY96"/>
                  </a:cxn>
                  <a:cxn ang="0">
                    <a:pos x="connsiteX97" y="connsiteY97"/>
                  </a:cxn>
                  <a:cxn ang="0">
                    <a:pos x="connsiteX98" y="connsiteY98"/>
                  </a:cxn>
                  <a:cxn ang="0">
                    <a:pos x="connsiteX99" y="connsiteY99"/>
                  </a:cxn>
                  <a:cxn ang="0">
                    <a:pos x="connsiteX100" y="connsiteY100"/>
                  </a:cxn>
                  <a:cxn ang="0">
                    <a:pos x="connsiteX101" y="connsiteY101"/>
                  </a:cxn>
                  <a:cxn ang="0">
                    <a:pos x="connsiteX102" y="connsiteY102"/>
                  </a:cxn>
                  <a:cxn ang="0">
                    <a:pos x="connsiteX103" y="connsiteY103"/>
                  </a:cxn>
                  <a:cxn ang="0">
                    <a:pos x="connsiteX104" y="connsiteY104"/>
                  </a:cxn>
                  <a:cxn ang="0">
                    <a:pos x="connsiteX105" y="connsiteY105"/>
                  </a:cxn>
                  <a:cxn ang="0">
                    <a:pos x="connsiteX106" y="connsiteY106"/>
                  </a:cxn>
                  <a:cxn ang="0">
                    <a:pos x="connsiteX107" y="connsiteY107"/>
                  </a:cxn>
                  <a:cxn ang="0">
                    <a:pos x="connsiteX108" y="connsiteY108"/>
                  </a:cxn>
                  <a:cxn ang="0">
                    <a:pos x="connsiteX109" y="connsiteY109"/>
                  </a:cxn>
                  <a:cxn ang="0">
                    <a:pos x="connsiteX110" y="connsiteY110"/>
                  </a:cxn>
                  <a:cxn ang="0">
                    <a:pos x="connsiteX111" y="connsiteY111"/>
                  </a:cxn>
                  <a:cxn ang="0">
                    <a:pos x="connsiteX112" y="connsiteY112"/>
                  </a:cxn>
                  <a:cxn ang="0">
                    <a:pos x="connsiteX113" y="connsiteY113"/>
                  </a:cxn>
                  <a:cxn ang="0">
                    <a:pos x="connsiteX114" y="connsiteY114"/>
                  </a:cxn>
                  <a:cxn ang="0">
                    <a:pos x="connsiteX115" y="connsiteY115"/>
                  </a:cxn>
                  <a:cxn ang="0">
                    <a:pos x="connsiteX116" y="connsiteY116"/>
                  </a:cxn>
                  <a:cxn ang="0">
                    <a:pos x="connsiteX117" y="connsiteY117"/>
                  </a:cxn>
                  <a:cxn ang="0">
                    <a:pos x="connsiteX118" y="connsiteY118"/>
                  </a:cxn>
                  <a:cxn ang="0">
                    <a:pos x="connsiteX119" y="connsiteY119"/>
                  </a:cxn>
                  <a:cxn ang="0">
                    <a:pos x="connsiteX120" y="connsiteY120"/>
                  </a:cxn>
                  <a:cxn ang="0">
                    <a:pos x="connsiteX121" y="connsiteY121"/>
                  </a:cxn>
                  <a:cxn ang="0">
                    <a:pos x="connsiteX122" y="connsiteY122"/>
                  </a:cxn>
                  <a:cxn ang="0">
                    <a:pos x="connsiteX123" y="connsiteY123"/>
                  </a:cxn>
                  <a:cxn ang="0">
                    <a:pos x="connsiteX124" y="connsiteY124"/>
                  </a:cxn>
                  <a:cxn ang="0">
                    <a:pos x="connsiteX125" y="connsiteY125"/>
                  </a:cxn>
                  <a:cxn ang="0">
                    <a:pos x="connsiteX126" y="connsiteY126"/>
                  </a:cxn>
                  <a:cxn ang="0">
                    <a:pos x="connsiteX127" y="connsiteY127"/>
                  </a:cxn>
                  <a:cxn ang="0">
                    <a:pos x="connsiteX128" y="connsiteY128"/>
                  </a:cxn>
                  <a:cxn ang="0">
                    <a:pos x="connsiteX129" y="connsiteY129"/>
                  </a:cxn>
                  <a:cxn ang="0">
                    <a:pos x="connsiteX130" y="connsiteY130"/>
                  </a:cxn>
                  <a:cxn ang="0">
                    <a:pos x="connsiteX131" y="connsiteY131"/>
                  </a:cxn>
                  <a:cxn ang="0">
                    <a:pos x="connsiteX132" y="connsiteY132"/>
                  </a:cxn>
                  <a:cxn ang="0">
                    <a:pos x="connsiteX133" y="connsiteY133"/>
                  </a:cxn>
                  <a:cxn ang="0">
                    <a:pos x="connsiteX134" y="connsiteY134"/>
                  </a:cxn>
                  <a:cxn ang="0">
                    <a:pos x="connsiteX135" y="connsiteY135"/>
                  </a:cxn>
                  <a:cxn ang="0">
                    <a:pos x="connsiteX136" y="connsiteY136"/>
                  </a:cxn>
                  <a:cxn ang="0">
                    <a:pos x="connsiteX137" y="connsiteY137"/>
                  </a:cxn>
                  <a:cxn ang="0">
                    <a:pos x="connsiteX138" y="connsiteY138"/>
                  </a:cxn>
                </a:cxnLst>
                <a:rect l="l" t="t" r="r" b="b"/>
                <a:pathLst>
                  <a:path w="5260975" h="4707593">
                    <a:moveTo>
                      <a:pt x="0" y="0"/>
                    </a:moveTo>
                    <a:lnTo>
                      <a:pt x="5260975" y="0"/>
                    </a:lnTo>
                    <a:lnTo>
                      <a:pt x="5260975" y="3296937"/>
                    </a:lnTo>
                    <a:lnTo>
                      <a:pt x="5260975" y="3518571"/>
                    </a:lnTo>
                    <a:lnTo>
                      <a:pt x="5226503" y="3534000"/>
                    </a:lnTo>
                    <a:cubicBezTo>
                      <a:pt x="5219783" y="3536785"/>
                      <a:pt x="5212389" y="3538321"/>
                      <a:pt x="5206341" y="3542065"/>
                    </a:cubicBezTo>
                    <a:cubicBezTo>
                      <a:pt x="5178495" y="3559156"/>
                      <a:pt x="5151515" y="3577591"/>
                      <a:pt x="5123287" y="3594010"/>
                    </a:cubicBezTo>
                    <a:cubicBezTo>
                      <a:pt x="5094195" y="3611004"/>
                      <a:pt x="5068175" y="3631071"/>
                      <a:pt x="5048107" y="3658244"/>
                    </a:cubicBezTo>
                    <a:cubicBezTo>
                      <a:pt x="5029480" y="3683496"/>
                      <a:pt x="5011429" y="3709131"/>
                      <a:pt x="4992899" y="3734479"/>
                    </a:cubicBezTo>
                    <a:cubicBezTo>
                      <a:pt x="4988194" y="3740912"/>
                      <a:pt x="4983873" y="3748498"/>
                      <a:pt x="4977440" y="3752627"/>
                    </a:cubicBezTo>
                    <a:cubicBezTo>
                      <a:pt x="4964094" y="3761268"/>
                      <a:pt x="4949499" y="3768277"/>
                      <a:pt x="4935193" y="3775382"/>
                    </a:cubicBezTo>
                    <a:cubicBezTo>
                      <a:pt x="4922903" y="3781431"/>
                      <a:pt x="4909845" y="3785943"/>
                      <a:pt x="4897844" y="3792472"/>
                    </a:cubicBezTo>
                    <a:cubicBezTo>
                      <a:pt x="4888243" y="3797658"/>
                      <a:pt x="4879697" y="3804859"/>
                      <a:pt x="4870767" y="3811388"/>
                    </a:cubicBezTo>
                    <a:cubicBezTo>
                      <a:pt x="4862990" y="3817052"/>
                      <a:pt x="4854445" y="3821949"/>
                      <a:pt x="4847916" y="3828767"/>
                    </a:cubicBezTo>
                    <a:cubicBezTo>
                      <a:pt x="4831977" y="3845281"/>
                      <a:pt x="4815942" y="3861508"/>
                      <a:pt x="4796163" y="3873702"/>
                    </a:cubicBezTo>
                    <a:cubicBezTo>
                      <a:pt x="4776672" y="3885799"/>
                      <a:pt x="4758237" y="3899338"/>
                      <a:pt x="4738843" y="3911628"/>
                    </a:cubicBezTo>
                    <a:cubicBezTo>
                      <a:pt x="4719831" y="3923630"/>
                      <a:pt x="4702645" y="3936783"/>
                      <a:pt x="4692755" y="3958099"/>
                    </a:cubicBezTo>
                    <a:cubicBezTo>
                      <a:pt x="4688339" y="3967508"/>
                      <a:pt x="4682097" y="3977782"/>
                      <a:pt x="4673744" y="3983255"/>
                    </a:cubicBezTo>
                    <a:cubicBezTo>
                      <a:pt x="4661838" y="3991032"/>
                      <a:pt x="4646764" y="3993817"/>
                      <a:pt x="4633801" y="4000442"/>
                    </a:cubicBezTo>
                    <a:cubicBezTo>
                      <a:pt x="4618535" y="4008219"/>
                      <a:pt x="4600869" y="4014940"/>
                      <a:pt x="4590499" y="4027326"/>
                    </a:cubicBezTo>
                    <a:cubicBezTo>
                      <a:pt x="4581281" y="4038368"/>
                      <a:pt x="4571968" y="4047009"/>
                      <a:pt x="4559773" y="4054018"/>
                    </a:cubicBezTo>
                    <a:cubicBezTo>
                      <a:pt x="4551229" y="4058915"/>
                      <a:pt x="4544892" y="4067844"/>
                      <a:pt x="4536059" y="4071877"/>
                    </a:cubicBezTo>
                    <a:cubicBezTo>
                      <a:pt x="4524441" y="4077254"/>
                      <a:pt x="4512727" y="4081479"/>
                      <a:pt x="4502549" y="4089832"/>
                    </a:cubicBezTo>
                    <a:cubicBezTo>
                      <a:pt x="4491987" y="4098473"/>
                      <a:pt x="4479986" y="4105290"/>
                      <a:pt x="4468944" y="4113356"/>
                    </a:cubicBezTo>
                    <a:cubicBezTo>
                      <a:pt x="4463087" y="4117676"/>
                      <a:pt x="4458286" y="4123341"/>
                      <a:pt x="4452622" y="4127854"/>
                    </a:cubicBezTo>
                    <a:cubicBezTo>
                      <a:pt x="4442252" y="4136111"/>
                      <a:pt x="4431690" y="4144176"/>
                      <a:pt x="4421032" y="4151953"/>
                    </a:cubicBezTo>
                    <a:cubicBezTo>
                      <a:pt x="4410375" y="4159731"/>
                      <a:pt x="4400197" y="4168756"/>
                      <a:pt x="4388483" y="4174421"/>
                    </a:cubicBezTo>
                    <a:cubicBezTo>
                      <a:pt x="4368513" y="4184023"/>
                      <a:pt x="4346717" y="4189784"/>
                      <a:pt x="4327321" y="4200153"/>
                    </a:cubicBezTo>
                    <a:cubicBezTo>
                      <a:pt x="4307639" y="4210714"/>
                      <a:pt x="4289107" y="4223965"/>
                      <a:pt x="4271633" y="4237983"/>
                    </a:cubicBezTo>
                    <a:cubicBezTo>
                      <a:pt x="4257807" y="4249025"/>
                      <a:pt x="4244845" y="4259971"/>
                      <a:pt x="4227465" y="4265635"/>
                    </a:cubicBezTo>
                    <a:cubicBezTo>
                      <a:pt x="4217768" y="4268804"/>
                      <a:pt x="4207591" y="4275717"/>
                      <a:pt x="4201733" y="4283783"/>
                    </a:cubicBezTo>
                    <a:cubicBezTo>
                      <a:pt x="4189059" y="4301353"/>
                      <a:pt x="4172833" y="4313739"/>
                      <a:pt x="4154494" y="4324301"/>
                    </a:cubicBezTo>
                    <a:cubicBezTo>
                      <a:pt x="4130010" y="4338511"/>
                      <a:pt x="4105814" y="4353009"/>
                      <a:pt x="4081234" y="4366931"/>
                    </a:cubicBezTo>
                    <a:cubicBezTo>
                      <a:pt x="4066737" y="4375189"/>
                      <a:pt x="4052335" y="4383926"/>
                      <a:pt x="4036971" y="4389975"/>
                    </a:cubicBezTo>
                    <a:cubicBezTo>
                      <a:pt x="4005575" y="4402457"/>
                      <a:pt x="3973410" y="4413114"/>
                      <a:pt x="3941725" y="4424733"/>
                    </a:cubicBezTo>
                    <a:cubicBezTo>
                      <a:pt x="3931355" y="4428477"/>
                      <a:pt x="3921561" y="4433854"/>
                      <a:pt x="3910999" y="4437119"/>
                    </a:cubicBezTo>
                    <a:cubicBezTo>
                      <a:pt x="3899573" y="4440671"/>
                      <a:pt x="3887285" y="4441727"/>
                      <a:pt x="3875859" y="4445280"/>
                    </a:cubicBezTo>
                    <a:cubicBezTo>
                      <a:pt x="3856847" y="4451136"/>
                      <a:pt x="3838412" y="4458626"/>
                      <a:pt x="3819401" y="4464579"/>
                    </a:cubicBezTo>
                    <a:cubicBezTo>
                      <a:pt x="3782723" y="4476005"/>
                      <a:pt x="3745949" y="4486951"/>
                      <a:pt x="3709176" y="4497800"/>
                    </a:cubicBezTo>
                    <a:cubicBezTo>
                      <a:pt x="3701303" y="4500105"/>
                      <a:pt x="3692757" y="4500393"/>
                      <a:pt x="3684981" y="4502889"/>
                    </a:cubicBezTo>
                    <a:cubicBezTo>
                      <a:pt x="3664337" y="4509610"/>
                      <a:pt x="3643789" y="4516907"/>
                      <a:pt x="3623338" y="4524300"/>
                    </a:cubicBezTo>
                    <a:cubicBezTo>
                      <a:pt x="3610953" y="4528813"/>
                      <a:pt x="3598854" y="4534382"/>
                      <a:pt x="3586373" y="4538702"/>
                    </a:cubicBezTo>
                    <a:cubicBezTo>
                      <a:pt x="3576387" y="4542159"/>
                      <a:pt x="3566113" y="4544847"/>
                      <a:pt x="3555743" y="4546960"/>
                    </a:cubicBezTo>
                    <a:cubicBezTo>
                      <a:pt x="3546814" y="4548785"/>
                      <a:pt x="3537501" y="4548592"/>
                      <a:pt x="3528667" y="4550801"/>
                    </a:cubicBezTo>
                    <a:cubicBezTo>
                      <a:pt x="3504759" y="4556753"/>
                      <a:pt x="3481140" y="4563475"/>
                      <a:pt x="3457424" y="4569811"/>
                    </a:cubicBezTo>
                    <a:cubicBezTo>
                      <a:pt x="3447919" y="4572308"/>
                      <a:pt x="3438221" y="4574133"/>
                      <a:pt x="3429003" y="4577301"/>
                    </a:cubicBezTo>
                    <a:cubicBezTo>
                      <a:pt x="3404327" y="4585654"/>
                      <a:pt x="3380036" y="4595159"/>
                      <a:pt x="3355264" y="4603033"/>
                    </a:cubicBezTo>
                    <a:cubicBezTo>
                      <a:pt x="3334717" y="4609562"/>
                      <a:pt x="3313593" y="4614266"/>
                      <a:pt x="3292757" y="4620027"/>
                    </a:cubicBezTo>
                    <a:cubicBezTo>
                      <a:pt x="3283924" y="4622524"/>
                      <a:pt x="3275475" y="4626077"/>
                      <a:pt x="3266643" y="4628188"/>
                    </a:cubicBezTo>
                    <a:cubicBezTo>
                      <a:pt x="3246863" y="4632990"/>
                      <a:pt x="3226796" y="4637022"/>
                      <a:pt x="3206921" y="4641823"/>
                    </a:cubicBezTo>
                    <a:cubicBezTo>
                      <a:pt x="3195590" y="4644607"/>
                      <a:pt x="3184645" y="4649600"/>
                      <a:pt x="3173123" y="4651425"/>
                    </a:cubicBezTo>
                    <a:cubicBezTo>
                      <a:pt x="3145759" y="4655745"/>
                      <a:pt x="3118203" y="4658817"/>
                      <a:pt x="3090646" y="4662274"/>
                    </a:cubicBezTo>
                    <a:cubicBezTo>
                      <a:pt x="3062227" y="4665826"/>
                      <a:pt x="3033902" y="4669571"/>
                      <a:pt x="3005480" y="4672739"/>
                    </a:cubicBezTo>
                    <a:cubicBezTo>
                      <a:pt x="2989926" y="4674372"/>
                      <a:pt x="2974275" y="4674660"/>
                      <a:pt x="2958721" y="4676196"/>
                    </a:cubicBezTo>
                    <a:cubicBezTo>
                      <a:pt x="2945087" y="4677541"/>
                      <a:pt x="2931549" y="4680037"/>
                      <a:pt x="2917915" y="4681670"/>
                    </a:cubicBezTo>
                    <a:cubicBezTo>
                      <a:pt x="2906105" y="4683013"/>
                      <a:pt x="2894199" y="4683781"/>
                      <a:pt x="2882389" y="4685126"/>
                    </a:cubicBezTo>
                    <a:cubicBezTo>
                      <a:pt x="2863475" y="4687334"/>
                      <a:pt x="2844655" y="4689831"/>
                      <a:pt x="2825837" y="4692135"/>
                    </a:cubicBezTo>
                    <a:cubicBezTo>
                      <a:pt x="2817964" y="4692999"/>
                      <a:pt x="2809706" y="4695399"/>
                      <a:pt x="2802313" y="4693960"/>
                    </a:cubicBezTo>
                    <a:cubicBezTo>
                      <a:pt x="2783686" y="4690310"/>
                      <a:pt x="2765347" y="4691367"/>
                      <a:pt x="2746816" y="4693863"/>
                    </a:cubicBezTo>
                    <a:cubicBezTo>
                      <a:pt x="2740479" y="4694728"/>
                      <a:pt x="2733662" y="4694535"/>
                      <a:pt x="2727517" y="4692903"/>
                    </a:cubicBezTo>
                    <a:cubicBezTo>
                      <a:pt x="2714939" y="4689638"/>
                      <a:pt x="2702745" y="4685029"/>
                      <a:pt x="2690359" y="4680997"/>
                    </a:cubicBezTo>
                    <a:cubicBezTo>
                      <a:pt x="2689014" y="4680517"/>
                      <a:pt x="2687382" y="4680421"/>
                      <a:pt x="2685943" y="4680133"/>
                    </a:cubicBezTo>
                    <a:cubicBezTo>
                      <a:pt x="2677781" y="4678500"/>
                      <a:pt x="2669717" y="4676868"/>
                      <a:pt x="2661554" y="4675428"/>
                    </a:cubicBezTo>
                    <a:cubicBezTo>
                      <a:pt x="2657138" y="4674660"/>
                      <a:pt x="2652625" y="4674564"/>
                      <a:pt x="2648208" y="4673892"/>
                    </a:cubicBezTo>
                    <a:cubicBezTo>
                      <a:pt x="2631118" y="4671203"/>
                      <a:pt x="2612299" y="4675716"/>
                      <a:pt x="2597512" y="4664099"/>
                    </a:cubicBezTo>
                    <a:cubicBezTo>
                      <a:pt x="2587911" y="4656609"/>
                      <a:pt x="2578597" y="4658338"/>
                      <a:pt x="2568324" y="4659490"/>
                    </a:cubicBezTo>
                    <a:cubicBezTo>
                      <a:pt x="2560547" y="4660354"/>
                      <a:pt x="2552577" y="4660065"/>
                      <a:pt x="2544704" y="4660162"/>
                    </a:cubicBezTo>
                    <a:cubicBezTo>
                      <a:pt x="2530878" y="4660449"/>
                      <a:pt x="2517052" y="4660546"/>
                      <a:pt x="2503225" y="4661026"/>
                    </a:cubicBezTo>
                    <a:cubicBezTo>
                      <a:pt x="2498808" y="4661218"/>
                      <a:pt x="2494297" y="4663619"/>
                      <a:pt x="2489975" y="4663235"/>
                    </a:cubicBezTo>
                    <a:cubicBezTo>
                      <a:pt x="2470004" y="4661410"/>
                      <a:pt x="2450033" y="4658529"/>
                      <a:pt x="2430061" y="4656897"/>
                    </a:cubicBezTo>
                    <a:cubicBezTo>
                      <a:pt x="2418732" y="4655938"/>
                      <a:pt x="2407114" y="4657761"/>
                      <a:pt x="2395880" y="4656417"/>
                    </a:cubicBezTo>
                    <a:cubicBezTo>
                      <a:pt x="2382919" y="4654881"/>
                      <a:pt x="2370245" y="4650945"/>
                      <a:pt x="2357378" y="4648544"/>
                    </a:cubicBezTo>
                    <a:cubicBezTo>
                      <a:pt x="2353826" y="4647872"/>
                      <a:pt x="2349889" y="4648736"/>
                      <a:pt x="2346145" y="4648928"/>
                    </a:cubicBezTo>
                    <a:cubicBezTo>
                      <a:pt x="2341920" y="4649120"/>
                      <a:pt x="2337791" y="4649504"/>
                      <a:pt x="2333567" y="4649600"/>
                    </a:cubicBezTo>
                    <a:cubicBezTo>
                      <a:pt x="2320700" y="4649793"/>
                      <a:pt x="2307835" y="4649504"/>
                      <a:pt x="2294968" y="4650177"/>
                    </a:cubicBezTo>
                    <a:cubicBezTo>
                      <a:pt x="2287095" y="4650561"/>
                      <a:pt x="2278839" y="4654497"/>
                      <a:pt x="2271540" y="4653057"/>
                    </a:cubicBezTo>
                    <a:cubicBezTo>
                      <a:pt x="2256659" y="4650272"/>
                      <a:pt x="2241776" y="4656513"/>
                      <a:pt x="2226895" y="4651329"/>
                    </a:cubicBezTo>
                    <a:cubicBezTo>
                      <a:pt x="2222285" y="4649793"/>
                      <a:pt x="2215948" y="4653633"/>
                      <a:pt x="2210379" y="4653825"/>
                    </a:cubicBezTo>
                    <a:cubicBezTo>
                      <a:pt x="2196457" y="4654305"/>
                      <a:pt x="2182535" y="4654209"/>
                      <a:pt x="2168613" y="4654113"/>
                    </a:cubicBezTo>
                    <a:cubicBezTo>
                      <a:pt x="2156131" y="4654017"/>
                      <a:pt x="2143168" y="4655361"/>
                      <a:pt x="2131167" y="4652673"/>
                    </a:cubicBezTo>
                    <a:cubicBezTo>
                      <a:pt x="2118588" y="4649793"/>
                      <a:pt x="2107259" y="4650177"/>
                      <a:pt x="2095065" y="4653441"/>
                    </a:cubicBezTo>
                    <a:cubicBezTo>
                      <a:pt x="2086711" y="4655649"/>
                      <a:pt x="2077878" y="4655938"/>
                      <a:pt x="2069237" y="4656609"/>
                    </a:cubicBezTo>
                    <a:cubicBezTo>
                      <a:pt x="2059924" y="4657377"/>
                      <a:pt x="2049650" y="4655361"/>
                      <a:pt x="2041201" y="4658529"/>
                    </a:cubicBezTo>
                    <a:cubicBezTo>
                      <a:pt x="2016044" y="4667939"/>
                      <a:pt x="1990216" y="4669955"/>
                      <a:pt x="1963909" y="4669955"/>
                    </a:cubicBezTo>
                    <a:cubicBezTo>
                      <a:pt x="1959107" y="4669955"/>
                      <a:pt x="1954210" y="4668612"/>
                      <a:pt x="1949603" y="4667171"/>
                    </a:cubicBezTo>
                    <a:cubicBezTo>
                      <a:pt x="1922717" y="4658529"/>
                      <a:pt x="1895737" y="4659297"/>
                      <a:pt x="1868373" y="4664578"/>
                    </a:cubicBezTo>
                    <a:cubicBezTo>
                      <a:pt x="1862708" y="4665731"/>
                      <a:pt x="1856372" y="4665923"/>
                      <a:pt x="1850707" y="4664771"/>
                    </a:cubicBezTo>
                    <a:cubicBezTo>
                      <a:pt x="1834768" y="4661410"/>
                      <a:pt x="1819309" y="4655841"/>
                      <a:pt x="1803275" y="4653441"/>
                    </a:cubicBezTo>
                    <a:cubicBezTo>
                      <a:pt x="1776775" y="4649504"/>
                      <a:pt x="1753828" y="4662754"/>
                      <a:pt x="1730112" y="4671396"/>
                    </a:cubicBezTo>
                    <a:cubicBezTo>
                      <a:pt x="1707548" y="4679557"/>
                      <a:pt x="1688345" y="4697992"/>
                      <a:pt x="1661652" y="4693863"/>
                    </a:cubicBezTo>
                    <a:cubicBezTo>
                      <a:pt x="1658965" y="4693479"/>
                      <a:pt x="1655988" y="4696071"/>
                      <a:pt x="1653011" y="4696744"/>
                    </a:cubicBezTo>
                    <a:cubicBezTo>
                      <a:pt x="1644850" y="4698568"/>
                      <a:pt x="1636689" y="4700776"/>
                      <a:pt x="1628431" y="4701641"/>
                    </a:cubicBezTo>
                    <a:cubicBezTo>
                      <a:pt x="1618350" y="4702793"/>
                      <a:pt x="1608076" y="4702409"/>
                      <a:pt x="1597995" y="4703369"/>
                    </a:cubicBezTo>
                    <a:cubicBezTo>
                      <a:pt x="1585032" y="4704521"/>
                      <a:pt x="1572263" y="4707593"/>
                      <a:pt x="1559396" y="4707593"/>
                    </a:cubicBezTo>
                    <a:cubicBezTo>
                      <a:pt x="1549026" y="4707593"/>
                      <a:pt x="1538753" y="4704041"/>
                      <a:pt x="1528480" y="4702312"/>
                    </a:cubicBezTo>
                    <a:cubicBezTo>
                      <a:pt x="1513981" y="4699912"/>
                      <a:pt x="1498042" y="4700584"/>
                      <a:pt x="1485272" y="4694439"/>
                    </a:cubicBezTo>
                    <a:cubicBezTo>
                      <a:pt x="1471639" y="4687910"/>
                      <a:pt x="1458676" y="4684934"/>
                      <a:pt x="1444562" y="4686950"/>
                    </a:cubicBezTo>
                    <a:cubicBezTo>
                      <a:pt x="1439857" y="4687622"/>
                      <a:pt x="1433808" y="4691655"/>
                      <a:pt x="1431696" y="4695783"/>
                    </a:cubicBezTo>
                    <a:cubicBezTo>
                      <a:pt x="1426991" y="4705001"/>
                      <a:pt x="1420559" y="4706634"/>
                      <a:pt x="1411821" y="4703464"/>
                    </a:cubicBezTo>
                    <a:cubicBezTo>
                      <a:pt x="1404236" y="4700776"/>
                      <a:pt x="1394922" y="4699432"/>
                      <a:pt x="1389738" y="4694247"/>
                    </a:cubicBezTo>
                    <a:cubicBezTo>
                      <a:pt x="1375047" y="4679557"/>
                      <a:pt x="1356324" y="4679077"/>
                      <a:pt x="1338081" y="4675141"/>
                    </a:cubicBezTo>
                    <a:cubicBezTo>
                      <a:pt x="1326945" y="4672739"/>
                      <a:pt x="1316574" y="4672644"/>
                      <a:pt x="1305436" y="4674276"/>
                    </a:cubicBezTo>
                    <a:cubicBezTo>
                      <a:pt x="1281241" y="4677925"/>
                      <a:pt x="1257717" y="4672739"/>
                      <a:pt x="1234481" y="4666115"/>
                    </a:cubicBezTo>
                    <a:cubicBezTo>
                      <a:pt x="1219118" y="4661698"/>
                      <a:pt x="1203372" y="4659010"/>
                      <a:pt x="1188106" y="4654497"/>
                    </a:cubicBezTo>
                    <a:cubicBezTo>
                      <a:pt x="1176680" y="4651041"/>
                      <a:pt x="1165255" y="4646912"/>
                      <a:pt x="1154790" y="4641343"/>
                    </a:cubicBezTo>
                    <a:cubicBezTo>
                      <a:pt x="1139618" y="4633181"/>
                      <a:pt x="1126369" y="4620891"/>
                      <a:pt x="1107069" y="4624156"/>
                    </a:cubicBezTo>
                    <a:cubicBezTo>
                      <a:pt x="1090074" y="4627036"/>
                      <a:pt x="1074713" y="4620988"/>
                      <a:pt x="1059158" y="4615227"/>
                    </a:cubicBezTo>
                    <a:cubicBezTo>
                      <a:pt x="1047732" y="4611002"/>
                      <a:pt x="1036308" y="4606681"/>
                      <a:pt x="1024496" y="4603993"/>
                    </a:cubicBezTo>
                    <a:cubicBezTo>
                      <a:pt x="1010478" y="4600824"/>
                      <a:pt x="994635" y="4602169"/>
                      <a:pt x="982153" y="4596311"/>
                    </a:cubicBezTo>
                    <a:cubicBezTo>
                      <a:pt x="969095" y="4590166"/>
                      <a:pt x="958246" y="4594295"/>
                      <a:pt x="946628" y="4596024"/>
                    </a:cubicBezTo>
                    <a:cubicBezTo>
                      <a:pt x="928097" y="4598712"/>
                      <a:pt x="909661" y="4603705"/>
                      <a:pt x="890939" y="4597368"/>
                    </a:cubicBezTo>
                    <a:cubicBezTo>
                      <a:pt x="868184" y="4589687"/>
                      <a:pt x="845620" y="4581430"/>
                      <a:pt x="822769" y="4574133"/>
                    </a:cubicBezTo>
                    <a:cubicBezTo>
                      <a:pt x="813934" y="4571347"/>
                      <a:pt x="804431" y="4570195"/>
                      <a:pt x="795212" y="4568947"/>
                    </a:cubicBezTo>
                    <a:cubicBezTo>
                      <a:pt x="786476" y="4567891"/>
                      <a:pt x="776010" y="4570579"/>
                      <a:pt x="769288" y="4566547"/>
                    </a:cubicBezTo>
                    <a:cubicBezTo>
                      <a:pt x="752005" y="4556178"/>
                      <a:pt x="734243" y="4551089"/>
                      <a:pt x="714271" y="4551089"/>
                    </a:cubicBezTo>
                    <a:cubicBezTo>
                      <a:pt x="706781" y="4551089"/>
                      <a:pt x="699484" y="4546768"/>
                      <a:pt x="691900" y="4545999"/>
                    </a:cubicBezTo>
                    <a:cubicBezTo>
                      <a:pt x="681529" y="4545040"/>
                      <a:pt x="669623" y="4542447"/>
                      <a:pt x="660598" y="4546096"/>
                    </a:cubicBezTo>
                    <a:cubicBezTo>
                      <a:pt x="639379" y="4554737"/>
                      <a:pt x="622193" y="4547536"/>
                      <a:pt x="603662" y="4538991"/>
                    </a:cubicBezTo>
                    <a:cubicBezTo>
                      <a:pt x="585418" y="4530541"/>
                      <a:pt x="566215" y="4523821"/>
                      <a:pt x="546821" y="4518251"/>
                    </a:cubicBezTo>
                    <a:cubicBezTo>
                      <a:pt x="539524" y="4516235"/>
                      <a:pt x="530787" y="4519596"/>
                      <a:pt x="522721" y="4520267"/>
                    </a:cubicBezTo>
                    <a:cubicBezTo>
                      <a:pt x="519840" y="4520460"/>
                      <a:pt x="516671" y="4520748"/>
                      <a:pt x="514080" y="4519788"/>
                    </a:cubicBezTo>
                    <a:cubicBezTo>
                      <a:pt x="489020" y="4510570"/>
                      <a:pt x="463575" y="4503561"/>
                      <a:pt x="436404" y="4508361"/>
                    </a:cubicBezTo>
                    <a:cubicBezTo>
                      <a:pt x="433908" y="4508842"/>
                      <a:pt x="431123" y="4507786"/>
                      <a:pt x="428626" y="4507114"/>
                    </a:cubicBezTo>
                    <a:cubicBezTo>
                      <a:pt x="416432" y="4503657"/>
                      <a:pt x="404526" y="4498184"/>
                      <a:pt x="392141" y="4496936"/>
                    </a:cubicBezTo>
                    <a:cubicBezTo>
                      <a:pt x="361608" y="4493864"/>
                      <a:pt x="330884" y="4492615"/>
                      <a:pt x="300157" y="4490599"/>
                    </a:cubicBezTo>
                    <a:cubicBezTo>
                      <a:pt x="298237" y="4490503"/>
                      <a:pt x="296221" y="4490503"/>
                      <a:pt x="294493" y="4489831"/>
                    </a:cubicBezTo>
                    <a:cubicBezTo>
                      <a:pt x="283163" y="4485702"/>
                      <a:pt x="273274" y="4487047"/>
                      <a:pt x="263671" y="4494919"/>
                    </a:cubicBezTo>
                    <a:cubicBezTo>
                      <a:pt x="259447" y="4498376"/>
                      <a:pt x="253686" y="4500200"/>
                      <a:pt x="248406" y="4502121"/>
                    </a:cubicBezTo>
                    <a:cubicBezTo>
                      <a:pt x="240628" y="4505002"/>
                      <a:pt x="232659" y="4507786"/>
                      <a:pt x="224594" y="4509610"/>
                    </a:cubicBezTo>
                    <a:cubicBezTo>
                      <a:pt x="216624" y="4511338"/>
                      <a:pt x="208079" y="4513738"/>
                      <a:pt x="200398" y="4512395"/>
                    </a:cubicBezTo>
                    <a:cubicBezTo>
                      <a:pt x="186572" y="4509994"/>
                      <a:pt x="173417" y="4504618"/>
                      <a:pt x="159783" y="4501064"/>
                    </a:cubicBezTo>
                    <a:cubicBezTo>
                      <a:pt x="155079" y="4499816"/>
                      <a:pt x="149893" y="4500009"/>
                      <a:pt x="144997" y="4499912"/>
                    </a:cubicBezTo>
                    <a:cubicBezTo>
                      <a:pt x="133763" y="4499625"/>
                      <a:pt x="122241" y="4502409"/>
                      <a:pt x="112064" y="4494440"/>
                    </a:cubicBezTo>
                    <a:cubicBezTo>
                      <a:pt x="102655" y="4486951"/>
                      <a:pt x="93148" y="4489158"/>
                      <a:pt x="83259" y="4494824"/>
                    </a:cubicBezTo>
                    <a:cubicBezTo>
                      <a:pt x="76154" y="4498857"/>
                      <a:pt x="68090" y="4502025"/>
                      <a:pt x="60120" y="4503561"/>
                    </a:cubicBezTo>
                    <a:cubicBezTo>
                      <a:pt x="49174" y="4505673"/>
                      <a:pt x="38324" y="4506538"/>
                      <a:pt x="26514" y="4505289"/>
                    </a:cubicBezTo>
                    <a:cubicBezTo>
                      <a:pt x="18161" y="4504425"/>
                      <a:pt x="11343" y="4504041"/>
                      <a:pt x="4814" y="4498952"/>
                    </a:cubicBezTo>
                    <a:cubicBezTo>
                      <a:pt x="3759" y="4498184"/>
                      <a:pt x="1839" y="4497992"/>
                      <a:pt x="398" y="4498089"/>
                    </a:cubicBezTo>
                    <a:lnTo>
                      <a:pt x="0" y="4498087"/>
                    </a:lnTo>
                    <a:close/>
                  </a:path>
                </a:pathLst>
              </a:custGeom>
              <a:solidFill>
                <a:schemeClr val="tx1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/>
              <a:p>
                <a:pPr algn="ctr"/>
                <a:endParaRPr lang="en-US"/>
              </a:p>
            </p:txBody>
          </p:sp>
          <p:sp>
            <p:nvSpPr>
              <p:cNvPr id="19" name="Freeform: Shape 18">
                <a:extLst>
                  <a:ext uri="{FF2B5EF4-FFF2-40B4-BE49-F238E27FC236}">
                    <a16:creationId xmlns:a16="http://schemas.microsoft.com/office/drawing/2014/main" id="{C9C14E68-C469-4A71-AF08-169DB545FC66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096001" y="841376"/>
                <a:ext cx="5260975" cy="4707593"/>
              </a:xfrm>
              <a:custGeom>
                <a:avLst/>
                <a:gdLst>
                  <a:gd name="connsiteX0" fmla="*/ 0 w 5260975"/>
                  <a:gd name="connsiteY0" fmla="*/ 0 h 4707593"/>
                  <a:gd name="connsiteX1" fmla="*/ 5260975 w 5260975"/>
                  <a:gd name="connsiteY1" fmla="*/ 0 h 4707593"/>
                  <a:gd name="connsiteX2" fmla="*/ 5260975 w 5260975"/>
                  <a:gd name="connsiteY2" fmla="*/ 3296937 h 4707593"/>
                  <a:gd name="connsiteX3" fmla="*/ 5260975 w 5260975"/>
                  <a:gd name="connsiteY3" fmla="*/ 3518571 h 4707593"/>
                  <a:gd name="connsiteX4" fmla="*/ 5226503 w 5260975"/>
                  <a:gd name="connsiteY4" fmla="*/ 3534000 h 4707593"/>
                  <a:gd name="connsiteX5" fmla="*/ 5206341 w 5260975"/>
                  <a:gd name="connsiteY5" fmla="*/ 3542065 h 4707593"/>
                  <a:gd name="connsiteX6" fmla="*/ 5123287 w 5260975"/>
                  <a:gd name="connsiteY6" fmla="*/ 3594010 h 4707593"/>
                  <a:gd name="connsiteX7" fmla="*/ 5048107 w 5260975"/>
                  <a:gd name="connsiteY7" fmla="*/ 3658244 h 4707593"/>
                  <a:gd name="connsiteX8" fmla="*/ 4992899 w 5260975"/>
                  <a:gd name="connsiteY8" fmla="*/ 3734479 h 4707593"/>
                  <a:gd name="connsiteX9" fmla="*/ 4977440 w 5260975"/>
                  <a:gd name="connsiteY9" fmla="*/ 3752627 h 4707593"/>
                  <a:gd name="connsiteX10" fmla="*/ 4935193 w 5260975"/>
                  <a:gd name="connsiteY10" fmla="*/ 3775382 h 4707593"/>
                  <a:gd name="connsiteX11" fmla="*/ 4897844 w 5260975"/>
                  <a:gd name="connsiteY11" fmla="*/ 3792472 h 4707593"/>
                  <a:gd name="connsiteX12" fmla="*/ 4870767 w 5260975"/>
                  <a:gd name="connsiteY12" fmla="*/ 3811388 h 4707593"/>
                  <a:gd name="connsiteX13" fmla="*/ 4847916 w 5260975"/>
                  <a:gd name="connsiteY13" fmla="*/ 3828767 h 4707593"/>
                  <a:gd name="connsiteX14" fmla="*/ 4796163 w 5260975"/>
                  <a:gd name="connsiteY14" fmla="*/ 3873702 h 4707593"/>
                  <a:gd name="connsiteX15" fmla="*/ 4738843 w 5260975"/>
                  <a:gd name="connsiteY15" fmla="*/ 3911628 h 4707593"/>
                  <a:gd name="connsiteX16" fmla="*/ 4692755 w 5260975"/>
                  <a:gd name="connsiteY16" fmla="*/ 3958099 h 4707593"/>
                  <a:gd name="connsiteX17" fmla="*/ 4673744 w 5260975"/>
                  <a:gd name="connsiteY17" fmla="*/ 3983255 h 4707593"/>
                  <a:gd name="connsiteX18" fmla="*/ 4633801 w 5260975"/>
                  <a:gd name="connsiteY18" fmla="*/ 4000442 h 4707593"/>
                  <a:gd name="connsiteX19" fmla="*/ 4590499 w 5260975"/>
                  <a:gd name="connsiteY19" fmla="*/ 4027326 h 4707593"/>
                  <a:gd name="connsiteX20" fmla="*/ 4559773 w 5260975"/>
                  <a:gd name="connsiteY20" fmla="*/ 4054018 h 4707593"/>
                  <a:gd name="connsiteX21" fmla="*/ 4536059 w 5260975"/>
                  <a:gd name="connsiteY21" fmla="*/ 4071877 h 4707593"/>
                  <a:gd name="connsiteX22" fmla="*/ 4502549 w 5260975"/>
                  <a:gd name="connsiteY22" fmla="*/ 4089832 h 4707593"/>
                  <a:gd name="connsiteX23" fmla="*/ 4468944 w 5260975"/>
                  <a:gd name="connsiteY23" fmla="*/ 4113356 h 4707593"/>
                  <a:gd name="connsiteX24" fmla="*/ 4452622 w 5260975"/>
                  <a:gd name="connsiteY24" fmla="*/ 4127854 h 4707593"/>
                  <a:gd name="connsiteX25" fmla="*/ 4421032 w 5260975"/>
                  <a:gd name="connsiteY25" fmla="*/ 4151953 h 4707593"/>
                  <a:gd name="connsiteX26" fmla="*/ 4388483 w 5260975"/>
                  <a:gd name="connsiteY26" fmla="*/ 4174421 h 4707593"/>
                  <a:gd name="connsiteX27" fmla="*/ 4327321 w 5260975"/>
                  <a:gd name="connsiteY27" fmla="*/ 4200153 h 4707593"/>
                  <a:gd name="connsiteX28" fmla="*/ 4271633 w 5260975"/>
                  <a:gd name="connsiteY28" fmla="*/ 4237983 h 4707593"/>
                  <a:gd name="connsiteX29" fmla="*/ 4227465 w 5260975"/>
                  <a:gd name="connsiteY29" fmla="*/ 4265635 h 4707593"/>
                  <a:gd name="connsiteX30" fmla="*/ 4201733 w 5260975"/>
                  <a:gd name="connsiteY30" fmla="*/ 4283783 h 4707593"/>
                  <a:gd name="connsiteX31" fmla="*/ 4154494 w 5260975"/>
                  <a:gd name="connsiteY31" fmla="*/ 4324301 h 4707593"/>
                  <a:gd name="connsiteX32" fmla="*/ 4081234 w 5260975"/>
                  <a:gd name="connsiteY32" fmla="*/ 4366931 h 4707593"/>
                  <a:gd name="connsiteX33" fmla="*/ 4036971 w 5260975"/>
                  <a:gd name="connsiteY33" fmla="*/ 4389975 h 4707593"/>
                  <a:gd name="connsiteX34" fmla="*/ 3941725 w 5260975"/>
                  <a:gd name="connsiteY34" fmla="*/ 4424733 h 4707593"/>
                  <a:gd name="connsiteX35" fmla="*/ 3910999 w 5260975"/>
                  <a:gd name="connsiteY35" fmla="*/ 4437119 h 4707593"/>
                  <a:gd name="connsiteX36" fmla="*/ 3875859 w 5260975"/>
                  <a:gd name="connsiteY36" fmla="*/ 4445280 h 4707593"/>
                  <a:gd name="connsiteX37" fmla="*/ 3819401 w 5260975"/>
                  <a:gd name="connsiteY37" fmla="*/ 4464579 h 4707593"/>
                  <a:gd name="connsiteX38" fmla="*/ 3709176 w 5260975"/>
                  <a:gd name="connsiteY38" fmla="*/ 4497800 h 4707593"/>
                  <a:gd name="connsiteX39" fmla="*/ 3684981 w 5260975"/>
                  <a:gd name="connsiteY39" fmla="*/ 4502889 h 4707593"/>
                  <a:gd name="connsiteX40" fmla="*/ 3623338 w 5260975"/>
                  <a:gd name="connsiteY40" fmla="*/ 4524300 h 4707593"/>
                  <a:gd name="connsiteX41" fmla="*/ 3586373 w 5260975"/>
                  <a:gd name="connsiteY41" fmla="*/ 4538702 h 4707593"/>
                  <a:gd name="connsiteX42" fmla="*/ 3555743 w 5260975"/>
                  <a:gd name="connsiteY42" fmla="*/ 4546960 h 4707593"/>
                  <a:gd name="connsiteX43" fmla="*/ 3528667 w 5260975"/>
                  <a:gd name="connsiteY43" fmla="*/ 4550801 h 4707593"/>
                  <a:gd name="connsiteX44" fmla="*/ 3457424 w 5260975"/>
                  <a:gd name="connsiteY44" fmla="*/ 4569811 h 4707593"/>
                  <a:gd name="connsiteX45" fmla="*/ 3429003 w 5260975"/>
                  <a:gd name="connsiteY45" fmla="*/ 4577301 h 4707593"/>
                  <a:gd name="connsiteX46" fmla="*/ 3355264 w 5260975"/>
                  <a:gd name="connsiteY46" fmla="*/ 4603033 h 4707593"/>
                  <a:gd name="connsiteX47" fmla="*/ 3292757 w 5260975"/>
                  <a:gd name="connsiteY47" fmla="*/ 4620027 h 4707593"/>
                  <a:gd name="connsiteX48" fmla="*/ 3266643 w 5260975"/>
                  <a:gd name="connsiteY48" fmla="*/ 4628188 h 4707593"/>
                  <a:gd name="connsiteX49" fmla="*/ 3206921 w 5260975"/>
                  <a:gd name="connsiteY49" fmla="*/ 4641823 h 4707593"/>
                  <a:gd name="connsiteX50" fmla="*/ 3173123 w 5260975"/>
                  <a:gd name="connsiteY50" fmla="*/ 4651425 h 4707593"/>
                  <a:gd name="connsiteX51" fmla="*/ 3090646 w 5260975"/>
                  <a:gd name="connsiteY51" fmla="*/ 4662274 h 4707593"/>
                  <a:gd name="connsiteX52" fmla="*/ 3005480 w 5260975"/>
                  <a:gd name="connsiteY52" fmla="*/ 4672739 h 4707593"/>
                  <a:gd name="connsiteX53" fmla="*/ 2958721 w 5260975"/>
                  <a:gd name="connsiteY53" fmla="*/ 4676196 h 4707593"/>
                  <a:gd name="connsiteX54" fmla="*/ 2917915 w 5260975"/>
                  <a:gd name="connsiteY54" fmla="*/ 4681670 h 4707593"/>
                  <a:gd name="connsiteX55" fmla="*/ 2882389 w 5260975"/>
                  <a:gd name="connsiteY55" fmla="*/ 4685126 h 4707593"/>
                  <a:gd name="connsiteX56" fmla="*/ 2825837 w 5260975"/>
                  <a:gd name="connsiteY56" fmla="*/ 4692135 h 4707593"/>
                  <a:gd name="connsiteX57" fmla="*/ 2802313 w 5260975"/>
                  <a:gd name="connsiteY57" fmla="*/ 4693960 h 4707593"/>
                  <a:gd name="connsiteX58" fmla="*/ 2746816 w 5260975"/>
                  <a:gd name="connsiteY58" fmla="*/ 4693863 h 4707593"/>
                  <a:gd name="connsiteX59" fmla="*/ 2727517 w 5260975"/>
                  <a:gd name="connsiteY59" fmla="*/ 4692903 h 4707593"/>
                  <a:gd name="connsiteX60" fmla="*/ 2690359 w 5260975"/>
                  <a:gd name="connsiteY60" fmla="*/ 4680997 h 4707593"/>
                  <a:gd name="connsiteX61" fmla="*/ 2685943 w 5260975"/>
                  <a:gd name="connsiteY61" fmla="*/ 4680133 h 4707593"/>
                  <a:gd name="connsiteX62" fmla="*/ 2661554 w 5260975"/>
                  <a:gd name="connsiteY62" fmla="*/ 4675428 h 4707593"/>
                  <a:gd name="connsiteX63" fmla="*/ 2648208 w 5260975"/>
                  <a:gd name="connsiteY63" fmla="*/ 4673892 h 4707593"/>
                  <a:gd name="connsiteX64" fmla="*/ 2597512 w 5260975"/>
                  <a:gd name="connsiteY64" fmla="*/ 4664099 h 4707593"/>
                  <a:gd name="connsiteX65" fmla="*/ 2568324 w 5260975"/>
                  <a:gd name="connsiteY65" fmla="*/ 4659490 h 4707593"/>
                  <a:gd name="connsiteX66" fmla="*/ 2544704 w 5260975"/>
                  <a:gd name="connsiteY66" fmla="*/ 4660162 h 4707593"/>
                  <a:gd name="connsiteX67" fmla="*/ 2503225 w 5260975"/>
                  <a:gd name="connsiteY67" fmla="*/ 4661026 h 4707593"/>
                  <a:gd name="connsiteX68" fmla="*/ 2489975 w 5260975"/>
                  <a:gd name="connsiteY68" fmla="*/ 4663235 h 4707593"/>
                  <a:gd name="connsiteX69" fmla="*/ 2430061 w 5260975"/>
                  <a:gd name="connsiteY69" fmla="*/ 4656897 h 4707593"/>
                  <a:gd name="connsiteX70" fmla="*/ 2395880 w 5260975"/>
                  <a:gd name="connsiteY70" fmla="*/ 4656417 h 4707593"/>
                  <a:gd name="connsiteX71" fmla="*/ 2357378 w 5260975"/>
                  <a:gd name="connsiteY71" fmla="*/ 4648544 h 4707593"/>
                  <a:gd name="connsiteX72" fmla="*/ 2346145 w 5260975"/>
                  <a:gd name="connsiteY72" fmla="*/ 4648928 h 4707593"/>
                  <a:gd name="connsiteX73" fmla="*/ 2333567 w 5260975"/>
                  <a:gd name="connsiteY73" fmla="*/ 4649600 h 4707593"/>
                  <a:gd name="connsiteX74" fmla="*/ 2294968 w 5260975"/>
                  <a:gd name="connsiteY74" fmla="*/ 4650177 h 4707593"/>
                  <a:gd name="connsiteX75" fmla="*/ 2271540 w 5260975"/>
                  <a:gd name="connsiteY75" fmla="*/ 4653057 h 4707593"/>
                  <a:gd name="connsiteX76" fmla="*/ 2226895 w 5260975"/>
                  <a:gd name="connsiteY76" fmla="*/ 4651329 h 4707593"/>
                  <a:gd name="connsiteX77" fmla="*/ 2210379 w 5260975"/>
                  <a:gd name="connsiteY77" fmla="*/ 4653825 h 4707593"/>
                  <a:gd name="connsiteX78" fmla="*/ 2168613 w 5260975"/>
                  <a:gd name="connsiteY78" fmla="*/ 4654113 h 4707593"/>
                  <a:gd name="connsiteX79" fmla="*/ 2131167 w 5260975"/>
                  <a:gd name="connsiteY79" fmla="*/ 4652673 h 4707593"/>
                  <a:gd name="connsiteX80" fmla="*/ 2095065 w 5260975"/>
                  <a:gd name="connsiteY80" fmla="*/ 4653441 h 4707593"/>
                  <a:gd name="connsiteX81" fmla="*/ 2069237 w 5260975"/>
                  <a:gd name="connsiteY81" fmla="*/ 4656609 h 4707593"/>
                  <a:gd name="connsiteX82" fmla="*/ 2041201 w 5260975"/>
                  <a:gd name="connsiteY82" fmla="*/ 4658529 h 4707593"/>
                  <a:gd name="connsiteX83" fmla="*/ 1963909 w 5260975"/>
                  <a:gd name="connsiteY83" fmla="*/ 4669955 h 4707593"/>
                  <a:gd name="connsiteX84" fmla="*/ 1949603 w 5260975"/>
                  <a:gd name="connsiteY84" fmla="*/ 4667171 h 4707593"/>
                  <a:gd name="connsiteX85" fmla="*/ 1868373 w 5260975"/>
                  <a:gd name="connsiteY85" fmla="*/ 4664578 h 4707593"/>
                  <a:gd name="connsiteX86" fmla="*/ 1850707 w 5260975"/>
                  <a:gd name="connsiteY86" fmla="*/ 4664771 h 4707593"/>
                  <a:gd name="connsiteX87" fmla="*/ 1803275 w 5260975"/>
                  <a:gd name="connsiteY87" fmla="*/ 4653441 h 4707593"/>
                  <a:gd name="connsiteX88" fmla="*/ 1730112 w 5260975"/>
                  <a:gd name="connsiteY88" fmla="*/ 4671396 h 4707593"/>
                  <a:gd name="connsiteX89" fmla="*/ 1661652 w 5260975"/>
                  <a:gd name="connsiteY89" fmla="*/ 4693863 h 4707593"/>
                  <a:gd name="connsiteX90" fmla="*/ 1653011 w 5260975"/>
                  <a:gd name="connsiteY90" fmla="*/ 4696744 h 4707593"/>
                  <a:gd name="connsiteX91" fmla="*/ 1628431 w 5260975"/>
                  <a:gd name="connsiteY91" fmla="*/ 4701641 h 4707593"/>
                  <a:gd name="connsiteX92" fmla="*/ 1597995 w 5260975"/>
                  <a:gd name="connsiteY92" fmla="*/ 4703369 h 4707593"/>
                  <a:gd name="connsiteX93" fmla="*/ 1559396 w 5260975"/>
                  <a:gd name="connsiteY93" fmla="*/ 4707593 h 4707593"/>
                  <a:gd name="connsiteX94" fmla="*/ 1528480 w 5260975"/>
                  <a:gd name="connsiteY94" fmla="*/ 4702312 h 4707593"/>
                  <a:gd name="connsiteX95" fmla="*/ 1485272 w 5260975"/>
                  <a:gd name="connsiteY95" fmla="*/ 4694439 h 4707593"/>
                  <a:gd name="connsiteX96" fmla="*/ 1444562 w 5260975"/>
                  <a:gd name="connsiteY96" fmla="*/ 4686950 h 4707593"/>
                  <a:gd name="connsiteX97" fmla="*/ 1431696 w 5260975"/>
                  <a:gd name="connsiteY97" fmla="*/ 4695783 h 4707593"/>
                  <a:gd name="connsiteX98" fmla="*/ 1411821 w 5260975"/>
                  <a:gd name="connsiteY98" fmla="*/ 4703464 h 4707593"/>
                  <a:gd name="connsiteX99" fmla="*/ 1389738 w 5260975"/>
                  <a:gd name="connsiteY99" fmla="*/ 4694247 h 4707593"/>
                  <a:gd name="connsiteX100" fmla="*/ 1338081 w 5260975"/>
                  <a:gd name="connsiteY100" fmla="*/ 4675141 h 4707593"/>
                  <a:gd name="connsiteX101" fmla="*/ 1305436 w 5260975"/>
                  <a:gd name="connsiteY101" fmla="*/ 4674276 h 4707593"/>
                  <a:gd name="connsiteX102" fmla="*/ 1234481 w 5260975"/>
                  <a:gd name="connsiteY102" fmla="*/ 4666115 h 4707593"/>
                  <a:gd name="connsiteX103" fmla="*/ 1188106 w 5260975"/>
                  <a:gd name="connsiteY103" fmla="*/ 4654497 h 4707593"/>
                  <a:gd name="connsiteX104" fmla="*/ 1154790 w 5260975"/>
                  <a:gd name="connsiteY104" fmla="*/ 4641343 h 4707593"/>
                  <a:gd name="connsiteX105" fmla="*/ 1107069 w 5260975"/>
                  <a:gd name="connsiteY105" fmla="*/ 4624156 h 4707593"/>
                  <a:gd name="connsiteX106" fmla="*/ 1059158 w 5260975"/>
                  <a:gd name="connsiteY106" fmla="*/ 4615227 h 4707593"/>
                  <a:gd name="connsiteX107" fmla="*/ 1024496 w 5260975"/>
                  <a:gd name="connsiteY107" fmla="*/ 4603993 h 4707593"/>
                  <a:gd name="connsiteX108" fmla="*/ 982153 w 5260975"/>
                  <a:gd name="connsiteY108" fmla="*/ 4596311 h 4707593"/>
                  <a:gd name="connsiteX109" fmla="*/ 946628 w 5260975"/>
                  <a:gd name="connsiteY109" fmla="*/ 4596024 h 4707593"/>
                  <a:gd name="connsiteX110" fmla="*/ 890939 w 5260975"/>
                  <a:gd name="connsiteY110" fmla="*/ 4597368 h 4707593"/>
                  <a:gd name="connsiteX111" fmla="*/ 822769 w 5260975"/>
                  <a:gd name="connsiteY111" fmla="*/ 4574133 h 4707593"/>
                  <a:gd name="connsiteX112" fmla="*/ 795212 w 5260975"/>
                  <a:gd name="connsiteY112" fmla="*/ 4568947 h 4707593"/>
                  <a:gd name="connsiteX113" fmla="*/ 769288 w 5260975"/>
                  <a:gd name="connsiteY113" fmla="*/ 4566547 h 4707593"/>
                  <a:gd name="connsiteX114" fmla="*/ 714271 w 5260975"/>
                  <a:gd name="connsiteY114" fmla="*/ 4551089 h 4707593"/>
                  <a:gd name="connsiteX115" fmla="*/ 691900 w 5260975"/>
                  <a:gd name="connsiteY115" fmla="*/ 4545999 h 4707593"/>
                  <a:gd name="connsiteX116" fmla="*/ 660598 w 5260975"/>
                  <a:gd name="connsiteY116" fmla="*/ 4546096 h 4707593"/>
                  <a:gd name="connsiteX117" fmla="*/ 603662 w 5260975"/>
                  <a:gd name="connsiteY117" fmla="*/ 4538991 h 4707593"/>
                  <a:gd name="connsiteX118" fmla="*/ 546821 w 5260975"/>
                  <a:gd name="connsiteY118" fmla="*/ 4518251 h 4707593"/>
                  <a:gd name="connsiteX119" fmla="*/ 522721 w 5260975"/>
                  <a:gd name="connsiteY119" fmla="*/ 4520267 h 4707593"/>
                  <a:gd name="connsiteX120" fmla="*/ 514080 w 5260975"/>
                  <a:gd name="connsiteY120" fmla="*/ 4519788 h 4707593"/>
                  <a:gd name="connsiteX121" fmla="*/ 436404 w 5260975"/>
                  <a:gd name="connsiteY121" fmla="*/ 4508361 h 4707593"/>
                  <a:gd name="connsiteX122" fmla="*/ 428626 w 5260975"/>
                  <a:gd name="connsiteY122" fmla="*/ 4507114 h 4707593"/>
                  <a:gd name="connsiteX123" fmla="*/ 392141 w 5260975"/>
                  <a:gd name="connsiteY123" fmla="*/ 4496936 h 4707593"/>
                  <a:gd name="connsiteX124" fmla="*/ 300157 w 5260975"/>
                  <a:gd name="connsiteY124" fmla="*/ 4490599 h 4707593"/>
                  <a:gd name="connsiteX125" fmla="*/ 294493 w 5260975"/>
                  <a:gd name="connsiteY125" fmla="*/ 4489831 h 4707593"/>
                  <a:gd name="connsiteX126" fmla="*/ 263671 w 5260975"/>
                  <a:gd name="connsiteY126" fmla="*/ 4494919 h 4707593"/>
                  <a:gd name="connsiteX127" fmla="*/ 248406 w 5260975"/>
                  <a:gd name="connsiteY127" fmla="*/ 4502121 h 4707593"/>
                  <a:gd name="connsiteX128" fmla="*/ 224594 w 5260975"/>
                  <a:gd name="connsiteY128" fmla="*/ 4509610 h 4707593"/>
                  <a:gd name="connsiteX129" fmla="*/ 200398 w 5260975"/>
                  <a:gd name="connsiteY129" fmla="*/ 4512395 h 4707593"/>
                  <a:gd name="connsiteX130" fmla="*/ 159783 w 5260975"/>
                  <a:gd name="connsiteY130" fmla="*/ 4501064 h 4707593"/>
                  <a:gd name="connsiteX131" fmla="*/ 144997 w 5260975"/>
                  <a:gd name="connsiteY131" fmla="*/ 4499912 h 4707593"/>
                  <a:gd name="connsiteX132" fmla="*/ 112064 w 5260975"/>
                  <a:gd name="connsiteY132" fmla="*/ 4494440 h 4707593"/>
                  <a:gd name="connsiteX133" fmla="*/ 83259 w 5260975"/>
                  <a:gd name="connsiteY133" fmla="*/ 4494824 h 4707593"/>
                  <a:gd name="connsiteX134" fmla="*/ 60120 w 5260975"/>
                  <a:gd name="connsiteY134" fmla="*/ 4503561 h 4707593"/>
                  <a:gd name="connsiteX135" fmla="*/ 26514 w 5260975"/>
                  <a:gd name="connsiteY135" fmla="*/ 4505289 h 4707593"/>
                  <a:gd name="connsiteX136" fmla="*/ 4814 w 5260975"/>
                  <a:gd name="connsiteY136" fmla="*/ 4498952 h 4707593"/>
                  <a:gd name="connsiteX137" fmla="*/ 398 w 5260975"/>
                  <a:gd name="connsiteY137" fmla="*/ 4498089 h 4707593"/>
                  <a:gd name="connsiteX138" fmla="*/ 0 w 5260975"/>
                  <a:gd name="connsiteY138" fmla="*/ 4498087 h 470759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  <a:cxn ang="0">
                    <a:pos x="connsiteX48" y="connsiteY48"/>
                  </a:cxn>
                  <a:cxn ang="0">
                    <a:pos x="connsiteX49" y="connsiteY49"/>
                  </a:cxn>
                  <a:cxn ang="0">
                    <a:pos x="connsiteX50" y="connsiteY50"/>
                  </a:cxn>
                  <a:cxn ang="0">
                    <a:pos x="connsiteX51" y="connsiteY51"/>
                  </a:cxn>
                  <a:cxn ang="0">
                    <a:pos x="connsiteX52" y="connsiteY52"/>
                  </a:cxn>
                  <a:cxn ang="0">
                    <a:pos x="connsiteX53" y="connsiteY53"/>
                  </a:cxn>
                  <a:cxn ang="0">
                    <a:pos x="connsiteX54" y="connsiteY54"/>
                  </a:cxn>
                  <a:cxn ang="0">
                    <a:pos x="connsiteX55" y="connsiteY55"/>
                  </a:cxn>
                  <a:cxn ang="0">
                    <a:pos x="connsiteX56" y="connsiteY56"/>
                  </a:cxn>
                  <a:cxn ang="0">
                    <a:pos x="connsiteX57" y="connsiteY57"/>
                  </a:cxn>
                  <a:cxn ang="0">
                    <a:pos x="connsiteX58" y="connsiteY58"/>
                  </a:cxn>
                  <a:cxn ang="0">
                    <a:pos x="connsiteX59" y="connsiteY59"/>
                  </a:cxn>
                  <a:cxn ang="0">
                    <a:pos x="connsiteX60" y="connsiteY60"/>
                  </a:cxn>
                  <a:cxn ang="0">
                    <a:pos x="connsiteX61" y="connsiteY61"/>
                  </a:cxn>
                  <a:cxn ang="0">
                    <a:pos x="connsiteX62" y="connsiteY62"/>
                  </a:cxn>
                  <a:cxn ang="0">
                    <a:pos x="connsiteX63" y="connsiteY63"/>
                  </a:cxn>
                  <a:cxn ang="0">
                    <a:pos x="connsiteX64" y="connsiteY64"/>
                  </a:cxn>
                  <a:cxn ang="0">
                    <a:pos x="connsiteX65" y="connsiteY65"/>
                  </a:cxn>
                  <a:cxn ang="0">
                    <a:pos x="connsiteX66" y="connsiteY66"/>
                  </a:cxn>
                  <a:cxn ang="0">
                    <a:pos x="connsiteX67" y="connsiteY67"/>
                  </a:cxn>
                  <a:cxn ang="0">
                    <a:pos x="connsiteX68" y="connsiteY68"/>
                  </a:cxn>
                  <a:cxn ang="0">
                    <a:pos x="connsiteX69" y="connsiteY69"/>
                  </a:cxn>
                  <a:cxn ang="0">
                    <a:pos x="connsiteX70" y="connsiteY70"/>
                  </a:cxn>
                  <a:cxn ang="0">
                    <a:pos x="connsiteX71" y="connsiteY71"/>
                  </a:cxn>
                  <a:cxn ang="0">
                    <a:pos x="connsiteX72" y="connsiteY72"/>
                  </a:cxn>
                  <a:cxn ang="0">
                    <a:pos x="connsiteX73" y="connsiteY73"/>
                  </a:cxn>
                  <a:cxn ang="0">
                    <a:pos x="connsiteX74" y="connsiteY74"/>
                  </a:cxn>
                  <a:cxn ang="0">
                    <a:pos x="connsiteX75" y="connsiteY75"/>
                  </a:cxn>
                  <a:cxn ang="0">
                    <a:pos x="connsiteX76" y="connsiteY76"/>
                  </a:cxn>
                  <a:cxn ang="0">
                    <a:pos x="connsiteX77" y="connsiteY77"/>
                  </a:cxn>
                  <a:cxn ang="0">
                    <a:pos x="connsiteX78" y="connsiteY78"/>
                  </a:cxn>
                  <a:cxn ang="0">
                    <a:pos x="connsiteX79" y="connsiteY79"/>
                  </a:cxn>
                  <a:cxn ang="0">
                    <a:pos x="connsiteX80" y="connsiteY80"/>
                  </a:cxn>
                  <a:cxn ang="0">
                    <a:pos x="connsiteX81" y="connsiteY81"/>
                  </a:cxn>
                  <a:cxn ang="0">
                    <a:pos x="connsiteX82" y="connsiteY82"/>
                  </a:cxn>
                  <a:cxn ang="0">
                    <a:pos x="connsiteX83" y="connsiteY83"/>
                  </a:cxn>
                  <a:cxn ang="0">
                    <a:pos x="connsiteX84" y="connsiteY84"/>
                  </a:cxn>
                  <a:cxn ang="0">
                    <a:pos x="connsiteX85" y="connsiteY85"/>
                  </a:cxn>
                  <a:cxn ang="0">
                    <a:pos x="connsiteX86" y="connsiteY86"/>
                  </a:cxn>
                  <a:cxn ang="0">
                    <a:pos x="connsiteX87" y="connsiteY87"/>
                  </a:cxn>
                  <a:cxn ang="0">
                    <a:pos x="connsiteX88" y="connsiteY88"/>
                  </a:cxn>
                  <a:cxn ang="0">
                    <a:pos x="connsiteX89" y="connsiteY89"/>
                  </a:cxn>
                  <a:cxn ang="0">
                    <a:pos x="connsiteX90" y="connsiteY90"/>
                  </a:cxn>
                  <a:cxn ang="0">
                    <a:pos x="connsiteX91" y="connsiteY91"/>
                  </a:cxn>
                  <a:cxn ang="0">
                    <a:pos x="connsiteX92" y="connsiteY92"/>
                  </a:cxn>
                  <a:cxn ang="0">
                    <a:pos x="connsiteX93" y="connsiteY93"/>
                  </a:cxn>
                  <a:cxn ang="0">
                    <a:pos x="connsiteX94" y="connsiteY94"/>
                  </a:cxn>
                  <a:cxn ang="0">
                    <a:pos x="connsiteX95" y="connsiteY95"/>
                  </a:cxn>
                  <a:cxn ang="0">
                    <a:pos x="connsiteX96" y="connsiteY96"/>
                  </a:cxn>
                  <a:cxn ang="0">
                    <a:pos x="connsiteX97" y="connsiteY97"/>
                  </a:cxn>
                  <a:cxn ang="0">
                    <a:pos x="connsiteX98" y="connsiteY98"/>
                  </a:cxn>
                  <a:cxn ang="0">
                    <a:pos x="connsiteX99" y="connsiteY99"/>
                  </a:cxn>
                  <a:cxn ang="0">
                    <a:pos x="connsiteX100" y="connsiteY100"/>
                  </a:cxn>
                  <a:cxn ang="0">
                    <a:pos x="connsiteX101" y="connsiteY101"/>
                  </a:cxn>
                  <a:cxn ang="0">
                    <a:pos x="connsiteX102" y="connsiteY102"/>
                  </a:cxn>
                  <a:cxn ang="0">
                    <a:pos x="connsiteX103" y="connsiteY103"/>
                  </a:cxn>
                  <a:cxn ang="0">
                    <a:pos x="connsiteX104" y="connsiteY104"/>
                  </a:cxn>
                  <a:cxn ang="0">
                    <a:pos x="connsiteX105" y="connsiteY105"/>
                  </a:cxn>
                  <a:cxn ang="0">
                    <a:pos x="connsiteX106" y="connsiteY106"/>
                  </a:cxn>
                  <a:cxn ang="0">
                    <a:pos x="connsiteX107" y="connsiteY107"/>
                  </a:cxn>
                  <a:cxn ang="0">
                    <a:pos x="connsiteX108" y="connsiteY108"/>
                  </a:cxn>
                  <a:cxn ang="0">
                    <a:pos x="connsiteX109" y="connsiteY109"/>
                  </a:cxn>
                  <a:cxn ang="0">
                    <a:pos x="connsiteX110" y="connsiteY110"/>
                  </a:cxn>
                  <a:cxn ang="0">
                    <a:pos x="connsiteX111" y="connsiteY111"/>
                  </a:cxn>
                  <a:cxn ang="0">
                    <a:pos x="connsiteX112" y="connsiteY112"/>
                  </a:cxn>
                  <a:cxn ang="0">
                    <a:pos x="connsiteX113" y="connsiteY113"/>
                  </a:cxn>
                  <a:cxn ang="0">
                    <a:pos x="connsiteX114" y="connsiteY114"/>
                  </a:cxn>
                  <a:cxn ang="0">
                    <a:pos x="connsiteX115" y="connsiteY115"/>
                  </a:cxn>
                  <a:cxn ang="0">
                    <a:pos x="connsiteX116" y="connsiteY116"/>
                  </a:cxn>
                  <a:cxn ang="0">
                    <a:pos x="connsiteX117" y="connsiteY117"/>
                  </a:cxn>
                  <a:cxn ang="0">
                    <a:pos x="connsiteX118" y="connsiteY118"/>
                  </a:cxn>
                  <a:cxn ang="0">
                    <a:pos x="connsiteX119" y="connsiteY119"/>
                  </a:cxn>
                  <a:cxn ang="0">
                    <a:pos x="connsiteX120" y="connsiteY120"/>
                  </a:cxn>
                  <a:cxn ang="0">
                    <a:pos x="connsiteX121" y="connsiteY121"/>
                  </a:cxn>
                  <a:cxn ang="0">
                    <a:pos x="connsiteX122" y="connsiteY122"/>
                  </a:cxn>
                  <a:cxn ang="0">
                    <a:pos x="connsiteX123" y="connsiteY123"/>
                  </a:cxn>
                  <a:cxn ang="0">
                    <a:pos x="connsiteX124" y="connsiteY124"/>
                  </a:cxn>
                  <a:cxn ang="0">
                    <a:pos x="connsiteX125" y="connsiteY125"/>
                  </a:cxn>
                  <a:cxn ang="0">
                    <a:pos x="connsiteX126" y="connsiteY126"/>
                  </a:cxn>
                  <a:cxn ang="0">
                    <a:pos x="connsiteX127" y="connsiteY127"/>
                  </a:cxn>
                  <a:cxn ang="0">
                    <a:pos x="connsiteX128" y="connsiteY128"/>
                  </a:cxn>
                  <a:cxn ang="0">
                    <a:pos x="connsiteX129" y="connsiteY129"/>
                  </a:cxn>
                  <a:cxn ang="0">
                    <a:pos x="connsiteX130" y="connsiteY130"/>
                  </a:cxn>
                  <a:cxn ang="0">
                    <a:pos x="connsiteX131" y="connsiteY131"/>
                  </a:cxn>
                  <a:cxn ang="0">
                    <a:pos x="connsiteX132" y="connsiteY132"/>
                  </a:cxn>
                  <a:cxn ang="0">
                    <a:pos x="connsiteX133" y="connsiteY133"/>
                  </a:cxn>
                  <a:cxn ang="0">
                    <a:pos x="connsiteX134" y="connsiteY134"/>
                  </a:cxn>
                  <a:cxn ang="0">
                    <a:pos x="connsiteX135" y="connsiteY135"/>
                  </a:cxn>
                  <a:cxn ang="0">
                    <a:pos x="connsiteX136" y="connsiteY136"/>
                  </a:cxn>
                  <a:cxn ang="0">
                    <a:pos x="connsiteX137" y="connsiteY137"/>
                  </a:cxn>
                  <a:cxn ang="0">
                    <a:pos x="connsiteX138" y="connsiteY138"/>
                  </a:cxn>
                </a:cxnLst>
                <a:rect l="l" t="t" r="r" b="b"/>
                <a:pathLst>
                  <a:path w="5260975" h="4707593">
                    <a:moveTo>
                      <a:pt x="0" y="0"/>
                    </a:moveTo>
                    <a:lnTo>
                      <a:pt x="5260975" y="0"/>
                    </a:lnTo>
                    <a:lnTo>
                      <a:pt x="5260975" y="3296937"/>
                    </a:lnTo>
                    <a:lnTo>
                      <a:pt x="5260975" y="3518571"/>
                    </a:lnTo>
                    <a:lnTo>
                      <a:pt x="5226503" y="3534000"/>
                    </a:lnTo>
                    <a:cubicBezTo>
                      <a:pt x="5219783" y="3536785"/>
                      <a:pt x="5212389" y="3538321"/>
                      <a:pt x="5206341" y="3542065"/>
                    </a:cubicBezTo>
                    <a:cubicBezTo>
                      <a:pt x="5178495" y="3559156"/>
                      <a:pt x="5151515" y="3577591"/>
                      <a:pt x="5123287" y="3594010"/>
                    </a:cubicBezTo>
                    <a:cubicBezTo>
                      <a:pt x="5094195" y="3611004"/>
                      <a:pt x="5068175" y="3631071"/>
                      <a:pt x="5048107" y="3658244"/>
                    </a:cubicBezTo>
                    <a:cubicBezTo>
                      <a:pt x="5029480" y="3683496"/>
                      <a:pt x="5011429" y="3709131"/>
                      <a:pt x="4992899" y="3734479"/>
                    </a:cubicBezTo>
                    <a:cubicBezTo>
                      <a:pt x="4988194" y="3740912"/>
                      <a:pt x="4983873" y="3748498"/>
                      <a:pt x="4977440" y="3752627"/>
                    </a:cubicBezTo>
                    <a:cubicBezTo>
                      <a:pt x="4964094" y="3761268"/>
                      <a:pt x="4949499" y="3768277"/>
                      <a:pt x="4935193" y="3775382"/>
                    </a:cubicBezTo>
                    <a:cubicBezTo>
                      <a:pt x="4922903" y="3781431"/>
                      <a:pt x="4909845" y="3785943"/>
                      <a:pt x="4897844" y="3792472"/>
                    </a:cubicBezTo>
                    <a:cubicBezTo>
                      <a:pt x="4888243" y="3797658"/>
                      <a:pt x="4879697" y="3804859"/>
                      <a:pt x="4870767" y="3811388"/>
                    </a:cubicBezTo>
                    <a:cubicBezTo>
                      <a:pt x="4862990" y="3817052"/>
                      <a:pt x="4854445" y="3821949"/>
                      <a:pt x="4847916" y="3828767"/>
                    </a:cubicBezTo>
                    <a:cubicBezTo>
                      <a:pt x="4831977" y="3845281"/>
                      <a:pt x="4815942" y="3861508"/>
                      <a:pt x="4796163" y="3873702"/>
                    </a:cubicBezTo>
                    <a:cubicBezTo>
                      <a:pt x="4776672" y="3885799"/>
                      <a:pt x="4758237" y="3899338"/>
                      <a:pt x="4738843" y="3911628"/>
                    </a:cubicBezTo>
                    <a:cubicBezTo>
                      <a:pt x="4719831" y="3923630"/>
                      <a:pt x="4702645" y="3936783"/>
                      <a:pt x="4692755" y="3958099"/>
                    </a:cubicBezTo>
                    <a:cubicBezTo>
                      <a:pt x="4688339" y="3967508"/>
                      <a:pt x="4682097" y="3977782"/>
                      <a:pt x="4673744" y="3983255"/>
                    </a:cubicBezTo>
                    <a:cubicBezTo>
                      <a:pt x="4661838" y="3991032"/>
                      <a:pt x="4646764" y="3993817"/>
                      <a:pt x="4633801" y="4000442"/>
                    </a:cubicBezTo>
                    <a:cubicBezTo>
                      <a:pt x="4618535" y="4008219"/>
                      <a:pt x="4600869" y="4014940"/>
                      <a:pt x="4590499" y="4027326"/>
                    </a:cubicBezTo>
                    <a:cubicBezTo>
                      <a:pt x="4581281" y="4038368"/>
                      <a:pt x="4571968" y="4047009"/>
                      <a:pt x="4559773" y="4054018"/>
                    </a:cubicBezTo>
                    <a:cubicBezTo>
                      <a:pt x="4551229" y="4058915"/>
                      <a:pt x="4544892" y="4067844"/>
                      <a:pt x="4536059" y="4071877"/>
                    </a:cubicBezTo>
                    <a:cubicBezTo>
                      <a:pt x="4524441" y="4077254"/>
                      <a:pt x="4512727" y="4081479"/>
                      <a:pt x="4502549" y="4089832"/>
                    </a:cubicBezTo>
                    <a:cubicBezTo>
                      <a:pt x="4491987" y="4098473"/>
                      <a:pt x="4479986" y="4105290"/>
                      <a:pt x="4468944" y="4113356"/>
                    </a:cubicBezTo>
                    <a:cubicBezTo>
                      <a:pt x="4463087" y="4117676"/>
                      <a:pt x="4458286" y="4123341"/>
                      <a:pt x="4452622" y="4127854"/>
                    </a:cubicBezTo>
                    <a:cubicBezTo>
                      <a:pt x="4442252" y="4136111"/>
                      <a:pt x="4431690" y="4144176"/>
                      <a:pt x="4421032" y="4151953"/>
                    </a:cubicBezTo>
                    <a:cubicBezTo>
                      <a:pt x="4410375" y="4159731"/>
                      <a:pt x="4400197" y="4168756"/>
                      <a:pt x="4388483" y="4174421"/>
                    </a:cubicBezTo>
                    <a:cubicBezTo>
                      <a:pt x="4368513" y="4184023"/>
                      <a:pt x="4346717" y="4189784"/>
                      <a:pt x="4327321" y="4200153"/>
                    </a:cubicBezTo>
                    <a:cubicBezTo>
                      <a:pt x="4307639" y="4210714"/>
                      <a:pt x="4289107" y="4223965"/>
                      <a:pt x="4271633" y="4237983"/>
                    </a:cubicBezTo>
                    <a:cubicBezTo>
                      <a:pt x="4257807" y="4249025"/>
                      <a:pt x="4244845" y="4259971"/>
                      <a:pt x="4227465" y="4265635"/>
                    </a:cubicBezTo>
                    <a:cubicBezTo>
                      <a:pt x="4217768" y="4268804"/>
                      <a:pt x="4207591" y="4275717"/>
                      <a:pt x="4201733" y="4283783"/>
                    </a:cubicBezTo>
                    <a:cubicBezTo>
                      <a:pt x="4189059" y="4301353"/>
                      <a:pt x="4172833" y="4313739"/>
                      <a:pt x="4154494" y="4324301"/>
                    </a:cubicBezTo>
                    <a:cubicBezTo>
                      <a:pt x="4130010" y="4338511"/>
                      <a:pt x="4105814" y="4353009"/>
                      <a:pt x="4081234" y="4366931"/>
                    </a:cubicBezTo>
                    <a:cubicBezTo>
                      <a:pt x="4066737" y="4375189"/>
                      <a:pt x="4052335" y="4383926"/>
                      <a:pt x="4036971" y="4389975"/>
                    </a:cubicBezTo>
                    <a:cubicBezTo>
                      <a:pt x="4005575" y="4402457"/>
                      <a:pt x="3973410" y="4413114"/>
                      <a:pt x="3941725" y="4424733"/>
                    </a:cubicBezTo>
                    <a:cubicBezTo>
                      <a:pt x="3931355" y="4428477"/>
                      <a:pt x="3921561" y="4433854"/>
                      <a:pt x="3910999" y="4437119"/>
                    </a:cubicBezTo>
                    <a:cubicBezTo>
                      <a:pt x="3899573" y="4440671"/>
                      <a:pt x="3887285" y="4441727"/>
                      <a:pt x="3875859" y="4445280"/>
                    </a:cubicBezTo>
                    <a:cubicBezTo>
                      <a:pt x="3856847" y="4451136"/>
                      <a:pt x="3838412" y="4458626"/>
                      <a:pt x="3819401" y="4464579"/>
                    </a:cubicBezTo>
                    <a:cubicBezTo>
                      <a:pt x="3782723" y="4476005"/>
                      <a:pt x="3745949" y="4486951"/>
                      <a:pt x="3709176" y="4497800"/>
                    </a:cubicBezTo>
                    <a:cubicBezTo>
                      <a:pt x="3701303" y="4500105"/>
                      <a:pt x="3692757" y="4500393"/>
                      <a:pt x="3684981" y="4502889"/>
                    </a:cubicBezTo>
                    <a:cubicBezTo>
                      <a:pt x="3664337" y="4509610"/>
                      <a:pt x="3643789" y="4516907"/>
                      <a:pt x="3623338" y="4524300"/>
                    </a:cubicBezTo>
                    <a:cubicBezTo>
                      <a:pt x="3610953" y="4528813"/>
                      <a:pt x="3598854" y="4534382"/>
                      <a:pt x="3586373" y="4538702"/>
                    </a:cubicBezTo>
                    <a:cubicBezTo>
                      <a:pt x="3576387" y="4542159"/>
                      <a:pt x="3566113" y="4544847"/>
                      <a:pt x="3555743" y="4546960"/>
                    </a:cubicBezTo>
                    <a:cubicBezTo>
                      <a:pt x="3546814" y="4548785"/>
                      <a:pt x="3537501" y="4548592"/>
                      <a:pt x="3528667" y="4550801"/>
                    </a:cubicBezTo>
                    <a:cubicBezTo>
                      <a:pt x="3504759" y="4556753"/>
                      <a:pt x="3481140" y="4563475"/>
                      <a:pt x="3457424" y="4569811"/>
                    </a:cubicBezTo>
                    <a:cubicBezTo>
                      <a:pt x="3447919" y="4572308"/>
                      <a:pt x="3438221" y="4574133"/>
                      <a:pt x="3429003" y="4577301"/>
                    </a:cubicBezTo>
                    <a:cubicBezTo>
                      <a:pt x="3404327" y="4585654"/>
                      <a:pt x="3380036" y="4595159"/>
                      <a:pt x="3355264" y="4603033"/>
                    </a:cubicBezTo>
                    <a:cubicBezTo>
                      <a:pt x="3334717" y="4609562"/>
                      <a:pt x="3313593" y="4614266"/>
                      <a:pt x="3292757" y="4620027"/>
                    </a:cubicBezTo>
                    <a:cubicBezTo>
                      <a:pt x="3283924" y="4622524"/>
                      <a:pt x="3275475" y="4626077"/>
                      <a:pt x="3266643" y="4628188"/>
                    </a:cubicBezTo>
                    <a:cubicBezTo>
                      <a:pt x="3246863" y="4632990"/>
                      <a:pt x="3226796" y="4637022"/>
                      <a:pt x="3206921" y="4641823"/>
                    </a:cubicBezTo>
                    <a:cubicBezTo>
                      <a:pt x="3195590" y="4644607"/>
                      <a:pt x="3184645" y="4649600"/>
                      <a:pt x="3173123" y="4651425"/>
                    </a:cubicBezTo>
                    <a:cubicBezTo>
                      <a:pt x="3145759" y="4655745"/>
                      <a:pt x="3118203" y="4658817"/>
                      <a:pt x="3090646" y="4662274"/>
                    </a:cubicBezTo>
                    <a:cubicBezTo>
                      <a:pt x="3062227" y="4665826"/>
                      <a:pt x="3033902" y="4669571"/>
                      <a:pt x="3005480" y="4672739"/>
                    </a:cubicBezTo>
                    <a:cubicBezTo>
                      <a:pt x="2989926" y="4674372"/>
                      <a:pt x="2974275" y="4674660"/>
                      <a:pt x="2958721" y="4676196"/>
                    </a:cubicBezTo>
                    <a:cubicBezTo>
                      <a:pt x="2945087" y="4677541"/>
                      <a:pt x="2931549" y="4680037"/>
                      <a:pt x="2917915" y="4681670"/>
                    </a:cubicBezTo>
                    <a:cubicBezTo>
                      <a:pt x="2906105" y="4683013"/>
                      <a:pt x="2894199" y="4683781"/>
                      <a:pt x="2882389" y="4685126"/>
                    </a:cubicBezTo>
                    <a:cubicBezTo>
                      <a:pt x="2863475" y="4687334"/>
                      <a:pt x="2844655" y="4689831"/>
                      <a:pt x="2825837" y="4692135"/>
                    </a:cubicBezTo>
                    <a:cubicBezTo>
                      <a:pt x="2817964" y="4692999"/>
                      <a:pt x="2809706" y="4695399"/>
                      <a:pt x="2802313" y="4693960"/>
                    </a:cubicBezTo>
                    <a:cubicBezTo>
                      <a:pt x="2783686" y="4690310"/>
                      <a:pt x="2765347" y="4691367"/>
                      <a:pt x="2746816" y="4693863"/>
                    </a:cubicBezTo>
                    <a:cubicBezTo>
                      <a:pt x="2740479" y="4694728"/>
                      <a:pt x="2733662" y="4694535"/>
                      <a:pt x="2727517" y="4692903"/>
                    </a:cubicBezTo>
                    <a:cubicBezTo>
                      <a:pt x="2714939" y="4689638"/>
                      <a:pt x="2702745" y="4685029"/>
                      <a:pt x="2690359" y="4680997"/>
                    </a:cubicBezTo>
                    <a:cubicBezTo>
                      <a:pt x="2689014" y="4680517"/>
                      <a:pt x="2687382" y="4680421"/>
                      <a:pt x="2685943" y="4680133"/>
                    </a:cubicBezTo>
                    <a:cubicBezTo>
                      <a:pt x="2677781" y="4678500"/>
                      <a:pt x="2669717" y="4676868"/>
                      <a:pt x="2661554" y="4675428"/>
                    </a:cubicBezTo>
                    <a:cubicBezTo>
                      <a:pt x="2657138" y="4674660"/>
                      <a:pt x="2652625" y="4674564"/>
                      <a:pt x="2648208" y="4673892"/>
                    </a:cubicBezTo>
                    <a:cubicBezTo>
                      <a:pt x="2631118" y="4671203"/>
                      <a:pt x="2612299" y="4675716"/>
                      <a:pt x="2597512" y="4664099"/>
                    </a:cubicBezTo>
                    <a:cubicBezTo>
                      <a:pt x="2587911" y="4656609"/>
                      <a:pt x="2578597" y="4658338"/>
                      <a:pt x="2568324" y="4659490"/>
                    </a:cubicBezTo>
                    <a:cubicBezTo>
                      <a:pt x="2560547" y="4660354"/>
                      <a:pt x="2552577" y="4660065"/>
                      <a:pt x="2544704" y="4660162"/>
                    </a:cubicBezTo>
                    <a:cubicBezTo>
                      <a:pt x="2530878" y="4660449"/>
                      <a:pt x="2517052" y="4660546"/>
                      <a:pt x="2503225" y="4661026"/>
                    </a:cubicBezTo>
                    <a:cubicBezTo>
                      <a:pt x="2498808" y="4661218"/>
                      <a:pt x="2494297" y="4663619"/>
                      <a:pt x="2489975" y="4663235"/>
                    </a:cubicBezTo>
                    <a:cubicBezTo>
                      <a:pt x="2470004" y="4661410"/>
                      <a:pt x="2450033" y="4658529"/>
                      <a:pt x="2430061" y="4656897"/>
                    </a:cubicBezTo>
                    <a:cubicBezTo>
                      <a:pt x="2418732" y="4655938"/>
                      <a:pt x="2407114" y="4657761"/>
                      <a:pt x="2395880" y="4656417"/>
                    </a:cubicBezTo>
                    <a:cubicBezTo>
                      <a:pt x="2382919" y="4654881"/>
                      <a:pt x="2370245" y="4650945"/>
                      <a:pt x="2357378" y="4648544"/>
                    </a:cubicBezTo>
                    <a:cubicBezTo>
                      <a:pt x="2353826" y="4647872"/>
                      <a:pt x="2349889" y="4648736"/>
                      <a:pt x="2346145" y="4648928"/>
                    </a:cubicBezTo>
                    <a:cubicBezTo>
                      <a:pt x="2341920" y="4649120"/>
                      <a:pt x="2337791" y="4649504"/>
                      <a:pt x="2333567" y="4649600"/>
                    </a:cubicBezTo>
                    <a:cubicBezTo>
                      <a:pt x="2320700" y="4649793"/>
                      <a:pt x="2307835" y="4649504"/>
                      <a:pt x="2294968" y="4650177"/>
                    </a:cubicBezTo>
                    <a:cubicBezTo>
                      <a:pt x="2287095" y="4650561"/>
                      <a:pt x="2278839" y="4654497"/>
                      <a:pt x="2271540" y="4653057"/>
                    </a:cubicBezTo>
                    <a:cubicBezTo>
                      <a:pt x="2256659" y="4650272"/>
                      <a:pt x="2241776" y="4656513"/>
                      <a:pt x="2226895" y="4651329"/>
                    </a:cubicBezTo>
                    <a:cubicBezTo>
                      <a:pt x="2222285" y="4649793"/>
                      <a:pt x="2215948" y="4653633"/>
                      <a:pt x="2210379" y="4653825"/>
                    </a:cubicBezTo>
                    <a:cubicBezTo>
                      <a:pt x="2196457" y="4654305"/>
                      <a:pt x="2182535" y="4654209"/>
                      <a:pt x="2168613" y="4654113"/>
                    </a:cubicBezTo>
                    <a:cubicBezTo>
                      <a:pt x="2156131" y="4654017"/>
                      <a:pt x="2143168" y="4655361"/>
                      <a:pt x="2131167" y="4652673"/>
                    </a:cubicBezTo>
                    <a:cubicBezTo>
                      <a:pt x="2118588" y="4649793"/>
                      <a:pt x="2107259" y="4650177"/>
                      <a:pt x="2095065" y="4653441"/>
                    </a:cubicBezTo>
                    <a:cubicBezTo>
                      <a:pt x="2086711" y="4655649"/>
                      <a:pt x="2077878" y="4655938"/>
                      <a:pt x="2069237" y="4656609"/>
                    </a:cubicBezTo>
                    <a:cubicBezTo>
                      <a:pt x="2059924" y="4657377"/>
                      <a:pt x="2049650" y="4655361"/>
                      <a:pt x="2041201" y="4658529"/>
                    </a:cubicBezTo>
                    <a:cubicBezTo>
                      <a:pt x="2016044" y="4667939"/>
                      <a:pt x="1990216" y="4669955"/>
                      <a:pt x="1963909" y="4669955"/>
                    </a:cubicBezTo>
                    <a:cubicBezTo>
                      <a:pt x="1959107" y="4669955"/>
                      <a:pt x="1954210" y="4668612"/>
                      <a:pt x="1949603" y="4667171"/>
                    </a:cubicBezTo>
                    <a:cubicBezTo>
                      <a:pt x="1922717" y="4658529"/>
                      <a:pt x="1895737" y="4659297"/>
                      <a:pt x="1868373" y="4664578"/>
                    </a:cubicBezTo>
                    <a:cubicBezTo>
                      <a:pt x="1862708" y="4665731"/>
                      <a:pt x="1856372" y="4665923"/>
                      <a:pt x="1850707" y="4664771"/>
                    </a:cubicBezTo>
                    <a:cubicBezTo>
                      <a:pt x="1834768" y="4661410"/>
                      <a:pt x="1819309" y="4655841"/>
                      <a:pt x="1803275" y="4653441"/>
                    </a:cubicBezTo>
                    <a:cubicBezTo>
                      <a:pt x="1776775" y="4649504"/>
                      <a:pt x="1753828" y="4662754"/>
                      <a:pt x="1730112" y="4671396"/>
                    </a:cubicBezTo>
                    <a:cubicBezTo>
                      <a:pt x="1707548" y="4679557"/>
                      <a:pt x="1688345" y="4697992"/>
                      <a:pt x="1661652" y="4693863"/>
                    </a:cubicBezTo>
                    <a:cubicBezTo>
                      <a:pt x="1658965" y="4693479"/>
                      <a:pt x="1655988" y="4696071"/>
                      <a:pt x="1653011" y="4696744"/>
                    </a:cubicBezTo>
                    <a:cubicBezTo>
                      <a:pt x="1644850" y="4698568"/>
                      <a:pt x="1636689" y="4700776"/>
                      <a:pt x="1628431" y="4701641"/>
                    </a:cubicBezTo>
                    <a:cubicBezTo>
                      <a:pt x="1618350" y="4702793"/>
                      <a:pt x="1608076" y="4702409"/>
                      <a:pt x="1597995" y="4703369"/>
                    </a:cubicBezTo>
                    <a:cubicBezTo>
                      <a:pt x="1585032" y="4704521"/>
                      <a:pt x="1572263" y="4707593"/>
                      <a:pt x="1559396" y="4707593"/>
                    </a:cubicBezTo>
                    <a:cubicBezTo>
                      <a:pt x="1549026" y="4707593"/>
                      <a:pt x="1538753" y="4704041"/>
                      <a:pt x="1528480" y="4702312"/>
                    </a:cubicBezTo>
                    <a:cubicBezTo>
                      <a:pt x="1513981" y="4699912"/>
                      <a:pt x="1498042" y="4700584"/>
                      <a:pt x="1485272" y="4694439"/>
                    </a:cubicBezTo>
                    <a:cubicBezTo>
                      <a:pt x="1471639" y="4687910"/>
                      <a:pt x="1458676" y="4684934"/>
                      <a:pt x="1444562" y="4686950"/>
                    </a:cubicBezTo>
                    <a:cubicBezTo>
                      <a:pt x="1439857" y="4687622"/>
                      <a:pt x="1433808" y="4691655"/>
                      <a:pt x="1431696" y="4695783"/>
                    </a:cubicBezTo>
                    <a:cubicBezTo>
                      <a:pt x="1426991" y="4705001"/>
                      <a:pt x="1420559" y="4706634"/>
                      <a:pt x="1411821" y="4703464"/>
                    </a:cubicBezTo>
                    <a:cubicBezTo>
                      <a:pt x="1404236" y="4700776"/>
                      <a:pt x="1394922" y="4699432"/>
                      <a:pt x="1389738" y="4694247"/>
                    </a:cubicBezTo>
                    <a:cubicBezTo>
                      <a:pt x="1375047" y="4679557"/>
                      <a:pt x="1356324" y="4679077"/>
                      <a:pt x="1338081" y="4675141"/>
                    </a:cubicBezTo>
                    <a:cubicBezTo>
                      <a:pt x="1326945" y="4672739"/>
                      <a:pt x="1316574" y="4672644"/>
                      <a:pt x="1305436" y="4674276"/>
                    </a:cubicBezTo>
                    <a:cubicBezTo>
                      <a:pt x="1281241" y="4677925"/>
                      <a:pt x="1257717" y="4672739"/>
                      <a:pt x="1234481" y="4666115"/>
                    </a:cubicBezTo>
                    <a:cubicBezTo>
                      <a:pt x="1219118" y="4661698"/>
                      <a:pt x="1203372" y="4659010"/>
                      <a:pt x="1188106" y="4654497"/>
                    </a:cubicBezTo>
                    <a:cubicBezTo>
                      <a:pt x="1176680" y="4651041"/>
                      <a:pt x="1165255" y="4646912"/>
                      <a:pt x="1154790" y="4641343"/>
                    </a:cubicBezTo>
                    <a:cubicBezTo>
                      <a:pt x="1139618" y="4633181"/>
                      <a:pt x="1126369" y="4620891"/>
                      <a:pt x="1107069" y="4624156"/>
                    </a:cubicBezTo>
                    <a:cubicBezTo>
                      <a:pt x="1090074" y="4627036"/>
                      <a:pt x="1074713" y="4620988"/>
                      <a:pt x="1059158" y="4615227"/>
                    </a:cubicBezTo>
                    <a:cubicBezTo>
                      <a:pt x="1047732" y="4611002"/>
                      <a:pt x="1036308" y="4606681"/>
                      <a:pt x="1024496" y="4603993"/>
                    </a:cubicBezTo>
                    <a:cubicBezTo>
                      <a:pt x="1010478" y="4600824"/>
                      <a:pt x="994635" y="4602169"/>
                      <a:pt x="982153" y="4596311"/>
                    </a:cubicBezTo>
                    <a:cubicBezTo>
                      <a:pt x="969095" y="4590166"/>
                      <a:pt x="958246" y="4594295"/>
                      <a:pt x="946628" y="4596024"/>
                    </a:cubicBezTo>
                    <a:cubicBezTo>
                      <a:pt x="928097" y="4598712"/>
                      <a:pt x="909661" y="4603705"/>
                      <a:pt x="890939" y="4597368"/>
                    </a:cubicBezTo>
                    <a:cubicBezTo>
                      <a:pt x="868184" y="4589687"/>
                      <a:pt x="845620" y="4581430"/>
                      <a:pt x="822769" y="4574133"/>
                    </a:cubicBezTo>
                    <a:cubicBezTo>
                      <a:pt x="813934" y="4571347"/>
                      <a:pt x="804431" y="4570195"/>
                      <a:pt x="795212" y="4568947"/>
                    </a:cubicBezTo>
                    <a:cubicBezTo>
                      <a:pt x="786476" y="4567891"/>
                      <a:pt x="776010" y="4570579"/>
                      <a:pt x="769288" y="4566547"/>
                    </a:cubicBezTo>
                    <a:cubicBezTo>
                      <a:pt x="752005" y="4556178"/>
                      <a:pt x="734243" y="4551089"/>
                      <a:pt x="714271" y="4551089"/>
                    </a:cubicBezTo>
                    <a:cubicBezTo>
                      <a:pt x="706781" y="4551089"/>
                      <a:pt x="699484" y="4546768"/>
                      <a:pt x="691900" y="4545999"/>
                    </a:cubicBezTo>
                    <a:cubicBezTo>
                      <a:pt x="681529" y="4545040"/>
                      <a:pt x="669623" y="4542447"/>
                      <a:pt x="660598" y="4546096"/>
                    </a:cubicBezTo>
                    <a:cubicBezTo>
                      <a:pt x="639379" y="4554737"/>
                      <a:pt x="622193" y="4547536"/>
                      <a:pt x="603662" y="4538991"/>
                    </a:cubicBezTo>
                    <a:cubicBezTo>
                      <a:pt x="585418" y="4530541"/>
                      <a:pt x="566215" y="4523821"/>
                      <a:pt x="546821" y="4518251"/>
                    </a:cubicBezTo>
                    <a:cubicBezTo>
                      <a:pt x="539524" y="4516235"/>
                      <a:pt x="530787" y="4519596"/>
                      <a:pt x="522721" y="4520267"/>
                    </a:cubicBezTo>
                    <a:cubicBezTo>
                      <a:pt x="519840" y="4520460"/>
                      <a:pt x="516671" y="4520748"/>
                      <a:pt x="514080" y="4519788"/>
                    </a:cubicBezTo>
                    <a:cubicBezTo>
                      <a:pt x="489020" y="4510570"/>
                      <a:pt x="463575" y="4503561"/>
                      <a:pt x="436404" y="4508361"/>
                    </a:cubicBezTo>
                    <a:cubicBezTo>
                      <a:pt x="433908" y="4508842"/>
                      <a:pt x="431123" y="4507786"/>
                      <a:pt x="428626" y="4507114"/>
                    </a:cubicBezTo>
                    <a:cubicBezTo>
                      <a:pt x="416432" y="4503657"/>
                      <a:pt x="404526" y="4498184"/>
                      <a:pt x="392141" y="4496936"/>
                    </a:cubicBezTo>
                    <a:cubicBezTo>
                      <a:pt x="361608" y="4493864"/>
                      <a:pt x="330884" y="4492615"/>
                      <a:pt x="300157" y="4490599"/>
                    </a:cubicBezTo>
                    <a:cubicBezTo>
                      <a:pt x="298237" y="4490503"/>
                      <a:pt x="296221" y="4490503"/>
                      <a:pt x="294493" y="4489831"/>
                    </a:cubicBezTo>
                    <a:cubicBezTo>
                      <a:pt x="283163" y="4485702"/>
                      <a:pt x="273274" y="4487047"/>
                      <a:pt x="263671" y="4494919"/>
                    </a:cubicBezTo>
                    <a:cubicBezTo>
                      <a:pt x="259447" y="4498376"/>
                      <a:pt x="253686" y="4500200"/>
                      <a:pt x="248406" y="4502121"/>
                    </a:cubicBezTo>
                    <a:cubicBezTo>
                      <a:pt x="240628" y="4505002"/>
                      <a:pt x="232659" y="4507786"/>
                      <a:pt x="224594" y="4509610"/>
                    </a:cubicBezTo>
                    <a:cubicBezTo>
                      <a:pt x="216624" y="4511338"/>
                      <a:pt x="208079" y="4513738"/>
                      <a:pt x="200398" y="4512395"/>
                    </a:cubicBezTo>
                    <a:cubicBezTo>
                      <a:pt x="186572" y="4509994"/>
                      <a:pt x="173417" y="4504618"/>
                      <a:pt x="159783" y="4501064"/>
                    </a:cubicBezTo>
                    <a:cubicBezTo>
                      <a:pt x="155079" y="4499816"/>
                      <a:pt x="149893" y="4500009"/>
                      <a:pt x="144997" y="4499912"/>
                    </a:cubicBezTo>
                    <a:cubicBezTo>
                      <a:pt x="133763" y="4499625"/>
                      <a:pt x="122241" y="4502409"/>
                      <a:pt x="112064" y="4494440"/>
                    </a:cubicBezTo>
                    <a:cubicBezTo>
                      <a:pt x="102655" y="4486951"/>
                      <a:pt x="93148" y="4489158"/>
                      <a:pt x="83259" y="4494824"/>
                    </a:cubicBezTo>
                    <a:cubicBezTo>
                      <a:pt x="76154" y="4498857"/>
                      <a:pt x="68090" y="4502025"/>
                      <a:pt x="60120" y="4503561"/>
                    </a:cubicBezTo>
                    <a:cubicBezTo>
                      <a:pt x="49174" y="4505673"/>
                      <a:pt x="38324" y="4506538"/>
                      <a:pt x="26514" y="4505289"/>
                    </a:cubicBezTo>
                    <a:cubicBezTo>
                      <a:pt x="18161" y="4504425"/>
                      <a:pt x="11343" y="4504041"/>
                      <a:pt x="4814" y="4498952"/>
                    </a:cubicBezTo>
                    <a:cubicBezTo>
                      <a:pt x="3759" y="4498184"/>
                      <a:pt x="1839" y="4497992"/>
                      <a:pt x="398" y="4498089"/>
                    </a:cubicBezTo>
                    <a:lnTo>
                      <a:pt x="0" y="4498087"/>
                    </a:lnTo>
                    <a:close/>
                  </a:path>
                </a:pathLst>
              </a:custGeom>
              <a:solidFill>
                <a:schemeClr val="bg1">
                  <a:alpha val="14000"/>
                </a:schemeClr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/>
              <a:p>
                <a:pPr algn="ctr"/>
                <a:endParaRPr lang="en-US" dirty="0"/>
              </a:p>
            </p:txBody>
          </p:sp>
        </p:grpSp>
        <p:grpSp>
          <p:nvGrpSpPr>
            <p:cNvPr id="15" name="Group 14">
              <a:extLst>
                <a:ext uri="{FF2B5EF4-FFF2-40B4-BE49-F238E27FC236}">
                  <a16:creationId xmlns:a16="http://schemas.microsoft.com/office/drawing/2014/main" id="{B2C18990-7F62-45E8-B68F-47E95E4812F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6096000" y="4138312"/>
              <a:ext cx="5260975" cy="1410656"/>
              <a:chOff x="6096000" y="4138312"/>
              <a:chExt cx="5260975" cy="1410656"/>
            </a:xfrm>
          </p:grpSpPr>
          <p:sp>
            <p:nvSpPr>
              <p:cNvPr id="16" name="Freeform: Shape 15">
                <a:extLst>
                  <a:ext uri="{FF2B5EF4-FFF2-40B4-BE49-F238E27FC236}">
                    <a16:creationId xmlns:a16="http://schemas.microsoft.com/office/drawing/2014/main" id="{AC206BB2-3759-4DF0-9932-7445B6367AAB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096000" y="4138312"/>
                <a:ext cx="5260975" cy="1410656"/>
              </a:xfrm>
              <a:custGeom>
                <a:avLst/>
                <a:gdLst>
                  <a:gd name="connsiteX0" fmla="*/ 5260975 w 5260975"/>
                  <a:gd name="connsiteY0" fmla="*/ 0 h 1410656"/>
                  <a:gd name="connsiteX1" fmla="*/ 5260975 w 5260975"/>
                  <a:gd name="connsiteY1" fmla="*/ 221634 h 1410656"/>
                  <a:gd name="connsiteX2" fmla="*/ 5226503 w 5260975"/>
                  <a:gd name="connsiteY2" fmla="*/ 237063 h 1410656"/>
                  <a:gd name="connsiteX3" fmla="*/ 5206341 w 5260975"/>
                  <a:gd name="connsiteY3" fmla="*/ 245128 h 1410656"/>
                  <a:gd name="connsiteX4" fmla="*/ 5123287 w 5260975"/>
                  <a:gd name="connsiteY4" fmla="*/ 297073 h 1410656"/>
                  <a:gd name="connsiteX5" fmla="*/ 5048107 w 5260975"/>
                  <a:gd name="connsiteY5" fmla="*/ 361307 h 1410656"/>
                  <a:gd name="connsiteX6" fmla="*/ 4992899 w 5260975"/>
                  <a:gd name="connsiteY6" fmla="*/ 437542 h 1410656"/>
                  <a:gd name="connsiteX7" fmla="*/ 4977440 w 5260975"/>
                  <a:gd name="connsiteY7" fmla="*/ 455690 h 1410656"/>
                  <a:gd name="connsiteX8" fmla="*/ 4935193 w 5260975"/>
                  <a:gd name="connsiteY8" fmla="*/ 478445 h 1410656"/>
                  <a:gd name="connsiteX9" fmla="*/ 4897844 w 5260975"/>
                  <a:gd name="connsiteY9" fmla="*/ 495535 h 1410656"/>
                  <a:gd name="connsiteX10" fmla="*/ 4870767 w 5260975"/>
                  <a:gd name="connsiteY10" fmla="*/ 514451 h 1410656"/>
                  <a:gd name="connsiteX11" fmla="*/ 4847916 w 5260975"/>
                  <a:gd name="connsiteY11" fmla="*/ 531830 h 1410656"/>
                  <a:gd name="connsiteX12" fmla="*/ 4796163 w 5260975"/>
                  <a:gd name="connsiteY12" fmla="*/ 576765 h 1410656"/>
                  <a:gd name="connsiteX13" fmla="*/ 4738843 w 5260975"/>
                  <a:gd name="connsiteY13" fmla="*/ 614691 h 1410656"/>
                  <a:gd name="connsiteX14" fmla="*/ 4692755 w 5260975"/>
                  <a:gd name="connsiteY14" fmla="*/ 661162 h 1410656"/>
                  <a:gd name="connsiteX15" fmla="*/ 4673744 w 5260975"/>
                  <a:gd name="connsiteY15" fmla="*/ 686318 h 1410656"/>
                  <a:gd name="connsiteX16" fmla="*/ 4633801 w 5260975"/>
                  <a:gd name="connsiteY16" fmla="*/ 703505 h 1410656"/>
                  <a:gd name="connsiteX17" fmla="*/ 4590499 w 5260975"/>
                  <a:gd name="connsiteY17" fmla="*/ 730389 h 1410656"/>
                  <a:gd name="connsiteX18" fmla="*/ 4559773 w 5260975"/>
                  <a:gd name="connsiteY18" fmla="*/ 757081 h 1410656"/>
                  <a:gd name="connsiteX19" fmla="*/ 4536059 w 5260975"/>
                  <a:gd name="connsiteY19" fmla="*/ 774940 h 1410656"/>
                  <a:gd name="connsiteX20" fmla="*/ 4502549 w 5260975"/>
                  <a:gd name="connsiteY20" fmla="*/ 792895 h 1410656"/>
                  <a:gd name="connsiteX21" fmla="*/ 4468944 w 5260975"/>
                  <a:gd name="connsiteY21" fmla="*/ 816419 h 1410656"/>
                  <a:gd name="connsiteX22" fmla="*/ 4452622 w 5260975"/>
                  <a:gd name="connsiteY22" fmla="*/ 830917 h 1410656"/>
                  <a:gd name="connsiteX23" fmla="*/ 4421032 w 5260975"/>
                  <a:gd name="connsiteY23" fmla="*/ 855016 h 1410656"/>
                  <a:gd name="connsiteX24" fmla="*/ 4388483 w 5260975"/>
                  <a:gd name="connsiteY24" fmla="*/ 877484 h 1410656"/>
                  <a:gd name="connsiteX25" fmla="*/ 4327321 w 5260975"/>
                  <a:gd name="connsiteY25" fmla="*/ 903216 h 1410656"/>
                  <a:gd name="connsiteX26" fmla="*/ 4271633 w 5260975"/>
                  <a:gd name="connsiteY26" fmla="*/ 941046 h 1410656"/>
                  <a:gd name="connsiteX27" fmla="*/ 4227465 w 5260975"/>
                  <a:gd name="connsiteY27" fmla="*/ 968698 h 1410656"/>
                  <a:gd name="connsiteX28" fmla="*/ 4201733 w 5260975"/>
                  <a:gd name="connsiteY28" fmla="*/ 986846 h 1410656"/>
                  <a:gd name="connsiteX29" fmla="*/ 4154494 w 5260975"/>
                  <a:gd name="connsiteY29" fmla="*/ 1027364 h 1410656"/>
                  <a:gd name="connsiteX30" fmla="*/ 4081234 w 5260975"/>
                  <a:gd name="connsiteY30" fmla="*/ 1069994 h 1410656"/>
                  <a:gd name="connsiteX31" fmla="*/ 4036971 w 5260975"/>
                  <a:gd name="connsiteY31" fmla="*/ 1093038 h 1410656"/>
                  <a:gd name="connsiteX32" fmla="*/ 3941725 w 5260975"/>
                  <a:gd name="connsiteY32" fmla="*/ 1127796 h 1410656"/>
                  <a:gd name="connsiteX33" fmla="*/ 3910999 w 5260975"/>
                  <a:gd name="connsiteY33" fmla="*/ 1140182 h 1410656"/>
                  <a:gd name="connsiteX34" fmla="*/ 3875859 w 5260975"/>
                  <a:gd name="connsiteY34" fmla="*/ 1148343 h 1410656"/>
                  <a:gd name="connsiteX35" fmla="*/ 3819401 w 5260975"/>
                  <a:gd name="connsiteY35" fmla="*/ 1167642 h 1410656"/>
                  <a:gd name="connsiteX36" fmla="*/ 3709176 w 5260975"/>
                  <a:gd name="connsiteY36" fmla="*/ 1200863 h 1410656"/>
                  <a:gd name="connsiteX37" fmla="*/ 3684981 w 5260975"/>
                  <a:gd name="connsiteY37" fmla="*/ 1205952 h 1410656"/>
                  <a:gd name="connsiteX38" fmla="*/ 3623338 w 5260975"/>
                  <a:gd name="connsiteY38" fmla="*/ 1227363 h 1410656"/>
                  <a:gd name="connsiteX39" fmla="*/ 3586373 w 5260975"/>
                  <a:gd name="connsiteY39" fmla="*/ 1241765 h 1410656"/>
                  <a:gd name="connsiteX40" fmla="*/ 3555743 w 5260975"/>
                  <a:gd name="connsiteY40" fmla="*/ 1250023 h 1410656"/>
                  <a:gd name="connsiteX41" fmla="*/ 3528667 w 5260975"/>
                  <a:gd name="connsiteY41" fmla="*/ 1253864 h 1410656"/>
                  <a:gd name="connsiteX42" fmla="*/ 3457424 w 5260975"/>
                  <a:gd name="connsiteY42" fmla="*/ 1272874 h 1410656"/>
                  <a:gd name="connsiteX43" fmla="*/ 3429003 w 5260975"/>
                  <a:gd name="connsiteY43" fmla="*/ 1280364 h 1410656"/>
                  <a:gd name="connsiteX44" fmla="*/ 3355264 w 5260975"/>
                  <a:gd name="connsiteY44" fmla="*/ 1306096 h 1410656"/>
                  <a:gd name="connsiteX45" fmla="*/ 3292757 w 5260975"/>
                  <a:gd name="connsiteY45" fmla="*/ 1323090 h 1410656"/>
                  <a:gd name="connsiteX46" fmla="*/ 3266643 w 5260975"/>
                  <a:gd name="connsiteY46" fmla="*/ 1331251 h 1410656"/>
                  <a:gd name="connsiteX47" fmla="*/ 3206921 w 5260975"/>
                  <a:gd name="connsiteY47" fmla="*/ 1344886 h 1410656"/>
                  <a:gd name="connsiteX48" fmla="*/ 3173123 w 5260975"/>
                  <a:gd name="connsiteY48" fmla="*/ 1354488 h 1410656"/>
                  <a:gd name="connsiteX49" fmla="*/ 3090646 w 5260975"/>
                  <a:gd name="connsiteY49" fmla="*/ 1365337 h 1410656"/>
                  <a:gd name="connsiteX50" fmla="*/ 3005480 w 5260975"/>
                  <a:gd name="connsiteY50" fmla="*/ 1375802 h 1410656"/>
                  <a:gd name="connsiteX51" fmla="*/ 2958721 w 5260975"/>
                  <a:gd name="connsiteY51" fmla="*/ 1379259 h 1410656"/>
                  <a:gd name="connsiteX52" fmla="*/ 2917915 w 5260975"/>
                  <a:gd name="connsiteY52" fmla="*/ 1384733 h 1410656"/>
                  <a:gd name="connsiteX53" fmla="*/ 2882389 w 5260975"/>
                  <a:gd name="connsiteY53" fmla="*/ 1388189 h 1410656"/>
                  <a:gd name="connsiteX54" fmla="*/ 2825837 w 5260975"/>
                  <a:gd name="connsiteY54" fmla="*/ 1395198 h 1410656"/>
                  <a:gd name="connsiteX55" fmla="*/ 2802313 w 5260975"/>
                  <a:gd name="connsiteY55" fmla="*/ 1397023 h 1410656"/>
                  <a:gd name="connsiteX56" fmla="*/ 2746816 w 5260975"/>
                  <a:gd name="connsiteY56" fmla="*/ 1396926 h 1410656"/>
                  <a:gd name="connsiteX57" fmla="*/ 2727517 w 5260975"/>
                  <a:gd name="connsiteY57" fmla="*/ 1395966 h 1410656"/>
                  <a:gd name="connsiteX58" fmla="*/ 2690359 w 5260975"/>
                  <a:gd name="connsiteY58" fmla="*/ 1384060 h 1410656"/>
                  <a:gd name="connsiteX59" fmla="*/ 2685943 w 5260975"/>
                  <a:gd name="connsiteY59" fmla="*/ 1383196 h 1410656"/>
                  <a:gd name="connsiteX60" fmla="*/ 2661554 w 5260975"/>
                  <a:gd name="connsiteY60" fmla="*/ 1378491 h 1410656"/>
                  <a:gd name="connsiteX61" fmla="*/ 2648208 w 5260975"/>
                  <a:gd name="connsiteY61" fmla="*/ 1376955 h 1410656"/>
                  <a:gd name="connsiteX62" fmla="*/ 2597512 w 5260975"/>
                  <a:gd name="connsiteY62" fmla="*/ 1367162 h 1410656"/>
                  <a:gd name="connsiteX63" fmla="*/ 2568324 w 5260975"/>
                  <a:gd name="connsiteY63" fmla="*/ 1362553 h 1410656"/>
                  <a:gd name="connsiteX64" fmla="*/ 2544704 w 5260975"/>
                  <a:gd name="connsiteY64" fmla="*/ 1363225 h 1410656"/>
                  <a:gd name="connsiteX65" fmla="*/ 2503225 w 5260975"/>
                  <a:gd name="connsiteY65" fmla="*/ 1364089 h 1410656"/>
                  <a:gd name="connsiteX66" fmla="*/ 2489975 w 5260975"/>
                  <a:gd name="connsiteY66" fmla="*/ 1366298 h 1410656"/>
                  <a:gd name="connsiteX67" fmla="*/ 2430061 w 5260975"/>
                  <a:gd name="connsiteY67" fmla="*/ 1359960 h 1410656"/>
                  <a:gd name="connsiteX68" fmla="*/ 2395880 w 5260975"/>
                  <a:gd name="connsiteY68" fmla="*/ 1359480 h 1410656"/>
                  <a:gd name="connsiteX69" fmla="*/ 2357378 w 5260975"/>
                  <a:gd name="connsiteY69" fmla="*/ 1351607 h 1410656"/>
                  <a:gd name="connsiteX70" fmla="*/ 2346145 w 5260975"/>
                  <a:gd name="connsiteY70" fmla="*/ 1351991 h 1410656"/>
                  <a:gd name="connsiteX71" fmla="*/ 2333567 w 5260975"/>
                  <a:gd name="connsiteY71" fmla="*/ 1352663 h 1410656"/>
                  <a:gd name="connsiteX72" fmla="*/ 2294968 w 5260975"/>
                  <a:gd name="connsiteY72" fmla="*/ 1353240 h 1410656"/>
                  <a:gd name="connsiteX73" fmla="*/ 2271540 w 5260975"/>
                  <a:gd name="connsiteY73" fmla="*/ 1356120 h 1410656"/>
                  <a:gd name="connsiteX74" fmla="*/ 2226895 w 5260975"/>
                  <a:gd name="connsiteY74" fmla="*/ 1354392 h 1410656"/>
                  <a:gd name="connsiteX75" fmla="*/ 2210379 w 5260975"/>
                  <a:gd name="connsiteY75" fmla="*/ 1356888 h 1410656"/>
                  <a:gd name="connsiteX76" fmla="*/ 2168613 w 5260975"/>
                  <a:gd name="connsiteY76" fmla="*/ 1357176 h 1410656"/>
                  <a:gd name="connsiteX77" fmla="*/ 2131167 w 5260975"/>
                  <a:gd name="connsiteY77" fmla="*/ 1355736 h 1410656"/>
                  <a:gd name="connsiteX78" fmla="*/ 2095065 w 5260975"/>
                  <a:gd name="connsiteY78" fmla="*/ 1356504 h 1410656"/>
                  <a:gd name="connsiteX79" fmla="*/ 2069237 w 5260975"/>
                  <a:gd name="connsiteY79" fmla="*/ 1359672 h 1410656"/>
                  <a:gd name="connsiteX80" fmla="*/ 2041201 w 5260975"/>
                  <a:gd name="connsiteY80" fmla="*/ 1361592 h 1410656"/>
                  <a:gd name="connsiteX81" fmla="*/ 1963909 w 5260975"/>
                  <a:gd name="connsiteY81" fmla="*/ 1373018 h 1410656"/>
                  <a:gd name="connsiteX82" fmla="*/ 1949603 w 5260975"/>
                  <a:gd name="connsiteY82" fmla="*/ 1370234 h 1410656"/>
                  <a:gd name="connsiteX83" fmla="*/ 1868373 w 5260975"/>
                  <a:gd name="connsiteY83" fmla="*/ 1367641 h 1410656"/>
                  <a:gd name="connsiteX84" fmla="*/ 1850707 w 5260975"/>
                  <a:gd name="connsiteY84" fmla="*/ 1367834 h 1410656"/>
                  <a:gd name="connsiteX85" fmla="*/ 1803275 w 5260975"/>
                  <a:gd name="connsiteY85" fmla="*/ 1356504 h 1410656"/>
                  <a:gd name="connsiteX86" fmla="*/ 1730112 w 5260975"/>
                  <a:gd name="connsiteY86" fmla="*/ 1374459 h 1410656"/>
                  <a:gd name="connsiteX87" fmla="*/ 1661652 w 5260975"/>
                  <a:gd name="connsiteY87" fmla="*/ 1396926 h 1410656"/>
                  <a:gd name="connsiteX88" fmla="*/ 1653011 w 5260975"/>
                  <a:gd name="connsiteY88" fmla="*/ 1399807 h 1410656"/>
                  <a:gd name="connsiteX89" fmla="*/ 1628431 w 5260975"/>
                  <a:gd name="connsiteY89" fmla="*/ 1404704 h 1410656"/>
                  <a:gd name="connsiteX90" fmla="*/ 1597995 w 5260975"/>
                  <a:gd name="connsiteY90" fmla="*/ 1406432 h 1410656"/>
                  <a:gd name="connsiteX91" fmla="*/ 1559396 w 5260975"/>
                  <a:gd name="connsiteY91" fmla="*/ 1410656 h 1410656"/>
                  <a:gd name="connsiteX92" fmla="*/ 1528480 w 5260975"/>
                  <a:gd name="connsiteY92" fmla="*/ 1405375 h 1410656"/>
                  <a:gd name="connsiteX93" fmla="*/ 1485272 w 5260975"/>
                  <a:gd name="connsiteY93" fmla="*/ 1397502 h 1410656"/>
                  <a:gd name="connsiteX94" fmla="*/ 1444562 w 5260975"/>
                  <a:gd name="connsiteY94" fmla="*/ 1390013 h 1410656"/>
                  <a:gd name="connsiteX95" fmla="*/ 1431696 w 5260975"/>
                  <a:gd name="connsiteY95" fmla="*/ 1398846 h 1410656"/>
                  <a:gd name="connsiteX96" fmla="*/ 1411821 w 5260975"/>
                  <a:gd name="connsiteY96" fmla="*/ 1406527 h 1410656"/>
                  <a:gd name="connsiteX97" fmla="*/ 1389738 w 5260975"/>
                  <a:gd name="connsiteY97" fmla="*/ 1397310 h 1410656"/>
                  <a:gd name="connsiteX98" fmla="*/ 1338081 w 5260975"/>
                  <a:gd name="connsiteY98" fmla="*/ 1378204 h 1410656"/>
                  <a:gd name="connsiteX99" fmla="*/ 1305436 w 5260975"/>
                  <a:gd name="connsiteY99" fmla="*/ 1377339 h 1410656"/>
                  <a:gd name="connsiteX100" fmla="*/ 1234481 w 5260975"/>
                  <a:gd name="connsiteY100" fmla="*/ 1369178 h 1410656"/>
                  <a:gd name="connsiteX101" fmla="*/ 1188106 w 5260975"/>
                  <a:gd name="connsiteY101" fmla="*/ 1357560 h 1410656"/>
                  <a:gd name="connsiteX102" fmla="*/ 1154790 w 5260975"/>
                  <a:gd name="connsiteY102" fmla="*/ 1344406 h 1410656"/>
                  <a:gd name="connsiteX103" fmla="*/ 1107069 w 5260975"/>
                  <a:gd name="connsiteY103" fmla="*/ 1327219 h 1410656"/>
                  <a:gd name="connsiteX104" fmla="*/ 1059158 w 5260975"/>
                  <a:gd name="connsiteY104" fmla="*/ 1318290 h 1410656"/>
                  <a:gd name="connsiteX105" fmla="*/ 1024496 w 5260975"/>
                  <a:gd name="connsiteY105" fmla="*/ 1307056 h 1410656"/>
                  <a:gd name="connsiteX106" fmla="*/ 982153 w 5260975"/>
                  <a:gd name="connsiteY106" fmla="*/ 1299374 h 1410656"/>
                  <a:gd name="connsiteX107" fmla="*/ 946628 w 5260975"/>
                  <a:gd name="connsiteY107" fmla="*/ 1299087 h 1410656"/>
                  <a:gd name="connsiteX108" fmla="*/ 890939 w 5260975"/>
                  <a:gd name="connsiteY108" fmla="*/ 1300431 h 1410656"/>
                  <a:gd name="connsiteX109" fmla="*/ 822769 w 5260975"/>
                  <a:gd name="connsiteY109" fmla="*/ 1277196 h 1410656"/>
                  <a:gd name="connsiteX110" fmla="*/ 795212 w 5260975"/>
                  <a:gd name="connsiteY110" fmla="*/ 1272010 h 1410656"/>
                  <a:gd name="connsiteX111" fmla="*/ 769288 w 5260975"/>
                  <a:gd name="connsiteY111" fmla="*/ 1269610 h 1410656"/>
                  <a:gd name="connsiteX112" fmla="*/ 714271 w 5260975"/>
                  <a:gd name="connsiteY112" fmla="*/ 1254152 h 1410656"/>
                  <a:gd name="connsiteX113" fmla="*/ 691900 w 5260975"/>
                  <a:gd name="connsiteY113" fmla="*/ 1249062 h 1410656"/>
                  <a:gd name="connsiteX114" fmla="*/ 660598 w 5260975"/>
                  <a:gd name="connsiteY114" fmla="*/ 1249159 h 1410656"/>
                  <a:gd name="connsiteX115" fmla="*/ 603662 w 5260975"/>
                  <a:gd name="connsiteY115" fmla="*/ 1242054 h 1410656"/>
                  <a:gd name="connsiteX116" fmla="*/ 546821 w 5260975"/>
                  <a:gd name="connsiteY116" fmla="*/ 1221314 h 1410656"/>
                  <a:gd name="connsiteX117" fmla="*/ 522721 w 5260975"/>
                  <a:gd name="connsiteY117" fmla="*/ 1223330 h 1410656"/>
                  <a:gd name="connsiteX118" fmla="*/ 514080 w 5260975"/>
                  <a:gd name="connsiteY118" fmla="*/ 1222851 h 1410656"/>
                  <a:gd name="connsiteX119" fmla="*/ 436404 w 5260975"/>
                  <a:gd name="connsiteY119" fmla="*/ 1211424 h 1410656"/>
                  <a:gd name="connsiteX120" fmla="*/ 428626 w 5260975"/>
                  <a:gd name="connsiteY120" fmla="*/ 1210177 h 1410656"/>
                  <a:gd name="connsiteX121" fmla="*/ 392141 w 5260975"/>
                  <a:gd name="connsiteY121" fmla="*/ 1199999 h 1410656"/>
                  <a:gd name="connsiteX122" fmla="*/ 300157 w 5260975"/>
                  <a:gd name="connsiteY122" fmla="*/ 1193662 h 1410656"/>
                  <a:gd name="connsiteX123" fmla="*/ 294493 w 5260975"/>
                  <a:gd name="connsiteY123" fmla="*/ 1192894 h 1410656"/>
                  <a:gd name="connsiteX124" fmla="*/ 263671 w 5260975"/>
                  <a:gd name="connsiteY124" fmla="*/ 1197982 h 1410656"/>
                  <a:gd name="connsiteX125" fmla="*/ 248406 w 5260975"/>
                  <a:gd name="connsiteY125" fmla="*/ 1205184 h 1410656"/>
                  <a:gd name="connsiteX126" fmla="*/ 224594 w 5260975"/>
                  <a:gd name="connsiteY126" fmla="*/ 1212673 h 1410656"/>
                  <a:gd name="connsiteX127" fmla="*/ 200398 w 5260975"/>
                  <a:gd name="connsiteY127" fmla="*/ 1215458 h 1410656"/>
                  <a:gd name="connsiteX128" fmla="*/ 159783 w 5260975"/>
                  <a:gd name="connsiteY128" fmla="*/ 1204127 h 1410656"/>
                  <a:gd name="connsiteX129" fmla="*/ 144997 w 5260975"/>
                  <a:gd name="connsiteY129" fmla="*/ 1202975 h 1410656"/>
                  <a:gd name="connsiteX130" fmla="*/ 112064 w 5260975"/>
                  <a:gd name="connsiteY130" fmla="*/ 1197503 h 1410656"/>
                  <a:gd name="connsiteX131" fmla="*/ 83259 w 5260975"/>
                  <a:gd name="connsiteY131" fmla="*/ 1197887 h 1410656"/>
                  <a:gd name="connsiteX132" fmla="*/ 60120 w 5260975"/>
                  <a:gd name="connsiteY132" fmla="*/ 1206624 h 1410656"/>
                  <a:gd name="connsiteX133" fmla="*/ 26514 w 5260975"/>
                  <a:gd name="connsiteY133" fmla="*/ 1208352 h 1410656"/>
                  <a:gd name="connsiteX134" fmla="*/ 4814 w 5260975"/>
                  <a:gd name="connsiteY134" fmla="*/ 1202015 h 1410656"/>
                  <a:gd name="connsiteX135" fmla="*/ 398 w 5260975"/>
                  <a:gd name="connsiteY135" fmla="*/ 1201152 h 1410656"/>
                  <a:gd name="connsiteX136" fmla="*/ 0 w 5260975"/>
                  <a:gd name="connsiteY136" fmla="*/ 1201150 h 1410656"/>
                  <a:gd name="connsiteX137" fmla="*/ 0 w 5260975"/>
                  <a:gd name="connsiteY137" fmla="*/ 1004512 h 1410656"/>
                  <a:gd name="connsiteX138" fmla="*/ 30355 w 5260975"/>
                  <a:gd name="connsiteY138" fmla="*/ 1002784 h 1410656"/>
                  <a:gd name="connsiteX139" fmla="*/ 52151 w 5260975"/>
                  <a:gd name="connsiteY139" fmla="*/ 997695 h 1410656"/>
                  <a:gd name="connsiteX140" fmla="*/ 64248 w 5260975"/>
                  <a:gd name="connsiteY140" fmla="*/ 994430 h 1410656"/>
                  <a:gd name="connsiteX141" fmla="*/ 126370 w 5260975"/>
                  <a:gd name="connsiteY141" fmla="*/ 985405 h 1410656"/>
                  <a:gd name="connsiteX142" fmla="*/ 154022 w 5260975"/>
                  <a:gd name="connsiteY142" fmla="*/ 975708 h 1410656"/>
                  <a:gd name="connsiteX143" fmla="*/ 161512 w 5260975"/>
                  <a:gd name="connsiteY143" fmla="*/ 974268 h 1410656"/>
                  <a:gd name="connsiteX144" fmla="*/ 202510 w 5260975"/>
                  <a:gd name="connsiteY144" fmla="*/ 978300 h 1410656"/>
                  <a:gd name="connsiteX145" fmla="*/ 233235 w 5260975"/>
                  <a:gd name="connsiteY145" fmla="*/ 993950 h 1410656"/>
                  <a:gd name="connsiteX146" fmla="*/ 239188 w 5260975"/>
                  <a:gd name="connsiteY146" fmla="*/ 999231 h 1410656"/>
                  <a:gd name="connsiteX147" fmla="*/ 324834 w 5260975"/>
                  <a:gd name="connsiteY147" fmla="*/ 997407 h 1410656"/>
                  <a:gd name="connsiteX148" fmla="*/ 337987 w 5260975"/>
                  <a:gd name="connsiteY148" fmla="*/ 995198 h 1410656"/>
                  <a:gd name="connsiteX149" fmla="*/ 401550 w 5260975"/>
                  <a:gd name="connsiteY149" fmla="*/ 1004416 h 1410656"/>
                  <a:gd name="connsiteX150" fmla="*/ 420081 w 5260975"/>
                  <a:gd name="connsiteY150" fmla="*/ 1006240 h 1410656"/>
                  <a:gd name="connsiteX151" fmla="*/ 486523 w 5260975"/>
                  <a:gd name="connsiteY151" fmla="*/ 1014498 h 1410656"/>
                  <a:gd name="connsiteX152" fmla="*/ 495932 w 5260975"/>
                  <a:gd name="connsiteY152" fmla="*/ 1006817 h 1410656"/>
                  <a:gd name="connsiteX153" fmla="*/ 523009 w 5260975"/>
                  <a:gd name="connsiteY153" fmla="*/ 987517 h 1410656"/>
                  <a:gd name="connsiteX154" fmla="*/ 576393 w 5260975"/>
                  <a:gd name="connsiteY154" fmla="*/ 970427 h 1410656"/>
                  <a:gd name="connsiteX155" fmla="*/ 590892 w 5260975"/>
                  <a:gd name="connsiteY155" fmla="*/ 971387 h 1410656"/>
                  <a:gd name="connsiteX156" fmla="*/ 627569 w 5260975"/>
                  <a:gd name="connsiteY156" fmla="*/ 999904 h 1410656"/>
                  <a:gd name="connsiteX157" fmla="*/ 645429 w 5260975"/>
                  <a:gd name="connsiteY157" fmla="*/ 1011329 h 1410656"/>
                  <a:gd name="connsiteX158" fmla="*/ 696125 w 5260975"/>
                  <a:gd name="connsiteY158" fmla="*/ 1032356 h 1410656"/>
                  <a:gd name="connsiteX159" fmla="*/ 700349 w 5260975"/>
                  <a:gd name="connsiteY159" fmla="*/ 1036197 h 1410656"/>
                  <a:gd name="connsiteX160" fmla="*/ 737795 w 5260975"/>
                  <a:gd name="connsiteY160" fmla="*/ 1081804 h 1410656"/>
                  <a:gd name="connsiteX161" fmla="*/ 746244 w 5260975"/>
                  <a:gd name="connsiteY161" fmla="*/ 1089581 h 1410656"/>
                  <a:gd name="connsiteX162" fmla="*/ 756422 w 5260975"/>
                  <a:gd name="connsiteY162" fmla="*/ 1101680 h 1410656"/>
                  <a:gd name="connsiteX163" fmla="*/ 788202 w 5260975"/>
                  <a:gd name="connsiteY163" fmla="*/ 1125108 h 1410656"/>
                  <a:gd name="connsiteX164" fmla="*/ 827569 w 5260975"/>
                  <a:gd name="connsiteY164" fmla="*/ 1132596 h 1410656"/>
                  <a:gd name="connsiteX165" fmla="*/ 875097 w 5260975"/>
                  <a:gd name="connsiteY165" fmla="*/ 1144022 h 1410656"/>
                  <a:gd name="connsiteX166" fmla="*/ 894972 w 5260975"/>
                  <a:gd name="connsiteY166" fmla="*/ 1151704 h 1410656"/>
                  <a:gd name="connsiteX167" fmla="*/ 948260 w 5260975"/>
                  <a:gd name="connsiteY167" fmla="*/ 1166298 h 1410656"/>
                  <a:gd name="connsiteX168" fmla="*/ 986282 w 5260975"/>
                  <a:gd name="connsiteY168" fmla="*/ 1178588 h 1410656"/>
                  <a:gd name="connsiteX169" fmla="*/ 1041107 w 5260975"/>
                  <a:gd name="connsiteY169" fmla="*/ 1185789 h 1410656"/>
                  <a:gd name="connsiteX170" fmla="*/ 1067703 w 5260975"/>
                  <a:gd name="connsiteY170" fmla="*/ 1186076 h 1410656"/>
                  <a:gd name="connsiteX171" fmla="*/ 1116574 w 5260975"/>
                  <a:gd name="connsiteY171" fmla="*/ 1222946 h 1410656"/>
                  <a:gd name="connsiteX172" fmla="*/ 1155557 w 5260975"/>
                  <a:gd name="connsiteY172" fmla="*/ 1247335 h 1410656"/>
                  <a:gd name="connsiteX173" fmla="*/ 1196556 w 5260975"/>
                  <a:gd name="connsiteY173" fmla="*/ 1235525 h 1410656"/>
                  <a:gd name="connsiteX174" fmla="*/ 1207693 w 5260975"/>
                  <a:gd name="connsiteY174" fmla="*/ 1224387 h 1410656"/>
                  <a:gd name="connsiteX175" fmla="*/ 1274904 w 5260975"/>
                  <a:gd name="connsiteY175" fmla="*/ 1213826 h 1410656"/>
                  <a:gd name="connsiteX176" fmla="*/ 1370919 w 5260975"/>
                  <a:gd name="connsiteY176" fmla="*/ 1213442 h 1410656"/>
                  <a:gd name="connsiteX177" fmla="*/ 1530593 w 5260975"/>
                  <a:gd name="connsiteY177" fmla="*/ 1189437 h 1410656"/>
                  <a:gd name="connsiteX178" fmla="*/ 1558436 w 5260975"/>
                  <a:gd name="connsiteY178" fmla="*/ 1178299 h 1410656"/>
                  <a:gd name="connsiteX179" fmla="*/ 1589737 w 5260975"/>
                  <a:gd name="connsiteY179" fmla="*/ 1175515 h 1410656"/>
                  <a:gd name="connsiteX180" fmla="*/ 1601740 w 5260975"/>
                  <a:gd name="connsiteY180" fmla="*/ 1182333 h 1410656"/>
                  <a:gd name="connsiteX181" fmla="*/ 1654259 w 5260975"/>
                  <a:gd name="connsiteY181" fmla="*/ 1192510 h 1410656"/>
                  <a:gd name="connsiteX182" fmla="*/ 1664246 w 5260975"/>
                  <a:gd name="connsiteY182" fmla="*/ 1192702 h 1410656"/>
                  <a:gd name="connsiteX183" fmla="*/ 1698427 w 5260975"/>
                  <a:gd name="connsiteY183" fmla="*/ 1188381 h 1410656"/>
                  <a:gd name="connsiteX184" fmla="*/ 1730112 w 5260975"/>
                  <a:gd name="connsiteY184" fmla="*/ 1185885 h 1410656"/>
                  <a:gd name="connsiteX185" fmla="*/ 1809996 w 5260975"/>
                  <a:gd name="connsiteY185" fmla="*/ 1194046 h 1410656"/>
                  <a:gd name="connsiteX186" fmla="*/ 1871254 w 5260975"/>
                  <a:gd name="connsiteY186" fmla="*/ 1192126 h 1410656"/>
                  <a:gd name="connsiteX187" fmla="*/ 1899482 w 5260975"/>
                  <a:gd name="connsiteY187" fmla="*/ 1194046 h 1410656"/>
                  <a:gd name="connsiteX188" fmla="*/ 1915420 w 5260975"/>
                  <a:gd name="connsiteY188" fmla="*/ 1196927 h 1410656"/>
                  <a:gd name="connsiteX189" fmla="*/ 1951522 w 5260975"/>
                  <a:gd name="connsiteY189" fmla="*/ 1216994 h 1410656"/>
                  <a:gd name="connsiteX190" fmla="*/ 1971302 w 5260975"/>
                  <a:gd name="connsiteY190" fmla="*/ 1221507 h 1410656"/>
                  <a:gd name="connsiteX191" fmla="*/ 2030831 w 5260975"/>
                  <a:gd name="connsiteY191" fmla="*/ 1221123 h 1410656"/>
                  <a:gd name="connsiteX192" fmla="*/ 2120125 w 5260975"/>
                  <a:gd name="connsiteY192" fmla="*/ 1190878 h 1410656"/>
                  <a:gd name="connsiteX193" fmla="*/ 2129439 w 5260975"/>
                  <a:gd name="connsiteY193" fmla="*/ 1186845 h 1410656"/>
                  <a:gd name="connsiteX194" fmla="*/ 2174854 w 5260975"/>
                  <a:gd name="connsiteY194" fmla="*/ 1181852 h 1410656"/>
                  <a:gd name="connsiteX195" fmla="*/ 2205674 w 5260975"/>
                  <a:gd name="connsiteY195" fmla="*/ 1188669 h 1410656"/>
                  <a:gd name="connsiteX196" fmla="*/ 2247634 w 5260975"/>
                  <a:gd name="connsiteY196" fmla="*/ 1202784 h 1410656"/>
                  <a:gd name="connsiteX197" fmla="*/ 2285367 w 5260975"/>
                  <a:gd name="connsiteY197" fmla="*/ 1214594 h 1410656"/>
                  <a:gd name="connsiteX198" fmla="*/ 2312827 w 5260975"/>
                  <a:gd name="connsiteY198" fmla="*/ 1227939 h 1410656"/>
                  <a:gd name="connsiteX199" fmla="*/ 2375622 w 5260975"/>
                  <a:gd name="connsiteY199" fmla="*/ 1237733 h 1410656"/>
                  <a:gd name="connsiteX200" fmla="*/ 2382151 w 5260975"/>
                  <a:gd name="connsiteY200" fmla="*/ 1239365 h 1410656"/>
                  <a:gd name="connsiteX201" fmla="*/ 2429390 w 5260975"/>
                  <a:gd name="connsiteY201" fmla="*/ 1227459 h 1410656"/>
                  <a:gd name="connsiteX202" fmla="*/ 2486134 w 5260975"/>
                  <a:gd name="connsiteY202" fmla="*/ 1215362 h 1410656"/>
                  <a:gd name="connsiteX203" fmla="*/ 2506394 w 5260975"/>
                  <a:gd name="connsiteY203" fmla="*/ 1219490 h 1410656"/>
                  <a:gd name="connsiteX204" fmla="*/ 2534142 w 5260975"/>
                  <a:gd name="connsiteY204" fmla="*/ 1225347 h 1410656"/>
                  <a:gd name="connsiteX205" fmla="*/ 2559874 w 5260975"/>
                  <a:gd name="connsiteY205" fmla="*/ 1222275 h 1410656"/>
                  <a:gd name="connsiteX206" fmla="*/ 2575525 w 5260975"/>
                  <a:gd name="connsiteY206" fmla="*/ 1221987 h 1410656"/>
                  <a:gd name="connsiteX207" fmla="*/ 2646960 w 5260975"/>
                  <a:gd name="connsiteY207" fmla="*/ 1257896 h 1410656"/>
                  <a:gd name="connsiteX208" fmla="*/ 2665107 w 5260975"/>
                  <a:gd name="connsiteY208" fmla="*/ 1260873 h 1410656"/>
                  <a:gd name="connsiteX209" fmla="*/ 2675381 w 5260975"/>
                  <a:gd name="connsiteY209" fmla="*/ 1265290 h 1410656"/>
                  <a:gd name="connsiteX210" fmla="*/ 2737311 w 5260975"/>
                  <a:gd name="connsiteY210" fmla="*/ 1309841 h 1410656"/>
                  <a:gd name="connsiteX211" fmla="*/ 2763619 w 5260975"/>
                  <a:gd name="connsiteY211" fmla="*/ 1318866 h 1410656"/>
                  <a:gd name="connsiteX212" fmla="*/ 2792519 w 5260975"/>
                  <a:gd name="connsiteY212" fmla="*/ 1317041 h 1410656"/>
                  <a:gd name="connsiteX213" fmla="*/ 2809226 w 5260975"/>
                  <a:gd name="connsiteY213" fmla="*/ 1313777 h 1410656"/>
                  <a:gd name="connsiteX214" fmla="*/ 2850705 w 5260975"/>
                  <a:gd name="connsiteY214" fmla="*/ 1285452 h 1410656"/>
                  <a:gd name="connsiteX215" fmla="*/ 2874324 w 5260975"/>
                  <a:gd name="connsiteY215" fmla="*/ 1286413 h 1410656"/>
                  <a:gd name="connsiteX216" fmla="*/ 2911194 w 5260975"/>
                  <a:gd name="connsiteY216" fmla="*/ 1305903 h 1410656"/>
                  <a:gd name="connsiteX217" fmla="*/ 2978116 w 5260975"/>
                  <a:gd name="connsiteY217" fmla="*/ 1314641 h 1410656"/>
                  <a:gd name="connsiteX218" fmla="*/ 3012106 w 5260975"/>
                  <a:gd name="connsiteY218" fmla="*/ 1287373 h 1410656"/>
                  <a:gd name="connsiteX219" fmla="*/ 3029676 w 5260975"/>
                  <a:gd name="connsiteY219" fmla="*/ 1261161 h 1410656"/>
                  <a:gd name="connsiteX220" fmla="*/ 3080469 w 5260975"/>
                  <a:gd name="connsiteY220" fmla="*/ 1230724 h 1410656"/>
                  <a:gd name="connsiteX221" fmla="*/ 3092567 w 5260975"/>
                  <a:gd name="connsiteY221" fmla="*/ 1242054 h 1410656"/>
                  <a:gd name="connsiteX222" fmla="*/ 3129821 w 5260975"/>
                  <a:gd name="connsiteY222" fmla="*/ 1246855 h 1410656"/>
                  <a:gd name="connsiteX223" fmla="*/ 3170147 w 5260975"/>
                  <a:gd name="connsiteY223" fmla="*/ 1246471 h 1410656"/>
                  <a:gd name="connsiteX224" fmla="*/ 3240429 w 5260975"/>
                  <a:gd name="connsiteY224" fmla="*/ 1251559 h 1410656"/>
                  <a:gd name="connsiteX225" fmla="*/ 3287189 w 5260975"/>
                  <a:gd name="connsiteY225" fmla="*/ 1222466 h 1410656"/>
                  <a:gd name="connsiteX226" fmla="*/ 3305049 w 5260975"/>
                  <a:gd name="connsiteY226" fmla="*/ 1210465 h 1410656"/>
                  <a:gd name="connsiteX227" fmla="*/ 3321755 w 5260975"/>
                  <a:gd name="connsiteY227" fmla="*/ 1202784 h 1410656"/>
                  <a:gd name="connsiteX228" fmla="*/ 3341055 w 5260975"/>
                  <a:gd name="connsiteY228" fmla="*/ 1198463 h 1410656"/>
                  <a:gd name="connsiteX229" fmla="*/ 3387621 w 5260975"/>
                  <a:gd name="connsiteY229" fmla="*/ 1182140 h 1410656"/>
                  <a:gd name="connsiteX230" fmla="*/ 3413161 w 5260975"/>
                  <a:gd name="connsiteY230" fmla="*/ 1166105 h 1410656"/>
                  <a:gd name="connsiteX231" fmla="*/ 3470579 w 5260975"/>
                  <a:gd name="connsiteY231" fmla="*/ 1150647 h 1410656"/>
                  <a:gd name="connsiteX232" fmla="*/ 3509657 w 5260975"/>
                  <a:gd name="connsiteY232" fmla="*/ 1136821 h 1410656"/>
                  <a:gd name="connsiteX233" fmla="*/ 3550847 w 5260975"/>
                  <a:gd name="connsiteY233" fmla="*/ 1113009 h 1410656"/>
                  <a:gd name="connsiteX234" fmla="*/ 3556608 w 5260975"/>
                  <a:gd name="connsiteY234" fmla="*/ 1109361 h 1410656"/>
                  <a:gd name="connsiteX235" fmla="*/ 3570435 w 5260975"/>
                  <a:gd name="connsiteY235" fmla="*/ 1093710 h 1410656"/>
                  <a:gd name="connsiteX236" fmla="*/ 3590501 w 5260975"/>
                  <a:gd name="connsiteY236" fmla="*/ 1039846 h 1410656"/>
                  <a:gd name="connsiteX237" fmla="*/ 3596263 w 5260975"/>
                  <a:gd name="connsiteY237" fmla="*/ 1028900 h 1410656"/>
                  <a:gd name="connsiteX238" fmla="*/ 3648591 w 5260975"/>
                  <a:gd name="connsiteY238" fmla="*/ 992030 h 1410656"/>
                  <a:gd name="connsiteX239" fmla="*/ 3667986 w 5260975"/>
                  <a:gd name="connsiteY239" fmla="*/ 995487 h 1410656"/>
                  <a:gd name="connsiteX240" fmla="*/ 3689397 w 5260975"/>
                  <a:gd name="connsiteY240" fmla="*/ 1007585 h 1410656"/>
                  <a:gd name="connsiteX241" fmla="*/ 3736349 w 5260975"/>
                  <a:gd name="connsiteY241" fmla="*/ 1010753 h 1410656"/>
                  <a:gd name="connsiteX242" fmla="*/ 3753919 w 5260975"/>
                  <a:gd name="connsiteY242" fmla="*/ 1004513 h 1410656"/>
                  <a:gd name="connsiteX243" fmla="*/ 3784643 w 5260975"/>
                  <a:gd name="connsiteY243" fmla="*/ 987710 h 1410656"/>
                  <a:gd name="connsiteX244" fmla="*/ 3808359 w 5260975"/>
                  <a:gd name="connsiteY244" fmla="*/ 961689 h 1410656"/>
                  <a:gd name="connsiteX245" fmla="*/ 3842829 w 5260975"/>
                  <a:gd name="connsiteY245" fmla="*/ 918674 h 1410656"/>
                  <a:gd name="connsiteX246" fmla="*/ 3908983 w 5260975"/>
                  <a:gd name="connsiteY246" fmla="*/ 902256 h 1410656"/>
                  <a:gd name="connsiteX247" fmla="*/ 3934428 w 5260975"/>
                  <a:gd name="connsiteY247" fmla="*/ 896783 h 1410656"/>
                  <a:gd name="connsiteX248" fmla="*/ 4026987 w 5260975"/>
                  <a:gd name="connsiteY248" fmla="*/ 873835 h 1410656"/>
                  <a:gd name="connsiteX249" fmla="*/ 4035051 w 5260975"/>
                  <a:gd name="connsiteY249" fmla="*/ 873067 h 1410656"/>
                  <a:gd name="connsiteX250" fmla="*/ 4099189 w 5260975"/>
                  <a:gd name="connsiteY250" fmla="*/ 846664 h 1410656"/>
                  <a:gd name="connsiteX251" fmla="*/ 4114647 w 5260975"/>
                  <a:gd name="connsiteY251" fmla="*/ 840134 h 1410656"/>
                  <a:gd name="connsiteX252" fmla="*/ 4133563 w 5260975"/>
                  <a:gd name="connsiteY252" fmla="*/ 823427 h 1410656"/>
                  <a:gd name="connsiteX253" fmla="*/ 4151039 w 5260975"/>
                  <a:gd name="connsiteY253" fmla="*/ 776284 h 1410656"/>
                  <a:gd name="connsiteX254" fmla="*/ 4171489 w 5260975"/>
                  <a:gd name="connsiteY254" fmla="*/ 754776 h 1410656"/>
                  <a:gd name="connsiteX255" fmla="*/ 4186372 w 5260975"/>
                  <a:gd name="connsiteY255" fmla="*/ 741718 h 1410656"/>
                  <a:gd name="connsiteX256" fmla="*/ 4199429 w 5260975"/>
                  <a:gd name="connsiteY256" fmla="*/ 721940 h 1410656"/>
                  <a:gd name="connsiteX257" fmla="*/ 4212487 w 5260975"/>
                  <a:gd name="connsiteY257" fmla="*/ 674604 h 1410656"/>
                  <a:gd name="connsiteX258" fmla="*/ 4232555 w 5260975"/>
                  <a:gd name="connsiteY258" fmla="*/ 632645 h 1410656"/>
                  <a:gd name="connsiteX259" fmla="*/ 4268657 w 5260975"/>
                  <a:gd name="connsiteY259" fmla="*/ 609410 h 1410656"/>
                  <a:gd name="connsiteX260" fmla="*/ 4291028 w 5260975"/>
                  <a:gd name="connsiteY260" fmla="*/ 597216 h 1410656"/>
                  <a:gd name="connsiteX261" fmla="*/ 4379651 w 5260975"/>
                  <a:gd name="connsiteY261" fmla="*/ 609506 h 1410656"/>
                  <a:gd name="connsiteX262" fmla="*/ 4440139 w 5260975"/>
                  <a:gd name="connsiteY262" fmla="*/ 621507 h 1410656"/>
                  <a:gd name="connsiteX263" fmla="*/ 4460015 w 5260975"/>
                  <a:gd name="connsiteY263" fmla="*/ 616899 h 1410656"/>
                  <a:gd name="connsiteX264" fmla="*/ 4516183 w 5260975"/>
                  <a:gd name="connsiteY264" fmla="*/ 577724 h 1410656"/>
                  <a:gd name="connsiteX265" fmla="*/ 4571681 w 5260975"/>
                  <a:gd name="connsiteY265" fmla="*/ 560250 h 1410656"/>
                  <a:gd name="connsiteX266" fmla="*/ 4613447 w 5260975"/>
                  <a:gd name="connsiteY266" fmla="*/ 555257 h 1410656"/>
                  <a:gd name="connsiteX267" fmla="*/ 4649355 w 5260975"/>
                  <a:gd name="connsiteY267" fmla="*/ 551417 h 1410656"/>
                  <a:gd name="connsiteX268" fmla="*/ 4692467 w 5260975"/>
                  <a:gd name="connsiteY268" fmla="*/ 540663 h 1410656"/>
                  <a:gd name="connsiteX269" fmla="*/ 4716855 w 5260975"/>
                  <a:gd name="connsiteY269" fmla="*/ 528949 h 1410656"/>
                  <a:gd name="connsiteX270" fmla="*/ 4755645 w 5260975"/>
                  <a:gd name="connsiteY270" fmla="*/ 512147 h 1410656"/>
                  <a:gd name="connsiteX271" fmla="*/ 4795395 w 5260975"/>
                  <a:gd name="connsiteY271" fmla="*/ 490351 h 1410656"/>
                  <a:gd name="connsiteX272" fmla="*/ 4825928 w 5260975"/>
                  <a:gd name="connsiteY272" fmla="*/ 459818 h 1410656"/>
                  <a:gd name="connsiteX273" fmla="*/ 4842347 w 5260975"/>
                  <a:gd name="connsiteY273" fmla="*/ 434086 h 1410656"/>
                  <a:gd name="connsiteX274" fmla="*/ 4890451 w 5260975"/>
                  <a:gd name="connsiteY274" fmla="*/ 397216 h 1410656"/>
                  <a:gd name="connsiteX275" fmla="*/ 4933945 w 5260975"/>
                  <a:gd name="connsiteY275" fmla="*/ 327701 h 1410656"/>
                  <a:gd name="connsiteX276" fmla="*/ 4961214 w 5260975"/>
                  <a:gd name="connsiteY276" fmla="*/ 298801 h 1410656"/>
                  <a:gd name="connsiteX277" fmla="*/ 4976672 w 5260975"/>
                  <a:gd name="connsiteY277" fmla="*/ 290639 h 1410656"/>
                  <a:gd name="connsiteX278" fmla="*/ 5002979 w 5260975"/>
                  <a:gd name="connsiteY278" fmla="*/ 270573 h 1410656"/>
                  <a:gd name="connsiteX279" fmla="*/ 5018535 w 5260975"/>
                  <a:gd name="connsiteY279" fmla="*/ 255690 h 1410656"/>
                  <a:gd name="connsiteX280" fmla="*/ 5061069 w 5260975"/>
                  <a:gd name="connsiteY280" fmla="*/ 200961 h 1410656"/>
                  <a:gd name="connsiteX281" fmla="*/ 5074127 w 5260975"/>
                  <a:gd name="connsiteY281" fmla="*/ 184735 h 1410656"/>
                  <a:gd name="connsiteX282" fmla="*/ 5101108 w 5260975"/>
                  <a:gd name="connsiteY282" fmla="*/ 156891 h 1410656"/>
                  <a:gd name="connsiteX283" fmla="*/ 5112918 w 5260975"/>
                  <a:gd name="connsiteY283" fmla="*/ 148441 h 1410656"/>
                  <a:gd name="connsiteX284" fmla="*/ 5133753 w 5260975"/>
                  <a:gd name="connsiteY284" fmla="*/ 125782 h 1410656"/>
                  <a:gd name="connsiteX285" fmla="*/ 5183393 w 5260975"/>
                  <a:gd name="connsiteY285" fmla="*/ 66348 h 1410656"/>
                  <a:gd name="connsiteX286" fmla="*/ 5204709 w 5260975"/>
                  <a:gd name="connsiteY286" fmla="*/ 33030 h 1410656"/>
                  <a:gd name="connsiteX287" fmla="*/ 5247243 w 5260975"/>
                  <a:gd name="connsiteY287" fmla="*/ 8451 h 141065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  <a:cxn ang="0">
                    <a:pos x="connsiteX48" y="connsiteY48"/>
                  </a:cxn>
                  <a:cxn ang="0">
                    <a:pos x="connsiteX49" y="connsiteY49"/>
                  </a:cxn>
                  <a:cxn ang="0">
                    <a:pos x="connsiteX50" y="connsiteY50"/>
                  </a:cxn>
                  <a:cxn ang="0">
                    <a:pos x="connsiteX51" y="connsiteY51"/>
                  </a:cxn>
                  <a:cxn ang="0">
                    <a:pos x="connsiteX52" y="connsiteY52"/>
                  </a:cxn>
                  <a:cxn ang="0">
                    <a:pos x="connsiteX53" y="connsiteY53"/>
                  </a:cxn>
                  <a:cxn ang="0">
                    <a:pos x="connsiteX54" y="connsiteY54"/>
                  </a:cxn>
                  <a:cxn ang="0">
                    <a:pos x="connsiteX55" y="connsiteY55"/>
                  </a:cxn>
                  <a:cxn ang="0">
                    <a:pos x="connsiteX56" y="connsiteY56"/>
                  </a:cxn>
                  <a:cxn ang="0">
                    <a:pos x="connsiteX57" y="connsiteY57"/>
                  </a:cxn>
                  <a:cxn ang="0">
                    <a:pos x="connsiteX58" y="connsiteY58"/>
                  </a:cxn>
                  <a:cxn ang="0">
                    <a:pos x="connsiteX59" y="connsiteY59"/>
                  </a:cxn>
                  <a:cxn ang="0">
                    <a:pos x="connsiteX60" y="connsiteY60"/>
                  </a:cxn>
                  <a:cxn ang="0">
                    <a:pos x="connsiteX61" y="connsiteY61"/>
                  </a:cxn>
                  <a:cxn ang="0">
                    <a:pos x="connsiteX62" y="connsiteY62"/>
                  </a:cxn>
                  <a:cxn ang="0">
                    <a:pos x="connsiteX63" y="connsiteY63"/>
                  </a:cxn>
                  <a:cxn ang="0">
                    <a:pos x="connsiteX64" y="connsiteY64"/>
                  </a:cxn>
                  <a:cxn ang="0">
                    <a:pos x="connsiteX65" y="connsiteY65"/>
                  </a:cxn>
                  <a:cxn ang="0">
                    <a:pos x="connsiteX66" y="connsiteY66"/>
                  </a:cxn>
                  <a:cxn ang="0">
                    <a:pos x="connsiteX67" y="connsiteY67"/>
                  </a:cxn>
                  <a:cxn ang="0">
                    <a:pos x="connsiteX68" y="connsiteY68"/>
                  </a:cxn>
                  <a:cxn ang="0">
                    <a:pos x="connsiteX69" y="connsiteY69"/>
                  </a:cxn>
                  <a:cxn ang="0">
                    <a:pos x="connsiteX70" y="connsiteY70"/>
                  </a:cxn>
                  <a:cxn ang="0">
                    <a:pos x="connsiteX71" y="connsiteY71"/>
                  </a:cxn>
                  <a:cxn ang="0">
                    <a:pos x="connsiteX72" y="connsiteY72"/>
                  </a:cxn>
                  <a:cxn ang="0">
                    <a:pos x="connsiteX73" y="connsiteY73"/>
                  </a:cxn>
                  <a:cxn ang="0">
                    <a:pos x="connsiteX74" y="connsiteY74"/>
                  </a:cxn>
                  <a:cxn ang="0">
                    <a:pos x="connsiteX75" y="connsiteY75"/>
                  </a:cxn>
                  <a:cxn ang="0">
                    <a:pos x="connsiteX76" y="connsiteY76"/>
                  </a:cxn>
                  <a:cxn ang="0">
                    <a:pos x="connsiteX77" y="connsiteY77"/>
                  </a:cxn>
                  <a:cxn ang="0">
                    <a:pos x="connsiteX78" y="connsiteY78"/>
                  </a:cxn>
                  <a:cxn ang="0">
                    <a:pos x="connsiteX79" y="connsiteY79"/>
                  </a:cxn>
                  <a:cxn ang="0">
                    <a:pos x="connsiteX80" y="connsiteY80"/>
                  </a:cxn>
                  <a:cxn ang="0">
                    <a:pos x="connsiteX81" y="connsiteY81"/>
                  </a:cxn>
                  <a:cxn ang="0">
                    <a:pos x="connsiteX82" y="connsiteY82"/>
                  </a:cxn>
                  <a:cxn ang="0">
                    <a:pos x="connsiteX83" y="connsiteY83"/>
                  </a:cxn>
                  <a:cxn ang="0">
                    <a:pos x="connsiteX84" y="connsiteY84"/>
                  </a:cxn>
                  <a:cxn ang="0">
                    <a:pos x="connsiteX85" y="connsiteY85"/>
                  </a:cxn>
                  <a:cxn ang="0">
                    <a:pos x="connsiteX86" y="connsiteY86"/>
                  </a:cxn>
                  <a:cxn ang="0">
                    <a:pos x="connsiteX87" y="connsiteY87"/>
                  </a:cxn>
                  <a:cxn ang="0">
                    <a:pos x="connsiteX88" y="connsiteY88"/>
                  </a:cxn>
                  <a:cxn ang="0">
                    <a:pos x="connsiteX89" y="connsiteY89"/>
                  </a:cxn>
                  <a:cxn ang="0">
                    <a:pos x="connsiteX90" y="connsiteY90"/>
                  </a:cxn>
                  <a:cxn ang="0">
                    <a:pos x="connsiteX91" y="connsiteY91"/>
                  </a:cxn>
                  <a:cxn ang="0">
                    <a:pos x="connsiteX92" y="connsiteY92"/>
                  </a:cxn>
                  <a:cxn ang="0">
                    <a:pos x="connsiteX93" y="connsiteY93"/>
                  </a:cxn>
                  <a:cxn ang="0">
                    <a:pos x="connsiteX94" y="connsiteY94"/>
                  </a:cxn>
                  <a:cxn ang="0">
                    <a:pos x="connsiteX95" y="connsiteY95"/>
                  </a:cxn>
                  <a:cxn ang="0">
                    <a:pos x="connsiteX96" y="connsiteY96"/>
                  </a:cxn>
                  <a:cxn ang="0">
                    <a:pos x="connsiteX97" y="connsiteY97"/>
                  </a:cxn>
                  <a:cxn ang="0">
                    <a:pos x="connsiteX98" y="connsiteY98"/>
                  </a:cxn>
                  <a:cxn ang="0">
                    <a:pos x="connsiteX99" y="connsiteY99"/>
                  </a:cxn>
                  <a:cxn ang="0">
                    <a:pos x="connsiteX100" y="connsiteY100"/>
                  </a:cxn>
                  <a:cxn ang="0">
                    <a:pos x="connsiteX101" y="connsiteY101"/>
                  </a:cxn>
                  <a:cxn ang="0">
                    <a:pos x="connsiteX102" y="connsiteY102"/>
                  </a:cxn>
                  <a:cxn ang="0">
                    <a:pos x="connsiteX103" y="connsiteY103"/>
                  </a:cxn>
                  <a:cxn ang="0">
                    <a:pos x="connsiteX104" y="connsiteY104"/>
                  </a:cxn>
                  <a:cxn ang="0">
                    <a:pos x="connsiteX105" y="connsiteY105"/>
                  </a:cxn>
                  <a:cxn ang="0">
                    <a:pos x="connsiteX106" y="connsiteY106"/>
                  </a:cxn>
                  <a:cxn ang="0">
                    <a:pos x="connsiteX107" y="connsiteY107"/>
                  </a:cxn>
                  <a:cxn ang="0">
                    <a:pos x="connsiteX108" y="connsiteY108"/>
                  </a:cxn>
                  <a:cxn ang="0">
                    <a:pos x="connsiteX109" y="connsiteY109"/>
                  </a:cxn>
                  <a:cxn ang="0">
                    <a:pos x="connsiteX110" y="connsiteY110"/>
                  </a:cxn>
                  <a:cxn ang="0">
                    <a:pos x="connsiteX111" y="connsiteY111"/>
                  </a:cxn>
                  <a:cxn ang="0">
                    <a:pos x="connsiteX112" y="connsiteY112"/>
                  </a:cxn>
                  <a:cxn ang="0">
                    <a:pos x="connsiteX113" y="connsiteY113"/>
                  </a:cxn>
                  <a:cxn ang="0">
                    <a:pos x="connsiteX114" y="connsiteY114"/>
                  </a:cxn>
                  <a:cxn ang="0">
                    <a:pos x="connsiteX115" y="connsiteY115"/>
                  </a:cxn>
                  <a:cxn ang="0">
                    <a:pos x="connsiteX116" y="connsiteY116"/>
                  </a:cxn>
                  <a:cxn ang="0">
                    <a:pos x="connsiteX117" y="connsiteY117"/>
                  </a:cxn>
                  <a:cxn ang="0">
                    <a:pos x="connsiteX118" y="connsiteY118"/>
                  </a:cxn>
                  <a:cxn ang="0">
                    <a:pos x="connsiteX119" y="connsiteY119"/>
                  </a:cxn>
                  <a:cxn ang="0">
                    <a:pos x="connsiteX120" y="connsiteY120"/>
                  </a:cxn>
                  <a:cxn ang="0">
                    <a:pos x="connsiteX121" y="connsiteY121"/>
                  </a:cxn>
                  <a:cxn ang="0">
                    <a:pos x="connsiteX122" y="connsiteY122"/>
                  </a:cxn>
                  <a:cxn ang="0">
                    <a:pos x="connsiteX123" y="connsiteY123"/>
                  </a:cxn>
                  <a:cxn ang="0">
                    <a:pos x="connsiteX124" y="connsiteY124"/>
                  </a:cxn>
                  <a:cxn ang="0">
                    <a:pos x="connsiteX125" y="connsiteY125"/>
                  </a:cxn>
                  <a:cxn ang="0">
                    <a:pos x="connsiteX126" y="connsiteY126"/>
                  </a:cxn>
                  <a:cxn ang="0">
                    <a:pos x="connsiteX127" y="connsiteY127"/>
                  </a:cxn>
                  <a:cxn ang="0">
                    <a:pos x="connsiteX128" y="connsiteY128"/>
                  </a:cxn>
                  <a:cxn ang="0">
                    <a:pos x="connsiteX129" y="connsiteY129"/>
                  </a:cxn>
                  <a:cxn ang="0">
                    <a:pos x="connsiteX130" y="connsiteY130"/>
                  </a:cxn>
                  <a:cxn ang="0">
                    <a:pos x="connsiteX131" y="connsiteY131"/>
                  </a:cxn>
                  <a:cxn ang="0">
                    <a:pos x="connsiteX132" y="connsiteY132"/>
                  </a:cxn>
                  <a:cxn ang="0">
                    <a:pos x="connsiteX133" y="connsiteY133"/>
                  </a:cxn>
                  <a:cxn ang="0">
                    <a:pos x="connsiteX134" y="connsiteY134"/>
                  </a:cxn>
                  <a:cxn ang="0">
                    <a:pos x="connsiteX135" y="connsiteY135"/>
                  </a:cxn>
                  <a:cxn ang="0">
                    <a:pos x="connsiteX136" y="connsiteY136"/>
                  </a:cxn>
                  <a:cxn ang="0">
                    <a:pos x="connsiteX137" y="connsiteY137"/>
                  </a:cxn>
                  <a:cxn ang="0">
                    <a:pos x="connsiteX138" y="connsiteY138"/>
                  </a:cxn>
                  <a:cxn ang="0">
                    <a:pos x="connsiteX139" y="connsiteY139"/>
                  </a:cxn>
                  <a:cxn ang="0">
                    <a:pos x="connsiteX140" y="connsiteY140"/>
                  </a:cxn>
                  <a:cxn ang="0">
                    <a:pos x="connsiteX141" y="connsiteY141"/>
                  </a:cxn>
                  <a:cxn ang="0">
                    <a:pos x="connsiteX142" y="connsiteY142"/>
                  </a:cxn>
                  <a:cxn ang="0">
                    <a:pos x="connsiteX143" y="connsiteY143"/>
                  </a:cxn>
                  <a:cxn ang="0">
                    <a:pos x="connsiteX144" y="connsiteY144"/>
                  </a:cxn>
                  <a:cxn ang="0">
                    <a:pos x="connsiteX145" y="connsiteY145"/>
                  </a:cxn>
                  <a:cxn ang="0">
                    <a:pos x="connsiteX146" y="connsiteY146"/>
                  </a:cxn>
                  <a:cxn ang="0">
                    <a:pos x="connsiteX147" y="connsiteY147"/>
                  </a:cxn>
                  <a:cxn ang="0">
                    <a:pos x="connsiteX148" y="connsiteY148"/>
                  </a:cxn>
                  <a:cxn ang="0">
                    <a:pos x="connsiteX149" y="connsiteY149"/>
                  </a:cxn>
                  <a:cxn ang="0">
                    <a:pos x="connsiteX150" y="connsiteY150"/>
                  </a:cxn>
                  <a:cxn ang="0">
                    <a:pos x="connsiteX151" y="connsiteY151"/>
                  </a:cxn>
                  <a:cxn ang="0">
                    <a:pos x="connsiteX152" y="connsiteY152"/>
                  </a:cxn>
                  <a:cxn ang="0">
                    <a:pos x="connsiteX153" y="connsiteY153"/>
                  </a:cxn>
                  <a:cxn ang="0">
                    <a:pos x="connsiteX154" y="connsiteY154"/>
                  </a:cxn>
                  <a:cxn ang="0">
                    <a:pos x="connsiteX155" y="connsiteY155"/>
                  </a:cxn>
                  <a:cxn ang="0">
                    <a:pos x="connsiteX156" y="connsiteY156"/>
                  </a:cxn>
                  <a:cxn ang="0">
                    <a:pos x="connsiteX157" y="connsiteY157"/>
                  </a:cxn>
                  <a:cxn ang="0">
                    <a:pos x="connsiteX158" y="connsiteY158"/>
                  </a:cxn>
                  <a:cxn ang="0">
                    <a:pos x="connsiteX159" y="connsiteY159"/>
                  </a:cxn>
                  <a:cxn ang="0">
                    <a:pos x="connsiteX160" y="connsiteY160"/>
                  </a:cxn>
                  <a:cxn ang="0">
                    <a:pos x="connsiteX161" y="connsiteY161"/>
                  </a:cxn>
                  <a:cxn ang="0">
                    <a:pos x="connsiteX162" y="connsiteY162"/>
                  </a:cxn>
                  <a:cxn ang="0">
                    <a:pos x="connsiteX163" y="connsiteY163"/>
                  </a:cxn>
                  <a:cxn ang="0">
                    <a:pos x="connsiteX164" y="connsiteY164"/>
                  </a:cxn>
                  <a:cxn ang="0">
                    <a:pos x="connsiteX165" y="connsiteY165"/>
                  </a:cxn>
                  <a:cxn ang="0">
                    <a:pos x="connsiteX166" y="connsiteY166"/>
                  </a:cxn>
                  <a:cxn ang="0">
                    <a:pos x="connsiteX167" y="connsiteY167"/>
                  </a:cxn>
                  <a:cxn ang="0">
                    <a:pos x="connsiteX168" y="connsiteY168"/>
                  </a:cxn>
                  <a:cxn ang="0">
                    <a:pos x="connsiteX169" y="connsiteY169"/>
                  </a:cxn>
                  <a:cxn ang="0">
                    <a:pos x="connsiteX170" y="connsiteY170"/>
                  </a:cxn>
                  <a:cxn ang="0">
                    <a:pos x="connsiteX171" y="connsiteY171"/>
                  </a:cxn>
                  <a:cxn ang="0">
                    <a:pos x="connsiteX172" y="connsiteY172"/>
                  </a:cxn>
                  <a:cxn ang="0">
                    <a:pos x="connsiteX173" y="connsiteY173"/>
                  </a:cxn>
                  <a:cxn ang="0">
                    <a:pos x="connsiteX174" y="connsiteY174"/>
                  </a:cxn>
                  <a:cxn ang="0">
                    <a:pos x="connsiteX175" y="connsiteY175"/>
                  </a:cxn>
                  <a:cxn ang="0">
                    <a:pos x="connsiteX176" y="connsiteY176"/>
                  </a:cxn>
                  <a:cxn ang="0">
                    <a:pos x="connsiteX177" y="connsiteY177"/>
                  </a:cxn>
                  <a:cxn ang="0">
                    <a:pos x="connsiteX178" y="connsiteY178"/>
                  </a:cxn>
                  <a:cxn ang="0">
                    <a:pos x="connsiteX179" y="connsiteY179"/>
                  </a:cxn>
                  <a:cxn ang="0">
                    <a:pos x="connsiteX180" y="connsiteY180"/>
                  </a:cxn>
                  <a:cxn ang="0">
                    <a:pos x="connsiteX181" y="connsiteY181"/>
                  </a:cxn>
                  <a:cxn ang="0">
                    <a:pos x="connsiteX182" y="connsiteY182"/>
                  </a:cxn>
                  <a:cxn ang="0">
                    <a:pos x="connsiteX183" y="connsiteY183"/>
                  </a:cxn>
                  <a:cxn ang="0">
                    <a:pos x="connsiteX184" y="connsiteY184"/>
                  </a:cxn>
                  <a:cxn ang="0">
                    <a:pos x="connsiteX185" y="connsiteY185"/>
                  </a:cxn>
                  <a:cxn ang="0">
                    <a:pos x="connsiteX186" y="connsiteY186"/>
                  </a:cxn>
                  <a:cxn ang="0">
                    <a:pos x="connsiteX187" y="connsiteY187"/>
                  </a:cxn>
                  <a:cxn ang="0">
                    <a:pos x="connsiteX188" y="connsiteY188"/>
                  </a:cxn>
                  <a:cxn ang="0">
                    <a:pos x="connsiteX189" y="connsiteY189"/>
                  </a:cxn>
                  <a:cxn ang="0">
                    <a:pos x="connsiteX190" y="connsiteY190"/>
                  </a:cxn>
                  <a:cxn ang="0">
                    <a:pos x="connsiteX191" y="connsiteY191"/>
                  </a:cxn>
                  <a:cxn ang="0">
                    <a:pos x="connsiteX192" y="connsiteY192"/>
                  </a:cxn>
                  <a:cxn ang="0">
                    <a:pos x="connsiteX193" y="connsiteY193"/>
                  </a:cxn>
                  <a:cxn ang="0">
                    <a:pos x="connsiteX194" y="connsiteY194"/>
                  </a:cxn>
                  <a:cxn ang="0">
                    <a:pos x="connsiteX195" y="connsiteY195"/>
                  </a:cxn>
                  <a:cxn ang="0">
                    <a:pos x="connsiteX196" y="connsiteY196"/>
                  </a:cxn>
                  <a:cxn ang="0">
                    <a:pos x="connsiteX197" y="connsiteY197"/>
                  </a:cxn>
                  <a:cxn ang="0">
                    <a:pos x="connsiteX198" y="connsiteY198"/>
                  </a:cxn>
                  <a:cxn ang="0">
                    <a:pos x="connsiteX199" y="connsiteY199"/>
                  </a:cxn>
                  <a:cxn ang="0">
                    <a:pos x="connsiteX200" y="connsiteY200"/>
                  </a:cxn>
                  <a:cxn ang="0">
                    <a:pos x="connsiteX201" y="connsiteY201"/>
                  </a:cxn>
                  <a:cxn ang="0">
                    <a:pos x="connsiteX202" y="connsiteY202"/>
                  </a:cxn>
                  <a:cxn ang="0">
                    <a:pos x="connsiteX203" y="connsiteY203"/>
                  </a:cxn>
                  <a:cxn ang="0">
                    <a:pos x="connsiteX204" y="connsiteY204"/>
                  </a:cxn>
                  <a:cxn ang="0">
                    <a:pos x="connsiteX205" y="connsiteY205"/>
                  </a:cxn>
                  <a:cxn ang="0">
                    <a:pos x="connsiteX206" y="connsiteY206"/>
                  </a:cxn>
                  <a:cxn ang="0">
                    <a:pos x="connsiteX207" y="connsiteY207"/>
                  </a:cxn>
                  <a:cxn ang="0">
                    <a:pos x="connsiteX208" y="connsiteY208"/>
                  </a:cxn>
                  <a:cxn ang="0">
                    <a:pos x="connsiteX209" y="connsiteY209"/>
                  </a:cxn>
                  <a:cxn ang="0">
                    <a:pos x="connsiteX210" y="connsiteY210"/>
                  </a:cxn>
                  <a:cxn ang="0">
                    <a:pos x="connsiteX211" y="connsiteY211"/>
                  </a:cxn>
                  <a:cxn ang="0">
                    <a:pos x="connsiteX212" y="connsiteY212"/>
                  </a:cxn>
                  <a:cxn ang="0">
                    <a:pos x="connsiteX213" y="connsiteY213"/>
                  </a:cxn>
                  <a:cxn ang="0">
                    <a:pos x="connsiteX214" y="connsiteY214"/>
                  </a:cxn>
                  <a:cxn ang="0">
                    <a:pos x="connsiteX215" y="connsiteY215"/>
                  </a:cxn>
                  <a:cxn ang="0">
                    <a:pos x="connsiteX216" y="connsiteY216"/>
                  </a:cxn>
                  <a:cxn ang="0">
                    <a:pos x="connsiteX217" y="connsiteY217"/>
                  </a:cxn>
                  <a:cxn ang="0">
                    <a:pos x="connsiteX218" y="connsiteY218"/>
                  </a:cxn>
                  <a:cxn ang="0">
                    <a:pos x="connsiteX219" y="connsiteY219"/>
                  </a:cxn>
                  <a:cxn ang="0">
                    <a:pos x="connsiteX220" y="connsiteY220"/>
                  </a:cxn>
                  <a:cxn ang="0">
                    <a:pos x="connsiteX221" y="connsiteY221"/>
                  </a:cxn>
                  <a:cxn ang="0">
                    <a:pos x="connsiteX222" y="connsiteY222"/>
                  </a:cxn>
                  <a:cxn ang="0">
                    <a:pos x="connsiteX223" y="connsiteY223"/>
                  </a:cxn>
                  <a:cxn ang="0">
                    <a:pos x="connsiteX224" y="connsiteY224"/>
                  </a:cxn>
                  <a:cxn ang="0">
                    <a:pos x="connsiteX225" y="connsiteY225"/>
                  </a:cxn>
                  <a:cxn ang="0">
                    <a:pos x="connsiteX226" y="connsiteY226"/>
                  </a:cxn>
                  <a:cxn ang="0">
                    <a:pos x="connsiteX227" y="connsiteY227"/>
                  </a:cxn>
                  <a:cxn ang="0">
                    <a:pos x="connsiteX228" y="connsiteY228"/>
                  </a:cxn>
                  <a:cxn ang="0">
                    <a:pos x="connsiteX229" y="connsiteY229"/>
                  </a:cxn>
                  <a:cxn ang="0">
                    <a:pos x="connsiteX230" y="connsiteY230"/>
                  </a:cxn>
                  <a:cxn ang="0">
                    <a:pos x="connsiteX231" y="connsiteY231"/>
                  </a:cxn>
                  <a:cxn ang="0">
                    <a:pos x="connsiteX232" y="connsiteY232"/>
                  </a:cxn>
                  <a:cxn ang="0">
                    <a:pos x="connsiteX233" y="connsiteY233"/>
                  </a:cxn>
                  <a:cxn ang="0">
                    <a:pos x="connsiteX234" y="connsiteY234"/>
                  </a:cxn>
                  <a:cxn ang="0">
                    <a:pos x="connsiteX235" y="connsiteY235"/>
                  </a:cxn>
                  <a:cxn ang="0">
                    <a:pos x="connsiteX236" y="connsiteY236"/>
                  </a:cxn>
                  <a:cxn ang="0">
                    <a:pos x="connsiteX237" y="connsiteY237"/>
                  </a:cxn>
                  <a:cxn ang="0">
                    <a:pos x="connsiteX238" y="connsiteY238"/>
                  </a:cxn>
                  <a:cxn ang="0">
                    <a:pos x="connsiteX239" y="connsiteY239"/>
                  </a:cxn>
                  <a:cxn ang="0">
                    <a:pos x="connsiteX240" y="connsiteY240"/>
                  </a:cxn>
                  <a:cxn ang="0">
                    <a:pos x="connsiteX241" y="connsiteY241"/>
                  </a:cxn>
                  <a:cxn ang="0">
                    <a:pos x="connsiteX242" y="connsiteY242"/>
                  </a:cxn>
                  <a:cxn ang="0">
                    <a:pos x="connsiteX243" y="connsiteY243"/>
                  </a:cxn>
                  <a:cxn ang="0">
                    <a:pos x="connsiteX244" y="connsiteY244"/>
                  </a:cxn>
                  <a:cxn ang="0">
                    <a:pos x="connsiteX245" y="connsiteY245"/>
                  </a:cxn>
                  <a:cxn ang="0">
                    <a:pos x="connsiteX246" y="connsiteY246"/>
                  </a:cxn>
                  <a:cxn ang="0">
                    <a:pos x="connsiteX247" y="connsiteY247"/>
                  </a:cxn>
                  <a:cxn ang="0">
                    <a:pos x="connsiteX248" y="connsiteY248"/>
                  </a:cxn>
                  <a:cxn ang="0">
                    <a:pos x="connsiteX249" y="connsiteY249"/>
                  </a:cxn>
                  <a:cxn ang="0">
                    <a:pos x="connsiteX250" y="connsiteY250"/>
                  </a:cxn>
                  <a:cxn ang="0">
                    <a:pos x="connsiteX251" y="connsiteY251"/>
                  </a:cxn>
                  <a:cxn ang="0">
                    <a:pos x="connsiteX252" y="connsiteY252"/>
                  </a:cxn>
                  <a:cxn ang="0">
                    <a:pos x="connsiteX253" y="connsiteY253"/>
                  </a:cxn>
                  <a:cxn ang="0">
                    <a:pos x="connsiteX254" y="connsiteY254"/>
                  </a:cxn>
                  <a:cxn ang="0">
                    <a:pos x="connsiteX255" y="connsiteY255"/>
                  </a:cxn>
                  <a:cxn ang="0">
                    <a:pos x="connsiteX256" y="connsiteY256"/>
                  </a:cxn>
                  <a:cxn ang="0">
                    <a:pos x="connsiteX257" y="connsiteY257"/>
                  </a:cxn>
                  <a:cxn ang="0">
                    <a:pos x="connsiteX258" y="connsiteY258"/>
                  </a:cxn>
                  <a:cxn ang="0">
                    <a:pos x="connsiteX259" y="connsiteY259"/>
                  </a:cxn>
                  <a:cxn ang="0">
                    <a:pos x="connsiteX260" y="connsiteY260"/>
                  </a:cxn>
                  <a:cxn ang="0">
                    <a:pos x="connsiteX261" y="connsiteY261"/>
                  </a:cxn>
                  <a:cxn ang="0">
                    <a:pos x="connsiteX262" y="connsiteY262"/>
                  </a:cxn>
                  <a:cxn ang="0">
                    <a:pos x="connsiteX263" y="connsiteY263"/>
                  </a:cxn>
                  <a:cxn ang="0">
                    <a:pos x="connsiteX264" y="connsiteY264"/>
                  </a:cxn>
                  <a:cxn ang="0">
                    <a:pos x="connsiteX265" y="connsiteY265"/>
                  </a:cxn>
                  <a:cxn ang="0">
                    <a:pos x="connsiteX266" y="connsiteY266"/>
                  </a:cxn>
                  <a:cxn ang="0">
                    <a:pos x="connsiteX267" y="connsiteY267"/>
                  </a:cxn>
                  <a:cxn ang="0">
                    <a:pos x="connsiteX268" y="connsiteY268"/>
                  </a:cxn>
                  <a:cxn ang="0">
                    <a:pos x="connsiteX269" y="connsiteY269"/>
                  </a:cxn>
                  <a:cxn ang="0">
                    <a:pos x="connsiteX270" y="connsiteY270"/>
                  </a:cxn>
                  <a:cxn ang="0">
                    <a:pos x="connsiteX271" y="connsiteY271"/>
                  </a:cxn>
                  <a:cxn ang="0">
                    <a:pos x="connsiteX272" y="connsiteY272"/>
                  </a:cxn>
                  <a:cxn ang="0">
                    <a:pos x="connsiteX273" y="connsiteY273"/>
                  </a:cxn>
                  <a:cxn ang="0">
                    <a:pos x="connsiteX274" y="connsiteY274"/>
                  </a:cxn>
                  <a:cxn ang="0">
                    <a:pos x="connsiteX275" y="connsiteY275"/>
                  </a:cxn>
                  <a:cxn ang="0">
                    <a:pos x="connsiteX276" y="connsiteY276"/>
                  </a:cxn>
                  <a:cxn ang="0">
                    <a:pos x="connsiteX277" y="connsiteY277"/>
                  </a:cxn>
                  <a:cxn ang="0">
                    <a:pos x="connsiteX278" y="connsiteY278"/>
                  </a:cxn>
                  <a:cxn ang="0">
                    <a:pos x="connsiteX279" y="connsiteY279"/>
                  </a:cxn>
                  <a:cxn ang="0">
                    <a:pos x="connsiteX280" y="connsiteY280"/>
                  </a:cxn>
                  <a:cxn ang="0">
                    <a:pos x="connsiteX281" y="connsiteY281"/>
                  </a:cxn>
                  <a:cxn ang="0">
                    <a:pos x="connsiteX282" y="connsiteY282"/>
                  </a:cxn>
                  <a:cxn ang="0">
                    <a:pos x="connsiteX283" y="connsiteY283"/>
                  </a:cxn>
                  <a:cxn ang="0">
                    <a:pos x="connsiteX284" y="connsiteY284"/>
                  </a:cxn>
                  <a:cxn ang="0">
                    <a:pos x="connsiteX285" y="connsiteY285"/>
                  </a:cxn>
                  <a:cxn ang="0">
                    <a:pos x="connsiteX286" y="connsiteY286"/>
                  </a:cxn>
                  <a:cxn ang="0">
                    <a:pos x="connsiteX287" y="connsiteY287"/>
                  </a:cxn>
                </a:cxnLst>
                <a:rect l="l" t="t" r="r" b="b"/>
                <a:pathLst>
                  <a:path w="5260975" h="1410656">
                    <a:moveTo>
                      <a:pt x="5260975" y="0"/>
                    </a:moveTo>
                    <a:lnTo>
                      <a:pt x="5260975" y="221634"/>
                    </a:lnTo>
                    <a:lnTo>
                      <a:pt x="5226503" y="237063"/>
                    </a:lnTo>
                    <a:cubicBezTo>
                      <a:pt x="5219783" y="239848"/>
                      <a:pt x="5212389" y="241384"/>
                      <a:pt x="5206341" y="245128"/>
                    </a:cubicBezTo>
                    <a:cubicBezTo>
                      <a:pt x="5178495" y="262219"/>
                      <a:pt x="5151515" y="280654"/>
                      <a:pt x="5123287" y="297073"/>
                    </a:cubicBezTo>
                    <a:cubicBezTo>
                      <a:pt x="5094195" y="314067"/>
                      <a:pt x="5068175" y="334134"/>
                      <a:pt x="5048107" y="361307"/>
                    </a:cubicBezTo>
                    <a:cubicBezTo>
                      <a:pt x="5029480" y="386559"/>
                      <a:pt x="5011429" y="412194"/>
                      <a:pt x="4992899" y="437542"/>
                    </a:cubicBezTo>
                    <a:cubicBezTo>
                      <a:pt x="4988194" y="443975"/>
                      <a:pt x="4983873" y="451561"/>
                      <a:pt x="4977440" y="455690"/>
                    </a:cubicBezTo>
                    <a:cubicBezTo>
                      <a:pt x="4964094" y="464331"/>
                      <a:pt x="4949499" y="471340"/>
                      <a:pt x="4935193" y="478445"/>
                    </a:cubicBezTo>
                    <a:cubicBezTo>
                      <a:pt x="4922903" y="484494"/>
                      <a:pt x="4909845" y="489006"/>
                      <a:pt x="4897844" y="495535"/>
                    </a:cubicBezTo>
                    <a:cubicBezTo>
                      <a:pt x="4888243" y="500721"/>
                      <a:pt x="4879697" y="507922"/>
                      <a:pt x="4870767" y="514451"/>
                    </a:cubicBezTo>
                    <a:cubicBezTo>
                      <a:pt x="4862990" y="520115"/>
                      <a:pt x="4854445" y="525012"/>
                      <a:pt x="4847916" y="531830"/>
                    </a:cubicBezTo>
                    <a:cubicBezTo>
                      <a:pt x="4831977" y="548344"/>
                      <a:pt x="4815942" y="564571"/>
                      <a:pt x="4796163" y="576765"/>
                    </a:cubicBezTo>
                    <a:cubicBezTo>
                      <a:pt x="4776672" y="588862"/>
                      <a:pt x="4758237" y="602401"/>
                      <a:pt x="4738843" y="614691"/>
                    </a:cubicBezTo>
                    <a:cubicBezTo>
                      <a:pt x="4719831" y="626693"/>
                      <a:pt x="4702645" y="639846"/>
                      <a:pt x="4692755" y="661162"/>
                    </a:cubicBezTo>
                    <a:cubicBezTo>
                      <a:pt x="4688339" y="670571"/>
                      <a:pt x="4682097" y="680845"/>
                      <a:pt x="4673744" y="686318"/>
                    </a:cubicBezTo>
                    <a:cubicBezTo>
                      <a:pt x="4661838" y="694095"/>
                      <a:pt x="4646764" y="696880"/>
                      <a:pt x="4633801" y="703505"/>
                    </a:cubicBezTo>
                    <a:cubicBezTo>
                      <a:pt x="4618535" y="711282"/>
                      <a:pt x="4600869" y="718003"/>
                      <a:pt x="4590499" y="730389"/>
                    </a:cubicBezTo>
                    <a:cubicBezTo>
                      <a:pt x="4581281" y="741431"/>
                      <a:pt x="4571968" y="750072"/>
                      <a:pt x="4559773" y="757081"/>
                    </a:cubicBezTo>
                    <a:cubicBezTo>
                      <a:pt x="4551229" y="761978"/>
                      <a:pt x="4544892" y="770907"/>
                      <a:pt x="4536059" y="774940"/>
                    </a:cubicBezTo>
                    <a:cubicBezTo>
                      <a:pt x="4524441" y="780317"/>
                      <a:pt x="4512727" y="784542"/>
                      <a:pt x="4502549" y="792895"/>
                    </a:cubicBezTo>
                    <a:cubicBezTo>
                      <a:pt x="4491987" y="801536"/>
                      <a:pt x="4479986" y="808353"/>
                      <a:pt x="4468944" y="816419"/>
                    </a:cubicBezTo>
                    <a:cubicBezTo>
                      <a:pt x="4463087" y="820739"/>
                      <a:pt x="4458286" y="826404"/>
                      <a:pt x="4452622" y="830917"/>
                    </a:cubicBezTo>
                    <a:cubicBezTo>
                      <a:pt x="4442252" y="839174"/>
                      <a:pt x="4431690" y="847239"/>
                      <a:pt x="4421032" y="855016"/>
                    </a:cubicBezTo>
                    <a:cubicBezTo>
                      <a:pt x="4410375" y="862794"/>
                      <a:pt x="4400197" y="871819"/>
                      <a:pt x="4388483" y="877484"/>
                    </a:cubicBezTo>
                    <a:cubicBezTo>
                      <a:pt x="4368513" y="887086"/>
                      <a:pt x="4346717" y="892847"/>
                      <a:pt x="4327321" y="903216"/>
                    </a:cubicBezTo>
                    <a:cubicBezTo>
                      <a:pt x="4307639" y="913777"/>
                      <a:pt x="4289107" y="927028"/>
                      <a:pt x="4271633" y="941046"/>
                    </a:cubicBezTo>
                    <a:cubicBezTo>
                      <a:pt x="4257807" y="952088"/>
                      <a:pt x="4244845" y="963034"/>
                      <a:pt x="4227465" y="968698"/>
                    </a:cubicBezTo>
                    <a:cubicBezTo>
                      <a:pt x="4217768" y="971867"/>
                      <a:pt x="4207591" y="978780"/>
                      <a:pt x="4201733" y="986846"/>
                    </a:cubicBezTo>
                    <a:cubicBezTo>
                      <a:pt x="4189059" y="1004416"/>
                      <a:pt x="4172833" y="1016802"/>
                      <a:pt x="4154494" y="1027364"/>
                    </a:cubicBezTo>
                    <a:cubicBezTo>
                      <a:pt x="4130010" y="1041574"/>
                      <a:pt x="4105814" y="1056072"/>
                      <a:pt x="4081234" y="1069994"/>
                    </a:cubicBezTo>
                    <a:cubicBezTo>
                      <a:pt x="4066737" y="1078252"/>
                      <a:pt x="4052335" y="1086989"/>
                      <a:pt x="4036971" y="1093038"/>
                    </a:cubicBezTo>
                    <a:cubicBezTo>
                      <a:pt x="4005575" y="1105520"/>
                      <a:pt x="3973410" y="1116177"/>
                      <a:pt x="3941725" y="1127796"/>
                    </a:cubicBezTo>
                    <a:cubicBezTo>
                      <a:pt x="3931355" y="1131540"/>
                      <a:pt x="3921561" y="1136917"/>
                      <a:pt x="3910999" y="1140182"/>
                    </a:cubicBezTo>
                    <a:cubicBezTo>
                      <a:pt x="3899573" y="1143734"/>
                      <a:pt x="3887285" y="1144790"/>
                      <a:pt x="3875859" y="1148343"/>
                    </a:cubicBezTo>
                    <a:cubicBezTo>
                      <a:pt x="3856847" y="1154199"/>
                      <a:pt x="3838412" y="1161689"/>
                      <a:pt x="3819401" y="1167642"/>
                    </a:cubicBezTo>
                    <a:cubicBezTo>
                      <a:pt x="3782723" y="1179068"/>
                      <a:pt x="3745949" y="1190014"/>
                      <a:pt x="3709176" y="1200863"/>
                    </a:cubicBezTo>
                    <a:cubicBezTo>
                      <a:pt x="3701303" y="1203168"/>
                      <a:pt x="3692757" y="1203456"/>
                      <a:pt x="3684981" y="1205952"/>
                    </a:cubicBezTo>
                    <a:cubicBezTo>
                      <a:pt x="3664337" y="1212673"/>
                      <a:pt x="3643789" y="1219970"/>
                      <a:pt x="3623338" y="1227363"/>
                    </a:cubicBezTo>
                    <a:cubicBezTo>
                      <a:pt x="3610953" y="1231876"/>
                      <a:pt x="3598854" y="1237445"/>
                      <a:pt x="3586373" y="1241765"/>
                    </a:cubicBezTo>
                    <a:cubicBezTo>
                      <a:pt x="3576387" y="1245222"/>
                      <a:pt x="3566113" y="1247910"/>
                      <a:pt x="3555743" y="1250023"/>
                    </a:cubicBezTo>
                    <a:cubicBezTo>
                      <a:pt x="3546814" y="1251848"/>
                      <a:pt x="3537501" y="1251655"/>
                      <a:pt x="3528667" y="1253864"/>
                    </a:cubicBezTo>
                    <a:cubicBezTo>
                      <a:pt x="3504759" y="1259816"/>
                      <a:pt x="3481140" y="1266538"/>
                      <a:pt x="3457424" y="1272874"/>
                    </a:cubicBezTo>
                    <a:cubicBezTo>
                      <a:pt x="3447919" y="1275371"/>
                      <a:pt x="3438221" y="1277196"/>
                      <a:pt x="3429003" y="1280364"/>
                    </a:cubicBezTo>
                    <a:cubicBezTo>
                      <a:pt x="3404327" y="1288717"/>
                      <a:pt x="3380036" y="1298222"/>
                      <a:pt x="3355264" y="1306096"/>
                    </a:cubicBezTo>
                    <a:cubicBezTo>
                      <a:pt x="3334717" y="1312625"/>
                      <a:pt x="3313593" y="1317329"/>
                      <a:pt x="3292757" y="1323090"/>
                    </a:cubicBezTo>
                    <a:cubicBezTo>
                      <a:pt x="3283924" y="1325587"/>
                      <a:pt x="3275475" y="1329140"/>
                      <a:pt x="3266643" y="1331251"/>
                    </a:cubicBezTo>
                    <a:cubicBezTo>
                      <a:pt x="3246863" y="1336053"/>
                      <a:pt x="3226796" y="1340085"/>
                      <a:pt x="3206921" y="1344886"/>
                    </a:cubicBezTo>
                    <a:cubicBezTo>
                      <a:pt x="3195590" y="1347670"/>
                      <a:pt x="3184645" y="1352663"/>
                      <a:pt x="3173123" y="1354488"/>
                    </a:cubicBezTo>
                    <a:cubicBezTo>
                      <a:pt x="3145759" y="1358808"/>
                      <a:pt x="3118203" y="1361880"/>
                      <a:pt x="3090646" y="1365337"/>
                    </a:cubicBezTo>
                    <a:cubicBezTo>
                      <a:pt x="3062227" y="1368889"/>
                      <a:pt x="3033902" y="1372634"/>
                      <a:pt x="3005480" y="1375802"/>
                    </a:cubicBezTo>
                    <a:cubicBezTo>
                      <a:pt x="2989926" y="1377435"/>
                      <a:pt x="2974275" y="1377723"/>
                      <a:pt x="2958721" y="1379259"/>
                    </a:cubicBezTo>
                    <a:cubicBezTo>
                      <a:pt x="2945087" y="1380604"/>
                      <a:pt x="2931549" y="1383100"/>
                      <a:pt x="2917915" y="1384733"/>
                    </a:cubicBezTo>
                    <a:cubicBezTo>
                      <a:pt x="2906105" y="1386076"/>
                      <a:pt x="2894199" y="1386844"/>
                      <a:pt x="2882389" y="1388189"/>
                    </a:cubicBezTo>
                    <a:cubicBezTo>
                      <a:pt x="2863475" y="1390397"/>
                      <a:pt x="2844655" y="1392894"/>
                      <a:pt x="2825837" y="1395198"/>
                    </a:cubicBezTo>
                    <a:cubicBezTo>
                      <a:pt x="2817964" y="1396062"/>
                      <a:pt x="2809706" y="1398462"/>
                      <a:pt x="2802313" y="1397023"/>
                    </a:cubicBezTo>
                    <a:cubicBezTo>
                      <a:pt x="2783686" y="1393373"/>
                      <a:pt x="2765347" y="1394430"/>
                      <a:pt x="2746816" y="1396926"/>
                    </a:cubicBezTo>
                    <a:cubicBezTo>
                      <a:pt x="2740479" y="1397791"/>
                      <a:pt x="2733662" y="1397598"/>
                      <a:pt x="2727517" y="1395966"/>
                    </a:cubicBezTo>
                    <a:cubicBezTo>
                      <a:pt x="2714939" y="1392701"/>
                      <a:pt x="2702745" y="1388092"/>
                      <a:pt x="2690359" y="1384060"/>
                    </a:cubicBezTo>
                    <a:cubicBezTo>
                      <a:pt x="2689014" y="1383580"/>
                      <a:pt x="2687382" y="1383484"/>
                      <a:pt x="2685943" y="1383196"/>
                    </a:cubicBezTo>
                    <a:cubicBezTo>
                      <a:pt x="2677781" y="1381563"/>
                      <a:pt x="2669717" y="1379931"/>
                      <a:pt x="2661554" y="1378491"/>
                    </a:cubicBezTo>
                    <a:cubicBezTo>
                      <a:pt x="2657138" y="1377723"/>
                      <a:pt x="2652625" y="1377627"/>
                      <a:pt x="2648208" y="1376955"/>
                    </a:cubicBezTo>
                    <a:cubicBezTo>
                      <a:pt x="2631118" y="1374266"/>
                      <a:pt x="2612299" y="1378779"/>
                      <a:pt x="2597512" y="1367162"/>
                    </a:cubicBezTo>
                    <a:cubicBezTo>
                      <a:pt x="2587911" y="1359672"/>
                      <a:pt x="2578597" y="1361401"/>
                      <a:pt x="2568324" y="1362553"/>
                    </a:cubicBezTo>
                    <a:cubicBezTo>
                      <a:pt x="2560547" y="1363417"/>
                      <a:pt x="2552577" y="1363128"/>
                      <a:pt x="2544704" y="1363225"/>
                    </a:cubicBezTo>
                    <a:cubicBezTo>
                      <a:pt x="2530878" y="1363512"/>
                      <a:pt x="2517052" y="1363609"/>
                      <a:pt x="2503225" y="1364089"/>
                    </a:cubicBezTo>
                    <a:cubicBezTo>
                      <a:pt x="2498808" y="1364281"/>
                      <a:pt x="2494297" y="1366682"/>
                      <a:pt x="2489975" y="1366298"/>
                    </a:cubicBezTo>
                    <a:cubicBezTo>
                      <a:pt x="2470004" y="1364473"/>
                      <a:pt x="2450033" y="1361592"/>
                      <a:pt x="2430061" y="1359960"/>
                    </a:cubicBezTo>
                    <a:cubicBezTo>
                      <a:pt x="2418732" y="1359001"/>
                      <a:pt x="2407114" y="1360824"/>
                      <a:pt x="2395880" y="1359480"/>
                    </a:cubicBezTo>
                    <a:cubicBezTo>
                      <a:pt x="2382919" y="1357944"/>
                      <a:pt x="2370245" y="1354008"/>
                      <a:pt x="2357378" y="1351607"/>
                    </a:cubicBezTo>
                    <a:cubicBezTo>
                      <a:pt x="2353826" y="1350935"/>
                      <a:pt x="2349889" y="1351799"/>
                      <a:pt x="2346145" y="1351991"/>
                    </a:cubicBezTo>
                    <a:cubicBezTo>
                      <a:pt x="2341920" y="1352183"/>
                      <a:pt x="2337791" y="1352567"/>
                      <a:pt x="2333567" y="1352663"/>
                    </a:cubicBezTo>
                    <a:cubicBezTo>
                      <a:pt x="2320700" y="1352856"/>
                      <a:pt x="2307835" y="1352567"/>
                      <a:pt x="2294968" y="1353240"/>
                    </a:cubicBezTo>
                    <a:cubicBezTo>
                      <a:pt x="2287095" y="1353624"/>
                      <a:pt x="2278839" y="1357560"/>
                      <a:pt x="2271540" y="1356120"/>
                    </a:cubicBezTo>
                    <a:cubicBezTo>
                      <a:pt x="2256659" y="1353335"/>
                      <a:pt x="2241776" y="1359576"/>
                      <a:pt x="2226895" y="1354392"/>
                    </a:cubicBezTo>
                    <a:cubicBezTo>
                      <a:pt x="2222285" y="1352856"/>
                      <a:pt x="2215948" y="1356696"/>
                      <a:pt x="2210379" y="1356888"/>
                    </a:cubicBezTo>
                    <a:cubicBezTo>
                      <a:pt x="2196457" y="1357368"/>
                      <a:pt x="2182535" y="1357272"/>
                      <a:pt x="2168613" y="1357176"/>
                    </a:cubicBezTo>
                    <a:cubicBezTo>
                      <a:pt x="2156131" y="1357080"/>
                      <a:pt x="2143168" y="1358424"/>
                      <a:pt x="2131167" y="1355736"/>
                    </a:cubicBezTo>
                    <a:cubicBezTo>
                      <a:pt x="2118588" y="1352856"/>
                      <a:pt x="2107259" y="1353240"/>
                      <a:pt x="2095065" y="1356504"/>
                    </a:cubicBezTo>
                    <a:cubicBezTo>
                      <a:pt x="2086711" y="1358712"/>
                      <a:pt x="2077878" y="1359001"/>
                      <a:pt x="2069237" y="1359672"/>
                    </a:cubicBezTo>
                    <a:cubicBezTo>
                      <a:pt x="2059924" y="1360440"/>
                      <a:pt x="2049650" y="1358424"/>
                      <a:pt x="2041201" y="1361592"/>
                    </a:cubicBezTo>
                    <a:cubicBezTo>
                      <a:pt x="2016044" y="1371002"/>
                      <a:pt x="1990216" y="1373018"/>
                      <a:pt x="1963909" y="1373018"/>
                    </a:cubicBezTo>
                    <a:cubicBezTo>
                      <a:pt x="1959107" y="1373018"/>
                      <a:pt x="1954210" y="1371675"/>
                      <a:pt x="1949603" y="1370234"/>
                    </a:cubicBezTo>
                    <a:cubicBezTo>
                      <a:pt x="1922717" y="1361592"/>
                      <a:pt x="1895737" y="1362360"/>
                      <a:pt x="1868373" y="1367641"/>
                    </a:cubicBezTo>
                    <a:cubicBezTo>
                      <a:pt x="1862708" y="1368794"/>
                      <a:pt x="1856372" y="1368986"/>
                      <a:pt x="1850707" y="1367834"/>
                    </a:cubicBezTo>
                    <a:cubicBezTo>
                      <a:pt x="1834768" y="1364473"/>
                      <a:pt x="1819309" y="1358904"/>
                      <a:pt x="1803275" y="1356504"/>
                    </a:cubicBezTo>
                    <a:cubicBezTo>
                      <a:pt x="1776775" y="1352567"/>
                      <a:pt x="1753828" y="1365817"/>
                      <a:pt x="1730112" y="1374459"/>
                    </a:cubicBezTo>
                    <a:cubicBezTo>
                      <a:pt x="1707548" y="1382620"/>
                      <a:pt x="1688345" y="1401055"/>
                      <a:pt x="1661652" y="1396926"/>
                    </a:cubicBezTo>
                    <a:cubicBezTo>
                      <a:pt x="1658965" y="1396542"/>
                      <a:pt x="1655988" y="1399134"/>
                      <a:pt x="1653011" y="1399807"/>
                    </a:cubicBezTo>
                    <a:cubicBezTo>
                      <a:pt x="1644850" y="1401631"/>
                      <a:pt x="1636689" y="1403839"/>
                      <a:pt x="1628431" y="1404704"/>
                    </a:cubicBezTo>
                    <a:cubicBezTo>
                      <a:pt x="1618350" y="1405856"/>
                      <a:pt x="1608076" y="1405472"/>
                      <a:pt x="1597995" y="1406432"/>
                    </a:cubicBezTo>
                    <a:cubicBezTo>
                      <a:pt x="1585032" y="1407584"/>
                      <a:pt x="1572263" y="1410656"/>
                      <a:pt x="1559396" y="1410656"/>
                    </a:cubicBezTo>
                    <a:cubicBezTo>
                      <a:pt x="1549026" y="1410656"/>
                      <a:pt x="1538753" y="1407104"/>
                      <a:pt x="1528480" y="1405375"/>
                    </a:cubicBezTo>
                    <a:cubicBezTo>
                      <a:pt x="1513981" y="1402975"/>
                      <a:pt x="1498042" y="1403647"/>
                      <a:pt x="1485272" y="1397502"/>
                    </a:cubicBezTo>
                    <a:cubicBezTo>
                      <a:pt x="1471639" y="1390973"/>
                      <a:pt x="1458676" y="1387997"/>
                      <a:pt x="1444562" y="1390013"/>
                    </a:cubicBezTo>
                    <a:cubicBezTo>
                      <a:pt x="1439857" y="1390685"/>
                      <a:pt x="1433808" y="1394718"/>
                      <a:pt x="1431696" y="1398846"/>
                    </a:cubicBezTo>
                    <a:cubicBezTo>
                      <a:pt x="1426991" y="1408064"/>
                      <a:pt x="1420559" y="1409697"/>
                      <a:pt x="1411821" y="1406527"/>
                    </a:cubicBezTo>
                    <a:cubicBezTo>
                      <a:pt x="1404236" y="1403839"/>
                      <a:pt x="1394922" y="1402495"/>
                      <a:pt x="1389738" y="1397310"/>
                    </a:cubicBezTo>
                    <a:cubicBezTo>
                      <a:pt x="1375047" y="1382620"/>
                      <a:pt x="1356324" y="1382140"/>
                      <a:pt x="1338081" y="1378204"/>
                    </a:cubicBezTo>
                    <a:cubicBezTo>
                      <a:pt x="1326945" y="1375802"/>
                      <a:pt x="1316574" y="1375707"/>
                      <a:pt x="1305436" y="1377339"/>
                    </a:cubicBezTo>
                    <a:cubicBezTo>
                      <a:pt x="1281241" y="1380988"/>
                      <a:pt x="1257717" y="1375802"/>
                      <a:pt x="1234481" y="1369178"/>
                    </a:cubicBezTo>
                    <a:cubicBezTo>
                      <a:pt x="1219118" y="1364761"/>
                      <a:pt x="1203372" y="1362073"/>
                      <a:pt x="1188106" y="1357560"/>
                    </a:cubicBezTo>
                    <a:cubicBezTo>
                      <a:pt x="1176680" y="1354104"/>
                      <a:pt x="1165255" y="1349975"/>
                      <a:pt x="1154790" y="1344406"/>
                    </a:cubicBezTo>
                    <a:cubicBezTo>
                      <a:pt x="1139618" y="1336244"/>
                      <a:pt x="1126369" y="1323954"/>
                      <a:pt x="1107069" y="1327219"/>
                    </a:cubicBezTo>
                    <a:cubicBezTo>
                      <a:pt x="1090074" y="1330099"/>
                      <a:pt x="1074713" y="1324051"/>
                      <a:pt x="1059158" y="1318290"/>
                    </a:cubicBezTo>
                    <a:cubicBezTo>
                      <a:pt x="1047732" y="1314065"/>
                      <a:pt x="1036308" y="1309744"/>
                      <a:pt x="1024496" y="1307056"/>
                    </a:cubicBezTo>
                    <a:cubicBezTo>
                      <a:pt x="1010478" y="1303887"/>
                      <a:pt x="994635" y="1305232"/>
                      <a:pt x="982153" y="1299374"/>
                    </a:cubicBezTo>
                    <a:cubicBezTo>
                      <a:pt x="969095" y="1293229"/>
                      <a:pt x="958246" y="1297358"/>
                      <a:pt x="946628" y="1299087"/>
                    </a:cubicBezTo>
                    <a:cubicBezTo>
                      <a:pt x="928097" y="1301775"/>
                      <a:pt x="909661" y="1306768"/>
                      <a:pt x="890939" y="1300431"/>
                    </a:cubicBezTo>
                    <a:cubicBezTo>
                      <a:pt x="868184" y="1292750"/>
                      <a:pt x="845620" y="1284493"/>
                      <a:pt x="822769" y="1277196"/>
                    </a:cubicBezTo>
                    <a:cubicBezTo>
                      <a:pt x="813934" y="1274410"/>
                      <a:pt x="804431" y="1273258"/>
                      <a:pt x="795212" y="1272010"/>
                    </a:cubicBezTo>
                    <a:cubicBezTo>
                      <a:pt x="786476" y="1270954"/>
                      <a:pt x="776010" y="1273642"/>
                      <a:pt x="769288" y="1269610"/>
                    </a:cubicBezTo>
                    <a:cubicBezTo>
                      <a:pt x="752005" y="1259241"/>
                      <a:pt x="734243" y="1254152"/>
                      <a:pt x="714271" y="1254152"/>
                    </a:cubicBezTo>
                    <a:cubicBezTo>
                      <a:pt x="706781" y="1254152"/>
                      <a:pt x="699484" y="1249831"/>
                      <a:pt x="691900" y="1249062"/>
                    </a:cubicBezTo>
                    <a:cubicBezTo>
                      <a:pt x="681529" y="1248103"/>
                      <a:pt x="669623" y="1245510"/>
                      <a:pt x="660598" y="1249159"/>
                    </a:cubicBezTo>
                    <a:cubicBezTo>
                      <a:pt x="639379" y="1257800"/>
                      <a:pt x="622193" y="1250599"/>
                      <a:pt x="603662" y="1242054"/>
                    </a:cubicBezTo>
                    <a:cubicBezTo>
                      <a:pt x="585418" y="1233604"/>
                      <a:pt x="566215" y="1226884"/>
                      <a:pt x="546821" y="1221314"/>
                    </a:cubicBezTo>
                    <a:cubicBezTo>
                      <a:pt x="539524" y="1219298"/>
                      <a:pt x="530787" y="1222659"/>
                      <a:pt x="522721" y="1223330"/>
                    </a:cubicBezTo>
                    <a:cubicBezTo>
                      <a:pt x="519840" y="1223523"/>
                      <a:pt x="516671" y="1223811"/>
                      <a:pt x="514080" y="1222851"/>
                    </a:cubicBezTo>
                    <a:cubicBezTo>
                      <a:pt x="489020" y="1213633"/>
                      <a:pt x="463575" y="1206624"/>
                      <a:pt x="436404" y="1211424"/>
                    </a:cubicBezTo>
                    <a:cubicBezTo>
                      <a:pt x="433908" y="1211905"/>
                      <a:pt x="431123" y="1210849"/>
                      <a:pt x="428626" y="1210177"/>
                    </a:cubicBezTo>
                    <a:cubicBezTo>
                      <a:pt x="416432" y="1206720"/>
                      <a:pt x="404526" y="1201247"/>
                      <a:pt x="392141" y="1199999"/>
                    </a:cubicBezTo>
                    <a:cubicBezTo>
                      <a:pt x="361608" y="1196927"/>
                      <a:pt x="330884" y="1195678"/>
                      <a:pt x="300157" y="1193662"/>
                    </a:cubicBezTo>
                    <a:cubicBezTo>
                      <a:pt x="298237" y="1193566"/>
                      <a:pt x="296221" y="1193566"/>
                      <a:pt x="294493" y="1192894"/>
                    </a:cubicBezTo>
                    <a:cubicBezTo>
                      <a:pt x="283163" y="1188765"/>
                      <a:pt x="273274" y="1190110"/>
                      <a:pt x="263671" y="1197982"/>
                    </a:cubicBezTo>
                    <a:cubicBezTo>
                      <a:pt x="259447" y="1201439"/>
                      <a:pt x="253686" y="1203263"/>
                      <a:pt x="248406" y="1205184"/>
                    </a:cubicBezTo>
                    <a:cubicBezTo>
                      <a:pt x="240628" y="1208065"/>
                      <a:pt x="232659" y="1210849"/>
                      <a:pt x="224594" y="1212673"/>
                    </a:cubicBezTo>
                    <a:cubicBezTo>
                      <a:pt x="216624" y="1214401"/>
                      <a:pt x="208079" y="1216801"/>
                      <a:pt x="200398" y="1215458"/>
                    </a:cubicBezTo>
                    <a:cubicBezTo>
                      <a:pt x="186572" y="1213057"/>
                      <a:pt x="173417" y="1207681"/>
                      <a:pt x="159783" y="1204127"/>
                    </a:cubicBezTo>
                    <a:cubicBezTo>
                      <a:pt x="155079" y="1202879"/>
                      <a:pt x="149893" y="1203072"/>
                      <a:pt x="144997" y="1202975"/>
                    </a:cubicBezTo>
                    <a:cubicBezTo>
                      <a:pt x="133763" y="1202688"/>
                      <a:pt x="122241" y="1205472"/>
                      <a:pt x="112064" y="1197503"/>
                    </a:cubicBezTo>
                    <a:cubicBezTo>
                      <a:pt x="102655" y="1190014"/>
                      <a:pt x="93148" y="1192221"/>
                      <a:pt x="83259" y="1197887"/>
                    </a:cubicBezTo>
                    <a:cubicBezTo>
                      <a:pt x="76154" y="1201920"/>
                      <a:pt x="68090" y="1205088"/>
                      <a:pt x="60120" y="1206624"/>
                    </a:cubicBezTo>
                    <a:cubicBezTo>
                      <a:pt x="49174" y="1208736"/>
                      <a:pt x="38324" y="1209601"/>
                      <a:pt x="26514" y="1208352"/>
                    </a:cubicBezTo>
                    <a:cubicBezTo>
                      <a:pt x="18161" y="1207488"/>
                      <a:pt x="11343" y="1207104"/>
                      <a:pt x="4814" y="1202015"/>
                    </a:cubicBezTo>
                    <a:cubicBezTo>
                      <a:pt x="3759" y="1201247"/>
                      <a:pt x="1839" y="1201055"/>
                      <a:pt x="398" y="1201152"/>
                    </a:cubicBezTo>
                    <a:lnTo>
                      <a:pt x="0" y="1201150"/>
                    </a:lnTo>
                    <a:lnTo>
                      <a:pt x="0" y="1004512"/>
                    </a:lnTo>
                    <a:lnTo>
                      <a:pt x="30355" y="1002784"/>
                    </a:lnTo>
                    <a:cubicBezTo>
                      <a:pt x="37748" y="1002111"/>
                      <a:pt x="44853" y="999520"/>
                      <a:pt x="52151" y="997695"/>
                    </a:cubicBezTo>
                    <a:cubicBezTo>
                      <a:pt x="56183" y="996639"/>
                      <a:pt x="60504" y="993855"/>
                      <a:pt x="64248" y="994430"/>
                    </a:cubicBezTo>
                    <a:cubicBezTo>
                      <a:pt x="85948" y="997791"/>
                      <a:pt x="105823" y="989534"/>
                      <a:pt x="126370" y="985405"/>
                    </a:cubicBezTo>
                    <a:cubicBezTo>
                      <a:pt x="135876" y="983485"/>
                      <a:pt x="144805" y="978876"/>
                      <a:pt x="154022" y="975708"/>
                    </a:cubicBezTo>
                    <a:cubicBezTo>
                      <a:pt x="156423" y="974843"/>
                      <a:pt x="159111" y="974075"/>
                      <a:pt x="161512" y="974268"/>
                    </a:cubicBezTo>
                    <a:cubicBezTo>
                      <a:pt x="175242" y="975420"/>
                      <a:pt x="188876" y="977052"/>
                      <a:pt x="202510" y="978300"/>
                    </a:cubicBezTo>
                    <a:cubicBezTo>
                      <a:pt x="214896" y="979452"/>
                      <a:pt x="227378" y="979836"/>
                      <a:pt x="233235" y="993950"/>
                    </a:cubicBezTo>
                    <a:cubicBezTo>
                      <a:pt x="234100" y="996159"/>
                      <a:pt x="236979" y="997791"/>
                      <a:pt x="239188" y="999231"/>
                    </a:cubicBezTo>
                    <a:cubicBezTo>
                      <a:pt x="273274" y="1021411"/>
                      <a:pt x="291516" y="1020835"/>
                      <a:pt x="324834" y="997407"/>
                    </a:cubicBezTo>
                    <a:cubicBezTo>
                      <a:pt x="328290" y="995007"/>
                      <a:pt x="335683" y="993278"/>
                      <a:pt x="337987" y="995198"/>
                    </a:cubicBezTo>
                    <a:cubicBezTo>
                      <a:pt x="357575" y="1011137"/>
                      <a:pt x="378986" y="1009409"/>
                      <a:pt x="401550" y="1004416"/>
                    </a:cubicBezTo>
                    <a:cubicBezTo>
                      <a:pt x="407407" y="1003072"/>
                      <a:pt x="415664" y="1003072"/>
                      <a:pt x="420081" y="1006240"/>
                    </a:cubicBezTo>
                    <a:cubicBezTo>
                      <a:pt x="441108" y="1020930"/>
                      <a:pt x="463672" y="1018819"/>
                      <a:pt x="486523" y="1014498"/>
                    </a:cubicBezTo>
                    <a:cubicBezTo>
                      <a:pt x="490075" y="1013826"/>
                      <a:pt x="494397" y="1010177"/>
                      <a:pt x="495932" y="1006817"/>
                    </a:cubicBezTo>
                    <a:cubicBezTo>
                      <a:pt x="501406" y="994911"/>
                      <a:pt x="511680" y="990878"/>
                      <a:pt x="523009" y="987517"/>
                    </a:cubicBezTo>
                    <a:cubicBezTo>
                      <a:pt x="540868" y="982044"/>
                      <a:pt x="558438" y="975611"/>
                      <a:pt x="576393" y="970427"/>
                    </a:cubicBezTo>
                    <a:cubicBezTo>
                      <a:pt x="580811" y="969179"/>
                      <a:pt x="586283" y="969947"/>
                      <a:pt x="590892" y="971387"/>
                    </a:cubicBezTo>
                    <a:cubicBezTo>
                      <a:pt x="606638" y="976284"/>
                      <a:pt x="616624" y="988574"/>
                      <a:pt x="627569" y="999904"/>
                    </a:cubicBezTo>
                    <a:cubicBezTo>
                      <a:pt x="632370" y="1004897"/>
                      <a:pt x="638995" y="1008449"/>
                      <a:pt x="645429" y="1011329"/>
                    </a:cubicBezTo>
                    <a:cubicBezTo>
                      <a:pt x="662135" y="1018723"/>
                      <a:pt x="679226" y="1025348"/>
                      <a:pt x="696125" y="1032356"/>
                    </a:cubicBezTo>
                    <a:cubicBezTo>
                      <a:pt x="697757" y="1033029"/>
                      <a:pt x="699100" y="1034757"/>
                      <a:pt x="700349" y="1036197"/>
                    </a:cubicBezTo>
                    <a:cubicBezTo>
                      <a:pt x="712831" y="1051368"/>
                      <a:pt x="725216" y="1066634"/>
                      <a:pt x="737795" y="1081804"/>
                    </a:cubicBezTo>
                    <a:cubicBezTo>
                      <a:pt x="740195" y="1084684"/>
                      <a:pt x="743652" y="1086797"/>
                      <a:pt x="746244" y="1089581"/>
                    </a:cubicBezTo>
                    <a:cubicBezTo>
                      <a:pt x="749893" y="1093422"/>
                      <a:pt x="754502" y="1097071"/>
                      <a:pt x="756422" y="1101680"/>
                    </a:cubicBezTo>
                    <a:cubicBezTo>
                      <a:pt x="762374" y="1116177"/>
                      <a:pt x="773801" y="1122419"/>
                      <a:pt x="788202" y="1125108"/>
                    </a:cubicBezTo>
                    <a:cubicBezTo>
                      <a:pt x="801357" y="1127603"/>
                      <a:pt x="814511" y="1129716"/>
                      <a:pt x="827569" y="1132596"/>
                    </a:cubicBezTo>
                    <a:cubicBezTo>
                      <a:pt x="843507" y="1136053"/>
                      <a:pt x="859350" y="1139798"/>
                      <a:pt x="875097" y="1144022"/>
                    </a:cubicBezTo>
                    <a:cubicBezTo>
                      <a:pt x="881913" y="1145847"/>
                      <a:pt x="889115" y="1147959"/>
                      <a:pt x="894972" y="1151704"/>
                    </a:cubicBezTo>
                    <a:cubicBezTo>
                      <a:pt x="911390" y="1162073"/>
                      <a:pt x="928961" y="1169082"/>
                      <a:pt x="948260" y="1166298"/>
                    </a:cubicBezTo>
                    <a:cubicBezTo>
                      <a:pt x="963718" y="1164089"/>
                      <a:pt x="976680" y="1169754"/>
                      <a:pt x="986282" y="1178588"/>
                    </a:cubicBezTo>
                    <a:cubicBezTo>
                      <a:pt x="1003757" y="1194623"/>
                      <a:pt x="1022479" y="1190973"/>
                      <a:pt x="1041107" y="1185789"/>
                    </a:cubicBezTo>
                    <a:cubicBezTo>
                      <a:pt x="1050708" y="1183101"/>
                      <a:pt x="1058581" y="1183485"/>
                      <a:pt x="1067703" y="1186076"/>
                    </a:cubicBezTo>
                    <a:cubicBezTo>
                      <a:pt x="1088826" y="1192126"/>
                      <a:pt x="1102941" y="1208544"/>
                      <a:pt x="1116574" y="1222946"/>
                    </a:cubicBezTo>
                    <a:cubicBezTo>
                      <a:pt x="1128193" y="1235236"/>
                      <a:pt x="1141251" y="1242149"/>
                      <a:pt x="1155557" y="1247335"/>
                    </a:cubicBezTo>
                    <a:cubicBezTo>
                      <a:pt x="1173608" y="1253959"/>
                      <a:pt x="1187914" y="1251464"/>
                      <a:pt x="1196556" y="1235525"/>
                    </a:cubicBezTo>
                    <a:cubicBezTo>
                      <a:pt x="1198956" y="1231012"/>
                      <a:pt x="1203180" y="1225730"/>
                      <a:pt x="1207693" y="1224387"/>
                    </a:cubicBezTo>
                    <a:cubicBezTo>
                      <a:pt x="1229488" y="1217666"/>
                      <a:pt x="1251572" y="1207872"/>
                      <a:pt x="1274904" y="1213826"/>
                    </a:cubicBezTo>
                    <a:cubicBezTo>
                      <a:pt x="1307165" y="1221987"/>
                      <a:pt x="1338658" y="1221507"/>
                      <a:pt x="1370919" y="1213442"/>
                    </a:cubicBezTo>
                    <a:cubicBezTo>
                      <a:pt x="1423247" y="1200383"/>
                      <a:pt x="1475575" y="1186557"/>
                      <a:pt x="1530593" y="1189437"/>
                    </a:cubicBezTo>
                    <a:cubicBezTo>
                      <a:pt x="1539713" y="1189917"/>
                      <a:pt x="1550563" y="1184060"/>
                      <a:pt x="1558436" y="1178299"/>
                    </a:cubicBezTo>
                    <a:cubicBezTo>
                      <a:pt x="1573511" y="1167354"/>
                      <a:pt x="1572838" y="1166489"/>
                      <a:pt x="1589737" y="1175515"/>
                    </a:cubicBezTo>
                    <a:cubicBezTo>
                      <a:pt x="1593770" y="1177724"/>
                      <a:pt x="1598763" y="1179068"/>
                      <a:pt x="1601740" y="1182333"/>
                    </a:cubicBezTo>
                    <a:cubicBezTo>
                      <a:pt x="1616909" y="1198943"/>
                      <a:pt x="1635633" y="1194910"/>
                      <a:pt x="1654259" y="1192510"/>
                    </a:cubicBezTo>
                    <a:cubicBezTo>
                      <a:pt x="1657524" y="1192030"/>
                      <a:pt x="1661460" y="1191358"/>
                      <a:pt x="1664246" y="1192702"/>
                    </a:cubicBezTo>
                    <a:cubicBezTo>
                      <a:pt x="1676823" y="1198750"/>
                      <a:pt x="1687481" y="1196639"/>
                      <a:pt x="1698427" y="1188381"/>
                    </a:cubicBezTo>
                    <a:cubicBezTo>
                      <a:pt x="1707932" y="1181276"/>
                      <a:pt x="1718878" y="1177052"/>
                      <a:pt x="1730112" y="1185885"/>
                    </a:cubicBezTo>
                    <a:cubicBezTo>
                      <a:pt x="1755076" y="1205472"/>
                      <a:pt x="1781767" y="1206432"/>
                      <a:pt x="1809996" y="1194046"/>
                    </a:cubicBezTo>
                    <a:cubicBezTo>
                      <a:pt x="1830159" y="1185213"/>
                      <a:pt x="1850034" y="1183196"/>
                      <a:pt x="1871254" y="1192126"/>
                    </a:cubicBezTo>
                    <a:cubicBezTo>
                      <a:pt x="1879415" y="1195582"/>
                      <a:pt x="1889977" y="1193278"/>
                      <a:pt x="1899482" y="1194046"/>
                    </a:cubicBezTo>
                    <a:cubicBezTo>
                      <a:pt x="1904859" y="1194430"/>
                      <a:pt x="1910813" y="1194526"/>
                      <a:pt x="1915420" y="1196927"/>
                    </a:cubicBezTo>
                    <a:cubicBezTo>
                      <a:pt x="1927711" y="1203072"/>
                      <a:pt x="1939136" y="1210945"/>
                      <a:pt x="1951522" y="1216994"/>
                    </a:cubicBezTo>
                    <a:cubicBezTo>
                      <a:pt x="1957475" y="1219874"/>
                      <a:pt x="1964580" y="1221410"/>
                      <a:pt x="1971302" y="1221507"/>
                    </a:cubicBezTo>
                    <a:cubicBezTo>
                      <a:pt x="1991177" y="1221987"/>
                      <a:pt x="2011052" y="1221987"/>
                      <a:pt x="2030831" y="1221123"/>
                    </a:cubicBezTo>
                    <a:cubicBezTo>
                      <a:pt x="2063476" y="1219778"/>
                      <a:pt x="2096601" y="1219490"/>
                      <a:pt x="2120125" y="1190878"/>
                    </a:cubicBezTo>
                    <a:cubicBezTo>
                      <a:pt x="2122046" y="1188573"/>
                      <a:pt x="2126174" y="1187229"/>
                      <a:pt x="2129439" y="1186845"/>
                    </a:cubicBezTo>
                    <a:cubicBezTo>
                      <a:pt x="2144513" y="1185021"/>
                      <a:pt x="2159971" y="1184828"/>
                      <a:pt x="2174854" y="1181852"/>
                    </a:cubicBezTo>
                    <a:cubicBezTo>
                      <a:pt x="2186760" y="1179452"/>
                      <a:pt x="2196650" y="1180220"/>
                      <a:pt x="2205674" y="1188669"/>
                    </a:cubicBezTo>
                    <a:cubicBezTo>
                      <a:pt x="2217485" y="1199807"/>
                      <a:pt x="2231887" y="1206336"/>
                      <a:pt x="2247634" y="1202784"/>
                    </a:cubicBezTo>
                    <a:cubicBezTo>
                      <a:pt x="2263379" y="1199327"/>
                      <a:pt x="2273749" y="1206816"/>
                      <a:pt x="2285367" y="1214594"/>
                    </a:cubicBezTo>
                    <a:cubicBezTo>
                      <a:pt x="2293817" y="1220258"/>
                      <a:pt x="2303418" y="1227363"/>
                      <a:pt x="2312827" y="1227939"/>
                    </a:cubicBezTo>
                    <a:cubicBezTo>
                      <a:pt x="2334143" y="1229187"/>
                      <a:pt x="2352482" y="1248967"/>
                      <a:pt x="2375622" y="1237733"/>
                    </a:cubicBezTo>
                    <a:cubicBezTo>
                      <a:pt x="2377158" y="1236965"/>
                      <a:pt x="2379942" y="1238885"/>
                      <a:pt x="2382151" y="1239365"/>
                    </a:cubicBezTo>
                    <a:cubicBezTo>
                      <a:pt x="2399817" y="1243014"/>
                      <a:pt x="2416428" y="1239461"/>
                      <a:pt x="2429390" y="1227459"/>
                    </a:cubicBezTo>
                    <a:cubicBezTo>
                      <a:pt x="2446385" y="1211809"/>
                      <a:pt x="2465203" y="1210272"/>
                      <a:pt x="2486134" y="1215362"/>
                    </a:cubicBezTo>
                    <a:cubicBezTo>
                      <a:pt x="2492856" y="1216994"/>
                      <a:pt x="2499577" y="1218146"/>
                      <a:pt x="2506394" y="1219490"/>
                    </a:cubicBezTo>
                    <a:cubicBezTo>
                      <a:pt x="2515611" y="1221410"/>
                      <a:pt x="2524925" y="1223427"/>
                      <a:pt x="2534142" y="1225347"/>
                    </a:cubicBezTo>
                    <a:cubicBezTo>
                      <a:pt x="2543072" y="1227268"/>
                      <a:pt x="2552962" y="1230532"/>
                      <a:pt x="2559874" y="1222275"/>
                    </a:cubicBezTo>
                    <a:cubicBezTo>
                      <a:pt x="2565827" y="1215169"/>
                      <a:pt x="2570052" y="1215842"/>
                      <a:pt x="2575525" y="1221987"/>
                    </a:cubicBezTo>
                    <a:cubicBezTo>
                      <a:pt x="2594536" y="1243494"/>
                      <a:pt x="2617580" y="1256936"/>
                      <a:pt x="2646960" y="1257896"/>
                    </a:cubicBezTo>
                    <a:cubicBezTo>
                      <a:pt x="2653009" y="1258088"/>
                      <a:pt x="2659154" y="1259432"/>
                      <a:pt x="2665107" y="1260873"/>
                    </a:cubicBezTo>
                    <a:cubicBezTo>
                      <a:pt x="2668756" y="1261736"/>
                      <a:pt x="2673173" y="1262697"/>
                      <a:pt x="2675381" y="1265290"/>
                    </a:cubicBezTo>
                    <a:cubicBezTo>
                      <a:pt x="2692567" y="1285068"/>
                      <a:pt x="2713979" y="1298799"/>
                      <a:pt x="2737311" y="1309841"/>
                    </a:cubicBezTo>
                    <a:cubicBezTo>
                      <a:pt x="2745664" y="1313777"/>
                      <a:pt x="2754594" y="1317713"/>
                      <a:pt x="2763619" y="1318866"/>
                    </a:cubicBezTo>
                    <a:cubicBezTo>
                      <a:pt x="2773028" y="1320018"/>
                      <a:pt x="2782917" y="1318098"/>
                      <a:pt x="2792519" y="1317041"/>
                    </a:cubicBezTo>
                    <a:cubicBezTo>
                      <a:pt x="2798184" y="1316466"/>
                      <a:pt x="2804713" y="1316561"/>
                      <a:pt x="2809226" y="1313777"/>
                    </a:cubicBezTo>
                    <a:cubicBezTo>
                      <a:pt x="2823532" y="1305039"/>
                      <a:pt x="2837358" y="1295631"/>
                      <a:pt x="2850705" y="1285452"/>
                    </a:cubicBezTo>
                    <a:cubicBezTo>
                      <a:pt x="2862131" y="1276715"/>
                      <a:pt x="2864435" y="1275467"/>
                      <a:pt x="2874324" y="1286413"/>
                    </a:cubicBezTo>
                    <a:cubicBezTo>
                      <a:pt x="2884502" y="1297647"/>
                      <a:pt x="2897176" y="1303503"/>
                      <a:pt x="2911194" y="1305903"/>
                    </a:cubicBezTo>
                    <a:cubicBezTo>
                      <a:pt x="2933373" y="1309648"/>
                      <a:pt x="2955745" y="1312816"/>
                      <a:pt x="2978116" y="1314641"/>
                    </a:cubicBezTo>
                    <a:cubicBezTo>
                      <a:pt x="2998375" y="1316273"/>
                      <a:pt x="3008073" y="1307440"/>
                      <a:pt x="3012106" y="1287373"/>
                    </a:cubicBezTo>
                    <a:cubicBezTo>
                      <a:pt x="3014410" y="1276235"/>
                      <a:pt x="3017387" y="1264137"/>
                      <a:pt x="3029676" y="1261161"/>
                    </a:cubicBezTo>
                    <a:cubicBezTo>
                      <a:pt x="3049744" y="1256360"/>
                      <a:pt x="3070579" y="1254248"/>
                      <a:pt x="3080469" y="1230724"/>
                    </a:cubicBezTo>
                    <a:cubicBezTo>
                      <a:pt x="3085941" y="1235909"/>
                      <a:pt x="3089302" y="1238981"/>
                      <a:pt x="3092567" y="1242054"/>
                    </a:cubicBezTo>
                    <a:cubicBezTo>
                      <a:pt x="3101592" y="1250599"/>
                      <a:pt x="3120314" y="1254248"/>
                      <a:pt x="3129821" y="1246855"/>
                    </a:cubicBezTo>
                    <a:cubicBezTo>
                      <a:pt x="3143839" y="1236101"/>
                      <a:pt x="3156705" y="1238117"/>
                      <a:pt x="3170147" y="1246471"/>
                    </a:cubicBezTo>
                    <a:cubicBezTo>
                      <a:pt x="3192615" y="1260297"/>
                      <a:pt x="3217674" y="1257128"/>
                      <a:pt x="3240429" y="1251559"/>
                    </a:cubicBezTo>
                    <a:cubicBezTo>
                      <a:pt x="3257617" y="1247430"/>
                      <a:pt x="3275956" y="1239845"/>
                      <a:pt x="3287189" y="1222466"/>
                    </a:cubicBezTo>
                    <a:cubicBezTo>
                      <a:pt x="3290741" y="1216898"/>
                      <a:pt x="3298711" y="1214113"/>
                      <a:pt x="3305049" y="1210465"/>
                    </a:cubicBezTo>
                    <a:cubicBezTo>
                      <a:pt x="3310329" y="1207488"/>
                      <a:pt x="3315898" y="1204704"/>
                      <a:pt x="3321755" y="1202784"/>
                    </a:cubicBezTo>
                    <a:cubicBezTo>
                      <a:pt x="3327995" y="1200671"/>
                      <a:pt x="3334909" y="1197598"/>
                      <a:pt x="3341055" y="1198463"/>
                    </a:cubicBezTo>
                    <a:cubicBezTo>
                      <a:pt x="3359681" y="1200959"/>
                      <a:pt x="3374467" y="1196062"/>
                      <a:pt x="3387621" y="1182140"/>
                    </a:cubicBezTo>
                    <a:cubicBezTo>
                      <a:pt x="3394439" y="1174939"/>
                      <a:pt x="3404520" y="1166202"/>
                      <a:pt x="3413161" y="1166105"/>
                    </a:cubicBezTo>
                    <a:cubicBezTo>
                      <a:pt x="3434189" y="1165818"/>
                      <a:pt x="3451663" y="1158905"/>
                      <a:pt x="3470579" y="1150647"/>
                    </a:cubicBezTo>
                    <a:cubicBezTo>
                      <a:pt x="3482772" y="1145366"/>
                      <a:pt x="3496598" y="1141718"/>
                      <a:pt x="3509657" y="1136821"/>
                    </a:cubicBezTo>
                    <a:cubicBezTo>
                      <a:pt x="3524923" y="1131060"/>
                      <a:pt x="3541534" y="1128948"/>
                      <a:pt x="3550847" y="1113009"/>
                    </a:cubicBezTo>
                    <a:cubicBezTo>
                      <a:pt x="3551903" y="1111281"/>
                      <a:pt x="3555072" y="1110993"/>
                      <a:pt x="3556608" y="1109361"/>
                    </a:cubicBezTo>
                    <a:cubicBezTo>
                      <a:pt x="3561505" y="1104368"/>
                      <a:pt x="3567842" y="1099760"/>
                      <a:pt x="3570435" y="1093710"/>
                    </a:cubicBezTo>
                    <a:cubicBezTo>
                      <a:pt x="3577923" y="1076044"/>
                      <a:pt x="3583780" y="1057800"/>
                      <a:pt x="3590501" y="1039846"/>
                    </a:cubicBezTo>
                    <a:cubicBezTo>
                      <a:pt x="3591942" y="1036005"/>
                      <a:pt x="3593285" y="1031108"/>
                      <a:pt x="3596263" y="1028900"/>
                    </a:cubicBezTo>
                    <a:cubicBezTo>
                      <a:pt x="3613449" y="1016226"/>
                      <a:pt x="3630925" y="1004032"/>
                      <a:pt x="3648591" y="992030"/>
                    </a:cubicBezTo>
                    <a:cubicBezTo>
                      <a:pt x="3655696" y="987229"/>
                      <a:pt x="3661649" y="989918"/>
                      <a:pt x="3667986" y="995487"/>
                    </a:cubicBezTo>
                    <a:cubicBezTo>
                      <a:pt x="3674131" y="1000768"/>
                      <a:pt x="3681717" y="1006240"/>
                      <a:pt x="3689397" y="1007585"/>
                    </a:cubicBezTo>
                    <a:cubicBezTo>
                      <a:pt x="3704760" y="1010177"/>
                      <a:pt x="3720698" y="1010753"/>
                      <a:pt x="3736349" y="1010753"/>
                    </a:cubicBezTo>
                    <a:cubicBezTo>
                      <a:pt x="3742205" y="1010753"/>
                      <a:pt x="3748446" y="1007297"/>
                      <a:pt x="3753919" y="1004513"/>
                    </a:cubicBezTo>
                    <a:cubicBezTo>
                      <a:pt x="3764289" y="999231"/>
                      <a:pt x="3773890" y="992126"/>
                      <a:pt x="3784643" y="987710"/>
                    </a:cubicBezTo>
                    <a:cubicBezTo>
                      <a:pt x="3797126" y="982621"/>
                      <a:pt x="3804615" y="974459"/>
                      <a:pt x="3808359" y="961689"/>
                    </a:cubicBezTo>
                    <a:cubicBezTo>
                      <a:pt x="3813929" y="942679"/>
                      <a:pt x="3827179" y="929428"/>
                      <a:pt x="3842829" y="918674"/>
                    </a:cubicBezTo>
                    <a:cubicBezTo>
                      <a:pt x="3862705" y="904944"/>
                      <a:pt x="3886421" y="905616"/>
                      <a:pt x="3908983" y="902256"/>
                    </a:cubicBezTo>
                    <a:cubicBezTo>
                      <a:pt x="3917625" y="901008"/>
                      <a:pt x="3926555" y="899951"/>
                      <a:pt x="3934428" y="896783"/>
                    </a:cubicBezTo>
                    <a:cubicBezTo>
                      <a:pt x="3964288" y="884877"/>
                      <a:pt x="3994149" y="873548"/>
                      <a:pt x="4026987" y="873835"/>
                    </a:cubicBezTo>
                    <a:cubicBezTo>
                      <a:pt x="4029674" y="873835"/>
                      <a:pt x="4032363" y="873548"/>
                      <a:pt x="4035051" y="873067"/>
                    </a:cubicBezTo>
                    <a:cubicBezTo>
                      <a:pt x="4058383" y="869131"/>
                      <a:pt x="4082483" y="867594"/>
                      <a:pt x="4099189" y="846664"/>
                    </a:cubicBezTo>
                    <a:cubicBezTo>
                      <a:pt x="4102261" y="842823"/>
                      <a:pt x="4109271" y="841671"/>
                      <a:pt x="4114647" y="840134"/>
                    </a:cubicBezTo>
                    <a:cubicBezTo>
                      <a:pt x="4123961" y="837638"/>
                      <a:pt x="4130203" y="832549"/>
                      <a:pt x="4133563" y="823427"/>
                    </a:cubicBezTo>
                    <a:cubicBezTo>
                      <a:pt x="4139229" y="807681"/>
                      <a:pt x="4145949" y="792223"/>
                      <a:pt x="4151039" y="776284"/>
                    </a:cubicBezTo>
                    <a:cubicBezTo>
                      <a:pt x="4154591" y="765338"/>
                      <a:pt x="4161215" y="759289"/>
                      <a:pt x="4171489" y="754776"/>
                    </a:cubicBezTo>
                    <a:cubicBezTo>
                      <a:pt x="4177251" y="752280"/>
                      <a:pt x="4182243" y="746808"/>
                      <a:pt x="4186372" y="741718"/>
                    </a:cubicBezTo>
                    <a:cubicBezTo>
                      <a:pt x="4191365" y="735573"/>
                      <a:pt x="4193957" y="727412"/>
                      <a:pt x="4199429" y="721940"/>
                    </a:cubicBezTo>
                    <a:cubicBezTo>
                      <a:pt x="4212775" y="708305"/>
                      <a:pt x="4216905" y="693231"/>
                      <a:pt x="4212487" y="674604"/>
                    </a:cubicBezTo>
                    <a:cubicBezTo>
                      <a:pt x="4208551" y="658090"/>
                      <a:pt x="4218921" y="636006"/>
                      <a:pt x="4232555" y="632645"/>
                    </a:cubicBezTo>
                    <a:cubicBezTo>
                      <a:pt x="4247629" y="628900"/>
                      <a:pt x="4257999" y="619684"/>
                      <a:pt x="4268657" y="609410"/>
                    </a:cubicBezTo>
                    <a:cubicBezTo>
                      <a:pt x="4274609" y="603649"/>
                      <a:pt x="4282963" y="598656"/>
                      <a:pt x="4291028" y="597216"/>
                    </a:cubicBezTo>
                    <a:cubicBezTo>
                      <a:pt x="4321657" y="591647"/>
                      <a:pt x="4350557" y="598464"/>
                      <a:pt x="4379651" y="609506"/>
                    </a:cubicBezTo>
                    <a:cubicBezTo>
                      <a:pt x="4398661" y="616707"/>
                      <a:pt x="4419784" y="618627"/>
                      <a:pt x="4440139" y="621507"/>
                    </a:cubicBezTo>
                    <a:cubicBezTo>
                      <a:pt x="4446477" y="622371"/>
                      <a:pt x="4454542" y="620452"/>
                      <a:pt x="4460015" y="616899"/>
                    </a:cubicBezTo>
                    <a:cubicBezTo>
                      <a:pt x="4479218" y="604609"/>
                      <a:pt x="4498325" y="591935"/>
                      <a:pt x="4516183" y="577724"/>
                    </a:cubicBezTo>
                    <a:cubicBezTo>
                      <a:pt x="4532795" y="564379"/>
                      <a:pt x="4551517" y="558810"/>
                      <a:pt x="4571681" y="560250"/>
                    </a:cubicBezTo>
                    <a:cubicBezTo>
                      <a:pt x="4586371" y="561306"/>
                      <a:pt x="4599621" y="558905"/>
                      <a:pt x="4613447" y="555257"/>
                    </a:cubicBezTo>
                    <a:cubicBezTo>
                      <a:pt x="4624969" y="552185"/>
                      <a:pt x="4637643" y="550072"/>
                      <a:pt x="4649355" y="551417"/>
                    </a:cubicBezTo>
                    <a:cubicBezTo>
                      <a:pt x="4665775" y="553337"/>
                      <a:pt x="4679313" y="550553"/>
                      <a:pt x="4692467" y="540663"/>
                    </a:cubicBezTo>
                    <a:cubicBezTo>
                      <a:pt x="4699476" y="535382"/>
                      <a:pt x="4708502" y="532598"/>
                      <a:pt x="4716855" y="528949"/>
                    </a:cubicBezTo>
                    <a:cubicBezTo>
                      <a:pt x="4729721" y="523284"/>
                      <a:pt x="4743067" y="518483"/>
                      <a:pt x="4755645" y="512147"/>
                    </a:cubicBezTo>
                    <a:cubicBezTo>
                      <a:pt x="4769183" y="505425"/>
                      <a:pt x="4781569" y="496112"/>
                      <a:pt x="4795395" y="490351"/>
                    </a:cubicBezTo>
                    <a:cubicBezTo>
                      <a:pt x="4810278" y="484110"/>
                      <a:pt x="4819879" y="474605"/>
                      <a:pt x="4825928" y="459818"/>
                    </a:cubicBezTo>
                    <a:cubicBezTo>
                      <a:pt x="4829769" y="450504"/>
                      <a:pt x="4835049" y="440615"/>
                      <a:pt x="4842347" y="434086"/>
                    </a:cubicBezTo>
                    <a:cubicBezTo>
                      <a:pt x="4857422" y="420740"/>
                      <a:pt x="4875087" y="410370"/>
                      <a:pt x="4890451" y="397216"/>
                    </a:cubicBezTo>
                    <a:cubicBezTo>
                      <a:pt x="4912054" y="378781"/>
                      <a:pt x="4932025" y="359194"/>
                      <a:pt x="4933945" y="327701"/>
                    </a:cubicBezTo>
                    <a:cubicBezTo>
                      <a:pt x="4935001" y="310322"/>
                      <a:pt x="4944219" y="302929"/>
                      <a:pt x="4961214" y="298801"/>
                    </a:cubicBezTo>
                    <a:cubicBezTo>
                      <a:pt x="4966878" y="297457"/>
                      <a:pt x="4974945" y="294864"/>
                      <a:pt x="4976672" y="290639"/>
                    </a:cubicBezTo>
                    <a:cubicBezTo>
                      <a:pt x="4981857" y="278061"/>
                      <a:pt x="4992610" y="275565"/>
                      <a:pt x="5002979" y="270573"/>
                    </a:cubicBezTo>
                    <a:cubicBezTo>
                      <a:pt x="5009221" y="267596"/>
                      <a:pt x="5016903" y="261739"/>
                      <a:pt x="5018535" y="255690"/>
                    </a:cubicBezTo>
                    <a:cubicBezTo>
                      <a:pt x="5025255" y="231206"/>
                      <a:pt x="5043690" y="216804"/>
                      <a:pt x="5061069" y="200961"/>
                    </a:cubicBezTo>
                    <a:cubicBezTo>
                      <a:pt x="5066158" y="196256"/>
                      <a:pt x="5071631" y="190879"/>
                      <a:pt x="5074127" y="184735"/>
                    </a:cubicBezTo>
                    <a:cubicBezTo>
                      <a:pt x="5079409" y="171484"/>
                      <a:pt x="5087281" y="161882"/>
                      <a:pt x="5101108" y="156891"/>
                    </a:cubicBezTo>
                    <a:cubicBezTo>
                      <a:pt x="5105524" y="155354"/>
                      <a:pt x="5109557" y="151801"/>
                      <a:pt x="5112918" y="148441"/>
                    </a:cubicBezTo>
                    <a:cubicBezTo>
                      <a:pt x="5120119" y="141144"/>
                      <a:pt x="5126167" y="132598"/>
                      <a:pt x="5133753" y="125782"/>
                    </a:cubicBezTo>
                    <a:cubicBezTo>
                      <a:pt x="5153051" y="108211"/>
                      <a:pt x="5172159" y="90928"/>
                      <a:pt x="5183393" y="66348"/>
                    </a:cubicBezTo>
                    <a:cubicBezTo>
                      <a:pt x="5188865" y="54346"/>
                      <a:pt x="5195107" y="41288"/>
                      <a:pt x="5204709" y="33030"/>
                    </a:cubicBezTo>
                    <a:cubicBezTo>
                      <a:pt x="5216903" y="22565"/>
                      <a:pt x="5232937" y="16612"/>
                      <a:pt x="5247243" y="8451"/>
                    </a:cubicBez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/>
              <a:p>
                <a:pPr algn="ctr"/>
                <a:endParaRPr lang="en-US"/>
              </a:p>
            </p:txBody>
          </p:sp>
          <p:sp>
            <p:nvSpPr>
              <p:cNvPr id="17" name="Freeform: Shape 16">
                <a:extLst>
                  <a:ext uri="{FF2B5EF4-FFF2-40B4-BE49-F238E27FC236}">
                    <a16:creationId xmlns:a16="http://schemas.microsoft.com/office/drawing/2014/main" id="{381FA6FA-3CB6-4F57-8871-82DDE5BE86AD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096000" y="4138312"/>
                <a:ext cx="5260975" cy="1410656"/>
              </a:xfrm>
              <a:custGeom>
                <a:avLst/>
                <a:gdLst>
                  <a:gd name="connsiteX0" fmla="*/ 5260975 w 5260975"/>
                  <a:gd name="connsiteY0" fmla="*/ 0 h 1410656"/>
                  <a:gd name="connsiteX1" fmla="*/ 5260975 w 5260975"/>
                  <a:gd name="connsiteY1" fmla="*/ 221634 h 1410656"/>
                  <a:gd name="connsiteX2" fmla="*/ 5226503 w 5260975"/>
                  <a:gd name="connsiteY2" fmla="*/ 237063 h 1410656"/>
                  <a:gd name="connsiteX3" fmla="*/ 5206341 w 5260975"/>
                  <a:gd name="connsiteY3" fmla="*/ 245128 h 1410656"/>
                  <a:gd name="connsiteX4" fmla="*/ 5123287 w 5260975"/>
                  <a:gd name="connsiteY4" fmla="*/ 297073 h 1410656"/>
                  <a:gd name="connsiteX5" fmla="*/ 5048107 w 5260975"/>
                  <a:gd name="connsiteY5" fmla="*/ 361307 h 1410656"/>
                  <a:gd name="connsiteX6" fmla="*/ 4992899 w 5260975"/>
                  <a:gd name="connsiteY6" fmla="*/ 437542 h 1410656"/>
                  <a:gd name="connsiteX7" fmla="*/ 4977440 w 5260975"/>
                  <a:gd name="connsiteY7" fmla="*/ 455690 h 1410656"/>
                  <a:gd name="connsiteX8" fmla="*/ 4935193 w 5260975"/>
                  <a:gd name="connsiteY8" fmla="*/ 478445 h 1410656"/>
                  <a:gd name="connsiteX9" fmla="*/ 4897844 w 5260975"/>
                  <a:gd name="connsiteY9" fmla="*/ 495535 h 1410656"/>
                  <a:gd name="connsiteX10" fmla="*/ 4870767 w 5260975"/>
                  <a:gd name="connsiteY10" fmla="*/ 514451 h 1410656"/>
                  <a:gd name="connsiteX11" fmla="*/ 4847916 w 5260975"/>
                  <a:gd name="connsiteY11" fmla="*/ 531830 h 1410656"/>
                  <a:gd name="connsiteX12" fmla="*/ 4796163 w 5260975"/>
                  <a:gd name="connsiteY12" fmla="*/ 576765 h 1410656"/>
                  <a:gd name="connsiteX13" fmla="*/ 4738843 w 5260975"/>
                  <a:gd name="connsiteY13" fmla="*/ 614691 h 1410656"/>
                  <a:gd name="connsiteX14" fmla="*/ 4692755 w 5260975"/>
                  <a:gd name="connsiteY14" fmla="*/ 661162 h 1410656"/>
                  <a:gd name="connsiteX15" fmla="*/ 4673744 w 5260975"/>
                  <a:gd name="connsiteY15" fmla="*/ 686318 h 1410656"/>
                  <a:gd name="connsiteX16" fmla="*/ 4633801 w 5260975"/>
                  <a:gd name="connsiteY16" fmla="*/ 703505 h 1410656"/>
                  <a:gd name="connsiteX17" fmla="*/ 4590499 w 5260975"/>
                  <a:gd name="connsiteY17" fmla="*/ 730389 h 1410656"/>
                  <a:gd name="connsiteX18" fmla="*/ 4559773 w 5260975"/>
                  <a:gd name="connsiteY18" fmla="*/ 757081 h 1410656"/>
                  <a:gd name="connsiteX19" fmla="*/ 4536059 w 5260975"/>
                  <a:gd name="connsiteY19" fmla="*/ 774940 h 1410656"/>
                  <a:gd name="connsiteX20" fmla="*/ 4502549 w 5260975"/>
                  <a:gd name="connsiteY20" fmla="*/ 792895 h 1410656"/>
                  <a:gd name="connsiteX21" fmla="*/ 4468944 w 5260975"/>
                  <a:gd name="connsiteY21" fmla="*/ 816419 h 1410656"/>
                  <a:gd name="connsiteX22" fmla="*/ 4452622 w 5260975"/>
                  <a:gd name="connsiteY22" fmla="*/ 830917 h 1410656"/>
                  <a:gd name="connsiteX23" fmla="*/ 4421032 w 5260975"/>
                  <a:gd name="connsiteY23" fmla="*/ 855016 h 1410656"/>
                  <a:gd name="connsiteX24" fmla="*/ 4388483 w 5260975"/>
                  <a:gd name="connsiteY24" fmla="*/ 877484 h 1410656"/>
                  <a:gd name="connsiteX25" fmla="*/ 4327321 w 5260975"/>
                  <a:gd name="connsiteY25" fmla="*/ 903216 h 1410656"/>
                  <a:gd name="connsiteX26" fmla="*/ 4271633 w 5260975"/>
                  <a:gd name="connsiteY26" fmla="*/ 941046 h 1410656"/>
                  <a:gd name="connsiteX27" fmla="*/ 4227465 w 5260975"/>
                  <a:gd name="connsiteY27" fmla="*/ 968698 h 1410656"/>
                  <a:gd name="connsiteX28" fmla="*/ 4201733 w 5260975"/>
                  <a:gd name="connsiteY28" fmla="*/ 986846 h 1410656"/>
                  <a:gd name="connsiteX29" fmla="*/ 4154494 w 5260975"/>
                  <a:gd name="connsiteY29" fmla="*/ 1027364 h 1410656"/>
                  <a:gd name="connsiteX30" fmla="*/ 4081234 w 5260975"/>
                  <a:gd name="connsiteY30" fmla="*/ 1069994 h 1410656"/>
                  <a:gd name="connsiteX31" fmla="*/ 4036971 w 5260975"/>
                  <a:gd name="connsiteY31" fmla="*/ 1093038 h 1410656"/>
                  <a:gd name="connsiteX32" fmla="*/ 3941725 w 5260975"/>
                  <a:gd name="connsiteY32" fmla="*/ 1127796 h 1410656"/>
                  <a:gd name="connsiteX33" fmla="*/ 3910999 w 5260975"/>
                  <a:gd name="connsiteY33" fmla="*/ 1140182 h 1410656"/>
                  <a:gd name="connsiteX34" fmla="*/ 3875859 w 5260975"/>
                  <a:gd name="connsiteY34" fmla="*/ 1148343 h 1410656"/>
                  <a:gd name="connsiteX35" fmla="*/ 3819401 w 5260975"/>
                  <a:gd name="connsiteY35" fmla="*/ 1167642 h 1410656"/>
                  <a:gd name="connsiteX36" fmla="*/ 3709176 w 5260975"/>
                  <a:gd name="connsiteY36" fmla="*/ 1200863 h 1410656"/>
                  <a:gd name="connsiteX37" fmla="*/ 3684981 w 5260975"/>
                  <a:gd name="connsiteY37" fmla="*/ 1205952 h 1410656"/>
                  <a:gd name="connsiteX38" fmla="*/ 3623338 w 5260975"/>
                  <a:gd name="connsiteY38" fmla="*/ 1227363 h 1410656"/>
                  <a:gd name="connsiteX39" fmla="*/ 3586373 w 5260975"/>
                  <a:gd name="connsiteY39" fmla="*/ 1241765 h 1410656"/>
                  <a:gd name="connsiteX40" fmla="*/ 3555743 w 5260975"/>
                  <a:gd name="connsiteY40" fmla="*/ 1250023 h 1410656"/>
                  <a:gd name="connsiteX41" fmla="*/ 3528667 w 5260975"/>
                  <a:gd name="connsiteY41" fmla="*/ 1253864 h 1410656"/>
                  <a:gd name="connsiteX42" fmla="*/ 3457424 w 5260975"/>
                  <a:gd name="connsiteY42" fmla="*/ 1272874 h 1410656"/>
                  <a:gd name="connsiteX43" fmla="*/ 3429003 w 5260975"/>
                  <a:gd name="connsiteY43" fmla="*/ 1280364 h 1410656"/>
                  <a:gd name="connsiteX44" fmla="*/ 3355264 w 5260975"/>
                  <a:gd name="connsiteY44" fmla="*/ 1306096 h 1410656"/>
                  <a:gd name="connsiteX45" fmla="*/ 3292757 w 5260975"/>
                  <a:gd name="connsiteY45" fmla="*/ 1323090 h 1410656"/>
                  <a:gd name="connsiteX46" fmla="*/ 3266643 w 5260975"/>
                  <a:gd name="connsiteY46" fmla="*/ 1331251 h 1410656"/>
                  <a:gd name="connsiteX47" fmla="*/ 3206921 w 5260975"/>
                  <a:gd name="connsiteY47" fmla="*/ 1344886 h 1410656"/>
                  <a:gd name="connsiteX48" fmla="*/ 3173123 w 5260975"/>
                  <a:gd name="connsiteY48" fmla="*/ 1354488 h 1410656"/>
                  <a:gd name="connsiteX49" fmla="*/ 3090646 w 5260975"/>
                  <a:gd name="connsiteY49" fmla="*/ 1365337 h 1410656"/>
                  <a:gd name="connsiteX50" fmla="*/ 3005480 w 5260975"/>
                  <a:gd name="connsiteY50" fmla="*/ 1375802 h 1410656"/>
                  <a:gd name="connsiteX51" fmla="*/ 2958721 w 5260975"/>
                  <a:gd name="connsiteY51" fmla="*/ 1379259 h 1410656"/>
                  <a:gd name="connsiteX52" fmla="*/ 2917915 w 5260975"/>
                  <a:gd name="connsiteY52" fmla="*/ 1384733 h 1410656"/>
                  <a:gd name="connsiteX53" fmla="*/ 2882389 w 5260975"/>
                  <a:gd name="connsiteY53" fmla="*/ 1388189 h 1410656"/>
                  <a:gd name="connsiteX54" fmla="*/ 2825837 w 5260975"/>
                  <a:gd name="connsiteY54" fmla="*/ 1395198 h 1410656"/>
                  <a:gd name="connsiteX55" fmla="*/ 2802313 w 5260975"/>
                  <a:gd name="connsiteY55" fmla="*/ 1397023 h 1410656"/>
                  <a:gd name="connsiteX56" fmla="*/ 2746816 w 5260975"/>
                  <a:gd name="connsiteY56" fmla="*/ 1396926 h 1410656"/>
                  <a:gd name="connsiteX57" fmla="*/ 2727517 w 5260975"/>
                  <a:gd name="connsiteY57" fmla="*/ 1395966 h 1410656"/>
                  <a:gd name="connsiteX58" fmla="*/ 2690359 w 5260975"/>
                  <a:gd name="connsiteY58" fmla="*/ 1384060 h 1410656"/>
                  <a:gd name="connsiteX59" fmla="*/ 2685943 w 5260975"/>
                  <a:gd name="connsiteY59" fmla="*/ 1383196 h 1410656"/>
                  <a:gd name="connsiteX60" fmla="*/ 2661554 w 5260975"/>
                  <a:gd name="connsiteY60" fmla="*/ 1378491 h 1410656"/>
                  <a:gd name="connsiteX61" fmla="*/ 2648208 w 5260975"/>
                  <a:gd name="connsiteY61" fmla="*/ 1376955 h 1410656"/>
                  <a:gd name="connsiteX62" fmla="*/ 2597512 w 5260975"/>
                  <a:gd name="connsiteY62" fmla="*/ 1367162 h 1410656"/>
                  <a:gd name="connsiteX63" fmla="*/ 2568324 w 5260975"/>
                  <a:gd name="connsiteY63" fmla="*/ 1362553 h 1410656"/>
                  <a:gd name="connsiteX64" fmla="*/ 2544704 w 5260975"/>
                  <a:gd name="connsiteY64" fmla="*/ 1363225 h 1410656"/>
                  <a:gd name="connsiteX65" fmla="*/ 2503225 w 5260975"/>
                  <a:gd name="connsiteY65" fmla="*/ 1364089 h 1410656"/>
                  <a:gd name="connsiteX66" fmla="*/ 2489975 w 5260975"/>
                  <a:gd name="connsiteY66" fmla="*/ 1366298 h 1410656"/>
                  <a:gd name="connsiteX67" fmla="*/ 2430061 w 5260975"/>
                  <a:gd name="connsiteY67" fmla="*/ 1359960 h 1410656"/>
                  <a:gd name="connsiteX68" fmla="*/ 2395880 w 5260975"/>
                  <a:gd name="connsiteY68" fmla="*/ 1359480 h 1410656"/>
                  <a:gd name="connsiteX69" fmla="*/ 2357378 w 5260975"/>
                  <a:gd name="connsiteY69" fmla="*/ 1351607 h 1410656"/>
                  <a:gd name="connsiteX70" fmla="*/ 2346145 w 5260975"/>
                  <a:gd name="connsiteY70" fmla="*/ 1351991 h 1410656"/>
                  <a:gd name="connsiteX71" fmla="*/ 2333567 w 5260975"/>
                  <a:gd name="connsiteY71" fmla="*/ 1352663 h 1410656"/>
                  <a:gd name="connsiteX72" fmla="*/ 2294968 w 5260975"/>
                  <a:gd name="connsiteY72" fmla="*/ 1353240 h 1410656"/>
                  <a:gd name="connsiteX73" fmla="*/ 2271540 w 5260975"/>
                  <a:gd name="connsiteY73" fmla="*/ 1356120 h 1410656"/>
                  <a:gd name="connsiteX74" fmla="*/ 2226895 w 5260975"/>
                  <a:gd name="connsiteY74" fmla="*/ 1354392 h 1410656"/>
                  <a:gd name="connsiteX75" fmla="*/ 2210379 w 5260975"/>
                  <a:gd name="connsiteY75" fmla="*/ 1356888 h 1410656"/>
                  <a:gd name="connsiteX76" fmla="*/ 2168613 w 5260975"/>
                  <a:gd name="connsiteY76" fmla="*/ 1357176 h 1410656"/>
                  <a:gd name="connsiteX77" fmla="*/ 2131167 w 5260975"/>
                  <a:gd name="connsiteY77" fmla="*/ 1355736 h 1410656"/>
                  <a:gd name="connsiteX78" fmla="*/ 2095065 w 5260975"/>
                  <a:gd name="connsiteY78" fmla="*/ 1356504 h 1410656"/>
                  <a:gd name="connsiteX79" fmla="*/ 2069237 w 5260975"/>
                  <a:gd name="connsiteY79" fmla="*/ 1359672 h 1410656"/>
                  <a:gd name="connsiteX80" fmla="*/ 2041201 w 5260975"/>
                  <a:gd name="connsiteY80" fmla="*/ 1361592 h 1410656"/>
                  <a:gd name="connsiteX81" fmla="*/ 1963909 w 5260975"/>
                  <a:gd name="connsiteY81" fmla="*/ 1373018 h 1410656"/>
                  <a:gd name="connsiteX82" fmla="*/ 1949603 w 5260975"/>
                  <a:gd name="connsiteY82" fmla="*/ 1370234 h 1410656"/>
                  <a:gd name="connsiteX83" fmla="*/ 1868373 w 5260975"/>
                  <a:gd name="connsiteY83" fmla="*/ 1367641 h 1410656"/>
                  <a:gd name="connsiteX84" fmla="*/ 1850707 w 5260975"/>
                  <a:gd name="connsiteY84" fmla="*/ 1367834 h 1410656"/>
                  <a:gd name="connsiteX85" fmla="*/ 1803275 w 5260975"/>
                  <a:gd name="connsiteY85" fmla="*/ 1356504 h 1410656"/>
                  <a:gd name="connsiteX86" fmla="*/ 1730112 w 5260975"/>
                  <a:gd name="connsiteY86" fmla="*/ 1374459 h 1410656"/>
                  <a:gd name="connsiteX87" fmla="*/ 1661652 w 5260975"/>
                  <a:gd name="connsiteY87" fmla="*/ 1396926 h 1410656"/>
                  <a:gd name="connsiteX88" fmla="*/ 1653011 w 5260975"/>
                  <a:gd name="connsiteY88" fmla="*/ 1399807 h 1410656"/>
                  <a:gd name="connsiteX89" fmla="*/ 1628431 w 5260975"/>
                  <a:gd name="connsiteY89" fmla="*/ 1404704 h 1410656"/>
                  <a:gd name="connsiteX90" fmla="*/ 1597995 w 5260975"/>
                  <a:gd name="connsiteY90" fmla="*/ 1406432 h 1410656"/>
                  <a:gd name="connsiteX91" fmla="*/ 1559396 w 5260975"/>
                  <a:gd name="connsiteY91" fmla="*/ 1410656 h 1410656"/>
                  <a:gd name="connsiteX92" fmla="*/ 1528480 w 5260975"/>
                  <a:gd name="connsiteY92" fmla="*/ 1405375 h 1410656"/>
                  <a:gd name="connsiteX93" fmla="*/ 1485272 w 5260975"/>
                  <a:gd name="connsiteY93" fmla="*/ 1397502 h 1410656"/>
                  <a:gd name="connsiteX94" fmla="*/ 1444562 w 5260975"/>
                  <a:gd name="connsiteY94" fmla="*/ 1390013 h 1410656"/>
                  <a:gd name="connsiteX95" fmla="*/ 1431696 w 5260975"/>
                  <a:gd name="connsiteY95" fmla="*/ 1398846 h 1410656"/>
                  <a:gd name="connsiteX96" fmla="*/ 1411821 w 5260975"/>
                  <a:gd name="connsiteY96" fmla="*/ 1406527 h 1410656"/>
                  <a:gd name="connsiteX97" fmla="*/ 1389738 w 5260975"/>
                  <a:gd name="connsiteY97" fmla="*/ 1397310 h 1410656"/>
                  <a:gd name="connsiteX98" fmla="*/ 1338081 w 5260975"/>
                  <a:gd name="connsiteY98" fmla="*/ 1378204 h 1410656"/>
                  <a:gd name="connsiteX99" fmla="*/ 1305436 w 5260975"/>
                  <a:gd name="connsiteY99" fmla="*/ 1377339 h 1410656"/>
                  <a:gd name="connsiteX100" fmla="*/ 1234481 w 5260975"/>
                  <a:gd name="connsiteY100" fmla="*/ 1369178 h 1410656"/>
                  <a:gd name="connsiteX101" fmla="*/ 1188106 w 5260975"/>
                  <a:gd name="connsiteY101" fmla="*/ 1357560 h 1410656"/>
                  <a:gd name="connsiteX102" fmla="*/ 1154790 w 5260975"/>
                  <a:gd name="connsiteY102" fmla="*/ 1344406 h 1410656"/>
                  <a:gd name="connsiteX103" fmla="*/ 1107069 w 5260975"/>
                  <a:gd name="connsiteY103" fmla="*/ 1327219 h 1410656"/>
                  <a:gd name="connsiteX104" fmla="*/ 1059158 w 5260975"/>
                  <a:gd name="connsiteY104" fmla="*/ 1318290 h 1410656"/>
                  <a:gd name="connsiteX105" fmla="*/ 1024496 w 5260975"/>
                  <a:gd name="connsiteY105" fmla="*/ 1307056 h 1410656"/>
                  <a:gd name="connsiteX106" fmla="*/ 982153 w 5260975"/>
                  <a:gd name="connsiteY106" fmla="*/ 1299374 h 1410656"/>
                  <a:gd name="connsiteX107" fmla="*/ 946628 w 5260975"/>
                  <a:gd name="connsiteY107" fmla="*/ 1299087 h 1410656"/>
                  <a:gd name="connsiteX108" fmla="*/ 890939 w 5260975"/>
                  <a:gd name="connsiteY108" fmla="*/ 1300431 h 1410656"/>
                  <a:gd name="connsiteX109" fmla="*/ 822769 w 5260975"/>
                  <a:gd name="connsiteY109" fmla="*/ 1277196 h 1410656"/>
                  <a:gd name="connsiteX110" fmla="*/ 795212 w 5260975"/>
                  <a:gd name="connsiteY110" fmla="*/ 1272010 h 1410656"/>
                  <a:gd name="connsiteX111" fmla="*/ 769288 w 5260975"/>
                  <a:gd name="connsiteY111" fmla="*/ 1269610 h 1410656"/>
                  <a:gd name="connsiteX112" fmla="*/ 714271 w 5260975"/>
                  <a:gd name="connsiteY112" fmla="*/ 1254152 h 1410656"/>
                  <a:gd name="connsiteX113" fmla="*/ 691900 w 5260975"/>
                  <a:gd name="connsiteY113" fmla="*/ 1249062 h 1410656"/>
                  <a:gd name="connsiteX114" fmla="*/ 660598 w 5260975"/>
                  <a:gd name="connsiteY114" fmla="*/ 1249159 h 1410656"/>
                  <a:gd name="connsiteX115" fmla="*/ 603662 w 5260975"/>
                  <a:gd name="connsiteY115" fmla="*/ 1242054 h 1410656"/>
                  <a:gd name="connsiteX116" fmla="*/ 546821 w 5260975"/>
                  <a:gd name="connsiteY116" fmla="*/ 1221314 h 1410656"/>
                  <a:gd name="connsiteX117" fmla="*/ 522721 w 5260975"/>
                  <a:gd name="connsiteY117" fmla="*/ 1223330 h 1410656"/>
                  <a:gd name="connsiteX118" fmla="*/ 514080 w 5260975"/>
                  <a:gd name="connsiteY118" fmla="*/ 1222851 h 1410656"/>
                  <a:gd name="connsiteX119" fmla="*/ 436404 w 5260975"/>
                  <a:gd name="connsiteY119" fmla="*/ 1211424 h 1410656"/>
                  <a:gd name="connsiteX120" fmla="*/ 428626 w 5260975"/>
                  <a:gd name="connsiteY120" fmla="*/ 1210177 h 1410656"/>
                  <a:gd name="connsiteX121" fmla="*/ 392141 w 5260975"/>
                  <a:gd name="connsiteY121" fmla="*/ 1199999 h 1410656"/>
                  <a:gd name="connsiteX122" fmla="*/ 300157 w 5260975"/>
                  <a:gd name="connsiteY122" fmla="*/ 1193662 h 1410656"/>
                  <a:gd name="connsiteX123" fmla="*/ 294493 w 5260975"/>
                  <a:gd name="connsiteY123" fmla="*/ 1192894 h 1410656"/>
                  <a:gd name="connsiteX124" fmla="*/ 263671 w 5260975"/>
                  <a:gd name="connsiteY124" fmla="*/ 1197982 h 1410656"/>
                  <a:gd name="connsiteX125" fmla="*/ 248406 w 5260975"/>
                  <a:gd name="connsiteY125" fmla="*/ 1205184 h 1410656"/>
                  <a:gd name="connsiteX126" fmla="*/ 224594 w 5260975"/>
                  <a:gd name="connsiteY126" fmla="*/ 1212673 h 1410656"/>
                  <a:gd name="connsiteX127" fmla="*/ 200398 w 5260975"/>
                  <a:gd name="connsiteY127" fmla="*/ 1215458 h 1410656"/>
                  <a:gd name="connsiteX128" fmla="*/ 159783 w 5260975"/>
                  <a:gd name="connsiteY128" fmla="*/ 1204127 h 1410656"/>
                  <a:gd name="connsiteX129" fmla="*/ 144997 w 5260975"/>
                  <a:gd name="connsiteY129" fmla="*/ 1202975 h 1410656"/>
                  <a:gd name="connsiteX130" fmla="*/ 112064 w 5260975"/>
                  <a:gd name="connsiteY130" fmla="*/ 1197503 h 1410656"/>
                  <a:gd name="connsiteX131" fmla="*/ 83259 w 5260975"/>
                  <a:gd name="connsiteY131" fmla="*/ 1197887 h 1410656"/>
                  <a:gd name="connsiteX132" fmla="*/ 60120 w 5260975"/>
                  <a:gd name="connsiteY132" fmla="*/ 1206624 h 1410656"/>
                  <a:gd name="connsiteX133" fmla="*/ 26514 w 5260975"/>
                  <a:gd name="connsiteY133" fmla="*/ 1208352 h 1410656"/>
                  <a:gd name="connsiteX134" fmla="*/ 4814 w 5260975"/>
                  <a:gd name="connsiteY134" fmla="*/ 1202015 h 1410656"/>
                  <a:gd name="connsiteX135" fmla="*/ 398 w 5260975"/>
                  <a:gd name="connsiteY135" fmla="*/ 1201152 h 1410656"/>
                  <a:gd name="connsiteX136" fmla="*/ 0 w 5260975"/>
                  <a:gd name="connsiteY136" fmla="*/ 1201150 h 1410656"/>
                  <a:gd name="connsiteX137" fmla="*/ 0 w 5260975"/>
                  <a:gd name="connsiteY137" fmla="*/ 1004512 h 1410656"/>
                  <a:gd name="connsiteX138" fmla="*/ 30355 w 5260975"/>
                  <a:gd name="connsiteY138" fmla="*/ 1002784 h 1410656"/>
                  <a:gd name="connsiteX139" fmla="*/ 52151 w 5260975"/>
                  <a:gd name="connsiteY139" fmla="*/ 997695 h 1410656"/>
                  <a:gd name="connsiteX140" fmla="*/ 64248 w 5260975"/>
                  <a:gd name="connsiteY140" fmla="*/ 994430 h 1410656"/>
                  <a:gd name="connsiteX141" fmla="*/ 126370 w 5260975"/>
                  <a:gd name="connsiteY141" fmla="*/ 985405 h 1410656"/>
                  <a:gd name="connsiteX142" fmla="*/ 154022 w 5260975"/>
                  <a:gd name="connsiteY142" fmla="*/ 975708 h 1410656"/>
                  <a:gd name="connsiteX143" fmla="*/ 161512 w 5260975"/>
                  <a:gd name="connsiteY143" fmla="*/ 974268 h 1410656"/>
                  <a:gd name="connsiteX144" fmla="*/ 202510 w 5260975"/>
                  <a:gd name="connsiteY144" fmla="*/ 978300 h 1410656"/>
                  <a:gd name="connsiteX145" fmla="*/ 233235 w 5260975"/>
                  <a:gd name="connsiteY145" fmla="*/ 993950 h 1410656"/>
                  <a:gd name="connsiteX146" fmla="*/ 239188 w 5260975"/>
                  <a:gd name="connsiteY146" fmla="*/ 999231 h 1410656"/>
                  <a:gd name="connsiteX147" fmla="*/ 324834 w 5260975"/>
                  <a:gd name="connsiteY147" fmla="*/ 997407 h 1410656"/>
                  <a:gd name="connsiteX148" fmla="*/ 337987 w 5260975"/>
                  <a:gd name="connsiteY148" fmla="*/ 995198 h 1410656"/>
                  <a:gd name="connsiteX149" fmla="*/ 401550 w 5260975"/>
                  <a:gd name="connsiteY149" fmla="*/ 1004416 h 1410656"/>
                  <a:gd name="connsiteX150" fmla="*/ 420081 w 5260975"/>
                  <a:gd name="connsiteY150" fmla="*/ 1006240 h 1410656"/>
                  <a:gd name="connsiteX151" fmla="*/ 486523 w 5260975"/>
                  <a:gd name="connsiteY151" fmla="*/ 1014498 h 1410656"/>
                  <a:gd name="connsiteX152" fmla="*/ 495932 w 5260975"/>
                  <a:gd name="connsiteY152" fmla="*/ 1006817 h 1410656"/>
                  <a:gd name="connsiteX153" fmla="*/ 523009 w 5260975"/>
                  <a:gd name="connsiteY153" fmla="*/ 987517 h 1410656"/>
                  <a:gd name="connsiteX154" fmla="*/ 576393 w 5260975"/>
                  <a:gd name="connsiteY154" fmla="*/ 970427 h 1410656"/>
                  <a:gd name="connsiteX155" fmla="*/ 590892 w 5260975"/>
                  <a:gd name="connsiteY155" fmla="*/ 971387 h 1410656"/>
                  <a:gd name="connsiteX156" fmla="*/ 627569 w 5260975"/>
                  <a:gd name="connsiteY156" fmla="*/ 999904 h 1410656"/>
                  <a:gd name="connsiteX157" fmla="*/ 645429 w 5260975"/>
                  <a:gd name="connsiteY157" fmla="*/ 1011329 h 1410656"/>
                  <a:gd name="connsiteX158" fmla="*/ 696125 w 5260975"/>
                  <a:gd name="connsiteY158" fmla="*/ 1032356 h 1410656"/>
                  <a:gd name="connsiteX159" fmla="*/ 700349 w 5260975"/>
                  <a:gd name="connsiteY159" fmla="*/ 1036197 h 1410656"/>
                  <a:gd name="connsiteX160" fmla="*/ 737795 w 5260975"/>
                  <a:gd name="connsiteY160" fmla="*/ 1081804 h 1410656"/>
                  <a:gd name="connsiteX161" fmla="*/ 746244 w 5260975"/>
                  <a:gd name="connsiteY161" fmla="*/ 1089581 h 1410656"/>
                  <a:gd name="connsiteX162" fmla="*/ 756422 w 5260975"/>
                  <a:gd name="connsiteY162" fmla="*/ 1101680 h 1410656"/>
                  <a:gd name="connsiteX163" fmla="*/ 788202 w 5260975"/>
                  <a:gd name="connsiteY163" fmla="*/ 1125108 h 1410656"/>
                  <a:gd name="connsiteX164" fmla="*/ 827569 w 5260975"/>
                  <a:gd name="connsiteY164" fmla="*/ 1132596 h 1410656"/>
                  <a:gd name="connsiteX165" fmla="*/ 875097 w 5260975"/>
                  <a:gd name="connsiteY165" fmla="*/ 1144022 h 1410656"/>
                  <a:gd name="connsiteX166" fmla="*/ 894972 w 5260975"/>
                  <a:gd name="connsiteY166" fmla="*/ 1151704 h 1410656"/>
                  <a:gd name="connsiteX167" fmla="*/ 948260 w 5260975"/>
                  <a:gd name="connsiteY167" fmla="*/ 1166298 h 1410656"/>
                  <a:gd name="connsiteX168" fmla="*/ 986282 w 5260975"/>
                  <a:gd name="connsiteY168" fmla="*/ 1178588 h 1410656"/>
                  <a:gd name="connsiteX169" fmla="*/ 1041107 w 5260975"/>
                  <a:gd name="connsiteY169" fmla="*/ 1185789 h 1410656"/>
                  <a:gd name="connsiteX170" fmla="*/ 1067703 w 5260975"/>
                  <a:gd name="connsiteY170" fmla="*/ 1186076 h 1410656"/>
                  <a:gd name="connsiteX171" fmla="*/ 1116574 w 5260975"/>
                  <a:gd name="connsiteY171" fmla="*/ 1222946 h 1410656"/>
                  <a:gd name="connsiteX172" fmla="*/ 1155557 w 5260975"/>
                  <a:gd name="connsiteY172" fmla="*/ 1247335 h 1410656"/>
                  <a:gd name="connsiteX173" fmla="*/ 1196556 w 5260975"/>
                  <a:gd name="connsiteY173" fmla="*/ 1235525 h 1410656"/>
                  <a:gd name="connsiteX174" fmla="*/ 1207693 w 5260975"/>
                  <a:gd name="connsiteY174" fmla="*/ 1224387 h 1410656"/>
                  <a:gd name="connsiteX175" fmla="*/ 1274904 w 5260975"/>
                  <a:gd name="connsiteY175" fmla="*/ 1213826 h 1410656"/>
                  <a:gd name="connsiteX176" fmla="*/ 1370919 w 5260975"/>
                  <a:gd name="connsiteY176" fmla="*/ 1213442 h 1410656"/>
                  <a:gd name="connsiteX177" fmla="*/ 1530593 w 5260975"/>
                  <a:gd name="connsiteY177" fmla="*/ 1189437 h 1410656"/>
                  <a:gd name="connsiteX178" fmla="*/ 1558436 w 5260975"/>
                  <a:gd name="connsiteY178" fmla="*/ 1178299 h 1410656"/>
                  <a:gd name="connsiteX179" fmla="*/ 1589737 w 5260975"/>
                  <a:gd name="connsiteY179" fmla="*/ 1175515 h 1410656"/>
                  <a:gd name="connsiteX180" fmla="*/ 1601740 w 5260975"/>
                  <a:gd name="connsiteY180" fmla="*/ 1182333 h 1410656"/>
                  <a:gd name="connsiteX181" fmla="*/ 1654259 w 5260975"/>
                  <a:gd name="connsiteY181" fmla="*/ 1192510 h 1410656"/>
                  <a:gd name="connsiteX182" fmla="*/ 1664246 w 5260975"/>
                  <a:gd name="connsiteY182" fmla="*/ 1192702 h 1410656"/>
                  <a:gd name="connsiteX183" fmla="*/ 1698427 w 5260975"/>
                  <a:gd name="connsiteY183" fmla="*/ 1188381 h 1410656"/>
                  <a:gd name="connsiteX184" fmla="*/ 1730112 w 5260975"/>
                  <a:gd name="connsiteY184" fmla="*/ 1185885 h 1410656"/>
                  <a:gd name="connsiteX185" fmla="*/ 1809996 w 5260975"/>
                  <a:gd name="connsiteY185" fmla="*/ 1194046 h 1410656"/>
                  <a:gd name="connsiteX186" fmla="*/ 1871254 w 5260975"/>
                  <a:gd name="connsiteY186" fmla="*/ 1192126 h 1410656"/>
                  <a:gd name="connsiteX187" fmla="*/ 1899482 w 5260975"/>
                  <a:gd name="connsiteY187" fmla="*/ 1194046 h 1410656"/>
                  <a:gd name="connsiteX188" fmla="*/ 1915420 w 5260975"/>
                  <a:gd name="connsiteY188" fmla="*/ 1196927 h 1410656"/>
                  <a:gd name="connsiteX189" fmla="*/ 1951522 w 5260975"/>
                  <a:gd name="connsiteY189" fmla="*/ 1216994 h 1410656"/>
                  <a:gd name="connsiteX190" fmla="*/ 1971302 w 5260975"/>
                  <a:gd name="connsiteY190" fmla="*/ 1221507 h 1410656"/>
                  <a:gd name="connsiteX191" fmla="*/ 2030831 w 5260975"/>
                  <a:gd name="connsiteY191" fmla="*/ 1221123 h 1410656"/>
                  <a:gd name="connsiteX192" fmla="*/ 2120125 w 5260975"/>
                  <a:gd name="connsiteY192" fmla="*/ 1190878 h 1410656"/>
                  <a:gd name="connsiteX193" fmla="*/ 2129439 w 5260975"/>
                  <a:gd name="connsiteY193" fmla="*/ 1186845 h 1410656"/>
                  <a:gd name="connsiteX194" fmla="*/ 2174854 w 5260975"/>
                  <a:gd name="connsiteY194" fmla="*/ 1181852 h 1410656"/>
                  <a:gd name="connsiteX195" fmla="*/ 2205674 w 5260975"/>
                  <a:gd name="connsiteY195" fmla="*/ 1188669 h 1410656"/>
                  <a:gd name="connsiteX196" fmla="*/ 2247634 w 5260975"/>
                  <a:gd name="connsiteY196" fmla="*/ 1202784 h 1410656"/>
                  <a:gd name="connsiteX197" fmla="*/ 2285367 w 5260975"/>
                  <a:gd name="connsiteY197" fmla="*/ 1214594 h 1410656"/>
                  <a:gd name="connsiteX198" fmla="*/ 2312827 w 5260975"/>
                  <a:gd name="connsiteY198" fmla="*/ 1227939 h 1410656"/>
                  <a:gd name="connsiteX199" fmla="*/ 2375622 w 5260975"/>
                  <a:gd name="connsiteY199" fmla="*/ 1237733 h 1410656"/>
                  <a:gd name="connsiteX200" fmla="*/ 2382151 w 5260975"/>
                  <a:gd name="connsiteY200" fmla="*/ 1239365 h 1410656"/>
                  <a:gd name="connsiteX201" fmla="*/ 2429390 w 5260975"/>
                  <a:gd name="connsiteY201" fmla="*/ 1227459 h 1410656"/>
                  <a:gd name="connsiteX202" fmla="*/ 2486134 w 5260975"/>
                  <a:gd name="connsiteY202" fmla="*/ 1215362 h 1410656"/>
                  <a:gd name="connsiteX203" fmla="*/ 2506394 w 5260975"/>
                  <a:gd name="connsiteY203" fmla="*/ 1219490 h 1410656"/>
                  <a:gd name="connsiteX204" fmla="*/ 2534142 w 5260975"/>
                  <a:gd name="connsiteY204" fmla="*/ 1225347 h 1410656"/>
                  <a:gd name="connsiteX205" fmla="*/ 2559874 w 5260975"/>
                  <a:gd name="connsiteY205" fmla="*/ 1222275 h 1410656"/>
                  <a:gd name="connsiteX206" fmla="*/ 2575525 w 5260975"/>
                  <a:gd name="connsiteY206" fmla="*/ 1221987 h 1410656"/>
                  <a:gd name="connsiteX207" fmla="*/ 2646960 w 5260975"/>
                  <a:gd name="connsiteY207" fmla="*/ 1257896 h 1410656"/>
                  <a:gd name="connsiteX208" fmla="*/ 2665107 w 5260975"/>
                  <a:gd name="connsiteY208" fmla="*/ 1260873 h 1410656"/>
                  <a:gd name="connsiteX209" fmla="*/ 2675381 w 5260975"/>
                  <a:gd name="connsiteY209" fmla="*/ 1265290 h 1410656"/>
                  <a:gd name="connsiteX210" fmla="*/ 2737311 w 5260975"/>
                  <a:gd name="connsiteY210" fmla="*/ 1309841 h 1410656"/>
                  <a:gd name="connsiteX211" fmla="*/ 2763619 w 5260975"/>
                  <a:gd name="connsiteY211" fmla="*/ 1318866 h 1410656"/>
                  <a:gd name="connsiteX212" fmla="*/ 2792519 w 5260975"/>
                  <a:gd name="connsiteY212" fmla="*/ 1317041 h 1410656"/>
                  <a:gd name="connsiteX213" fmla="*/ 2809226 w 5260975"/>
                  <a:gd name="connsiteY213" fmla="*/ 1313777 h 1410656"/>
                  <a:gd name="connsiteX214" fmla="*/ 2850705 w 5260975"/>
                  <a:gd name="connsiteY214" fmla="*/ 1285452 h 1410656"/>
                  <a:gd name="connsiteX215" fmla="*/ 2874324 w 5260975"/>
                  <a:gd name="connsiteY215" fmla="*/ 1286413 h 1410656"/>
                  <a:gd name="connsiteX216" fmla="*/ 2911194 w 5260975"/>
                  <a:gd name="connsiteY216" fmla="*/ 1305903 h 1410656"/>
                  <a:gd name="connsiteX217" fmla="*/ 2978116 w 5260975"/>
                  <a:gd name="connsiteY217" fmla="*/ 1314641 h 1410656"/>
                  <a:gd name="connsiteX218" fmla="*/ 3012106 w 5260975"/>
                  <a:gd name="connsiteY218" fmla="*/ 1287373 h 1410656"/>
                  <a:gd name="connsiteX219" fmla="*/ 3029676 w 5260975"/>
                  <a:gd name="connsiteY219" fmla="*/ 1261161 h 1410656"/>
                  <a:gd name="connsiteX220" fmla="*/ 3080469 w 5260975"/>
                  <a:gd name="connsiteY220" fmla="*/ 1230724 h 1410656"/>
                  <a:gd name="connsiteX221" fmla="*/ 3092567 w 5260975"/>
                  <a:gd name="connsiteY221" fmla="*/ 1242054 h 1410656"/>
                  <a:gd name="connsiteX222" fmla="*/ 3129821 w 5260975"/>
                  <a:gd name="connsiteY222" fmla="*/ 1246855 h 1410656"/>
                  <a:gd name="connsiteX223" fmla="*/ 3170147 w 5260975"/>
                  <a:gd name="connsiteY223" fmla="*/ 1246471 h 1410656"/>
                  <a:gd name="connsiteX224" fmla="*/ 3240429 w 5260975"/>
                  <a:gd name="connsiteY224" fmla="*/ 1251559 h 1410656"/>
                  <a:gd name="connsiteX225" fmla="*/ 3287189 w 5260975"/>
                  <a:gd name="connsiteY225" fmla="*/ 1222466 h 1410656"/>
                  <a:gd name="connsiteX226" fmla="*/ 3305049 w 5260975"/>
                  <a:gd name="connsiteY226" fmla="*/ 1210465 h 1410656"/>
                  <a:gd name="connsiteX227" fmla="*/ 3321755 w 5260975"/>
                  <a:gd name="connsiteY227" fmla="*/ 1202784 h 1410656"/>
                  <a:gd name="connsiteX228" fmla="*/ 3341055 w 5260975"/>
                  <a:gd name="connsiteY228" fmla="*/ 1198463 h 1410656"/>
                  <a:gd name="connsiteX229" fmla="*/ 3387621 w 5260975"/>
                  <a:gd name="connsiteY229" fmla="*/ 1182140 h 1410656"/>
                  <a:gd name="connsiteX230" fmla="*/ 3413161 w 5260975"/>
                  <a:gd name="connsiteY230" fmla="*/ 1166105 h 1410656"/>
                  <a:gd name="connsiteX231" fmla="*/ 3470579 w 5260975"/>
                  <a:gd name="connsiteY231" fmla="*/ 1150647 h 1410656"/>
                  <a:gd name="connsiteX232" fmla="*/ 3509657 w 5260975"/>
                  <a:gd name="connsiteY232" fmla="*/ 1136821 h 1410656"/>
                  <a:gd name="connsiteX233" fmla="*/ 3550847 w 5260975"/>
                  <a:gd name="connsiteY233" fmla="*/ 1113009 h 1410656"/>
                  <a:gd name="connsiteX234" fmla="*/ 3556608 w 5260975"/>
                  <a:gd name="connsiteY234" fmla="*/ 1109361 h 1410656"/>
                  <a:gd name="connsiteX235" fmla="*/ 3570435 w 5260975"/>
                  <a:gd name="connsiteY235" fmla="*/ 1093710 h 1410656"/>
                  <a:gd name="connsiteX236" fmla="*/ 3590501 w 5260975"/>
                  <a:gd name="connsiteY236" fmla="*/ 1039846 h 1410656"/>
                  <a:gd name="connsiteX237" fmla="*/ 3596263 w 5260975"/>
                  <a:gd name="connsiteY237" fmla="*/ 1028900 h 1410656"/>
                  <a:gd name="connsiteX238" fmla="*/ 3648591 w 5260975"/>
                  <a:gd name="connsiteY238" fmla="*/ 992030 h 1410656"/>
                  <a:gd name="connsiteX239" fmla="*/ 3667986 w 5260975"/>
                  <a:gd name="connsiteY239" fmla="*/ 995487 h 1410656"/>
                  <a:gd name="connsiteX240" fmla="*/ 3689397 w 5260975"/>
                  <a:gd name="connsiteY240" fmla="*/ 1007585 h 1410656"/>
                  <a:gd name="connsiteX241" fmla="*/ 3736349 w 5260975"/>
                  <a:gd name="connsiteY241" fmla="*/ 1010753 h 1410656"/>
                  <a:gd name="connsiteX242" fmla="*/ 3753919 w 5260975"/>
                  <a:gd name="connsiteY242" fmla="*/ 1004513 h 1410656"/>
                  <a:gd name="connsiteX243" fmla="*/ 3784643 w 5260975"/>
                  <a:gd name="connsiteY243" fmla="*/ 987710 h 1410656"/>
                  <a:gd name="connsiteX244" fmla="*/ 3808359 w 5260975"/>
                  <a:gd name="connsiteY244" fmla="*/ 961689 h 1410656"/>
                  <a:gd name="connsiteX245" fmla="*/ 3842829 w 5260975"/>
                  <a:gd name="connsiteY245" fmla="*/ 918674 h 1410656"/>
                  <a:gd name="connsiteX246" fmla="*/ 3908983 w 5260975"/>
                  <a:gd name="connsiteY246" fmla="*/ 902256 h 1410656"/>
                  <a:gd name="connsiteX247" fmla="*/ 3934428 w 5260975"/>
                  <a:gd name="connsiteY247" fmla="*/ 896783 h 1410656"/>
                  <a:gd name="connsiteX248" fmla="*/ 4026987 w 5260975"/>
                  <a:gd name="connsiteY248" fmla="*/ 873835 h 1410656"/>
                  <a:gd name="connsiteX249" fmla="*/ 4035051 w 5260975"/>
                  <a:gd name="connsiteY249" fmla="*/ 873067 h 1410656"/>
                  <a:gd name="connsiteX250" fmla="*/ 4099189 w 5260975"/>
                  <a:gd name="connsiteY250" fmla="*/ 846664 h 1410656"/>
                  <a:gd name="connsiteX251" fmla="*/ 4114647 w 5260975"/>
                  <a:gd name="connsiteY251" fmla="*/ 840134 h 1410656"/>
                  <a:gd name="connsiteX252" fmla="*/ 4133563 w 5260975"/>
                  <a:gd name="connsiteY252" fmla="*/ 823427 h 1410656"/>
                  <a:gd name="connsiteX253" fmla="*/ 4151039 w 5260975"/>
                  <a:gd name="connsiteY253" fmla="*/ 776284 h 1410656"/>
                  <a:gd name="connsiteX254" fmla="*/ 4171489 w 5260975"/>
                  <a:gd name="connsiteY254" fmla="*/ 754776 h 1410656"/>
                  <a:gd name="connsiteX255" fmla="*/ 4186372 w 5260975"/>
                  <a:gd name="connsiteY255" fmla="*/ 741718 h 1410656"/>
                  <a:gd name="connsiteX256" fmla="*/ 4199429 w 5260975"/>
                  <a:gd name="connsiteY256" fmla="*/ 721940 h 1410656"/>
                  <a:gd name="connsiteX257" fmla="*/ 4212487 w 5260975"/>
                  <a:gd name="connsiteY257" fmla="*/ 674604 h 1410656"/>
                  <a:gd name="connsiteX258" fmla="*/ 4232555 w 5260975"/>
                  <a:gd name="connsiteY258" fmla="*/ 632645 h 1410656"/>
                  <a:gd name="connsiteX259" fmla="*/ 4268657 w 5260975"/>
                  <a:gd name="connsiteY259" fmla="*/ 609410 h 1410656"/>
                  <a:gd name="connsiteX260" fmla="*/ 4291028 w 5260975"/>
                  <a:gd name="connsiteY260" fmla="*/ 597216 h 1410656"/>
                  <a:gd name="connsiteX261" fmla="*/ 4379651 w 5260975"/>
                  <a:gd name="connsiteY261" fmla="*/ 609506 h 1410656"/>
                  <a:gd name="connsiteX262" fmla="*/ 4440139 w 5260975"/>
                  <a:gd name="connsiteY262" fmla="*/ 621507 h 1410656"/>
                  <a:gd name="connsiteX263" fmla="*/ 4460015 w 5260975"/>
                  <a:gd name="connsiteY263" fmla="*/ 616899 h 1410656"/>
                  <a:gd name="connsiteX264" fmla="*/ 4516183 w 5260975"/>
                  <a:gd name="connsiteY264" fmla="*/ 577724 h 1410656"/>
                  <a:gd name="connsiteX265" fmla="*/ 4571681 w 5260975"/>
                  <a:gd name="connsiteY265" fmla="*/ 560250 h 1410656"/>
                  <a:gd name="connsiteX266" fmla="*/ 4613447 w 5260975"/>
                  <a:gd name="connsiteY266" fmla="*/ 555257 h 1410656"/>
                  <a:gd name="connsiteX267" fmla="*/ 4649355 w 5260975"/>
                  <a:gd name="connsiteY267" fmla="*/ 551417 h 1410656"/>
                  <a:gd name="connsiteX268" fmla="*/ 4692467 w 5260975"/>
                  <a:gd name="connsiteY268" fmla="*/ 540663 h 1410656"/>
                  <a:gd name="connsiteX269" fmla="*/ 4716855 w 5260975"/>
                  <a:gd name="connsiteY269" fmla="*/ 528949 h 1410656"/>
                  <a:gd name="connsiteX270" fmla="*/ 4755645 w 5260975"/>
                  <a:gd name="connsiteY270" fmla="*/ 512147 h 1410656"/>
                  <a:gd name="connsiteX271" fmla="*/ 4795395 w 5260975"/>
                  <a:gd name="connsiteY271" fmla="*/ 490351 h 1410656"/>
                  <a:gd name="connsiteX272" fmla="*/ 4825928 w 5260975"/>
                  <a:gd name="connsiteY272" fmla="*/ 459818 h 1410656"/>
                  <a:gd name="connsiteX273" fmla="*/ 4842347 w 5260975"/>
                  <a:gd name="connsiteY273" fmla="*/ 434086 h 1410656"/>
                  <a:gd name="connsiteX274" fmla="*/ 4890451 w 5260975"/>
                  <a:gd name="connsiteY274" fmla="*/ 397216 h 1410656"/>
                  <a:gd name="connsiteX275" fmla="*/ 4933945 w 5260975"/>
                  <a:gd name="connsiteY275" fmla="*/ 327701 h 1410656"/>
                  <a:gd name="connsiteX276" fmla="*/ 4961214 w 5260975"/>
                  <a:gd name="connsiteY276" fmla="*/ 298801 h 1410656"/>
                  <a:gd name="connsiteX277" fmla="*/ 4976672 w 5260975"/>
                  <a:gd name="connsiteY277" fmla="*/ 290639 h 1410656"/>
                  <a:gd name="connsiteX278" fmla="*/ 5002979 w 5260975"/>
                  <a:gd name="connsiteY278" fmla="*/ 270573 h 1410656"/>
                  <a:gd name="connsiteX279" fmla="*/ 5018535 w 5260975"/>
                  <a:gd name="connsiteY279" fmla="*/ 255690 h 1410656"/>
                  <a:gd name="connsiteX280" fmla="*/ 5061069 w 5260975"/>
                  <a:gd name="connsiteY280" fmla="*/ 200961 h 1410656"/>
                  <a:gd name="connsiteX281" fmla="*/ 5074127 w 5260975"/>
                  <a:gd name="connsiteY281" fmla="*/ 184735 h 1410656"/>
                  <a:gd name="connsiteX282" fmla="*/ 5101108 w 5260975"/>
                  <a:gd name="connsiteY282" fmla="*/ 156891 h 1410656"/>
                  <a:gd name="connsiteX283" fmla="*/ 5112918 w 5260975"/>
                  <a:gd name="connsiteY283" fmla="*/ 148441 h 1410656"/>
                  <a:gd name="connsiteX284" fmla="*/ 5133753 w 5260975"/>
                  <a:gd name="connsiteY284" fmla="*/ 125782 h 1410656"/>
                  <a:gd name="connsiteX285" fmla="*/ 5183393 w 5260975"/>
                  <a:gd name="connsiteY285" fmla="*/ 66348 h 1410656"/>
                  <a:gd name="connsiteX286" fmla="*/ 5204709 w 5260975"/>
                  <a:gd name="connsiteY286" fmla="*/ 33030 h 1410656"/>
                  <a:gd name="connsiteX287" fmla="*/ 5247243 w 5260975"/>
                  <a:gd name="connsiteY287" fmla="*/ 8451 h 141065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  <a:cxn ang="0">
                    <a:pos x="connsiteX48" y="connsiteY48"/>
                  </a:cxn>
                  <a:cxn ang="0">
                    <a:pos x="connsiteX49" y="connsiteY49"/>
                  </a:cxn>
                  <a:cxn ang="0">
                    <a:pos x="connsiteX50" y="connsiteY50"/>
                  </a:cxn>
                  <a:cxn ang="0">
                    <a:pos x="connsiteX51" y="connsiteY51"/>
                  </a:cxn>
                  <a:cxn ang="0">
                    <a:pos x="connsiteX52" y="connsiteY52"/>
                  </a:cxn>
                  <a:cxn ang="0">
                    <a:pos x="connsiteX53" y="connsiteY53"/>
                  </a:cxn>
                  <a:cxn ang="0">
                    <a:pos x="connsiteX54" y="connsiteY54"/>
                  </a:cxn>
                  <a:cxn ang="0">
                    <a:pos x="connsiteX55" y="connsiteY55"/>
                  </a:cxn>
                  <a:cxn ang="0">
                    <a:pos x="connsiteX56" y="connsiteY56"/>
                  </a:cxn>
                  <a:cxn ang="0">
                    <a:pos x="connsiteX57" y="connsiteY57"/>
                  </a:cxn>
                  <a:cxn ang="0">
                    <a:pos x="connsiteX58" y="connsiteY58"/>
                  </a:cxn>
                  <a:cxn ang="0">
                    <a:pos x="connsiteX59" y="connsiteY59"/>
                  </a:cxn>
                  <a:cxn ang="0">
                    <a:pos x="connsiteX60" y="connsiteY60"/>
                  </a:cxn>
                  <a:cxn ang="0">
                    <a:pos x="connsiteX61" y="connsiteY61"/>
                  </a:cxn>
                  <a:cxn ang="0">
                    <a:pos x="connsiteX62" y="connsiteY62"/>
                  </a:cxn>
                  <a:cxn ang="0">
                    <a:pos x="connsiteX63" y="connsiteY63"/>
                  </a:cxn>
                  <a:cxn ang="0">
                    <a:pos x="connsiteX64" y="connsiteY64"/>
                  </a:cxn>
                  <a:cxn ang="0">
                    <a:pos x="connsiteX65" y="connsiteY65"/>
                  </a:cxn>
                  <a:cxn ang="0">
                    <a:pos x="connsiteX66" y="connsiteY66"/>
                  </a:cxn>
                  <a:cxn ang="0">
                    <a:pos x="connsiteX67" y="connsiteY67"/>
                  </a:cxn>
                  <a:cxn ang="0">
                    <a:pos x="connsiteX68" y="connsiteY68"/>
                  </a:cxn>
                  <a:cxn ang="0">
                    <a:pos x="connsiteX69" y="connsiteY69"/>
                  </a:cxn>
                  <a:cxn ang="0">
                    <a:pos x="connsiteX70" y="connsiteY70"/>
                  </a:cxn>
                  <a:cxn ang="0">
                    <a:pos x="connsiteX71" y="connsiteY71"/>
                  </a:cxn>
                  <a:cxn ang="0">
                    <a:pos x="connsiteX72" y="connsiteY72"/>
                  </a:cxn>
                  <a:cxn ang="0">
                    <a:pos x="connsiteX73" y="connsiteY73"/>
                  </a:cxn>
                  <a:cxn ang="0">
                    <a:pos x="connsiteX74" y="connsiteY74"/>
                  </a:cxn>
                  <a:cxn ang="0">
                    <a:pos x="connsiteX75" y="connsiteY75"/>
                  </a:cxn>
                  <a:cxn ang="0">
                    <a:pos x="connsiteX76" y="connsiteY76"/>
                  </a:cxn>
                  <a:cxn ang="0">
                    <a:pos x="connsiteX77" y="connsiteY77"/>
                  </a:cxn>
                  <a:cxn ang="0">
                    <a:pos x="connsiteX78" y="connsiteY78"/>
                  </a:cxn>
                  <a:cxn ang="0">
                    <a:pos x="connsiteX79" y="connsiteY79"/>
                  </a:cxn>
                  <a:cxn ang="0">
                    <a:pos x="connsiteX80" y="connsiteY80"/>
                  </a:cxn>
                  <a:cxn ang="0">
                    <a:pos x="connsiteX81" y="connsiteY81"/>
                  </a:cxn>
                  <a:cxn ang="0">
                    <a:pos x="connsiteX82" y="connsiteY82"/>
                  </a:cxn>
                  <a:cxn ang="0">
                    <a:pos x="connsiteX83" y="connsiteY83"/>
                  </a:cxn>
                  <a:cxn ang="0">
                    <a:pos x="connsiteX84" y="connsiteY84"/>
                  </a:cxn>
                  <a:cxn ang="0">
                    <a:pos x="connsiteX85" y="connsiteY85"/>
                  </a:cxn>
                  <a:cxn ang="0">
                    <a:pos x="connsiteX86" y="connsiteY86"/>
                  </a:cxn>
                  <a:cxn ang="0">
                    <a:pos x="connsiteX87" y="connsiteY87"/>
                  </a:cxn>
                  <a:cxn ang="0">
                    <a:pos x="connsiteX88" y="connsiteY88"/>
                  </a:cxn>
                  <a:cxn ang="0">
                    <a:pos x="connsiteX89" y="connsiteY89"/>
                  </a:cxn>
                  <a:cxn ang="0">
                    <a:pos x="connsiteX90" y="connsiteY90"/>
                  </a:cxn>
                  <a:cxn ang="0">
                    <a:pos x="connsiteX91" y="connsiteY91"/>
                  </a:cxn>
                  <a:cxn ang="0">
                    <a:pos x="connsiteX92" y="connsiteY92"/>
                  </a:cxn>
                  <a:cxn ang="0">
                    <a:pos x="connsiteX93" y="connsiteY93"/>
                  </a:cxn>
                  <a:cxn ang="0">
                    <a:pos x="connsiteX94" y="connsiteY94"/>
                  </a:cxn>
                  <a:cxn ang="0">
                    <a:pos x="connsiteX95" y="connsiteY95"/>
                  </a:cxn>
                  <a:cxn ang="0">
                    <a:pos x="connsiteX96" y="connsiteY96"/>
                  </a:cxn>
                  <a:cxn ang="0">
                    <a:pos x="connsiteX97" y="connsiteY97"/>
                  </a:cxn>
                  <a:cxn ang="0">
                    <a:pos x="connsiteX98" y="connsiteY98"/>
                  </a:cxn>
                  <a:cxn ang="0">
                    <a:pos x="connsiteX99" y="connsiteY99"/>
                  </a:cxn>
                  <a:cxn ang="0">
                    <a:pos x="connsiteX100" y="connsiteY100"/>
                  </a:cxn>
                  <a:cxn ang="0">
                    <a:pos x="connsiteX101" y="connsiteY101"/>
                  </a:cxn>
                  <a:cxn ang="0">
                    <a:pos x="connsiteX102" y="connsiteY102"/>
                  </a:cxn>
                  <a:cxn ang="0">
                    <a:pos x="connsiteX103" y="connsiteY103"/>
                  </a:cxn>
                  <a:cxn ang="0">
                    <a:pos x="connsiteX104" y="connsiteY104"/>
                  </a:cxn>
                  <a:cxn ang="0">
                    <a:pos x="connsiteX105" y="connsiteY105"/>
                  </a:cxn>
                  <a:cxn ang="0">
                    <a:pos x="connsiteX106" y="connsiteY106"/>
                  </a:cxn>
                  <a:cxn ang="0">
                    <a:pos x="connsiteX107" y="connsiteY107"/>
                  </a:cxn>
                  <a:cxn ang="0">
                    <a:pos x="connsiteX108" y="connsiteY108"/>
                  </a:cxn>
                  <a:cxn ang="0">
                    <a:pos x="connsiteX109" y="connsiteY109"/>
                  </a:cxn>
                  <a:cxn ang="0">
                    <a:pos x="connsiteX110" y="connsiteY110"/>
                  </a:cxn>
                  <a:cxn ang="0">
                    <a:pos x="connsiteX111" y="connsiteY111"/>
                  </a:cxn>
                  <a:cxn ang="0">
                    <a:pos x="connsiteX112" y="connsiteY112"/>
                  </a:cxn>
                  <a:cxn ang="0">
                    <a:pos x="connsiteX113" y="connsiteY113"/>
                  </a:cxn>
                  <a:cxn ang="0">
                    <a:pos x="connsiteX114" y="connsiteY114"/>
                  </a:cxn>
                  <a:cxn ang="0">
                    <a:pos x="connsiteX115" y="connsiteY115"/>
                  </a:cxn>
                  <a:cxn ang="0">
                    <a:pos x="connsiteX116" y="connsiteY116"/>
                  </a:cxn>
                  <a:cxn ang="0">
                    <a:pos x="connsiteX117" y="connsiteY117"/>
                  </a:cxn>
                  <a:cxn ang="0">
                    <a:pos x="connsiteX118" y="connsiteY118"/>
                  </a:cxn>
                  <a:cxn ang="0">
                    <a:pos x="connsiteX119" y="connsiteY119"/>
                  </a:cxn>
                  <a:cxn ang="0">
                    <a:pos x="connsiteX120" y="connsiteY120"/>
                  </a:cxn>
                  <a:cxn ang="0">
                    <a:pos x="connsiteX121" y="connsiteY121"/>
                  </a:cxn>
                  <a:cxn ang="0">
                    <a:pos x="connsiteX122" y="connsiteY122"/>
                  </a:cxn>
                  <a:cxn ang="0">
                    <a:pos x="connsiteX123" y="connsiteY123"/>
                  </a:cxn>
                  <a:cxn ang="0">
                    <a:pos x="connsiteX124" y="connsiteY124"/>
                  </a:cxn>
                  <a:cxn ang="0">
                    <a:pos x="connsiteX125" y="connsiteY125"/>
                  </a:cxn>
                  <a:cxn ang="0">
                    <a:pos x="connsiteX126" y="connsiteY126"/>
                  </a:cxn>
                  <a:cxn ang="0">
                    <a:pos x="connsiteX127" y="connsiteY127"/>
                  </a:cxn>
                  <a:cxn ang="0">
                    <a:pos x="connsiteX128" y="connsiteY128"/>
                  </a:cxn>
                  <a:cxn ang="0">
                    <a:pos x="connsiteX129" y="connsiteY129"/>
                  </a:cxn>
                  <a:cxn ang="0">
                    <a:pos x="connsiteX130" y="connsiteY130"/>
                  </a:cxn>
                  <a:cxn ang="0">
                    <a:pos x="connsiteX131" y="connsiteY131"/>
                  </a:cxn>
                  <a:cxn ang="0">
                    <a:pos x="connsiteX132" y="connsiteY132"/>
                  </a:cxn>
                  <a:cxn ang="0">
                    <a:pos x="connsiteX133" y="connsiteY133"/>
                  </a:cxn>
                  <a:cxn ang="0">
                    <a:pos x="connsiteX134" y="connsiteY134"/>
                  </a:cxn>
                  <a:cxn ang="0">
                    <a:pos x="connsiteX135" y="connsiteY135"/>
                  </a:cxn>
                  <a:cxn ang="0">
                    <a:pos x="connsiteX136" y="connsiteY136"/>
                  </a:cxn>
                  <a:cxn ang="0">
                    <a:pos x="connsiteX137" y="connsiteY137"/>
                  </a:cxn>
                  <a:cxn ang="0">
                    <a:pos x="connsiteX138" y="connsiteY138"/>
                  </a:cxn>
                  <a:cxn ang="0">
                    <a:pos x="connsiteX139" y="connsiteY139"/>
                  </a:cxn>
                  <a:cxn ang="0">
                    <a:pos x="connsiteX140" y="connsiteY140"/>
                  </a:cxn>
                  <a:cxn ang="0">
                    <a:pos x="connsiteX141" y="connsiteY141"/>
                  </a:cxn>
                  <a:cxn ang="0">
                    <a:pos x="connsiteX142" y="connsiteY142"/>
                  </a:cxn>
                  <a:cxn ang="0">
                    <a:pos x="connsiteX143" y="connsiteY143"/>
                  </a:cxn>
                  <a:cxn ang="0">
                    <a:pos x="connsiteX144" y="connsiteY144"/>
                  </a:cxn>
                  <a:cxn ang="0">
                    <a:pos x="connsiteX145" y="connsiteY145"/>
                  </a:cxn>
                  <a:cxn ang="0">
                    <a:pos x="connsiteX146" y="connsiteY146"/>
                  </a:cxn>
                  <a:cxn ang="0">
                    <a:pos x="connsiteX147" y="connsiteY147"/>
                  </a:cxn>
                  <a:cxn ang="0">
                    <a:pos x="connsiteX148" y="connsiteY148"/>
                  </a:cxn>
                  <a:cxn ang="0">
                    <a:pos x="connsiteX149" y="connsiteY149"/>
                  </a:cxn>
                  <a:cxn ang="0">
                    <a:pos x="connsiteX150" y="connsiteY150"/>
                  </a:cxn>
                  <a:cxn ang="0">
                    <a:pos x="connsiteX151" y="connsiteY151"/>
                  </a:cxn>
                  <a:cxn ang="0">
                    <a:pos x="connsiteX152" y="connsiteY152"/>
                  </a:cxn>
                  <a:cxn ang="0">
                    <a:pos x="connsiteX153" y="connsiteY153"/>
                  </a:cxn>
                  <a:cxn ang="0">
                    <a:pos x="connsiteX154" y="connsiteY154"/>
                  </a:cxn>
                  <a:cxn ang="0">
                    <a:pos x="connsiteX155" y="connsiteY155"/>
                  </a:cxn>
                  <a:cxn ang="0">
                    <a:pos x="connsiteX156" y="connsiteY156"/>
                  </a:cxn>
                  <a:cxn ang="0">
                    <a:pos x="connsiteX157" y="connsiteY157"/>
                  </a:cxn>
                  <a:cxn ang="0">
                    <a:pos x="connsiteX158" y="connsiteY158"/>
                  </a:cxn>
                  <a:cxn ang="0">
                    <a:pos x="connsiteX159" y="connsiteY159"/>
                  </a:cxn>
                  <a:cxn ang="0">
                    <a:pos x="connsiteX160" y="connsiteY160"/>
                  </a:cxn>
                  <a:cxn ang="0">
                    <a:pos x="connsiteX161" y="connsiteY161"/>
                  </a:cxn>
                  <a:cxn ang="0">
                    <a:pos x="connsiteX162" y="connsiteY162"/>
                  </a:cxn>
                  <a:cxn ang="0">
                    <a:pos x="connsiteX163" y="connsiteY163"/>
                  </a:cxn>
                  <a:cxn ang="0">
                    <a:pos x="connsiteX164" y="connsiteY164"/>
                  </a:cxn>
                  <a:cxn ang="0">
                    <a:pos x="connsiteX165" y="connsiteY165"/>
                  </a:cxn>
                  <a:cxn ang="0">
                    <a:pos x="connsiteX166" y="connsiteY166"/>
                  </a:cxn>
                  <a:cxn ang="0">
                    <a:pos x="connsiteX167" y="connsiteY167"/>
                  </a:cxn>
                  <a:cxn ang="0">
                    <a:pos x="connsiteX168" y="connsiteY168"/>
                  </a:cxn>
                  <a:cxn ang="0">
                    <a:pos x="connsiteX169" y="connsiteY169"/>
                  </a:cxn>
                  <a:cxn ang="0">
                    <a:pos x="connsiteX170" y="connsiteY170"/>
                  </a:cxn>
                  <a:cxn ang="0">
                    <a:pos x="connsiteX171" y="connsiteY171"/>
                  </a:cxn>
                  <a:cxn ang="0">
                    <a:pos x="connsiteX172" y="connsiteY172"/>
                  </a:cxn>
                  <a:cxn ang="0">
                    <a:pos x="connsiteX173" y="connsiteY173"/>
                  </a:cxn>
                  <a:cxn ang="0">
                    <a:pos x="connsiteX174" y="connsiteY174"/>
                  </a:cxn>
                  <a:cxn ang="0">
                    <a:pos x="connsiteX175" y="connsiteY175"/>
                  </a:cxn>
                  <a:cxn ang="0">
                    <a:pos x="connsiteX176" y="connsiteY176"/>
                  </a:cxn>
                  <a:cxn ang="0">
                    <a:pos x="connsiteX177" y="connsiteY177"/>
                  </a:cxn>
                  <a:cxn ang="0">
                    <a:pos x="connsiteX178" y="connsiteY178"/>
                  </a:cxn>
                  <a:cxn ang="0">
                    <a:pos x="connsiteX179" y="connsiteY179"/>
                  </a:cxn>
                  <a:cxn ang="0">
                    <a:pos x="connsiteX180" y="connsiteY180"/>
                  </a:cxn>
                  <a:cxn ang="0">
                    <a:pos x="connsiteX181" y="connsiteY181"/>
                  </a:cxn>
                  <a:cxn ang="0">
                    <a:pos x="connsiteX182" y="connsiteY182"/>
                  </a:cxn>
                  <a:cxn ang="0">
                    <a:pos x="connsiteX183" y="connsiteY183"/>
                  </a:cxn>
                  <a:cxn ang="0">
                    <a:pos x="connsiteX184" y="connsiteY184"/>
                  </a:cxn>
                  <a:cxn ang="0">
                    <a:pos x="connsiteX185" y="connsiteY185"/>
                  </a:cxn>
                  <a:cxn ang="0">
                    <a:pos x="connsiteX186" y="connsiteY186"/>
                  </a:cxn>
                  <a:cxn ang="0">
                    <a:pos x="connsiteX187" y="connsiteY187"/>
                  </a:cxn>
                  <a:cxn ang="0">
                    <a:pos x="connsiteX188" y="connsiteY188"/>
                  </a:cxn>
                  <a:cxn ang="0">
                    <a:pos x="connsiteX189" y="connsiteY189"/>
                  </a:cxn>
                  <a:cxn ang="0">
                    <a:pos x="connsiteX190" y="connsiteY190"/>
                  </a:cxn>
                  <a:cxn ang="0">
                    <a:pos x="connsiteX191" y="connsiteY191"/>
                  </a:cxn>
                  <a:cxn ang="0">
                    <a:pos x="connsiteX192" y="connsiteY192"/>
                  </a:cxn>
                  <a:cxn ang="0">
                    <a:pos x="connsiteX193" y="connsiteY193"/>
                  </a:cxn>
                  <a:cxn ang="0">
                    <a:pos x="connsiteX194" y="connsiteY194"/>
                  </a:cxn>
                  <a:cxn ang="0">
                    <a:pos x="connsiteX195" y="connsiteY195"/>
                  </a:cxn>
                  <a:cxn ang="0">
                    <a:pos x="connsiteX196" y="connsiteY196"/>
                  </a:cxn>
                  <a:cxn ang="0">
                    <a:pos x="connsiteX197" y="connsiteY197"/>
                  </a:cxn>
                  <a:cxn ang="0">
                    <a:pos x="connsiteX198" y="connsiteY198"/>
                  </a:cxn>
                  <a:cxn ang="0">
                    <a:pos x="connsiteX199" y="connsiteY199"/>
                  </a:cxn>
                  <a:cxn ang="0">
                    <a:pos x="connsiteX200" y="connsiteY200"/>
                  </a:cxn>
                  <a:cxn ang="0">
                    <a:pos x="connsiteX201" y="connsiteY201"/>
                  </a:cxn>
                  <a:cxn ang="0">
                    <a:pos x="connsiteX202" y="connsiteY202"/>
                  </a:cxn>
                  <a:cxn ang="0">
                    <a:pos x="connsiteX203" y="connsiteY203"/>
                  </a:cxn>
                  <a:cxn ang="0">
                    <a:pos x="connsiteX204" y="connsiteY204"/>
                  </a:cxn>
                  <a:cxn ang="0">
                    <a:pos x="connsiteX205" y="connsiteY205"/>
                  </a:cxn>
                  <a:cxn ang="0">
                    <a:pos x="connsiteX206" y="connsiteY206"/>
                  </a:cxn>
                  <a:cxn ang="0">
                    <a:pos x="connsiteX207" y="connsiteY207"/>
                  </a:cxn>
                  <a:cxn ang="0">
                    <a:pos x="connsiteX208" y="connsiteY208"/>
                  </a:cxn>
                  <a:cxn ang="0">
                    <a:pos x="connsiteX209" y="connsiteY209"/>
                  </a:cxn>
                  <a:cxn ang="0">
                    <a:pos x="connsiteX210" y="connsiteY210"/>
                  </a:cxn>
                  <a:cxn ang="0">
                    <a:pos x="connsiteX211" y="connsiteY211"/>
                  </a:cxn>
                  <a:cxn ang="0">
                    <a:pos x="connsiteX212" y="connsiteY212"/>
                  </a:cxn>
                  <a:cxn ang="0">
                    <a:pos x="connsiteX213" y="connsiteY213"/>
                  </a:cxn>
                  <a:cxn ang="0">
                    <a:pos x="connsiteX214" y="connsiteY214"/>
                  </a:cxn>
                  <a:cxn ang="0">
                    <a:pos x="connsiteX215" y="connsiteY215"/>
                  </a:cxn>
                  <a:cxn ang="0">
                    <a:pos x="connsiteX216" y="connsiteY216"/>
                  </a:cxn>
                  <a:cxn ang="0">
                    <a:pos x="connsiteX217" y="connsiteY217"/>
                  </a:cxn>
                  <a:cxn ang="0">
                    <a:pos x="connsiteX218" y="connsiteY218"/>
                  </a:cxn>
                  <a:cxn ang="0">
                    <a:pos x="connsiteX219" y="connsiteY219"/>
                  </a:cxn>
                  <a:cxn ang="0">
                    <a:pos x="connsiteX220" y="connsiteY220"/>
                  </a:cxn>
                  <a:cxn ang="0">
                    <a:pos x="connsiteX221" y="connsiteY221"/>
                  </a:cxn>
                  <a:cxn ang="0">
                    <a:pos x="connsiteX222" y="connsiteY222"/>
                  </a:cxn>
                  <a:cxn ang="0">
                    <a:pos x="connsiteX223" y="connsiteY223"/>
                  </a:cxn>
                  <a:cxn ang="0">
                    <a:pos x="connsiteX224" y="connsiteY224"/>
                  </a:cxn>
                  <a:cxn ang="0">
                    <a:pos x="connsiteX225" y="connsiteY225"/>
                  </a:cxn>
                  <a:cxn ang="0">
                    <a:pos x="connsiteX226" y="connsiteY226"/>
                  </a:cxn>
                  <a:cxn ang="0">
                    <a:pos x="connsiteX227" y="connsiteY227"/>
                  </a:cxn>
                  <a:cxn ang="0">
                    <a:pos x="connsiteX228" y="connsiteY228"/>
                  </a:cxn>
                  <a:cxn ang="0">
                    <a:pos x="connsiteX229" y="connsiteY229"/>
                  </a:cxn>
                  <a:cxn ang="0">
                    <a:pos x="connsiteX230" y="connsiteY230"/>
                  </a:cxn>
                  <a:cxn ang="0">
                    <a:pos x="connsiteX231" y="connsiteY231"/>
                  </a:cxn>
                  <a:cxn ang="0">
                    <a:pos x="connsiteX232" y="connsiteY232"/>
                  </a:cxn>
                  <a:cxn ang="0">
                    <a:pos x="connsiteX233" y="connsiteY233"/>
                  </a:cxn>
                  <a:cxn ang="0">
                    <a:pos x="connsiteX234" y="connsiteY234"/>
                  </a:cxn>
                  <a:cxn ang="0">
                    <a:pos x="connsiteX235" y="connsiteY235"/>
                  </a:cxn>
                  <a:cxn ang="0">
                    <a:pos x="connsiteX236" y="connsiteY236"/>
                  </a:cxn>
                  <a:cxn ang="0">
                    <a:pos x="connsiteX237" y="connsiteY237"/>
                  </a:cxn>
                  <a:cxn ang="0">
                    <a:pos x="connsiteX238" y="connsiteY238"/>
                  </a:cxn>
                  <a:cxn ang="0">
                    <a:pos x="connsiteX239" y="connsiteY239"/>
                  </a:cxn>
                  <a:cxn ang="0">
                    <a:pos x="connsiteX240" y="connsiteY240"/>
                  </a:cxn>
                  <a:cxn ang="0">
                    <a:pos x="connsiteX241" y="connsiteY241"/>
                  </a:cxn>
                  <a:cxn ang="0">
                    <a:pos x="connsiteX242" y="connsiteY242"/>
                  </a:cxn>
                  <a:cxn ang="0">
                    <a:pos x="connsiteX243" y="connsiteY243"/>
                  </a:cxn>
                  <a:cxn ang="0">
                    <a:pos x="connsiteX244" y="connsiteY244"/>
                  </a:cxn>
                  <a:cxn ang="0">
                    <a:pos x="connsiteX245" y="connsiteY245"/>
                  </a:cxn>
                  <a:cxn ang="0">
                    <a:pos x="connsiteX246" y="connsiteY246"/>
                  </a:cxn>
                  <a:cxn ang="0">
                    <a:pos x="connsiteX247" y="connsiteY247"/>
                  </a:cxn>
                  <a:cxn ang="0">
                    <a:pos x="connsiteX248" y="connsiteY248"/>
                  </a:cxn>
                  <a:cxn ang="0">
                    <a:pos x="connsiteX249" y="connsiteY249"/>
                  </a:cxn>
                  <a:cxn ang="0">
                    <a:pos x="connsiteX250" y="connsiteY250"/>
                  </a:cxn>
                  <a:cxn ang="0">
                    <a:pos x="connsiteX251" y="connsiteY251"/>
                  </a:cxn>
                  <a:cxn ang="0">
                    <a:pos x="connsiteX252" y="connsiteY252"/>
                  </a:cxn>
                  <a:cxn ang="0">
                    <a:pos x="connsiteX253" y="connsiteY253"/>
                  </a:cxn>
                  <a:cxn ang="0">
                    <a:pos x="connsiteX254" y="connsiteY254"/>
                  </a:cxn>
                  <a:cxn ang="0">
                    <a:pos x="connsiteX255" y="connsiteY255"/>
                  </a:cxn>
                  <a:cxn ang="0">
                    <a:pos x="connsiteX256" y="connsiteY256"/>
                  </a:cxn>
                  <a:cxn ang="0">
                    <a:pos x="connsiteX257" y="connsiteY257"/>
                  </a:cxn>
                  <a:cxn ang="0">
                    <a:pos x="connsiteX258" y="connsiteY258"/>
                  </a:cxn>
                  <a:cxn ang="0">
                    <a:pos x="connsiteX259" y="connsiteY259"/>
                  </a:cxn>
                  <a:cxn ang="0">
                    <a:pos x="connsiteX260" y="connsiteY260"/>
                  </a:cxn>
                  <a:cxn ang="0">
                    <a:pos x="connsiteX261" y="connsiteY261"/>
                  </a:cxn>
                  <a:cxn ang="0">
                    <a:pos x="connsiteX262" y="connsiteY262"/>
                  </a:cxn>
                  <a:cxn ang="0">
                    <a:pos x="connsiteX263" y="connsiteY263"/>
                  </a:cxn>
                  <a:cxn ang="0">
                    <a:pos x="connsiteX264" y="connsiteY264"/>
                  </a:cxn>
                  <a:cxn ang="0">
                    <a:pos x="connsiteX265" y="connsiteY265"/>
                  </a:cxn>
                  <a:cxn ang="0">
                    <a:pos x="connsiteX266" y="connsiteY266"/>
                  </a:cxn>
                  <a:cxn ang="0">
                    <a:pos x="connsiteX267" y="connsiteY267"/>
                  </a:cxn>
                  <a:cxn ang="0">
                    <a:pos x="connsiteX268" y="connsiteY268"/>
                  </a:cxn>
                  <a:cxn ang="0">
                    <a:pos x="connsiteX269" y="connsiteY269"/>
                  </a:cxn>
                  <a:cxn ang="0">
                    <a:pos x="connsiteX270" y="connsiteY270"/>
                  </a:cxn>
                  <a:cxn ang="0">
                    <a:pos x="connsiteX271" y="connsiteY271"/>
                  </a:cxn>
                  <a:cxn ang="0">
                    <a:pos x="connsiteX272" y="connsiteY272"/>
                  </a:cxn>
                  <a:cxn ang="0">
                    <a:pos x="connsiteX273" y="connsiteY273"/>
                  </a:cxn>
                  <a:cxn ang="0">
                    <a:pos x="connsiteX274" y="connsiteY274"/>
                  </a:cxn>
                  <a:cxn ang="0">
                    <a:pos x="connsiteX275" y="connsiteY275"/>
                  </a:cxn>
                  <a:cxn ang="0">
                    <a:pos x="connsiteX276" y="connsiteY276"/>
                  </a:cxn>
                  <a:cxn ang="0">
                    <a:pos x="connsiteX277" y="connsiteY277"/>
                  </a:cxn>
                  <a:cxn ang="0">
                    <a:pos x="connsiteX278" y="connsiteY278"/>
                  </a:cxn>
                  <a:cxn ang="0">
                    <a:pos x="connsiteX279" y="connsiteY279"/>
                  </a:cxn>
                  <a:cxn ang="0">
                    <a:pos x="connsiteX280" y="connsiteY280"/>
                  </a:cxn>
                  <a:cxn ang="0">
                    <a:pos x="connsiteX281" y="connsiteY281"/>
                  </a:cxn>
                  <a:cxn ang="0">
                    <a:pos x="connsiteX282" y="connsiteY282"/>
                  </a:cxn>
                  <a:cxn ang="0">
                    <a:pos x="connsiteX283" y="connsiteY283"/>
                  </a:cxn>
                  <a:cxn ang="0">
                    <a:pos x="connsiteX284" y="connsiteY284"/>
                  </a:cxn>
                  <a:cxn ang="0">
                    <a:pos x="connsiteX285" y="connsiteY285"/>
                  </a:cxn>
                  <a:cxn ang="0">
                    <a:pos x="connsiteX286" y="connsiteY286"/>
                  </a:cxn>
                  <a:cxn ang="0">
                    <a:pos x="connsiteX287" y="connsiteY287"/>
                  </a:cxn>
                </a:cxnLst>
                <a:rect l="l" t="t" r="r" b="b"/>
                <a:pathLst>
                  <a:path w="5260975" h="1410656">
                    <a:moveTo>
                      <a:pt x="5260975" y="0"/>
                    </a:moveTo>
                    <a:lnTo>
                      <a:pt x="5260975" y="221634"/>
                    </a:lnTo>
                    <a:lnTo>
                      <a:pt x="5226503" y="237063"/>
                    </a:lnTo>
                    <a:cubicBezTo>
                      <a:pt x="5219783" y="239848"/>
                      <a:pt x="5212389" y="241384"/>
                      <a:pt x="5206341" y="245128"/>
                    </a:cubicBezTo>
                    <a:cubicBezTo>
                      <a:pt x="5178495" y="262219"/>
                      <a:pt x="5151515" y="280654"/>
                      <a:pt x="5123287" y="297073"/>
                    </a:cubicBezTo>
                    <a:cubicBezTo>
                      <a:pt x="5094195" y="314067"/>
                      <a:pt x="5068175" y="334134"/>
                      <a:pt x="5048107" y="361307"/>
                    </a:cubicBezTo>
                    <a:cubicBezTo>
                      <a:pt x="5029480" y="386559"/>
                      <a:pt x="5011429" y="412194"/>
                      <a:pt x="4992899" y="437542"/>
                    </a:cubicBezTo>
                    <a:cubicBezTo>
                      <a:pt x="4988194" y="443975"/>
                      <a:pt x="4983873" y="451561"/>
                      <a:pt x="4977440" y="455690"/>
                    </a:cubicBezTo>
                    <a:cubicBezTo>
                      <a:pt x="4964094" y="464331"/>
                      <a:pt x="4949499" y="471340"/>
                      <a:pt x="4935193" y="478445"/>
                    </a:cubicBezTo>
                    <a:cubicBezTo>
                      <a:pt x="4922903" y="484494"/>
                      <a:pt x="4909845" y="489006"/>
                      <a:pt x="4897844" y="495535"/>
                    </a:cubicBezTo>
                    <a:cubicBezTo>
                      <a:pt x="4888243" y="500721"/>
                      <a:pt x="4879697" y="507922"/>
                      <a:pt x="4870767" y="514451"/>
                    </a:cubicBezTo>
                    <a:cubicBezTo>
                      <a:pt x="4862990" y="520115"/>
                      <a:pt x="4854445" y="525012"/>
                      <a:pt x="4847916" y="531830"/>
                    </a:cubicBezTo>
                    <a:cubicBezTo>
                      <a:pt x="4831977" y="548344"/>
                      <a:pt x="4815942" y="564571"/>
                      <a:pt x="4796163" y="576765"/>
                    </a:cubicBezTo>
                    <a:cubicBezTo>
                      <a:pt x="4776672" y="588862"/>
                      <a:pt x="4758237" y="602401"/>
                      <a:pt x="4738843" y="614691"/>
                    </a:cubicBezTo>
                    <a:cubicBezTo>
                      <a:pt x="4719831" y="626693"/>
                      <a:pt x="4702645" y="639846"/>
                      <a:pt x="4692755" y="661162"/>
                    </a:cubicBezTo>
                    <a:cubicBezTo>
                      <a:pt x="4688339" y="670571"/>
                      <a:pt x="4682097" y="680845"/>
                      <a:pt x="4673744" y="686318"/>
                    </a:cubicBezTo>
                    <a:cubicBezTo>
                      <a:pt x="4661838" y="694095"/>
                      <a:pt x="4646764" y="696880"/>
                      <a:pt x="4633801" y="703505"/>
                    </a:cubicBezTo>
                    <a:cubicBezTo>
                      <a:pt x="4618535" y="711282"/>
                      <a:pt x="4600869" y="718003"/>
                      <a:pt x="4590499" y="730389"/>
                    </a:cubicBezTo>
                    <a:cubicBezTo>
                      <a:pt x="4581281" y="741431"/>
                      <a:pt x="4571968" y="750072"/>
                      <a:pt x="4559773" y="757081"/>
                    </a:cubicBezTo>
                    <a:cubicBezTo>
                      <a:pt x="4551229" y="761978"/>
                      <a:pt x="4544892" y="770907"/>
                      <a:pt x="4536059" y="774940"/>
                    </a:cubicBezTo>
                    <a:cubicBezTo>
                      <a:pt x="4524441" y="780317"/>
                      <a:pt x="4512727" y="784542"/>
                      <a:pt x="4502549" y="792895"/>
                    </a:cubicBezTo>
                    <a:cubicBezTo>
                      <a:pt x="4491987" y="801536"/>
                      <a:pt x="4479986" y="808353"/>
                      <a:pt x="4468944" y="816419"/>
                    </a:cubicBezTo>
                    <a:cubicBezTo>
                      <a:pt x="4463087" y="820739"/>
                      <a:pt x="4458286" y="826404"/>
                      <a:pt x="4452622" y="830917"/>
                    </a:cubicBezTo>
                    <a:cubicBezTo>
                      <a:pt x="4442252" y="839174"/>
                      <a:pt x="4431690" y="847239"/>
                      <a:pt x="4421032" y="855016"/>
                    </a:cubicBezTo>
                    <a:cubicBezTo>
                      <a:pt x="4410375" y="862794"/>
                      <a:pt x="4400197" y="871819"/>
                      <a:pt x="4388483" y="877484"/>
                    </a:cubicBezTo>
                    <a:cubicBezTo>
                      <a:pt x="4368513" y="887086"/>
                      <a:pt x="4346717" y="892847"/>
                      <a:pt x="4327321" y="903216"/>
                    </a:cubicBezTo>
                    <a:cubicBezTo>
                      <a:pt x="4307639" y="913777"/>
                      <a:pt x="4289107" y="927028"/>
                      <a:pt x="4271633" y="941046"/>
                    </a:cubicBezTo>
                    <a:cubicBezTo>
                      <a:pt x="4257807" y="952088"/>
                      <a:pt x="4244845" y="963034"/>
                      <a:pt x="4227465" y="968698"/>
                    </a:cubicBezTo>
                    <a:cubicBezTo>
                      <a:pt x="4217768" y="971867"/>
                      <a:pt x="4207591" y="978780"/>
                      <a:pt x="4201733" y="986846"/>
                    </a:cubicBezTo>
                    <a:cubicBezTo>
                      <a:pt x="4189059" y="1004416"/>
                      <a:pt x="4172833" y="1016802"/>
                      <a:pt x="4154494" y="1027364"/>
                    </a:cubicBezTo>
                    <a:cubicBezTo>
                      <a:pt x="4130010" y="1041574"/>
                      <a:pt x="4105814" y="1056072"/>
                      <a:pt x="4081234" y="1069994"/>
                    </a:cubicBezTo>
                    <a:cubicBezTo>
                      <a:pt x="4066737" y="1078252"/>
                      <a:pt x="4052335" y="1086989"/>
                      <a:pt x="4036971" y="1093038"/>
                    </a:cubicBezTo>
                    <a:cubicBezTo>
                      <a:pt x="4005575" y="1105520"/>
                      <a:pt x="3973410" y="1116177"/>
                      <a:pt x="3941725" y="1127796"/>
                    </a:cubicBezTo>
                    <a:cubicBezTo>
                      <a:pt x="3931355" y="1131540"/>
                      <a:pt x="3921561" y="1136917"/>
                      <a:pt x="3910999" y="1140182"/>
                    </a:cubicBezTo>
                    <a:cubicBezTo>
                      <a:pt x="3899573" y="1143734"/>
                      <a:pt x="3887285" y="1144790"/>
                      <a:pt x="3875859" y="1148343"/>
                    </a:cubicBezTo>
                    <a:cubicBezTo>
                      <a:pt x="3856847" y="1154199"/>
                      <a:pt x="3838412" y="1161689"/>
                      <a:pt x="3819401" y="1167642"/>
                    </a:cubicBezTo>
                    <a:cubicBezTo>
                      <a:pt x="3782723" y="1179068"/>
                      <a:pt x="3745949" y="1190014"/>
                      <a:pt x="3709176" y="1200863"/>
                    </a:cubicBezTo>
                    <a:cubicBezTo>
                      <a:pt x="3701303" y="1203168"/>
                      <a:pt x="3692757" y="1203456"/>
                      <a:pt x="3684981" y="1205952"/>
                    </a:cubicBezTo>
                    <a:cubicBezTo>
                      <a:pt x="3664337" y="1212673"/>
                      <a:pt x="3643789" y="1219970"/>
                      <a:pt x="3623338" y="1227363"/>
                    </a:cubicBezTo>
                    <a:cubicBezTo>
                      <a:pt x="3610953" y="1231876"/>
                      <a:pt x="3598854" y="1237445"/>
                      <a:pt x="3586373" y="1241765"/>
                    </a:cubicBezTo>
                    <a:cubicBezTo>
                      <a:pt x="3576387" y="1245222"/>
                      <a:pt x="3566113" y="1247910"/>
                      <a:pt x="3555743" y="1250023"/>
                    </a:cubicBezTo>
                    <a:cubicBezTo>
                      <a:pt x="3546814" y="1251848"/>
                      <a:pt x="3537501" y="1251655"/>
                      <a:pt x="3528667" y="1253864"/>
                    </a:cubicBezTo>
                    <a:cubicBezTo>
                      <a:pt x="3504759" y="1259816"/>
                      <a:pt x="3481140" y="1266538"/>
                      <a:pt x="3457424" y="1272874"/>
                    </a:cubicBezTo>
                    <a:cubicBezTo>
                      <a:pt x="3447919" y="1275371"/>
                      <a:pt x="3438221" y="1277196"/>
                      <a:pt x="3429003" y="1280364"/>
                    </a:cubicBezTo>
                    <a:cubicBezTo>
                      <a:pt x="3404327" y="1288717"/>
                      <a:pt x="3380036" y="1298222"/>
                      <a:pt x="3355264" y="1306096"/>
                    </a:cubicBezTo>
                    <a:cubicBezTo>
                      <a:pt x="3334717" y="1312625"/>
                      <a:pt x="3313593" y="1317329"/>
                      <a:pt x="3292757" y="1323090"/>
                    </a:cubicBezTo>
                    <a:cubicBezTo>
                      <a:pt x="3283924" y="1325587"/>
                      <a:pt x="3275475" y="1329140"/>
                      <a:pt x="3266643" y="1331251"/>
                    </a:cubicBezTo>
                    <a:cubicBezTo>
                      <a:pt x="3246863" y="1336053"/>
                      <a:pt x="3226796" y="1340085"/>
                      <a:pt x="3206921" y="1344886"/>
                    </a:cubicBezTo>
                    <a:cubicBezTo>
                      <a:pt x="3195590" y="1347670"/>
                      <a:pt x="3184645" y="1352663"/>
                      <a:pt x="3173123" y="1354488"/>
                    </a:cubicBezTo>
                    <a:cubicBezTo>
                      <a:pt x="3145759" y="1358808"/>
                      <a:pt x="3118203" y="1361880"/>
                      <a:pt x="3090646" y="1365337"/>
                    </a:cubicBezTo>
                    <a:cubicBezTo>
                      <a:pt x="3062227" y="1368889"/>
                      <a:pt x="3033902" y="1372634"/>
                      <a:pt x="3005480" y="1375802"/>
                    </a:cubicBezTo>
                    <a:cubicBezTo>
                      <a:pt x="2989926" y="1377435"/>
                      <a:pt x="2974275" y="1377723"/>
                      <a:pt x="2958721" y="1379259"/>
                    </a:cubicBezTo>
                    <a:cubicBezTo>
                      <a:pt x="2945087" y="1380604"/>
                      <a:pt x="2931549" y="1383100"/>
                      <a:pt x="2917915" y="1384733"/>
                    </a:cubicBezTo>
                    <a:cubicBezTo>
                      <a:pt x="2906105" y="1386076"/>
                      <a:pt x="2894199" y="1386844"/>
                      <a:pt x="2882389" y="1388189"/>
                    </a:cubicBezTo>
                    <a:cubicBezTo>
                      <a:pt x="2863475" y="1390397"/>
                      <a:pt x="2844655" y="1392894"/>
                      <a:pt x="2825837" y="1395198"/>
                    </a:cubicBezTo>
                    <a:cubicBezTo>
                      <a:pt x="2817964" y="1396062"/>
                      <a:pt x="2809706" y="1398462"/>
                      <a:pt x="2802313" y="1397023"/>
                    </a:cubicBezTo>
                    <a:cubicBezTo>
                      <a:pt x="2783686" y="1393373"/>
                      <a:pt x="2765347" y="1394430"/>
                      <a:pt x="2746816" y="1396926"/>
                    </a:cubicBezTo>
                    <a:cubicBezTo>
                      <a:pt x="2740479" y="1397791"/>
                      <a:pt x="2733662" y="1397598"/>
                      <a:pt x="2727517" y="1395966"/>
                    </a:cubicBezTo>
                    <a:cubicBezTo>
                      <a:pt x="2714939" y="1392701"/>
                      <a:pt x="2702745" y="1388092"/>
                      <a:pt x="2690359" y="1384060"/>
                    </a:cubicBezTo>
                    <a:cubicBezTo>
                      <a:pt x="2689014" y="1383580"/>
                      <a:pt x="2687382" y="1383484"/>
                      <a:pt x="2685943" y="1383196"/>
                    </a:cubicBezTo>
                    <a:cubicBezTo>
                      <a:pt x="2677781" y="1381563"/>
                      <a:pt x="2669717" y="1379931"/>
                      <a:pt x="2661554" y="1378491"/>
                    </a:cubicBezTo>
                    <a:cubicBezTo>
                      <a:pt x="2657138" y="1377723"/>
                      <a:pt x="2652625" y="1377627"/>
                      <a:pt x="2648208" y="1376955"/>
                    </a:cubicBezTo>
                    <a:cubicBezTo>
                      <a:pt x="2631118" y="1374266"/>
                      <a:pt x="2612299" y="1378779"/>
                      <a:pt x="2597512" y="1367162"/>
                    </a:cubicBezTo>
                    <a:cubicBezTo>
                      <a:pt x="2587911" y="1359672"/>
                      <a:pt x="2578597" y="1361401"/>
                      <a:pt x="2568324" y="1362553"/>
                    </a:cubicBezTo>
                    <a:cubicBezTo>
                      <a:pt x="2560547" y="1363417"/>
                      <a:pt x="2552577" y="1363128"/>
                      <a:pt x="2544704" y="1363225"/>
                    </a:cubicBezTo>
                    <a:cubicBezTo>
                      <a:pt x="2530878" y="1363512"/>
                      <a:pt x="2517052" y="1363609"/>
                      <a:pt x="2503225" y="1364089"/>
                    </a:cubicBezTo>
                    <a:cubicBezTo>
                      <a:pt x="2498808" y="1364281"/>
                      <a:pt x="2494297" y="1366682"/>
                      <a:pt x="2489975" y="1366298"/>
                    </a:cubicBezTo>
                    <a:cubicBezTo>
                      <a:pt x="2470004" y="1364473"/>
                      <a:pt x="2450033" y="1361592"/>
                      <a:pt x="2430061" y="1359960"/>
                    </a:cubicBezTo>
                    <a:cubicBezTo>
                      <a:pt x="2418732" y="1359001"/>
                      <a:pt x="2407114" y="1360824"/>
                      <a:pt x="2395880" y="1359480"/>
                    </a:cubicBezTo>
                    <a:cubicBezTo>
                      <a:pt x="2382919" y="1357944"/>
                      <a:pt x="2370245" y="1354008"/>
                      <a:pt x="2357378" y="1351607"/>
                    </a:cubicBezTo>
                    <a:cubicBezTo>
                      <a:pt x="2353826" y="1350935"/>
                      <a:pt x="2349889" y="1351799"/>
                      <a:pt x="2346145" y="1351991"/>
                    </a:cubicBezTo>
                    <a:cubicBezTo>
                      <a:pt x="2341920" y="1352183"/>
                      <a:pt x="2337791" y="1352567"/>
                      <a:pt x="2333567" y="1352663"/>
                    </a:cubicBezTo>
                    <a:cubicBezTo>
                      <a:pt x="2320700" y="1352856"/>
                      <a:pt x="2307835" y="1352567"/>
                      <a:pt x="2294968" y="1353240"/>
                    </a:cubicBezTo>
                    <a:cubicBezTo>
                      <a:pt x="2287095" y="1353624"/>
                      <a:pt x="2278839" y="1357560"/>
                      <a:pt x="2271540" y="1356120"/>
                    </a:cubicBezTo>
                    <a:cubicBezTo>
                      <a:pt x="2256659" y="1353335"/>
                      <a:pt x="2241776" y="1359576"/>
                      <a:pt x="2226895" y="1354392"/>
                    </a:cubicBezTo>
                    <a:cubicBezTo>
                      <a:pt x="2222285" y="1352856"/>
                      <a:pt x="2215948" y="1356696"/>
                      <a:pt x="2210379" y="1356888"/>
                    </a:cubicBezTo>
                    <a:cubicBezTo>
                      <a:pt x="2196457" y="1357368"/>
                      <a:pt x="2182535" y="1357272"/>
                      <a:pt x="2168613" y="1357176"/>
                    </a:cubicBezTo>
                    <a:cubicBezTo>
                      <a:pt x="2156131" y="1357080"/>
                      <a:pt x="2143168" y="1358424"/>
                      <a:pt x="2131167" y="1355736"/>
                    </a:cubicBezTo>
                    <a:cubicBezTo>
                      <a:pt x="2118588" y="1352856"/>
                      <a:pt x="2107259" y="1353240"/>
                      <a:pt x="2095065" y="1356504"/>
                    </a:cubicBezTo>
                    <a:cubicBezTo>
                      <a:pt x="2086711" y="1358712"/>
                      <a:pt x="2077878" y="1359001"/>
                      <a:pt x="2069237" y="1359672"/>
                    </a:cubicBezTo>
                    <a:cubicBezTo>
                      <a:pt x="2059924" y="1360440"/>
                      <a:pt x="2049650" y="1358424"/>
                      <a:pt x="2041201" y="1361592"/>
                    </a:cubicBezTo>
                    <a:cubicBezTo>
                      <a:pt x="2016044" y="1371002"/>
                      <a:pt x="1990216" y="1373018"/>
                      <a:pt x="1963909" y="1373018"/>
                    </a:cubicBezTo>
                    <a:cubicBezTo>
                      <a:pt x="1959107" y="1373018"/>
                      <a:pt x="1954210" y="1371675"/>
                      <a:pt x="1949603" y="1370234"/>
                    </a:cubicBezTo>
                    <a:cubicBezTo>
                      <a:pt x="1922717" y="1361592"/>
                      <a:pt x="1895737" y="1362360"/>
                      <a:pt x="1868373" y="1367641"/>
                    </a:cubicBezTo>
                    <a:cubicBezTo>
                      <a:pt x="1862708" y="1368794"/>
                      <a:pt x="1856372" y="1368986"/>
                      <a:pt x="1850707" y="1367834"/>
                    </a:cubicBezTo>
                    <a:cubicBezTo>
                      <a:pt x="1834768" y="1364473"/>
                      <a:pt x="1819309" y="1358904"/>
                      <a:pt x="1803275" y="1356504"/>
                    </a:cubicBezTo>
                    <a:cubicBezTo>
                      <a:pt x="1776775" y="1352567"/>
                      <a:pt x="1753828" y="1365817"/>
                      <a:pt x="1730112" y="1374459"/>
                    </a:cubicBezTo>
                    <a:cubicBezTo>
                      <a:pt x="1707548" y="1382620"/>
                      <a:pt x="1688345" y="1401055"/>
                      <a:pt x="1661652" y="1396926"/>
                    </a:cubicBezTo>
                    <a:cubicBezTo>
                      <a:pt x="1658965" y="1396542"/>
                      <a:pt x="1655988" y="1399134"/>
                      <a:pt x="1653011" y="1399807"/>
                    </a:cubicBezTo>
                    <a:cubicBezTo>
                      <a:pt x="1644850" y="1401631"/>
                      <a:pt x="1636689" y="1403839"/>
                      <a:pt x="1628431" y="1404704"/>
                    </a:cubicBezTo>
                    <a:cubicBezTo>
                      <a:pt x="1618350" y="1405856"/>
                      <a:pt x="1608076" y="1405472"/>
                      <a:pt x="1597995" y="1406432"/>
                    </a:cubicBezTo>
                    <a:cubicBezTo>
                      <a:pt x="1585032" y="1407584"/>
                      <a:pt x="1572263" y="1410656"/>
                      <a:pt x="1559396" y="1410656"/>
                    </a:cubicBezTo>
                    <a:cubicBezTo>
                      <a:pt x="1549026" y="1410656"/>
                      <a:pt x="1538753" y="1407104"/>
                      <a:pt x="1528480" y="1405375"/>
                    </a:cubicBezTo>
                    <a:cubicBezTo>
                      <a:pt x="1513981" y="1402975"/>
                      <a:pt x="1498042" y="1403647"/>
                      <a:pt x="1485272" y="1397502"/>
                    </a:cubicBezTo>
                    <a:cubicBezTo>
                      <a:pt x="1471639" y="1390973"/>
                      <a:pt x="1458676" y="1387997"/>
                      <a:pt x="1444562" y="1390013"/>
                    </a:cubicBezTo>
                    <a:cubicBezTo>
                      <a:pt x="1439857" y="1390685"/>
                      <a:pt x="1433808" y="1394718"/>
                      <a:pt x="1431696" y="1398846"/>
                    </a:cubicBezTo>
                    <a:cubicBezTo>
                      <a:pt x="1426991" y="1408064"/>
                      <a:pt x="1420559" y="1409697"/>
                      <a:pt x="1411821" y="1406527"/>
                    </a:cubicBezTo>
                    <a:cubicBezTo>
                      <a:pt x="1404236" y="1403839"/>
                      <a:pt x="1394922" y="1402495"/>
                      <a:pt x="1389738" y="1397310"/>
                    </a:cubicBezTo>
                    <a:cubicBezTo>
                      <a:pt x="1375047" y="1382620"/>
                      <a:pt x="1356324" y="1382140"/>
                      <a:pt x="1338081" y="1378204"/>
                    </a:cubicBezTo>
                    <a:cubicBezTo>
                      <a:pt x="1326945" y="1375802"/>
                      <a:pt x="1316574" y="1375707"/>
                      <a:pt x="1305436" y="1377339"/>
                    </a:cubicBezTo>
                    <a:cubicBezTo>
                      <a:pt x="1281241" y="1380988"/>
                      <a:pt x="1257717" y="1375802"/>
                      <a:pt x="1234481" y="1369178"/>
                    </a:cubicBezTo>
                    <a:cubicBezTo>
                      <a:pt x="1219118" y="1364761"/>
                      <a:pt x="1203372" y="1362073"/>
                      <a:pt x="1188106" y="1357560"/>
                    </a:cubicBezTo>
                    <a:cubicBezTo>
                      <a:pt x="1176680" y="1354104"/>
                      <a:pt x="1165255" y="1349975"/>
                      <a:pt x="1154790" y="1344406"/>
                    </a:cubicBezTo>
                    <a:cubicBezTo>
                      <a:pt x="1139618" y="1336244"/>
                      <a:pt x="1126369" y="1323954"/>
                      <a:pt x="1107069" y="1327219"/>
                    </a:cubicBezTo>
                    <a:cubicBezTo>
                      <a:pt x="1090074" y="1330099"/>
                      <a:pt x="1074713" y="1324051"/>
                      <a:pt x="1059158" y="1318290"/>
                    </a:cubicBezTo>
                    <a:cubicBezTo>
                      <a:pt x="1047732" y="1314065"/>
                      <a:pt x="1036308" y="1309744"/>
                      <a:pt x="1024496" y="1307056"/>
                    </a:cubicBezTo>
                    <a:cubicBezTo>
                      <a:pt x="1010478" y="1303887"/>
                      <a:pt x="994635" y="1305232"/>
                      <a:pt x="982153" y="1299374"/>
                    </a:cubicBezTo>
                    <a:cubicBezTo>
                      <a:pt x="969095" y="1293229"/>
                      <a:pt x="958246" y="1297358"/>
                      <a:pt x="946628" y="1299087"/>
                    </a:cubicBezTo>
                    <a:cubicBezTo>
                      <a:pt x="928097" y="1301775"/>
                      <a:pt x="909661" y="1306768"/>
                      <a:pt x="890939" y="1300431"/>
                    </a:cubicBezTo>
                    <a:cubicBezTo>
                      <a:pt x="868184" y="1292750"/>
                      <a:pt x="845620" y="1284493"/>
                      <a:pt x="822769" y="1277196"/>
                    </a:cubicBezTo>
                    <a:cubicBezTo>
                      <a:pt x="813934" y="1274410"/>
                      <a:pt x="804431" y="1273258"/>
                      <a:pt x="795212" y="1272010"/>
                    </a:cubicBezTo>
                    <a:cubicBezTo>
                      <a:pt x="786476" y="1270954"/>
                      <a:pt x="776010" y="1273642"/>
                      <a:pt x="769288" y="1269610"/>
                    </a:cubicBezTo>
                    <a:cubicBezTo>
                      <a:pt x="752005" y="1259241"/>
                      <a:pt x="734243" y="1254152"/>
                      <a:pt x="714271" y="1254152"/>
                    </a:cubicBezTo>
                    <a:cubicBezTo>
                      <a:pt x="706781" y="1254152"/>
                      <a:pt x="699484" y="1249831"/>
                      <a:pt x="691900" y="1249062"/>
                    </a:cubicBezTo>
                    <a:cubicBezTo>
                      <a:pt x="681529" y="1248103"/>
                      <a:pt x="669623" y="1245510"/>
                      <a:pt x="660598" y="1249159"/>
                    </a:cubicBezTo>
                    <a:cubicBezTo>
                      <a:pt x="639379" y="1257800"/>
                      <a:pt x="622193" y="1250599"/>
                      <a:pt x="603662" y="1242054"/>
                    </a:cubicBezTo>
                    <a:cubicBezTo>
                      <a:pt x="585418" y="1233604"/>
                      <a:pt x="566215" y="1226884"/>
                      <a:pt x="546821" y="1221314"/>
                    </a:cubicBezTo>
                    <a:cubicBezTo>
                      <a:pt x="539524" y="1219298"/>
                      <a:pt x="530787" y="1222659"/>
                      <a:pt x="522721" y="1223330"/>
                    </a:cubicBezTo>
                    <a:cubicBezTo>
                      <a:pt x="519840" y="1223523"/>
                      <a:pt x="516671" y="1223811"/>
                      <a:pt x="514080" y="1222851"/>
                    </a:cubicBezTo>
                    <a:cubicBezTo>
                      <a:pt x="489020" y="1213633"/>
                      <a:pt x="463575" y="1206624"/>
                      <a:pt x="436404" y="1211424"/>
                    </a:cubicBezTo>
                    <a:cubicBezTo>
                      <a:pt x="433908" y="1211905"/>
                      <a:pt x="431123" y="1210849"/>
                      <a:pt x="428626" y="1210177"/>
                    </a:cubicBezTo>
                    <a:cubicBezTo>
                      <a:pt x="416432" y="1206720"/>
                      <a:pt x="404526" y="1201247"/>
                      <a:pt x="392141" y="1199999"/>
                    </a:cubicBezTo>
                    <a:cubicBezTo>
                      <a:pt x="361608" y="1196927"/>
                      <a:pt x="330884" y="1195678"/>
                      <a:pt x="300157" y="1193662"/>
                    </a:cubicBezTo>
                    <a:cubicBezTo>
                      <a:pt x="298237" y="1193566"/>
                      <a:pt x="296221" y="1193566"/>
                      <a:pt x="294493" y="1192894"/>
                    </a:cubicBezTo>
                    <a:cubicBezTo>
                      <a:pt x="283163" y="1188765"/>
                      <a:pt x="273274" y="1190110"/>
                      <a:pt x="263671" y="1197982"/>
                    </a:cubicBezTo>
                    <a:cubicBezTo>
                      <a:pt x="259447" y="1201439"/>
                      <a:pt x="253686" y="1203263"/>
                      <a:pt x="248406" y="1205184"/>
                    </a:cubicBezTo>
                    <a:cubicBezTo>
                      <a:pt x="240628" y="1208065"/>
                      <a:pt x="232659" y="1210849"/>
                      <a:pt x="224594" y="1212673"/>
                    </a:cubicBezTo>
                    <a:cubicBezTo>
                      <a:pt x="216624" y="1214401"/>
                      <a:pt x="208079" y="1216801"/>
                      <a:pt x="200398" y="1215458"/>
                    </a:cubicBezTo>
                    <a:cubicBezTo>
                      <a:pt x="186572" y="1213057"/>
                      <a:pt x="173417" y="1207681"/>
                      <a:pt x="159783" y="1204127"/>
                    </a:cubicBezTo>
                    <a:cubicBezTo>
                      <a:pt x="155079" y="1202879"/>
                      <a:pt x="149893" y="1203072"/>
                      <a:pt x="144997" y="1202975"/>
                    </a:cubicBezTo>
                    <a:cubicBezTo>
                      <a:pt x="133763" y="1202688"/>
                      <a:pt x="122241" y="1205472"/>
                      <a:pt x="112064" y="1197503"/>
                    </a:cubicBezTo>
                    <a:cubicBezTo>
                      <a:pt x="102655" y="1190014"/>
                      <a:pt x="93148" y="1192221"/>
                      <a:pt x="83259" y="1197887"/>
                    </a:cubicBezTo>
                    <a:cubicBezTo>
                      <a:pt x="76154" y="1201920"/>
                      <a:pt x="68090" y="1205088"/>
                      <a:pt x="60120" y="1206624"/>
                    </a:cubicBezTo>
                    <a:cubicBezTo>
                      <a:pt x="49174" y="1208736"/>
                      <a:pt x="38324" y="1209601"/>
                      <a:pt x="26514" y="1208352"/>
                    </a:cubicBezTo>
                    <a:cubicBezTo>
                      <a:pt x="18161" y="1207488"/>
                      <a:pt x="11343" y="1207104"/>
                      <a:pt x="4814" y="1202015"/>
                    </a:cubicBezTo>
                    <a:cubicBezTo>
                      <a:pt x="3759" y="1201247"/>
                      <a:pt x="1839" y="1201055"/>
                      <a:pt x="398" y="1201152"/>
                    </a:cubicBezTo>
                    <a:lnTo>
                      <a:pt x="0" y="1201150"/>
                    </a:lnTo>
                    <a:lnTo>
                      <a:pt x="0" y="1004512"/>
                    </a:lnTo>
                    <a:lnTo>
                      <a:pt x="30355" y="1002784"/>
                    </a:lnTo>
                    <a:cubicBezTo>
                      <a:pt x="37748" y="1002111"/>
                      <a:pt x="44853" y="999520"/>
                      <a:pt x="52151" y="997695"/>
                    </a:cubicBezTo>
                    <a:cubicBezTo>
                      <a:pt x="56183" y="996639"/>
                      <a:pt x="60504" y="993855"/>
                      <a:pt x="64248" y="994430"/>
                    </a:cubicBezTo>
                    <a:cubicBezTo>
                      <a:pt x="85948" y="997791"/>
                      <a:pt x="105823" y="989534"/>
                      <a:pt x="126370" y="985405"/>
                    </a:cubicBezTo>
                    <a:cubicBezTo>
                      <a:pt x="135876" y="983485"/>
                      <a:pt x="144805" y="978876"/>
                      <a:pt x="154022" y="975708"/>
                    </a:cubicBezTo>
                    <a:cubicBezTo>
                      <a:pt x="156423" y="974843"/>
                      <a:pt x="159111" y="974075"/>
                      <a:pt x="161512" y="974268"/>
                    </a:cubicBezTo>
                    <a:cubicBezTo>
                      <a:pt x="175242" y="975420"/>
                      <a:pt x="188876" y="977052"/>
                      <a:pt x="202510" y="978300"/>
                    </a:cubicBezTo>
                    <a:cubicBezTo>
                      <a:pt x="214896" y="979452"/>
                      <a:pt x="227378" y="979836"/>
                      <a:pt x="233235" y="993950"/>
                    </a:cubicBezTo>
                    <a:cubicBezTo>
                      <a:pt x="234100" y="996159"/>
                      <a:pt x="236979" y="997791"/>
                      <a:pt x="239188" y="999231"/>
                    </a:cubicBezTo>
                    <a:cubicBezTo>
                      <a:pt x="273274" y="1021411"/>
                      <a:pt x="291516" y="1020835"/>
                      <a:pt x="324834" y="997407"/>
                    </a:cubicBezTo>
                    <a:cubicBezTo>
                      <a:pt x="328290" y="995007"/>
                      <a:pt x="335683" y="993278"/>
                      <a:pt x="337987" y="995198"/>
                    </a:cubicBezTo>
                    <a:cubicBezTo>
                      <a:pt x="357575" y="1011137"/>
                      <a:pt x="378986" y="1009409"/>
                      <a:pt x="401550" y="1004416"/>
                    </a:cubicBezTo>
                    <a:cubicBezTo>
                      <a:pt x="407407" y="1003072"/>
                      <a:pt x="415664" y="1003072"/>
                      <a:pt x="420081" y="1006240"/>
                    </a:cubicBezTo>
                    <a:cubicBezTo>
                      <a:pt x="441108" y="1020930"/>
                      <a:pt x="463672" y="1018819"/>
                      <a:pt x="486523" y="1014498"/>
                    </a:cubicBezTo>
                    <a:cubicBezTo>
                      <a:pt x="490075" y="1013826"/>
                      <a:pt x="494397" y="1010177"/>
                      <a:pt x="495932" y="1006817"/>
                    </a:cubicBezTo>
                    <a:cubicBezTo>
                      <a:pt x="501406" y="994911"/>
                      <a:pt x="511680" y="990878"/>
                      <a:pt x="523009" y="987517"/>
                    </a:cubicBezTo>
                    <a:cubicBezTo>
                      <a:pt x="540868" y="982044"/>
                      <a:pt x="558438" y="975611"/>
                      <a:pt x="576393" y="970427"/>
                    </a:cubicBezTo>
                    <a:cubicBezTo>
                      <a:pt x="580811" y="969179"/>
                      <a:pt x="586283" y="969947"/>
                      <a:pt x="590892" y="971387"/>
                    </a:cubicBezTo>
                    <a:cubicBezTo>
                      <a:pt x="606638" y="976284"/>
                      <a:pt x="616624" y="988574"/>
                      <a:pt x="627569" y="999904"/>
                    </a:cubicBezTo>
                    <a:cubicBezTo>
                      <a:pt x="632370" y="1004897"/>
                      <a:pt x="638995" y="1008449"/>
                      <a:pt x="645429" y="1011329"/>
                    </a:cubicBezTo>
                    <a:cubicBezTo>
                      <a:pt x="662135" y="1018723"/>
                      <a:pt x="679226" y="1025348"/>
                      <a:pt x="696125" y="1032356"/>
                    </a:cubicBezTo>
                    <a:cubicBezTo>
                      <a:pt x="697757" y="1033029"/>
                      <a:pt x="699100" y="1034757"/>
                      <a:pt x="700349" y="1036197"/>
                    </a:cubicBezTo>
                    <a:cubicBezTo>
                      <a:pt x="712831" y="1051368"/>
                      <a:pt x="725216" y="1066634"/>
                      <a:pt x="737795" y="1081804"/>
                    </a:cubicBezTo>
                    <a:cubicBezTo>
                      <a:pt x="740195" y="1084684"/>
                      <a:pt x="743652" y="1086797"/>
                      <a:pt x="746244" y="1089581"/>
                    </a:cubicBezTo>
                    <a:cubicBezTo>
                      <a:pt x="749893" y="1093422"/>
                      <a:pt x="754502" y="1097071"/>
                      <a:pt x="756422" y="1101680"/>
                    </a:cubicBezTo>
                    <a:cubicBezTo>
                      <a:pt x="762374" y="1116177"/>
                      <a:pt x="773801" y="1122419"/>
                      <a:pt x="788202" y="1125108"/>
                    </a:cubicBezTo>
                    <a:cubicBezTo>
                      <a:pt x="801357" y="1127603"/>
                      <a:pt x="814511" y="1129716"/>
                      <a:pt x="827569" y="1132596"/>
                    </a:cubicBezTo>
                    <a:cubicBezTo>
                      <a:pt x="843507" y="1136053"/>
                      <a:pt x="859350" y="1139798"/>
                      <a:pt x="875097" y="1144022"/>
                    </a:cubicBezTo>
                    <a:cubicBezTo>
                      <a:pt x="881913" y="1145847"/>
                      <a:pt x="889115" y="1147959"/>
                      <a:pt x="894972" y="1151704"/>
                    </a:cubicBezTo>
                    <a:cubicBezTo>
                      <a:pt x="911390" y="1162073"/>
                      <a:pt x="928961" y="1169082"/>
                      <a:pt x="948260" y="1166298"/>
                    </a:cubicBezTo>
                    <a:cubicBezTo>
                      <a:pt x="963718" y="1164089"/>
                      <a:pt x="976680" y="1169754"/>
                      <a:pt x="986282" y="1178588"/>
                    </a:cubicBezTo>
                    <a:cubicBezTo>
                      <a:pt x="1003757" y="1194623"/>
                      <a:pt x="1022479" y="1190973"/>
                      <a:pt x="1041107" y="1185789"/>
                    </a:cubicBezTo>
                    <a:cubicBezTo>
                      <a:pt x="1050708" y="1183101"/>
                      <a:pt x="1058581" y="1183485"/>
                      <a:pt x="1067703" y="1186076"/>
                    </a:cubicBezTo>
                    <a:cubicBezTo>
                      <a:pt x="1088826" y="1192126"/>
                      <a:pt x="1102941" y="1208544"/>
                      <a:pt x="1116574" y="1222946"/>
                    </a:cubicBezTo>
                    <a:cubicBezTo>
                      <a:pt x="1128193" y="1235236"/>
                      <a:pt x="1141251" y="1242149"/>
                      <a:pt x="1155557" y="1247335"/>
                    </a:cubicBezTo>
                    <a:cubicBezTo>
                      <a:pt x="1173608" y="1253959"/>
                      <a:pt x="1187914" y="1251464"/>
                      <a:pt x="1196556" y="1235525"/>
                    </a:cubicBezTo>
                    <a:cubicBezTo>
                      <a:pt x="1198956" y="1231012"/>
                      <a:pt x="1203180" y="1225730"/>
                      <a:pt x="1207693" y="1224387"/>
                    </a:cubicBezTo>
                    <a:cubicBezTo>
                      <a:pt x="1229488" y="1217666"/>
                      <a:pt x="1251572" y="1207872"/>
                      <a:pt x="1274904" y="1213826"/>
                    </a:cubicBezTo>
                    <a:cubicBezTo>
                      <a:pt x="1307165" y="1221987"/>
                      <a:pt x="1338658" y="1221507"/>
                      <a:pt x="1370919" y="1213442"/>
                    </a:cubicBezTo>
                    <a:cubicBezTo>
                      <a:pt x="1423247" y="1200383"/>
                      <a:pt x="1475575" y="1186557"/>
                      <a:pt x="1530593" y="1189437"/>
                    </a:cubicBezTo>
                    <a:cubicBezTo>
                      <a:pt x="1539713" y="1189917"/>
                      <a:pt x="1550563" y="1184060"/>
                      <a:pt x="1558436" y="1178299"/>
                    </a:cubicBezTo>
                    <a:cubicBezTo>
                      <a:pt x="1573511" y="1167354"/>
                      <a:pt x="1572838" y="1166489"/>
                      <a:pt x="1589737" y="1175515"/>
                    </a:cubicBezTo>
                    <a:cubicBezTo>
                      <a:pt x="1593770" y="1177724"/>
                      <a:pt x="1598763" y="1179068"/>
                      <a:pt x="1601740" y="1182333"/>
                    </a:cubicBezTo>
                    <a:cubicBezTo>
                      <a:pt x="1616909" y="1198943"/>
                      <a:pt x="1635633" y="1194910"/>
                      <a:pt x="1654259" y="1192510"/>
                    </a:cubicBezTo>
                    <a:cubicBezTo>
                      <a:pt x="1657524" y="1192030"/>
                      <a:pt x="1661460" y="1191358"/>
                      <a:pt x="1664246" y="1192702"/>
                    </a:cubicBezTo>
                    <a:cubicBezTo>
                      <a:pt x="1676823" y="1198750"/>
                      <a:pt x="1687481" y="1196639"/>
                      <a:pt x="1698427" y="1188381"/>
                    </a:cubicBezTo>
                    <a:cubicBezTo>
                      <a:pt x="1707932" y="1181276"/>
                      <a:pt x="1718878" y="1177052"/>
                      <a:pt x="1730112" y="1185885"/>
                    </a:cubicBezTo>
                    <a:cubicBezTo>
                      <a:pt x="1755076" y="1205472"/>
                      <a:pt x="1781767" y="1206432"/>
                      <a:pt x="1809996" y="1194046"/>
                    </a:cubicBezTo>
                    <a:cubicBezTo>
                      <a:pt x="1830159" y="1185213"/>
                      <a:pt x="1850034" y="1183196"/>
                      <a:pt x="1871254" y="1192126"/>
                    </a:cubicBezTo>
                    <a:cubicBezTo>
                      <a:pt x="1879415" y="1195582"/>
                      <a:pt x="1889977" y="1193278"/>
                      <a:pt x="1899482" y="1194046"/>
                    </a:cubicBezTo>
                    <a:cubicBezTo>
                      <a:pt x="1904859" y="1194430"/>
                      <a:pt x="1910813" y="1194526"/>
                      <a:pt x="1915420" y="1196927"/>
                    </a:cubicBezTo>
                    <a:cubicBezTo>
                      <a:pt x="1927711" y="1203072"/>
                      <a:pt x="1939136" y="1210945"/>
                      <a:pt x="1951522" y="1216994"/>
                    </a:cubicBezTo>
                    <a:cubicBezTo>
                      <a:pt x="1957475" y="1219874"/>
                      <a:pt x="1964580" y="1221410"/>
                      <a:pt x="1971302" y="1221507"/>
                    </a:cubicBezTo>
                    <a:cubicBezTo>
                      <a:pt x="1991177" y="1221987"/>
                      <a:pt x="2011052" y="1221987"/>
                      <a:pt x="2030831" y="1221123"/>
                    </a:cubicBezTo>
                    <a:cubicBezTo>
                      <a:pt x="2063476" y="1219778"/>
                      <a:pt x="2096601" y="1219490"/>
                      <a:pt x="2120125" y="1190878"/>
                    </a:cubicBezTo>
                    <a:cubicBezTo>
                      <a:pt x="2122046" y="1188573"/>
                      <a:pt x="2126174" y="1187229"/>
                      <a:pt x="2129439" y="1186845"/>
                    </a:cubicBezTo>
                    <a:cubicBezTo>
                      <a:pt x="2144513" y="1185021"/>
                      <a:pt x="2159971" y="1184828"/>
                      <a:pt x="2174854" y="1181852"/>
                    </a:cubicBezTo>
                    <a:cubicBezTo>
                      <a:pt x="2186760" y="1179452"/>
                      <a:pt x="2196650" y="1180220"/>
                      <a:pt x="2205674" y="1188669"/>
                    </a:cubicBezTo>
                    <a:cubicBezTo>
                      <a:pt x="2217485" y="1199807"/>
                      <a:pt x="2231887" y="1206336"/>
                      <a:pt x="2247634" y="1202784"/>
                    </a:cubicBezTo>
                    <a:cubicBezTo>
                      <a:pt x="2263379" y="1199327"/>
                      <a:pt x="2273749" y="1206816"/>
                      <a:pt x="2285367" y="1214594"/>
                    </a:cubicBezTo>
                    <a:cubicBezTo>
                      <a:pt x="2293817" y="1220258"/>
                      <a:pt x="2303418" y="1227363"/>
                      <a:pt x="2312827" y="1227939"/>
                    </a:cubicBezTo>
                    <a:cubicBezTo>
                      <a:pt x="2334143" y="1229187"/>
                      <a:pt x="2352482" y="1248967"/>
                      <a:pt x="2375622" y="1237733"/>
                    </a:cubicBezTo>
                    <a:cubicBezTo>
                      <a:pt x="2377158" y="1236965"/>
                      <a:pt x="2379942" y="1238885"/>
                      <a:pt x="2382151" y="1239365"/>
                    </a:cubicBezTo>
                    <a:cubicBezTo>
                      <a:pt x="2399817" y="1243014"/>
                      <a:pt x="2416428" y="1239461"/>
                      <a:pt x="2429390" y="1227459"/>
                    </a:cubicBezTo>
                    <a:cubicBezTo>
                      <a:pt x="2446385" y="1211809"/>
                      <a:pt x="2465203" y="1210272"/>
                      <a:pt x="2486134" y="1215362"/>
                    </a:cubicBezTo>
                    <a:cubicBezTo>
                      <a:pt x="2492856" y="1216994"/>
                      <a:pt x="2499577" y="1218146"/>
                      <a:pt x="2506394" y="1219490"/>
                    </a:cubicBezTo>
                    <a:cubicBezTo>
                      <a:pt x="2515611" y="1221410"/>
                      <a:pt x="2524925" y="1223427"/>
                      <a:pt x="2534142" y="1225347"/>
                    </a:cubicBezTo>
                    <a:cubicBezTo>
                      <a:pt x="2543072" y="1227268"/>
                      <a:pt x="2552962" y="1230532"/>
                      <a:pt x="2559874" y="1222275"/>
                    </a:cubicBezTo>
                    <a:cubicBezTo>
                      <a:pt x="2565827" y="1215169"/>
                      <a:pt x="2570052" y="1215842"/>
                      <a:pt x="2575525" y="1221987"/>
                    </a:cubicBezTo>
                    <a:cubicBezTo>
                      <a:pt x="2594536" y="1243494"/>
                      <a:pt x="2617580" y="1256936"/>
                      <a:pt x="2646960" y="1257896"/>
                    </a:cubicBezTo>
                    <a:cubicBezTo>
                      <a:pt x="2653009" y="1258088"/>
                      <a:pt x="2659154" y="1259432"/>
                      <a:pt x="2665107" y="1260873"/>
                    </a:cubicBezTo>
                    <a:cubicBezTo>
                      <a:pt x="2668756" y="1261736"/>
                      <a:pt x="2673173" y="1262697"/>
                      <a:pt x="2675381" y="1265290"/>
                    </a:cubicBezTo>
                    <a:cubicBezTo>
                      <a:pt x="2692567" y="1285068"/>
                      <a:pt x="2713979" y="1298799"/>
                      <a:pt x="2737311" y="1309841"/>
                    </a:cubicBezTo>
                    <a:cubicBezTo>
                      <a:pt x="2745664" y="1313777"/>
                      <a:pt x="2754594" y="1317713"/>
                      <a:pt x="2763619" y="1318866"/>
                    </a:cubicBezTo>
                    <a:cubicBezTo>
                      <a:pt x="2773028" y="1320018"/>
                      <a:pt x="2782917" y="1318098"/>
                      <a:pt x="2792519" y="1317041"/>
                    </a:cubicBezTo>
                    <a:cubicBezTo>
                      <a:pt x="2798184" y="1316466"/>
                      <a:pt x="2804713" y="1316561"/>
                      <a:pt x="2809226" y="1313777"/>
                    </a:cubicBezTo>
                    <a:cubicBezTo>
                      <a:pt x="2823532" y="1305039"/>
                      <a:pt x="2837358" y="1295631"/>
                      <a:pt x="2850705" y="1285452"/>
                    </a:cubicBezTo>
                    <a:cubicBezTo>
                      <a:pt x="2862131" y="1276715"/>
                      <a:pt x="2864435" y="1275467"/>
                      <a:pt x="2874324" y="1286413"/>
                    </a:cubicBezTo>
                    <a:cubicBezTo>
                      <a:pt x="2884502" y="1297647"/>
                      <a:pt x="2897176" y="1303503"/>
                      <a:pt x="2911194" y="1305903"/>
                    </a:cubicBezTo>
                    <a:cubicBezTo>
                      <a:pt x="2933373" y="1309648"/>
                      <a:pt x="2955745" y="1312816"/>
                      <a:pt x="2978116" y="1314641"/>
                    </a:cubicBezTo>
                    <a:cubicBezTo>
                      <a:pt x="2998375" y="1316273"/>
                      <a:pt x="3008073" y="1307440"/>
                      <a:pt x="3012106" y="1287373"/>
                    </a:cubicBezTo>
                    <a:cubicBezTo>
                      <a:pt x="3014410" y="1276235"/>
                      <a:pt x="3017387" y="1264137"/>
                      <a:pt x="3029676" y="1261161"/>
                    </a:cubicBezTo>
                    <a:cubicBezTo>
                      <a:pt x="3049744" y="1256360"/>
                      <a:pt x="3070579" y="1254248"/>
                      <a:pt x="3080469" y="1230724"/>
                    </a:cubicBezTo>
                    <a:cubicBezTo>
                      <a:pt x="3085941" y="1235909"/>
                      <a:pt x="3089302" y="1238981"/>
                      <a:pt x="3092567" y="1242054"/>
                    </a:cubicBezTo>
                    <a:cubicBezTo>
                      <a:pt x="3101592" y="1250599"/>
                      <a:pt x="3120314" y="1254248"/>
                      <a:pt x="3129821" y="1246855"/>
                    </a:cubicBezTo>
                    <a:cubicBezTo>
                      <a:pt x="3143839" y="1236101"/>
                      <a:pt x="3156705" y="1238117"/>
                      <a:pt x="3170147" y="1246471"/>
                    </a:cubicBezTo>
                    <a:cubicBezTo>
                      <a:pt x="3192615" y="1260297"/>
                      <a:pt x="3217674" y="1257128"/>
                      <a:pt x="3240429" y="1251559"/>
                    </a:cubicBezTo>
                    <a:cubicBezTo>
                      <a:pt x="3257617" y="1247430"/>
                      <a:pt x="3275956" y="1239845"/>
                      <a:pt x="3287189" y="1222466"/>
                    </a:cubicBezTo>
                    <a:cubicBezTo>
                      <a:pt x="3290741" y="1216898"/>
                      <a:pt x="3298711" y="1214113"/>
                      <a:pt x="3305049" y="1210465"/>
                    </a:cubicBezTo>
                    <a:cubicBezTo>
                      <a:pt x="3310329" y="1207488"/>
                      <a:pt x="3315898" y="1204704"/>
                      <a:pt x="3321755" y="1202784"/>
                    </a:cubicBezTo>
                    <a:cubicBezTo>
                      <a:pt x="3327995" y="1200671"/>
                      <a:pt x="3334909" y="1197598"/>
                      <a:pt x="3341055" y="1198463"/>
                    </a:cubicBezTo>
                    <a:cubicBezTo>
                      <a:pt x="3359681" y="1200959"/>
                      <a:pt x="3374467" y="1196062"/>
                      <a:pt x="3387621" y="1182140"/>
                    </a:cubicBezTo>
                    <a:cubicBezTo>
                      <a:pt x="3394439" y="1174939"/>
                      <a:pt x="3404520" y="1166202"/>
                      <a:pt x="3413161" y="1166105"/>
                    </a:cubicBezTo>
                    <a:cubicBezTo>
                      <a:pt x="3434189" y="1165818"/>
                      <a:pt x="3451663" y="1158905"/>
                      <a:pt x="3470579" y="1150647"/>
                    </a:cubicBezTo>
                    <a:cubicBezTo>
                      <a:pt x="3482772" y="1145366"/>
                      <a:pt x="3496598" y="1141718"/>
                      <a:pt x="3509657" y="1136821"/>
                    </a:cubicBezTo>
                    <a:cubicBezTo>
                      <a:pt x="3524923" y="1131060"/>
                      <a:pt x="3541534" y="1128948"/>
                      <a:pt x="3550847" y="1113009"/>
                    </a:cubicBezTo>
                    <a:cubicBezTo>
                      <a:pt x="3551903" y="1111281"/>
                      <a:pt x="3555072" y="1110993"/>
                      <a:pt x="3556608" y="1109361"/>
                    </a:cubicBezTo>
                    <a:cubicBezTo>
                      <a:pt x="3561505" y="1104368"/>
                      <a:pt x="3567842" y="1099760"/>
                      <a:pt x="3570435" y="1093710"/>
                    </a:cubicBezTo>
                    <a:cubicBezTo>
                      <a:pt x="3577923" y="1076044"/>
                      <a:pt x="3583780" y="1057800"/>
                      <a:pt x="3590501" y="1039846"/>
                    </a:cubicBezTo>
                    <a:cubicBezTo>
                      <a:pt x="3591942" y="1036005"/>
                      <a:pt x="3593285" y="1031108"/>
                      <a:pt x="3596263" y="1028900"/>
                    </a:cubicBezTo>
                    <a:cubicBezTo>
                      <a:pt x="3613449" y="1016226"/>
                      <a:pt x="3630925" y="1004032"/>
                      <a:pt x="3648591" y="992030"/>
                    </a:cubicBezTo>
                    <a:cubicBezTo>
                      <a:pt x="3655696" y="987229"/>
                      <a:pt x="3661649" y="989918"/>
                      <a:pt x="3667986" y="995487"/>
                    </a:cubicBezTo>
                    <a:cubicBezTo>
                      <a:pt x="3674131" y="1000768"/>
                      <a:pt x="3681717" y="1006240"/>
                      <a:pt x="3689397" y="1007585"/>
                    </a:cubicBezTo>
                    <a:cubicBezTo>
                      <a:pt x="3704760" y="1010177"/>
                      <a:pt x="3720698" y="1010753"/>
                      <a:pt x="3736349" y="1010753"/>
                    </a:cubicBezTo>
                    <a:cubicBezTo>
                      <a:pt x="3742205" y="1010753"/>
                      <a:pt x="3748446" y="1007297"/>
                      <a:pt x="3753919" y="1004513"/>
                    </a:cubicBezTo>
                    <a:cubicBezTo>
                      <a:pt x="3764289" y="999231"/>
                      <a:pt x="3773890" y="992126"/>
                      <a:pt x="3784643" y="987710"/>
                    </a:cubicBezTo>
                    <a:cubicBezTo>
                      <a:pt x="3797126" y="982621"/>
                      <a:pt x="3804615" y="974459"/>
                      <a:pt x="3808359" y="961689"/>
                    </a:cubicBezTo>
                    <a:cubicBezTo>
                      <a:pt x="3813929" y="942679"/>
                      <a:pt x="3827179" y="929428"/>
                      <a:pt x="3842829" y="918674"/>
                    </a:cubicBezTo>
                    <a:cubicBezTo>
                      <a:pt x="3862705" y="904944"/>
                      <a:pt x="3886421" y="905616"/>
                      <a:pt x="3908983" y="902256"/>
                    </a:cubicBezTo>
                    <a:cubicBezTo>
                      <a:pt x="3917625" y="901008"/>
                      <a:pt x="3926555" y="899951"/>
                      <a:pt x="3934428" y="896783"/>
                    </a:cubicBezTo>
                    <a:cubicBezTo>
                      <a:pt x="3964288" y="884877"/>
                      <a:pt x="3994149" y="873548"/>
                      <a:pt x="4026987" y="873835"/>
                    </a:cubicBezTo>
                    <a:cubicBezTo>
                      <a:pt x="4029674" y="873835"/>
                      <a:pt x="4032363" y="873548"/>
                      <a:pt x="4035051" y="873067"/>
                    </a:cubicBezTo>
                    <a:cubicBezTo>
                      <a:pt x="4058383" y="869131"/>
                      <a:pt x="4082483" y="867594"/>
                      <a:pt x="4099189" y="846664"/>
                    </a:cubicBezTo>
                    <a:cubicBezTo>
                      <a:pt x="4102261" y="842823"/>
                      <a:pt x="4109271" y="841671"/>
                      <a:pt x="4114647" y="840134"/>
                    </a:cubicBezTo>
                    <a:cubicBezTo>
                      <a:pt x="4123961" y="837638"/>
                      <a:pt x="4130203" y="832549"/>
                      <a:pt x="4133563" y="823427"/>
                    </a:cubicBezTo>
                    <a:cubicBezTo>
                      <a:pt x="4139229" y="807681"/>
                      <a:pt x="4145949" y="792223"/>
                      <a:pt x="4151039" y="776284"/>
                    </a:cubicBezTo>
                    <a:cubicBezTo>
                      <a:pt x="4154591" y="765338"/>
                      <a:pt x="4161215" y="759289"/>
                      <a:pt x="4171489" y="754776"/>
                    </a:cubicBezTo>
                    <a:cubicBezTo>
                      <a:pt x="4177251" y="752280"/>
                      <a:pt x="4182243" y="746808"/>
                      <a:pt x="4186372" y="741718"/>
                    </a:cubicBezTo>
                    <a:cubicBezTo>
                      <a:pt x="4191365" y="735573"/>
                      <a:pt x="4193957" y="727412"/>
                      <a:pt x="4199429" y="721940"/>
                    </a:cubicBezTo>
                    <a:cubicBezTo>
                      <a:pt x="4212775" y="708305"/>
                      <a:pt x="4216905" y="693231"/>
                      <a:pt x="4212487" y="674604"/>
                    </a:cubicBezTo>
                    <a:cubicBezTo>
                      <a:pt x="4208551" y="658090"/>
                      <a:pt x="4218921" y="636006"/>
                      <a:pt x="4232555" y="632645"/>
                    </a:cubicBezTo>
                    <a:cubicBezTo>
                      <a:pt x="4247629" y="628900"/>
                      <a:pt x="4257999" y="619684"/>
                      <a:pt x="4268657" y="609410"/>
                    </a:cubicBezTo>
                    <a:cubicBezTo>
                      <a:pt x="4274609" y="603649"/>
                      <a:pt x="4282963" y="598656"/>
                      <a:pt x="4291028" y="597216"/>
                    </a:cubicBezTo>
                    <a:cubicBezTo>
                      <a:pt x="4321657" y="591647"/>
                      <a:pt x="4350557" y="598464"/>
                      <a:pt x="4379651" y="609506"/>
                    </a:cubicBezTo>
                    <a:cubicBezTo>
                      <a:pt x="4398661" y="616707"/>
                      <a:pt x="4419784" y="618627"/>
                      <a:pt x="4440139" y="621507"/>
                    </a:cubicBezTo>
                    <a:cubicBezTo>
                      <a:pt x="4446477" y="622371"/>
                      <a:pt x="4454542" y="620452"/>
                      <a:pt x="4460015" y="616899"/>
                    </a:cubicBezTo>
                    <a:cubicBezTo>
                      <a:pt x="4479218" y="604609"/>
                      <a:pt x="4498325" y="591935"/>
                      <a:pt x="4516183" y="577724"/>
                    </a:cubicBezTo>
                    <a:cubicBezTo>
                      <a:pt x="4532795" y="564379"/>
                      <a:pt x="4551517" y="558810"/>
                      <a:pt x="4571681" y="560250"/>
                    </a:cubicBezTo>
                    <a:cubicBezTo>
                      <a:pt x="4586371" y="561306"/>
                      <a:pt x="4599621" y="558905"/>
                      <a:pt x="4613447" y="555257"/>
                    </a:cubicBezTo>
                    <a:cubicBezTo>
                      <a:pt x="4624969" y="552185"/>
                      <a:pt x="4637643" y="550072"/>
                      <a:pt x="4649355" y="551417"/>
                    </a:cubicBezTo>
                    <a:cubicBezTo>
                      <a:pt x="4665775" y="553337"/>
                      <a:pt x="4679313" y="550553"/>
                      <a:pt x="4692467" y="540663"/>
                    </a:cubicBezTo>
                    <a:cubicBezTo>
                      <a:pt x="4699476" y="535382"/>
                      <a:pt x="4708502" y="532598"/>
                      <a:pt x="4716855" y="528949"/>
                    </a:cubicBezTo>
                    <a:cubicBezTo>
                      <a:pt x="4729721" y="523284"/>
                      <a:pt x="4743067" y="518483"/>
                      <a:pt x="4755645" y="512147"/>
                    </a:cubicBezTo>
                    <a:cubicBezTo>
                      <a:pt x="4769183" y="505425"/>
                      <a:pt x="4781569" y="496112"/>
                      <a:pt x="4795395" y="490351"/>
                    </a:cubicBezTo>
                    <a:cubicBezTo>
                      <a:pt x="4810278" y="484110"/>
                      <a:pt x="4819879" y="474605"/>
                      <a:pt x="4825928" y="459818"/>
                    </a:cubicBezTo>
                    <a:cubicBezTo>
                      <a:pt x="4829769" y="450504"/>
                      <a:pt x="4835049" y="440615"/>
                      <a:pt x="4842347" y="434086"/>
                    </a:cubicBezTo>
                    <a:cubicBezTo>
                      <a:pt x="4857422" y="420740"/>
                      <a:pt x="4875087" y="410370"/>
                      <a:pt x="4890451" y="397216"/>
                    </a:cubicBezTo>
                    <a:cubicBezTo>
                      <a:pt x="4912054" y="378781"/>
                      <a:pt x="4932025" y="359194"/>
                      <a:pt x="4933945" y="327701"/>
                    </a:cubicBezTo>
                    <a:cubicBezTo>
                      <a:pt x="4935001" y="310322"/>
                      <a:pt x="4944219" y="302929"/>
                      <a:pt x="4961214" y="298801"/>
                    </a:cubicBezTo>
                    <a:cubicBezTo>
                      <a:pt x="4966878" y="297457"/>
                      <a:pt x="4974945" y="294864"/>
                      <a:pt x="4976672" y="290639"/>
                    </a:cubicBezTo>
                    <a:cubicBezTo>
                      <a:pt x="4981857" y="278061"/>
                      <a:pt x="4992610" y="275565"/>
                      <a:pt x="5002979" y="270573"/>
                    </a:cubicBezTo>
                    <a:cubicBezTo>
                      <a:pt x="5009221" y="267596"/>
                      <a:pt x="5016903" y="261739"/>
                      <a:pt x="5018535" y="255690"/>
                    </a:cubicBezTo>
                    <a:cubicBezTo>
                      <a:pt x="5025255" y="231206"/>
                      <a:pt x="5043690" y="216804"/>
                      <a:pt x="5061069" y="200961"/>
                    </a:cubicBezTo>
                    <a:cubicBezTo>
                      <a:pt x="5066158" y="196256"/>
                      <a:pt x="5071631" y="190879"/>
                      <a:pt x="5074127" y="184735"/>
                    </a:cubicBezTo>
                    <a:cubicBezTo>
                      <a:pt x="5079409" y="171484"/>
                      <a:pt x="5087281" y="161882"/>
                      <a:pt x="5101108" y="156891"/>
                    </a:cubicBezTo>
                    <a:cubicBezTo>
                      <a:pt x="5105524" y="155354"/>
                      <a:pt x="5109557" y="151801"/>
                      <a:pt x="5112918" y="148441"/>
                    </a:cubicBezTo>
                    <a:cubicBezTo>
                      <a:pt x="5120119" y="141144"/>
                      <a:pt x="5126167" y="132598"/>
                      <a:pt x="5133753" y="125782"/>
                    </a:cubicBezTo>
                    <a:cubicBezTo>
                      <a:pt x="5153051" y="108211"/>
                      <a:pt x="5172159" y="90928"/>
                      <a:pt x="5183393" y="66348"/>
                    </a:cubicBezTo>
                    <a:cubicBezTo>
                      <a:pt x="5188865" y="54346"/>
                      <a:pt x="5195107" y="41288"/>
                      <a:pt x="5204709" y="33030"/>
                    </a:cubicBezTo>
                    <a:cubicBezTo>
                      <a:pt x="5216903" y="22565"/>
                      <a:pt x="5232937" y="16612"/>
                      <a:pt x="5247243" y="8451"/>
                    </a:cubicBezTo>
                    <a:close/>
                  </a:path>
                </a:pathLst>
              </a:custGeom>
              <a:blipFill dpi="0" rotWithShape="1">
                <a:blip r:embed="rId2">
                  <a:alphaModFix amt="57000"/>
                </a:blip>
                <a:srcRect/>
                <a:tile tx="0" ty="0" sx="100000" sy="100000" flip="none" algn="tl"/>
              </a:blipFill>
              <a:ln>
                <a:noFill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/>
              <a:p>
                <a:pPr algn="ctr"/>
                <a:endParaRPr lang="en-US"/>
              </a:p>
            </p:txBody>
          </p:sp>
        </p:grpSp>
      </p:grpSp>
      <p:pic>
        <p:nvPicPr>
          <p:cNvPr id="4" name="Content Placeholder 3" descr="Wind Street (2026) – Best of TikTok, Instagram &amp; Reddit Travel Guide">
            <a:extLst>
              <a:ext uri="{FF2B5EF4-FFF2-40B4-BE49-F238E27FC236}">
                <a16:creationId xmlns:a16="http://schemas.microsoft.com/office/drawing/2014/main" id="{B1D40C7A-D934-FAF2-953F-08218479E0F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541932" y="1424315"/>
            <a:ext cx="4369112" cy="291638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00002546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12609869-9E80-471B-A487-A53288E0E79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A0771BC-0EDD-34A1-4AD9-511176EB40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36397" y="502020"/>
            <a:ext cx="5323715" cy="1642970"/>
          </a:xfrm>
        </p:spPr>
        <p:txBody>
          <a:bodyPr anchor="b">
            <a:normAutofit/>
          </a:bodyPr>
          <a:lstStyle/>
          <a:p>
            <a:r>
              <a:rPr lang="en-US" sz="4000"/>
              <a:t>Thank you! Any questions?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99AFB199-619B-27AA-1AAE-46E9B507D7A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44923" y="2405894"/>
            <a:ext cx="5315189" cy="3535083"/>
          </a:xfrm>
        </p:spPr>
        <p:txBody>
          <a:bodyPr anchor="t">
            <a:normAutofit/>
          </a:bodyPr>
          <a:lstStyle/>
          <a:p>
            <a:endParaRPr lang="en-US" sz="2000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7004738A-9D34-43E8-97D2-CA0EED4F8B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23333" y="-5"/>
            <a:ext cx="4092521" cy="6858000"/>
          </a:xfrm>
          <a:prstGeom prst="rect">
            <a:avLst/>
          </a:prstGeom>
          <a:gradFill>
            <a:gsLst>
              <a:gs pos="8000">
                <a:srgbClr val="000000">
                  <a:alpha val="94000"/>
                </a:srgbClr>
              </a:gs>
              <a:gs pos="100000">
                <a:schemeClr val="accent1"/>
              </a:gs>
            </a:gsLst>
            <a:lin ang="2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B8B8D07F-F13E-443E-BA68-2D26672D76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23333" y="-2"/>
            <a:ext cx="4092521" cy="6400369"/>
          </a:xfrm>
          <a:prstGeom prst="rect">
            <a:avLst/>
          </a:prstGeom>
          <a:gradFill>
            <a:gsLst>
              <a:gs pos="31000">
                <a:schemeClr val="accent1">
                  <a:lumMod val="50000"/>
                  <a:alpha val="0"/>
                </a:schemeClr>
              </a:gs>
              <a:gs pos="100000">
                <a:schemeClr val="accent1">
                  <a:lumMod val="50000"/>
                  <a:alpha val="26000"/>
                </a:schemeClr>
              </a:gs>
            </a:gsLst>
            <a:lin ang="18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2813A4FA-24A5-41ED-A534-3807D1B2F3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23333" y="-22"/>
            <a:ext cx="4068667" cy="6400389"/>
          </a:xfrm>
          <a:prstGeom prst="rect">
            <a:avLst/>
          </a:prstGeom>
          <a:gradFill>
            <a:gsLst>
              <a:gs pos="0">
                <a:schemeClr val="accent1">
                  <a:alpha val="0"/>
                </a:schemeClr>
              </a:gs>
              <a:gs pos="72000">
                <a:srgbClr val="000000">
                  <a:alpha val="21000"/>
                </a:srgb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C3944F27-CA70-4E84-A51A-E6BF895589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23333" y="-10"/>
            <a:ext cx="3611467" cy="6857997"/>
          </a:xfrm>
          <a:prstGeom prst="rect">
            <a:avLst/>
          </a:prstGeom>
          <a:gradFill>
            <a:gsLst>
              <a:gs pos="0">
                <a:schemeClr val="accent1">
                  <a:alpha val="0"/>
                </a:schemeClr>
              </a:gs>
              <a:gs pos="93000">
                <a:srgbClr val="000000">
                  <a:alpha val="29000"/>
                </a:srgb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4" name="Content Placeholder 3" descr="Cartoon Question Mark Wonder Stock Illustrations – 1,439 Cartoon Question  Mark Wonder Stock Illustrations, Vectors &amp; Clipart - Dreamstime">
            <a:extLst>
              <a:ext uri="{FF2B5EF4-FFF2-40B4-BE49-F238E27FC236}">
                <a16:creationId xmlns:a16="http://schemas.microsoft.com/office/drawing/2014/main" id="{E39DF1D8-454B-A1CC-6DF9-8D4358B193A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19860" y="909081"/>
            <a:ext cx="4082743" cy="507173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45911755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3FB1221-72D9-0A81-90F9-10E81C6C5A7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Reference list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B3565B6-FDC3-FA0F-3CEA-17D663B9463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>
              <a:buNone/>
            </a:pPr>
            <a:r>
              <a:rPr lang="en-US" sz="2000" dirty="0">
                <a:latin typeface="22"/>
                <a:ea typeface="+mn-lt"/>
                <a:cs typeface="Times New Roman"/>
              </a:rPr>
              <a:t>Lorraine , La. “Hotel Menu: Breakfast, Lunch and Dinner | LLBG Bakery Solutions for Professionals | LLBG.” </a:t>
            </a:r>
            <a:r>
              <a:rPr lang="en-US" sz="2000" i="1" dirty="0">
                <a:latin typeface="22"/>
                <a:ea typeface="+mn-lt"/>
                <a:cs typeface="Times New Roman"/>
              </a:rPr>
              <a:t>Llbg.com</a:t>
            </a:r>
            <a:r>
              <a:rPr lang="en-US" sz="2000" dirty="0">
                <a:latin typeface="22"/>
                <a:ea typeface="+mn-lt"/>
                <a:cs typeface="Times New Roman"/>
              </a:rPr>
              <a:t>, La Lorraine, 2026, llbg.com/</a:t>
            </a:r>
            <a:r>
              <a:rPr lang="en-US" sz="2000" dirty="0" err="1">
                <a:latin typeface="22"/>
                <a:ea typeface="+mn-lt"/>
                <a:cs typeface="Times New Roman"/>
              </a:rPr>
              <a:t>en</a:t>
            </a:r>
            <a:r>
              <a:rPr lang="en-US" sz="2000" dirty="0">
                <a:latin typeface="22"/>
                <a:ea typeface="+mn-lt"/>
                <a:cs typeface="Times New Roman"/>
              </a:rPr>
              <a:t>-EU/blogs/breakfast-lunch-dinner. Accessed 18 Jan. 2026.</a:t>
            </a:r>
            <a:endParaRPr lang="en-US" sz="2000" dirty="0">
              <a:latin typeface="22"/>
            </a:endParaRPr>
          </a:p>
          <a:p>
            <a:pPr marL="0" indent="0">
              <a:buNone/>
            </a:pPr>
            <a:endParaRPr lang="en-US" sz="2000" dirty="0">
              <a:latin typeface="22"/>
              <a:ea typeface="+mn-lt"/>
              <a:cs typeface="+mn-lt"/>
            </a:endParaRPr>
          </a:p>
          <a:p>
            <a:pPr marL="0" indent="0">
              <a:buNone/>
            </a:pPr>
            <a:r>
              <a:rPr lang="en-US" sz="2000" err="1">
                <a:latin typeface="22"/>
                <a:ea typeface="+mn-lt"/>
                <a:cs typeface="+mn-lt"/>
              </a:rPr>
              <a:t>Sparktoro</a:t>
            </a:r>
            <a:r>
              <a:rPr lang="en-US" sz="2000" dirty="0">
                <a:latin typeface="22"/>
                <a:ea typeface="+mn-lt"/>
                <a:cs typeface="+mn-lt"/>
              </a:rPr>
              <a:t> </a:t>
            </a:r>
            <a:r>
              <a:rPr lang="en-US" sz="2000" dirty="0">
                <a:latin typeface="22"/>
                <a:ea typeface="+mn-lt"/>
                <a:cs typeface="+mn-lt"/>
                <a:hlinkClick r:id="rId2"/>
              </a:rPr>
              <a:t>https://sparktoro.com/product/search/overview?keyword=morgans%20hotel&amp;type=keyword</a:t>
            </a:r>
            <a:endParaRPr lang="en-US" sz="2000" dirty="0">
              <a:latin typeface="22"/>
              <a:ea typeface="+mn-lt"/>
              <a:cs typeface="+mn-lt"/>
            </a:endParaRPr>
          </a:p>
          <a:p>
            <a:pPr marL="0" indent="0">
              <a:buNone/>
            </a:pPr>
            <a:r>
              <a:rPr lang="en-US" sz="2000" err="1">
                <a:latin typeface="22"/>
              </a:rPr>
              <a:t>Accesced</a:t>
            </a:r>
            <a:r>
              <a:rPr lang="en-US" sz="2000" dirty="0">
                <a:latin typeface="22"/>
              </a:rPr>
              <a:t> 18/01/2026</a:t>
            </a:r>
          </a:p>
        </p:txBody>
      </p:sp>
    </p:spTree>
    <p:extLst>
      <p:ext uri="{BB962C8B-B14F-4D97-AF65-F5344CB8AC3E}">
        <p14:creationId xmlns:p14="http://schemas.microsoft.com/office/powerpoint/2010/main" val="1592795404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 Theme">
      <a:majorFont>
        <a:latin typeface="Aptos Display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ptos" panose="020B0004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16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size="17" baseType="lpstr">
      <vt:lpstr>office theme</vt:lpstr>
      <vt:lpstr>Morgans Hotel</vt:lpstr>
      <vt:lpstr>Brief summary</vt:lpstr>
      <vt:lpstr>Aims and reasoning...</vt:lpstr>
      <vt:lpstr>The good, versus the bad.</vt:lpstr>
      <vt:lpstr>How can they improve?</vt:lpstr>
      <vt:lpstr>Demographic (I.e. age/gender)</vt:lpstr>
      <vt:lpstr>Competitors...</vt:lpstr>
      <vt:lpstr>The Dragon Hotel</vt:lpstr>
      <vt:lpstr>The (not so) Grand Hotel</vt:lpstr>
      <vt:lpstr>The Village Hotel </vt:lpstr>
      <vt:lpstr>Search popularity </vt:lpstr>
      <vt:lpstr>Search popularity</vt:lpstr>
      <vt:lpstr>Plan summary</vt:lpstr>
      <vt:lpstr>How would It be marketed</vt:lpstr>
      <vt:lpstr>Thank you! Any questions?</vt:lpstr>
      <vt:lpstr>Reference list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278</cp:revision>
  <dcterms:created xsi:type="dcterms:W3CDTF">2026-01-18T16:13:58Z</dcterms:created>
  <dcterms:modified xsi:type="dcterms:W3CDTF">2026-01-18T17:44:22Z</dcterms:modified>
</cp:coreProperties>
</file>