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029CF7-8E42-B247-CF23-78D20636630B}" v="16" dt="2026-10-22T20:17:06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mi Lea Stansbie-Parkes (2616505)" userId="S::2616505@student.uwtsd.ac.uk::dc6d1006-9dcd-47f5-9550-0a2c4df957a2" providerId="AD" clId="Web-{99029CF7-8E42-B247-CF23-78D20636630B}"/>
    <pc:docChg chg="mod modSld addMainMaster delMainMaster">
      <pc:chgData name="Demi Lea Stansbie-Parkes (2616505)" userId="S::2616505@student.uwtsd.ac.uk::dc6d1006-9dcd-47f5-9550-0a2c4df957a2" providerId="AD" clId="Web-{99029CF7-8E42-B247-CF23-78D20636630B}" dt="2026-10-22T20:17:19.303" v="20" actId="1076"/>
      <pc:docMkLst>
        <pc:docMk/>
      </pc:docMkLst>
      <pc:sldChg chg="addSp delSp modSp mod modClrScheme chgLayout">
        <pc:chgData name="Demi Lea Stansbie-Parkes (2616505)" userId="S::2616505@student.uwtsd.ac.uk::dc6d1006-9dcd-47f5-9550-0a2c4df957a2" providerId="AD" clId="Web-{99029CF7-8E42-B247-CF23-78D20636630B}" dt="2026-10-22T20:17:19.303" v="20" actId="1076"/>
        <pc:sldMkLst>
          <pc:docMk/>
          <pc:sldMk cId="109857222" sldId="256"/>
        </pc:sldMkLst>
        <pc:spChg chg="del">
          <ac:chgData name="Demi Lea Stansbie-Parkes (2616505)" userId="S::2616505@student.uwtsd.ac.uk::dc6d1006-9dcd-47f5-9550-0a2c4df957a2" providerId="AD" clId="Web-{99029CF7-8E42-B247-CF23-78D20636630B}" dt="2026-10-22T20:12:07.233" v="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Demi Lea Stansbie-Parkes (2616505)" userId="S::2616505@student.uwtsd.ac.uk::dc6d1006-9dcd-47f5-9550-0a2c4df957a2" providerId="AD" clId="Web-{99029CF7-8E42-B247-CF23-78D20636630B}" dt="2026-10-22T20:12:03.654" v="2"/>
          <ac:spMkLst>
            <pc:docMk/>
            <pc:sldMk cId="109857222" sldId="256"/>
            <ac:spMk id="3" creationId="{00000000-0000-0000-0000-000000000000}"/>
          </ac:spMkLst>
        </pc:spChg>
        <pc:graphicFrameChg chg="add">
          <ac:chgData name="Demi Lea Stansbie-Parkes (2616505)" userId="S::2616505@student.uwtsd.ac.uk::dc6d1006-9dcd-47f5-9550-0a2c4df957a2" providerId="AD" clId="Web-{99029CF7-8E42-B247-CF23-78D20636630B}" dt="2026-10-22T20:11:44.700" v="0"/>
          <ac:graphicFrameMkLst>
            <pc:docMk/>
            <pc:sldMk cId="109857222" sldId="256"/>
            <ac:graphicFrameMk id="5" creationId="{B692934A-487D-50FD-6E3F-244994A13862}"/>
          </ac:graphicFrameMkLst>
        </pc:graphicFrameChg>
        <pc:graphicFrameChg chg="del mod">
          <ac:chgData name="Demi Lea Stansbie-Parkes (2616505)" userId="S::2616505@student.uwtsd.ac.uk::dc6d1006-9dcd-47f5-9550-0a2c4df957a2" providerId="AD" clId="Web-{99029CF7-8E42-B247-CF23-78D20636630B}" dt="2026-10-22T20:11:52.544" v="1"/>
          <ac:graphicFrameMkLst>
            <pc:docMk/>
            <pc:sldMk cId="109857222" sldId="256"/>
            <ac:graphicFrameMk id="5" creationId="{B692934A-487D-50FD-6E3F-244994A13862}"/>
          </ac:graphicFrameMkLst>
        </pc:graphicFrameChg>
        <pc:graphicFrameChg chg="add del mod">
          <ac:chgData name="Demi Lea Stansbie-Parkes (2616505)" userId="S::2616505@student.uwtsd.ac.uk::dc6d1006-9dcd-47f5-9550-0a2c4df957a2" providerId="AD" clId="Web-{99029CF7-8E42-B247-CF23-78D20636630B}" dt="2026-10-22T20:13:10.362" v="5"/>
          <ac:graphicFrameMkLst>
            <pc:docMk/>
            <pc:sldMk cId="109857222" sldId="256"/>
            <ac:graphicFrameMk id="7" creationId="{227F125E-735A-2ECA-F968-175CAA602CC8}"/>
          </ac:graphicFrameMkLst>
        </pc:graphicFrameChg>
        <pc:graphicFrameChg chg="add del">
          <ac:chgData name="Demi Lea Stansbie-Parkes (2616505)" userId="S::2616505@student.uwtsd.ac.uk::dc6d1006-9dcd-47f5-9550-0a2c4df957a2" providerId="AD" clId="Web-{99029CF7-8E42-B247-CF23-78D20636630B}" dt="2026-10-22T20:16:20.360" v="15"/>
          <ac:graphicFrameMkLst>
            <pc:docMk/>
            <pc:sldMk cId="109857222" sldId="256"/>
            <ac:graphicFrameMk id="9" creationId="{85720178-BD8D-C596-4690-E4CB0F6D75A5}"/>
          </ac:graphicFrameMkLst>
        </pc:graphicFrameChg>
        <pc:graphicFrameChg chg="add mod">
          <ac:chgData name="Demi Lea Stansbie-Parkes (2616505)" userId="S::2616505@student.uwtsd.ac.uk::dc6d1006-9dcd-47f5-9550-0a2c4df957a2" providerId="AD" clId="Web-{99029CF7-8E42-B247-CF23-78D20636630B}" dt="2026-10-22T20:17:19.303" v="20" actId="1076"/>
          <ac:graphicFrameMkLst>
            <pc:docMk/>
            <pc:sldMk cId="109857222" sldId="256"/>
            <ac:graphicFrameMk id="10" creationId="{7BBA8F33-942F-1E46-0F6C-2B773CFA11FD}"/>
          </ac:graphicFrameMkLst>
        </pc:graphicFrameChg>
        <pc:picChg chg="add mod">
          <ac:chgData name="Demi Lea Stansbie-Parkes (2616505)" userId="S::2616505@student.uwtsd.ac.uk::dc6d1006-9dcd-47f5-9550-0a2c4df957a2" providerId="AD" clId="Web-{99029CF7-8E42-B247-CF23-78D20636630B}" dt="2026-10-22T20:14:39.820" v="9" actId="14100"/>
          <ac:picMkLst>
            <pc:docMk/>
            <pc:sldMk cId="109857222" sldId="256"/>
            <ac:picMk id="8" creationId="{86A87F15-4424-941D-04E8-39AC4970D50B}"/>
          </ac:picMkLst>
        </pc:picChg>
      </pc:sldChg>
      <pc:sldMasterChg chg="del delSldLayout">
        <pc:chgData name="Demi Lea Stansbie-Parkes (2616505)" userId="S::2616505@student.uwtsd.ac.uk::dc6d1006-9dcd-47f5-9550-0a2c4df957a2" providerId="AD" clId="Web-{99029CF7-8E42-B247-CF23-78D20636630B}" dt="2026-10-22T20:16:47.831" v="16"/>
        <pc:sldMasterMkLst>
          <pc:docMk/>
          <pc:sldMasterMk cId="2460954070" sldId="2147483660"/>
        </pc:sldMasterMkLst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emi Lea Stansbie-Parkes (2616505)" userId="S::2616505@student.uwtsd.ac.uk::dc6d1006-9dcd-47f5-9550-0a2c4df957a2" providerId="AD" clId="Web-{99029CF7-8E42-B247-CF23-78D20636630B}" dt="2026-10-22T20:16:47.831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emi Lea Stansbie-Parkes (2616505)" userId="S::2616505@student.uwtsd.ac.uk::dc6d1006-9dcd-47f5-9550-0a2c4df957a2" providerId="AD" clId="Web-{99029CF7-8E42-B247-CF23-78D20636630B}" dt="2026-10-22T20:17:03.161" v="18"/>
        <pc:sldMasterMkLst>
          <pc:docMk/>
          <pc:sldMasterMk cId="3182407776" sldId="2147483672"/>
        </pc:sldMasterMkLst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629340064" sldId="2147483673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729611306" sldId="2147483674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478777309" sldId="2147483675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3584613358" sldId="2147483676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2588968034" sldId="2147483677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2254628367" sldId="2147483678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912777176" sldId="2147483679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580670887" sldId="2147483680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005367527" sldId="2147483681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654425294" sldId="2147483682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888237888" sldId="2147483683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237859051" sldId="2147483684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4265397734" sldId="2147483685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679481984" sldId="2147483686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1506710125" sldId="2147483687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8821978" sldId="2147483688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3.161" v="18"/>
          <pc:sldLayoutMkLst>
            <pc:docMk/>
            <pc:sldMasterMk cId="3182407776" sldId="2147483672"/>
            <pc:sldLayoutMk cId="2710049445" sldId="2147483689"/>
          </pc:sldLayoutMkLst>
        </pc:sldLayoutChg>
      </pc:sldMasterChg>
      <pc:sldMasterChg chg="add del addSldLayout delSldLayout modSldLayout">
        <pc:chgData name="Demi Lea Stansbie-Parkes (2616505)" userId="S::2616505@student.uwtsd.ac.uk::dc6d1006-9dcd-47f5-9550-0a2c4df957a2" providerId="AD" clId="Web-{99029CF7-8E42-B247-CF23-78D20636630B}" dt="2026-10-22T20:17:06.895" v="19"/>
        <pc:sldMasterMkLst>
          <pc:docMk/>
          <pc:sldMasterMk cId="2824103859" sldId="2147483690"/>
        </pc:sldMasterMkLst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1035386247" sldId="2147483691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1303094086" sldId="2147483692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39399587" sldId="2147483693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522537117" sldId="2147483694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165495212" sldId="2147483695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138915925" sldId="2147483696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319434965" sldId="2147483697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235482086" sldId="2147483698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131480832" sldId="2147483699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650694074" sldId="2147483700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4050923181" sldId="2147483701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256009126" sldId="2147483702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1383371776" sldId="2147483703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928070053" sldId="2147483704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835509851" sldId="2147483705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1543776641" sldId="2147483706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558068506" sldId="2147483707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242756904" sldId="2147483708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910106241" sldId="2147483709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589411824" sldId="2147483710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529704483" sldId="2147483711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4048196083" sldId="2147483712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310961684" sldId="2147483713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14922672" sldId="2147483714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1020583516" sldId="2147483715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956195391" sldId="2147483716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2556297555" sldId="2147483717"/>
          </pc:sldLayoutMkLst>
        </pc:sldLayoutChg>
        <pc:sldLayoutChg chg="add del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2824103859" sldId="2147483690"/>
            <pc:sldLayoutMk cId="3170771509" sldId="2147483718"/>
          </pc:sldLayoutMkLst>
        </pc:sldLayoutChg>
      </pc:sldMasterChg>
      <pc:sldMasterChg chg="add addSldLayout modSldLayout">
        <pc:chgData name="Demi Lea Stansbie-Parkes (2616505)" userId="S::2616505@student.uwtsd.ac.uk::dc6d1006-9dcd-47f5-9550-0a2c4df957a2" providerId="AD" clId="Web-{99029CF7-8E42-B247-CF23-78D20636630B}" dt="2026-10-22T20:17:06.895" v="19"/>
        <pc:sldMasterMkLst>
          <pc:docMk/>
          <pc:sldMasterMk cId="4286930032" sldId="2147483719"/>
        </pc:sldMasterMkLst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310784172" sldId="2147483720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4105064437" sldId="2147483721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2185411584" sldId="2147483722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781005498" sldId="2147483723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2683189412" sldId="2147483724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347493616" sldId="2147483725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212437660" sldId="2147483726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261279753" sldId="2147483727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571322648" sldId="2147483728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390509363" sldId="2147483729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173872705" sldId="2147483730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670443020" sldId="2147483731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071544014" sldId="2147483732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2910776123" sldId="2147483733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681104011" sldId="2147483734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870871468" sldId="2147483735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733930643" sldId="2147483736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2999056684" sldId="2147483737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736177748" sldId="2147483738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3793817104" sldId="2147483739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91360578" sldId="2147483740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480618556" sldId="2147483741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745595972" sldId="2147483742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925442181" sldId="2147483743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550066829" sldId="2147483744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756542441" sldId="2147483745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1095452065" sldId="2147483746"/>
          </pc:sldLayoutMkLst>
        </pc:sldLayoutChg>
        <pc:sldLayoutChg chg="add mod replId">
          <pc:chgData name="Demi Lea Stansbie-Parkes (2616505)" userId="S::2616505@student.uwtsd.ac.uk::dc6d1006-9dcd-47f5-9550-0a2c4df957a2" providerId="AD" clId="Web-{99029CF7-8E42-B247-CF23-78D20636630B}" dt="2026-10-22T20:17:06.895" v="19"/>
          <pc:sldLayoutMkLst>
            <pc:docMk/>
            <pc:sldMasterMk cId="4286930032" sldId="2147483719"/>
            <pc:sldLayoutMk cId="2194018265" sldId="2147483747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505_student_uwtsd_ac_uk/Documents/Book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Sheet1!$B$3</c:f>
              <c:strCache>
                <c:ptCount val="1"/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cat>
          <c:val>
            <c:numRef>
              <c:f>Sheet1!$A$4:$A$20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A4-402F-8469-7F970FE1B091}"/>
            </c:ext>
          </c:extLst>
        </c:ser>
        <c:ser>
          <c:idx val="1"/>
          <c:order val="1"/>
          <c:tx>
            <c:strRef>
              <c:f>Sheet1!$C$3</c:f>
              <c:strCache>
                <c:ptCount val="1"/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cat>
          <c:val>
            <c:numRef>
              <c:f>Sheet1!$B$4:$B$20</c:f>
              <c:numCache>
                <c:formatCode>General</c:formatCode>
                <c:ptCount val="1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A4-402F-8469-7F970FE1B091}"/>
            </c:ext>
          </c:extLst>
        </c:ser>
        <c:ser>
          <c:idx val="2"/>
          <c:order val="2"/>
          <c:tx>
            <c:strRef>
              <c:f>Sheet1!$D$3</c:f>
              <c:strCache>
                <c:ptCount val="1"/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cat>
          <c:val>
            <c:numRef>
              <c:f>Sheet1!$C$4:$C$20</c:f>
              <c:numCache>
                <c:formatCode>General</c:formatCode>
                <c:ptCount val="17"/>
                <c:pt idx="0">
                  <c:v>0</c:v>
                </c:pt>
                <c:pt idx="1">
                  <c:v>14</c:v>
                </c:pt>
                <c:pt idx="2">
                  <c:v>8</c:v>
                </c:pt>
                <c:pt idx="3">
                  <c:v>6</c:v>
                </c:pt>
                <c:pt idx="4">
                  <c:v>4</c:v>
                </c:pt>
                <c:pt idx="5">
                  <c:v>12</c:v>
                </c:pt>
                <c:pt idx="6">
                  <c:v>10</c:v>
                </c:pt>
                <c:pt idx="7">
                  <c:v>5</c:v>
                </c:pt>
                <c:pt idx="8">
                  <c:v>3</c:v>
                </c:pt>
                <c:pt idx="9">
                  <c:v>16</c:v>
                </c:pt>
                <c:pt idx="10">
                  <c:v>9</c:v>
                </c:pt>
                <c:pt idx="11">
                  <c:v>8</c:v>
                </c:pt>
                <c:pt idx="12">
                  <c:v>5</c:v>
                </c:pt>
                <c:pt idx="13">
                  <c:v>15</c:v>
                </c:pt>
                <c:pt idx="14">
                  <c:v>11</c:v>
                </c:pt>
                <c:pt idx="15">
                  <c:v>7</c:v>
                </c:pt>
                <c:pt idx="16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3A4-402F-8469-7F970FE1B091}"/>
            </c:ext>
          </c:extLst>
        </c:ser>
        <c:ser>
          <c:idx val="3"/>
          <c:order val="3"/>
          <c:tx>
            <c:strRef>
              <c:f>Sheet1!$E$3</c:f>
              <c:strCache>
                <c:ptCount val="1"/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cat>
          <c:val>
            <c:numRef>
              <c:f>Sheet1!$D$4:$D$20</c:f>
              <c:numCache>
                <c:formatCode>General</c:formatCode>
                <c:ptCount val="17"/>
              </c:numCache>
            </c:numRef>
          </c:val>
          <c:extLst>
            <c:ext xmlns:c16="http://schemas.microsoft.com/office/drawing/2014/chart" uri="{C3380CC4-5D6E-409C-BE32-E72D297353CC}">
              <c16:uniqueId val="{00000003-C3A4-402F-8469-7F970FE1B0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90844167"/>
        <c:axId val="90854407"/>
      </c:barChart>
      <c:catAx>
        <c:axId val="90844167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854407"/>
        <c:crosses val="autoZero"/>
        <c:auto val="1"/>
        <c:lblAlgn val="ctr"/>
        <c:lblOffset val="100"/>
        <c:noMultiLvlLbl val="0"/>
      </c:catAx>
      <c:valAx>
        <c:axId val="9085440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84416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784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064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10/22/2026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4115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005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1894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493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2437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127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32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50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872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443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544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7761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104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871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39306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29990566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1777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938171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605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6185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5959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4421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0668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5424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4520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4018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930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  <p:sldLayoutId id="2147483737" r:id="rId18"/>
    <p:sldLayoutId id="2147483738" r:id="rId19"/>
    <p:sldLayoutId id="2147483739" r:id="rId20"/>
    <p:sldLayoutId id="2147483740" r:id="rId21"/>
    <p:sldLayoutId id="2147483741" r:id="rId22"/>
    <p:sldLayoutId id="2147483742" r:id="rId23"/>
    <p:sldLayoutId id="2147483743" r:id="rId24"/>
    <p:sldLayoutId id="2147483744" r:id="rId25"/>
    <p:sldLayoutId id="2147483745" r:id="rId26"/>
    <p:sldLayoutId id="2147483746" r:id="rId27"/>
    <p:sldLayoutId id="2147483747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6A87F15-4424-941D-04E8-39AC4970D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01" y="391154"/>
            <a:ext cx="3051055" cy="5457465"/>
          </a:xfrm>
          <a:prstGeom prst="rect">
            <a:avLst/>
          </a:prstGeom>
        </p:spPr>
      </p:pic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7BBA8F33-942F-1E46-0F6C-2B773CFA11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61244039"/>
              </p:ext>
            </p:extLst>
          </p:nvPr>
        </p:nvGraphicFramePr>
        <p:xfrm>
          <a:off x="4361192" y="1889725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Archway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</cp:revision>
  <dcterms:created xsi:type="dcterms:W3CDTF">2026-10-22T20:11:24Z</dcterms:created>
  <dcterms:modified xsi:type="dcterms:W3CDTF">2026-10-22T20:17:19Z</dcterms:modified>
</cp:coreProperties>
</file>