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8" r:id="rId2"/>
    <p:sldId id="285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05B1F7-F82B-424B-9409-C38FEA3DAC58}" v="1" dt="2024-07-11T15:55:41.3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483AEAAF-981C-4E62-92DB-C0C45942F97D}"/>
    <pc:docChg chg="addSld delSld modSld">
      <pc:chgData name="Piyumika Kithulgoda Gamage" userId="8130ac14-9727-4963-a006-512f362f8357" providerId="ADAL" clId="{483AEAAF-981C-4E62-92DB-C0C45942F97D}" dt="2024-06-28T11:04:24.908" v="3" actId="20577"/>
      <pc:docMkLst>
        <pc:docMk/>
      </pc:docMkLst>
      <pc:sldChg chg="del">
        <pc:chgData name="Piyumika Kithulgoda Gamage" userId="8130ac14-9727-4963-a006-512f362f8357" providerId="ADAL" clId="{483AEAAF-981C-4E62-92DB-C0C45942F97D}" dt="2024-06-28T11:04:19.451" v="0" actId="47"/>
        <pc:sldMkLst>
          <pc:docMk/>
          <pc:sldMk cId="623830522" sldId="276"/>
        </pc:sldMkLst>
      </pc:sldChg>
      <pc:sldChg chg="add">
        <pc:chgData name="Piyumika Kithulgoda Gamage" userId="8130ac14-9727-4963-a006-512f362f8357" providerId="ADAL" clId="{483AEAAF-981C-4E62-92DB-C0C45942F97D}" dt="2024-06-28T11:04:21.120" v="1"/>
        <pc:sldMkLst>
          <pc:docMk/>
          <pc:sldMk cId="760970301" sldId="284"/>
        </pc:sldMkLst>
      </pc:sldChg>
      <pc:sldChg chg="modSp mod">
        <pc:chgData name="Piyumika Kithulgoda Gamage" userId="8130ac14-9727-4963-a006-512f362f8357" providerId="ADAL" clId="{483AEAAF-981C-4E62-92DB-C0C45942F97D}" dt="2024-06-28T11:04:24.908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483AEAAF-981C-4E62-92DB-C0C45942F97D}" dt="2024-06-28T11:04:24.908" v="3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33E94C5C-049C-4415-A916-076C73F1E53D}"/>
    <pc:docChg chg="addSld delSld modSld">
      <pc:chgData name="Piyumika Kithulgoda Gamage" userId="8130ac14-9727-4963-a006-512f362f8357" providerId="ADAL" clId="{33E94C5C-049C-4415-A916-076C73F1E53D}" dt="2024-06-20T17:02:55.271" v="9"/>
      <pc:docMkLst>
        <pc:docMk/>
      </pc:docMkLst>
      <pc:sldChg chg="del">
        <pc:chgData name="Piyumika Kithulgoda Gamage" userId="8130ac14-9727-4963-a006-512f362f8357" providerId="ADAL" clId="{33E94C5C-049C-4415-A916-076C73F1E53D}" dt="2024-06-20T17:02:53.368" v="8" actId="47"/>
        <pc:sldMkLst>
          <pc:docMk/>
          <pc:sldMk cId="3439730729" sldId="265"/>
        </pc:sldMkLst>
      </pc:sldChg>
      <pc:sldChg chg="add">
        <pc:chgData name="Piyumika Kithulgoda Gamage" userId="8130ac14-9727-4963-a006-512f362f8357" providerId="ADAL" clId="{33E94C5C-049C-4415-A916-076C73F1E53D}" dt="2024-06-20T17:02:55.271" v="9"/>
        <pc:sldMkLst>
          <pc:docMk/>
          <pc:sldMk cId="380240259" sldId="299"/>
        </pc:sldMkLst>
      </pc:sldChg>
      <pc:sldChg chg="del">
        <pc:chgData name="Piyumika Kithulgoda Gamage" userId="8130ac14-9727-4963-a006-512f362f8357" providerId="ADAL" clId="{33E94C5C-049C-4415-A916-076C73F1E53D}" dt="2024-06-20T17:02:52.647" v="7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33E94C5C-049C-4415-A916-076C73F1E53D}" dt="2024-06-20T17:02:46.099" v="6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33E94C5C-049C-4415-A916-076C73F1E53D}" dt="2024-06-20T17:02:46.099" v="6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0043E213-2F1C-4305-ADBF-4AA8A1AA90B7}"/>
    <pc:docChg chg="addSld delSld modSld">
      <pc:chgData name="Piyumika Kithulgoda Gamage" userId="8130ac14-9727-4963-a006-512f362f8357" providerId="ADAL" clId="{0043E213-2F1C-4305-ADBF-4AA8A1AA90B7}" dt="2024-06-28T10:14:47.879" v="3" actId="20577"/>
      <pc:docMkLst>
        <pc:docMk/>
      </pc:docMkLst>
      <pc:sldChg chg="add">
        <pc:chgData name="Piyumika Kithulgoda Gamage" userId="8130ac14-9727-4963-a006-512f362f8357" providerId="ADAL" clId="{0043E213-2F1C-4305-ADBF-4AA8A1AA90B7}" dt="2024-06-28T10:14:37.864" v="1"/>
        <pc:sldMkLst>
          <pc:docMk/>
          <pc:sldMk cId="623830522" sldId="276"/>
        </pc:sldMkLst>
      </pc:sldChg>
      <pc:sldChg chg="modSp mod">
        <pc:chgData name="Piyumika Kithulgoda Gamage" userId="8130ac14-9727-4963-a006-512f362f8357" providerId="ADAL" clId="{0043E213-2F1C-4305-ADBF-4AA8A1AA90B7}" dt="2024-06-28T10:14:47.879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0043E213-2F1C-4305-ADBF-4AA8A1AA90B7}" dt="2024-06-28T10:14:47.879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0043E213-2F1C-4305-ADBF-4AA8A1AA90B7}" dt="2024-06-28T10:14:35.769" v="0" actId="47"/>
        <pc:sldMkLst>
          <pc:docMk/>
          <pc:sldMk cId="2537942511" sldId="359"/>
        </pc:sldMkLst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39E9B166-892A-4021-8116-968BC91882AC}"/>
    <pc:docChg chg="modSld">
      <pc:chgData name="Piyumika Kithulgoda Gamage" userId="8130ac14-9727-4963-a006-512f362f8357" providerId="ADAL" clId="{39E9B166-892A-4021-8116-968BC91882AC}" dt="2024-06-17T18:36:25.475" v="2" actId="120"/>
      <pc:docMkLst>
        <pc:docMk/>
      </pc:docMkLst>
      <pc:sldChg chg="modSp mod">
        <pc:chgData name="Piyumika Kithulgoda Gamage" userId="8130ac14-9727-4963-a006-512f362f8357" providerId="ADAL" clId="{39E9B166-892A-4021-8116-968BC91882AC}" dt="2024-06-17T18:36:25.475" v="2" actId="120"/>
        <pc:sldMkLst>
          <pc:docMk/>
          <pc:sldMk cId="529622520" sldId="316"/>
        </pc:sldMkLst>
        <pc:spChg chg="mod">
          <ac:chgData name="Piyumika Kithulgoda Gamage" userId="8130ac14-9727-4963-a006-512f362f8357" providerId="ADAL" clId="{39E9B166-892A-4021-8116-968BC91882AC}" dt="2024-06-17T18:36:25.475" v="2" actId="120"/>
          <ac:spMkLst>
            <pc:docMk/>
            <pc:sldMk cId="529622520" sldId="316"/>
            <ac:spMk id="3" creationId="{90C8453D-6031-602E-ABBC-1178D1DCB6C8}"/>
          </ac:spMkLst>
        </pc:spChg>
        <pc:spChg chg="mod">
          <ac:chgData name="Piyumika Kithulgoda Gamage" userId="8130ac14-9727-4963-a006-512f362f8357" providerId="ADAL" clId="{39E9B166-892A-4021-8116-968BC91882AC}" dt="2024-06-17T18:36:16.898" v="0" actId="122"/>
          <ac:spMkLst>
            <pc:docMk/>
            <pc:sldMk cId="529622520" sldId="316"/>
            <ac:spMk id="6" creationId="{481A9B55-3462-1A06-4D7B-DE2C15C008CF}"/>
          </ac:spMkLst>
        </pc:spChg>
      </pc:sldChg>
    </pc:docChg>
  </pc:docChgLst>
  <pc:docChgLst>
    <pc:chgData name="Piyumika Kithulgoda Gamage" userId="8130ac14-9727-4963-a006-512f362f8357" providerId="ADAL" clId="{4405B1F7-F82B-424B-9409-C38FEA3DAC58}"/>
    <pc:docChg chg="addSld delSld modSld">
      <pc:chgData name="Piyumika Kithulgoda Gamage" userId="8130ac14-9727-4963-a006-512f362f8357" providerId="ADAL" clId="{4405B1F7-F82B-424B-9409-C38FEA3DAC58}" dt="2024-07-11T15:55:43.008" v="3" actId="47"/>
      <pc:docMkLst>
        <pc:docMk/>
      </pc:docMkLst>
      <pc:sldChg chg="del">
        <pc:chgData name="Piyumika Kithulgoda Gamage" userId="8130ac14-9727-4963-a006-512f362f8357" providerId="ADAL" clId="{4405B1F7-F82B-424B-9409-C38FEA3DAC58}" dt="2024-07-11T15:55:43.008" v="3" actId="47"/>
        <pc:sldMkLst>
          <pc:docMk/>
          <pc:sldMk cId="760970301" sldId="284"/>
        </pc:sldMkLst>
      </pc:sldChg>
      <pc:sldChg chg="add">
        <pc:chgData name="Piyumika Kithulgoda Gamage" userId="8130ac14-9727-4963-a006-512f362f8357" providerId="ADAL" clId="{4405B1F7-F82B-424B-9409-C38FEA3DAC58}" dt="2024-07-11T15:55:41.306" v="2"/>
        <pc:sldMkLst>
          <pc:docMk/>
          <pc:sldMk cId="2667192760" sldId="285"/>
        </pc:sldMkLst>
      </pc:sldChg>
      <pc:sldChg chg="modSp mod">
        <pc:chgData name="Piyumika Kithulgoda Gamage" userId="8130ac14-9727-4963-a006-512f362f8357" providerId="ADAL" clId="{4405B1F7-F82B-424B-9409-C38FEA3DAC58}" dt="2024-07-11T15:55:23.742" v="1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4405B1F7-F82B-424B-9409-C38FEA3DAC58}" dt="2024-07-11T15:55:23.742" v="1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2E9AAF84-2B61-4E71-A466-9FDA2E89D289}"/>
    <pc:docChg chg="addSld delSld modSld">
      <pc:chgData name="Piyumika Kithulgoda Gamage" userId="8130ac14-9727-4963-a006-512f362f8357" providerId="ADAL" clId="{2E9AAF84-2B61-4E71-A466-9FDA2E89D289}" dt="2024-06-21T18:15:23.569" v="5"/>
      <pc:docMkLst>
        <pc:docMk/>
      </pc:docMkLst>
      <pc:sldChg chg="del">
        <pc:chgData name="Piyumika Kithulgoda Gamage" userId="8130ac14-9727-4963-a006-512f362f8357" providerId="ADAL" clId="{2E9AAF84-2B61-4E71-A466-9FDA2E89D289}" dt="2024-06-21T18:15:21.429" v="4" actId="47"/>
        <pc:sldMkLst>
          <pc:docMk/>
          <pc:sldMk cId="380240259" sldId="299"/>
        </pc:sldMkLst>
      </pc:sldChg>
      <pc:sldChg chg="modSp mod">
        <pc:chgData name="Piyumika Kithulgoda Gamage" userId="8130ac14-9727-4963-a006-512f362f8357" providerId="ADAL" clId="{2E9AAF84-2B61-4E71-A466-9FDA2E89D289}" dt="2024-06-21T18:15:19.270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2E9AAF84-2B61-4E71-A466-9FDA2E89D289}" dt="2024-06-21T18:15:19.270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add">
        <pc:chgData name="Piyumika Kithulgoda Gamage" userId="8130ac14-9727-4963-a006-512f362f8357" providerId="ADAL" clId="{2E9AAF84-2B61-4E71-A466-9FDA2E89D289}" dt="2024-06-21T18:15:23.569" v="5"/>
        <pc:sldMkLst>
          <pc:docMk/>
          <pc:sldMk cId="2537942511" sldId="359"/>
        </pc:sldMkLst>
      </pc:sldChg>
      <pc:sldMasterChg chg="delSldLayout">
        <pc:chgData name="Piyumika Kithulgoda Gamage" userId="8130ac14-9727-4963-a006-512f362f8357" providerId="ADAL" clId="{2E9AAF84-2B61-4E71-A466-9FDA2E89D289}" dt="2024-06-21T18:15:21.429" v="4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2E9AAF84-2B61-4E71-A466-9FDA2E89D289}" dt="2024-06-21T18:15:21.429" v="4" actId="47"/>
          <pc:sldLayoutMkLst>
            <pc:docMk/>
            <pc:sldMasterMk cId="0" sldId="2147483677"/>
            <pc:sldLayoutMk cId="641612286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collections/guidance-for-exporting-and-importing-business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7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2 – Activity 2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6569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73596" y="1844825"/>
            <a:ext cx="10972800" cy="3096344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en-GB" sz="2200" dirty="0"/>
              <a:t>Click on this link and go through this information on importing and exporting in UK</a:t>
            </a:r>
          </a:p>
          <a:p>
            <a:pPr marL="0" indent="0" algn="just">
              <a:buNone/>
            </a:pPr>
            <a:endParaRPr lang="en-GB" sz="2200" u="sng" strike="noStrike" baseline="0" dirty="0"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just">
              <a:buNone/>
            </a:pPr>
            <a:r>
              <a:rPr lang="en-GB" sz="2200" u="sng" strike="noStrike" baseline="0" dirty="0">
                <a:hlinkClick r:id="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Guidance for exporting and importing businesses - GOV.UK (www.gov.uk)</a:t>
            </a:r>
            <a:endParaRPr lang="en-GB" sz="22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15BDB7-2A89-A2E1-D68C-3853B980078C}"/>
              </a:ext>
            </a:extLst>
          </p:cNvPr>
          <p:cNvSpPr txBox="1"/>
          <p:nvPr/>
        </p:nvSpPr>
        <p:spPr>
          <a:xfrm>
            <a:off x="983432" y="548680"/>
            <a:ext cx="1015312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212121"/>
                </a:solidFill>
              </a:rPr>
              <a:t>Activity 2: Research Task on </a:t>
            </a:r>
            <a:r>
              <a:rPr lang="en-GB" sz="3200" b="1" dirty="0">
                <a:solidFill>
                  <a:srgbClr val="212121"/>
                </a:solidFill>
              </a:rPr>
              <a:t>How Exchange Rate Influence International Trade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671927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141</cp:revision>
  <cp:lastPrinted>2018-07-09T15:27:01Z</cp:lastPrinted>
  <dcterms:created xsi:type="dcterms:W3CDTF">2002-10-07T19:43:58Z</dcterms:created>
  <dcterms:modified xsi:type="dcterms:W3CDTF">2024-07-11T15:55:45Z</dcterms:modified>
</cp:coreProperties>
</file>