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1"/>
  </p:sldMasterIdLst>
  <p:sldIdLst>
    <p:sldId id="262" r:id="rId2"/>
    <p:sldId id="263" r:id="rId3"/>
    <p:sldId id="257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0" d="100"/>
          <a:sy n="70" d="100"/>
        </p:scale>
        <p:origin x="73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FF516D4-4C72-4257-BD61-2B9E655E437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CF3C43C-7EEF-4AB0-A7CD-C9C96861E045}">
      <dgm:prSet/>
      <dgm:spPr/>
      <dgm:t>
        <a:bodyPr/>
        <a:lstStyle/>
        <a:p>
          <a:r>
            <a:rPr lang="en-GB" dirty="0"/>
            <a:t>Communication factor ( Poor listening, lack of information given)</a:t>
          </a:r>
          <a:endParaRPr lang="en-US" dirty="0"/>
        </a:p>
      </dgm:t>
    </dgm:pt>
    <dgm:pt modelId="{B3705A97-7A30-471B-984D-9323605ED1EF}" type="parTrans" cxnId="{AA98B0ED-A3E2-4FE6-8D34-1E7EEA58F33C}">
      <dgm:prSet/>
      <dgm:spPr/>
      <dgm:t>
        <a:bodyPr/>
        <a:lstStyle/>
        <a:p>
          <a:endParaRPr lang="en-US"/>
        </a:p>
      </dgm:t>
    </dgm:pt>
    <dgm:pt modelId="{9B49FC0B-009C-4029-82BE-6AC22C2BF22F}" type="sibTrans" cxnId="{AA98B0ED-A3E2-4FE6-8D34-1E7EEA58F33C}">
      <dgm:prSet/>
      <dgm:spPr/>
      <dgm:t>
        <a:bodyPr/>
        <a:lstStyle/>
        <a:p>
          <a:endParaRPr lang="en-US"/>
        </a:p>
      </dgm:t>
    </dgm:pt>
    <dgm:pt modelId="{99E16531-801B-4774-80D5-07ED22FC5DA4}">
      <dgm:prSet/>
      <dgm:spPr/>
      <dgm:t>
        <a:bodyPr/>
        <a:lstStyle/>
        <a:p>
          <a:r>
            <a:rPr lang="en-GB" dirty="0"/>
            <a:t>Structural factor ( Size of the team)</a:t>
          </a:r>
          <a:endParaRPr lang="en-US" dirty="0"/>
        </a:p>
      </dgm:t>
    </dgm:pt>
    <dgm:pt modelId="{D80232C7-42A8-4D1C-9145-C28C7388F674}" type="parTrans" cxnId="{503FE802-6A4C-4CB2-A6F0-15BE41AE0A89}">
      <dgm:prSet/>
      <dgm:spPr/>
      <dgm:t>
        <a:bodyPr/>
        <a:lstStyle/>
        <a:p>
          <a:endParaRPr lang="en-US"/>
        </a:p>
      </dgm:t>
    </dgm:pt>
    <dgm:pt modelId="{43904B9E-A63E-4B0F-9FBC-C675CD4F6E61}" type="sibTrans" cxnId="{503FE802-6A4C-4CB2-A6F0-15BE41AE0A89}">
      <dgm:prSet/>
      <dgm:spPr/>
      <dgm:t>
        <a:bodyPr/>
        <a:lstStyle/>
        <a:p>
          <a:endParaRPr lang="en-US"/>
        </a:p>
      </dgm:t>
    </dgm:pt>
    <dgm:pt modelId="{D19717DA-9B09-4AD5-8091-436145045D24}">
      <dgm:prSet/>
      <dgm:spPr/>
      <dgm:t>
        <a:bodyPr/>
        <a:lstStyle/>
        <a:p>
          <a:r>
            <a:rPr lang="en-GB" dirty="0"/>
            <a:t>Personal factors ( Personal goals and needs)</a:t>
          </a:r>
          <a:endParaRPr lang="en-US" dirty="0"/>
        </a:p>
      </dgm:t>
    </dgm:pt>
    <dgm:pt modelId="{E65E6A1E-A91A-44FF-8439-926BCDA69135}" type="parTrans" cxnId="{3DD574FB-28C7-46F4-A1A6-97F72C9296BE}">
      <dgm:prSet/>
      <dgm:spPr/>
      <dgm:t>
        <a:bodyPr/>
        <a:lstStyle/>
        <a:p>
          <a:endParaRPr lang="en-US"/>
        </a:p>
      </dgm:t>
    </dgm:pt>
    <dgm:pt modelId="{A8B199F8-479D-43A1-8EAA-80B649FA9412}" type="sibTrans" cxnId="{3DD574FB-28C7-46F4-A1A6-97F72C9296BE}">
      <dgm:prSet/>
      <dgm:spPr/>
      <dgm:t>
        <a:bodyPr/>
        <a:lstStyle/>
        <a:p>
          <a:endParaRPr lang="en-US"/>
        </a:p>
      </dgm:t>
    </dgm:pt>
    <dgm:pt modelId="{F3D53ADF-9809-4085-A9D8-E3C16174786F}" type="pres">
      <dgm:prSet presAssocID="{8FF516D4-4C72-4257-BD61-2B9E655E4372}" presName="root" presStyleCnt="0">
        <dgm:presLayoutVars>
          <dgm:dir/>
          <dgm:resizeHandles val="exact"/>
        </dgm:presLayoutVars>
      </dgm:prSet>
      <dgm:spPr/>
    </dgm:pt>
    <dgm:pt modelId="{EDD78B0A-805D-4138-AA24-C391411BCB1D}" type="pres">
      <dgm:prSet presAssocID="{7CF3C43C-7EEF-4AB0-A7CD-C9C96861E045}" presName="compNode" presStyleCnt="0"/>
      <dgm:spPr/>
    </dgm:pt>
    <dgm:pt modelId="{D0406B43-E06E-4161-AB5E-431592EF9D0D}" type="pres">
      <dgm:prSet presAssocID="{7CF3C43C-7EEF-4AB0-A7CD-C9C96861E045}" presName="bgRect" presStyleLbl="bgShp" presStyleIdx="0" presStyleCnt="3"/>
      <dgm:spPr/>
    </dgm:pt>
    <dgm:pt modelId="{09782013-47E2-4736-A841-26B2F00B896A}" type="pres">
      <dgm:prSet presAssocID="{7CF3C43C-7EEF-4AB0-A7CD-C9C96861E04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munications"/>
        </a:ext>
      </dgm:extLst>
    </dgm:pt>
    <dgm:pt modelId="{B215038A-A5C0-4C8F-9F0D-4721AF05B98D}" type="pres">
      <dgm:prSet presAssocID="{7CF3C43C-7EEF-4AB0-A7CD-C9C96861E045}" presName="spaceRect" presStyleCnt="0"/>
      <dgm:spPr/>
    </dgm:pt>
    <dgm:pt modelId="{5E685A23-FB22-4F4A-81F5-91A85AB8B19A}" type="pres">
      <dgm:prSet presAssocID="{7CF3C43C-7EEF-4AB0-A7CD-C9C96861E045}" presName="parTx" presStyleLbl="revTx" presStyleIdx="0" presStyleCnt="3">
        <dgm:presLayoutVars>
          <dgm:chMax val="0"/>
          <dgm:chPref val="0"/>
        </dgm:presLayoutVars>
      </dgm:prSet>
      <dgm:spPr/>
    </dgm:pt>
    <dgm:pt modelId="{53C4C96D-7770-4AE1-A61C-C37C97248C5A}" type="pres">
      <dgm:prSet presAssocID="{9B49FC0B-009C-4029-82BE-6AC22C2BF22F}" presName="sibTrans" presStyleCnt="0"/>
      <dgm:spPr/>
    </dgm:pt>
    <dgm:pt modelId="{C0009A30-29EA-43E1-B13F-67EA394CBDB9}" type="pres">
      <dgm:prSet presAssocID="{99E16531-801B-4774-80D5-07ED22FC5DA4}" presName="compNode" presStyleCnt="0"/>
      <dgm:spPr/>
    </dgm:pt>
    <dgm:pt modelId="{D96C7D31-CEC5-4123-BF77-1D2549558EC7}" type="pres">
      <dgm:prSet presAssocID="{99E16531-801B-4774-80D5-07ED22FC5DA4}" presName="bgRect" presStyleLbl="bgShp" presStyleIdx="1" presStyleCnt="3"/>
      <dgm:spPr/>
    </dgm:pt>
    <dgm:pt modelId="{E16F939E-E691-4188-9072-FB8FCE8446BA}" type="pres">
      <dgm:prSet presAssocID="{99E16531-801B-4774-80D5-07ED22FC5DA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apes"/>
        </a:ext>
      </dgm:extLst>
    </dgm:pt>
    <dgm:pt modelId="{28159EF3-0157-4DCB-A9F6-DE6909E68834}" type="pres">
      <dgm:prSet presAssocID="{99E16531-801B-4774-80D5-07ED22FC5DA4}" presName="spaceRect" presStyleCnt="0"/>
      <dgm:spPr/>
    </dgm:pt>
    <dgm:pt modelId="{02130529-E53F-4467-BEFB-2D57261036F5}" type="pres">
      <dgm:prSet presAssocID="{99E16531-801B-4774-80D5-07ED22FC5DA4}" presName="parTx" presStyleLbl="revTx" presStyleIdx="1" presStyleCnt="3">
        <dgm:presLayoutVars>
          <dgm:chMax val="0"/>
          <dgm:chPref val="0"/>
        </dgm:presLayoutVars>
      </dgm:prSet>
      <dgm:spPr/>
    </dgm:pt>
    <dgm:pt modelId="{300B2457-D0E4-4F83-9190-FACAFFF068EC}" type="pres">
      <dgm:prSet presAssocID="{43904B9E-A63E-4B0F-9FBC-C675CD4F6E61}" presName="sibTrans" presStyleCnt="0"/>
      <dgm:spPr/>
    </dgm:pt>
    <dgm:pt modelId="{23A4D767-D445-4A14-9AA7-E11818F0054D}" type="pres">
      <dgm:prSet presAssocID="{D19717DA-9B09-4AD5-8091-436145045D24}" presName="compNode" presStyleCnt="0"/>
      <dgm:spPr/>
    </dgm:pt>
    <dgm:pt modelId="{07AB1DB0-D9F4-4A10-B824-3E9BE9496148}" type="pres">
      <dgm:prSet presAssocID="{D19717DA-9B09-4AD5-8091-436145045D24}" presName="bgRect" presStyleLbl="bgShp" presStyleIdx="2" presStyleCnt="3"/>
      <dgm:spPr/>
    </dgm:pt>
    <dgm:pt modelId="{C356FDD5-99A2-4DE7-8954-510E627BC3FE}" type="pres">
      <dgm:prSet presAssocID="{D19717DA-9B09-4AD5-8091-436145045D2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nboarding"/>
        </a:ext>
      </dgm:extLst>
    </dgm:pt>
    <dgm:pt modelId="{C17B8D37-99C3-484B-938B-421EC6E5A0E3}" type="pres">
      <dgm:prSet presAssocID="{D19717DA-9B09-4AD5-8091-436145045D24}" presName="spaceRect" presStyleCnt="0"/>
      <dgm:spPr/>
    </dgm:pt>
    <dgm:pt modelId="{7D89F002-55DE-4EDF-A9FE-259EF1F98433}" type="pres">
      <dgm:prSet presAssocID="{D19717DA-9B09-4AD5-8091-436145045D2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74D5E00-E1E8-4634-AD7E-CA988876C549}" type="presOf" srcId="{99E16531-801B-4774-80D5-07ED22FC5DA4}" destId="{02130529-E53F-4467-BEFB-2D57261036F5}" srcOrd="0" destOrd="0" presId="urn:microsoft.com/office/officeart/2018/2/layout/IconVerticalSolidList"/>
    <dgm:cxn modelId="{503FE802-6A4C-4CB2-A6F0-15BE41AE0A89}" srcId="{8FF516D4-4C72-4257-BD61-2B9E655E4372}" destId="{99E16531-801B-4774-80D5-07ED22FC5DA4}" srcOrd="1" destOrd="0" parTransId="{D80232C7-42A8-4D1C-9145-C28C7388F674}" sibTransId="{43904B9E-A63E-4B0F-9FBC-C675CD4F6E61}"/>
    <dgm:cxn modelId="{776E4906-1568-4E4D-9344-54DAFA8EE26D}" type="presOf" srcId="{8FF516D4-4C72-4257-BD61-2B9E655E4372}" destId="{F3D53ADF-9809-4085-A9D8-E3C16174786F}" srcOrd="0" destOrd="0" presId="urn:microsoft.com/office/officeart/2018/2/layout/IconVerticalSolidList"/>
    <dgm:cxn modelId="{238B2B30-77B2-45FE-B1BB-BD392F3D0266}" type="presOf" srcId="{7CF3C43C-7EEF-4AB0-A7CD-C9C96861E045}" destId="{5E685A23-FB22-4F4A-81F5-91A85AB8B19A}" srcOrd="0" destOrd="0" presId="urn:microsoft.com/office/officeart/2018/2/layout/IconVerticalSolidList"/>
    <dgm:cxn modelId="{AA98B0ED-A3E2-4FE6-8D34-1E7EEA58F33C}" srcId="{8FF516D4-4C72-4257-BD61-2B9E655E4372}" destId="{7CF3C43C-7EEF-4AB0-A7CD-C9C96861E045}" srcOrd="0" destOrd="0" parTransId="{B3705A97-7A30-471B-984D-9323605ED1EF}" sibTransId="{9B49FC0B-009C-4029-82BE-6AC22C2BF22F}"/>
    <dgm:cxn modelId="{3DD574FB-28C7-46F4-A1A6-97F72C9296BE}" srcId="{8FF516D4-4C72-4257-BD61-2B9E655E4372}" destId="{D19717DA-9B09-4AD5-8091-436145045D24}" srcOrd="2" destOrd="0" parTransId="{E65E6A1E-A91A-44FF-8439-926BCDA69135}" sibTransId="{A8B199F8-479D-43A1-8EAA-80B649FA9412}"/>
    <dgm:cxn modelId="{3F86EEFE-BBDB-4361-B2CD-E2954E21543E}" type="presOf" srcId="{D19717DA-9B09-4AD5-8091-436145045D24}" destId="{7D89F002-55DE-4EDF-A9FE-259EF1F98433}" srcOrd="0" destOrd="0" presId="urn:microsoft.com/office/officeart/2018/2/layout/IconVerticalSolidList"/>
    <dgm:cxn modelId="{1F0FDAEB-AAB6-4501-A7B9-093B37169647}" type="presParOf" srcId="{F3D53ADF-9809-4085-A9D8-E3C16174786F}" destId="{EDD78B0A-805D-4138-AA24-C391411BCB1D}" srcOrd="0" destOrd="0" presId="urn:microsoft.com/office/officeart/2018/2/layout/IconVerticalSolidList"/>
    <dgm:cxn modelId="{47E01B9B-795C-4FE9-8604-D78337B01F8F}" type="presParOf" srcId="{EDD78B0A-805D-4138-AA24-C391411BCB1D}" destId="{D0406B43-E06E-4161-AB5E-431592EF9D0D}" srcOrd="0" destOrd="0" presId="urn:microsoft.com/office/officeart/2018/2/layout/IconVerticalSolidList"/>
    <dgm:cxn modelId="{1536217C-0C20-4FE0-8F93-18BBDE1B7C68}" type="presParOf" srcId="{EDD78B0A-805D-4138-AA24-C391411BCB1D}" destId="{09782013-47E2-4736-A841-26B2F00B896A}" srcOrd="1" destOrd="0" presId="urn:microsoft.com/office/officeart/2018/2/layout/IconVerticalSolidList"/>
    <dgm:cxn modelId="{041B237A-41CC-4C8B-B402-4412B3AF51F2}" type="presParOf" srcId="{EDD78B0A-805D-4138-AA24-C391411BCB1D}" destId="{B215038A-A5C0-4C8F-9F0D-4721AF05B98D}" srcOrd="2" destOrd="0" presId="urn:microsoft.com/office/officeart/2018/2/layout/IconVerticalSolidList"/>
    <dgm:cxn modelId="{B286D9AC-2C48-4902-850A-E2AB18CB7DF2}" type="presParOf" srcId="{EDD78B0A-805D-4138-AA24-C391411BCB1D}" destId="{5E685A23-FB22-4F4A-81F5-91A85AB8B19A}" srcOrd="3" destOrd="0" presId="urn:microsoft.com/office/officeart/2018/2/layout/IconVerticalSolidList"/>
    <dgm:cxn modelId="{032EF391-CC52-4739-BECE-12E7ABE48AE8}" type="presParOf" srcId="{F3D53ADF-9809-4085-A9D8-E3C16174786F}" destId="{53C4C96D-7770-4AE1-A61C-C37C97248C5A}" srcOrd="1" destOrd="0" presId="urn:microsoft.com/office/officeart/2018/2/layout/IconVerticalSolidList"/>
    <dgm:cxn modelId="{0206A877-C932-4996-ABC8-8BC192406052}" type="presParOf" srcId="{F3D53ADF-9809-4085-A9D8-E3C16174786F}" destId="{C0009A30-29EA-43E1-B13F-67EA394CBDB9}" srcOrd="2" destOrd="0" presId="urn:microsoft.com/office/officeart/2018/2/layout/IconVerticalSolidList"/>
    <dgm:cxn modelId="{480C8B63-60B9-4898-BDDC-7B4E2629E1CC}" type="presParOf" srcId="{C0009A30-29EA-43E1-B13F-67EA394CBDB9}" destId="{D96C7D31-CEC5-4123-BF77-1D2549558EC7}" srcOrd="0" destOrd="0" presId="urn:microsoft.com/office/officeart/2018/2/layout/IconVerticalSolidList"/>
    <dgm:cxn modelId="{C0785E8E-5F22-4C84-9FCF-61B93AB1A004}" type="presParOf" srcId="{C0009A30-29EA-43E1-B13F-67EA394CBDB9}" destId="{E16F939E-E691-4188-9072-FB8FCE8446BA}" srcOrd="1" destOrd="0" presId="urn:microsoft.com/office/officeart/2018/2/layout/IconVerticalSolidList"/>
    <dgm:cxn modelId="{D0FF5B2E-60E1-401E-B2D5-82B8B11E5901}" type="presParOf" srcId="{C0009A30-29EA-43E1-B13F-67EA394CBDB9}" destId="{28159EF3-0157-4DCB-A9F6-DE6909E68834}" srcOrd="2" destOrd="0" presId="urn:microsoft.com/office/officeart/2018/2/layout/IconVerticalSolidList"/>
    <dgm:cxn modelId="{4826178B-C66B-4790-9774-146D75F43558}" type="presParOf" srcId="{C0009A30-29EA-43E1-B13F-67EA394CBDB9}" destId="{02130529-E53F-4467-BEFB-2D57261036F5}" srcOrd="3" destOrd="0" presId="urn:microsoft.com/office/officeart/2018/2/layout/IconVerticalSolidList"/>
    <dgm:cxn modelId="{4F32B440-ADC3-4233-9B77-7EFFBE7AD31F}" type="presParOf" srcId="{F3D53ADF-9809-4085-A9D8-E3C16174786F}" destId="{300B2457-D0E4-4F83-9190-FACAFFF068EC}" srcOrd="3" destOrd="0" presId="urn:microsoft.com/office/officeart/2018/2/layout/IconVerticalSolidList"/>
    <dgm:cxn modelId="{B2453FD0-9AF6-4FC8-8D4F-B8DF553F6458}" type="presParOf" srcId="{F3D53ADF-9809-4085-A9D8-E3C16174786F}" destId="{23A4D767-D445-4A14-9AA7-E11818F0054D}" srcOrd="4" destOrd="0" presId="urn:microsoft.com/office/officeart/2018/2/layout/IconVerticalSolidList"/>
    <dgm:cxn modelId="{76E46109-0D8F-49C7-997A-8B0DBE96DDF3}" type="presParOf" srcId="{23A4D767-D445-4A14-9AA7-E11818F0054D}" destId="{07AB1DB0-D9F4-4A10-B824-3E9BE9496148}" srcOrd="0" destOrd="0" presId="urn:microsoft.com/office/officeart/2018/2/layout/IconVerticalSolidList"/>
    <dgm:cxn modelId="{25070721-C8C5-4A54-8A4E-1F811B69D311}" type="presParOf" srcId="{23A4D767-D445-4A14-9AA7-E11818F0054D}" destId="{C356FDD5-99A2-4DE7-8954-510E627BC3FE}" srcOrd="1" destOrd="0" presId="urn:microsoft.com/office/officeart/2018/2/layout/IconVerticalSolidList"/>
    <dgm:cxn modelId="{F909F045-1756-490A-AE51-110E5636D8F3}" type="presParOf" srcId="{23A4D767-D445-4A14-9AA7-E11818F0054D}" destId="{C17B8D37-99C3-484B-938B-421EC6E5A0E3}" srcOrd="2" destOrd="0" presId="urn:microsoft.com/office/officeart/2018/2/layout/IconVerticalSolidList"/>
    <dgm:cxn modelId="{364CB665-EC5D-429B-B054-BBAA5385398C}" type="presParOf" srcId="{23A4D767-D445-4A14-9AA7-E11818F0054D}" destId="{7D89F002-55DE-4EDF-A9FE-259EF1F9843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5F7EC2B-7398-458F-84DC-F5BFC652CCFE}" type="doc">
      <dgm:prSet loTypeId="urn:microsoft.com/office/officeart/2018/2/layout/IconVerticalSolidList" loCatId="icon" qsTypeId="urn:microsoft.com/office/officeart/2005/8/quickstyle/simple2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3137DA8C-E25E-4DA1-912E-00C15DEEB09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Competing</a:t>
          </a:r>
        </a:p>
      </dgm:t>
    </dgm:pt>
    <dgm:pt modelId="{38F830F3-8E37-4B3C-BD35-E7851AE7FBF8}" type="parTrans" cxnId="{74166B9F-07B0-4989-B31C-6C8878A81A88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2784A24-6F63-4BC5-8191-6B95F92DCB87}" type="sibTrans" cxnId="{74166B9F-07B0-4989-B31C-6C8878A81A88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A0AA97E-F361-4343-B0E2-5DE48039A90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- trying to prove your rights, showing, that someone is not correct</a:t>
          </a:r>
        </a:p>
      </dgm:t>
    </dgm:pt>
    <dgm:pt modelId="{EFC090FF-8DAA-4B36-8A2C-535C4CB2C907}" type="parTrans" cxnId="{193D48E2-9373-4DCC-B98A-0CA040552078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853F258-D954-403F-82CC-77F600BC7ECF}" type="sibTrans" cxnId="{193D48E2-9373-4DCC-B98A-0CA040552078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98AED0C-F157-44DC-957C-E2D2245FB54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>
              <a:latin typeface="Arial" panose="020B0604020202020204" pitchFamily="34" charset="0"/>
              <a:cs typeface="Arial" panose="020B0604020202020204" pitchFamily="34" charset="0"/>
            </a:rPr>
            <a:t>Compromising</a:t>
          </a:r>
        </a:p>
      </dgm:t>
    </dgm:pt>
    <dgm:pt modelId="{CC239F81-A75F-4F91-8D44-A87D91275D86}" type="parTrans" cxnId="{1F00020C-C5D9-4040-B1B0-10BC92219C64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3C2421C-AB6E-4A37-BBAB-D9CB6EE7EC60}" type="sibTrans" cxnId="{1F00020C-C5D9-4040-B1B0-10BC92219C64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3DC10E7-E2D4-447E-8084-0F0231E2D61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- agreeing to someone else’s idea</a:t>
          </a:r>
        </a:p>
      </dgm:t>
    </dgm:pt>
    <dgm:pt modelId="{D5AFEE22-073E-43F2-8880-CAF26403BA41}" type="parTrans" cxnId="{6290469A-981E-4F96-8865-D845F581C574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6D2F9D4-3E46-4704-A81E-EB891F74C462}" type="sibTrans" cxnId="{6290469A-981E-4F96-8865-D845F581C574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7D97C1E-CF38-409E-813D-71FE8ADEE4A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>
              <a:latin typeface="Arial" panose="020B0604020202020204" pitchFamily="34" charset="0"/>
              <a:cs typeface="Arial" panose="020B0604020202020204" pitchFamily="34" charset="0"/>
            </a:rPr>
            <a:t>Collaborating</a:t>
          </a:r>
        </a:p>
      </dgm:t>
    </dgm:pt>
    <dgm:pt modelId="{93D3BC4B-FA81-40C0-B81D-25BBD1FD066A}" type="parTrans" cxnId="{F135748E-65C3-47A8-A9B3-FA5F69B02FAC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D49EDDE-8FD0-408B-8DA6-50C9EC347EBB}" type="sibTrans" cxnId="{F135748E-65C3-47A8-A9B3-FA5F69B02FAC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44B8B0A-BE48-4090-B531-12075FE8B03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- trying to find a solution for both parties</a:t>
          </a:r>
        </a:p>
      </dgm:t>
    </dgm:pt>
    <dgm:pt modelId="{E4410C5A-15DD-42A6-8B23-46EB897E84FF}" type="parTrans" cxnId="{50EFAA12-102D-4359-8B6F-7B0CA4A2CA41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7BB946F-69F6-4C93-97DB-FA3444D4C529}" type="sibTrans" cxnId="{50EFAA12-102D-4359-8B6F-7B0CA4A2CA41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27CE62F-DCC7-40A6-86C0-D706DE2D772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>
              <a:latin typeface="Arial" panose="020B0604020202020204" pitchFamily="34" charset="0"/>
              <a:cs typeface="Arial" panose="020B0604020202020204" pitchFamily="34" charset="0"/>
            </a:rPr>
            <a:t>Avoiding</a:t>
          </a:r>
        </a:p>
      </dgm:t>
    </dgm:pt>
    <dgm:pt modelId="{07AE3FE0-04EB-4D87-9CA3-23BAB3F9129E}" type="parTrans" cxnId="{258CF165-DD02-40C1-9E47-36E3E6B00F33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FAFB47D-C3B6-43BB-AF4C-6217955C595C}" type="sibTrans" cxnId="{258CF165-DD02-40C1-9E47-36E3E6B00F33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64ECBB8-3C7B-4D8C-8DDB-E3E903668A9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- moving back from an unwanted situation </a:t>
          </a:r>
        </a:p>
      </dgm:t>
    </dgm:pt>
    <dgm:pt modelId="{79822DBB-DFB8-46FD-9C1A-63A49D945CF0}" type="parTrans" cxnId="{765C516B-D6F3-4973-9CCA-07811650461B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36A9D29-1B80-47BE-B748-0A9C61945862}" type="sibTrans" cxnId="{765C516B-D6F3-4973-9CCA-07811650461B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7AAEC5F-E816-44D9-9B49-8E84C443086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Accommodating</a:t>
          </a:r>
        </a:p>
      </dgm:t>
    </dgm:pt>
    <dgm:pt modelId="{5BFC3100-868E-4EB6-BAA3-F8F59CDAB729}" type="parTrans" cxnId="{B7D3E9A5-348E-4D23-B145-B9EB8C12763C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3418796-0F0F-4875-8310-1053C6D4366D}" type="sibTrans" cxnId="{B7D3E9A5-348E-4D23-B145-B9EB8C12763C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82EC580-BB19-4BEB-B6E4-2D706FD9158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- trying to please someone; willing to help</a:t>
          </a:r>
        </a:p>
      </dgm:t>
    </dgm:pt>
    <dgm:pt modelId="{C0961827-28CE-4C32-80F9-7ECD6093A775}" type="parTrans" cxnId="{E63389FB-AC1A-420A-979C-C4E9D469A9B1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68DCD33-9E21-49D8-8C4E-355AD3037A10}" type="sibTrans" cxnId="{E63389FB-AC1A-420A-979C-C4E9D469A9B1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501B957-6342-4D8E-977A-5EA2B6F9B74B}" type="pres">
      <dgm:prSet presAssocID="{75F7EC2B-7398-458F-84DC-F5BFC652CCFE}" presName="root" presStyleCnt="0">
        <dgm:presLayoutVars>
          <dgm:dir/>
          <dgm:resizeHandles val="exact"/>
        </dgm:presLayoutVars>
      </dgm:prSet>
      <dgm:spPr/>
    </dgm:pt>
    <dgm:pt modelId="{C0305DB8-5CEA-4E03-9C5D-1626066EA210}" type="pres">
      <dgm:prSet presAssocID="{3137DA8C-E25E-4DA1-912E-00C15DEEB098}" presName="compNode" presStyleCnt="0"/>
      <dgm:spPr/>
    </dgm:pt>
    <dgm:pt modelId="{AD1341F3-E405-4A91-AEE0-D32FCEFD3F14}" type="pres">
      <dgm:prSet presAssocID="{3137DA8C-E25E-4DA1-912E-00C15DEEB098}" presName="bgRect" presStyleLbl="bgShp" presStyleIdx="0" presStyleCnt="5"/>
      <dgm:spPr/>
    </dgm:pt>
    <dgm:pt modelId="{EF94EA15-70EB-4CF8-89E7-FAA454938FB3}" type="pres">
      <dgm:prSet presAssocID="{3137DA8C-E25E-4DA1-912E-00C15DEEB098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495C6A3C-2F32-4863-BDC4-2D598785D334}" type="pres">
      <dgm:prSet presAssocID="{3137DA8C-E25E-4DA1-912E-00C15DEEB098}" presName="spaceRect" presStyleCnt="0"/>
      <dgm:spPr/>
    </dgm:pt>
    <dgm:pt modelId="{2100827E-03C5-47C6-A173-EA3EEE5AEEC7}" type="pres">
      <dgm:prSet presAssocID="{3137DA8C-E25E-4DA1-912E-00C15DEEB098}" presName="parTx" presStyleLbl="revTx" presStyleIdx="0" presStyleCnt="10">
        <dgm:presLayoutVars>
          <dgm:chMax val="0"/>
          <dgm:chPref val="0"/>
        </dgm:presLayoutVars>
      </dgm:prSet>
      <dgm:spPr/>
    </dgm:pt>
    <dgm:pt modelId="{A9707989-4470-4A72-8205-1FB90886F766}" type="pres">
      <dgm:prSet presAssocID="{3137DA8C-E25E-4DA1-912E-00C15DEEB098}" presName="desTx" presStyleLbl="revTx" presStyleIdx="1" presStyleCnt="10">
        <dgm:presLayoutVars/>
      </dgm:prSet>
      <dgm:spPr/>
    </dgm:pt>
    <dgm:pt modelId="{36F689AD-3512-46FD-BA63-00A99BC8993A}" type="pres">
      <dgm:prSet presAssocID="{62784A24-6F63-4BC5-8191-6B95F92DCB87}" presName="sibTrans" presStyleCnt="0"/>
      <dgm:spPr/>
    </dgm:pt>
    <dgm:pt modelId="{D692229D-D525-4D56-8063-2F6B9933C648}" type="pres">
      <dgm:prSet presAssocID="{798AED0C-F157-44DC-957C-E2D2245FB54B}" presName="compNode" presStyleCnt="0"/>
      <dgm:spPr/>
    </dgm:pt>
    <dgm:pt modelId="{D09D59A0-0ECE-450C-988D-953AADBD314D}" type="pres">
      <dgm:prSet presAssocID="{798AED0C-F157-44DC-957C-E2D2245FB54B}" presName="bgRect" presStyleLbl="bgShp" presStyleIdx="1" presStyleCnt="5"/>
      <dgm:spPr/>
    </dgm:pt>
    <dgm:pt modelId="{B51D9F5E-6E3E-494C-A3AD-0EB88090768E}" type="pres">
      <dgm:prSet presAssocID="{798AED0C-F157-44DC-957C-E2D2245FB54B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CA5D0D00-CE69-470F-9376-8CF66CFEC61B}" type="pres">
      <dgm:prSet presAssocID="{798AED0C-F157-44DC-957C-E2D2245FB54B}" presName="spaceRect" presStyleCnt="0"/>
      <dgm:spPr/>
    </dgm:pt>
    <dgm:pt modelId="{76D7BF10-DB6C-44CD-9172-D5BAD58400D6}" type="pres">
      <dgm:prSet presAssocID="{798AED0C-F157-44DC-957C-E2D2245FB54B}" presName="parTx" presStyleLbl="revTx" presStyleIdx="2" presStyleCnt="10">
        <dgm:presLayoutVars>
          <dgm:chMax val="0"/>
          <dgm:chPref val="0"/>
        </dgm:presLayoutVars>
      </dgm:prSet>
      <dgm:spPr/>
    </dgm:pt>
    <dgm:pt modelId="{F7D07F96-9D98-48FD-8883-D36F569AB857}" type="pres">
      <dgm:prSet presAssocID="{798AED0C-F157-44DC-957C-E2D2245FB54B}" presName="desTx" presStyleLbl="revTx" presStyleIdx="3" presStyleCnt="10">
        <dgm:presLayoutVars/>
      </dgm:prSet>
      <dgm:spPr/>
    </dgm:pt>
    <dgm:pt modelId="{EDBE01E8-D692-400F-AFF7-F091424C932A}" type="pres">
      <dgm:prSet presAssocID="{63C2421C-AB6E-4A37-BBAB-D9CB6EE7EC60}" presName="sibTrans" presStyleCnt="0"/>
      <dgm:spPr/>
    </dgm:pt>
    <dgm:pt modelId="{4B72C341-C7A1-4695-BC00-762B7045857C}" type="pres">
      <dgm:prSet presAssocID="{77D97C1E-CF38-409E-813D-71FE8ADEE4A7}" presName="compNode" presStyleCnt="0"/>
      <dgm:spPr/>
    </dgm:pt>
    <dgm:pt modelId="{237988BF-49F0-4E09-A74C-0AED9A75DBAB}" type="pres">
      <dgm:prSet presAssocID="{77D97C1E-CF38-409E-813D-71FE8ADEE4A7}" presName="bgRect" presStyleLbl="bgShp" presStyleIdx="2" presStyleCnt="5"/>
      <dgm:spPr/>
    </dgm:pt>
    <dgm:pt modelId="{287AF35D-1BEB-47C9-A219-04274D3443B1}" type="pres">
      <dgm:prSet presAssocID="{77D97C1E-CF38-409E-813D-71FE8ADEE4A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24DBB0A2-C738-4780-B9A6-D5DB468D1129}" type="pres">
      <dgm:prSet presAssocID="{77D97C1E-CF38-409E-813D-71FE8ADEE4A7}" presName="spaceRect" presStyleCnt="0"/>
      <dgm:spPr/>
    </dgm:pt>
    <dgm:pt modelId="{48085427-308D-49CE-A712-FDFFAF2529E6}" type="pres">
      <dgm:prSet presAssocID="{77D97C1E-CF38-409E-813D-71FE8ADEE4A7}" presName="parTx" presStyleLbl="revTx" presStyleIdx="4" presStyleCnt="10">
        <dgm:presLayoutVars>
          <dgm:chMax val="0"/>
          <dgm:chPref val="0"/>
        </dgm:presLayoutVars>
      </dgm:prSet>
      <dgm:spPr/>
    </dgm:pt>
    <dgm:pt modelId="{89359514-AFE6-4718-92AC-197B5ACBF343}" type="pres">
      <dgm:prSet presAssocID="{77D97C1E-CF38-409E-813D-71FE8ADEE4A7}" presName="desTx" presStyleLbl="revTx" presStyleIdx="5" presStyleCnt="10">
        <dgm:presLayoutVars/>
      </dgm:prSet>
      <dgm:spPr/>
    </dgm:pt>
    <dgm:pt modelId="{8C6938E8-A119-46C4-97C0-62C215E2E000}" type="pres">
      <dgm:prSet presAssocID="{1D49EDDE-8FD0-408B-8DA6-50C9EC347EBB}" presName="sibTrans" presStyleCnt="0"/>
      <dgm:spPr/>
    </dgm:pt>
    <dgm:pt modelId="{FD2BD311-11D7-4482-AF94-DEE4AD3F2620}" type="pres">
      <dgm:prSet presAssocID="{827CE62F-DCC7-40A6-86C0-D706DE2D7729}" presName="compNode" presStyleCnt="0"/>
      <dgm:spPr/>
    </dgm:pt>
    <dgm:pt modelId="{43FEFA3D-926D-479A-84A5-80BEF68C4499}" type="pres">
      <dgm:prSet presAssocID="{827CE62F-DCC7-40A6-86C0-D706DE2D7729}" presName="bgRect" presStyleLbl="bgShp" presStyleIdx="3" presStyleCnt="5"/>
      <dgm:spPr/>
    </dgm:pt>
    <dgm:pt modelId="{9C42E38C-F304-4A5A-AE4F-592151C718DD}" type="pres">
      <dgm:prSet presAssocID="{827CE62F-DCC7-40A6-86C0-D706DE2D7729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railer"/>
        </a:ext>
      </dgm:extLst>
    </dgm:pt>
    <dgm:pt modelId="{40F6D5ED-C31C-4A11-AD17-B56A91A0AF63}" type="pres">
      <dgm:prSet presAssocID="{827CE62F-DCC7-40A6-86C0-D706DE2D7729}" presName="spaceRect" presStyleCnt="0"/>
      <dgm:spPr/>
    </dgm:pt>
    <dgm:pt modelId="{925D9E02-30CA-4F3D-8CE1-D0D119772698}" type="pres">
      <dgm:prSet presAssocID="{827CE62F-DCC7-40A6-86C0-D706DE2D7729}" presName="parTx" presStyleLbl="revTx" presStyleIdx="6" presStyleCnt="10">
        <dgm:presLayoutVars>
          <dgm:chMax val="0"/>
          <dgm:chPref val="0"/>
        </dgm:presLayoutVars>
      </dgm:prSet>
      <dgm:spPr/>
    </dgm:pt>
    <dgm:pt modelId="{D21210E8-B57E-4F65-9084-912E126D6D60}" type="pres">
      <dgm:prSet presAssocID="{827CE62F-DCC7-40A6-86C0-D706DE2D7729}" presName="desTx" presStyleLbl="revTx" presStyleIdx="7" presStyleCnt="10">
        <dgm:presLayoutVars/>
      </dgm:prSet>
      <dgm:spPr/>
    </dgm:pt>
    <dgm:pt modelId="{233E5CA1-4F55-46C2-8C54-0A891773D4AD}" type="pres">
      <dgm:prSet presAssocID="{AFAFB47D-C3B6-43BB-AF4C-6217955C595C}" presName="sibTrans" presStyleCnt="0"/>
      <dgm:spPr/>
    </dgm:pt>
    <dgm:pt modelId="{322AF527-840F-483E-BCBB-60FC2A8497DC}" type="pres">
      <dgm:prSet presAssocID="{C7AAEC5F-E816-44D9-9B49-8E84C443086B}" presName="compNode" presStyleCnt="0"/>
      <dgm:spPr/>
    </dgm:pt>
    <dgm:pt modelId="{82C268DF-2208-4BAC-AFFE-3486E0012975}" type="pres">
      <dgm:prSet presAssocID="{C7AAEC5F-E816-44D9-9B49-8E84C443086B}" presName="bgRect" presStyleLbl="bgShp" presStyleIdx="4" presStyleCnt="5"/>
      <dgm:spPr/>
    </dgm:pt>
    <dgm:pt modelId="{044C76E1-B340-478D-B1F4-ABAD313509B6}" type="pres">
      <dgm:prSet presAssocID="{C7AAEC5F-E816-44D9-9B49-8E84C443086B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DAAA5CB1-E223-4242-B625-1FBACE823DFD}" type="pres">
      <dgm:prSet presAssocID="{C7AAEC5F-E816-44D9-9B49-8E84C443086B}" presName="spaceRect" presStyleCnt="0"/>
      <dgm:spPr/>
    </dgm:pt>
    <dgm:pt modelId="{CB8E458B-3076-4BFB-87F1-053BD6D553F3}" type="pres">
      <dgm:prSet presAssocID="{C7AAEC5F-E816-44D9-9B49-8E84C443086B}" presName="parTx" presStyleLbl="revTx" presStyleIdx="8" presStyleCnt="10">
        <dgm:presLayoutVars>
          <dgm:chMax val="0"/>
          <dgm:chPref val="0"/>
        </dgm:presLayoutVars>
      </dgm:prSet>
      <dgm:spPr/>
    </dgm:pt>
    <dgm:pt modelId="{08EF6DD3-9AAA-4FC7-818E-3A1B24D787E4}" type="pres">
      <dgm:prSet presAssocID="{C7AAEC5F-E816-44D9-9B49-8E84C443086B}" presName="desTx" presStyleLbl="revTx" presStyleIdx="9" presStyleCnt="10">
        <dgm:presLayoutVars/>
      </dgm:prSet>
      <dgm:spPr/>
    </dgm:pt>
  </dgm:ptLst>
  <dgm:cxnLst>
    <dgm:cxn modelId="{593B7A09-6316-4E29-B99B-FA14855B91D5}" type="presOf" srcId="{75F7EC2B-7398-458F-84DC-F5BFC652CCFE}" destId="{8501B957-6342-4D8E-977A-5EA2B6F9B74B}" srcOrd="0" destOrd="0" presId="urn:microsoft.com/office/officeart/2018/2/layout/IconVerticalSolidList"/>
    <dgm:cxn modelId="{1F00020C-C5D9-4040-B1B0-10BC92219C64}" srcId="{75F7EC2B-7398-458F-84DC-F5BFC652CCFE}" destId="{798AED0C-F157-44DC-957C-E2D2245FB54B}" srcOrd="1" destOrd="0" parTransId="{CC239F81-A75F-4F91-8D44-A87D91275D86}" sibTransId="{63C2421C-AB6E-4A37-BBAB-D9CB6EE7EC60}"/>
    <dgm:cxn modelId="{50EFAA12-102D-4359-8B6F-7B0CA4A2CA41}" srcId="{77D97C1E-CF38-409E-813D-71FE8ADEE4A7}" destId="{444B8B0A-BE48-4090-B531-12075FE8B031}" srcOrd="0" destOrd="0" parTransId="{E4410C5A-15DD-42A6-8B23-46EB897E84FF}" sibTransId="{67BB946F-69F6-4C93-97DB-FA3444D4C529}"/>
    <dgm:cxn modelId="{5F334F28-3859-4EF0-9827-82AAC92FDBB2}" type="presOf" srcId="{444B8B0A-BE48-4090-B531-12075FE8B031}" destId="{89359514-AFE6-4718-92AC-197B5ACBF343}" srcOrd="0" destOrd="0" presId="urn:microsoft.com/office/officeart/2018/2/layout/IconVerticalSolidList"/>
    <dgm:cxn modelId="{91473636-9512-451A-BE31-B21E547D760D}" type="presOf" srcId="{77D97C1E-CF38-409E-813D-71FE8ADEE4A7}" destId="{48085427-308D-49CE-A712-FDFFAF2529E6}" srcOrd="0" destOrd="0" presId="urn:microsoft.com/office/officeart/2018/2/layout/IconVerticalSolidList"/>
    <dgm:cxn modelId="{C1714261-FA76-41FB-BAC8-1CC6D149AAB5}" type="presOf" srcId="{164ECBB8-3C7B-4D8C-8DDB-E3E903668A9D}" destId="{D21210E8-B57E-4F65-9084-912E126D6D60}" srcOrd="0" destOrd="0" presId="urn:microsoft.com/office/officeart/2018/2/layout/IconVerticalSolidList"/>
    <dgm:cxn modelId="{5EE9FD43-2632-43D5-AD7C-B130691200CA}" type="presOf" srcId="{3137DA8C-E25E-4DA1-912E-00C15DEEB098}" destId="{2100827E-03C5-47C6-A173-EA3EEE5AEEC7}" srcOrd="0" destOrd="0" presId="urn:microsoft.com/office/officeart/2018/2/layout/IconVerticalSolidList"/>
    <dgm:cxn modelId="{258CF165-DD02-40C1-9E47-36E3E6B00F33}" srcId="{75F7EC2B-7398-458F-84DC-F5BFC652CCFE}" destId="{827CE62F-DCC7-40A6-86C0-D706DE2D7729}" srcOrd="3" destOrd="0" parTransId="{07AE3FE0-04EB-4D87-9CA3-23BAB3F9129E}" sibTransId="{AFAFB47D-C3B6-43BB-AF4C-6217955C595C}"/>
    <dgm:cxn modelId="{765C516B-D6F3-4973-9CCA-07811650461B}" srcId="{827CE62F-DCC7-40A6-86C0-D706DE2D7729}" destId="{164ECBB8-3C7B-4D8C-8DDB-E3E903668A9D}" srcOrd="0" destOrd="0" parTransId="{79822DBB-DFB8-46FD-9C1A-63A49D945CF0}" sibTransId="{D36A9D29-1B80-47BE-B748-0A9C61945862}"/>
    <dgm:cxn modelId="{5DE48556-9A07-413F-A8A9-74B52C5A13CA}" type="presOf" srcId="{798AED0C-F157-44DC-957C-E2D2245FB54B}" destId="{76D7BF10-DB6C-44CD-9172-D5BAD58400D6}" srcOrd="0" destOrd="0" presId="urn:microsoft.com/office/officeart/2018/2/layout/IconVerticalSolidList"/>
    <dgm:cxn modelId="{F135748E-65C3-47A8-A9B3-FA5F69B02FAC}" srcId="{75F7EC2B-7398-458F-84DC-F5BFC652CCFE}" destId="{77D97C1E-CF38-409E-813D-71FE8ADEE4A7}" srcOrd="2" destOrd="0" parTransId="{93D3BC4B-FA81-40C0-B81D-25BBD1FD066A}" sibTransId="{1D49EDDE-8FD0-408B-8DA6-50C9EC347EBB}"/>
    <dgm:cxn modelId="{340D0191-126E-48CF-BFCE-9C092855FB79}" type="presOf" srcId="{C7AAEC5F-E816-44D9-9B49-8E84C443086B}" destId="{CB8E458B-3076-4BFB-87F1-053BD6D553F3}" srcOrd="0" destOrd="0" presId="urn:microsoft.com/office/officeart/2018/2/layout/IconVerticalSolidList"/>
    <dgm:cxn modelId="{8E344397-B73E-470E-A004-DE17F3AAF53D}" type="presOf" srcId="{BA0AA97E-F361-4343-B0E2-5DE48039A90C}" destId="{A9707989-4470-4A72-8205-1FB90886F766}" srcOrd="0" destOrd="0" presId="urn:microsoft.com/office/officeart/2018/2/layout/IconVerticalSolidList"/>
    <dgm:cxn modelId="{6290469A-981E-4F96-8865-D845F581C574}" srcId="{798AED0C-F157-44DC-957C-E2D2245FB54B}" destId="{E3DC10E7-E2D4-447E-8084-0F0231E2D61F}" srcOrd="0" destOrd="0" parTransId="{D5AFEE22-073E-43F2-8880-CAF26403BA41}" sibTransId="{96D2F9D4-3E46-4704-A81E-EB891F74C462}"/>
    <dgm:cxn modelId="{74166B9F-07B0-4989-B31C-6C8878A81A88}" srcId="{75F7EC2B-7398-458F-84DC-F5BFC652CCFE}" destId="{3137DA8C-E25E-4DA1-912E-00C15DEEB098}" srcOrd="0" destOrd="0" parTransId="{38F830F3-8E37-4B3C-BD35-E7851AE7FBF8}" sibTransId="{62784A24-6F63-4BC5-8191-6B95F92DCB87}"/>
    <dgm:cxn modelId="{B7D3E9A5-348E-4D23-B145-B9EB8C12763C}" srcId="{75F7EC2B-7398-458F-84DC-F5BFC652CCFE}" destId="{C7AAEC5F-E816-44D9-9B49-8E84C443086B}" srcOrd="4" destOrd="0" parTransId="{5BFC3100-868E-4EB6-BAA3-F8F59CDAB729}" sibTransId="{E3418796-0F0F-4875-8310-1053C6D4366D}"/>
    <dgm:cxn modelId="{BF975FDA-C199-4A5E-B6EF-5D22CC8A76AF}" type="presOf" srcId="{E3DC10E7-E2D4-447E-8084-0F0231E2D61F}" destId="{F7D07F96-9D98-48FD-8883-D36F569AB857}" srcOrd="0" destOrd="0" presId="urn:microsoft.com/office/officeart/2018/2/layout/IconVerticalSolidList"/>
    <dgm:cxn modelId="{193D48E2-9373-4DCC-B98A-0CA040552078}" srcId="{3137DA8C-E25E-4DA1-912E-00C15DEEB098}" destId="{BA0AA97E-F361-4343-B0E2-5DE48039A90C}" srcOrd="0" destOrd="0" parTransId="{EFC090FF-8DAA-4B36-8A2C-535C4CB2C907}" sibTransId="{F853F258-D954-403F-82CC-77F600BC7ECF}"/>
    <dgm:cxn modelId="{2E7E51E7-0A3E-4CF9-B2FF-7B4C3FBAD240}" type="presOf" srcId="{827CE62F-DCC7-40A6-86C0-D706DE2D7729}" destId="{925D9E02-30CA-4F3D-8CE1-D0D119772698}" srcOrd="0" destOrd="0" presId="urn:microsoft.com/office/officeart/2018/2/layout/IconVerticalSolidList"/>
    <dgm:cxn modelId="{667618F7-0CAF-41E6-9470-53199FB1A2E7}" type="presOf" srcId="{682EC580-BB19-4BEB-B6E4-2D706FD91583}" destId="{08EF6DD3-9AAA-4FC7-818E-3A1B24D787E4}" srcOrd="0" destOrd="0" presId="urn:microsoft.com/office/officeart/2018/2/layout/IconVerticalSolidList"/>
    <dgm:cxn modelId="{E63389FB-AC1A-420A-979C-C4E9D469A9B1}" srcId="{C7AAEC5F-E816-44D9-9B49-8E84C443086B}" destId="{682EC580-BB19-4BEB-B6E4-2D706FD91583}" srcOrd="0" destOrd="0" parTransId="{C0961827-28CE-4C32-80F9-7ECD6093A775}" sibTransId="{868DCD33-9E21-49D8-8C4E-355AD3037A10}"/>
    <dgm:cxn modelId="{F2385471-2444-4A7E-9B9D-42DDC2C009D9}" type="presParOf" srcId="{8501B957-6342-4D8E-977A-5EA2B6F9B74B}" destId="{C0305DB8-5CEA-4E03-9C5D-1626066EA210}" srcOrd="0" destOrd="0" presId="urn:microsoft.com/office/officeart/2018/2/layout/IconVerticalSolidList"/>
    <dgm:cxn modelId="{E97259E2-D9EF-4EF1-A3DA-6DD9967BAF07}" type="presParOf" srcId="{C0305DB8-5CEA-4E03-9C5D-1626066EA210}" destId="{AD1341F3-E405-4A91-AEE0-D32FCEFD3F14}" srcOrd="0" destOrd="0" presId="urn:microsoft.com/office/officeart/2018/2/layout/IconVerticalSolidList"/>
    <dgm:cxn modelId="{57F52283-751C-4A9F-83B5-EC6D60EF9897}" type="presParOf" srcId="{C0305DB8-5CEA-4E03-9C5D-1626066EA210}" destId="{EF94EA15-70EB-4CF8-89E7-FAA454938FB3}" srcOrd="1" destOrd="0" presId="urn:microsoft.com/office/officeart/2018/2/layout/IconVerticalSolidList"/>
    <dgm:cxn modelId="{DE216A83-B8F2-4287-AEC1-D0CD0C10B86D}" type="presParOf" srcId="{C0305DB8-5CEA-4E03-9C5D-1626066EA210}" destId="{495C6A3C-2F32-4863-BDC4-2D598785D334}" srcOrd="2" destOrd="0" presId="urn:microsoft.com/office/officeart/2018/2/layout/IconVerticalSolidList"/>
    <dgm:cxn modelId="{AC023B3B-D666-4DDE-A590-DABC2A8AE6CD}" type="presParOf" srcId="{C0305DB8-5CEA-4E03-9C5D-1626066EA210}" destId="{2100827E-03C5-47C6-A173-EA3EEE5AEEC7}" srcOrd="3" destOrd="0" presId="urn:microsoft.com/office/officeart/2018/2/layout/IconVerticalSolidList"/>
    <dgm:cxn modelId="{C92EE696-356B-473A-9D6A-71CBE587E9B5}" type="presParOf" srcId="{C0305DB8-5CEA-4E03-9C5D-1626066EA210}" destId="{A9707989-4470-4A72-8205-1FB90886F766}" srcOrd="4" destOrd="0" presId="urn:microsoft.com/office/officeart/2018/2/layout/IconVerticalSolidList"/>
    <dgm:cxn modelId="{9B705838-7C6F-4EF8-91C6-DC8F0A960166}" type="presParOf" srcId="{8501B957-6342-4D8E-977A-5EA2B6F9B74B}" destId="{36F689AD-3512-46FD-BA63-00A99BC8993A}" srcOrd="1" destOrd="0" presId="urn:microsoft.com/office/officeart/2018/2/layout/IconVerticalSolidList"/>
    <dgm:cxn modelId="{3080C346-8CDB-4FFB-B7F6-8AFA9950E027}" type="presParOf" srcId="{8501B957-6342-4D8E-977A-5EA2B6F9B74B}" destId="{D692229D-D525-4D56-8063-2F6B9933C648}" srcOrd="2" destOrd="0" presId="urn:microsoft.com/office/officeart/2018/2/layout/IconVerticalSolidList"/>
    <dgm:cxn modelId="{9F3F92B5-F016-4F14-AF85-6DFBC17652B9}" type="presParOf" srcId="{D692229D-D525-4D56-8063-2F6B9933C648}" destId="{D09D59A0-0ECE-450C-988D-953AADBD314D}" srcOrd="0" destOrd="0" presId="urn:microsoft.com/office/officeart/2018/2/layout/IconVerticalSolidList"/>
    <dgm:cxn modelId="{0ED9D553-028E-4960-9A7B-6E0895C57813}" type="presParOf" srcId="{D692229D-D525-4D56-8063-2F6B9933C648}" destId="{B51D9F5E-6E3E-494C-A3AD-0EB88090768E}" srcOrd="1" destOrd="0" presId="urn:microsoft.com/office/officeart/2018/2/layout/IconVerticalSolidList"/>
    <dgm:cxn modelId="{AB6F0DFD-C715-413F-8BFB-7D95F5AB987C}" type="presParOf" srcId="{D692229D-D525-4D56-8063-2F6B9933C648}" destId="{CA5D0D00-CE69-470F-9376-8CF66CFEC61B}" srcOrd="2" destOrd="0" presId="urn:microsoft.com/office/officeart/2018/2/layout/IconVerticalSolidList"/>
    <dgm:cxn modelId="{41B7C759-2A3C-422A-8610-FB50CD0FBFE6}" type="presParOf" srcId="{D692229D-D525-4D56-8063-2F6B9933C648}" destId="{76D7BF10-DB6C-44CD-9172-D5BAD58400D6}" srcOrd="3" destOrd="0" presId="urn:microsoft.com/office/officeart/2018/2/layout/IconVerticalSolidList"/>
    <dgm:cxn modelId="{F3789112-2414-41A9-BF03-0C38B09CBC74}" type="presParOf" srcId="{D692229D-D525-4D56-8063-2F6B9933C648}" destId="{F7D07F96-9D98-48FD-8883-D36F569AB857}" srcOrd="4" destOrd="0" presId="urn:microsoft.com/office/officeart/2018/2/layout/IconVerticalSolidList"/>
    <dgm:cxn modelId="{2CDA9DE9-D036-4740-908A-A097983E03A1}" type="presParOf" srcId="{8501B957-6342-4D8E-977A-5EA2B6F9B74B}" destId="{EDBE01E8-D692-400F-AFF7-F091424C932A}" srcOrd="3" destOrd="0" presId="urn:microsoft.com/office/officeart/2018/2/layout/IconVerticalSolidList"/>
    <dgm:cxn modelId="{3EDD95F5-54F4-42D6-8520-7B7360548666}" type="presParOf" srcId="{8501B957-6342-4D8E-977A-5EA2B6F9B74B}" destId="{4B72C341-C7A1-4695-BC00-762B7045857C}" srcOrd="4" destOrd="0" presId="urn:microsoft.com/office/officeart/2018/2/layout/IconVerticalSolidList"/>
    <dgm:cxn modelId="{C5EC1ECA-F187-46A5-B410-D8737678CE2A}" type="presParOf" srcId="{4B72C341-C7A1-4695-BC00-762B7045857C}" destId="{237988BF-49F0-4E09-A74C-0AED9A75DBAB}" srcOrd="0" destOrd="0" presId="urn:microsoft.com/office/officeart/2018/2/layout/IconVerticalSolidList"/>
    <dgm:cxn modelId="{4D5DE884-A801-4959-BC68-201CC5BBA1C6}" type="presParOf" srcId="{4B72C341-C7A1-4695-BC00-762B7045857C}" destId="{287AF35D-1BEB-47C9-A219-04274D3443B1}" srcOrd="1" destOrd="0" presId="urn:microsoft.com/office/officeart/2018/2/layout/IconVerticalSolidList"/>
    <dgm:cxn modelId="{DCC7F90E-F83A-4CBA-B801-CBB9BF787269}" type="presParOf" srcId="{4B72C341-C7A1-4695-BC00-762B7045857C}" destId="{24DBB0A2-C738-4780-B9A6-D5DB468D1129}" srcOrd="2" destOrd="0" presId="urn:microsoft.com/office/officeart/2018/2/layout/IconVerticalSolidList"/>
    <dgm:cxn modelId="{DAF54133-459F-4CD8-A3CF-0C87A2208389}" type="presParOf" srcId="{4B72C341-C7A1-4695-BC00-762B7045857C}" destId="{48085427-308D-49CE-A712-FDFFAF2529E6}" srcOrd="3" destOrd="0" presId="urn:microsoft.com/office/officeart/2018/2/layout/IconVerticalSolidList"/>
    <dgm:cxn modelId="{1FA74423-5C8B-4A4D-B835-29D2ED22037D}" type="presParOf" srcId="{4B72C341-C7A1-4695-BC00-762B7045857C}" destId="{89359514-AFE6-4718-92AC-197B5ACBF343}" srcOrd="4" destOrd="0" presId="urn:microsoft.com/office/officeart/2018/2/layout/IconVerticalSolidList"/>
    <dgm:cxn modelId="{8F0F5C84-CD1E-43E0-9045-432FA0EDD028}" type="presParOf" srcId="{8501B957-6342-4D8E-977A-5EA2B6F9B74B}" destId="{8C6938E8-A119-46C4-97C0-62C215E2E000}" srcOrd="5" destOrd="0" presId="urn:microsoft.com/office/officeart/2018/2/layout/IconVerticalSolidList"/>
    <dgm:cxn modelId="{0C45C42F-B01C-41E3-9FB7-9FC484C04C1B}" type="presParOf" srcId="{8501B957-6342-4D8E-977A-5EA2B6F9B74B}" destId="{FD2BD311-11D7-4482-AF94-DEE4AD3F2620}" srcOrd="6" destOrd="0" presId="urn:microsoft.com/office/officeart/2018/2/layout/IconVerticalSolidList"/>
    <dgm:cxn modelId="{08F29BA4-6459-4E0A-8CFB-199E8901A502}" type="presParOf" srcId="{FD2BD311-11D7-4482-AF94-DEE4AD3F2620}" destId="{43FEFA3D-926D-479A-84A5-80BEF68C4499}" srcOrd="0" destOrd="0" presId="urn:microsoft.com/office/officeart/2018/2/layout/IconVerticalSolidList"/>
    <dgm:cxn modelId="{1CA62967-EF0B-4BB7-84F2-CB1D640CEA25}" type="presParOf" srcId="{FD2BD311-11D7-4482-AF94-DEE4AD3F2620}" destId="{9C42E38C-F304-4A5A-AE4F-592151C718DD}" srcOrd="1" destOrd="0" presId="urn:microsoft.com/office/officeart/2018/2/layout/IconVerticalSolidList"/>
    <dgm:cxn modelId="{2C2277D9-1CA7-4A85-B46C-BE51B4102F44}" type="presParOf" srcId="{FD2BD311-11D7-4482-AF94-DEE4AD3F2620}" destId="{40F6D5ED-C31C-4A11-AD17-B56A91A0AF63}" srcOrd="2" destOrd="0" presId="urn:microsoft.com/office/officeart/2018/2/layout/IconVerticalSolidList"/>
    <dgm:cxn modelId="{551E92C1-00BD-413F-9367-367A7AAACD62}" type="presParOf" srcId="{FD2BD311-11D7-4482-AF94-DEE4AD3F2620}" destId="{925D9E02-30CA-4F3D-8CE1-D0D119772698}" srcOrd="3" destOrd="0" presId="urn:microsoft.com/office/officeart/2018/2/layout/IconVerticalSolidList"/>
    <dgm:cxn modelId="{89A0A5DA-E5A4-41AF-861B-D45DDCE2A786}" type="presParOf" srcId="{FD2BD311-11D7-4482-AF94-DEE4AD3F2620}" destId="{D21210E8-B57E-4F65-9084-912E126D6D60}" srcOrd="4" destOrd="0" presId="urn:microsoft.com/office/officeart/2018/2/layout/IconVerticalSolidList"/>
    <dgm:cxn modelId="{22709471-1D81-48B2-B583-C0CBE297B59A}" type="presParOf" srcId="{8501B957-6342-4D8E-977A-5EA2B6F9B74B}" destId="{233E5CA1-4F55-46C2-8C54-0A891773D4AD}" srcOrd="7" destOrd="0" presId="urn:microsoft.com/office/officeart/2018/2/layout/IconVerticalSolidList"/>
    <dgm:cxn modelId="{22242833-923F-4161-B4B5-929CFBED09E8}" type="presParOf" srcId="{8501B957-6342-4D8E-977A-5EA2B6F9B74B}" destId="{322AF527-840F-483E-BCBB-60FC2A8497DC}" srcOrd="8" destOrd="0" presId="urn:microsoft.com/office/officeart/2018/2/layout/IconVerticalSolidList"/>
    <dgm:cxn modelId="{87F9B190-9D09-4D74-929E-36C8B60EB171}" type="presParOf" srcId="{322AF527-840F-483E-BCBB-60FC2A8497DC}" destId="{82C268DF-2208-4BAC-AFFE-3486E0012975}" srcOrd="0" destOrd="0" presId="urn:microsoft.com/office/officeart/2018/2/layout/IconVerticalSolidList"/>
    <dgm:cxn modelId="{EB317C9E-9C08-48A6-BBD1-BD56E6ECB7F1}" type="presParOf" srcId="{322AF527-840F-483E-BCBB-60FC2A8497DC}" destId="{044C76E1-B340-478D-B1F4-ABAD313509B6}" srcOrd="1" destOrd="0" presId="urn:microsoft.com/office/officeart/2018/2/layout/IconVerticalSolidList"/>
    <dgm:cxn modelId="{8838932F-8F46-4257-85B0-91DF28182F10}" type="presParOf" srcId="{322AF527-840F-483E-BCBB-60FC2A8497DC}" destId="{DAAA5CB1-E223-4242-B625-1FBACE823DFD}" srcOrd="2" destOrd="0" presId="urn:microsoft.com/office/officeart/2018/2/layout/IconVerticalSolidList"/>
    <dgm:cxn modelId="{0B202D52-33DA-4D62-9720-6EF946EBB76D}" type="presParOf" srcId="{322AF527-840F-483E-BCBB-60FC2A8497DC}" destId="{CB8E458B-3076-4BFB-87F1-053BD6D553F3}" srcOrd="3" destOrd="0" presId="urn:microsoft.com/office/officeart/2018/2/layout/IconVerticalSolidList"/>
    <dgm:cxn modelId="{ECAAC133-1487-4897-8E1E-F506A2FDEE34}" type="presParOf" srcId="{322AF527-840F-483E-BCBB-60FC2A8497DC}" destId="{08EF6DD3-9AAA-4FC7-818E-3A1B24D787E4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77C15DE-2BE8-49CC-84AC-BF6DC5708E00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D5FA0C0-7159-49DD-BF28-2C842AE4BF5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Listen – hear what the other person is trying to say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EBFF69D-5C51-4FED-BBA3-260913DE2BBE}" type="parTrans" cxnId="{8023591B-B9E7-43F1-B431-A981F0E5FF4D}">
      <dgm:prSet/>
      <dgm:spPr/>
      <dgm:t>
        <a:bodyPr/>
        <a:lstStyle/>
        <a:p>
          <a:endParaRPr lang="en-US" sz="1800"/>
        </a:p>
      </dgm:t>
    </dgm:pt>
    <dgm:pt modelId="{E9203D87-BE30-4C18-9250-6FC42D4AF36F}" type="sibTrans" cxnId="{8023591B-B9E7-43F1-B431-A981F0E5FF4D}">
      <dgm:prSet/>
      <dgm:spPr/>
      <dgm:t>
        <a:bodyPr/>
        <a:lstStyle/>
        <a:p>
          <a:endParaRPr lang="en-US" sz="1800"/>
        </a:p>
      </dgm:t>
    </dgm:pt>
    <dgm:pt modelId="{198F7674-F22E-48D4-8481-301C50D6376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Acknowledge – Show, that you have listened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EB68BF7-F1BF-47F7-8C14-DB802F686D6E}" type="parTrans" cxnId="{8CBC968B-153E-4B04-9E21-446E23E67B19}">
      <dgm:prSet/>
      <dgm:spPr/>
      <dgm:t>
        <a:bodyPr/>
        <a:lstStyle/>
        <a:p>
          <a:endParaRPr lang="en-US" sz="1800"/>
        </a:p>
      </dgm:t>
    </dgm:pt>
    <dgm:pt modelId="{E410711E-E479-4FFB-B991-F0C78A92BAFF}" type="sibTrans" cxnId="{8CBC968B-153E-4B04-9E21-446E23E67B19}">
      <dgm:prSet/>
      <dgm:spPr/>
      <dgm:t>
        <a:bodyPr/>
        <a:lstStyle/>
        <a:p>
          <a:endParaRPr lang="en-US" sz="1800"/>
        </a:p>
      </dgm:t>
    </dgm:pt>
    <dgm:pt modelId="{1C15A8FC-1D53-4A41-9998-E2E1E0CB4DA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Respond to their needs and problems with your own idea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3212305-BBC9-4557-B5B0-C2BB01724D29}" type="parTrans" cxnId="{DBD18A82-1C97-4B2A-86AA-A9B17157612C}">
      <dgm:prSet/>
      <dgm:spPr/>
      <dgm:t>
        <a:bodyPr/>
        <a:lstStyle/>
        <a:p>
          <a:endParaRPr lang="en-US" sz="1800"/>
        </a:p>
      </dgm:t>
    </dgm:pt>
    <dgm:pt modelId="{63FE3BA2-AA29-4DCC-AA24-F984FA1E99E9}" type="sibTrans" cxnId="{DBD18A82-1C97-4B2A-86AA-A9B17157612C}">
      <dgm:prSet/>
      <dgm:spPr/>
      <dgm:t>
        <a:bodyPr/>
        <a:lstStyle/>
        <a:p>
          <a:endParaRPr lang="en-US" sz="1800"/>
        </a:p>
      </dgm:t>
    </dgm:pt>
    <dgm:pt modelId="{65EAD6BD-A023-43E3-ACFE-09623FFF211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Resolve differences – give a solution to the issue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2965A41-24AD-44A3-AD63-0FDB9471F3CE}" type="parTrans" cxnId="{F70520D5-A6B0-420F-B1C4-A9397291B836}">
      <dgm:prSet/>
      <dgm:spPr/>
      <dgm:t>
        <a:bodyPr/>
        <a:lstStyle/>
        <a:p>
          <a:endParaRPr lang="en-US" sz="1800"/>
        </a:p>
      </dgm:t>
    </dgm:pt>
    <dgm:pt modelId="{60AE836B-10C6-480E-9E13-87D9C586251C}" type="sibTrans" cxnId="{F70520D5-A6B0-420F-B1C4-A9397291B836}">
      <dgm:prSet/>
      <dgm:spPr/>
      <dgm:t>
        <a:bodyPr/>
        <a:lstStyle/>
        <a:p>
          <a:endParaRPr lang="en-US" sz="1800"/>
        </a:p>
      </dgm:t>
    </dgm:pt>
    <dgm:pt modelId="{0E75465A-2A5D-4645-9FE6-B625FF2FFBCC}" type="pres">
      <dgm:prSet presAssocID="{677C15DE-2BE8-49CC-84AC-BF6DC5708E00}" presName="root" presStyleCnt="0">
        <dgm:presLayoutVars>
          <dgm:dir/>
          <dgm:resizeHandles val="exact"/>
        </dgm:presLayoutVars>
      </dgm:prSet>
      <dgm:spPr/>
    </dgm:pt>
    <dgm:pt modelId="{4CBE362F-CE0E-4E42-95B6-12C4C786C47B}" type="pres">
      <dgm:prSet presAssocID="{8D5FA0C0-7159-49DD-BF28-2C842AE4BF5E}" presName="compNode" presStyleCnt="0"/>
      <dgm:spPr/>
    </dgm:pt>
    <dgm:pt modelId="{B1E3EA01-A1B1-4978-A808-67B2B7D54673}" type="pres">
      <dgm:prSet presAssocID="{8D5FA0C0-7159-49DD-BF28-2C842AE4BF5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phones"/>
        </a:ext>
      </dgm:extLst>
    </dgm:pt>
    <dgm:pt modelId="{EB900566-EADE-4F5A-B60C-3869303FEA2D}" type="pres">
      <dgm:prSet presAssocID="{8D5FA0C0-7159-49DD-BF28-2C842AE4BF5E}" presName="spaceRect" presStyleCnt="0"/>
      <dgm:spPr/>
    </dgm:pt>
    <dgm:pt modelId="{E434F99A-AD55-4A0E-BE58-B626AC617847}" type="pres">
      <dgm:prSet presAssocID="{8D5FA0C0-7159-49DD-BF28-2C842AE4BF5E}" presName="textRect" presStyleLbl="revTx" presStyleIdx="0" presStyleCnt="4">
        <dgm:presLayoutVars>
          <dgm:chMax val="1"/>
          <dgm:chPref val="1"/>
        </dgm:presLayoutVars>
      </dgm:prSet>
      <dgm:spPr/>
    </dgm:pt>
    <dgm:pt modelId="{89938359-63DB-47B0-9352-729FE225C14B}" type="pres">
      <dgm:prSet presAssocID="{E9203D87-BE30-4C18-9250-6FC42D4AF36F}" presName="sibTrans" presStyleCnt="0"/>
      <dgm:spPr/>
    </dgm:pt>
    <dgm:pt modelId="{B3849EB3-7297-4CA2-8160-4231AB7E4BE9}" type="pres">
      <dgm:prSet presAssocID="{198F7674-F22E-48D4-8481-301C50D6376D}" presName="compNode" presStyleCnt="0"/>
      <dgm:spPr/>
    </dgm:pt>
    <dgm:pt modelId="{F9681C4F-5DAC-4131-9090-0BBF14461C9E}" type="pres">
      <dgm:prSet presAssocID="{198F7674-F22E-48D4-8481-301C50D6376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"/>
        </a:ext>
      </dgm:extLst>
    </dgm:pt>
    <dgm:pt modelId="{F1BB5888-695F-468F-8722-F01F2B15A797}" type="pres">
      <dgm:prSet presAssocID="{198F7674-F22E-48D4-8481-301C50D6376D}" presName="spaceRect" presStyleCnt="0"/>
      <dgm:spPr/>
    </dgm:pt>
    <dgm:pt modelId="{C5505B01-4603-492F-8AC9-04B490901600}" type="pres">
      <dgm:prSet presAssocID="{198F7674-F22E-48D4-8481-301C50D6376D}" presName="textRect" presStyleLbl="revTx" presStyleIdx="1" presStyleCnt="4">
        <dgm:presLayoutVars>
          <dgm:chMax val="1"/>
          <dgm:chPref val="1"/>
        </dgm:presLayoutVars>
      </dgm:prSet>
      <dgm:spPr/>
    </dgm:pt>
    <dgm:pt modelId="{3AE52D41-09A6-4B30-BD71-819C99904CC0}" type="pres">
      <dgm:prSet presAssocID="{E410711E-E479-4FFB-B991-F0C78A92BAFF}" presName="sibTrans" presStyleCnt="0"/>
      <dgm:spPr/>
    </dgm:pt>
    <dgm:pt modelId="{14F0E89D-8F0E-4457-A81F-0B39B655C554}" type="pres">
      <dgm:prSet presAssocID="{1C15A8FC-1D53-4A41-9998-E2E1E0CB4DA3}" presName="compNode" presStyleCnt="0"/>
      <dgm:spPr/>
    </dgm:pt>
    <dgm:pt modelId="{0ED1BB1A-DCDA-4495-8CAF-DF083382E938}" type="pres">
      <dgm:prSet presAssocID="{1C15A8FC-1D53-4A41-9998-E2E1E0CB4DA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0EF8532C-642A-463C-B22E-C9A6A9A43F55}" type="pres">
      <dgm:prSet presAssocID="{1C15A8FC-1D53-4A41-9998-E2E1E0CB4DA3}" presName="spaceRect" presStyleCnt="0"/>
      <dgm:spPr/>
    </dgm:pt>
    <dgm:pt modelId="{7B212C7B-4ECE-4352-8DEE-77E547DFF6DD}" type="pres">
      <dgm:prSet presAssocID="{1C15A8FC-1D53-4A41-9998-E2E1E0CB4DA3}" presName="textRect" presStyleLbl="revTx" presStyleIdx="2" presStyleCnt="4">
        <dgm:presLayoutVars>
          <dgm:chMax val="1"/>
          <dgm:chPref val="1"/>
        </dgm:presLayoutVars>
      </dgm:prSet>
      <dgm:spPr/>
    </dgm:pt>
    <dgm:pt modelId="{064554A2-0616-4373-909F-55F54B5F9B6A}" type="pres">
      <dgm:prSet presAssocID="{63FE3BA2-AA29-4DCC-AA24-F984FA1E99E9}" presName="sibTrans" presStyleCnt="0"/>
      <dgm:spPr/>
    </dgm:pt>
    <dgm:pt modelId="{0D58AD0F-D6FE-4E97-AB4B-DDBA8EF80534}" type="pres">
      <dgm:prSet presAssocID="{65EAD6BD-A023-43E3-ACFE-09623FFF211A}" presName="compNode" presStyleCnt="0"/>
      <dgm:spPr/>
    </dgm:pt>
    <dgm:pt modelId="{86D73F5A-CD69-4979-82C1-ABE56E8D6852}" type="pres">
      <dgm:prSet presAssocID="{65EAD6BD-A023-43E3-ACFE-09623FFF211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0EDE1D08-791E-4F22-90B7-4DFF22B21695}" type="pres">
      <dgm:prSet presAssocID="{65EAD6BD-A023-43E3-ACFE-09623FFF211A}" presName="spaceRect" presStyleCnt="0"/>
      <dgm:spPr/>
    </dgm:pt>
    <dgm:pt modelId="{6CC36E7D-91B1-4571-848C-134AD41A02FE}" type="pres">
      <dgm:prSet presAssocID="{65EAD6BD-A023-43E3-ACFE-09623FFF211A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3B88E10-CAA3-4DA4-A991-55004E75A838}" type="presOf" srcId="{1C15A8FC-1D53-4A41-9998-E2E1E0CB4DA3}" destId="{7B212C7B-4ECE-4352-8DEE-77E547DFF6DD}" srcOrd="0" destOrd="0" presId="urn:microsoft.com/office/officeart/2018/2/layout/IconLabelList"/>
    <dgm:cxn modelId="{8023591B-B9E7-43F1-B431-A981F0E5FF4D}" srcId="{677C15DE-2BE8-49CC-84AC-BF6DC5708E00}" destId="{8D5FA0C0-7159-49DD-BF28-2C842AE4BF5E}" srcOrd="0" destOrd="0" parTransId="{CEBFF69D-5C51-4FED-BBA3-260913DE2BBE}" sibTransId="{E9203D87-BE30-4C18-9250-6FC42D4AF36F}"/>
    <dgm:cxn modelId="{15DDA62F-AAA7-486A-AD0E-1FF4CAC257A3}" type="presOf" srcId="{677C15DE-2BE8-49CC-84AC-BF6DC5708E00}" destId="{0E75465A-2A5D-4645-9FE6-B625FF2FFBCC}" srcOrd="0" destOrd="0" presId="urn:microsoft.com/office/officeart/2018/2/layout/IconLabelList"/>
    <dgm:cxn modelId="{CF4EB247-1924-4F5C-8AB9-EF68D5968F20}" type="presOf" srcId="{8D5FA0C0-7159-49DD-BF28-2C842AE4BF5E}" destId="{E434F99A-AD55-4A0E-BE58-B626AC617847}" srcOrd="0" destOrd="0" presId="urn:microsoft.com/office/officeart/2018/2/layout/IconLabelList"/>
    <dgm:cxn modelId="{99923C48-1045-41F9-B4E7-8C31DEAA21E3}" type="presOf" srcId="{65EAD6BD-A023-43E3-ACFE-09623FFF211A}" destId="{6CC36E7D-91B1-4571-848C-134AD41A02FE}" srcOrd="0" destOrd="0" presId="urn:microsoft.com/office/officeart/2018/2/layout/IconLabelList"/>
    <dgm:cxn modelId="{DBD18A82-1C97-4B2A-86AA-A9B17157612C}" srcId="{677C15DE-2BE8-49CC-84AC-BF6DC5708E00}" destId="{1C15A8FC-1D53-4A41-9998-E2E1E0CB4DA3}" srcOrd="2" destOrd="0" parTransId="{73212305-BBC9-4557-B5B0-C2BB01724D29}" sibTransId="{63FE3BA2-AA29-4DCC-AA24-F984FA1E99E9}"/>
    <dgm:cxn modelId="{8CBC968B-153E-4B04-9E21-446E23E67B19}" srcId="{677C15DE-2BE8-49CC-84AC-BF6DC5708E00}" destId="{198F7674-F22E-48D4-8481-301C50D6376D}" srcOrd="1" destOrd="0" parTransId="{DEB68BF7-F1BF-47F7-8C14-DB802F686D6E}" sibTransId="{E410711E-E479-4FFB-B991-F0C78A92BAFF}"/>
    <dgm:cxn modelId="{A270A6BA-1004-482F-AD2B-273ACED807D5}" type="presOf" srcId="{198F7674-F22E-48D4-8481-301C50D6376D}" destId="{C5505B01-4603-492F-8AC9-04B490901600}" srcOrd="0" destOrd="0" presId="urn:microsoft.com/office/officeart/2018/2/layout/IconLabelList"/>
    <dgm:cxn modelId="{F70520D5-A6B0-420F-B1C4-A9397291B836}" srcId="{677C15DE-2BE8-49CC-84AC-BF6DC5708E00}" destId="{65EAD6BD-A023-43E3-ACFE-09623FFF211A}" srcOrd="3" destOrd="0" parTransId="{62965A41-24AD-44A3-AD63-0FDB9471F3CE}" sibTransId="{60AE836B-10C6-480E-9E13-87D9C586251C}"/>
    <dgm:cxn modelId="{48C6D3B1-31C5-4A4E-B189-83900A6E5AFF}" type="presParOf" srcId="{0E75465A-2A5D-4645-9FE6-B625FF2FFBCC}" destId="{4CBE362F-CE0E-4E42-95B6-12C4C786C47B}" srcOrd="0" destOrd="0" presId="urn:microsoft.com/office/officeart/2018/2/layout/IconLabelList"/>
    <dgm:cxn modelId="{52B4E072-8107-4059-8C88-41335167458C}" type="presParOf" srcId="{4CBE362F-CE0E-4E42-95B6-12C4C786C47B}" destId="{B1E3EA01-A1B1-4978-A808-67B2B7D54673}" srcOrd="0" destOrd="0" presId="urn:microsoft.com/office/officeart/2018/2/layout/IconLabelList"/>
    <dgm:cxn modelId="{22115238-E5A3-4A5E-908C-DF98F35B27CE}" type="presParOf" srcId="{4CBE362F-CE0E-4E42-95B6-12C4C786C47B}" destId="{EB900566-EADE-4F5A-B60C-3869303FEA2D}" srcOrd="1" destOrd="0" presId="urn:microsoft.com/office/officeart/2018/2/layout/IconLabelList"/>
    <dgm:cxn modelId="{A4AEB376-1485-4905-835D-480D3A915BEF}" type="presParOf" srcId="{4CBE362F-CE0E-4E42-95B6-12C4C786C47B}" destId="{E434F99A-AD55-4A0E-BE58-B626AC617847}" srcOrd="2" destOrd="0" presId="urn:microsoft.com/office/officeart/2018/2/layout/IconLabelList"/>
    <dgm:cxn modelId="{7E992227-5986-4F54-B422-EF6CD432B2C3}" type="presParOf" srcId="{0E75465A-2A5D-4645-9FE6-B625FF2FFBCC}" destId="{89938359-63DB-47B0-9352-729FE225C14B}" srcOrd="1" destOrd="0" presId="urn:microsoft.com/office/officeart/2018/2/layout/IconLabelList"/>
    <dgm:cxn modelId="{ACB97FC8-7286-4F1E-B03B-ABD80911EADF}" type="presParOf" srcId="{0E75465A-2A5D-4645-9FE6-B625FF2FFBCC}" destId="{B3849EB3-7297-4CA2-8160-4231AB7E4BE9}" srcOrd="2" destOrd="0" presId="urn:microsoft.com/office/officeart/2018/2/layout/IconLabelList"/>
    <dgm:cxn modelId="{B8BFB5F0-0ADC-425E-A022-25AC41F1EE89}" type="presParOf" srcId="{B3849EB3-7297-4CA2-8160-4231AB7E4BE9}" destId="{F9681C4F-5DAC-4131-9090-0BBF14461C9E}" srcOrd="0" destOrd="0" presId="urn:microsoft.com/office/officeart/2018/2/layout/IconLabelList"/>
    <dgm:cxn modelId="{9F3D9CA1-36F9-419A-A596-48A2988A0363}" type="presParOf" srcId="{B3849EB3-7297-4CA2-8160-4231AB7E4BE9}" destId="{F1BB5888-695F-468F-8722-F01F2B15A797}" srcOrd="1" destOrd="0" presId="urn:microsoft.com/office/officeart/2018/2/layout/IconLabelList"/>
    <dgm:cxn modelId="{E80D1DFA-5F97-4587-BDBD-6B3EEC1C5575}" type="presParOf" srcId="{B3849EB3-7297-4CA2-8160-4231AB7E4BE9}" destId="{C5505B01-4603-492F-8AC9-04B490901600}" srcOrd="2" destOrd="0" presId="urn:microsoft.com/office/officeart/2018/2/layout/IconLabelList"/>
    <dgm:cxn modelId="{B8614E60-3081-4AC6-ABA9-A3284D1CF879}" type="presParOf" srcId="{0E75465A-2A5D-4645-9FE6-B625FF2FFBCC}" destId="{3AE52D41-09A6-4B30-BD71-819C99904CC0}" srcOrd="3" destOrd="0" presId="urn:microsoft.com/office/officeart/2018/2/layout/IconLabelList"/>
    <dgm:cxn modelId="{B1BA02C0-42AA-4536-B032-7964FA80F0F7}" type="presParOf" srcId="{0E75465A-2A5D-4645-9FE6-B625FF2FFBCC}" destId="{14F0E89D-8F0E-4457-A81F-0B39B655C554}" srcOrd="4" destOrd="0" presId="urn:microsoft.com/office/officeart/2018/2/layout/IconLabelList"/>
    <dgm:cxn modelId="{406D8469-C124-4CF7-BFBA-CB143D92E303}" type="presParOf" srcId="{14F0E89D-8F0E-4457-A81F-0B39B655C554}" destId="{0ED1BB1A-DCDA-4495-8CAF-DF083382E938}" srcOrd="0" destOrd="0" presId="urn:microsoft.com/office/officeart/2018/2/layout/IconLabelList"/>
    <dgm:cxn modelId="{96B37C58-CD47-41A9-A863-8D687E0A0AF1}" type="presParOf" srcId="{14F0E89D-8F0E-4457-A81F-0B39B655C554}" destId="{0EF8532C-642A-463C-B22E-C9A6A9A43F55}" srcOrd="1" destOrd="0" presId="urn:microsoft.com/office/officeart/2018/2/layout/IconLabelList"/>
    <dgm:cxn modelId="{5CFFBA49-ED5E-4625-943D-09D52DD0ADD5}" type="presParOf" srcId="{14F0E89D-8F0E-4457-A81F-0B39B655C554}" destId="{7B212C7B-4ECE-4352-8DEE-77E547DFF6DD}" srcOrd="2" destOrd="0" presId="urn:microsoft.com/office/officeart/2018/2/layout/IconLabelList"/>
    <dgm:cxn modelId="{D7180364-51CF-4E30-B066-ABA40691EB87}" type="presParOf" srcId="{0E75465A-2A5D-4645-9FE6-B625FF2FFBCC}" destId="{064554A2-0616-4373-909F-55F54B5F9B6A}" srcOrd="5" destOrd="0" presId="urn:microsoft.com/office/officeart/2018/2/layout/IconLabelList"/>
    <dgm:cxn modelId="{62E7BC5A-AE21-44CA-9E5A-C4D80B5D584D}" type="presParOf" srcId="{0E75465A-2A5D-4645-9FE6-B625FF2FFBCC}" destId="{0D58AD0F-D6FE-4E97-AB4B-DDBA8EF80534}" srcOrd="6" destOrd="0" presId="urn:microsoft.com/office/officeart/2018/2/layout/IconLabelList"/>
    <dgm:cxn modelId="{6CD27C3F-B729-420C-BF9D-6FDD38684F3F}" type="presParOf" srcId="{0D58AD0F-D6FE-4E97-AB4B-DDBA8EF80534}" destId="{86D73F5A-CD69-4979-82C1-ABE56E8D6852}" srcOrd="0" destOrd="0" presId="urn:microsoft.com/office/officeart/2018/2/layout/IconLabelList"/>
    <dgm:cxn modelId="{04A71155-BB0E-444E-B8E6-D2B0FC2D8DF2}" type="presParOf" srcId="{0D58AD0F-D6FE-4E97-AB4B-DDBA8EF80534}" destId="{0EDE1D08-791E-4F22-90B7-4DFF22B21695}" srcOrd="1" destOrd="0" presId="urn:microsoft.com/office/officeart/2018/2/layout/IconLabelList"/>
    <dgm:cxn modelId="{4B1C72D8-5722-412E-94E8-E05E277FA561}" type="presParOf" srcId="{0D58AD0F-D6FE-4E97-AB4B-DDBA8EF80534}" destId="{6CC36E7D-91B1-4571-848C-134AD41A02F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406B43-E06E-4161-AB5E-431592EF9D0D}">
      <dsp:nvSpPr>
        <dsp:cNvPr id="0" name=""/>
        <dsp:cNvSpPr/>
      </dsp:nvSpPr>
      <dsp:spPr>
        <a:xfrm>
          <a:off x="0" y="640"/>
          <a:ext cx="5914209" cy="149925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782013-47E2-4736-A841-26B2F00B896A}">
      <dsp:nvSpPr>
        <dsp:cNvPr id="0" name=""/>
        <dsp:cNvSpPr/>
      </dsp:nvSpPr>
      <dsp:spPr>
        <a:xfrm>
          <a:off x="453523" y="337971"/>
          <a:ext cx="824587" cy="8245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685A23-FB22-4F4A-81F5-91A85AB8B19A}">
      <dsp:nvSpPr>
        <dsp:cNvPr id="0" name=""/>
        <dsp:cNvSpPr/>
      </dsp:nvSpPr>
      <dsp:spPr>
        <a:xfrm>
          <a:off x="1731633" y="640"/>
          <a:ext cx="4182575" cy="1499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71" tIns="158671" rIns="158671" bIns="15867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Communication factor ( Poor listening, lack of information given)</a:t>
          </a:r>
          <a:endParaRPr lang="en-US" sz="2500" kern="1200" dirty="0"/>
        </a:p>
      </dsp:txBody>
      <dsp:txXfrm>
        <a:off x="1731633" y="640"/>
        <a:ext cx="4182575" cy="1499250"/>
      </dsp:txXfrm>
    </dsp:sp>
    <dsp:sp modelId="{D96C7D31-CEC5-4123-BF77-1D2549558EC7}">
      <dsp:nvSpPr>
        <dsp:cNvPr id="0" name=""/>
        <dsp:cNvSpPr/>
      </dsp:nvSpPr>
      <dsp:spPr>
        <a:xfrm>
          <a:off x="0" y="1874703"/>
          <a:ext cx="5914209" cy="149925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6F939E-E691-4188-9072-FB8FCE8446BA}">
      <dsp:nvSpPr>
        <dsp:cNvPr id="0" name=""/>
        <dsp:cNvSpPr/>
      </dsp:nvSpPr>
      <dsp:spPr>
        <a:xfrm>
          <a:off x="453523" y="2212034"/>
          <a:ext cx="824587" cy="8245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130529-E53F-4467-BEFB-2D57261036F5}">
      <dsp:nvSpPr>
        <dsp:cNvPr id="0" name=""/>
        <dsp:cNvSpPr/>
      </dsp:nvSpPr>
      <dsp:spPr>
        <a:xfrm>
          <a:off x="1731633" y="1874703"/>
          <a:ext cx="4182575" cy="1499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71" tIns="158671" rIns="158671" bIns="15867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Structural factor ( Size of the team)</a:t>
          </a:r>
          <a:endParaRPr lang="en-US" sz="2500" kern="1200" dirty="0"/>
        </a:p>
      </dsp:txBody>
      <dsp:txXfrm>
        <a:off x="1731633" y="1874703"/>
        <a:ext cx="4182575" cy="1499250"/>
      </dsp:txXfrm>
    </dsp:sp>
    <dsp:sp modelId="{07AB1DB0-D9F4-4A10-B824-3E9BE9496148}">
      <dsp:nvSpPr>
        <dsp:cNvPr id="0" name=""/>
        <dsp:cNvSpPr/>
      </dsp:nvSpPr>
      <dsp:spPr>
        <a:xfrm>
          <a:off x="0" y="3748766"/>
          <a:ext cx="5914209" cy="149925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56FDD5-99A2-4DE7-8954-510E627BC3FE}">
      <dsp:nvSpPr>
        <dsp:cNvPr id="0" name=""/>
        <dsp:cNvSpPr/>
      </dsp:nvSpPr>
      <dsp:spPr>
        <a:xfrm>
          <a:off x="453523" y="4086097"/>
          <a:ext cx="824587" cy="8245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89F002-55DE-4EDF-A9FE-259EF1F98433}">
      <dsp:nvSpPr>
        <dsp:cNvPr id="0" name=""/>
        <dsp:cNvSpPr/>
      </dsp:nvSpPr>
      <dsp:spPr>
        <a:xfrm>
          <a:off x="1731633" y="3748766"/>
          <a:ext cx="4182575" cy="1499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71" tIns="158671" rIns="158671" bIns="15867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Personal factors ( Personal goals and needs)</a:t>
          </a:r>
          <a:endParaRPr lang="en-US" sz="2500" kern="1200" dirty="0"/>
        </a:p>
      </dsp:txBody>
      <dsp:txXfrm>
        <a:off x="1731633" y="3748766"/>
        <a:ext cx="4182575" cy="149925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1341F3-E405-4A91-AEE0-D32FCEFD3F14}">
      <dsp:nvSpPr>
        <dsp:cNvPr id="0" name=""/>
        <dsp:cNvSpPr/>
      </dsp:nvSpPr>
      <dsp:spPr>
        <a:xfrm>
          <a:off x="0" y="4210"/>
          <a:ext cx="10080911" cy="551752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94EA15-70EB-4CF8-89E7-FAA454938FB3}">
      <dsp:nvSpPr>
        <dsp:cNvPr id="0" name=""/>
        <dsp:cNvSpPr/>
      </dsp:nvSpPr>
      <dsp:spPr>
        <a:xfrm>
          <a:off x="166904" y="128355"/>
          <a:ext cx="303463" cy="30346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100827E-03C5-47C6-A173-EA3EEE5AEEC7}">
      <dsp:nvSpPr>
        <dsp:cNvPr id="0" name=""/>
        <dsp:cNvSpPr/>
      </dsp:nvSpPr>
      <dsp:spPr>
        <a:xfrm>
          <a:off x="637273" y="4210"/>
          <a:ext cx="4536409" cy="5517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394" tIns="58394" rIns="58394" bIns="58394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Competing</a:t>
          </a:r>
        </a:p>
      </dsp:txBody>
      <dsp:txXfrm>
        <a:off x="637273" y="4210"/>
        <a:ext cx="4536409" cy="551752"/>
      </dsp:txXfrm>
    </dsp:sp>
    <dsp:sp modelId="{A9707989-4470-4A72-8205-1FB90886F766}">
      <dsp:nvSpPr>
        <dsp:cNvPr id="0" name=""/>
        <dsp:cNvSpPr/>
      </dsp:nvSpPr>
      <dsp:spPr>
        <a:xfrm>
          <a:off x="5173683" y="4210"/>
          <a:ext cx="4906604" cy="5517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394" tIns="58394" rIns="58394" bIns="58394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- trying to prove your rights, showing, that someone is not correct</a:t>
          </a:r>
        </a:p>
      </dsp:txBody>
      <dsp:txXfrm>
        <a:off x="5173683" y="4210"/>
        <a:ext cx="4906604" cy="551752"/>
      </dsp:txXfrm>
    </dsp:sp>
    <dsp:sp modelId="{D09D59A0-0ECE-450C-988D-953AADBD314D}">
      <dsp:nvSpPr>
        <dsp:cNvPr id="0" name=""/>
        <dsp:cNvSpPr/>
      </dsp:nvSpPr>
      <dsp:spPr>
        <a:xfrm>
          <a:off x="0" y="693900"/>
          <a:ext cx="10080911" cy="551752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1D9F5E-6E3E-494C-A3AD-0EB88090768E}">
      <dsp:nvSpPr>
        <dsp:cNvPr id="0" name=""/>
        <dsp:cNvSpPr/>
      </dsp:nvSpPr>
      <dsp:spPr>
        <a:xfrm>
          <a:off x="166904" y="818045"/>
          <a:ext cx="303463" cy="30346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6D7BF10-DB6C-44CD-9172-D5BAD58400D6}">
      <dsp:nvSpPr>
        <dsp:cNvPr id="0" name=""/>
        <dsp:cNvSpPr/>
      </dsp:nvSpPr>
      <dsp:spPr>
        <a:xfrm>
          <a:off x="637273" y="693900"/>
          <a:ext cx="4536409" cy="5517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394" tIns="58394" rIns="58394" bIns="58394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latin typeface="Arial" panose="020B0604020202020204" pitchFamily="34" charset="0"/>
              <a:cs typeface="Arial" panose="020B0604020202020204" pitchFamily="34" charset="0"/>
            </a:rPr>
            <a:t>Compromising</a:t>
          </a:r>
        </a:p>
      </dsp:txBody>
      <dsp:txXfrm>
        <a:off x="637273" y="693900"/>
        <a:ext cx="4536409" cy="551752"/>
      </dsp:txXfrm>
    </dsp:sp>
    <dsp:sp modelId="{F7D07F96-9D98-48FD-8883-D36F569AB857}">
      <dsp:nvSpPr>
        <dsp:cNvPr id="0" name=""/>
        <dsp:cNvSpPr/>
      </dsp:nvSpPr>
      <dsp:spPr>
        <a:xfrm>
          <a:off x="5173683" y="693900"/>
          <a:ext cx="4906604" cy="5517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394" tIns="58394" rIns="58394" bIns="58394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- agreeing to someone else’s idea</a:t>
          </a:r>
        </a:p>
      </dsp:txBody>
      <dsp:txXfrm>
        <a:off x="5173683" y="693900"/>
        <a:ext cx="4906604" cy="551752"/>
      </dsp:txXfrm>
    </dsp:sp>
    <dsp:sp modelId="{237988BF-49F0-4E09-A74C-0AED9A75DBAB}">
      <dsp:nvSpPr>
        <dsp:cNvPr id="0" name=""/>
        <dsp:cNvSpPr/>
      </dsp:nvSpPr>
      <dsp:spPr>
        <a:xfrm>
          <a:off x="0" y="1383590"/>
          <a:ext cx="10080911" cy="551752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7AF35D-1BEB-47C9-A219-04274D3443B1}">
      <dsp:nvSpPr>
        <dsp:cNvPr id="0" name=""/>
        <dsp:cNvSpPr/>
      </dsp:nvSpPr>
      <dsp:spPr>
        <a:xfrm>
          <a:off x="166904" y="1507735"/>
          <a:ext cx="303463" cy="30346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8085427-308D-49CE-A712-FDFFAF2529E6}">
      <dsp:nvSpPr>
        <dsp:cNvPr id="0" name=""/>
        <dsp:cNvSpPr/>
      </dsp:nvSpPr>
      <dsp:spPr>
        <a:xfrm>
          <a:off x="637273" y="1383590"/>
          <a:ext cx="4536409" cy="5517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394" tIns="58394" rIns="58394" bIns="58394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latin typeface="Arial" panose="020B0604020202020204" pitchFamily="34" charset="0"/>
              <a:cs typeface="Arial" panose="020B0604020202020204" pitchFamily="34" charset="0"/>
            </a:rPr>
            <a:t>Collaborating</a:t>
          </a:r>
        </a:p>
      </dsp:txBody>
      <dsp:txXfrm>
        <a:off x="637273" y="1383590"/>
        <a:ext cx="4536409" cy="551752"/>
      </dsp:txXfrm>
    </dsp:sp>
    <dsp:sp modelId="{89359514-AFE6-4718-92AC-197B5ACBF343}">
      <dsp:nvSpPr>
        <dsp:cNvPr id="0" name=""/>
        <dsp:cNvSpPr/>
      </dsp:nvSpPr>
      <dsp:spPr>
        <a:xfrm>
          <a:off x="5173683" y="1383590"/>
          <a:ext cx="4906604" cy="5517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394" tIns="58394" rIns="58394" bIns="58394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- trying to find a solution for both parties</a:t>
          </a:r>
        </a:p>
      </dsp:txBody>
      <dsp:txXfrm>
        <a:off x="5173683" y="1383590"/>
        <a:ext cx="4906604" cy="551752"/>
      </dsp:txXfrm>
    </dsp:sp>
    <dsp:sp modelId="{43FEFA3D-926D-479A-84A5-80BEF68C4499}">
      <dsp:nvSpPr>
        <dsp:cNvPr id="0" name=""/>
        <dsp:cNvSpPr/>
      </dsp:nvSpPr>
      <dsp:spPr>
        <a:xfrm>
          <a:off x="0" y="2073281"/>
          <a:ext cx="10080911" cy="551752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42E38C-F304-4A5A-AE4F-592151C718DD}">
      <dsp:nvSpPr>
        <dsp:cNvPr id="0" name=""/>
        <dsp:cNvSpPr/>
      </dsp:nvSpPr>
      <dsp:spPr>
        <a:xfrm>
          <a:off x="166904" y="2197425"/>
          <a:ext cx="303463" cy="30346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25D9E02-30CA-4F3D-8CE1-D0D119772698}">
      <dsp:nvSpPr>
        <dsp:cNvPr id="0" name=""/>
        <dsp:cNvSpPr/>
      </dsp:nvSpPr>
      <dsp:spPr>
        <a:xfrm>
          <a:off x="637273" y="2073281"/>
          <a:ext cx="4536409" cy="5517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394" tIns="58394" rIns="58394" bIns="58394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latin typeface="Arial" panose="020B0604020202020204" pitchFamily="34" charset="0"/>
              <a:cs typeface="Arial" panose="020B0604020202020204" pitchFamily="34" charset="0"/>
            </a:rPr>
            <a:t>Avoiding</a:t>
          </a:r>
        </a:p>
      </dsp:txBody>
      <dsp:txXfrm>
        <a:off x="637273" y="2073281"/>
        <a:ext cx="4536409" cy="551752"/>
      </dsp:txXfrm>
    </dsp:sp>
    <dsp:sp modelId="{D21210E8-B57E-4F65-9084-912E126D6D60}">
      <dsp:nvSpPr>
        <dsp:cNvPr id="0" name=""/>
        <dsp:cNvSpPr/>
      </dsp:nvSpPr>
      <dsp:spPr>
        <a:xfrm>
          <a:off x="5173683" y="2073281"/>
          <a:ext cx="4906604" cy="5517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394" tIns="58394" rIns="58394" bIns="58394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- moving back from an unwanted situation </a:t>
          </a:r>
        </a:p>
      </dsp:txBody>
      <dsp:txXfrm>
        <a:off x="5173683" y="2073281"/>
        <a:ext cx="4906604" cy="551752"/>
      </dsp:txXfrm>
    </dsp:sp>
    <dsp:sp modelId="{82C268DF-2208-4BAC-AFFE-3486E0012975}">
      <dsp:nvSpPr>
        <dsp:cNvPr id="0" name=""/>
        <dsp:cNvSpPr/>
      </dsp:nvSpPr>
      <dsp:spPr>
        <a:xfrm>
          <a:off x="0" y="2762971"/>
          <a:ext cx="10080911" cy="551752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4C76E1-B340-478D-B1F4-ABAD313509B6}">
      <dsp:nvSpPr>
        <dsp:cNvPr id="0" name=""/>
        <dsp:cNvSpPr/>
      </dsp:nvSpPr>
      <dsp:spPr>
        <a:xfrm>
          <a:off x="166904" y="2887115"/>
          <a:ext cx="303463" cy="30346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B8E458B-3076-4BFB-87F1-053BD6D553F3}">
      <dsp:nvSpPr>
        <dsp:cNvPr id="0" name=""/>
        <dsp:cNvSpPr/>
      </dsp:nvSpPr>
      <dsp:spPr>
        <a:xfrm>
          <a:off x="637273" y="2762971"/>
          <a:ext cx="4536409" cy="5517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394" tIns="58394" rIns="58394" bIns="58394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Accommodating</a:t>
          </a:r>
        </a:p>
      </dsp:txBody>
      <dsp:txXfrm>
        <a:off x="637273" y="2762971"/>
        <a:ext cx="4536409" cy="551752"/>
      </dsp:txXfrm>
    </dsp:sp>
    <dsp:sp modelId="{08EF6DD3-9AAA-4FC7-818E-3A1B24D787E4}">
      <dsp:nvSpPr>
        <dsp:cNvPr id="0" name=""/>
        <dsp:cNvSpPr/>
      </dsp:nvSpPr>
      <dsp:spPr>
        <a:xfrm>
          <a:off x="5173683" y="2762971"/>
          <a:ext cx="4906604" cy="5517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394" tIns="58394" rIns="58394" bIns="58394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- trying to please someone; willing to help</a:t>
          </a:r>
        </a:p>
      </dsp:txBody>
      <dsp:txXfrm>
        <a:off x="5173683" y="2762971"/>
        <a:ext cx="4906604" cy="55175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E3EA01-A1B1-4978-A808-67B2B7D54673}">
      <dsp:nvSpPr>
        <dsp:cNvPr id="0" name=""/>
        <dsp:cNvSpPr/>
      </dsp:nvSpPr>
      <dsp:spPr>
        <a:xfrm>
          <a:off x="738571" y="275584"/>
          <a:ext cx="919704" cy="9197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34F99A-AD55-4A0E-BE58-B626AC617847}">
      <dsp:nvSpPr>
        <dsp:cNvPr id="0" name=""/>
        <dsp:cNvSpPr/>
      </dsp:nvSpPr>
      <dsp:spPr>
        <a:xfrm>
          <a:off x="176529" y="1544083"/>
          <a:ext cx="2043787" cy="10552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Listen – hear what the other person is trying to say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76529" y="1544083"/>
        <a:ext cx="2043787" cy="1055214"/>
      </dsp:txXfrm>
    </dsp:sp>
    <dsp:sp modelId="{F9681C4F-5DAC-4131-9090-0BBF14461C9E}">
      <dsp:nvSpPr>
        <dsp:cNvPr id="0" name=""/>
        <dsp:cNvSpPr/>
      </dsp:nvSpPr>
      <dsp:spPr>
        <a:xfrm>
          <a:off x="3140021" y="275584"/>
          <a:ext cx="919704" cy="9197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505B01-4603-492F-8AC9-04B490901600}">
      <dsp:nvSpPr>
        <dsp:cNvPr id="0" name=""/>
        <dsp:cNvSpPr/>
      </dsp:nvSpPr>
      <dsp:spPr>
        <a:xfrm>
          <a:off x="2577979" y="1544083"/>
          <a:ext cx="2043787" cy="10552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Acknowledge – Show, that you have listened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77979" y="1544083"/>
        <a:ext cx="2043787" cy="1055214"/>
      </dsp:txXfrm>
    </dsp:sp>
    <dsp:sp modelId="{0ED1BB1A-DCDA-4495-8CAF-DF083382E938}">
      <dsp:nvSpPr>
        <dsp:cNvPr id="0" name=""/>
        <dsp:cNvSpPr/>
      </dsp:nvSpPr>
      <dsp:spPr>
        <a:xfrm>
          <a:off x="5541471" y="275584"/>
          <a:ext cx="919704" cy="9197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212C7B-4ECE-4352-8DEE-77E547DFF6DD}">
      <dsp:nvSpPr>
        <dsp:cNvPr id="0" name=""/>
        <dsp:cNvSpPr/>
      </dsp:nvSpPr>
      <dsp:spPr>
        <a:xfrm>
          <a:off x="4979429" y="1544083"/>
          <a:ext cx="2043787" cy="10552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Respond to their needs and problems with your own idea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979429" y="1544083"/>
        <a:ext cx="2043787" cy="1055214"/>
      </dsp:txXfrm>
    </dsp:sp>
    <dsp:sp modelId="{86D73F5A-CD69-4979-82C1-ABE56E8D6852}">
      <dsp:nvSpPr>
        <dsp:cNvPr id="0" name=""/>
        <dsp:cNvSpPr/>
      </dsp:nvSpPr>
      <dsp:spPr>
        <a:xfrm>
          <a:off x="7942921" y="275584"/>
          <a:ext cx="919704" cy="91970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C36E7D-91B1-4571-848C-134AD41A02FE}">
      <dsp:nvSpPr>
        <dsp:cNvPr id="0" name=""/>
        <dsp:cNvSpPr/>
      </dsp:nvSpPr>
      <dsp:spPr>
        <a:xfrm>
          <a:off x="7380880" y="1544083"/>
          <a:ext cx="2043787" cy="10552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Resolve differences – give a solution to the issue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380880" y="1544083"/>
        <a:ext cx="2043787" cy="10552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3CADBD16-5BFB-4D9F-9646-C75D1B53BBB6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67188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14493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1437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8376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0530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098930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90816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020974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9102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pPr/>
              <a:t>12/2/2022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52888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pPr/>
              <a:t>12/2/2022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795264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pPr/>
              <a:t>12/2/2022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11377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pPr/>
              <a:t>12/2/2022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89213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pPr/>
              <a:t>12/2/2022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51447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pPr/>
              <a:t>12/2/2022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71943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06487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13746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CADBD16-5BFB-4D9F-9646-C75D1B53BBB6}" type="datetimeFigureOut">
              <a:rPr lang="en-US" smtClean="0"/>
              <a:pPr/>
              <a:t>12/2/2022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0722274-0FAA-4649-AA4E-4210F4F3216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38469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820" r:id="rId12"/>
    <p:sldLayoutId id="2147483821" r:id="rId13"/>
    <p:sldLayoutId id="2147483822" r:id="rId14"/>
    <p:sldLayoutId id="2147483823" r:id="rId15"/>
    <p:sldLayoutId id="2147483824" r:id="rId16"/>
    <p:sldLayoutId id="214748382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2.jpeg"/><Relationship Id="rId7" Type="http://schemas.openxmlformats.org/officeDocument/2006/relationships/diagramColors" Target="../diagrams/colors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74DB5A-4E27-BC17-14D2-72D74B841BC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What is a conflict?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67DE7D-1481-F117-DCA0-CADD438B07B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- A disagreement and argument between people with different ideas.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680FAD1-EFD1-084D-960F-ECC39941924F}"/>
              </a:ext>
            </a:extLst>
          </p:cNvPr>
          <p:cNvSpPr txBox="1"/>
          <p:nvPr/>
        </p:nvSpPr>
        <p:spPr>
          <a:xfrm flipH="1">
            <a:off x="2683933" y="4978399"/>
            <a:ext cx="51131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(Merriam-webster, 2022)</a:t>
            </a:r>
          </a:p>
        </p:txBody>
      </p:sp>
    </p:spTree>
    <p:extLst>
      <p:ext uri="{BB962C8B-B14F-4D97-AF65-F5344CB8AC3E}">
        <p14:creationId xmlns:p14="http://schemas.microsoft.com/office/powerpoint/2010/main" val="33859169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44707075-25D1-495F-9D67-1D706D7A76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17540CD5-A20B-4B7C-822A-C9C9A7245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88"/>
            <a:ext cx="3823215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B665D7-E7D2-E00B-1B9B-B5503959F3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599" y="1055077"/>
            <a:ext cx="2532909" cy="479457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262626"/>
                </a:solidFill>
              </a:rPr>
              <a:t>Conflict categories</a:t>
            </a:r>
          </a:p>
        </p:txBody>
      </p: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65A3E01E-7BC8-4D86-8005-AB7C3F9607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2053" y="-2"/>
            <a:ext cx="753994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D97FC912-160E-0F23-B877-1E80C1A599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72872024"/>
              </p:ext>
            </p:extLst>
          </p:nvPr>
        </p:nvGraphicFramePr>
        <p:xfrm>
          <a:off x="5470072" y="804670"/>
          <a:ext cx="5914209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E55C9BB5-1684-291C-4311-9A5C03FFE946}"/>
              </a:ext>
            </a:extLst>
          </p:cNvPr>
          <p:cNvSpPr txBox="1"/>
          <p:nvPr/>
        </p:nvSpPr>
        <p:spPr>
          <a:xfrm>
            <a:off x="5650173" y="6379383"/>
            <a:ext cx="57341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Atsumbe</a:t>
            </a:r>
            <a:r>
              <a:rPr lang="en-GB" dirty="0"/>
              <a:t>, B.N. and Saba, T.M, 2009, p.173)</a:t>
            </a:r>
          </a:p>
        </p:txBody>
      </p:sp>
    </p:spTree>
    <p:extLst>
      <p:ext uri="{BB962C8B-B14F-4D97-AF65-F5344CB8AC3E}">
        <p14:creationId xmlns:p14="http://schemas.microsoft.com/office/powerpoint/2010/main" val="31877884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 16">
            <a:extLst>
              <a:ext uri="{FF2B5EF4-FFF2-40B4-BE49-F238E27FC236}">
                <a16:creationId xmlns:a16="http://schemas.microsoft.com/office/drawing/2014/main" id="{549F74E8-F042-4726-8D21-ADFDAC51F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691" y="486459"/>
            <a:ext cx="11227442" cy="5883295"/>
          </a:xfrm>
          <a:custGeom>
            <a:avLst/>
            <a:gdLst>
              <a:gd name="connsiteX0" fmla="*/ 11005446 w 11227442"/>
              <a:gd name="connsiteY0" fmla="*/ 5592355 h 5883295"/>
              <a:gd name="connsiteX1" fmla="*/ 10923594 w 11227442"/>
              <a:gd name="connsiteY1" fmla="*/ 5674207 h 5883295"/>
              <a:gd name="connsiteX2" fmla="*/ 11005446 w 11227442"/>
              <a:gd name="connsiteY2" fmla="*/ 5756059 h 5883295"/>
              <a:gd name="connsiteX3" fmla="*/ 11087298 w 11227442"/>
              <a:gd name="connsiteY3" fmla="*/ 5674207 h 5883295"/>
              <a:gd name="connsiteX4" fmla="*/ 11005446 w 11227442"/>
              <a:gd name="connsiteY4" fmla="*/ 5592355 h 5883295"/>
              <a:gd name="connsiteX5" fmla="*/ 211551 w 11227442"/>
              <a:gd name="connsiteY5" fmla="*/ 5592355 h 5883295"/>
              <a:gd name="connsiteX6" fmla="*/ 129698 w 11227442"/>
              <a:gd name="connsiteY6" fmla="*/ 5674207 h 5883295"/>
              <a:gd name="connsiteX7" fmla="*/ 211551 w 11227442"/>
              <a:gd name="connsiteY7" fmla="*/ 5756059 h 5883295"/>
              <a:gd name="connsiteX8" fmla="*/ 293402 w 11227442"/>
              <a:gd name="connsiteY8" fmla="*/ 5674207 h 5883295"/>
              <a:gd name="connsiteX9" fmla="*/ 211551 w 11227442"/>
              <a:gd name="connsiteY9" fmla="*/ 5592355 h 5883295"/>
              <a:gd name="connsiteX10" fmla="*/ 211551 w 11227442"/>
              <a:gd name="connsiteY10" fmla="*/ 128350 h 5883295"/>
              <a:gd name="connsiteX11" fmla="*/ 138754 w 11227442"/>
              <a:gd name="connsiteY11" fmla="*/ 201147 h 5883295"/>
              <a:gd name="connsiteX12" fmla="*/ 211551 w 11227442"/>
              <a:gd name="connsiteY12" fmla="*/ 273944 h 5883295"/>
              <a:gd name="connsiteX13" fmla="*/ 284348 w 11227442"/>
              <a:gd name="connsiteY13" fmla="*/ 201147 h 5883295"/>
              <a:gd name="connsiteX14" fmla="*/ 211551 w 11227442"/>
              <a:gd name="connsiteY14" fmla="*/ 128350 h 5883295"/>
              <a:gd name="connsiteX15" fmla="*/ 11005446 w 11227442"/>
              <a:gd name="connsiteY15" fmla="*/ 110367 h 5883295"/>
              <a:gd name="connsiteX16" fmla="*/ 10923594 w 11227442"/>
              <a:gd name="connsiteY16" fmla="*/ 192219 h 5883295"/>
              <a:gd name="connsiteX17" fmla="*/ 11005446 w 11227442"/>
              <a:gd name="connsiteY17" fmla="*/ 274071 h 5883295"/>
              <a:gd name="connsiteX18" fmla="*/ 11087298 w 11227442"/>
              <a:gd name="connsiteY18" fmla="*/ 192219 h 5883295"/>
              <a:gd name="connsiteX19" fmla="*/ 11005446 w 11227442"/>
              <a:gd name="connsiteY19" fmla="*/ 110367 h 5883295"/>
              <a:gd name="connsiteX20" fmla="*/ 0 w 11227442"/>
              <a:gd name="connsiteY20" fmla="*/ 0 h 5883295"/>
              <a:gd name="connsiteX21" fmla="*/ 11227442 w 11227442"/>
              <a:gd name="connsiteY21" fmla="*/ 0 h 5883295"/>
              <a:gd name="connsiteX22" fmla="*/ 11227442 w 11227442"/>
              <a:gd name="connsiteY22" fmla="*/ 5883295 h 5883295"/>
              <a:gd name="connsiteX23" fmla="*/ 0 w 11227442"/>
              <a:gd name="connsiteY23" fmla="*/ 5883295 h 58832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1227442" h="5883295">
                <a:moveTo>
                  <a:pt x="11005446" y="5592355"/>
                </a:moveTo>
                <a:cubicBezTo>
                  <a:pt x="10960240" y="5592355"/>
                  <a:pt x="10923594" y="5629001"/>
                  <a:pt x="10923594" y="5674207"/>
                </a:cubicBezTo>
                <a:cubicBezTo>
                  <a:pt x="10923594" y="5719413"/>
                  <a:pt x="10960240" y="5756059"/>
                  <a:pt x="11005446" y="5756059"/>
                </a:cubicBezTo>
                <a:cubicBezTo>
                  <a:pt x="11050652" y="5756059"/>
                  <a:pt x="11087298" y="5719413"/>
                  <a:pt x="11087298" y="5674207"/>
                </a:cubicBezTo>
                <a:cubicBezTo>
                  <a:pt x="11087298" y="5629001"/>
                  <a:pt x="11050652" y="5592355"/>
                  <a:pt x="11005446" y="5592355"/>
                </a:cubicBezTo>
                <a:close/>
                <a:moveTo>
                  <a:pt x="211551" y="5592355"/>
                </a:moveTo>
                <a:cubicBezTo>
                  <a:pt x="166344" y="5592355"/>
                  <a:pt x="129698" y="5629001"/>
                  <a:pt x="129698" y="5674207"/>
                </a:cubicBezTo>
                <a:cubicBezTo>
                  <a:pt x="129698" y="5719413"/>
                  <a:pt x="166344" y="5756059"/>
                  <a:pt x="211551" y="5756059"/>
                </a:cubicBezTo>
                <a:cubicBezTo>
                  <a:pt x="256756" y="5756059"/>
                  <a:pt x="293402" y="5719413"/>
                  <a:pt x="293402" y="5674207"/>
                </a:cubicBezTo>
                <a:cubicBezTo>
                  <a:pt x="293402" y="5629001"/>
                  <a:pt x="256756" y="5592355"/>
                  <a:pt x="211551" y="5592355"/>
                </a:cubicBezTo>
                <a:close/>
                <a:moveTo>
                  <a:pt x="211551" y="128350"/>
                </a:moveTo>
                <a:cubicBezTo>
                  <a:pt x="171346" y="128350"/>
                  <a:pt x="138754" y="160942"/>
                  <a:pt x="138754" y="201147"/>
                </a:cubicBezTo>
                <a:cubicBezTo>
                  <a:pt x="138754" y="241352"/>
                  <a:pt x="171346" y="273944"/>
                  <a:pt x="211551" y="273944"/>
                </a:cubicBezTo>
                <a:cubicBezTo>
                  <a:pt x="251756" y="273944"/>
                  <a:pt x="284348" y="241352"/>
                  <a:pt x="284348" y="201147"/>
                </a:cubicBezTo>
                <a:cubicBezTo>
                  <a:pt x="284348" y="160942"/>
                  <a:pt x="251756" y="128350"/>
                  <a:pt x="211551" y="128350"/>
                </a:cubicBezTo>
                <a:close/>
                <a:moveTo>
                  <a:pt x="11005446" y="110367"/>
                </a:moveTo>
                <a:cubicBezTo>
                  <a:pt x="10960240" y="110367"/>
                  <a:pt x="10923594" y="147013"/>
                  <a:pt x="10923594" y="192219"/>
                </a:cubicBezTo>
                <a:cubicBezTo>
                  <a:pt x="10923594" y="237425"/>
                  <a:pt x="10960240" y="274071"/>
                  <a:pt x="11005446" y="274071"/>
                </a:cubicBezTo>
                <a:cubicBezTo>
                  <a:pt x="11050652" y="274071"/>
                  <a:pt x="11087298" y="237425"/>
                  <a:pt x="11087298" y="192219"/>
                </a:cubicBezTo>
                <a:cubicBezTo>
                  <a:pt x="11087298" y="147013"/>
                  <a:pt x="11050652" y="110367"/>
                  <a:pt x="11005446" y="110367"/>
                </a:cubicBezTo>
                <a:close/>
                <a:moveTo>
                  <a:pt x="0" y="0"/>
                </a:moveTo>
                <a:lnTo>
                  <a:pt x="11227442" y="0"/>
                </a:lnTo>
                <a:lnTo>
                  <a:pt x="11227442" y="5883295"/>
                </a:lnTo>
                <a:lnTo>
                  <a:pt x="0" y="5883295"/>
                </a:lnTo>
                <a:close/>
              </a:path>
            </a:pathLst>
          </a:custGeom>
          <a:blipFill dpi="0" rotWithShape="1">
            <a:blip r:embed="rId3">
              <a:alphaModFix amt="83000"/>
              <a:duotone>
                <a:schemeClr val="bg2">
                  <a:shade val="45000"/>
                  <a:satMod val="135000"/>
                </a:schemeClr>
                <a:prstClr val="white"/>
              </a:duotone>
            </a:blip>
            <a:srcRect/>
            <a:tile tx="0" ty="0" sx="90000" sy="100000" flip="none" algn="ctr"/>
          </a:blipFill>
          <a:ln w="6350">
            <a:gradFill>
              <a:gsLst>
                <a:gs pos="0">
                  <a:schemeClr val="bg1">
                    <a:alpha val="55000"/>
                  </a:schemeClr>
                </a:gs>
                <a:gs pos="74000">
                  <a:schemeClr val="bg1">
                    <a:alpha val="40000"/>
                  </a:schemeClr>
                </a:gs>
                <a:gs pos="82000">
                  <a:schemeClr val="bg1">
                    <a:alpha val="88000"/>
                  </a:schemeClr>
                </a:gs>
                <a:gs pos="100000">
                  <a:schemeClr val="bg1">
                    <a:alpha val="0"/>
                  </a:schemeClr>
                </a:gs>
              </a:gsLst>
              <a:lin ang="5400000" scaled="1"/>
            </a:gradFill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5" name="Group 25">
            <a:extLst>
              <a:ext uri="{FF2B5EF4-FFF2-40B4-BE49-F238E27FC236}">
                <a16:creationId xmlns:a16="http://schemas.microsoft.com/office/drawing/2014/main" id="{D6F470FB-C708-4957-912B-860D896FCB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8797" y="564162"/>
            <a:ext cx="11040784" cy="5728876"/>
            <a:chOff x="568797" y="564162"/>
            <a:chExt cx="11040784" cy="5728876"/>
          </a:xfrm>
        </p:grpSpPr>
        <p:sp>
          <p:nvSpPr>
            <p:cNvPr id="68" name="Donut 20">
              <a:extLst>
                <a:ext uri="{FF2B5EF4-FFF2-40B4-BE49-F238E27FC236}">
                  <a16:creationId xmlns:a16="http://schemas.microsoft.com/office/drawing/2014/main" id="{8F381EF2-298F-48CA-9B48-495BBCE1B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68797" y="564162"/>
              <a:ext cx="246888" cy="246888"/>
            </a:xfrm>
            <a:prstGeom prst="donut">
              <a:avLst>
                <a:gd name="adj" fmla="val 26304"/>
              </a:avLst>
            </a:prstGeom>
            <a:gradFill>
              <a:gsLst>
                <a:gs pos="20000">
                  <a:srgbClr val="949494"/>
                </a:gs>
                <a:gs pos="30000">
                  <a:srgbClr val="B2B2B2"/>
                </a:gs>
                <a:gs pos="51000">
                  <a:srgbClr val="E0DEDE">
                    <a:lumMod val="92000"/>
                  </a:srgbClr>
                </a:gs>
                <a:gs pos="8000">
                  <a:schemeClr val="bg1">
                    <a:lumMod val="41000"/>
                    <a:lumOff val="59000"/>
                  </a:schemeClr>
                </a:gs>
                <a:gs pos="89000">
                  <a:srgbClr val="7A7A7A"/>
                </a:gs>
              </a:gsLst>
              <a:lin ang="3600000" scaled="0"/>
            </a:gradFill>
            <a:ln>
              <a:noFill/>
            </a:ln>
            <a:effectLst>
              <a:outerShdw blurRad="63500" sx="101000" sy="101000" algn="ctr" rotWithShape="0">
                <a:prstClr val="black">
                  <a:alpha val="48000"/>
                </a:prstClr>
              </a:outerShdw>
            </a:effectLst>
            <a:scene3d>
              <a:camera prst="orthographicFront"/>
              <a:lightRig rig="threePt" dir="t">
                <a:rot lat="0" lon="0" rev="21360000"/>
              </a:lightRig>
            </a:scene3d>
            <a:sp3d>
              <a:bevelT w="19050" h="31750"/>
              <a:contourClr>
                <a:srgbClr val="F1F1F1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69" name="Donut 21">
              <a:extLst>
                <a:ext uri="{FF2B5EF4-FFF2-40B4-BE49-F238E27FC236}">
                  <a16:creationId xmlns:a16="http://schemas.microsoft.com/office/drawing/2014/main" id="{E922F88D-5E3F-47CD-9122-DB13A6C00D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2693" y="564162"/>
              <a:ext cx="246888" cy="246888"/>
            </a:xfrm>
            <a:prstGeom prst="donut">
              <a:avLst>
                <a:gd name="adj" fmla="val 26304"/>
              </a:avLst>
            </a:prstGeom>
            <a:gradFill>
              <a:gsLst>
                <a:gs pos="20000">
                  <a:srgbClr val="949494"/>
                </a:gs>
                <a:gs pos="30000">
                  <a:srgbClr val="B2B2B2"/>
                </a:gs>
                <a:gs pos="51000">
                  <a:srgbClr val="E0DEDE">
                    <a:lumMod val="92000"/>
                  </a:srgbClr>
                </a:gs>
                <a:gs pos="8000">
                  <a:schemeClr val="bg1">
                    <a:lumMod val="41000"/>
                    <a:lumOff val="59000"/>
                  </a:schemeClr>
                </a:gs>
                <a:gs pos="89000">
                  <a:srgbClr val="7A7A7A"/>
                </a:gs>
              </a:gsLst>
              <a:lin ang="3600000" scaled="0"/>
            </a:gradFill>
            <a:ln>
              <a:noFill/>
            </a:ln>
            <a:effectLst>
              <a:outerShdw blurRad="63500" sx="101000" sy="101000" algn="ctr" rotWithShape="0">
                <a:prstClr val="black">
                  <a:alpha val="48000"/>
                </a:prstClr>
              </a:outerShdw>
            </a:effectLst>
            <a:scene3d>
              <a:camera prst="orthographicFront"/>
              <a:lightRig rig="threePt" dir="t">
                <a:rot lat="0" lon="0" rev="21360000"/>
              </a:lightRig>
            </a:scene3d>
            <a:sp3d>
              <a:bevelT w="19050" h="31750"/>
              <a:contourClr>
                <a:srgbClr val="F1F1F1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70" name="Donut 22">
              <a:extLst>
                <a:ext uri="{FF2B5EF4-FFF2-40B4-BE49-F238E27FC236}">
                  <a16:creationId xmlns:a16="http://schemas.microsoft.com/office/drawing/2014/main" id="{DB0E66D0-C5DB-4356-9A02-3EF30C5DF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68797" y="6046150"/>
              <a:ext cx="246888" cy="246888"/>
            </a:xfrm>
            <a:prstGeom prst="donut">
              <a:avLst>
                <a:gd name="adj" fmla="val 26304"/>
              </a:avLst>
            </a:prstGeom>
            <a:gradFill>
              <a:gsLst>
                <a:gs pos="20000">
                  <a:srgbClr val="949494"/>
                </a:gs>
                <a:gs pos="30000">
                  <a:srgbClr val="B2B2B2"/>
                </a:gs>
                <a:gs pos="51000">
                  <a:srgbClr val="E0DEDE">
                    <a:lumMod val="92000"/>
                  </a:srgbClr>
                </a:gs>
                <a:gs pos="8000">
                  <a:schemeClr val="bg1">
                    <a:lumMod val="41000"/>
                    <a:lumOff val="59000"/>
                  </a:schemeClr>
                </a:gs>
                <a:gs pos="89000">
                  <a:srgbClr val="7A7A7A"/>
                </a:gs>
              </a:gsLst>
              <a:lin ang="3600000" scaled="0"/>
            </a:gradFill>
            <a:ln>
              <a:noFill/>
            </a:ln>
            <a:effectLst>
              <a:outerShdw blurRad="63500" sx="101000" sy="101000" algn="ctr" rotWithShape="0">
                <a:prstClr val="black">
                  <a:alpha val="48000"/>
                </a:prstClr>
              </a:outerShdw>
            </a:effectLst>
            <a:scene3d>
              <a:camera prst="orthographicFront"/>
              <a:lightRig rig="threePt" dir="t">
                <a:rot lat="0" lon="0" rev="21360000"/>
              </a:lightRig>
            </a:scene3d>
            <a:sp3d>
              <a:bevelT w="19050" h="31750"/>
              <a:contourClr>
                <a:srgbClr val="F1F1F1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71" name="Donut 23">
              <a:extLst>
                <a:ext uri="{FF2B5EF4-FFF2-40B4-BE49-F238E27FC236}">
                  <a16:creationId xmlns:a16="http://schemas.microsoft.com/office/drawing/2014/main" id="{EFED4CDE-021C-4275-A82A-E41FF52765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2693" y="6046150"/>
              <a:ext cx="246888" cy="246888"/>
            </a:xfrm>
            <a:prstGeom prst="donut">
              <a:avLst>
                <a:gd name="adj" fmla="val 26304"/>
              </a:avLst>
            </a:prstGeom>
            <a:gradFill>
              <a:gsLst>
                <a:gs pos="20000">
                  <a:srgbClr val="949494"/>
                </a:gs>
                <a:gs pos="30000">
                  <a:srgbClr val="B2B2B2"/>
                </a:gs>
                <a:gs pos="51000">
                  <a:srgbClr val="E0DEDE">
                    <a:lumMod val="92000"/>
                  </a:srgbClr>
                </a:gs>
                <a:gs pos="8000">
                  <a:schemeClr val="bg1">
                    <a:lumMod val="41000"/>
                    <a:lumOff val="59000"/>
                  </a:schemeClr>
                </a:gs>
                <a:gs pos="89000">
                  <a:srgbClr val="7A7A7A"/>
                </a:gs>
              </a:gsLst>
              <a:lin ang="3600000" scaled="0"/>
            </a:gradFill>
            <a:ln>
              <a:noFill/>
            </a:ln>
            <a:effectLst>
              <a:outerShdw blurRad="63500" sx="101000" sy="101000" algn="ctr" rotWithShape="0">
                <a:prstClr val="black">
                  <a:alpha val="48000"/>
                </a:prstClr>
              </a:outerShdw>
            </a:effectLst>
            <a:scene3d>
              <a:camera prst="orthographicFront"/>
              <a:lightRig rig="threePt" dir="t">
                <a:rot lat="0" lon="0" rev="21360000"/>
              </a:lightRig>
            </a:scene3d>
            <a:sp3d>
              <a:bevelT w="19050" h="31750"/>
              <a:contourClr>
                <a:srgbClr val="F1F1F1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5335803-32E7-B917-835C-B1F6ACC20C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37373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Thomas, K. W., and Kilmann’s theory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DCCD18DB-504D-410B-B5EA-0B2482848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12410BA5-0DF5-A5E0-4719-5EEE61106F5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23397633"/>
              </p:ext>
            </p:extLst>
          </p:nvPr>
        </p:nvGraphicFramePr>
        <p:xfrm>
          <a:off x="815685" y="2556934"/>
          <a:ext cx="10080911" cy="33189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161090F3-7ADA-EC2B-3E41-B5E4E2077074}"/>
              </a:ext>
            </a:extLst>
          </p:cNvPr>
          <p:cNvSpPr txBox="1"/>
          <p:nvPr/>
        </p:nvSpPr>
        <p:spPr>
          <a:xfrm>
            <a:off x="1396169" y="5951224"/>
            <a:ext cx="64417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(Kilmann, R.H. and Thomas, K.W, 1977, p.309-310) </a:t>
            </a:r>
          </a:p>
        </p:txBody>
      </p:sp>
    </p:spTree>
    <p:extLst>
      <p:ext uri="{BB962C8B-B14F-4D97-AF65-F5344CB8AC3E}">
        <p14:creationId xmlns:p14="http://schemas.microsoft.com/office/powerpoint/2010/main" val="34107648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4" descr="Chess checkmate">
            <a:extLst>
              <a:ext uri="{FF2B5EF4-FFF2-40B4-BE49-F238E27FC236}">
                <a16:creationId xmlns:a16="http://schemas.microsoft.com/office/drawing/2014/main" id="{2C084F54-5002-AFE0-866B-5D6170243CE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75000"/>
          </a:blip>
          <a:srcRect t="8597" b="713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9" name="Freeform 16">
            <a:extLst>
              <a:ext uri="{FF2B5EF4-FFF2-40B4-BE49-F238E27FC236}">
                <a16:creationId xmlns:a16="http://schemas.microsoft.com/office/drawing/2014/main" id="{9F199BD9-9CC4-4B0F-9620-74BCAFC9F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691" y="486459"/>
            <a:ext cx="11227442" cy="5883295"/>
          </a:xfrm>
          <a:custGeom>
            <a:avLst/>
            <a:gdLst>
              <a:gd name="connsiteX0" fmla="*/ 11005446 w 11227442"/>
              <a:gd name="connsiteY0" fmla="*/ 5592355 h 5883295"/>
              <a:gd name="connsiteX1" fmla="*/ 10923594 w 11227442"/>
              <a:gd name="connsiteY1" fmla="*/ 5674207 h 5883295"/>
              <a:gd name="connsiteX2" fmla="*/ 11005446 w 11227442"/>
              <a:gd name="connsiteY2" fmla="*/ 5756059 h 5883295"/>
              <a:gd name="connsiteX3" fmla="*/ 11087298 w 11227442"/>
              <a:gd name="connsiteY3" fmla="*/ 5674207 h 5883295"/>
              <a:gd name="connsiteX4" fmla="*/ 11005446 w 11227442"/>
              <a:gd name="connsiteY4" fmla="*/ 5592355 h 5883295"/>
              <a:gd name="connsiteX5" fmla="*/ 211551 w 11227442"/>
              <a:gd name="connsiteY5" fmla="*/ 5592355 h 5883295"/>
              <a:gd name="connsiteX6" fmla="*/ 129698 w 11227442"/>
              <a:gd name="connsiteY6" fmla="*/ 5674207 h 5883295"/>
              <a:gd name="connsiteX7" fmla="*/ 211551 w 11227442"/>
              <a:gd name="connsiteY7" fmla="*/ 5756059 h 5883295"/>
              <a:gd name="connsiteX8" fmla="*/ 293402 w 11227442"/>
              <a:gd name="connsiteY8" fmla="*/ 5674207 h 5883295"/>
              <a:gd name="connsiteX9" fmla="*/ 211551 w 11227442"/>
              <a:gd name="connsiteY9" fmla="*/ 5592355 h 5883295"/>
              <a:gd name="connsiteX10" fmla="*/ 211551 w 11227442"/>
              <a:gd name="connsiteY10" fmla="*/ 128350 h 5883295"/>
              <a:gd name="connsiteX11" fmla="*/ 138754 w 11227442"/>
              <a:gd name="connsiteY11" fmla="*/ 201147 h 5883295"/>
              <a:gd name="connsiteX12" fmla="*/ 211551 w 11227442"/>
              <a:gd name="connsiteY12" fmla="*/ 273944 h 5883295"/>
              <a:gd name="connsiteX13" fmla="*/ 284348 w 11227442"/>
              <a:gd name="connsiteY13" fmla="*/ 201147 h 5883295"/>
              <a:gd name="connsiteX14" fmla="*/ 211551 w 11227442"/>
              <a:gd name="connsiteY14" fmla="*/ 128350 h 5883295"/>
              <a:gd name="connsiteX15" fmla="*/ 11005446 w 11227442"/>
              <a:gd name="connsiteY15" fmla="*/ 110367 h 5883295"/>
              <a:gd name="connsiteX16" fmla="*/ 10923594 w 11227442"/>
              <a:gd name="connsiteY16" fmla="*/ 192219 h 5883295"/>
              <a:gd name="connsiteX17" fmla="*/ 11005446 w 11227442"/>
              <a:gd name="connsiteY17" fmla="*/ 274071 h 5883295"/>
              <a:gd name="connsiteX18" fmla="*/ 11087298 w 11227442"/>
              <a:gd name="connsiteY18" fmla="*/ 192219 h 5883295"/>
              <a:gd name="connsiteX19" fmla="*/ 11005446 w 11227442"/>
              <a:gd name="connsiteY19" fmla="*/ 110367 h 5883295"/>
              <a:gd name="connsiteX20" fmla="*/ 0 w 11227442"/>
              <a:gd name="connsiteY20" fmla="*/ 0 h 5883295"/>
              <a:gd name="connsiteX21" fmla="*/ 11227442 w 11227442"/>
              <a:gd name="connsiteY21" fmla="*/ 0 h 5883295"/>
              <a:gd name="connsiteX22" fmla="*/ 11227442 w 11227442"/>
              <a:gd name="connsiteY22" fmla="*/ 5883295 h 5883295"/>
              <a:gd name="connsiteX23" fmla="*/ 0 w 11227442"/>
              <a:gd name="connsiteY23" fmla="*/ 5883295 h 58832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1227442" h="5883295">
                <a:moveTo>
                  <a:pt x="11005446" y="5592355"/>
                </a:moveTo>
                <a:cubicBezTo>
                  <a:pt x="10960240" y="5592355"/>
                  <a:pt x="10923594" y="5629001"/>
                  <a:pt x="10923594" y="5674207"/>
                </a:cubicBezTo>
                <a:cubicBezTo>
                  <a:pt x="10923594" y="5719413"/>
                  <a:pt x="10960240" y="5756059"/>
                  <a:pt x="11005446" y="5756059"/>
                </a:cubicBezTo>
                <a:cubicBezTo>
                  <a:pt x="11050652" y="5756059"/>
                  <a:pt x="11087298" y="5719413"/>
                  <a:pt x="11087298" y="5674207"/>
                </a:cubicBezTo>
                <a:cubicBezTo>
                  <a:pt x="11087298" y="5629001"/>
                  <a:pt x="11050652" y="5592355"/>
                  <a:pt x="11005446" y="5592355"/>
                </a:cubicBezTo>
                <a:close/>
                <a:moveTo>
                  <a:pt x="211551" y="5592355"/>
                </a:moveTo>
                <a:cubicBezTo>
                  <a:pt x="166344" y="5592355"/>
                  <a:pt x="129698" y="5629001"/>
                  <a:pt x="129698" y="5674207"/>
                </a:cubicBezTo>
                <a:cubicBezTo>
                  <a:pt x="129698" y="5719413"/>
                  <a:pt x="166344" y="5756059"/>
                  <a:pt x="211551" y="5756059"/>
                </a:cubicBezTo>
                <a:cubicBezTo>
                  <a:pt x="256756" y="5756059"/>
                  <a:pt x="293402" y="5719413"/>
                  <a:pt x="293402" y="5674207"/>
                </a:cubicBezTo>
                <a:cubicBezTo>
                  <a:pt x="293402" y="5629001"/>
                  <a:pt x="256756" y="5592355"/>
                  <a:pt x="211551" y="5592355"/>
                </a:cubicBezTo>
                <a:close/>
                <a:moveTo>
                  <a:pt x="211551" y="128350"/>
                </a:moveTo>
                <a:cubicBezTo>
                  <a:pt x="171346" y="128350"/>
                  <a:pt x="138754" y="160942"/>
                  <a:pt x="138754" y="201147"/>
                </a:cubicBezTo>
                <a:cubicBezTo>
                  <a:pt x="138754" y="241352"/>
                  <a:pt x="171346" y="273944"/>
                  <a:pt x="211551" y="273944"/>
                </a:cubicBezTo>
                <a:cubicBezTo>
                  <a:pt x="251756" y="273944"/>
                  <a:pt x="284348" y="241352"/>
                  <a:pt x="284348" y="201147"/>
                </a:cubicBezTo>
                <a:cubicBezTo>
                  <a:pt x="284348" y="160942"/>
                  <a:pt x="251756" y="128350"/>
                  <a:pt x="211551" y="128350"/>
                </a:cubicBezTo>
                <a:close/>
                <a:moveTo>
                  <a:pt x="11005446" y="110367"/>
                </a:moveTo>
                <a:cubicBezTo>
                  <a:pt x="10960240" y="110367"/>
                  <a:pt x="10923594" y="147013"/>
                  <a:pt x="10923594" y="192219"/>
                </a:cubicBezTo>
                <a:cubicBezTo>
                  <a:pt x="10923594" y="237425"/>
                  <a:pt x="10960240" y="274071"/>
                  <a:pt x="11005446" y="274071"/>
                </a:cubicBezTo>
                <a:cubicBezTo>
                  <a:pt x="11050652" y="274071"/>
                  <a:pt x="11087298" y="237425"/>
                  <a:pt x="11087298" y="192219"/>
                </a:cubicBezTo>
                <a:cubicBezTo>
                  <a:pt x="11087298" y="147013"/>
                  <a:pt x="11050652" y="110367"/>
                  <a:pt x="11005446" y="110367"/>
                </a:cubicBezTo>
                <a:close/>
                <a:moveTo>
                  <a:pt x="0" y="0"/>
                </a:moveTo>
                <a:lnTo>
                  <a:pt x="11227442" y="0"/>
                </a:lnTo>
                <a:lnTo>
                  <a:pt x="11227442" y="5883295"/>
                </a:lnTo>
                <a:lnTo>
                  <a:pt x="0" y="5883295"/>
                </a:lnTo>
                <a:close/>
              </a:path>
            </a:pathLst>
          </a:custGeom>
          <a:blipFill dpi="0" rotWithShape="1">
            <a:blip r:embed="rId4">
              <a:alphaModFix amt="86000"/>
              <a:duotone>
                <a:schemeClr val="bg2">
                  <a:shade val="45000"/>
                  <a:satMod val="135000"/>
                </a:schemeClr>
                <a:prstClr val="white"/>
              </a:duotone>
            </a:blip>
            <a:srcRect/>
            <a:tile tx="0" ty="0" sx="90000" sy="100000" flip="none" algn="ctr"/>
          </a:blipFill>
          <a:ln w="6350">
            <a:gradFill>
              <a:gsLst>
                <a:gs pos="0">
                  <a:schemeClr val="bg1">
                    <a:alpha val="55000"/>
                  </a:schemeClr>
                </a:gs>
                <a:gs pos="74000">
                  <a:schemeClr val="bg1">
                    <a:alpha val="40000"/>
                  </a:schemeClr>
                </a:gs>
                <a:gs pos="82000">
                  <a:schemeClr val="bg1">
                    <a:alpha val="88000"/>
                  </a:schemeClr>
                </a:gs>
                <a:gs pos="100000">
                  <a:schemeClr val="bg1">
                    <a:alpha val="0"/>
                  </a:schemeClr>
                </a:gs>
              </a:gsLst>
              <a:lin ang="5400000" scaled="1"/>
            </a:gradFill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1" name="Group 40">
            <a:extLst>
              <a:ext uri="{FF2B5EF4-FFF2-40B4-BE49-F238E27FC236}">
                <a16:creationId xmlns:a16="http://schemas.microsoft.com/office/drawing/2014/main" id="{5F79AD72-D7F9-447F-8319-0CD06D3937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8797" y="564162"/>
            <a:ext cx="11040784" cy="5728876"/>
            <a:chOff x="568797" y="564162"/>
            <a:chExt cx="11040784" cy="5728876"/>
          </a:xfrm>
        </p:grpSpPr>
        <p:sp>
          <p:nvSpPr>
            <p:cNvPr id="42" name="Donut 20">
              <a:extLst>
                <a:ext uri="{FF2B5EF4-FFF2-40B4-BE49-F238E27FC236}">
                  <a16:creationId xmlns:a16="http://schemas.microsoft.com/office/drawing/2014/main" id="{CBD35041-A658-481E-9DE1-81F9647B83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68797" y="564162"/>
              <a:ext cx="246888" cy="246888"/>
            </a:xfrm>
            <a:prstGeom prst="donut">
              <a:avLst>
                <a:gd name="adj" fmla="val 26304"/>
              </a:avLst>
            </a:prstGeom>
            <a:gradFill>
              <a:gsLst>
                <a:gs pos="20000">
                  <a:srgbClr val="949494"/>
                </a:gs>
                <a:gs pos="30000">
                  <a:srgbClr val="B2B2B2"/>
                </a:gs>
                <a:gs pos="51000">
                  <a:srgbClr val="E0DEDE">
                    <a:lumMod val="92000"/>
                  </a:srgbClr>
                </a:gs>
                <a:gs pos="8000">
                  <a:schemeClr val="bg1">
                    <a:lumMod val="41000"/>
                    <a:lumOff val="59000"/>
                  </a:schemeClr>
                </a:gs>
                <a:gs pos="89000">
                  <a:srgbClr val="7A7A7A"/>
                </a:gs>
              </a:gsLst>
              <a:lin ang="3600000" scaled="0"/>
            </a:gradFill>
            <a:ln>
              <a:noFill/>
            </a:ln>
            <a:effectLst>
              <a:outerShdw blurRad="63500" sx="101000" sy="101000" algn="ctr" rotWithShape="0">
                <a:prstClr val="black">
                  <a:alpha val="48000"/>
                </a:prstClr>
              </a:outerShdw>
            </a:effectLst>
            <a:scene3d>
              <a:camera prst="orthographicFront"/>
              <a:lightRig rig="threePt" dir="t">
                <a:rot lat="0" lon="0" rev="21360000"/>
              </a:lightRig>
            </a:scene3d>
            <a:sp3d>
              <a:bevelT w="19050" h="31750"/>
              <a:contourClr>
                <a:srgbClr val="F1F1F1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43" name="Donut 26">
              <a:extLst>
                <a:ext uri="{FF2B5EF4-FFF2-40B4-BE49-F238E27FC236}">
                  <a16:creationId xmlns:a16="http://schemas.microsoft.com/office/drawing/2014/main" id="{29E65BD7-9348-48B1-9F61-5FE048F43C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2693" y="564162"/>
              <a:ext cx="246888" cy="246888"/>
            </a:xfrm>
            <a:prstGeom prst="donut">
              <a:avLst>
                <a:gd name="adj" fmla="val 26304"/>
              </a:avLst>
            </a:prstGeom>
            <a:gradFill>
              <a:gsLst>
                <a:gs pos="20000">
                  <a:srgbClr val="949494"/>
                </a:gs>
                <a:gs pos="30000">
                  <a:srgbClr val="B2B2B2"/>
                </a:gs>
                <a:gs pos="51000">
                  <a:srgbClr val="E0DEDE">
                    <a:lumMod val="92000"/>
                  </a:srgbClr>
                </a:gs>
                <a:gs pos="8000">
                  <a:schemeClr val="bg1">
                    <a:lumMod val="41000"/>
                    <a:lumOff val="59000"/>
                  </a:schemeClr>
                </a:gs>
                <a:gs pos="89000">
                  <a:srgbClr val="7A7A7A"/>
                </a:gs>
              </a:gsLst>
              <a:lin ang="3600000" scaled="0"/>
            </a:gradFill>
            <a:ln>
              <a:noFill/>
            </a:ln>
            <a:effectLst>
              <a:outerShdw blurRad="63500" sx="101000" sy="101000" algn="ctr" rotWithShape="0">
                <a:prstClr val="black">
                  <a:alpha val="48000"/>
                </a:prstClr>
              </a:outerShdw>
            </a:effectLst>
            <a:scene3d>
              <a:camera prst="orthographicFront"/>
              <a:lightRig rig="threePt" dir="t">
                <a:rot lat="0" lon="0" rev="21360000"/>
              </a:lightRig>
            </a:scene3d>
            <a:sp3d>
              <a:bevelT w="19050" h="31750"/>
              <a:contourClr>
                <a:srgbClr val="F1F1F1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44" name="Donut 27">
              <a:extLst>
                <a:ext uri="{FF2B5EF4-FFF2-40B4-BE49-F238E27FC236}">
                  <a16:creationId xmlns:a16="http://schemas.microsoft.com/office/drawing/2014/main" id="{9A22153D-C655-4F9A-84E6-042F3CF3DF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68797" y="6046150"/>
              <a:ext cx="246888" cy="246888"/>
            </a:xfrm>
            <a:prstGeom prst="donut">
              <a:avLst>
                <a:gd name="adj" fmla="val 26304"/>
              </a:avLst>
            </a:prstGeom>
            <a:gradFill>
              <a:gsLst>
                <a:gs pos="20000">
                  <a:srgbClr val="949494"/>
                </a:gs>
                <a:gs pos="30000">
                  <a:srgbClr val="B2B2B2"/>
                </a:gs>
                <a:gs pos="51000">
                  <a:srgbClr val="E0DEDE">
                    <a:lumMod val="92000"/>
                  </a:srgbClr>
                </a:gs>
                <a:gs pos="8000">
                  <a:schemeClr val="bg1">
                    <a:lumMod val="41000"/>
                    <a:lumOff val="59000"/>
                  </a:schemeClr>
                </a:gs>
                <a:gs pos="89000">
                  <a:srgbClr val="7A7A7A"/>
                </a:gs>
              </a:gsLst>
              <a:lin ang="3600000" scaled="0"/>
            </a:gradFill>
            <a:ln>
              <a:noFill/>
            </a:ln>
            <a:effectLst>
              <a:outerShdw blurRad="63500" sx="101000" sy="101000" algn="ctr" rotWithShape="0">
                <a:prstClr val="black">
                  <a:alpha val="48000"/>
                </a:prstClr>
              </a:outerShdw>
            </a:effectLst>
            <a:scene3d>
              <a:camera prst="orthographicFront"/>
              <a:lightRig rig="threePt" dir="t">
                <a:rot lat="0" lon="0" rev="21360000"/>
              </a:lightRig>
            </a:scene3d>
            <a:sp3d>
              <a:bevelT w="19050" h="31750"/>
              <a:contourClr>
                <a:srgbClr val="F1F1F1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45" name="Donut 28">
              <a:extLst>
                <a:ext uri="{FF2B5EF4-FFF2-40B4-BE49-F238E27FC236}">
                  <a16:creationId xmlns:a16="http://schemas.microsoft.com/office/drawing/2014/main" id="{A51A1B2A-98EF-44B2-8DB4-E39FDF2FEE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2693" y="6046150"/>
              <a:ext cx="246888" cy="246888"/>
            </a:xfrm>
            <a:prstGeom prst="donut">
              <a:avLst>
                <a:gd name="adj" fmla="val 26304"/>
              </a:avLst>
            </a:prstGeom>
            <a:gradFill>
              <a:gsLst>
                <a:gs pos="20000">
                  <a:srgbClr val="949494"/>
                </a:gs>
                <a:gs pos="30000">
                  <a:srgbClr val="B2B2B2"/>
                </a:gs>
                <a:gs pos="51000">
                  <a:srgbClr val="E0DEDE">
                    <a:lumMod val="92000"/>
                  </a:srgbClr>
                </a:gs>
                <a:gs pos="8000">
                  <a:schemeClr val="bg1">
                    <a:lumMod val="41000"/>
                    <a:lumOff val="59000"/>
                  </a:schemeClr>
                </a:gs>
                <a:gs pos="89000">
                  <a:srgbClr val="7A7A7A"/>
                </a:gs>
              </a:gsLst>
              <a:lin ang="3600000" scaled="0"/>
            </a:gradFill>
            <a:ln>
              <a:noFill/>
            </a:ln>
            <a:effectLst>
              <a:outerShdw blurRad="63500" sx="101000" sy="101000" algn="ctr" rotWithShape="0">
                <a:prstClr val="black">
                  <a:alpha val="48000"/>
                </a:prstClr>
              </a:outerShdw>
            </a:effectLst>
            <a:scene3d>
              <a:camera prst="orthographicFront"/>
              <a:lightRig rig="threePt" dir="t">
                <a:rot lat="0" lon="0" rev="21360000"/>
              </a:lightRig>
            </a:scene3d>
            <a:sp3d>
              <a:bevelT w="19050" h="31750"/>
              <a:contourClr>
                <a:srgbClr val="F1F1F1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42CC1FF-2A0C-0D3C-C09E-A55867086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Advantages of the conflicts</a:t>
            </a:r>
          </a:p>
        </p:txBody>
      </p: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10747161-D3DE-4C9A-B2B1-642EF72857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6" name="Content Placeholder 2">
            <a:extLst>
              <a:ext uri="{FF2B5EF4-FFF2-40B4-BE49-F238E27FC236}">
                <a16:creationId xmlns:a16="http://schemas.microsoft.com/office/drawing/2014/main" id="{3165D137-8F78-EBA4-BE9F-7B4DC7E8CB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318936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New ideas, alternatives to your idea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Solving problems at work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Making better decisions by finding out the reason of the conflict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Everyone can make their point about the situation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E5FD2DD-23B2-6A52-7E09-7D65BC838AF3}"/>
              </a:ext>
            </a:extLst>
          </p:cNvPr>
          <p:cNvSpPr txBox="1"/>
          <p:nvPr/>
        </p:nvSpPr>
        <p:spPr>
          <a:xfrm>
            <a:off x="1787857" y="5158854"/>
            <a:ext cx="7301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(Sherrie </a:t>
            </a:r>
            <a:r>
              <a:rPr lang="en-GB" dirty="0" err="1"/>
              <a:t>Campbel</a:t>
            </a:r>
            <a:r>
              <a:rPr lang="en-GB" dirty="0"/>
              <a:t>, 2016)</a:t>
            </a:r>
          </a:p>
        </p:txBody>
      </p:sp>
    </p:spTree>
    <p:extLst>
      <p:ext uri="{BB962C8B-B14F-4D97-AF65-F5344CB8AC3E}">
        <p14:creationId xmlns:p14="http://schemas.microsoft.com/office/powerpoint/2010/main" val="41744883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955C7-E7E3-3DA7-3431-3863FDEA5B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Steps to take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0105110A-8904-E916-6DDD-96FE0987960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10117480"/>
              </p:ext>
            </p:extLst>
          </p:nvPr>
        </p:nvGraphicFramePr>
        <p:xfrm>
          <a:off x="1295400" y="2772384"/>
          <a:ext cx="9601197" cy="28748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C02922D4-4C10-7B44-0E4C-C9D672A9464E}"/>
              </a:ext>
            </a:extLst>
          </p:cNvPr>
          <p:cNvSpPr txBox="1"/>
          <p:nvPr/>
        </p:nvSpPr>
        <p:spPr>
          <a:xfrm>
            <a:off x="1446663" y="5909481"/>
            <a:ext cx="48176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(Vera, H., 2022)</a:t>
            </a:r>
          </a:p>
        </p:txBody>
      </p:sp>
    </p:spTree>
    <p:extLst>
      <p:ext uri="{BB962C8B-B14F-4D97-AF65-F5344CB8AC3E}">
        <p14:creationId xmlns:p14="http://schemas.microsoft.com/office/powerpoint/2010/main" val="64675018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AB946B"/>
      </a:accent1>
      <a:accent2>
        <a:srgbClr val="C04F32"/>
      </a:accent2>
      <a:accent3>
        <a:srgbClr val="DD8C3C"/>
      </a:accent3>
      <a:accent4>
        <a:srgbClr val="8E684C"/>
      </a:accent4>
      <a:accent5>
        <a:srgbClr val="CBAF62"/>
      </a:accent5>
      <a:accent6>
        <a:srgbClr val="803348"/>
      </a:accent6>
      <a:hlink>
        <a:srgbClr val="86724D"/>
      </a:hlink>
      <a:folHlink>
        <a:srgbClr val="B99E84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A2BEDC8B-F191-493B-BA33-0F4F800A89D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384</TotalTime>
  <Words>237</Words>
  <Application>Microsoft Office PowerPoint</Application>
  <PresentationFormat>Widescreen</PresentationFormat>
  <Paragraphs>32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Arial</vt:lpstr>
      <vt:lpstr>Garamond</vt:lpstr>
      <vt:lpstr>Organic</vt:lpstr>
      <vt:lpstr>What is a conflict?</vt:lpstr>
      <vt:lpstr>Conflict categories</vt:lpstr>
      <vt:lpstr>Thomas, K. W., and Kilmann’s theory</vt:lpstr>
      <vt:lpstr>Advantages of the conflicts</vt:lpstr>
      <vt:lpstr>Steps to take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conflict</dc:title>
  <dc:creator>Evelina Gajauskyte (2125731)</dc:creator>
  <cp:lastModifiedBy>Evelina Gajauskyte (2125731)</cp:lastModifiedBy>
  <cp:revision>8</cp:revision>
  <dcterms:created xsi:type="dcterms:W3CDTF">2022-11-24T14:49:30Z</dcterms:created>
  <dcterms:modified xsi:type="dcterms:W3CDTF">2022-12-02T12:49:50Z</dcterms:modified>
</cp:coreProperties>
</file>