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theme/theme7.xml" ContentType="application/vnd.openxmlformats-officedocument.theme+xml"/>
  <Override PartName="/ppt/slideLayouts/slideLayout8.xml" ContentType="application/vnd.openxmlformats-officedocument.presentationml.slideLayout+xml"/>
  <Override PartName="/ppt/theme/theme8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9.xml" ContentType="application/vnd.openxmlformats-officedocument.theme+xml"/>
  <Override PartName="/ppt/slideLayouts/slideLayout11.xml" ContentType="application/vnd.openxmlformats-officedocument.presentationml.slideLayout+xml"/>
  <Override PartName="/ppt/theme/theme10.xml" ContentType="application/vnd.openxmlformats-officedocument.theme+xml"/>
  <Override PartName="/ppt/slideLayouts/slideLayout12.xml" ContentType="application/vnd.openxmlformats-officedocument.presentationml.slideLayout+xml"/>
  <Override PartName="/ppt/theme/theme11.xml" ContentType="application/vnd.openxmlformats-officedocument.theme+xml"/>
  <Override PartName="/ppt/slideLayouts/slideLayout13.xml" ContentType="application/vnd.openxmlformats-officedocument.presentationml.slideLayout+xml"/>
  <Override PartName="/ppt/theme/theme12.xml" ContentType="application/vnd.openxmlformats-officedocument.theme+xml"/>
  <Override PartName="/ppt/slideLayouts/slideLayout14.xml" ContentType="application/vnd.openxmlformats-officedocument.presentationml.slideLayout+xml"/>
  <Override PartName="/ppt/theme/theme13.xml" ContentType="application/vnd.openxmlformats-officedocument.theme+xml"/>
  <Override PartName="/ppt/slideLayouts/slideLayout15.xml" ContentType="application/vnd.openxmlformats-officedocument.presentationml.slideLayout+xml"/>
  <Override PartName="/ppt/theme/theme14.xml" ContentType="application/vnd.openxmlformats-officedocument.theme+xml"/>
  <Override PartName="/ppt/slideLayouts/slideLayout16.xml" ContentType="application/vnd.openxmlformats-officedocument.presentationml.slideLayout+xml"/>
  <Override PartName="/ppt/theme/theme15.xml" ContentType="application/vnd.openxmlformats-officedocument.theme+xml"/>
  <Override PartName="/ppt/slideLayouts/slideLayout17.xml" ContentType="application/vnd.openxmlformats-officedocument.presentationml.slideLayout+xml"/>
  <Override PartName="/ppt/theme/theme16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17.xml" ContentType="application/vnd.openxmlformats-officedocument.theme+xml"/>
  <Override PartName="/ppt/slideLayouts/slideLayout26.xml" ContentType="application/vnd.openxmlformats-officedocument.presentationml.slideLayout+xml"/>
  <Override PartName="/ppt/theme/theme18.xml" ContentType="application/vnd.openxmlformats-officedocument.theme+xml"/>
  <Override PartName="/ppt/slideLayouts/slideLayout27.xml" ContentType="application/vnd.openxmlformats-officedocument.presentationml.slideLayout+xml"/>
  <Override PartName="/ppt/theme/theme19.xml" ContentType="application/vnd.openxmlformats-officedocument.theme+xml"/>
  <Override PartName="/ppt/slideLayouts/slideLayout28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46"/>
  </p:notesMasterIdLst>
  <p:sldIdLst>
    <p:sldId id="260" r:id="rId24"/>
    <p:sldId id="320" r:id="rId25"/>
    <p:sldId id="321" r:id="rId26"/>
    <p:sldId id="322" r:id="rId27"/>
    <p:sldId id="323" r:id="rId28"/>
    <p:sldId id="324" r:id="rId29"/>
    <p:sldId id="325" r:id="rId30"/>
    <p:sldId id="326" r:id="rId31"/>
    <p:sldId id="327" r:id="rId32"/>
    <p:sldId id="264" r:id="rId33"/>
    <p:sldId id="309" r:id="rId34"/>
    <p:sldId id="310" r:id="rId35"/>
    <p:sldId id="311" r:id="rId36"/>
    <p:sldId id="312" r:id="rId37"/>
    <p:sldId id="314" r:id="rId38"/>
    <p:sldId id="315" r:id="rId39"/>
    <p:sldId id="316" r:id="rId40"/>
    <p:sldId id="317" r:id="rId41"/>
    <p:sldId id="318" r:id="rId42"/>
    <p:sldId id="511" r:id="rId43"/>
    <p:sldId id="512" r:id="rId44"/>
    <p:sldId id="319" r:id="rId45"/>
  </p:sldIdLst>
  <p:sldSz cx="12192000" cy="6858000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2074A8"/>
    <a:srgbClr val="2588C5"/>
    <a:srgbClr val="195C85"/>
    <a:srgbClr val="245B82"/>
    <a:srgbClr val="165D86"/>
    <a:srgbClr val="11537D"/>
    <a:srgbClr val="155079"/>
    <a:srgbClr val="053E5D"/>
    <a:srgbClr val="023B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DE0AB3-D9FE-4519-9E04-8FFB80E6E264}" v="6" dt="2024-03-17T09:00:09.17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428" autoAdjust="0"/>
    <p:restoredTop sz="64575" autoAdjust="0"/>
  </p:normalViewPr>
  <p:slideViewPr>
    <p:cSldViewPr snapToGrid="0">
      <p:cViewPr varScale="1">
        <p:scale>
          <a:sx n="60" d="100"/>
          <a:sy n="60" d="100"/>
        </p:scale>
        <p:origin x="909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3.xml"/><Relationship Id="rId39" Type="http://schemas.openxmlformats.org/officeDocument/2006/relationships/slide" Target="slides/slide16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1.xml"/><Relationship Id="rId42" Type="http://schemas.openxmlformats.org/officeDocument/2006/relationships/slide" Target="slides/slide19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" Target="slides/slide6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slide" Target="slides/slide17.xml"/><Relationship Id="rId45" Type="http://schemas.openxmlformats.org/officeDocument/2006/relationships/slide" Target="slides/slide22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49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" Target="slides/slide8.xml"/><Relationship Id="rId44" Type="http://schemas.openxmlformats.org/officeDocument/2006/relationships/slide" Target="slides/slide21.xml"/><Relationship Id="rId52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slide" Target="slides/slide20.xml"/><Relationship Id="rId48" Type="http://schemas.openxmlformats.org/officeDocument/2006/relationships/viewProps" Target="viewProps.xml"/><Relationship Id="rId8" Type="http://schemas.openxmlformats.org/officeDocument/2006/relationships/slideMaster" Target="slideMasters/slideMaster5.xml"/><Relationship Id="rId51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46" Type="http://schemas.openxmlformats.org/officeDocument/2006/relationships/notesMaster" Target="notesMasters/notesMaster1.xml"/><Relationship Id="rId20" Type="http://schemas.openxmlformats.org/officeDocument/2006/relationships/slideMaster" Target="slideMasters/slideMaster17.xml"/><Relationship Id="rId41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e Piper (IMH)" userId="S::k.piper1@uwtsd.ac.uk::f69ee4e2-845b-4a1f-89c4-60fce9da139f" providerId="AD" clId="Web-{E0D71CED-02AD-1B08-27BA-DA9779F84BE0}"/>
    <pc:docChg chg="modSld">
      <pc:chgData name="Kate Piper (IMH)" userId="S::k.piper1@uwtsd.ac.uk::f69ee4e2-845b-4a1f-89c4-60fce9da139f" providerId="AD" clId="Web-{E0D71CED-02AD-1B08-27BA-DA9779F84BE0}" dt="2022-03-13T12:40:31.052" v="4" actId="20577"/>
      <pc:docMkLst>
        <pc:docMk/>
      </pc:docMkLst>
      <pc:sldChg chg="modSp">
        <pc:chgData name="Kate Piper (IMH)" userId="S::k.piper1@uwtsd.ac.uk::f69ee4e2-845b-4a1f-89c4-60fce9da139f" providerId="AD" clId="Web-{E0D71CED-02AD-1B08-27BA-DA9779F84BE0}" dt="2022-03-13T12:40:31.052" v="4" actId="20577"/>
        <pc:sldMkLst>
          <pc:docMk/>
          <pc:sldMk cId="2926164407" sldId="316"/>
        </pc:sldMkLst>
        <pc:spChg chg="mod">
          <ac:chgData name="Kate Piper (IMH)" userId="S::k.piper1@uwtsd.ac.uk::f69ee4e2-845b-4a1f-89c4-60fce9da139f" providerId="AD" clId="Web-{E0D71CED-02AD-1B08-27BA-DA9779F84BE0}" dt="2022-03-13T12:40:31.052" v="4" actId="20577"/>
          <ac:spMkLst>
            <pc:docMk/>
            <pc:sldMk cId="2926164407" sldId="316"/>
            <ac:spMk id="3" creationId="{DFEB6CD9-C8EB-4A5F-9D48-E1F63FA7FA21}"/>
          </ac:spMkLst>
        </pc:spChg>
      </pc:sldChg>
    </pc:docChg>
  </pc:docChgLst>
  <pc:docChgLst>
    <pc:chgData name="Kate Piper (IMH)" userId="f69ee4e2-845b-4a1f-89c4-60fce9da139f" providerId="ADAL" clId="{9F28672A-526E-4683-BD5C-549D078AF84D}"/>
    <pc:docChg chg="undo custSel addSld modSld">
      <pc:chgData name="Kate Piper (IMH)" userId="f69ee4e2-845b-4a1f-89c4-60fce9da139f" providerId="ADAL" clId="{9F28672A-526E-4683-BD5C-549D078AF84D}" dt="2024-03-13T14:33:52.441" v="1949"/>
      <pc:docMkLst>
        <pc:docMk/>
      </pc:docMkLst>
      <pc:sldChg chg="addSp delSp modSp new mod">
        <pc:chgData name="Kate Piper (IMH)" userId="f69ee4e2-845b-4a1f-89c4-60fce9da139f" providerId="ADAL" clId="{9F28672A-526E-4683-BD5C-549D078AF84D}" dt="2024-03-13T13:44:16.945" v="209" actId="207"/>
        <pc:sldMkLst>
          <pc:docMk/>
          <pc:sldMk cId="744572940" sldId="320"/>
        </pc:sldMkLst>
        <pc:spChg chg="del">
          <ac:chgData name="Kate Piper (IMH)" userId="f69ee4e2-845b-4a1f-89c4-60fce9da139f" providerId="ADAL" clId="{9F28672A-526E-4683-BD5C-549D078AF84D}" dt="2024-03-13T13:39:36.978" v="1" actId="478"/>
          <ac:spMkLst>
            <pc:docMk/>
            <pc:sldMk cId="744572940" sldId="320"/>
            <ac:spMk id="2" creationId="{43887B21-E895-C05D-3F08-403F6ECA8777}"/>
          </ac:spMkLst>
        </pc:spChg>
        <pc:spChg chg="del">
          <ac:chgData name="Kate Piper (IMH)" userId="f69ee4e2-845b-4a1f-89c4-60fce9da139f" providerId="ADAL" clId="{9F28672A-526E-4683-BD5C-549D078AF84D}" dt="2024-03-13T13:39:36.978" v="1" actId="478"/>
          <ac:spMkLst>
            <pc:docMk/>
            <pc:sldMk cId="744572940" sldId="320"/>
            <ac:spMk id="3" creationId="{4110DD0C-D818-A3E8-E5D6-78576470A5FF}"/>
          </ac:spMkLst>
        </pc:spChg>
        <pc:spChg chg="add mod">
          <ac:chgData name="Kate Piper (IMH)" userId="f69ee4e2-845b-4a1f-89c4-60fce9da139f" providerId="ADAL" clId="{9F28672A-526E-4683-BD5C-549D078AF84D}" dt="2024-03-13T13:42:07.073" v="193" actId="207"/>
          <ac:spMkLst>
            <pc:docMk/>
            <pc:sldMk cId="744572940" sldId="320"/>
            <ac:spMk id="4" creationId="{69196457-8F37-AD79-8C32-02C2C051A353}"/>
          </ac:spMkLst>
        </pc:spChg>
        <pc:spChg chg="add mod">
          <ac:chgData name="Kate Piper (IMH)" userId="f69ee4e2-845b-4a1f-89c4-60fce9da139f" providerId="ADAL" clId="{9F28672A-526E-4683-BD5C-549D078AF84D}" dt="2024-03-13T13:44:16.945" v="209" actId="207"/>
          <ac:spMkLst>
            <pc:docMk/>
            <pc:sldMk cId="744572940" sldId="320"/>
            <ac:spMk id="5" creationId="{1E44C0E1-3755-BAB9-9A70-9E273C2D27D7}"/>
          </ac:spMkLst>
        </pc:spChg>
        <pc:spChg chg="add mod">
          <ac:chgData name="Kate Piper (IMH)" userId="f69ee4e2-845b-4a1f-89c4-60fce9da139f" providerId="ADAL" clId="{9F28672A-526E-4683-BD5C-549D078AF84D}" dt="2024-03-13T13:44:16.945" v="209" actId="207"/>
          <ac:spMkLst>
            <pc:docMk/>
            <pc:sldMk cId="744572940" sldId="320"/>
            <ac:spMk id="6" creationId="{73214C36-FB63-A3B3-F518-67FF4D7BFCB3}"/>
          </ac:spMkLst>
        </pc:spChg>
        <pc:spChg chg="add mod">
          <ac:chgData name="Kate Piper (IMH)" userId="f69ee4e2-845b-4a1f-89c4-60fce9da139f" providerId="ADAL" clId="{9F28672A-526E-4683-BD5C-549D078AF84D}" dt="2024-03-13T13:44:16.945" v="209" actId="207"/>
          <ac:spMkLst>
            <pc:docMk/>
            <pc:sldMk cId="744572940" sldId="320"/>
            <ac:spMk id="7" creationId="{8E8C4D65-B940-224A-120C-5A07E917252B}"/>
          </ac:spMkLst>
        </pc:spChg>
        <pc:spChg chg="add mod">
          <ac:chgData name="Kate Piper (IMH)" userId="f69ee4e2-845b-4a1f-89c4-60fce9da139f" providerId="ADAL" clId="{9F28672A-526E-4683-BD5C-549D078AF84D}" dt="2024-03-13T13:44:16.945" v="209" actId="207"/>
          <ac:spMkLst>
            <pc:docMk/>
            <pc:sldMk cId="744572940" sldId="320"/>
            <ac:spMk id="8" creationId="{7219DCF1-C2DC-1C58-CB8E-F6279CD2CD00}"/>
          </ac:spMkLst>
        </pc:spChg>
        <pc:spChg chg="add mod">
          <ac:chgData name="Kate Piper (IMH)" userId="f69ee4e2-845b-4a1f-89c4-60fce9da139f" providerId="ADAL" clId="{9F28672A-526E-4683-BD5C-549D078AF84D}" dt="2024-03-13T13:44:16.945" v="209" actId="207"/>
          <ac:spMkLst>
            <pc:docMk/>
            <pc:sldMk cId="744572940" sldId="320"/>
            <ac:spMk id="9" creationId="{F70F9F72-5748-CEB6-B971-C8CC18A83E62}"/>
          </ac:spMkLst>
        </pc:spChg>
      </pc:sldChg>
      <pc:sldChg chg="addSp modSp add mod">
        <pc:chgData name="Kate Piper (IMH)" userId="f69ee4e2-845b-4a1f-89c4-60fce9da139f" providerId="ADAL" clId="{9F28672A-526E-4683-BD5C-549D078AF84D}" dt="2024-03-13T13:52:06.352" v="663" actId="403"/>
        <pc:sldMkLst>
          <pc:docMk/>
          <pc:sldMk cId="468092264" sldId="321"/>
        </pc:sldMkLst>
        <pc:spChg chg="add mod">
          <ac:chgData name="Kate Piper (IMH)" userId="f69ee4e2-845b-4a1f-89c4-60fce9da139f" providerId="ADAL" clId="{9F28672A-526E-4683-BD5C-549D078AF84D}" dt="2024-03-13T13:52:06.352" v="663" actId="403"/>
          <ac:spMkLst>
            <pc:docMk/>
            <pc:sldMk cId="468092264" sldId="321"/>
            <ac:spMk id="2" creationId="{4D3081AC-7F3F-7658-2B94-C9F209A20F2B}"/>
          </ac:spMkLst>
        </pc:spChg>
        <pc:spChg chg="mod">
          <ac:chgData name="Kate Piper (IMH)" userId="f69ee4e2-845b-4a1f-89c4-60fce9da139f" providerId="ADAL" clId="{9F28672A-526E-4683-BD5C-549D078AF84D}" dt="2024-03-13T13:45:12.276" v="211" actId="208"/>
          <ac:spMkLst>
            <pc:docMk/>
            <pc:sldMk cId="468092264" sldId="321"/>
            <ac:spMk id="5" creationId="{1E44C0E1-3755-BAB9-9A70-9E273C2D27D7}"/>
          </ac:spMkLst>
        </pc:spChg>
        <pc:spChg chg="mod">
          <ac:chgData name="Kate Piper (IMH)" userId="f69ee4e2-845b-4a1f-89c4-60fce9da139f" providerId="ADAL" clId="{9F28672A-526E-4683-BD5C-549D078AF84D}" dt="2024-03-13T13:45:12.276" v="211" actId="208"/>
          <ac:spMkLst>
            <pc:docMk/>
            <pc:sldMk cId="468092264" sldId="321"/>
            <ac:spMk id="6" creationId="{73214C36-FB63-A3B3-F518-67FF4D7BFCB3}"/>
          </ac:spMkLst>
        </pc:spChg>
        <pc:spChg chg="mod">
          <ac:chgData name="Kate Piper (IMH)" userId="f69ee4e2-845b-4a1f-89c4-60fce9da139f" providerId="ADAL" clId="{9F28672A-526E-4683-BD5C-549D078AF84D}" dt="2024-03-13T13:45:12.276" v="211" actId="208"/>
          <ac:spMkLst>
            <pc:docMk/>
            <pc:sldMk cId="468092264" sldId="321"/>
            <ac:spMk id="7" creationId="{8E8C4D65-B940-224A-120C-5A07E917252B}"/>
          </ac:spMkLst>
        </pc:spChg>
        <pc:spChg chg="mod">
          <ac:chgData name="Kate Piper (IMH)" userId="f69ee4e2-845b-4a1f-89c4-60fce9da139f" providerId="ADAL" clId="{9F28672A-526E-4683-BD5C-549D078AF84D}" dt="2024-03-13T13:45:12.276" v="211" actId="208"/>
          <ac:spMkLst>
            <pc:docMk/>
            <pc:sldMk cId="468092264" sldId="321"/>
            <ac:spMk id="8" creationId="{7219DCF1-C2DC-1C58-CB8E-F6279CD2CD00}"/>
          </ac:spMkLst>
        </pc:spChg>
        <pc:spChg chg="mod">
          <ac:chgData name="Kate Piper (IMH)" userId="f69ee4e2-845b-4a1f-89c4-60fce9da139f" providerId="ADAL" clId="{9F28672A-526E-4683-BD5C-549D078AF84D}" dt="2024-03-13T13:45:12.276" v="211" actId="208"/>
          <ac:spMkLst>
            <pc:docMk/>
            <pc:sldMk cId="468092264" sldId="321"/>
            <ac:spMk id="9" creationId="{F70F9F72-5748-CEB6-B971-C8CC18A83E62}"/>
          </ac:spMkLst>
        </pc:spChg>
      </pc:sldChg>
      <pc:sldChg chg="addSp modSp add mod">
        <pc:chgData name="Kate Piper (IMH)" userId="f69ee4e2-845b-4a1f-89c4-60fce9da139f" providerId="ADAL" clId="{9F28672A-526E-4683-BD5C-549D078AF84D}" dt="2024-03-13T13:54:37.728" v="914" actId="1076"/>
        <pc:sldMkLst>
          <pc:docMk/>
          <pc:sldMk cId="849895598" sldId="322"/>
        </pc:sldMkLst>
        <pc:spChg chg="add mod">
          <ac:chgData name="Kate Piper (IMH)" userId="f69ee4e2-845b-4a1f-89c4-60fce9da139f" providerId="ADAL" clId="{9F28672A-526E-4683-BD5C-549D078AF84D}" dt="2024-03-13T13:54:37.728" v="914" actId="1076"/>
          <ac:spMkLst>
            <pc:docMk/>
            <pc:sldMk cId="849895598" sldId="322"/>
            <ac:spMk id="2" creationId="{D9A4DF44-A57F-6FC7-723D-6FE4B6552C3B}"/>
          </ac:spMkLst>
        </pc:spChg>
        <pc:spChg chg="mod">
          <ac:chgData name="Kate Piper (IMH)" userId="f69ee4e2-845b-4a1f-89c4-60fce9da139f" providerId="ADAL" clId="{9F28672A-526E-4683-BD5C-549D078AF84D}" dt="2024-03-13T13:45:57.146" v="217" actId="208"/>
          <ac:spMkLst>
            <pc:docMk/>
            <pc:sldMk cId="849895598" sldId="322"/>
            <ac:spMk id="4" creationId="{69196457-8F37-AD79-8C32-02C2C051A353}"/>
          </ac:spMkLst>
        </pc:spChg>
        <pc:spChg chg="mod">
          <ac:chgData name="Kate Piper (IMH)" userId="f69ee4e2-845b-4a1f-89c4-60fce9da139f" providerId="ADAL" clId="{9F28672A-526E-4683-BD5C-549D078AF84D}" dt="2024-03-13T13:45:57.146" v="217" actId="208"/>
          <ac:spMkLst>
            <pc:docMk/>
            <pc:sldMk cId="849895598" sldId="322"/>
            <ac:spMk id="6" creationId="{73214C36-FB63-A3B3-F518-67FF4D7BFCB3}"/>
          </ac:spMkLst>
        </pc:spChg>
        <pc:spChg chg="mod">
          <ac:chgData name="Kate Piper (IMH)" userId="f69ee4e2-845b-4a1f-89c4-60fce9da139f" providerId="ADAL" clId="{9F28672A-526E-4683-BD5C-549D078AF84D}" dt="2024-03-13T13:45:57.146" v="217" actId="208"/>
          <ac:spMkLst>
            <pc:docMk/>
            <pc:sldMk cId="849895598" sldId="322"/>
            <ac:spMk id="7" creationId="{8E8C4D65-B940-224A-120C-5A07E917252B}"/>
          </ac:spMkLst>
        </pc:spChg>
        <pc:spChg chg="mod">
          <ac:chgData name="Kate Piper (IMH)" userId="f69ee4e2-845b-4a1f-89c4-60fce9da139f" providerId="ADAL" clId="{9F28672A-526E-4683-BD5C-549D078AF84D}" dt="2024-03-13T13:45:57.146" v="217" actId="208"/>
          <ac:spMkLst>
            <pc:docMk/>
            <pc:sldMk cId="849895598" sldId="322"/>
            <ac:spMk id="8" creationId="{7219DCF1-C2DC-1C58-CB8E-F6279CD2CD00}"/>
          </ac:spMkLst>
        </pc:spChg>
        <pc:spChg chg="mod">
          <ac:chgData name="Kate Piper (IMH)" userId="f69ee4e2-845b-4a1f-89c4-60fce9da139f" providerId="ADAL" clId="{9F28672A-526E-4683-BD5C-549D078AF84D}" dt="2024-03-13T13:45:57.146" v="217" actId="208"/>
          <ac:spMkLst>
            <pc:docMk/>
            <pc:sldMk cId="849895598" sldId="322"/>
            <ac:spMk id="9" creationId="{F70F9F72-5748-CEB6-B971-C8CC18A83E62}"/>
          </ac:spMkLst>
        </pc:spChg>
      </pc:sldChg>
      <pc:sldChg chg="addSp delSp modSp add mod">
        <pc:chgData name="Kate Piper (IMH)" userId="f69ee4e2-845b-4a1f-89c4-60fce9da139f" providerId="ADAL" clId="{9F28672A-526E-4683-BD5C-549D078AF84D}" dt="2024-03-13T14:16:56.658" v="1248" actId="20577"/>
        <pc:sldMkLst>
          <pc:docMk/>
          <pc:sldMk cId="92617392" sldId="323"/>
        </pc:sldMkLst>
        <pc:spChg chg="add del mod">
          <ac:chgData name="Kate Piper (IMH)" userId="f69ee4e2-845b-4a1f-89c4-60fce9da139f" providerId="ADAL" clId="{9F28672A-526E-4683-BD5C-549D078AF84D}" dt="2024-03-13T13:55:07.765" v="916" actId="478"/>
          <ac:spMkLst>
            <pc:docMk/>
            <pc:sldMk cId="92617392" sldId="323"/>
            <ac:spMk id="2" creationId="{EC927B71-C791-355E-DB11-0EDA098A6D0F}"/>
          </ac:spMkLst>
        </pc:spChg>
        <pc:spChg chg="add mod">
          <ac:chgData name="Kate Piper (IMH)" userId="f69ee4e2-845b-4a1f-89c4-60fce9da139f" providerId="ADAL" clId="{9F28672A-526E-4683-BD5C-549D078AF84D}" dt="2024-03-13T14:16:56.658" v="1248" actId="20577"/>
          <ac:spMkLst>
            <pc:docMk/>
            <pc:sldMk cId="92617392" sldId="323"/>
            <ac:spMk id="3" creationId="{9233935C-F4B8-83F9-64BD-A1587D81C3A0}"/>
          </ac:spMkLst>
        </pc:spChg>
        <pc:spChg chg="mod">
          <ac:chgData name="Kate Piper (IMH)" userId="f69ee4e2-845b-4a1f-89c4-60fce9da139f" providerId="ADAL" clId="{9F28672A-526E-4683-BD5C-549D078AF84D}" dt="2024-03-13T13:46:04.492" v="219" actId="208"/>
          <ac:spMkLst>
            <pc:docMk/>
            <pc:sldMk cId="92617392" sldId="323"/>
            <ac:spMk id="4" creationId="{69196457-8F37-AD79-8C32-02C2C051A353}"/>
          </ac:spMkLst>
        </pc:spChg>
        <pc:spChg chg="mod">
          <ac:chgData name="Kate Piper (IMH)" userId="f69ee4e2-845b-4a1f-89c4-60fce9da139f" providerId="ADAL" clId="{9F28672A-526E-4683-BD5C-549D078AF84D}" dt="2024-03-13T13:46:04.492" v="219" actId="208"/>
          <ac:spMkLst>
            <pc:docMk/>
            <pc:sldMk cId="92617392" sldId="323"/>
            <ac:spMk id="5" creationId="{1E44C0E1-3755-BAB9-9A70-9E273C2D27D7}"/>
          </ac:spMkLst>
        </pc:spChg>
        <pc:spChg chg="mod">
          <ac:chgData name="Kate Piper (IMH)" userId="f69ee4e2-845b-4a1f-89c4-60fce9da139f" providerId="ADAL" clId="{9F28672A-526E-4683-BD5C-549D078AF84D}" dt="2024-03-13T13:46:04.492" v="219" actId="208"/>
          <ac:spMkLst>
            <pc:docMk/>
            <pc:sldMk cId="92617392" sldId="323"/>
            <ac:spMk id="7" creationId="{8E8C4D65-B940-224A-120C-5A07E917252B}"/>
          </ac:spMkLst>
        </pc:spChg>
        <pc:spChg chg="mod">
          <ac:chgData name="Kate Piper (IMH)" userId="f69ee4e2-845b-4a1f-89c4-60fce9da139f" providerId="ADAL" clId="{9F28672A-526E-4683-BD5C-549D078AF84D}" dt="2024-03-13T13:46:04.492" v="219" actId="208"/>
          <ac:spMkLst>
            <pc:docMk/>
            <pc:sldMk cId="92617392" sldId="323"/>
            <ac:spMk id="8" creationId="{7219DCF1-C2DC-1C58-CB8E-F6279CD2CD00}"/>
          </ac:spMkLst>
        </pc:spChg>
        <pc:spChg chg="mod">
          <ac:chgData name="Kate Piper (IMH)" userId="f69ee4e2-845b-4a1f-89c4-60fce9da139f" providerId="ADAL" clId="{9F28672A-526E-4683-BD5C-549D078AF84D}" dt="2024-03-13T13:46:04.492" v="219" actId="208"/>
          <ac:spMkLst>
            <pc:docMk/>
            <pc:sldMk cId="92617392" sldId="323"/>
            <ac:spMk id="9" creationId="{F70F9F72-5748-CEB6-B971-C8CC18A83E62}"/>
          </ac:spMkLst>
        </pc:spChg>
      </pc:sldChg>
      <pc:sldChg chg="addSp modSp add mod">
        <pc:chgData name="Kate Piper (IMH)" userId="f69ee4e2-845b-4a1f-89c4-60fce9da139f" providerId="ADAL" clId="{9F28672A-526E-4683-BD5C-549D078AF84D}" dt="2024-03-13T14:23:21.813" v="1403" actId="20577"/>
        <pc:sldMkLst>
          <pc:docMk/>
          <pc:sldMk cId="1829948874" sldId="324"/>
        </pc:sldMkLst>
        <pc:spChg chg="add mod">
          <ac:chgData name="Kate Piper (IMH)" userId="f69ee4e2-845b-4a1f-89c4-60fce9da139f" providerId="ADAL" clId="{9F28672A-526E-4683-BD5C-549D078AF84D}" dt="2024-03-13T14:23:21.813" v="1403" actId="20577"/>
          <ac:spMkLst>
            <pc:docMk/>
            <pc:sldMk cId="1829948874" sldId="324"/>
            <ac:spMk id="2" creationId="{86C8CA59-50ED-D89E-C627-CD4A2B142597}"/>
          </ac:spMkLst>
        </pc:spChg>
        <pc:spChg chg="mod">
          <ac:chgData name="Kate Piper (IMH)" userId="f69ee4e2-845b-4a1f-89c4-60fce9da139f" providerId="ADAL" clId="{9F28672A-526E-4683-BD5C-549D078AF84D}" dt="2024-03-13T13:46:16.579" v="221" actId="208"/>
          <ac:spMkLst>
            <pc:docMk/>
            <pc:sldMk cId="1829948874" sldId="324"/>
            <ac:spMk id="4" creationId="{69196457-8F37-AD79-8C32-02C2C051A353}"/>
          </ac:spMkLst>
        </pc:spChg>
        <pc:spChg chg="mod">
          <ac:chgData name="Kate Piper (IMH)" userId="f69ee4e2-845b-4a1f-89c4-60fce9da139f" providerId="ADAL" clId="{9F28672A-526E-4683-BD5C-549D078AF84D}" dt="2024-03-13T13:46:16.579" v="221" actId="208"/>
          <ac:spMkLst>
            <pc:docMk/>
            <pc:sldMk cId="1829948874" sldId="324"/>
            <ac:spMk id="5" creationId="{1E44C0E1-3755-BAB9-9A70-9E273C2D27D7}"/>
          </ac:spMkLst>
        </pc:spChg>
        <pc:spChg chg="mod">
          <ac:chgData name="Kate Piper (IMH)" userId="f69ee4e2-845b-4a1f-89c4-60fce9da139f" providerId="ADAL" clId="{9F28672A-526E-4683-BD5C-549D078AF84D}" dt="2024-03-13T13:46:16.579" v="221" actId="208"/>
          <ac:spMkLst>
            <pc:docMk/>
            <pc:sldMk cId="1829948874" sldId="324"/>
            <ac:spMk id="6" creationId="{73214C36-FB63-A3B3-F518-67FF4D7BFCB3}"/>
          </ac:spMkLst>
        </pc:spChg>
        <pc:spChg chg="mod">
          <ac:chgData name="Kate Piper (IMH)" userId="f69ee4e2-845b-4a1f-89c4-60fce9da139f" providerId="ADAL" clId="{9F28672A-526E-4683-BD5C-549D078AF84D}" dt="2024-03-13T13:46:16.579" v="221" actId="208"/>
          <ac:spMkLst>
            <pc:docMk/>
            <pc:sldMk cId="1829948874" sldId="324"/>
            <ac:spMk id="8" creationId="{7219DCF1-C2DC-1C58-CB8E-F6279CD2CD00}"/>
          </ac:spMkLst>
        </pc:spChg>
        <pc:spChg chg="mod">
          <ac:chgData name="Kate Piper (IMH)" userId="f69ee4e2-845b-4a1f-89c4-60fce9da139f" providerId="ADAL" clId="{9F28672A-526E-4683-BD5C-549D078AF84D}" dt="2024-03-13T13:46:16.579" v="221" actId="208"/>
          <ac:spMkLst>
            <pc:docMk/>
            <pc:sldMk cId="1829948874" sldId="324"/>
            <ac:spMk id="9" creationId="{F70F9F72-5748-CEB6-B971-C8CC18A83E62}"/>
          </ac:spMkLst>
        </pc:spChg>
      </pc:sldChg>
      <pc:sldChg chg="addSp modSp add mod">
        <pc:chgData name="Kate Piper (IMH)" userId="f69ee4e2-845b-4a1f-89c4-60fce9da139f" providerId="ADAL" clId="{9F28672A-526E-4683-BD5C-549D078AF84D}" dt="2024-03-13T14:29:12.882" v="1648" actId="1076"/>
        <pc:sldMkLst>
          <pc:docMk/>
          <pc:sldMk cId="2932972377" sldId="325"/>
        </pc:sldMkLst>
        <pc:spChg chg="add mod">
          <ac:chgData name="Kate Piper (IMH)" userId="f69ee4e2-845b-4a1f-89c4-60fce9da139f" providerId="ADAL" clId="{9F28672A-526E-4683-BD5C-549D078AF84D}" dt="2024-03-13T14:29:12.882" v="1648" actId="1076"/>
          <ac:spMkLst>
            <pc:docMk/>
            <pc:sldMk cId="2932972377" sldId="325"/>
            <ac:spMk id="2" creationId="{BDABA612-512E-6EEE-03E0-F920872B89B0}"/>
          </ac:spMkLst>
        </pc:spChg>
        <pc:spChg chg="mod">
          <ac:chgData name="Kate Piper (IMH)" userId="f69ee4e2-845b-4a1f-89c4-60fce9da139f" providerId="ADAL" clId="{9F28672A-526E-4683-BD5C-549D078AF84D}" dt="2024-03-13T13:46:26.210" v="223" actId="208"/>
          <ac:spMkLst>
            <pc:docMk/>
            <pc:sldMk cId="2932972377" sldId="325"/>
            <ac:spMk id="4" creationId="{69196457-8F37-AD79-8C32-02C2C051A353}"/>
          </ac:spMkLst>
        </pc:spChg>
        <pc:spChg chg="mod">
          <ac:chgData name="Kate Piper (IMH)" userId="f69ee4e2-845b-4a1f-89c4-60fce9da139f" providerId="ADAL" clId="{9F28672A-526E-4683-BD5C-549D078AF84D}" dt="2024-03-13T13:46:26.210" v="223" actId="208"/>
          <ac:spMkLst>
            <pc:docMk/>
            <pc:sldMk cId="2932972377" sldId="325"/>
            <ac:spMk id="5" creationId="{1E44C0E1-3755-BAB9-9A70-9E273C2D27D7}"/>
          </ac:spMkLst>
        </pc:spChg>
        <pc:spChg chg="mod">
          <ac:chgData name="Kate Piper (IMH)" userId="f69ee4e2-845b-4a1f-89c4-60fce9da139f" providerId="ADAL" clId="{9F28672A-526E-4683-BD5C-549D078AF84D}" dt="2024-03-13T13:46:26.210" v="223" actId="208"/>
          <ac:spMkLst>
            <pc:docMk/>
            <pc:sldMk cId="2932972377" sldId="325"/>
            <ac:spMk id="6" creationId="{73214C36-FB63-A3B3-F518-67FF4D7BFCB3}"/>
          </ac:spMkLst>
        </pc:spChg>
        <pc:spChg chg="mod">
          <ac:chgData name="Kate Piper (IMH)" userId="f69ee4e2-845b-4a1f-89c4-60fce9da139f" providerId="ADAL" clId="{9F28672A-526E-4683-BD5C-549D078AF84D}" dt="2024-03-13T13:46:26.210" v="223" actId="208"/>
          <ac:spMkLst>
            <pc:docMk/>
            <pc:sldMk cId="2932972377" sldId="325"/>
            <ac:spMk id="7" creationId="{8E8C4D65-B940-224A-120C-5A07E917252B}"/>
          </ac:spMkLst>
        </pc:spChg>
        <pc:spChg chg="mod">
          <ac:chgData name="Kate Piper (IMH)" userId="f69ee4e2-845b-4a1f-89c4-60fce9da139f" providerId="ADAL" clId="{9F28672A-526E-4683-BD5C-549D078AF84D}" dt="2024-03-13T13:46:26.210" v="223" actId="208"/>
          <ac:spMkLst>
            <pc:docMk/>
            <pc:sldMk cId="2932972377" sldId="325"/>
            <ac:spMk id="9" creationId="{F70F9F72-5748-CEB6-B971-C8CC18A83E62}"/>
          </ac:spMkLst>
        </pc:spChg>
      </pc:sldChg>
      <pc:sldChg chg="addSp modSp add mod">
        <pc:chgData name="Kate Piper (IMH)" userId="f69ee4e2-845b-4a1f-89c4-60fce9da139f" providerId="ADAL" clId="{9F28672A-526E-4683-BD5C-549D078AF84D}" dt="2024-03-13T14:33:39.241" v="1948" actId="1035"/>
        <pc:sldMkLst>
          <pc:docMk/>
          <pc:sldMk cId="3258250705" sldId="326"/>
        </pc:sldMkLst>
        <pc:spChg chg="add mod">
          <ac:chgData name="Kate Piper (IMH)" userId="f69ee4e2-845b-4a1f-89c4-60fce9da139f" providerId="ADAL" clId="{9F28672A-526E-4683-BD5C-549D078AF84D}" dt="2024-03-13T14:33:39.241" v="1948" actId="1035"/>
          <ac:spMkLst>
            <pc:docMk/>
            <pc:sldMk cId="3258250705" sldId="326"/>
            <ac:spMk id="2" creationId="{B3C8B8E7-513C-C4C6-09AE-2C03594561E5}"/>
          </ac:spMkLst>
        </pc:spChg>
        <pc:spChg chg="mod">
          <ac:chgData name="Kate Piper (IMH)" userId="f69ee4e2-845b-4a1f-89c4-60fce9da139f" providerId="ADAL" clId="{9F28672A-526E-4683-BD5C-549D078AF84D}" dt="2024-03-13T13:46:34.506" v="225" actId="208"/>
          <ac:spMkLst>
            <pc:docMk/>
            <pc:sldMk cId="3258250705" sldId="326"/>
            <ac:spMk id="4" creationId="{69196457-8F37-AD79-8C32-02C2C051A353}"/>
          </ac:spMkLst>
        </pc:spChg>
        <pc:spChg chg="mod">
          <ac:chgData name="Kate Piper (IMH)" userId="f69ee4e2-845b-4a1f-89c4-60fce9da139f" providerId="ADAL" clId="{9F28672A-526E-4683-BD5C-549D078AF84D}" dt="2024-03-13T13:46:34.506" v="225" actId="208"/>
          <ac:spMkLst>
            <pc:docMk/>
            <pc:sldMk cId="3258250705" sldId="326"/>
            <ac:spMk id="5" creationId="{1E44C0E1-3755-BAB9-9A70-9E273C2D27D7}"/>
          </ac:spMkLst>
        </pc:spChg>
        <pc:spChg chg="mod">
          <ac:chgData name="Kate Piper (IMH)" userId="f69ee4e2-845b-4a1f-89c4-60fce9da139f" providerId="ADAL" clId="{9F28672A-526E-4683-BD5C-549D078AF84D}" dt="2024-03-13T13:46:34.506" v="225" actId="208"/>
          <ac:spMkLst>
            <pc:docMk/>
            <pc:sldMk cId="3258250705" sldId="326"/>
            <ac:spMk id="6" creationId="{73214C36-FB63-A3B3-F518-67FF4D7BFCB3}"/>
          </ac:spMkLst>
        </pc:spChg>
        <pc:spChg chg="mod">
          <ac:chgData name="Kate Piper (IMH)" userId="f69ee4e2-845b-4a1f-89c4-60fce9da139f" providerId="ADAL" clId="{9F28672A-526E-4683-BD5C-549D078AF84D}" dt="2024-03-13T13:46:34.506" v="225" actId="208"/>
          <ac:spMkLst>
            <pc:docMk/>
            <pc:sldMk cId="3258250705" sldId="326"/>
            <ac:spMk id="7" creationId="{8E8C4D65-B940-224A-120C-5A07E917252B}"/>
          </ac:spMkLst>
        </pc:spChg>
        <pc:spChg chg="mod">
          <ac:chgData name="Kate Piper (IMH)" userId="f69ee4e2-845b-4a1f-89c4-60fce9da139f" providerId="ADAL" clId="{9F28672A-526E-4683-BD5C-549D078AF84D}" dt="2024-03-13T13:46:34.506" v="225" actId="208"/>
          <ac:spMkLst>
            <pc:docMk/>
            <pc:sldMk cId="3258250705" sldId="326"/>
            <ac:spMk id="8" creationId="{7219DCF1-C2DC-1C58-CB8E-F6279CD2CD00}"/>
          </ac:spMkLst>
        </pc:spChg>
      </pc:sldChg>
      <pc:sldChg chg="add">
        <pc:chgData name="Kate Piper (IMH)" userId="f69ee4e2-845b-4a1f-89c4-60fce9da139f" providerId="ADAL" clId="{9F28672A-526E-4683-BD5C-549D078AF84D}" dt="2024-03-13T14:33:52.441" v="1949"/>
        <pc:sldMkLst>
          <pc:docMk/>
          <pc:sldMk cId="2197866792" sldId="327"/>
        </pc:sldMkLst>
      </pc:sldChg>
    </pc:docChg>
  </pc:docChgLst>
  <pc:docChgLst>
    <pc:chgData name="Kate Piper (IMH)" userId="f69ee4e2-845b-4a1f-89c4-60fce9da139f" providerId="ADAL" clId="{57DE0AB3-D9FE-4519-9E04-8FFB80E6E264}"/>
    <pc:docChg chg="undo custSel addSld delSld modSld sldOrd modNotesMaster">
      <pc:chgData name="Kate Piper (IMH)" userId="f69ee4e2-845b-4a1f-89c4-60fce9da139f" providerId="ADAL" clId="{57DE0AB3-D9FE-4519-9E04-8FFB80E6E264}" dt="2024-03-17T09:00:09.142" v="722"/>
      <pc:docMkLst>
        <pc:docMk/>
      </pc:docMkLst>
      <pc:sldChg chg="addSp modSp mod modAnim">
        <pc:chgData name="Kate Piper (IMH)" userId="f69ee4e2-845b-4a1f-89c4-60fce9da139f" providerId="ADAL" clId="{57DE0AB3-D9FE-4519-9E04-8FFB80E6E264}" dt="2024-03-16T18:59:39.519" v="720" actId="1076"/>
        <pc:sldMkLst>
          <pc:docMk/>
          <pc:sldMk cId="4288903400" sldId="309"/>
        </pc:sldMkLst>
        <pc:picChg chg="add mod modCrop">
          <ac:chgData name="Kate Piper (IMH)" userId="f69ee4e2-845b-4a1f-89c4-60fce9da139f" providerId="ADAL" clId="{57DE0AB3-D9FE-4519-9E04-8FFB80E6E264}" dt="2024-03-16T18:58:05.163" v="712" actId="1076"/>
          <ac:picMkLst>
            <pc:docMk/>
            <pc:sldMk cId="4288903400" sldId="309"/>
            <ac:picMk id="5" creationId="{D56B76D2-AF08-F04F-3A7B-1634C029A8D9}"/>
          </ac:picMkLst>
        </pc:picChg>
        <pc:picChg chg="add mod modCrop">
          <ac:chgData name="Kate Piper (IMH)" userId="f69ee4e2-845b-4a1f-89c4-60fce9da139f" providerId="ADAL" clId="{57DE0AB3-D9FE-4519-9E04-8FFB80E6E264}" dt="2024-03-16T18:59:39.519" v="720" actId="1076"/>
          <ac:picMkLst>
            <pc:docMk/>
            <pc:sldMk cId="4288903400" sldId="309"/>
            <ac:picMk id="7" creationId="{5F69DA68-FB0B-C906-863C-AEA91ADDCE75}"/>
          </ac:picMkLst>
        </pc:picChg>
      </pc:sldChg>
      <pc:sldChg chg="addSp modSp mod modAnim modNotesTx">
        <pc:chgData name="Kate Piper (IMH)" userId="f69ee4e2-845b-4a1f-89c4-60fce9da139f" providerId="ADAL" clId="{57DE0AB3-D9FE-4519-9E04-8FFB80E6E264}" dt="2024-03-16T18:53:19.974" v="707"/>
        <pc:sldMkLst>
          <pc:docMk/>
          <pc:sldMk cId="1578490155" sldId="310"/>
        </pc:sldMkLst>
        <pc:spChg chg="add mod ord">
          <ac:chgData name="Kate Piper (IMH)" userId="f69ee4e2-845b-4a1f-89c4-60fce9da139f" providerId="ADAL" clId="{57DE0AB3-D9FE-4519-9E04-8FFB80E6E264}" dt="2024-03-16T18:52:06.332" v="677" actId="170"/>
          <ac:spMkLst>
            <pc:docMk/>
            <pc:sldMk cId="1578490155" sldId="310"/>
            <ac:spMk id="4" creationId="{84C48FBC-E4F9-4AE2-BEF0-ECD0CEF83627}"/>
          </ac:spMkLst>
        </pc:spChg>
        <pc:picChg chg="mod">
          <ac:chgData name="Kate Piper (IMH)" userId="f69ee4e2-845b-4a1f-89c4-60fce9da139f" providerId="ADAL" clId="{57DE0AB3-D9FE-4519-9E04-8FFB80E6E264}" dt="2024-03-16T18:51:48.806" v="674" actId="1076"/>
          <ac:picMkLst>
            <pc:docMk/>
            <pc:sldMk cId="1578490155" sldId="310"/>
            <ac:picMk id="5" creationId="{42568099-F875-492E-883A-9255D9DF2CCE}"/>
          </ac:picMkLst>
        </pc:picChg>
        <pc:picChg chg="add mod">
          <ac:chgData name="Kate Piper (IMH)" userId="f69ee4e2-845b-4a1f-89c4-60fce9da139f" providerId="ADAL" clId="{57DE0AB3-D9FE-4519-9E04-8FFB80E6E264}" dt="2024-03-16T18:52:01.385" v="676" actId="1076"/>
          <ac:picMkLst>
            <pc:docMk/>
            <pc:sldMk cId="1578490155" sldId="310"/>
            <ac:picMk id="7" creationId="{90ABFA6A-392E-086B-7FE9-065900C14307}"/>
          </ac:picMkLst>
        </pc:picChg>
      </pc:sldChg>
      <pc:sldChg chg="delSp modSp del mod">
        <pc:chgData name="Kate Piper (IMH)" userId="f69ee4e2-845b-4a1f-89c4-60fce9da139f" providerId="ADAL" clId="{57DE0AB3-D9FE-4519-9E04-8FFB80E6E264}" dt="2024-03-16T18:59:45.764" v="721" actId="47"/>
        <pc:sldMkLst>
          <pc:docMk/>
          <pc:sldMk cId="1916719373" sldId="313"/>
        </pc:sldMkLst>
        <pc:picChg chg="del mod modCrop">
          <ac:chgData name="Kate Piper (IMH)" userId="f69ee4e2-845b-4a1f-89c4-60fce9da139f" providerId="ADAL" clId="{57DE0AB3-D9FE-4519-9E04-8FFB80E6E264}" dt="2024-03-16T18:56:35.079" v="708" actId="478"/>
          <ac:picMkLst>
            <pc:docMk/>
            <pc:sldMk cId="1916719373" sldId="313"/>
            <ac:picMk id="4" creationId="{811C54C5-EE92-43F0-A99E-DEB66CA418CE}"/>
          </ac:picMkLst>
        </pc:picChg>
      </pc:sldChg>
      <pc:sldChg chg="del">
        <pc:chgData name="Kate Piper (IMH)" userId="f69ee4e2-845b-4a1f-89c4-60fce9da139f" providerId="ADAL" clId="{57DE0AB3-D9FE-4519-9E04-8FFB80E6E264}" dt="2022-03-12T19:16:43.999" v="0" actId="47"/>
        <pc:sldMkLst>
          <pc:docMk/>
          <pc:sldMk cId="2926164407" sldId="316"/>
        </pc:sldMkLst>
      </pc:sldChg>
      <pc:sldChg chg="modSp add mod ord">
        <pc:chgData name="Kate Piper (IMH)" userId="f69ee4e2-845b-4a1f-89c4-60fce9da139f" providerId="ADAL" clId="{57DE0AB3-D9FE-4519-9E04-8FFB80E6E264}" dt="2024-03-11T14:13:02.862" v="620" actId="20577"/>
        <pc:sldMkLst>
          <pc:docMk/>
          <pc:sldMk cId="274124090" sldId="318"/>
        </pc:sldMkLst>
        <pc:spChg chg="mod">
          <ac:chgData name="Kate Piper (IMH)" userId="f69ee4e2-845b-4a1f-89c4-60fce9da139f" providerId="ADAL" clId="{57DE0AB3-D9FE-4519-9E04-8FFB80E6E264}" dt="2022-03-12T19:23:07.865" v="320" actId="14100"/>
          <ac:spMkLst>
            <pc:docMk/>
            <pc:sldMk cId="274124090" sldId="318"/>
            <ac:spMk id="2" creationId="{6E1BC569-7997-4877-AA3C-55BA76599221}"/>
          </ac:spMkLst>
        </pc:spChg>
        <pc:spChg chg="mod">
          <ac:chgData name="Kate Piper (IMH)" userId="f69ee4e2-845b-4a1f-89c4-60fce9da139f" providerId="ADAL" clId="{57DE0AB3-D9FE-4519-9E04-8FFB80E6E264}" dt="2024-03-11T14:13:02.862" v="620" actId="20577"/>
          <ac:spMkLst>
            <pc:docMk/>
            <pc:sldMk cId="274124090" sldId="318"/>
            <ac:spMk id="3" creationId="{DFEB6CD9-C8EB-4A5F-9D48-E1F63FA7FA21}"/>
          </ac:spMkLst>
        </pc:spChg>
      </pc:sldChg>
      <pc:sldChg chg="addSp delSp modSp new mod">
        <pc:chgData name="Kate Piper (IMH)" userId="f69ee4e2-845b-4a1f-89c4-60fce9da139f" providerId="ADAL" clId="{57DE0AB3-D9FE-4519-9E04-8FFB80E6E264}" dt="2022-03-13T08:48:43.319" v="614" actId="478"/>
        <pc:sldMkLst>
          <pc:docMk/>
          <pc:sldMk cId="1762965408" sldId="319"/>
        </pc:sldMkLst>
        <pc:spChg chg="del">
          <ac:chgData name="Kate Piper (IMH)" userId="f69ee4e2-845b-4a1f-89c4-60fce9da139f" providerId="ADAL" clId="{57DE0AB3-D9FE-4519-9E04-8FFB80E6E264}" dt="2022-03-13T08:48:43.319" v="614" actId="478"/>
          <ac:spMkLst>
            <pc:docMk/>
            <pc:sldMk cId="1762965408" sldId="319"/>
            <ac:spMk id="2" creationId="{AD2E0F03-CC65-43BD-AEC3-062344ADA958}"/>
          </ac:spMkLst>
        </pc:spChg>
        <pc:spChg chg="del">
          <ac:chgData name="Kate Piper (IMH)" userId="f69ee4e2-845b-4a1f-89c4-60fce9da139f" providerId="ADAL" clId="{57DE0AB3-D9FE-4519-9E04-8FFB80E6E264}" dt="2022-03-13T08:46:14.437" v="326" actId="3680"/>
          <ac:spMkLst>
            <pc:docMk/>
            <pc:sldMk cId="1762965408" sldId="319"/>
            <ac:spMk id="3" creationId="{F2832820-2BD4-4F3D-AAC4-4155C2DF80EB}"/>
          </ac:spMkLst>
        </pc:spChg>
        <pc:graphicFrameChg chg="add mod ord modGraphic">
          <ac:chgData name="Kate Piper (IMH)" userId="f69ee4e2-845b-4a1f-89c4-60fce9da139f" providerId="ADAL" clId="{57DE0AB3-D9FE-4519-9E04-8FFB80E6E264}" dt="2022-03-13T08:48:39.849" v="613" actId="404"/>
          <ac:graphicFrameMkLst>
            <pc:docMk/>
            <pc:sldMk cId="1762965408" sldId="319"/>
            <ac:graphicFrameMk id="4" creationId="{1EB804C8-4F8D-47FD-9992-4B05BBE5C22D}"/>
          </ac:graphicFrameMkLst>
        </pc:graphicFrameChg>
      </pc:sldChg>
      <pc:sldChg chg="add">
        <pc:chgData name="Kate Piper (IMH)" userId="f69ee4e2-845b-4a1f-89c4-60fce9da139f" providerId="ADAL" clId="{57DE0AB3-D9FE-4519-9E04-8FFB80E6E264}" dt="2024-03-17T09:00:09.142" v="722"/>
        <pc:sldMkLst>
          <pc:docMk/>
          <pc:sldMk cId="2859295666" sldId="511"/>
        </pc:sldMkLst>
      </pc:sldChg>
      <pc:sldChg chg="add">
        <pc:chgData name="Kate Piper (IMH)" userId="f69ee4e2-845b-4a1f-89c4-60fce9da139f" providerId="ADAL" clId="{57DE0AB3-D9FE-4519-9E04-8FFB80E6E264}" dt="2024-03-17T09:00:09.142" v="722"/>
        <pc:sldMkLst>
          <pc:docMk/>
          <pc:sldMk cId="1455902590" sldId="512"/>
        </pc:sldMkLst>
      </pc:sldChg>
    </pc:docChg>
  </pc:docChgLst>
  <pc:docChgLst>
    <pc:chgData name="Kate Piper (IMH)" userId="f69ee4e2-845b-4a1f-89c4-60fce9da139f" providerId="ADAL" clId="{2B4F1901-0609-4378-A913-F869529C2DE6}"/>
    <pc:docChg chg="undo redo custSel addSld delSld modSld sldOrd">
      <pc:chgData name="Kate Piper (IMH)" userId="f69ee4e2-845b-4a1f-89c4-60fce9da139f" providerId="ADAL" clId="{2B4F1901-0609-4378-A913-F869529C2DE6}" dt="2022-03-12T18:03:34.054" v="3748" actId="20577"/>
      <pc:docMkLst>
        <pc:docMk/>
      </pc:docMkLst>
      <pc:sldChg chg="delSp modSp mod modNotesTx">
        <pc:chgData name="Kate Piper (IMH)" userId="f69ee4e2-845b-4a1f-89c4-60fce9da139f" providerId="ADAL" clId="{2B4F1901-0609-4378-A913-F869529C2DE6}" dt="2022-03-12T18:03:34.054" v="3748" actId="20577"/>
        <pc:sldMkLst>
          <pc:docMk/>
          <pc:sldMk cId="2004502413" sldId="264"/>
        </pc:sldMkLst>
        <pc:spChg chg="mod">
          <ac:chgData name="Kate Piper (IMH)" userId="f69ee4e2-845b-4a1f-89c4-60fce9da139f" providerId="ADAL" clId="{2B4F1901-0609-4378-A913-F869529C2DE6}" dt="2022-03-12T14:23:20.319" v="3" actId="14100"/>
          <ac:spMkLst>
            <pc:docMk/>
            <pc:sldMk cId="2004502413" sldId="264"/>
            <ac:spMk id="2" creationId="{ACF345C3-FFD8-49AE-B7D0-A4DDA1E5B355}"/>
          </ac:spMkLst>
        </pc:spChg>
        <pc:spChg chg="mod">
          <ac:chgData name="Kate Piper (IMH)" userId="f69ee4e2-845b-4a1f-89c4-60fce9da139f" providerId="ADAL" clId="{2B4F1901-0609-4378-A913-F869529C2DE6}" dt="2022-03-12T14:53:46.169" v="343" actId="20577"/>
          <ac:spMkLst>
            <pc:docMk/>
            <pc:sldMk cId="2004502413" sldId="264"/>
            <ac:spMk id="3" creationId="{35B80D8E-24DC-4DB6-9B28-2C3CE35E0859}"/>
          </ac:spMkLst>
        </pc:spChg>
        <pc:picChg chg="del">
          <ac:chgData name="Kate Piper (IMH)" userId="f69ee4e2-845b-4a1f-89c4-60fce9da139f" providerId="ADAL" clId="{2B4F1901-0609-4378-A913-F869529C2DE6}" dt="2022-03-12T14:24:07.714" v="27" actId="478"/>
          <ac:picMkLst>
            <pc:docMk/>
            <pc:sldMk cId="2004502413" sldId="264"/>
            <ac:picMk id="5" creationId="{80BA4CB8-B48B-4C42-B2DE-282981562F9C}"/>
          </ac:picMkLst>
        </pc:picChg>
      </pc:sldChg>
      <pc:sldChg chg="del">
        <pc:chgData name="Kate Piper (IMH)" userId="f69ee4e2-845b-4a1f-89c4-60fce9da139f" providerId="ADAL" clId="{2B4F1901-0609-4378-A913-F869529C2DE6}" dt="2022-03-12T17:18:23.861" v="2940" actId="47"/>
        <pc:sldMkLst>
          <pc:docMk/>
          <pc:sldMk cId="4141275942" sldId="298"/>
        </pc:sldMkLst>
      </pc:sldChg>
      <pc:sldChg chg="del">
        <pc:chgData name="Kate Piper (IMH)" userId="f69ee4e2-845b-4a1f-89c4-60fce9da139f" providerId="ADAL" clId="{2B4F1901-0609-4378-A913-F869529C2DE6}" dt="2022-03-12T17:18:24.189" v="2941" actId="47"/>
        <pc:sldMkLst>
          <pc:docMk/>
          <pc:sldMk cId="1028645197" sldId="300"/>
        </pc:sldMkLst>
      </pc:sldChg>
      <pc:sldChg chg="del">
        <pc:chgData name="Kate Piper (IMH)" userId="f69ee4e2-845b-4a1f-89c4-60fce9da139f" providerId="ADAL" clId="{2B4F1901-0609-4378-A913-F869529C2DE6}" dt="2022-03-12T17:18:24.658" v="2942" actId="47"/>
        <pc:sldMkLst>
          <pc:docMk/>
          <pc:sldMk cId="2919414010" sldId="301"/>
        </pc:sldMkLst>
      </pc:sldChg>
      <pc:sldChg chg="del">
        <pc:chgData name="Kate Piper (IMH)" userId="f69ee4e2-845b-4a1f-89c4-60fce9da139f" providerId="ADAL" clId="{2B4F1901-0609-4378-A913-F869529C2DE6}" dt="2022-03-12T17:18:24.908" v="2943" actId="47"/>
        <pc:sldMkLst>
          <pc:docMk/>
          <pc:sldMk cId="779944922" sldId="302"/>
        </pc:sldMkLst>
      </pc:sldChg>
      <pc:sldChg chg="del">
        <pc:chgData name="Kate Piper (IMH)" userId="f69ee4e2-845b-4a1f-89c4-60fce9da139f" providerId="ADAL" clId="{2B4F1901-0609-4378-A913-F869529C2DE6}" dt="2022-03-12T17:18:26.298" v="2944" actId="47"/>
        <pc:sldMkLst>
          <pc:docMk/>
          <pc:sldMk cId="1075528386" sldId="303"/>
        </pc:sldMkLst>
      </pc:sldChg>
      <pc:sldChg chg="del">
        <pc:chgData name="Kate Piper (IMH)" userId="f69ee4e2-845b-4a1f-89c4-60fce9da139f" providerId="ADAL" clId="{2B4F1901-0609-4378-A913-F869529C2DE6}" dt="2022-03-12T17:18:26.358" v="2945" actId="47"/>
        <pc:sldMkLst>
          <pc:docMk/>
          <pc:sldMk cId="2889647771" sldId="304"/>
        </pc:sldMkLst>
      </pc:sldChg>
      <pc:sldChg chg="del">
        <pc:chgData name="Kate Piper (IMH)" userId="f69ee4e2-845b-4a1f-89c4-60fce9da139f" providerId="ADAL" clId="{2B4F1901-0609-4378-A913-F869529C2DE6}" dt="2022-03-12T17:18:26.415" v="2946" actId="47"/>
        <pc:sldMkLst>
          <pc:docMk/>
          <pc:sldMk cId="4236175947" sldId="305"/>
        </pc:sldMkLst>
      </pc:sldChg>
      <pc:sldChg chg="del">
        <pc:chgData name="Kate Piper (IMH)" userId="f69ee4e2-845b-4a1f-89c4-60fce9da139f" providerId="ADAL" clId="{2B4F1901-0609-4378-A913-F869529C2DE6}" dt="2022-03-12T17:18:26.510" v="2947" actId="47"/>
        <pc:sldMkLst>
          <pc:docMk/>
          <pc:sldMk cId="3495961960" sldId="306"/>
        </pc:sldMkLst>
      </pc:sldChg>
      <pc:sldChg chg="del">
        <pc:chgData name="Kate Piper (IMH)" userId="f69ee4e2-845b-4a1f-89c4-60fce9da139f" providerId="ADAL" clId="{2B4F1901-0609-4378-A913-F869529C2DE6}" dt="2022-03-12T17:18:27.254" v="2948" actId="47"/>
        <pc:sldMkLst>
          <pc:docMk/>
          <pc:sldMk cId="195223463" sldId="307"/>
        </pc:sldMkLst>
      </pc:sldChg>
      <pc:sldChg chg="modSp add del mod">
        <pc:chgData name="Kate Piper (IMH)" userId="f69ee4e2-845b-4a1f-89c4-60fce9da139f" providerId="ADAL" clId="{2B4F1901-0609-4378-A913-F869529C2DE6}" dt="2022-03-12T16:02:57.331" v="1844" actId="47"/>
        <pc:sldMkLst>
          <pc:docMk/>
          <pc:sldMk cId="991565843" sldId="308"/>
        </pc:sldMkLst>
        <pc:spChg chg="mod">
          <ac:chgData name="Kate Piper (IMH)" userId="f69ee4e2-845b-4a1f-89c4-60fce9da139f" providerId="ADAL" clId="{2B4F1901-0609-4378-A913-F869529C2DE6}" dt="2022-03-12T16:01:57.398" v="1837" actId="13926"/>
          <ac:spMkLst>
            <pc:docMk/>
            <pc:sldMk cId="991565843" sldId="308"/>
            <ac:spMk id="3" creationId="{35B80D8E-24DC-4DB6-9B28-2C3CE35E0859}"/>
          </ac:spMkLst>
        </pc:spChg>
      </pc:sldChg>
      <pc:sldChg chg="modSp add mod ord modNotesTx">
        <pc:chgData name="Kate Piper (IMH)" userId="f69ee4e2-845b-4a1f-89c4-60fce9da139f" providerId="ADAL" clId="{2B4F1901-0609-4378-A913-F869529C2DE6}" dt="2022-03-12T16:04:05.848" v="1856" actId="20577"/>
        <pc:sldMkLst>
          <pc:docMk/>
          <pc:sldMk cId="4288903400" sldId="309"/>
        </pc:sldMkLst>
        <pc:spChg chg="mod">
          <ac:chgData name="Kate Piper (IMH)" userId="f69ee4e2-845b-4a1f-89c4-60fce9da139f" providerId="ADAL" clId="{2B4F1901-0609-4378-A913-F869529C2DE6}" dt="2022-03-12T16:03:21.844" v="1848" actId="207"/>
          <ac:spMkLst>
            <pc:docMk/>
            <pc:sldMk cId="4288903400" sldId="309"/>
            <ac:spMk id="3" creationId="{35B80D8E-24DC-4DB6-9B28-2C3CE35E0859}"/>
          </ac:spMkLst>
        </pc:spChg>
      </pc:sldChg>
      <pc:sldChg chg="addSp modSp add mod modAnim modNotesTx">
        <pc:chgData name="Kate Piper (IMH)" userId="f69ee4e2-845b-4a1f-89c4-60fce9da139f" providerId="ADAL" clId="{2B4F1901-0609-4378-A913-F869529C2DE6}" dt="2022-03-12T16:15:59.404" v="1896" actId="20577"/>
        <pc:sldMkLst>
          <pc:docMk/>
          <pc:sldMk cId="1578490155" sldId="310"/>
        </pc:sldMkLst>
        <pc:spChg chg="mod">
          <ac:chgData name="Kate Piper (IMH)" userId="f69ee4e2-845b-4a1f-89c4-60fce9da139f" providerId="ADAL" clId="{2B4F1901-0609-4378-A913-F869529C2DE6}" dt="2022-03-12T16:03:31.560" v="1850" actId="207"/>
          <ac:spMkLst>
            <pc:docMk/>
            <pc:sldMk cId="1578490155" sldId="310"/>
            <ac:spMk id="3" creationId="{35B80D8E-24DC-4DB6-9B28-2C3CE35E0859}"/>
          </ac:spMkLst>
        </pc:spChg>
        <pc:picChg chg="add mod modCrop">
          <ac:chgData name="Kate Piper (IMH)" userId="f69ee4e2-845b-4a1f-89c4-60fce9da139f" providerId="ADAL" clId="{2B4F1901-0609-4378-A913-F869529C2DE6}" dt="2022-03-12T16:14:56.892" v="1864" actId="1076"/>
          <ac:picMkLst>
            <pc:docMk/>
            <pc:sldMk cId="1578490155" sldId="310"/>
            <ac:picMk id="5" creationId="{42568099-F875-492E-883A-9255D9DF2CCE}"/>
          </ac:picMkLst>
        </pc:picChg>
      </pc:sldChg>
      <pc:sldChg chg="modSp add mod modNotesTx">
        <pc:chgData name="Kate Piper (IMH)" userId="f69ee4e2-845b-4a1f-89c4-60fce9da139f" providerId="ADAL" clId="{2B4F1901-0609-4378-A913-F869529C2DE6}" dt="2022-03-12T16:41:17.746" v="2244" actId="20577"/>
        <pc:sldMkLst>
          <pc:docMk/>
          <pc:sldMk cId="3586545994" sldId="311"/>
        </pc:sldMkLst>
        <pc:spChg chg="mod">
          <ac:chgData name="Kate Piper (IMH)" userId="f69ee4e2-845b-4a1f-89c4-60fce9da139f" providerId="ADAL" clId="{2B4F1901-0609-4378-A913-F869529C2DE6}" dt="2022-03-12T16:03:39.673" v="1852" actId="207"/>
          <ac:spMkLst>
            <pc:docMk/>
            <pc:sldMk cId="3586545994" sldId="311"/>
            <ac:spMk id="3" creationId="{35B80D8E-24DC-4DB6-9B28-2C3CE35E0859}"/>
          </ac:spMkLst>
        </pc:spChg>
      </pc:sldChg>
      <pc:sldChg chg="modSp add mod modNotesTx">
        <pc:chgData name="Kate Piper (IMH)" userId="f69ee4e2-845b-4a1f-89c4-60fce9da139f" providerId="ADAL" clId="{2B4F1901-0609-4378-A913-F869529C2DE6}" dt="2022-03-12T17:10:43.180" v="2573" actId="20577"/>
        <pc:sldMkLst>
          <pc:docMk/>
          <pc:sldMk cId="1600217378" sldId="312"/>
        </pc:sldMkLst>
        <pc:spChg chg="mod">
          <ac:chgData name="Kate Piper (IMH)" userId="f69ee4e2-845b-4a1f-89c4-60fce9da139f" providerId="ADAL" clId="{2B4F1901-0609-4378-A913-F869529C2DE6}" dt="2022-03-12T16:03:52.234" v="1855" actId="207"/>
          <ac:spMkLst>
            <pc:docMk/>
            <pc:sldMk cId="1600217378" sldId="312"/>
            <ac:spMk id="3" creationId="{35B80D8E-24DC-4DB6-9B28-2C3CE35E0859}"/>
          </ac:spMkLst>
        </pc:spChg>
      </pc:sldChg>
      <pc:sldChg chg="addSp new">
        <pc:chgData name="Kate Piper (IMH)" userId="f69ee4e2-845b-4a1f-89c4-60fce9da139f" providerId="ADAL" clId="{2B4F1901-0609-4378-A913-F869529C2DE6}" dt="2022-03-12T16:35:42.953" v="1898"/>
        <pc:sldMkLst>
          <pc:docMk/>
          <pc:sldMk cId="1916719373" sldId="313"/>
        </pc:sldMkLst>
        <pc:picChg chg="add">
          <ac:chgData name="Kate Piper (IMH)" userId="f69ee4e2-845b-4a1f-89c4-60fce9da139f" providerId="ADAL" clId="{2B4F1901-0609-4378-A913-F869529C2DE6}" dt="2022-03-12T16:35:42.953" v="1898"/>
          <ac:picMkLst>
            <pc:docMk/>
            <pc:sldMk cId="1916719373" sldId="313"/>
            <ac:picMk id="4" creationId="{811C54C5-EE92-43F0-A99E-DEB66CA418CE}"/>
          </ac:picMkLst>
        </pc:picChg>
      </pc:sldChg>
      <pc:sldChg chg="modSp new mod">
        <pc:chgData name="Kate Piper (IMH)" userId="f69ee4e2-845b-4a1f-89c4-60fce9da139f" providerId="ADAL" clId="{2B4F1901-0609-4378-A913-F869529C2DE6}" dt="2022-03-12T17:12:46.666" v="2746" actId="20577"/>
        <pc:sldMkLst>
          <pc:docMk/>
          <pc:sldMk cId="2020968932" sldId="314"/>
        </pc:sldMkLst>
        <pc:spChg chg="mod">
          <ac:chgData name="Kate Piper (IMH)" userId="f69ee4e2-845b-4a1f-89c4-60fce9da139f" providerId="ADAL" clId="{2B4F1901-0609-4378-A913-F869529C2DE6}" dt="2022-03-12T17:11:19.154" v="2600" actId="20577"/>
          <ac:spMkLst>
            <pc:docMk/>
            <pc:sldMk cId="2020968932" sldId="314"/>
            <ac:spMk id="2" creationId="{0E72690C-560D-4FC0-980E-9CC709ABEE70}"/>
          </ac:spMkLst>
        </pc:spChg>
        <pc:spChg chg="mod">
          <ac:chgData name="Kate Piper (IMH)" userId="f69ee4e2-845b-4a1f-89c4-60fce9da139f" providerId="ADAL" clId="{2B4F1901-0609-4378-A913-F869529C2DE6}" dt="2022-03-12T17:12:46.666" v="2746" actId="20577"/>
          <ac:spMkLst>
            <pc:docMk/>
            <pc:sldMk cId="2020968932" sldId="314"/>
            <ac:spMk id="3" creationId="{2B061509-1CB5-4CAD-ABBA-0387036966E4}"/>
          </ac:spMkLst>
        </pc:spChg>
      </pc:sldChg>
      <pc:sldChg chg="modSp new mod">
        <pc:chgData name="Kate Piper (IMH)" userId="f69ee4e2-845b-4a1f-89c4-60fce9da139f" providerId="ADAL" clId="{2B4F1901-0609-4378-A913-F869529C2DE6}" dt="2022-03-12T17:25:39.437" v="3001" actId="20577"/>
        <pc:sldMkLst>
          <pc:docMk/>
          <pc:sldMk cId="1847550257" sldId="315"/>
        </pc:sldMkLst>
        <pc:spChg chg="mod">
          <ac:chgData name="Kate Piper (IMH)" userId="f69ee4e2-845b-4a1f-89c4-60fce9da139f" providerId="ADAL" clId="{2B4F1901-0609-4378-A913-F869529C2DE6}" dt="2022-03-12T17:15:33.236" v="2782" actId="20577"/>
          <ac:spMkLst>
            <pc:docMk/>
            <pc:sldMk cId="1847550257" sldId="315"/>
            <ac:spMk id="2" creationId="{6E1BC569-7997-4877-AA3C-55BA76599221}"/>
          </ac:spMkLst>
        </pc:spChg>
        <pc:spChg chg="mod">
          <ac:chgData name="Kate Piper (IMH)" userId="f69ee4e2-845b-4a1f-89c4-60fce9da139f" providerId="ADAL" clId="{2B4F1901-0609-4378-A913-F869529C2DE6}" dt="2022-03-12T17:25:39.437" v="3001" actId="20577"/>
          <ac:spMkLst>
            <pc:docMk/>
            <pc:sldMk cId="1847550257" sldId="315"/>
            <ac:spMk id="3" creationId="{DFEB6CD9-C8EB-4A5F-9D48-E1F63FA7FA21}"/>
          </ac:spMkLst>
        </pc:spChg>
      </pc:sldChg>
      <pc:sldChg chg="add del">
        <pc:chgData name="Kate Piper (IMH)" userId="f69ee4e2-845b-4a1f-89c4-60fce9da139f" providerId="ADAL" clId="{2B4F1901-0609-4378-A913-F869529C2DE6}" dt="2022-03-12T17:18:17.623" v="2939" actId="47"/>
        <pc:sldMkLst>
          <pc:docMk/>
          <pc:sldMk cId="450711753" sldId="316"/>
        </pc:sldMkLst>
      </pc:sldChg>
      <pc:sldChg chg="modSp add mod">
        <pc:chgData name="Kate Piper (IMH)" userId="f69ee4e2-845b-4a1f-89c4-60fce9da139f" providerId="ADAL" clId="{2B4F1901-0609-4378-A913-F869529C2DE6}" dt="2022-03-12T17:29:03.390" v="3285" actId="14100"/>
        <pc:sldMkLst>
          <pc:docMk/>
          <pc:sldMk cId="2926164407" sldId="316"/>
        </pc:sldMkLst>
        <pc:spChg chg="mod">
          <ac:chgData name="Kate Piper (IMH)" userId="f69ee4e2-845b-4a1f-89c4-60fce9da139f" providerId="ADAL" clId="{2B4F1901-0609-4378-A913-F869529C2DE6}" dt="2022-03-12T17:29:03.390" v="3285" actId="14100"/>
          <ac:spMkLst>
            <pc:docMk/>
            <pc:sldMk cId="2926164407" sldId="316"/>
            <ac:spMk id="2" creationId="{6E1BC569-7997-4877-AA3C-55BA76599221}"/>
          </ac:spMkLst>
        </pc:spChg>
        <pc:spChg chg="mod">
          <ac:chgData name="Kate Piper (IMH)" userId="f69ee4e2-845b-4a1f-89c4-60fce9da139f" providerId="ADAL" clId="{2B4F1901-0609-4378-A913-F869529C2DE6}" dt="2022-03-12T17:28:58.556" v="3284" actId="20577"/>
          <ac:spMkLst>
            <pc:docMk/>
            <pc:sldMk cId="2926164407" sldId="316"/>
            <ac:spMk id="3" creationId="{DFEB6CD9-C8EB-4A5F-9D48-E1F63FA7FA21}"/>
          </ac:spMkLst>
        </pc:spChg>
      </pc:sldChg>
      <pc:sldChg chg="addSp modSp add mod">
        <pc:chgData name="Kate Piper (IMH)" userId="f69ee4e2-845b-4a1f-89c4-60fce9da139f" providerId="ADAL" clId="{2B4F1901-0609-4378-A913-F869529C2DE6}" dt="2022-03-12T17:56:42.102" v="3746" actId="20577"/>
        <pc:sldMkLst>
          <pc:docMk/>
          <pc:sldMk cId="2862132842" sldId="317"/>
        </pc:sldMkLst>
        <pc:spChg chg="mod">
          <ac:chgData name="Kate Piper (IMH)" userId="f69ee4e2-845b-4a1f-89c4-60fce9da139f" providerId="ADAL" clId="{2B4F1901-0609-4378-A913-F869529C2DE6}" dt="2022-03-12T17:51:43.154" v="3497" actId="14100"/>
          <ac:spMkLst>
            <pc:docMk/>
            <pc:sldMk cId="2862132842" sldId="317"/>
            <ac:spMk id="2" creationId="{6E1BC569-7997-4877-AA3C-55BA76599221}"/>
          </ac:spMkLst>
        </pc:spChg>
        <pc:spChg chg="mod">
          <ac:chgData name="Kate Piper (IMH)" userId="f69ee4e2-845b-4a1f-89c4-60fce9da139f" providerId="ADAL" clId="{2B4F1901-0609-4378-A913-F869529C2DE6}" dt="2022-03-12T17:56:26.200" v="3739" actId="1076"/>
          <ac:spMkLst>
            <pc:docMk/>
            <pc:sldMk cId="2862132842" sldId="317"/>
            <ac:spMk id="3" creationId="{DFEB6CD9-C8EB-4A5F-9D48-E1F63FA7FA21}"/>
          </ac:spMkLst>
        </pc:spChg>
        <pc:spChg chg="add mod">
          <ac:chgData name="Kate Piper (IMH)" userId="f69ee4e2-845b-4a1f-89c4-60fce9da139f" providerId="ADAL" clId="{2B4F1901-0609-4378-A913-F869529C2DE6}" dt="2022-03-12T17:56:28.450" v="3740" actId="1076"/>
          <ac:spMkLst>
            <pc:docMk/>
            <pc:sldMk cId="2862132842" sldId="317"/>
            <ac:spMk id="4" creationId="{D5B55EA5-D8ED-44D5-B051-F53763B628AD}"/>
          </ac:spMkLst>
        </pc:spChg>
        <pc:spChg chg="add mod">
          <ac:chgData name="Kate Piper (IMH)" userId="f69ee4e2-845b-4a1f-89c4-60fce9da139f" providerId="ADAL" clId="{2B4F1901-0609-4378-A913-F869529C2DE6}" dt="2022-03-12T17:56:42.102" v="3746" actId="20577"/>
          <ac:spMkLst>
            <pc:docMk/>
            <pc:sldMk cId="2862132842" sldId="317"/>
            <ac:spMk id="5" creationId="{716B9B1C-537C-49BC-8ED7-5164D68E62D3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8B7F3B-1B0C-4B2E-ACE7-8ECD7883D7D2}" type="datetimeFigureOut">
              <a:rPr lang="en-GB" smtClean="0"/>
              <a:t>17/03/2024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19200"/>
            <a:ext cx="5853112" cy="3292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93920"/>
            <a:ext cx="5335270" cy="38404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8"/>
            <a:ext cx="2889938" cy="4893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738796-40B4-49B0-A331-25D568C05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4706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53610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Does it answer your question. What do you want to know about motivations. How are they motivated – Group of students motivations around PE – self determination theory continuum between amotivation to intrinsic motivation. OR why a group of </a:t>
            </a:r>
            <a:r>
              <a:rPr lang="en-GB" dirty="0" err="1"/>
              <a:t>Parkun</a:t>
            </a:r>
            <a:r>
              <a:rPr lang="en-GB" dirty="0"/>
              <a:t> runners take part every Saturday (if we used a questionnaire CONTINUUM it wouldn’t show us much – mostly towards intrinsic end of continuum), however we could use a questionnaire that asks about different types of motives – health, enjoyment, stress management, social reasons etc </a:t>
            </a:r>
            <a:r>
              <a:rPr lang="en-GB" dirty="0" err="1"/>
              <a:t>etc</a:t>
            </a:r>
            <a:r>
              <a:rPr lang="en-GB" dirty="0"/>
              <a:t>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9249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Validity and Reliability: Papers specifically focus on this and can be used to demonstrate validity of the study. Most studies use Cronbach alpha to demonstrate internal reliability/ consistency of [people’s] answers. Coefficient alpha (this is what it is also known as) tried to consider the latent variables (variables that cannot be measured – hidden variables – openness/ consciousness of their answers. Higher than a .7 is considered acceptable measure – the higher the better.</a:t>
            </a:r>
          </a:p>
          <a:p>
            <a:endParaRPr lang="en-GB" dirty="0"/>
          </a:p>
          <a:p>
            <a:r>
              <a:rPr lang="en-GB" dirty="0"/>
              <a:t>Title from paper: A journey into understanding gendered experiences of outdoor adventure education: Judith Blaine and Jacqui </a:t>
            </a:r>
            <a:r>
              <a:rPr lang="en-GB" dirty="0" err="1"/>
              <a:t>Akhurst</a:t>
            </a:r>
            <a:endParaRPr lang="en-GB" dirty="0"/>
          </a:p>
          <a:p>
            <a:endParaRPr lang="en-GB" dirty="0"/>
          </a:p>
          <a:p>
            <a:r>
              <a:rPr lang="en-GB" dirty="0"/>
              <a:t>Title of second paper: Reliability and validity of a revised version of the General Nutrition Knowledge Questionnaire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3242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Several questionnaires have been validated by authors to use :</a:t>
            </a:r>
          </a:p>
          <a:p>
            <a:pPr marL="171450" indent="-171450">
              <a:buFontTx/>
              <a:buChar char="-"/>
            </a:pPr>
            <a:r>
              <a:rPr lang="en-GB" dirty="0"/>
              <a:t>in different languages</a:t>
            </a:r>
          </a:p>
          <a:p>
            <a:pPr marL="171450" indent="-171450">
              <a:buFontTx/>
              <a:buChar char="-"/>
            </a:pPr>
            <a:r>
              <a:rPr lang="en-GB" dirty="0"/>
              <a:t>with different populations – children/ parents</a:t>
            </a:r>
          </a:p>
          <a:p>
            <a:pPr marL="171450" indent="-171450">
              <a:buFontTx/>
              <a:buChar char="-"/>
            </a:pPr>
            <a:r>
              <a:rPr lang="en-GB" dirty="0"/>
              <a:t>Different types of activities (scale for marathoners that has been altered so the language better suits triathletes)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2835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Once chosen the questionnaire may be split into subscales where a collection of questions fall under a certain subscale </a:t>
            </a:r>
          </a:p>
          <a:p>
            <a:endParaRPr lang="en-GB" dirty="0"/>
          </a:p>
          <a:p>
            <a:r>
              <a:rPr lang="en-GB" dirty="0"/>
              <a:t>Happiness outcomes among cadet women backpackers Guy Ilagan, Jill Ilagan, Robin </a:t>
            </a:r>
            <a:r>
              <a:rPr lang="en-GB" dirty="0" err="1"/>
              <a:t>Jocius</a:t>
            </a:r>
            <a:r>
              <a:rPr lang="en-GB" dirty="0"/>
              <a:t>, Renee Jefferson, Jenn Bennett-</a:t>
            </a:r>
            <a:r>
              <a:rPr lang="en-GB" dirty="0" err="1"/>
              <a:t>Mintz</a:t>
            </a:r>
            <a:r>
              <a:rPr lang="en-GB" dirty="0"/>
              <a:t>, </a:t>
            </a:r>
            <a:r>
              <a:rPr lang="en-GB" dirty="0" err="1"/>
              <a:t>Kally</a:t>
            </a:r>
            <a:r>
              <a:rPr lang="en-GB" dirty="0"/>
              <a:t> McCormick &amp; Marguerite Farrell </a:t>
            </a:r>
          </a:p>
          <a:p>
            <a:endParaRPr lang="en-GB" dirty="0"/>
          </a:p>
          <a:p>
            <a:r>
              <a:rPr lang="en-GB" dirty="0"/>
              <a:t>Oxford happiness questionnaire as example.</a:t>
            </a:r>
          </a:p>
          <a:p>
            <a:r>
              <a:rPr lang="en-GB" dirty="0"/>
              <a:t>Intrinsic motivation inventory.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9515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7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E3006-EAAA-41D8-8301-35C3AD3241CF}" type="datetimeFigureOut">
              <a:rPr lang="en-GB" smtClean="0"/>
              <a:t>17/03/2024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4CC41-CDBB-44BC-BECF-A76E589B6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654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theme" Target="../theme/theme9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9.png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1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2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3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4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5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6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17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5" Type="http://schemas.openxmlformats.org/officeDocument/2006/relationships/slideLayout" Target="../slideLayouts/slideLayout22.xml"/><Relationship Id="rId4" Type="http://schemas.openxmlformats.org/officeDocument/2006/relationships/slideLayout" Target="../slideLayouts/slideLayout21.xml"/><Relationship Id="rId9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26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27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06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docs.google.com/forms/d/1RC1eTYUVAozp5xZNtEdEB9LlUpvXUbDYHdeYuoHl4HU/edit" TargetMode="Externa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DD4C10A-E4A0-4C54-98D4-C13432B17C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2667786"/>
            <a:ext cx="4535079" cy="2667784"/>
          </a:xfrm>
        </p:spPr>
        <p:txBody>
          <a:bodyPr/>
          <a:lstStyle/>
          <a:p>
            <a:r>
              <a:rPr lang="en-GB" dirty="0"/>
              <a:t>Quantitative Analysis:</a:t>
            </a:r>
          </a:p>
          <a:p>
            <a:r>
              <a:rPr lang="en-GB" dirty="0"/>
              <a:t>Questionnaire</a:t>
            </a:r>
          </a:p>
          <a:p>
            <a:endParaRPr lang="en-GB" dirty="0"/>
          </a:p>
          <a:p>
            <a:r>
              <a:rPr lang="en-GB" dirty="0"/>
              <a:t>(BMPE5006) Level 5</a:t>
            </a:r>
          </a:p>
          <a:p>
            <a:endParaRPr lang="en-GB" dirty="0"/>
          </a:p>
          <a:p>
            <a:r>
              <a:rPr lang="en-GB" dirty="0"/>
              <a:t>Kate Piper</a:t>
            </a:r>
          </a:p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284861-C696-4447-995F-1107575D7FA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145380" y="5711687"/>
            <a:ext cx="4535079" cy="511779"/>
          </a:xfrm>
        </p:spPr>
        <p:txBody>
          <a:bodyPr/>
          <a:lstStyle/>
          <a:p>
            <a:r>
              <a:rPr lang="en-GB" dirty="0"/>
              <a:t>Introduction and Experiences</a:t>
            </a:r>
          </a:p>
        </p:txBody>
      </p:sp>
    </p:spTree>
    <p:extLst>
      <p:ext uri="{BB962C8B-B14F-4D97-AF65-F5344CB8AC3E}">
        <p14:creationId xmlns:p14="http://schemas.microsoft.com/office/powerpoint/2010/main" val="23842456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9196457-8F37-AD79-8C32-02C2C051A353}"/>
              </a:ext>
            </a:extLst>
          </p:cNvPr>
          <p:cNvSpPr/>
          <p:nvPr/>
        </p:nvSpPr>
        <p:spPr>
          <a:xfrm>
            <a:off x="349624" y="363071"/>
            <a:ext cx="3442447" cy="2380129"/>
          </a:xfrm>
          <a:prstGeom prst="roundRect">
            <a:avLst/>
          </a:prstGeom>
          <a:solidFill>
            <a:srgbClr val="023B5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1:</a:t>
            </a:r>
          </a:p>
          <a:p>
            <a:pPr algn="ctr"/>
            <a:r>
              <a:rPr lang="en-GB" sz="2400" dirty="0"/>
              <a:t>Familiarisation of data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E44C0E1-3755-BAB9-9A70-9E273C2D27D7}"/>
              </a:ext>
            </a:extLst>
          </p:cNvPr>
          <p:cNvSpPr/>
          <p:nvPr/>
        </p:nvSpPr>
        <p:spPr>
          <a:xfrm>
            <a:off x="4096871" y="363071"/>
            <a:ext cx="3442447" cy="2380129"/>
          </a:xfrm>
          <a:prstGeom prst="roundRect">
            <a:avLst/>
          </a:prstGeom>
          <a:solidFill>
            <a:srgbClr val="053E5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2:</a:t>
            </a:r>
          </a:p>
          <a:p>
            <a:pPr algn="ctr"/>
            <a:r>
              <a:rPr lang="en-GB" sz="2400" dirty="0"/>
              <a:t>Initial coding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3214C36-FB63-A3B3-F518-67FF4D7BFCB3}"/>
              </a:ext>
            </a:extLst>
          </p:cNvPr>
          <p:cNvSpPr/>
          <p:nvPr/>
        </p:nvSpPr>
        <p:spPr>
          <a:xfrm>
            <a:off x="7844118" y="363070"/>
            <a:ext cx="3442447" cy="2380129"/>
          </a:xfrm>
          <a:prstGeom prst="roundRect">
            <a:avLst/>
          </a:prstGeom>
          <a:solidFill>
            <a:srgbClr val="15507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3:</a:t>
            </a:r>
          </a:p>
          <a:p>
            <a:pPr algn="ctr"/>
            <a:r>
              <a:rPr lang="en-GB" sz="2400" dirty="0"/>
              <a:t>Generating themes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E8C4D65-B940-224A-120C-5A07E917252B}"/>
              </a:ext>
            </a:extLst>
          </p:cNvPr>
          <p:cNvSpPr/>
          <p:nvPr/>
        </p:nvSpPr>
        <p:spPr>
          <a:xfrm>
            <a:off x="349624" y="3137648"/>
            <a:ext cx="3442447" cy="2380129"/>
          </a:xfrm>
          <a:prstGeom prst="roundRect">
            <a:avLst/>
          </a:prstGeom>
          <a:solidFill>
            <a:srgbClr val="11537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4:</a:t>
            </a:r>
          </a:p>
          <a:p>
            <a:pPr algn="ctr"/>
            <a:r>
              <a:rPr lang="en-GB" sz="2400" dirty="0"/>
              <a:t>Validity and Reliability of themes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219DCF1-C2DC-1C58-CB8E-F6279CD2CD00}"/>
              </a:ext>
            </a:extLst>
          </p:cNvPr>
          <p:cNvSpPr/>
          <p:nvPr/>
        </p:nvSpPr>
        <p:spPr>
          <a:xfrm>
            <a:off x="4096870" y="3137648"/>
            <a:ext cx="3442447" cy="2380129"/>
          </a:xfrm>
          <a:prstGeom prst="roundRect">
            <a:avLst/>
          </a:prstGeom>
          <a:solidFill>
            <a:srgbClr val="165D8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5:</a:t>
            </a:r>
          </a:p>
          <a:p>
            <a:pPr algn="ctr"/>
            <a:r>
              <a:rPr lang="en-GB" sz="2400" dirty="0"/>
              <a:t>Defining and naming themes (to findings)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70F9F72-5748-CEB6-B971-C8CC18A83E62}"/>
              </a:ext>
            </a:extLst>
          </p:cNvPr>
          <p:cNvSpPr/>
          <p:nvPr/>
        </p:nvSpPr>
        <p:spPr>
          <a:xfrm>
            <a:off x="7844116" y="3137648"/>
            <a:ext cx="3442447" cy="2380129"/>
          </a:xfrm>
          <a:prstGeom prst="roundRect">
            <a:avLst/>
          </a:prstGeom>
          <a:solidFill>
            <a:srgbClr val="2074A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6:</a:t>
            </a:r>
          </a:p>
          <a:p>
            <a:pPr algn="ctr"/>
            <a:r>
              <a:rPr lang="en-GB" sz="2400" dirty="0"/>
              <a:t>Interpretation and reporting</a:t>
            </a:r>
          </a:p>
        </p:txBody>
      </p:sp>
    </p:spTree>
    <p:extLst>
      <p:ext uri="{BB962C8B-B14F-4D97-AF65-F5344CB8AC3E}">
        <p14:creationId xmlns:p14="http://schemas.microsoft.com/office/powerpoint/2010/main" val="7445729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9196457-8F37-AD79-8C32-02C2C051A353}"/>
              </a:ext>
            </a:extLst>
          </p:cNvPr>
          <p:cNvSpPr/>
          <p:nvPr/>
        </p:nvSpPr>
        <p:spPr>
          <a:xfrm>
            <a:off x="349624" y="363071"/>
            <a:ext cx="3442447" cy="2380129"/>
          </a:xfrm>
          <a:prstGeom prst="roundRect">
            <a:avLst/>
          </a:prstGeom>
          <a:solidFill>
            <a:srgbClr val="023B5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1:</a:t>
            </a:r>
          </a:p>
          <a:p>
            <a:pPr algn="ctr"/>
            <a:r>
              <a:rPr lang="en-GB" sz="2400" dirty="0"/>
              <a:t>Familiarisation of data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E44C0E1-3755-BAB9-9A70-9E273C2D27D7}"/>
              </a:ext>
            </a:extLst>
          </p:cNvPr>
          <p:cNvSpPr/>
          <p:nvPr/>
        </p:nvSpPr>
        <p:spPr>
          <a:xfrm>
            <a:off x="4096871" y="363071"/>
            <a:ext cx="3442447" cy="2380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2:</a:t>
            </a:r>
          </a:p>
          <a:p>
            <a:pPr algn="ctr"/>
            <a:r>
              <a:rPr lang="en-GB" sz="2400" dirty="0"/>
              <a:t>Initial coding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3214C36-FB63-A3B3-F518-67FF4D7BFCB3}"/>
              </a:ext>
            </a:extLst>
          </p:cNvPr>
          <p:cNvSpPr/>
          <p:nvPr/>
        </p:nvSpPr>
        <p:spPr>
          <a:xfrm>
            <a:off x="7844118" y="363070"/>
            <a:ext cx="3442447" cy="2380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3:</a:t>
            </a:r>
          </a:p>
          <a:p>
            <a:pPr algn="ctr"/>
            <a:r>
              <a:rPr lang="en-GB" sz="2400" dirty="0"/>
              <a:t>Generating themes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E8C4D65-B940-224A-120C-5A07E917252B}"/>
              </a:ext>
            </a:extLst>
          </p:cNvPr>
          <p:cNvSpPr/>
          <p:nvPr/>
        </p:nvSpPr>
        <p:spPr>
          <a:xfrm>
            <a:off x="349624" y="3137648"/>
            <a:ext cx="3442447" cy="2380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4:</a:t>
            </a:r>
          </a:p>
          <a:p>
            <a:pPr algn="ctr"/>
            <a:r>
              <a:rPr lang="en-GB" sz="2400" dirty="0"/>
              <a:t>Validity and Reliability of themes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219DCF1-C2DC-1C58-CB8E-F6279CD2CD00}"/>
              </a:ext>
            </a:extLst>
          </p:cNvPr>
          <p:cNvSpPr/>
          <p:nvPr/>
        </p:nvSpPr>
        <p:spPr>
          <a:xfrm>
            <a:off x="4096870" y="3137648"/>
            <a:ext cx="3442447" cy="2380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5:</a:t>
            </a:r>
          </a:p>
          <a:p>
            <a:pPr algn="ctr"/>
            <a:r>
              <a:rPr lang="en-GB" sz="2400" dirty="0"/>
              <a:t>Defining and naming themes (to findings)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70F9F72-5748-CEB6-B971-C8CC18A83E62}"/>
              </a:ext>
            </a:extLst>
          </p:cNvPr>
          <p:cNvSpPr/>
          <p:nvPr/>
        </p:nvSpPr>
        <p:spPr>
          <a:xfrm>
            <a:off x="7844116" y="3137648"/>
            <a:ext cx="3442447" cy="2380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6:</a:t>
            </a:r>
          </a:p>
          <a:p>
            <a:pPr algn="ctr"/>
            <a:r>
              <a:rPr lang="en-GB" sz="2400" dirty="0"/>
              <a:t>Interpretation and reporting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D3081AC-7F3F-7658-2B94-C9F209A20F2B}"/>
              </a:ext>
            </a:extLst>
          </p:cNvPr>
          <p:cNvSpPr txBox="1"/>
          <p:nvPr/>
        </p:nvSpPr>
        <p:spPr>
          <a:xfrm>
            <a:off x="4347883" y="1340223"/>
            <a:ext cx="6759390" cy="3231654"/>
          </a:xfrm>
          <a:prstGeom prst="rect">
            <a:avLst/>
          </a:prstGeom>
          <a:solidFill>
            <a:srgbClr val="F2F2F2"/>
          </a:solidFill>
        </p:spPr>
        <p:txBody>
          <a:bodyPr wrap="square" rtlCol="0">
            <a:spAutoFit/>
          </a:bodyPr>
          <a:lstStyle/>
          <a:p>
            <a:r>
              <a:rPr lang="en-GB" sz="2400" b="1" u="sng" dirty="0"/>
              <a:t>Key Points to remember:</a:t>
            </a:r>
            <a:br>
              <a:rPr lang="en-GB" dirty="0"/>
            </a:br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You want to be able to hear the voices and see the observations again and again</a:t>
            </a:r>
          </a:p>
          <a:p>
            <a:pPr marL="285750" indent="-285750">
              <a:buFontTx/>
              <a:buChar char="-"/>
            </a:pPr>
            <a:r>
              <a:rPr lang="en-GB" dirty="0"/>
              <a:t>If you can transcribe your own data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Transcribing: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Completely manually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Teams recording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Online transcribing software</a:t>
            </a:r>
          </a:p>
          <a:p>
            <a:pPr marL="742950" lvl="1" indent="-285750">
              <a:buFontTx/>
              <a:buChar char="-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80922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9196457-8F37-AD79-8C32-02C2C051A353}"/>
              </a:ext>
            </a:extLst>
          </p:cNvPr>
          <p:cNvSpPr/>
          <p:nvPr/>
        </p:nvSpPr>
        <p:spPr>
          <a:xfrm>
            <a:off x="349624" y="363071"/>
            <a:ext cx="3442447" cy="2380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1:</a:t>
            </a:r>
          </a:p>
          <a:p>
            <a:pPr algn="ctr"/>
            <a:r>
              <a:rPr lang="en-GB" sz="2400" dirty="0"/>
              <a:t>Familiarisation of data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E44C0E1-3755-BAB9-9A70-9E273C2D27D7}"/>
              </a:ext>
            </a:extLst>
          </p:cNvPr>
          <p:cNvSpPr/>
          <p:nvPr/>
        </p:nvSpPr>
        <p:spPr>
          <a:xfrm>
            <a:off x="4096871" y="363071"/>
            <a:ext cx="3442447" cy="2380129"/>
          </a:xfrm>
          <a:prstGeom prst="roundRect">
            <a:avLst/>
          </a:prstGeom>
          <a:solidFill>
            <a:srgbClr val="053E5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2:</a:t>
            </a:r>
          </a:p>
          <a:p>
            <a:pPr algn="ctr"/>
            <a:r>
              <a:rPr lang="en-GB" sz="2400" dirty="0"/>
              <a:t>Initial coding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3214C36-FB63-A3B3-F518-67FF4D7BFCB3}"/>
              </a:ext>
            </a:extLst>
          </p:cNvPr>
          <p:cNvSpPr/>
          <p:nvPr/>
        </p:nvSpPr>
        <p:spPr>
          <a:xfrm>
            <a:off x="7844118" y="363070"/>
            <a:ext cx="3442447" cy="2380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3:</a:t>
            </a:r>
          </a:p>
          <a:p>
            <a:pPr algn="ctr"/>
            <a:r>
              <a:rPr lang="en-GB" sz="2400" dirty="0"/>
              <a:t>Generating themes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E8C4D65-B940-224A-120C-5A07E917252B}"/>
              </a:ext>
            </a:extLst>
          </p:cNvPr>
          <p:cNvSpPr/>
          <p:nvPr/>
        </p:nvSpPr>
        <p:spPr>
          <a:xfrm>
            <a:off x="349624" y="3137648"/>
            <a:ext cx="3442447" cy="2380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4:</a:t>
            </a:r>
          </a:p>
          <a:p>
            <a:pPr algn="ctr"/>
            <a:r>
              <a:rPr lang="en-GB" sz="2400" dirty="0"/>
              <a:t>Validity and Reliability of themes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219DCF1-C2DC-1C58-CB8E-F6279CD2CD00}"/>
              </a:ext>
            </a:extLst>
          </p:cNvPr>
          <p:cNvSpPr/>
          <p:nvPr/>
        </p:nvSpPr>
        <p:spPr>
          <a:xfrm>
            <a:off x="4096870" y="3137648"/>
            <a:ext cx="3442447" cy="2380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5:</a:t>
            </a:r>
          </a:p>
          <a:p>
            <a:pPr algn="ctr"/>
            <a:r>
              <a:rPr lang="en-GB" sz="2400" dirty="0"/>
              <a:t>Defining and naming themes (to findings)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70F9F72-5748-CEB6-B971-C8CC18A83E62}"/>
              </a:ext>
            </a:extLst>
          </p:cNvPr>
          <p:cNvSpPr/>
          <p:nvPr/>
        </p:nvSpPr>
        <p:spPr>
          <a:xfrm>
            <a:off x="7844116" y="3137648"/>
            <a:ext cx="3442447" cy="2380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6:</a:t>
            </a:r>
          </a:p>
          <a:p>
            <a:pPr algn="ctr"/>
            <a:r>
              <a:rPr lang="en-GB" sz="2400" dirty="0"/>
              <a:t>Interpretation and reporting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9A4DF44-A57F-6FC7-723D-6FE4B6552C3B}"/>
              </a:ext>
            </a:extLst>
          </p:cNvPr>
          <p:cNvSpPr txBox="1"/>
          <p:nvPr/>
        </p:nvSpPr>
        <p:spPr>
          <a:xfrm>
            <a:off x="2559422" y="2840121"/>
            <a:ext cx="6759390" cy="2677656"/>
          </a:xfrm>
          <a:prstGeom prst="rect">
            <a:avLst/>
          </a:prstGeom>
          <a:solidFill>
            <a:srgbClr val="F2F2F2"/>
          </a:solidFill>
        </p:spPr>
        <p:txBody>
          <a:bodyPr wrap="square" rtlCol="0">
            <a:spAutoFit/>
          </a:bodyPr>
          <a:lstStyle/>
          <a:p>
            <a:r>
              <a:rPr lang="en-GB" sz="2400" b="1" u="sng" dirty="0"/>
              <a:t>Key Points to remember:</a:t>
            </a:r>
            <a:br>
              <a:rPr lang="en-GB" dirty="0"/>
            </a:br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Initial read through</a:t>
            </a:r>
          </a:p>
          <a:p>
            <a:pPr marL="285750" indent="-285750">
              <a:buFontTx/>
              <a:buChar char="-"/>
            </a:pPr>
            <a:r>
              <a:rPr lang="en-GB" dirty="0"/>
              <a:t>NVIVO tools (word frequencies and word searches)</a:t>
            </a:r>
          </a:p>
          <a:p>
            <a:pPr marL="285750" indent="-285750">
              <a:buFontTx/>
              <a:buChar char="-"/>
            </a:pPr>
            <a:r>
              <a:rPr lang="en-GB" dirty="0"/>
              <a:t>Already set coding (based on literature review or underpinning concepts) 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Coding: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Words to phrases</a:t>
            </a:r>
          </a:p>
        </p:txBody>
      </p:sp>
    </p:spTree>
    <p:extLst>
      <p:ext uri="{BB962C8B-B14F-4D97-AF65-F5344CB8AC3E}">
        <p14:creationId xmlns:p14="http://schemas.microsoft.com/office/powerpoint/2010/main" val="8498955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9196457-8F37-AD79-8C32-02C2C051A353}"/>
              </a:ext>
            </a:extLst>
          </p:cNvPr>
          <p:cNvSpPr/>
          <p:nvPr/>
        </p:nvSpPr>
        <p:spPr>
          <a:xfrm>
            <a:off x="349624" y="363071"/>
            <a:ext cx="3442447" cy="2380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1:</a:t>
            </a:r>
          </a:p>
          <a:p>
            <a:pPr algn="ctr"/>
            <a:r>
              <a:rPr lang="en-GB" sz="2400" dirty="0"/>
              <a:t>Familiarisation of data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E44C0E1-3755-BAB9-9A70-9E273C2D27D7}"/>
              </a:ext>
            </a:extLst>
          </p:cNvPr>
          <p:cNvSpPr/>
          <p:nvPr/>
        </p:nvSpPr>
        <p:spPr>
          <a:xfrm>
            <a:off x="4096871" y="363071"/>
            <a:ext cx="3442447" cy="2380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2:</a:t>
            </a:r>
          </a:p>
          <a:p>
            <a:pPr algn="ctr"/>
            <a:r>
              <a:rPr lang="en-GB" sz="2400" dirty="0"/>
              <a:t>Initial coding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3214C36-FB63-A3B3-F518-67FF4D7BFCB3}"/>
              </a:ext>
            </a:extLst>
          </p:cNvPr>
          <p:cNvSpPr/>
          <p:nvPr/>
        </p:nvSpPr>
        <p:spPr>
          <a:xfrm>
            <a:off x="7844118" y="363070"/>
            <a:ext cx="3442447" cy="2380129"/>
          </a:xfrm>
          <a:prstGeom prst="roundRect">
            <a:avLst/>
          </a:prstGeom>
          <a:solidFill>
            <a:srgbClr val="15507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3:</a:t>
            </a:r>
          </a:p>
          <a:p>
            <a:pPr algn="ctr"/>
            <a:r>
              <a:rPr lang="en-GB" sz="2400" dirty="0"/>
              <a:t>Generating themes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E8C4D65-B940-224A-120C-5A07E917252B}"/>
              </a:ext>
            </a:extLst>
          </p:cNvPr>
          <p:cNvSpPr/>
          <p:nvPr/>
        </p:nvSpPr>
        <p:spPr>
          <a:xfrm>
            <a:off x="349624" y="3137648"/>
            <a:ext cx="3442447" cy="2380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4:</a:t>
            </a:r>
          </a:p>
          <a:p>
            <a:pPr algn="ctr"/>
            <a:r>
              <a:rPr lang="en-GB" sz="2400" dirty="0"/>
              <a:t>Validity and Reliability of themes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219DCF1-C2DC-1C58-CB8E-F6279CD2CD00}"/>
              </a:ext>
            </a:extLst>
          </p:cNvPr>
          <p:cNvSpPr/>
          <p:nvPr/>
        </p:nvSpPr>
        <p:spPr>
          <a:xfrm>
            <a:off x="4096870" y="3137648"/>
            <a:ext cx="3442447" cy="2380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5:</a:t>
            </a:r>
          </a:p>
          <a:p>
            <a:pPr algn="ctr"/>
            <a:r>
              <a:rPr lang="en-GB" sz="2400" dirty="0"/>
              <a:t>Defining and naming themes (to findings)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70F9F72-5748-CEB6-B971-C8CC18A83E62}"/>
              </a:ext>
            </a:extLst>
          </p:cNvPr>
          <p:cNvSpPr/>
          <p:nvPr/>
        </p:nvSpPr>
        <p:spPr>
          <a:xfrm>
            <a:off x="7844116" y="3137648"/>
            <a:ext cx="3442447" cy="2380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6:</a:t>
            </a:r>
          </a:p>
          <a:p>
            <a:pPr algn="ctr"/>
            <a:r>
              <a:rPr lang="en-GB" sz="2400" dirty="0"/>
              <a:t>Interpretation and reporting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33935C-F4B8-83F9-64BD-A1587D81C3A0}"/>
              </a:ext>
            </a:extLst>
          </p:cNvPr>
          <p:cNvSpPr txBox="1"/>
          <p:nvPr/>
        </p:nvSpPr>
        <p:spPr>
          <a:xfrm>
            <a:off x="564775" y="1798820"/>
            <a:ext cx="6759390" cy="2677656"/>
          </a:xfrm>
          <a:prstGeom prst="rect">
            <a:avLst/>
          </a:prstGeom>
          <a:solidFill>
            <a:srgbClr val="F2F2F2"/>
          </a:solidFill>
        </p:spPr>
        <p:txBody>
          <a:bodyPr wrap="square" rtlCol="0">
            <a:spAutoFit/>
          </a:bodyPr>
          <a:lstStyle/>
          <a:p>
            <a:r>
              <a:rPr lang="en-GB" sz="2400" b="1" u="sng" dirty="0"/>
              <a:t>Key Points to remember:</a:t>
            </a:r>
            <a:br>
              <a:rPr lang="en-GB" dirty="0"/>
            </a:br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Collating codes</a:t>
            </a:r>
          </a:p>
          <a:p>
            <a:pPr marL="285750" indent="-285750">
              <a:buFontTx/>
              <a:buChar char="-"/>
            </a:pPr>
            <a:r>
              <a:rPr lang="en-GB" dirty="0"/>
              <a:t>NVIVO/ by hand: adult and child nodes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Context (try not to take codes out of context)</a:t>
            </a:r>
          </a:p>
          <a:p>
            <a:pPr marL="285750" indent="-285750">
              <a:buFontTx/>
              <a:buChar char="-"/>
            </a:pPr>
            <a:r>
              <a:rPr lang="en-GB" dirty="0"/>
              <a:t>Restructuring might be needed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*Organisation is needed (labelling and repeating)</a:t>
            </a:r>
          </a:p>
        </p:txBody>
      </p:sp>
    </p:spTree>
    <p:extLst>
      <p:ext uri="{BB962C8B-B14F-4D97-AF65-F5344CB8AC3E}">
        <p14:creationId xmlns:p14="http://schemas.microsoft.com/office/powerpoint/2010/main" val="926173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9196457-8F37-AD79-8C32-02C2C051A353}"/>
              </a:ext>
            </a:extLst>
          </p:cNvPr>
          <p:cNvSpPr/>
          <p:nvPr/>
        </p:nvSpPr>
        <p:spPr>
          <a:xfrm>
            <a:off x="349624" y="363071"/>
            <a:ext cx="3442447" cy="2380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1:</a:t>
            </a:r>
          </a:p>
          <a:p>
            <a:pPr algn="ctr"/>
            <a:r>
              <a:rPr lang="en-GB" sz="2400" dirty="0"/>
              <a:t>Familiarisation of data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E44C0E1-3755-BAB9-9A70-9E273C2D27D7}"/>
              </a:ext>
            </a:extLst>
          </p:cNvPr>
          <p:cNvSpPr/>
          <p:nvPr/>
        </p:nvSpPr>
        <p:spPr>
          <a:xfrm>
            <a:off x="4096871" y="363071"/>
            <a:ext cx="3442447" cy="2380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2:</a:t>
            </a:r>
          </a:p>
          <a:p>
            <a:pPr algn="ctr"/>
            <a:r>
              <a:rPr lang="en-GB" sz="2400" dirty="0"/>
              <a:t>Initial coding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3214C36-FB63-A3B3-F518-67FF4D7BFCB3}"/>
              </a:ext>
            </a:extLst>
          </p:cNvPr>
          <p:cNvSpPr/>
          <p:nvPr/>
        </p:nvSpPr>
        <p:spPr>
          <a:xfrm>
            <a:off x="7844118" y="363070"/>
            <a:ext cx="3442447" cy="2380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3:</a:t>
            </a:r>
          </a:p>
          <a:p>
            <a:pPr algn="ctr"/>
            <a:r>
              <a:rPr lang="en-GB" sz="2400" dirty="0"/>
              <a:t>Generating themes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E8C4D65-B940-224A-120C-5A07E917252B}"/>
              </a:ext>
            </a:extLst>
          </p:cNvPr>
          <p:cNvSpPr/>
          <p:nvPr/>
        </p:nvSpPr>
        <p:spPr>
          <a:xfrm>
            <a:off x="349624" y="3137648"/>
            <a:ext cx="3442447" cy="2380129"/>
          </a:xfrm>
          <a:prstGeom prst="roundRect">
            <a:avLst/>
          </a:prstGeom>
          <a:solidFill>
            <a:srgbClr val="11537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4:</a:t>
            </a:r>
          </a:p>
          <a:p>
            <a:pPr algn="ctr"/>
            <a:r>
              <a:rPr lang="en-GB" sz="2400" dirty="0"/>
              <a:t>Validity and Reliability of themes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219DCF1-C2DC-1C58-CB8E-F6279CD2CD00}"/>
              </a:ext>
            </a:extLst>
          </p:cNvPr>
          <p:cNvSpPr/>
          <p:nvPr/>
        </p:nvSpPr>
        <p:spPr>
          <a:xfrm>
            <a:off x="4096870" y="3137648"/>
            <a:ext cx="3442447" cy="2380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5:</a:t>
            </a:r>
          </a:p>
          <a:p>
            <a:pPr algn="ctr"/>
            <a:r>
              <a:rPr lang="en-GB" sz="2400" dirty="0"/>
              <a:t>Defining and naming themes (to findings)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70F9F72-5748-CEB6-B971-C8CC18A83E62}"/>
              </a:ext>
            </a:extLst>
          </p:cNvPr>
          <p:cNvSpPr/>
          <p:nvPr/>
        </p:nvSpPr>
        <p:spPr>
          <a:xfrm>
            <a:off x="7844116" y="3137648"/>
            <a:ext cx="3442447" cy="2380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6:</a:t>
            </a:r>
          </a:p>
          <a:p>
            <a:pPr algn="ctr"/>
            <a:r>
              <a:rPr lang="en-GB" sz="2400" dirty="0"/>
              <a:t>Interpretation and reporting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6C8CA59-50ED-D89E-C627-CD4A2B142597}"/>
              </a:ext>
            </a:extLst>
          </p:cNvPr>
          <p:cNvSpPr txBox="1"/>
          <p:nvPr/>
        </p:nvSpPr>
        <p:spPr>
          <a:xfrm>
            <a:off x="4347885" y="3404382"/>
            <a:ext cx="6759390" cy="1846659"/>
          </a:xfrm>
          <a:prstGeom prst="rect">
            <a:avLst/>
          </a:prstGeom>
          <a:solidFill>
            <a:srgbClr val="F2F2F2"/>
          </a:solidFill>
        </p:spPr>
        <p:txBody>
          <a:bodyPr wrap="square" rtlCol="0">
            <a:spAutoFit/>
          </a:bodyPr>
          <a:lstStyle/>
          <a:p>
            <a:r>
              <a:rPr lang="en-GB" sz="2400" b="1" u="sng" dirty="0"/>
              <a:t>Key Points to remember:</a:t>
            </a:r>
            <a:br>
              <a:rPr lang="en-GB" dirty="0"/>
            </a:br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Checking your data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Interrater reliability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Participant/ Respondent validation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Saturation of themes</a:t>
            </a:r>
          </a:p>
        </p:txBody>
      </p:sp>
    </p:spTree>
    <p:extLst>
      <p:ext uri="{BB962C8B-B14F-4D97-AF65-F5344CB8AC3E}">
        <p14:creationId xmlns:p14="http://schemas.microsoft.com/office/powerpoint/2010/main" val="18299488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9196457-8F37-AD79-8C32-02C2C051A353}"/>
              </a:ext>
            </a:extLst>
          </p:cNvPr>
          <p:cNvSpPr/>
          <p:nvPr/>
        </p:nvSpPr>
        <p:spPr>
          <a:xfrm>
            <a:off x="349624" y="363071"/>
            <a:ext cx="3442447" cy="2380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1:</a:t>
            </a:r>
          </a:p>
          <a:p>
            <a:pPr algn="ctr"/>
            <a:r>
              <a:rPr lang="en-GB" sz="2400" dirty="0"/>
              <a:t>Familiarisation of data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E44C0E1-3755-BAB9-9A70-9E273C2D27D7}"/>
              </a:ext>
            </a:extLst>
          </p:cNvPr>
          <p:cNvSpPr/>
          <p:nvPr/>
        </p:nvSpPr>
        <p:spPr>
          <a:xfrm>
            <a:off x="4096871" y="363071"/>
            <a:ext cx="3442447" cy="2380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2:</a:t>
            </a:r>
          </a:p>
          <a:p>
            <a:pPr algn="ctr"/>
            <a:r>
              <a:rPr lang="en-GB" sz="2400" dirty="0"/>
              <a:t>Initial coding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3214C36-FB63-A3B3-F518-67FF4D7BFCB3}"/>
              </a:ext>
            </a:extLst>
          </p:cNvPr>
          <p:cNvSpPr/>
          <p:nvPr/>
        </p:nvSpPr>
        <p:spPr>
          <a:xfrm>
            <a:off x="7844118" y="363070"/>
            <a:ext cx="3442447" cy="2380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3:</a:t>
            </a:r>
          </a:p>
          <a:p>
            <a:pPr algn="ctr"/>
            <a:r>
              <a:rPr lang="en-GB" sz="2400" dirty="0"/>
              <a:t>Generating themes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E8C4D65-B940-224A-120C-5A07E917252B}"/>
              </a:ext>
            </a:extLst>
          </p:cNvPr>
          <p:cNvSpPr/>
          <p:nvPr/>
        </p:nvSpPr>
        <p:spPr>
          <a:xfrm>
            <a:off x="349624" y="3137648"/>
            <a:ext cx="3442447" cy="2380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4:</a:t>
            </a:r>
          </a:p>
          <a:p>
            <a:pPr algn="ctr"/>
            <a:r>
              <a:rPr lang="en-GB" sz="2400" dirty="0"/>
              <a:t>Validity and Reliability of themes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219DCF1-C2DC-1C58-CB8E-F6279CD2CD00}"/>
              </a:ext>
            </a:extLst>
          </p:cNvPr>
          <p:cNvSpPr/>
          <p:nvPr/>
        </p:nvSpPr>
        <p:spPr>
          <a:xfrm>
            <a:off x="4096870" y="3137648"/>
            <a:ext cx="3442447" cy="2380129"/>
          </a:xfrm>
          <a:prstGeom prst="roundRect">
            <a:avLst/>
          </a:prstGeom>
          <a:solidFill>
            <a:srgbClr val="165D8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5:</a:t>
            </a:r>
          </a:p>
          <a:p>
            <a:pPr algn="ctr"/>
            <a:r>
              <a:rPr lang="en-GB" sz="2400" dirty="0"/>
              <a:t>Defining and naming themes (to findings)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70F9F72-5748-CEB6-B971-C8CC18A83E62}"/>
              </a:ext>
            </a:extLst>
          </p:cNvPr>
          <p:cNvSpPr/>
          <p:nvPr/>
        </p:nvSpPr>
        <p:spPr>
          <a:xfrm>
            <a:off x="7844116" y="3137648"/>
            <a:ext cx="3442447" cy="2380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6:</a:t>
            </a:r>
          </a:p>
          <a:p>
            <a:pPr algn="ctr"/>
            <a:r>
              <a:rPr lang="en-GB" sz="2400" dirty="0"/>
              <a:t>Interpretation and reporting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DABA612-512E-6EEE-03E0-F920872B89B0}"/>
              </a:ext>
            </a:extLst>
          </p:cNvPr>
          <p:cNvSpPr txBox="1"/>
          <p:nvPr/>
        </p:nvSpPr>
        <p:spPr>
          <a:xfrm>
            <a:off x="2438398" y="491305"/>
            <a:ext cx="6759390" cy="2123658"/>
          </a:xfrm>
          <a:prstGeom prst="rect">
            <a:avLst/>
          </a:prstGeom>
          <a:solidFill>
            <a:srgbClr val="F2F2F2"/>
          </a:solidFill>
        </p:spPr>
        <p:txBody>
          <a:bodyPr wrap="square" rtlCol="0">
            <a:spAutoFit/>
          </a:bodyPr>
          <a:lstStyle/>
          <a:p>
            <a:r>
              <a:rPr lang="en-GB" sz="2400" b="1" u="sng" dirty="0"/>
              <a:t>Key Points to remember:</a:t>
            </a:r>
            <a:br>
              <a:rPr lang="en-GB" dirty="0"/>
            </a:br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Themes now need to be presented as findings</a:t>
            </a:r>
          </a:p>
          <a:p>
            <a:pPr marL="285750" indent="-285750">
              <a:buFontTx/>
              <a:buChar char="-"/>
            </a:pPr>
            <a:r>
              <a:rPr lang="en-GB" dirty="0"/>
              <a:t>What have your themes helped you find out? </a:t>
            </a:r>
          </a:p>
          <a:p>
            <a:pPr marL="285750" indent="-285750">
              <a:buFontTx/>
              <a:buChar char="-"/>
            </a:pPr>
            <a:r>
              <a:rPr lang="en-GB" dirty="0"/>
              <a:t>ONE SENTENCE MAX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Consider having 1-3 quotes that represent the findings well</a:t>
            </a:r>
          </a:p>
        </p:txBody>
      </p:sp>
    </p:spTree>
    <p:extLst>
      <p:ext uri="{BB962C8B-B14F-4D97-AF65-F5344CB8AC3E}">
        <p14:creationId xmlns:p14="http://schemas.microsoft.com/office/powerpoint/2010/main" val="29329723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9196457-8F37-AD79-8C32-02C2C051A353}"/>
              </a:ext>
            </a:extLst>
          </p:cNvPr>
          <p:cNvSpPr/>
          <p:nvPr/>
        </p:nvSpPr>
        <p:spPr>
          <a:xfrm>
            <a:off x="349624" y="363071"/>
            <a:ext cx="3442447" cy="2380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1:</a:t>
            </a:r>
          </a:p>
          <a:p>
            <a:pPr algn="ctr"/>
            <a:r>
              <a:rPr lang="en-GB" sz="2400" dirty="0"/>
              <a:t>Familiarisation of data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E44C0E1-3755-BAB9-9A70-9E273C2D27D7}"/>
              </a:ext>
            </a:extLst>
          </p:cNvPr>
          <p:cNvSpPr/>
          <p:nvPr/>
        </p:nvSpPr>
        <p:spPr>
          <a:xfrm>
            <a:off x="4096871" y="363071"/>
            <a:ext cx="3442447" cy="2380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2:</a:t>
            </a:r>
          </a:p>
          <a:p>
            <a:pPr algn="ctr"/>
            <a:r>
              <a:rPr lang="en-GB" sz="2400" dirty="0"/>
              <a:t>Initial coding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3214C36-FB63-A3B3-F518-67FF4D7BFCB3}"/>
              </a:ext>
            </a:extLst>
          </p:cNvPr>
          <p:cNvSpPr/>
          <p:nvPr/>
        </p:nvSpPr>
        <p:spPr>
          <a:xfrm>
            <a:off x="7844118" y="363070"/>
            <a:ext cx="3442447" cy="2380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3:</a:t>
            </a:r>
          </a:p>
          <a:p>
            <a:pPr algn="ctr"/>
            <a:r>
              <a:rPr lang="en-GB" sz="2400" dirty="0"/>
              <a:t>Generating themes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E8C4D65-B940-224A-120C-5A07E917252B}"/>
              </a:ext>
            </a:extLst>
          </p:cNvPr>
          <p:cNvSpPr/>
          <p:nvPr/>
        </p:nvSpPr>
        <p:spPr>
          <a:xfrm>
            <a:off x="349624" y="3137648"/>
            <a:ext cx="3442447" cy="2380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4:</a:t>
            </a:r>
          </a:p>
          <a:p>
            <a:pPr algn="ctr"/>
            <a:r>
              <a:rPr lang="en-GB" sz="2400" dirty="0"/>
              <a:t>Validity and Reliability of themes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219DCF1-C2DC-1C58-CB8E-F6279CD2CD00}"/>
              </a:ext>
            </a:extLst>
          </p:cNvPr>
          <p:cNvSpPr/>
          <p:nvPr/>
        </p:nvSpPr>
        <p:spPr>
          <a:xfrm>
            <a:off x="4096870" y="3137648"/>
            <a:ext cx="3442447" cy="238012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5:</a:t>
            </a:r>
          </a:p>
          <a:p>
            <a:pPr algn="ctr"/>
            <a:r>
              <a:rPr lang="en-GB" sz="2400" dirty="0"/>
              <a:t>Defining and naming themes (to findings)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70F9F72-5748-CEB6-B971-C8CC18A83E62}"/>
              </a:ext>
            </a:extLst>
          </p:cNvPr>
          <p:cNvSpPr/>
          <p:nvPr/>
        </p:nvSpPr>
        <p:spPr>
          <a:xfrm>
            <a:off x="7844116" y="3137648"/>
            <a:ext cx="3442447" cy="2380129"/>
          </a:xfrm>
          <a:prstGeom prst="roundRect">
            <a:avLst/>
          </a:prstGeom>
          <a:solidFill>
            <a:srgbClr val="2074A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6:</a:t>
            </a:r>
          </a:p>
          <a:p>
            <a:pPr algn="ctr"/>
            <a:r>
              <a:rPr lang="en-GB" sz="2400" dirty="0"/>
              <a:t>Interpretation and reporting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3C8B8E7-513C-C4C6-09AE-2C03594561E5}"/>
              </a:ext>
            </a:extLst>
          </p:cNvPr>
          <p:cNvSpPr txBox="1"/>
          <p:nvPr/>
        </p:nvSpPr>
        <p:spPr>
          <a:xfrm>
            <a:off x="564775" y="1745032"/>
            <a:ext cx="6759390" cy="2954655"/>
          </a:xfrm>
          <a:prstGeom prst="rect">
            <a:avLst/>
          </a:prstGeom>
          <a:solidFill>
            <a:srgbClr val="F2F2F2"/>
          </a:solidFill>
        </p:spPr>
        <p:txBody>
          <a:bodyPr wrap="square" rtlCol="0">
            <a:spAutoFit/>
          </a:bodyPr>
          <a:lstStyle/>
          <a:p>
            <a:r>
              <a:rPr lang="en-GB" sz="2400" b="1" u="sng" dirty="0"/>
              <a:t>Key Points to remember:</a:t>
            </a:r>
            <a:br>
              <a:rPr lang="en-GB" dirty="0"/>
            </a:br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Mixed methods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Findings could be presented in results sections:</a:t>
            </a:r>
          </a:p>
          <a:p>
            <a:pPr marL="1200150" lvl="2" indent="-285750">
              <a:buFontTx/>
              <a:buChar char="-"/>
            </a:pPr>
            <a:r>
              <a:rPr lang="en-GB" dirty="0"/>
              <a:t>Quantitatively </a:t>
            </a:r>
          </a:p>
          <a:p>
            <a:pPr marL="1200150" lvl="2" indent="-285750">
              <a:buFontTx/>
              <a:buChar char="-"/>
            </a:pPr>
            <a:r>
              <a:rPr lang="en-GB" dirty="0"/>
              <a:t>Representation of the findings through key quotes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Qualitative study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Findings and discussion section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Quotes interwoven with literature</a:t>
            </a:r>
          </a:p>
        </p:txBody>
      </p:sp>
    </p:spTree>
    <p:extLst>
      <p:ext uri="{BB962C8B-B14F-4D97-AF65-F5344CB8AC3E}">
        <p14:creationId xmlns:p14="http://schemas.microsoft.com/office/powerpoint/2010/main" val="32582507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9196457-8F37-AD79-8C32-02C2C051A353}"/>
              </a:ext>
            </a:extLst>
          </p:cNvPr>
          <p:cNvSpPr/>
          <p:nvPr/>
        </p:nvSpPr>
        <p:spPr>
          <a:xfrm>
            <a:off x="349624" y="363071"/>
            <a:ext cx="3442447" cy="2380129"/>
          </a:xfrm>
          <a:prstGeom prst="roundRect">
            <a:avLst/>
          </a:prstGeom>
          <a:solidFill>
            <a:srgbClr val="023B5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1:</a:t>
            </a:r>
          </a:p>
          <a:p>
            <a:pPr algn="ctr"/>
            <a:r>
              <a:rPr lang="en-GB" sz="2400" dirty="0"/>
              <a:t>Familiarisation of data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E44C0E1-3755-BAB9-9A70-9E273C2D27D7}"/>
              </a:ext>
            </a:extLst>
          </p:cNvPr>
          <p:cNvSpPr/>
          <p:nvPr/>
        </p:nvSpPr>
        <p:spPr>
          <a:xfrm>
            <a:off x="4096871" y="363071"/>
            <a:ext cx="3442447" cy="2380129"/>
          </a:xfrm>
          <a:prstGeom prst="roundRect">
            <a:avLst/>
          </a:prstGeom>
          <a:solidFill>
            <a:srgbClr val="053E5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2:</a:t>
            </a:r>
          </a:p>
          <a:p>
            <a:pPr algn="ctr"/>
            <a:r>
              <a:rPr lang="en-GB" sz="2400" dirty="0"/>
              <a:t>Initial coding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3214C36-FB63-A3B3-F518-67FF4D7BFCB3}"/>
              </a:ext>
            </a:extLst>
          </p:cNvPr>
          <p:cNvSpPr/>
          <p:nvPr/>
        </p:nvSpPr>
        <p:spPr>
          <a:xfrm>
            <a:off x="7844118" y="363070"/>
            <a:ext cx="3442447" cy="2380129"/>
          </a:xfrm>
          <a:prstGeom prst="roundRect">
            <a:avLst/>
          </a:prstGeom>
          <a:solidFill>
            <a:srgbClr val="155079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3:</a:t>
            </a:r>
          </a:p>
          <a:p>
            <a:pPr algn="ctr"/>
            <a:r>
              <a:rPr lang="en-GB" sz="2400" dirty="0"/>
              <a:t>Generating themes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E8C4D65-B940-224A-120C-5A07E917252B}"/>
              </a:ext>
            </a:extLst>
          </p:cNvPr>
          <p:cNvSpPr/>
          <p:nvPr/>
        </p:nvSpPr>
        <p:spPr>
          <a:xfrm>
            <a:off x="349624" y="3137648"/>
            <a:ext cx="3442447" cy="2380129"/>
          </a:xfrm>
          <a:prstGeom prst="roundRect">
            <a:avLst/>
          </a:prstGeom>
          <a:solidFill>
            <a:srgbClr val="11537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4:</a:t>
            </a:r>
          </a:p>
          <a:p>
            <a:pPr algn="ctr"/>
            <a:r>
              <a:rPr lang="en-GB" sz="2400" dirty="0"/>
              <a:t>Validity and Reliability of themes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219DCF1-C2DC-1C58-CB8E-F6279CD2CD00}"/>
              </a:ext>
            </a:extLst>
          </p:cNvPr>
          <p:cNvSpPr/>
          <p:nvPr/>
        </p:nvSpPr>
        <p:spPr>
          <a:xfrm>
            <a:off x="4096870" y="3137648"/>
            <a:ext cx="3442447" cy="2380129"/>
          </a:xfrm>
          <a:prstGeom prst="roundRect">
            <a:avLst/>
          </a:prstGeom>
          <a:solidFill>
            <a:srgbClr val="165D8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5:</a:t>
            </a:r>
          </a:p>
          <a:p>
            <a:pPr algn="ctr"/>
            <a:r>
              <a:rPr lang="en-GB" sz="2400" dirty="0"/>
              <a:t>Defining and naming themes (to findings)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70F9F72-5748-CEB6-B971-C8CC18A83E62}"/>
              </a:ext>
            </a:extLst>
          </p:cNvPr>
          <p:cNvSpPr/>
          <p:nvPr/>
        </p:nvSpPr>
        <p:spPr>
          <a:xfrm>
            <a:off x="7844116" y="3137648"/>
            <a:ext cx="3442447" cy="2380129"/>
          </a:xfrm>
          <a:prstGeom prst="roundRect">
            <a:avLst/>
          </a:prstGeom>
          <a:solidFill>
            <a:srgbClr val="2074A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Step 6:</a:t>
            </a:r>
          </a:p>
          <a:p>
            <a:pPr algn="ctr"/>
            <a:r>
              <a:rPr lang="en-GB" sz="2400" dirty="0"/>
              <a:t>Interpretation and reporting</a:t>
            </a:r>
          </a:p>
        </p:txBody>
      </p:sp>
    </p:spTree>
    <p:extLst>
      <p:ext uri="{BB962C8B-B14F-4D97-AF65-F5344CB8AC3E}">
        <p14:creationId xmlns:p14="http://schemas.microsoft.com/office/powerpoint/2010/main" val="21978667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345C3-FFD8-49AE-B7D0-A4DDA1E5B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7244060" cy="1325563"/>
          </a:xfrm>
        </p:spPr>
        <p:txBody>
          <a:bodyPr/>
          <a:lstStyle/>
          <a:p>
            <a:r>
              <a:rPr lang="en-GB" dirty="0"/>
              <a:t>Choosing your questionnaire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B80D8E-24DC-4DB6-9B28-2C3CE35E0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8" y="1690688"/>
            <a:ext cx="9040963" cy="3625591"/>
          </a:xfrm>
        </p:spPr>
        <p:txBody>
          <a:bodyPr>
            <a:normAutofit lnSpcReduction="10000"/>
          </a:bodyPr>
          <a:lstStyle/>
          <a:p>
            <a:r>
              <a:rPr lang="en-GB" dirty="0"/>
              <a:t>Does it answer your question?</a:t>
            </a:r>
          </a:p>
          <a:p>
            <a:pPr lvl="1"/>
            <a:r>
              <a:rPr lang="en-GB" dirty="0"/>
              <a:t>Motivation – HOW or WHY are they are motivated?</a:t>
            </a:r>
          </a:p>
          <a:p>
            <a:pPr lvl="1"/>
            <a:endParaRPr lang="en-GB" dirty="0"/>
          </a:p>
          <a:p>
            <a:r>
              <a:rPr lang="en-GB" dirty="0"/>
              <a:t>Validity and Reliability (and widely used).</a:t>
            </a:r>
          </a:p>
          <a:p>
            <a:endParaRPr lang="en-GB" dirty="0"/>
          </a:p>
          <a:p>
            <a:r>
              <a:rPr lang="en-GB" dirty="0"/>
              <a:t>Use with chosen population (wording/ focus of questions).</a:t>
            </a:r>
          </a:p>
          <a:p>
            <a:endParaRPr lang="en-GB" dirty="0"/>
          </a:p>
          <a:p>
            <a:r>
              <a:rPr lang="en-GB" dirty="0"/>
              <a:t>Specific protocols of the questionnaire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45024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345C3-FFD8-49AE-B7D0-A4DDA1E5B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7244060" cy="1325563"/>
          </a:xfrm>
        </p:spPr>
        <p:txBody>
          <a:bodyPr/>
          <a:lstStyle/>
          <a:p>
            <a:r>
              <a:rPr lang="en-GB" dirty="0"/>
              <a:t>Choosing your questionnaire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B80D8E-24DC-4DB6-9B28-2C3CE35E0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8" y="1690688"/>
            <a:ext cx="9040963" cy="3625591"/>
          </a:xfrm>
        </p:spPr>
        <p:txBody>
          <a:bodyPr>
            <a:normAutofit lnSpcReduction="10000"/>
          </a:bodyPr>
          <a:lstStyle/>
          <a:p>
            <a:r>
              <a:rPr lang="en-GB" dirty="0"/>
              <a:t>Does it answer your question?</a:t>
            </a:r>
          </a:p>
          <a:p>
            <a:pPr lvl="1"/>
            <a:r>
              <a:rPr lang="en-GB" dirty="0"/>
              <a:t>Motivation – HOW or WHY are they are motivated?</a:t>
            </a:r>
          </a:p>
          <a:p>
            <a:pPr lvl="1"/>
            <a:endParaRPr lang="en-GB" dirty="0"/>
          </a:p>
          <a:p>
            <a:r>
              <a:rPr lang="en-GB" dirty="0">
                <a:solidFill>
                  <a:schemeClr val="bg2"/>
                </a:solidFill>
              </a:rPr>
              <a:t>Validity and Reliability (and widely used).</a:t>
            </a:r>
          </a:p>
          <a:p>
            <a:endParaRPr lang="en-GB" dirty="0">
              <a:solidFill>
                <a:schemeClr val="bg2"/>
              </a:solidFill>
            </a:endParaRPr>
          </a:p>
          <a:p>
            <a:r>
              <a:rPr lang="en-GB" dirty="0">
                <a:solidFill>
                  <a:schemeClr val="bg2"/>
                </a:solidFill>
              </a:rPr>
              <a:t>Use with chosen population (wording/ focus of questions).</a:t>
            </a:r>
          </a:p>
          <a:p>
            <a:endParaRPr lang="en-GB" dirty="0">
              <a:solidFill>
                <a:schemeClr val="bg2"/>
              </a:solidFill>
            </a:endParaRPr>
          </a:p>
          <a:p>
            <a:r>
              <a:rPr lang="en-GB" dirty="0">
                <a:solidFill>
                  <a:schemeClr val="bg2"/>
                </a:solidFill>
              </a:rPr>
              <a:t>Specific protocols of the questionnaire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6B76D2-AF08-F04F-3A7B-1634C029A8D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359" t="12058" r="13878" b="6318"/>
          <a:stretch/>
        </p:blipFill>
        <p:spPr>
          <a:xfrm>
            <a:off x="1773140" y="365125"/>
            <a:ext cx="8102380" cy="559771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F69DA68-FB0B-C906-863C-AEA91ADDCE7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2896" t="18377" r="26013" b="15130"/>
          <a:stretch/>
        </p:blipFill>
        <p:spPr>
          <a:xfrm>
            <a:off x="3816626" y="472886"/>
            <a:ext cx="6814267" cy="5912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903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345C3-FFD8-49AE-B7D0-A4DDA1E5B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7244060" cy="1325563"/>
          </a:xfrm>
        </p:spPr>
        <p:txBody>
          <a:bodyPr/>
          <a:lstStyle/>
          <a:p>
            <a:r>
              <a:rPr lang="en-GB" dirty="0"/>
              <a:t>Choosing your questionnaire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B80D8E-24DC-4DB6-9B28-2C3CE35E0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8" y="1690688"/>
            <a:ext cx="9040963" cy="3625591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bg2"/>
                </a:solidFill>
              </a:rPr>
              <a:t>Does it answer your question?</a:t>
            </a:r>
          </a:p>
          <a:p>
            <a:pPr lvl="1"/>
            <a:r>
              <a:rPr lang="en-GB" dirty="0">
                <a:solidFill>
                  <a:schemeClr val="bg2"/>
                </a:solidFill>
              </a:rPr>
              <a:t>Motivation – HOW or WHY are they are motivated?</a:t>
            </a:r>
          </a:p>
          <a:p>
            <a:pPr lvl="1"/>
            <a:endParaRPr lang="en-GB" dirty="0"/>
          </a:p>
          <a:p>
            <a:r>
              <a:rPr lang="en-GB" dirty="0"/>
              <a:t>Validity and Reliability (and widely used).</a:t>
            </a:r>
          </a:p>
          <a:p>
            <a:endParaRPr lang="en-GB" dirty="0"/>
          </a:p>
          <a:p>
            <a:r>
              <a:rPr lang="en-GB" dirty="0">
                <a:solidFill>
                  <a:schemeClr val="bg2"/>
                </a:solidFill>
              </a:rPr>
              <a:t>Use with chosen population (wording/ focus of questions).</a:t>
            </a:r>
          </a:p>
          <a:p>
            <a:endParaRPr lang="en-GB" dirty="0">
              <a:solidFill>
                <a:schemeClr val="bg2"/>
              </a:solidFill>
            </a:endParaRPr>
          </a:p>
          <a:p>
            <a:r>
              <a:rPr lang="en-GB" dirty="0">
                <a:solidFill>
                  <a:schemeClr val="bg2"/>
                </a:solidFill>
              </a:rPr>
              <a:t>Specific protocols of the questionnaire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2568099-F875-492E-883A-9255D9DF2CC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856" t="15238" r="16787" b="9629"/>
          <a:stretch/>
        </p:blipFill>
        <p:spPr>
          <a:xfrm>
            <a:off x="4878699" y="-148778"/>
            <a:ext cx="8348921" cy="700677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0ABFA6A-392E-086B-7FE9-065900C143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09322" y="-74389"/>
            <a:ext cx="10287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4C48FBC-E4F9-4AE2-BEF0-ECD0CEF83627}"/>
              </a:ext>
            </a:extLst>
          </p:cNvPr>
          <p:cNvSpPr txBox="1"/>
          <p:nvPr/>
        </p:nvSpPr>
        <p:spPr>
          <a:xfrm>
            <a:off x="6329238" y="722919"/>
            <a:ext cx="4214191" cy="14465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4400" b="1" dirty="0"/>
              <a:t>Cronbach alpha</a:t>
            </a:r>
            <a:br>
              <a:rPr lang="en-GB" sz="4400" b="1" dirty="0"/>
            </a:br>
            <a:r>
              <a:rPr lang="en-GB" sz="4400" b="1" dirty="0"/>
              <a:t>Coefficient alpha</a:t>
            </a:r>
          </a:p>
        </p:txBody>
      </p:sp>
    </p:spTree>
    <p:extLst>
      <p:ext uri="{BB962C8B-B14F-4D97-AF65-F5344CB8AC3E}">
        <p14:creationId xmlns:p14="http://schemas.microsoft.com/office/powerpoint/2010/main" val="1578490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345C3-FFD8-49AE-B7D0-A4DDA1E5B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7244060" cy="1325563"/>
          </a:xfrm>
        </p:spPr>
        <p:txBody>
          <a:bodyPr/>
          <a:lstStyle/>
          <a:p>
            <a:r>
              <a:rPr lang="en-GB" dirty="0"/>
              <a:t>Choosing your questionnaire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B80D8E-24DC-4DB6-9B28-2C3CE35E0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8" y="1690688"/>
            <a:ext cx="9040963" cy="3625591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bg2"/>
                </a:solidFill>
              </a:rPr>
              <a:t>Does it answer your question?</a:t>
            </a:r>
          </a:p>
          <a:p>
            <a:pPr lvl="1"/>
            <a:r>
              <a:rPr lang="en-GB" dirty="0">
                <a:solidFill>
                  <a:schemeClr val="bg2"/>
                </a:solidFill>
              </a:rPr>
              <a:t>Motivation – HOW or WHY are they are motivated?</a:t>
            </a:r>
          </a:p>
          <a:p>
            <a:pPr lvl="1"/>
            <a:endParaRPr lang="en-GB" dirty="0">
              <a:solidFill>
                <a:schemeClr val="bg2"/>
              </a:solidFill>
            </a:endParaRPr>
          </a:p>
          <a:p>
            <a:r>
              <a:rPr lang="en-GB" dirty="0">
                <a:solidFill>
                  <a:schemeClr val="bg2"/>
                </a:solidFill>
              </a:rPr>
              <a:t>Validity and Reliability (and widely used).</a:t>
            </a:r>
          </a:p>
          <a:p>
            <a:endParaRPr lang="en-GB" dirty="0"/>
          </a:p>
          <a:p>
            <a:r>
              <a:rPr lang="en-GB" dirty="0"/>
              <a:t>Use with chosen population (wording/ focus of questions).</a:t>
            </a:r>
          </a:p>
          <a:p>
            <a:endParaRPr lang="en-GB" dirty="0"/>
          </a:p>
          <a:p>
            <a:r>
              <a:rPr lang="en-GB" dirty="0">
                <a:solidFill>
                  <a:schemeClr val="bg2"/>
                </a:solidFill>
              </a:rPr>
              <a:t>Specific protocols of the questionnaire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65459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345C3-FFD8-49AE-B7D0-A4DDA1E5B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7244060" cy="1325563"/>
          </a:xfrm>
        </p:spPr>
        <p:txBody>
          <a:bodyPr/>
          <a:lstStyle/>
          <a:p>
            <a:r>
              <a:rPr lang="en-GB" dirty="0"/>
              <a:t>Choosing your questionnaire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B80D8E-24DC-4DB6-9B28-2C3CE35E0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8" y="1690688"/>
            <a:ext cx="9040963" cy="3625591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bg2"/>
                </a:solidFill>
              </a:rPr>
              <a:t>Does it answer your question?</a:t>
            </a:r>
          </a:p>
          <a:p>
            <a:pPr lvl="1"/>
            <a:r>
              <a:rPr lang="en-GB" dirty="0">
                <a:solidFill>
                  <a:schemeClr val="bg2"/>
                </a:solidFill>
              </a:rPr>
              <a:t>Motivation – HOW or WHY are they are motivated?</a:t>
            </a:r>
          </a:p>
          <a:p>
            <a:pPr lvl="1"/>
            <a:endParaRPr lang="en-GB" dirty="0">
              <a:solidFill>
                <a:schemeClr val="bg2"/>
              </a:solidFill>
            </a:endParaRPr>
          </a:p>
          <a:p>
            <a:r>
              <a:rPr lang="en-GB" dirty="0">
                <a:solidFill>
                  <a:schemeClr val="bg2"/>
                </a:solidFill>
              </a:rPr>
              <a:t>Validity and Reliability (and widely used).</a:t>
            </a:r>
          </a:p>
          <a:p>
            <a:endParaRPr lang="en-GB" dirty="0">
              <a:solidFill>
                <a:schemeClr val="bg2"/>
              </a:solidFill>
            </a:endParaRPr>
          </a:p>
          <a:p>
            <a:r>
              <a:rPr lang="en-GB" dirty="0">
                <a:solidFill>
                  <a:schemeClr val="bg2"/>
                </a:solidFill>
              </a:rPr>
              <a:t>Use with chosen population (wording/ focus of questions).</a:t>
            </a:r>
          </a:p>
          <a:p>
            <a:endParaRPr lang="en-GB" dirty="0"/>
          </a:p>
          <a:p>
            <a:r>
              <a:rPr lang="en-GB" dirty="0"/>
              <a:t>Specific protocols of the questionnaire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02173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2690C-560D-4FC0-980E-9CC709ABEE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Additional question needed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061509-1CB5-4CAD-ABBA-0387036966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Demographic questionnaires</a:t>
            </a:r>
          </a:p>
          <a:p>
            <a:endParaRPr lang="en-GB" dirty="0"/>
          </a:p>
          <a:p>
            <a:r>
              <a:rPr lang="en-GB" dirty="0"/>
              <a:t>Keeping  the questionnaire concise </a:t>
            </a:r>
          </a:p>
          <a:p>
            <a:endParaRPr lang="en-GB" dirty="0"/>
          </a:p>
          <a:p>
            <a:r>
              <a:rPr lang="en-GB" dirty="0"/>
              <a:t>Gender/ Age/ location/ education/ house hold status/ income etc </a:t>
            </a:r>
            <a:r>
              <a:rPr lang="en-GB" dirty="0" err="1"/>
              <a:t>etc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09689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BC569-7997-4877-AA3C-55BA76599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Logistics of questionnaires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EB6CD9-C8EB-4A5F-9D48-E1F63FA7FA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Creation and sharing process</a:t>
            </a:r>
            <a:endParaRPr lang="en-GB" dirty="0"/>
          </a:p>
          <a:p>
            <a:r>
              <a:rPr lang="en-GB" dirty="0"/>
              <a:t>Collection: paper/ tablet/ link – PILOT!</a:t>
            </a:r>
          </a:p>
          <a:p>
            <a:r>
              <a:rPr lang="en-GB" dirty="0"/>
              <a:t>Raw Data</a:t>
            </a:r>
          </a:p>
          <a:p>
            <a:r>
              <a:rPr lang="en-GB" dirty="0"/>
              <a:t>Cleaning and preparing for SPSS</a:t>
            </a:r>
          </a:p>
          <a:p>
            <a:r>
              <a:rPr lang="en-GB" dirty="0"/>
              <a:t>Numerical Spreadsheet and Coding bible</a:t>
            </a:r>
          </a:p>
          <a:p>
            <a:r>
              <a:rPr lang="en-GB" dirty="0"/>
              <a:t>Analysis using SPSS.</a:t>
            </a:r>
          </a:p>
        </p:txBody>
      </p:sp>
    </p:spTree>
    <p:extLst>
      <p:ext uri="{BB962C8B-B14F-4D97-AF65-F5344CB8AC3E}">
        <p14:creationId xmlns:p14="http://schemas.microsoft.com/office/powerpoint/2010/main" val="18475502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BC569-7997-4877-AA3C-55BA765992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6"/>
            <a:ext cx="11481847" cy="883104"/>
          </a:xfrm>
        </p:spPr>
        <p:txBody>
          <a:bodyPr/>
          <a:lstStyle/>
          <a:p>
            <a:r>
              <a:rPr lang="en-GB" dirty="0"/>
              <a:t>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EB6CD9-C8EB-4A5F-9D48-E1F63FA7FA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393371"/>
            <a:ext cx="11481847" cy="4008188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dirty="0"/>
              <a:t>Demographic questions</a:t>
            </a:r>
          </a:p>
          <a:p>
            <a:r>
              <a:rPr lang="en-GB" dirty="0"/>
              <a:t>Age (age)</a:t>
            </a:r>
            <a:endParaRPr lang="en-GB" dirty="0">
              <a:cs typeface="Calibri"/>
            </a:endParaRPr>
          </a:p>
          <a:p>
            <a:r>
              <a:rPr lang="en-GB" dirty="0"/>
              <a:t>Gender (all answered within two groups)</a:t>
            </a:r>
            <a:endParaRPr lang="en-GB" dirty="0">
              <a:cs typeface="Calibri" panose="020F0502020204030204"/>
            </a:endParaRPr>
          </a:p>
          <a:p>
            <a:r>
              <a:rPr lang="en-GB" dirty="0"/>
              <a:t>Age (8 groups)</a:t>
            </a:r>
          </a:p>
          <a:p>
            <a:r>
              <a:rPr lang="en-GB" dirty="0"/>
              <a:t>Experience of MPSE (number of events/ how many years participating)</a:t>
            </a:r>
          </a:p>
          <a:p>
            <a:r>
              <a:rPr lang="en-GB" dirty="0"/>
              <a:t>Location</a:t>
            </a:r>
          </a:p>
          <a:p>
            <a:r>
              <a:rPr lang="en-GB" dirty="0"/>
              <a:t>Employment status</a:t>
            </a:r>
          </a:p>
          <a:p>
            <a:r>
              <a:rPr lang="en-GB" dirty="0"/>
              <a:t>Household status</a:t>
            </a:r>
          </a:p>
          <a:p>
            <a:r>
              <a:rPr lang="en-GB" dirty="0"/>
              <a:t>Income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61644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BC569-7997-4877-AA3C-55BA765992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20" y="365126"/>
            <a:ext cx="4799934" cy="572720"/>
          </a:xfrm>
        </p:spPr>
        <p:txBody>
          <a:bodyPr>
            <a:normAutofit fontScale="90000"/>
          </a:bodyPr>
          <a:lstStyle/>
          <a:p>
            <a:r>
              <a:rPr lang="en-GB" dirty="0"/>
              <a:t>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EB6CD9-C8EB-4A5F-9D48-E1F63FA7FA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37846"/>
            <a:ext cx="4296229" cy="4463713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Demographic questions</a:t>
            </a:r>
          </a:p>
          <a:p>
            <a:r>
              <a:rPr lang="en-GB" dirty="0"/>
              <a:t>Age</a:t>
            </a:r>
          </a:p>
          <a:p>
            <a:r>
              <a:rPr lang="en-GB" dirty="0"/>
              <a:t>Gender (three groups offered, all answered within two groups)</a:t>
            </a:r>
          </a:p>
          <a:p>
            <a:r>
              <a:rPr lang="en-GB" dirty="0"/>
              <a:t>Age (8 groups)</a:t>
            </a:r>
          </a:p>
          <a:p>
            <a:r>
              <a:rPr lang="en-GB" dirty="0"/>
              <a:t>Experience of MPSE (number of events/ how many years participating)</a:t>
            </a:r>
          </a:p>
          <a:p>
            <a:r>
              <a:rPr lang="en-GB" dirty="0"/>
              <a:t>Location</a:t>
            </a:r>
          </a:p>
          <a:p>
            <a:r>
              <a:rPr lang="en-GB" dirty="0"/>
              <a:t>Employment status</a:t>
            </a:r>
          </a:p>
          <a:p>
            <a:r>
              <a:rPr lang="en-GB" dirty="0"/>
              <a:t>Household status</a:t>
            </a:r>
          </a:p>
          <a:p>
            <a:r>
              <a:rPr lang="en-GB" dirty="0"/>
              <a:t>Income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B55EA5-D8ED-44D5-B051-F53763B628AD}"/>
              </a:ext>
            </a:extLst>
          </p:cNvPr>
          <p:cNvSpPr txBox="1"/>
          <p:nvPr/>
        </p:nvSpPr>
        <p:spPr>
          <a:xfrm>
            <a:off x="4319675" y="365126"/>
            <a:ext cx="3293797" cy="440120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/>
              <a:t>BREQ2: </a:t>
            </a:r>
            <a:r>
              <a:rPr lang="en-GB" sz="3200" dirty="0" err="1"/>
              <a:t>Amotivated</a:t>
            </a:r>
            <a:r>
              <a:rPr lang="en-GB" sz="3200" dirty="0"/>
              <a:t> to Intrinsic motivated</a:t>
            </a:r>
          </a:p>
          <a:p>
            <a:endParaRPr lang="en-GB" sz="3200" dirty="0"/>
          </a:p>
          <a:p>
            <a:r>
              <a:rPr lang="en-GB" sz="2400" dirty="0"/>
              <a:t>Amotivation</a:t>
            </a:r>
          </a:p>
          <a:p>
            <a:r>
              <a:rPr lang="en-GB" sz="2400" dirty="0"/>
              <a:t>External Reg</a:t>
            </a:r>
          </a:p>
          <a:p>
            <a:r>
              <a:rPr lang="en-GB" sz="2400" dirty="0"/>
              <a:t>Introjected Reg</a:t>
            </a:r>
          </a:p>
          <a:p>
            <a:r>
              <a:rPr lang="en-GB" sz="2400" dirty="0"/>
              <a:t>Identified Reg</a:t>
            </a:r>
          </a:p>
          <a:p>
            <a:r>
              <a:rPr lang="en-GB" sz="2400" dirty="0"/>
              <a:t>Intrinsic Reg</a:t>
            </a:r>
          </a:p>
          <a:p>
            <a:endParaRPr lang="en-GB" sz="3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6B9B1C-537C-49BC-8ED7-5164D68E62D3}"/>
              </a:ext>
            </a:extLst>
          </p:cNvPr>
          <p:cNvSpPr txBox="1"/>
          <p:nvPr/>
        </p:nvSpPr>
        <p:spPr>
          <a:xfrm>
            <a:off x="7709706" y="365126"/>
            <a:ext cx="4482294" cy="538609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/>
              <a:t>EMI-2: Motivation inventory with subscales</a:t>
            </a:r>
          </a:p>
          <a:p>
            <a:r>
              <a:rPr lang="en-GB" sz="2000" dirty="0"/>
              <a:t>Positive Health</a:t>
            </a:r>
          </a:p>
          <a:p>
            <a:r>
              <a:rPr lang="en-GB" sz="2000" dirty="0"/>
              <a:t>Enjoyment</a:t>
            </a:r>
          </a:p>
          <a:p>
            <a:r>
              <a:rPr lang="en-GB" sz="2000" dirty="0"/>
              <a:t>Revitalisation</a:t>
            </a:r>
          </a:p>
          <a:p>
            <a:r>
              <a:rPr lang="en-GB" sz="2000" dirty="0"/>
              <a:t>Strength &amp; Endurance</a:t>
            </a:r>
          </a:p>
          <a:p>
            <a:r>
              <a:rPr lang="en-GB" sz="2000" dirty="0"/>
              <a:t>Stress Management</a:t>
            </a:r>
          </a:p>
          <a:p>
            <a:r>
              <a:rPr lang="en-GB" sz="2000" dirty="0"/>
              <a:t>Challenge</a:t>
            </a:r>
          </a:p>
          <a:p>
            <a:r>
              <a:rPr lang="en-GB" sz="2000" dirty="0"/>
              <a:t>Ill-health avoidance</a:t>
            </a:r>
          </a:p>
          <a:p>
            <a:r>
              <a:rPr lang="en-GB" sz="2000" dirty="0"/>
              <a:t>Nimbleness</a:t>
            </a:r>
          </a:p>
          <a:p>
            <a:r>
              <a:rPr lang="en-GB" sz="2000" dirty="0"/>
              <a:t>Affiliation</a:t>
            </a:r>
          </a:p>
          <a:p>
            <a:r>
              <a:rPr lang="en-GB" sz="2000" dirty="0"/>
              <a:t>Competition</a:t>
            </a:r>
          </a:p>
          <a:p>
            <a:r>
              <a:rPr lang="en-GB" sz="2000" dirty="0"/>
              <a:t>Weight Management</a:t>
            </a:r>
          </a:p>
          <a:p>
            <a:r>
              <a:rPr lang="en-GB" sz="2000" dirty="0"/>
              <a:t>Appearance</a:t>
            </a:r>
          </a:p>
          <a:p>
            <a:r>
              <a:rPr lang="en-GB" sz="2000" dirty="0"/>
              <a:t>Social Recognition</a:t>
            </a:r>
          </a:p>
          <a:p>
            <a:r>
              <a:rPr lang="en-GB" sz="2000" dirty="0"/>
              <a:t>Health Pressures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8621328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BC569-7997-4877-AA3C-55BA765992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6"/>
            <a:ext cx="11481847" cy="946840"/>
          </a:xfrm>
        </p:spPr>
        <p:txBody>
          <a:bodyPr/>
          <a:lstStyle/>
          <a:p>
            <a:r>
              <a:rPr lang="en-GB" dirty="0"/>
              <a:t>Your turn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EB6CD9-C8EB-4A5F-9D48-E1F63FA7FA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431235"/>
            <a:ext cx="11481847" cy="3970324"/>
          </a:xfrm>
        </p:spPr>
        <p:txBody>
          <a:bodyPr/>
          <a:lstStyle/>
          <a:p>
            <a:r>
              <a:rPr lang="en-GB" dirty="0"/>
              <a:t>Pick a questionnaire</a:t>
            </a:r>
          </a:p>
          <a:p>
            <a:r>
              <a:rPr lang="en-GB" dirty="0"/>
              <a:t>Think of a research design that would work for the questionnaire</a:t>
            </a:r>
          </a:p>
          <a:p>
            <a:r>
              <a:rPr lang="en-GB" dirty="0"/>
              <a:t>What analysis tests would you do?</a:t>
            </a:r>
          </a:p>
          <a:p>
            <a:pPr lvl="1"/>
            <a:r>
              <a:rPr lang="en-GB" dirty="0"/>
              <a:t>Correlation (relationship)</a:t>
            </a:r>
          </a:p>
          <a:p>
            <a:pPr lvl="1"/>
            <a:r>
              <a:rPr lang="en-GB" dirty="0"/>
              <a:t>T-tests (difference between 2)</a:t>
            </a:r>
          </a:p>
          <a:p>
            <a:pPr lvl="1"/>
            <a:r>
              <a:rPr lang="en-GB" dirty="0"/>
              <a:t>ANOVA (difference between 3+)</a:t>
            </a:r>
          </a:p>
          <a:p>
            <a:r>
              <a:rPr lang="en-GB" dirty="0"/>
              <a:t>What would </a:t>
            </a:r>
            <a:r>
              <a:rPr lang="en-GB"/>
              <a:t>happen if </a:t>
            </a:r>
            <a:r>
              <a:rPr lang="en-GB" dirty="0"/>
              <a:t>normality is SIGNIFICANT?</a:t>
            </a:r>
          </a:p>
        </p:txBody>
      </p:sp>
    </p:spTree>
    <p:extLst>
      <p:ext uri="{BB962C8B-B14F-4D97-AF65-F5344CB8AC3E}">
        <p14:creationId xmlns:p14="http://schemas.microsoft.com/office/powerpoint/2010/main" val="2741240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71C46B-B5F8-11FB-B24E-5BBDA31394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DIFFERENCE – T-Tests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F40A5E-CBBB-5BE1-9871-5BEFF21981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5677" y="1868129"/>
            <a:ext cx="9844118" cy="3435107"/>
          </a:xfrm>
        </p:spPr>
        <p:txBody>
          <a:bodyPr/>
          <a:lstStyle/>
          <a:p>
            <a:r>
              <a:rPr lang="en-GB"/>
              <a:t>Independent t-test</a:t>
            </a:r>
          </a:p>
          <a:p>
            <a:pPr lvl="1"/>
            <a:r>
              <a:rPr lang="en-GB"/>
              <a:t>A comparison between two groups to see if they are different</a:t>
            </a:r>
          </a:p>
          <a:p>
            <a:r>
              <a:rPr lang="en-GB"/>
              <a:t>Paired t-test</a:t>
            </a:r>
          </a:p>
          <a:p>
            <a:pPr lvl="1"/>
            <a:r>
              <a:rPr lang="en-GB"/>
              <a:t>Same group tested on two occasions/ two variables to see if there is a difference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2956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E7B06495-5D4A-202F-C6D8-F9C7E2DD007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14529" y="176059"/>
            <a:ext cx="8229600" cy="11398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r>
              <a:rPr lang="en-GB" altLang="en-US" sz="2800">
                <a:effectLst/>
              </a:rPr>
              <a:t>Which type of t-test would the following use? (Paired of Independent?)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5E0BF364-1BDE-C21E-F90D-6416320A7CBE}"/>
              </a:ext>
            </a:extLst>
          </p:cNvPr>
          <p:cNvSpPr txBox="1">
            <a:spLocks noChangeArrowheads="1"/>
          </p:cNvSpPr>
          <p:nvPr/>
        </p:nvSpPr>
        <p:spPr>
          <a:xfrm>
            <a:off x="1347023" y="1412875"/>
            <a:ext cx="8964613" cy="4891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81000" indent="-381000">
              <a:lnSpc>
                <a:spcPct val="80000"/>
              </a:lnSpc>
              <a:buFont typeface="Wingdings" panose="05000000000000000000" pitchFamily="2" charset="2"/>
              <a:buNone/>
            </a:pPr>
            <a:endParaRPr lang="en-GB" altLang="en-US" sz="2000"/>
          </a:p>
          <a:p>
            <a:pPr marL="1219200" lvl="2" indent="-304800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en-GB" altLang="en-US"/>
              <a:t>Weight of a group at w1 and w6 of diet programme</a:t>
            </a:r>
          </a:p>
          <a:p>
            <a:pPr marL="1219200" lvl="2" indent="-304800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en-GB" altLang="en-US"/>
              <a:t>State anxiety levels for a group of males and a group of females, </a:t>
            </a:r>
          </a:p>
          <a:p>
            <a:pPr marL="1219200" lvl="2" indent="-304800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en-GB" altLang="en-US"/>
              <a:t>Comparison of 100m times between elite / non-elite runners, </a:t>
            </a:r>
          </a:p>
          <a:p>
            <a:pPr marL="1219200" lvl="2" indent="-304800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en-GB" altLang="en-US"/>
              <a:t>Levels of alcohol consumption for a group of students tested at the start of year 1 and at the end of year 1</a:t>
            </a:r>
          </a:p>
          <a:p>
            <a:pPr marL="1219200" lvl="2" indent="-304800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en-GB" altLang="en-US"/>
              <a:t>Mood state before and after exercise for a group</a:t>
            </a:r>
          </a:p>
          <a:p>
            <a:pPr marL="1219200" lvl="2" indent="-304800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en-GB" altLang="en-US"/>
              <a:t>Differences in motivation type between a group of exercisers and a group of non-exercisers, </a:t>
            </a:r>
          </a:p>
          <a:p>
            <a:pPr marL="1219200" lvl="2" indent="-304800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en-GB" altLang="en-US"/>
              <a:t>Strength test results for a group before and after weight training programme </a:t>
            </a:r>
          </a:p>
          <a:p>
            <a:pPr marL="1219200" lvl="2" indent="-304800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en-GB" altLang="en-US"/>
              <a:t>A comparison of nutritional levels between vegetarian and vegan diets</a:t>
            </a:r>
          </a:p>
          <a:p>
            <a:pPr marL="1219200" lvl="2" indent="-304800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r>
              <a:rPr lang="en-GB" altLang="en-US"/>
              <a:t>Attendance figures between school 1 and school 2</a:t>
            </a:r>
          </a:p>
          <a:p>
            <a:pPr marL="381000" indent="-381000">
              <a:lnSpc>
                <a:spcPct val="80000"/>
              </a:lnSpc>
              <a:buFont typeface="Wingdings" panose="05000000000000000000" pitchFamily="2" charset="2"/>
              <a:buAutoNum type="arabicPeriod"/>
            </a:pPr>
            <a:endParaRPr lang="en-GB" altLang="en-US" sz="2000"/>
          </a:p>
        </p:txBody>
      </p:sp>
    </p:spTree>
    <p:extLst>
      <p:ext uri="{BB962C8B-B14F-4D97-AF65-F5344CB8AC3E}">
        <p14:creationId xmlns:p14="http://schemas.microsoft.com/office/powerpoint/2010/main" val="14559025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1EB804C8-4F8D-47FD-9992-4B05BBE5C22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2318317"/>
              </p:ext>
            </p:extLst>
          </p:nvPr>
        </p:nvGraphicFramePr>
        <p:xfrm>
          <a:off x="358775" y="1825625"/>
          <a:ext cx="114808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0400">
                  <a:extLst>
                    <a:ext uri="{9D8B030D-6E8A-4147-A177-3AD203B41FA5}">
                      <a16:colId xmlns:a16="http://schemas.microsoft.com/office/drawing/2014/main" val="1256660160"/>
                    </a:ext>
                  </a:extLst>
                </a:gridCol>
                <a:gridCol w="5740400">
                  <a:extLst>
                    <a:ext uri="{9D8B030D-6E8A-4147-A177-3AD203B41FA5}">
                      <a16:colId xmlns:a16="http://schemas.microsoft.com/office/drawing/2014/main" val="304311628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800" dirty="0"/>
                        <a:t>Parametric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Non-parametric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64083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/>
                        <a:t>Independent-samples </a:t>
                      </a:r>
                      <a:r>
                        <a:rPr lang="en-GB" sz="2800" dirty="0" err="1"/>
                        <a:t>ttest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Mann-Whitney U Test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83250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/>
                        <a:t>Pair samples </a:t>
                      </a:r>
                      <a:r>
                        <a:rPr lang="en-GB" sz="2800" dirty="0" err="1"/>
                        <a:t>ttest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Wilcoxon Rank test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0314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/>
                        <a:t>Between groups </a:t>
                      </a:r>
                      <a:r>
                        <a:rPr lang="en-GB" sz="2800" dirty="0" err="1"/>
                        <a:t>anova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Kruskal-Wallis test / Welch’s </a:t>
                      </a:r>
                      <a:r>
                        <a:rPr lang="en-GB" sz="2800" dirty="0" err="1"/>
                        <a:t>anova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74679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/>
                        <a:t>Repeated measures </a:t>
                      </a:r>
                      <a:r>
                        <a:rPr lang="en-GB" sz="2800" dirty="0" err="1"/>
                        <a:t>anova</a:t>
                      </a:r>
                      <a:r>
                        <a:rPr lang="en-GB" sz="28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Friedman test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48214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2965408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6" ma:contentTypeDescription="Create a new document." ma:contentTypeScope="" ma:versionID="3bc897534f9bc65ae1b0ec3f12a018cb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1b12d1a05b0a1fa0f55e9b0f86061701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D2DE48B-498F-4597-A7EC-27A09A8F298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7D09DC4-48CE-45C2-9393-0A8E48C8FD95}">
  <ds:schemaRefs>
    <ds:schemaRef ds:uri="http://purl.org/dc/elements/1.1/"/>
    <ds:schemaRef ds:uri="http://purl.org/dc/terms/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211f9404-bca0-4bcf-9c1d-965ccb6f8d2d"/>
    <ds:schemaRef ds:uri="http://purl.org/dc/dcmitype/"/>
    <ds:schemaRef ds:uri="303dbf9b-b85b-46a0-94f1-894078c07ecd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1493</Words>
  <Application>Microsoft Office PowerPoint</Application>
  <PresentationFormat>Widescreen</PresentationFormat>
  <Paragraphs>307</Paragraphs>
  <Slides>22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22</vt:i4>
      </vt:variant>
    </vt:vector>
  </HeadingPairs>
  <TitlesOfParts>
    <vt:vector size="46" baseType="lpstr">
      <vt:lpstr>Arial</vt:lpstr>
      <vt:lpstr>Calibri</vt:lpstr>
      <vt:lpstr>Calibri Light</vt:lpstr>
      <vt:lpstr>Wingdings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Choosing your questionnaire</vt:lpstr>
      <vt:lpstr>Choosing your questionnaire</vt:lpstr>
      <vt:lpstr>Choosing your questionnaire</vt:lpstr>
      <vt:lpstr>Choosing your questionnaire</vt:lpstr>
      <vt:lpstr>Choosing your questionnaire</vt:lpstr>
      <vt:lpstr>Additional question needed</vt:lpstr>
      <vt:lpstr>Logistics of questionnaires</vt:lpstr>
      <vt:lpstr>Information</vt:lpstr>
      <vt:lpstr>Information</vt:lpstr>
      <vt:lpstr>Your turn</vt:lpstr>
      <vt:lpstr>DIFFERENCE – T-Tests</vt:lpstr>
      <vt:lpstr>Which type of t-test would the following use? (Paired of Independent?)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Kate Piper (IMH)</cp:lastModifiedBy>
  <cp:revision>7</cp:revision>
  <cp:lastPrinted>2022-03-13T08:00:54Z</cp:lastPrinted>
  <dcterms:created xsi:type="dcterms:W3CDTF">2021-03-09T15:35:42Z</dcterms:created>
  <dcterms:modified xsi:type="dcterms:W3CDTF">2024-03-17T09:00:20Z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