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1"/>
    <p:sldMasterId id="2147483683" r:id="rId2"/>
    <p:sldMasterId id="2147483660" r:id="rId3"/>
    <p:sldMasterId id="2147483678" r:id="rId4"/>
    <p:sldMasterId id="2147484140" r:id="rId5"/>
  </p:sldMasterIdLst>
  <p:notesMasterIdLst>
    <p:notesMasterId r:id="rId30"/>
  </p:notesMasterIdLst>
  <p:handoutMasterIdLst>
    <p:handoutMasterId r:id="rId31"/>
  </p:handoutMasterIdLst>
  <p:sldIdLst>
    <p:sldId id="340" r:id="rId6"/>
    <p:sldId id="342" r:id="rId7"/>
    <p:sldId id="343" r:id="rId8"/>
    <p:sldId id="344" r:id="rId9"/>
    <p:sldId id="345" r:id="rId10"/>
    <p:sldId id="346" r:id="rId11"/>
    <p:sldId id="347" r:id="rId12"/>
    <p:sldId id="350" r:id="rId13"/>
    <p:sldId id="348" r:id="rId14"/>
    <p:sldId id="349" r:id="rId15"/>
    <p:sldId id="351" r:id="rId16"/>
    <p:sldId id="352" r:id="rId17"/>
    <p:sldId id="353" r:id="rId18"/>
    <p:sldId id="354" r:id="rId19"/>
    <p:sldId id="355" r:id="rId20"/>
    <p:sldId id="356" r:id="rId21"/>
    <p:sldId id="357" r:id="rId22"/>
    <p:sldId id="358" r:id="rId23"/>
    <p:sldId id="359" r:id="rId24"/>
    <p:sldId id="360" r:id="rId25"/>
    <p:sldId id="361" r:id="rId26"/>
    <p:sldId id="362" r:id="rId27"/>
    <p:sldId id="363" r:id="rId28"/>
    <p:sldId id="364" r:id="rId2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3600" b="1" kern="1200">
        <a:solidFill>
          <a:schemeClr val="accent2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7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931"/>
    <a:srgbClr val="000099"/>
    <a:srgbClr val="333399"/>
    <a:srgbClr val="FFEDB9"/>
    <a:srgbClr val="5B82FF"/>
    <a:srgbClr val="0033CC"/>
    <a:srgbClr val="6666FF"/>
    <a:srgbClr val="FFEB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1674" y="102"/>
      </p:cViewPr>
      <p:guideLst>
        <p:guide orient="horz" pos="2760"/>
        <p:guide pos="2880"/>
      </p:guideLst>
    </p:cSldViewPr>
  </p:slideViewPr>
  <p:outlineViewPr>
    <p:cViewPr>
      <p:scale>
        <a:sx n="33" d="100"/>
        <a:sy n="33" d="100"/>
      </p:scale>
      <p:origin x="0" y="-170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92" d="100"/>
          <a:sy n="92" d="100"/>
        </p:scale>
        <p:origin x="-1480" y="-12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8923D138-6D97-4BE3-91AA-141DA5343A1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107C5E96-92A4-40E4-8F2F-6B139FB6481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DFEBA65E-EB21-48C0-ACDB-06A122E3DA8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4037" name="Rectangle 5">
            <a:extLst>
              <a:ext uri="{FF2B5EF4-FFF2-40B4-BE49-F238E27FC236}">
                <a16:creationId xmlns:a16="http://schemas.microsoft.com/office/drawing/2014/main" id="{CC3A9E9B-CD08-4DB4-9963-ACA3BED278B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58BE95F9-951D-4EC1-89C9-7FABFFC3F7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31598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10-28T17:56:28.817"/>
    </inkml:context>
    <inkml:brush xml:id="br0">
      <inkml:brushProperty name="width" value="0.2" units="cm"/>
      <inkml:brushProperty name="height" value="0.2" units="cm"/>
    </inkml:brush>
  </inkml:definitions>
  <inkml:trace contextRef="#ctx0" brushRef="#br0">0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10-28T17:59:18.674"/>
    </inkml:context>
    <inkml:brush xml:id="br0">
      <inkml:brushProperty name="width" value="0.2" units="cm"/>
      <inkml:brushProperty name="height" value="0.2" units="cm"/>
    </inkml:brush>
  </inkml:definitions>
  <inkml:trace contextRef="#ctx0" brushRef="#br0">0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5CB1CBBF-ACF0-4C22-8B6F-A3DC0516B9C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6FD35F35-5B75-41E4-80BF-2B0193DFC28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D8C3B453-359E-4EFC-B155-B38C188549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55C1BEB4-F039-4A0C-9AD2-71AE333C7B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9318C34E-1E33-4F35-B49F-30A4013BEF4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hangingPunct="1">
              <a:lnSpc>
                <a:spcPct val="100000"/>
              </a:lnSpc>
              <a:defRPr sz="1200" b="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319" name="Rectangle 7">
            <a:extLst>
              <a:ext uri="{FF2B5EF4-FFF2-40B4-BE49-F238E27FC236}">
                <a16:creationId xmlns:a16="http://schemas.microsoft.com/office/drawing/2014/main" id="{47D79525-8968-42F9-9933-6ED7D1B980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B3AC4319-3020-4258-A619-A4471F79E8A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1109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15811666"/>
      </p:ext>
    </p:extLst>
  </p:cSld>
  <p:clrMapOvr>
    <a:masterClrMapping/>
  </p:clrMapOvr>
  <p:transition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102011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379190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76647512"/>
      </p:ext>
    </p:extLst>
  </p:cSld>
  <p:clrMapOvr>
    <a:masterClrMapping/>
  </p:clrMapOvr>
  <p:transition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8893461"/>
      </p:ext>
    </p:extLst>
  </p:cSld>
  <p:clrMapOvr>
    <a:masterClrMapping/>
  </p:clrMapOvr>
  <p:transition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135624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04140668"/>
      </p:ext>
    </p:extLst>
  </p:cSld>
  <p:clrMapOvr>
    <a:masterClrMapping/>
  </p:clrMapOvr>
  <p:transition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349595"/>
            <a:ext cx="8206702" cy="566738"/>
          </a:xfrm>
        </p:spPr>
        <p:txBody>
          <a:bodyPr anchor="b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319213"/>
            <a:ext cx="7083425" cy="465137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23555693"/>
      </p:ext>
    </p:extLst>
  </p:cSld>
  <p:clrMapOvr>
    <a:masterClrMapping/>
  </p:clrMapOvr>
  <p:transition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1265"/>
            <a:ext cx="8558316" cy="10568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525131" y="1562355"/>
            <a:ext cx="3700343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1"/>
          </p:nvPr>
        </p:nvSpPr>
        <p:spPr>
          <a:xfrm>
            <a:off x="4677332" y="1550796"/>
            <a:ext cx="3895740" cy="4945254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3241995"/>
      </p:ext>
    </p:extLst>
  </p:cSld>
  <p:clrMapOvr>
    <a:masterClrMapping/>
  </p:clrMapOvr>
  <p:transition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84" y="289517"/>
            <a:ext cx="8558316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439645" y="1489989"/>
            <a:ext cx="8206702" cy="4738518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4504490"/>
      </p:ext>
    </p:extLst>
  </p:cSld>
  <p:clrMapOvr>
    <a:masterClrMapping/>
  </p:clrMapOvr>
  <p:transition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1744824"/>
      </p:ext>
    </p:extLst>
  </p:cSld>
  <p:clrMapOvr>
    <a:masterClrMapping/>
  </p:clrMapOvr>
  <p:transition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85823"/>
            <a:ext cx="8206702" cy="818229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0"/>
          </p:nvPr>
        </p:nvSpPr>
        <p:spPr>
          <a:xfrm>
            <a:off x="1025838" y="1468021"/>
            <a:ext cx="7217501" cy="4992192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25147408"/>
      </p:ext>
    </p:extLst>
  </p:cSld>
  <p:clrMapOvr>
    <a:masterClrMapping/>
  </p:clrMapOvr>
  <p:transition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69" y="468776"/>
            <a:ext cx="8206702" cy="801183"/>
          </a:xfrm>
        </p:spPr>
        <p:txBody>
          <a:bodyPr anchor="t"/>
          <a:lstStyle>
            <a:lvl1pPr algn="ctr">
              <a:defRPr sz="25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able Placeholder 4"/>
          <p:cNvSpPr>
            <a:spLocks noGrp="1"/>
          </p:cNvSpPr>
          <p:nvPr>
            <p:ph type="tbl" sz="quarter" idx="10"/>
          </p:nvPr>
        </p:nvSpPr>
        <p:spPr>
          <a:xfrm>
            <a:off x="854075" y="1506719"/>
            <a:ext cx="7083425" cy="46513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19210694"/>
      </p:ext>
    </p:extLst>
  </p:cSld>
  <p:clrMapOvr>
    <a:masterClrMapping/>
  </p:clrMapOvr>
  <p:transition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1753126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76955-4E4C-4DE0-BDC3-21EB59914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F3B92-2BFD-409D-917D-DB57C3D27142}" type="datetimeFigureOut">
              <a:rPr lang="en-US" altLang="en-US"/>
              <a:pPr>
                <a:defRPr/>
              </a:pPr>
              <a:t>10/29/2019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2C9EE6-C228-4120-9E04-E93ACB0FD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CBE97-3C53-449D-96BB-629688AAD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DC475-516D-45EB-80C6-6F11224BF79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0976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D93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CF21B34-0745-4901-A8E6-0E639F2DC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96D2E-BA81-4100-9A84-B17C7B169DF8}" type="datetimeFigureOut">
              <a:rPr lang="en-US" altLang="en-US"/>
              <a:pPr>
                <a:defRPr/>
              </a:pPr>
              <a:t>10/29/2019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692F740-60B2-4E5C-AA46-36DCCFFDF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2D504DA-A604-404F-82AE-AB16C89E1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30338-46EA-4F02-A323-C2E8B9D7FFF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39401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703AA72-657A-4AD4-9234-F4D7A84AB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949D8-8C6E-4F8D-A827-0B4C28E225C4}" type="datetimeFigureOut">
              <a:rPr lang="en-US" altLang="en-US"/>
              <a:pPr>
                <a:defRPr/>
              </a:pPr>
              <a:t>10/29/2019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695BD5D-0145-4735-A694-4884A4D1E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99F380E-33DD-4781-A616-915EA18AB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3B380-4507-4C1F-90AB-B6DBF1E02B2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4596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-12211"/>
            <a:ext cx="8534400" cy="1143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499" y="1546515"/>
            <a:ext cx="7986483" cy="4318000"/>
          </a:xfrm>
        </p:spPr>
        <p:txBody>
          <a:bodyPr/>
          <a:lstStyle>
            <a:lvl1pPr>
              <a:defRPr sz="2800" b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1148165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51" y="2332037"/>
            <a:ext cx="8237408" cy="3663561"/>
          </a:xfrm>
          <a:prstGeom prst="rect">
            <a:avLst/>
          </a:prstGeom>
        </p:spPr>
        <p:txBody>
          <a:bodyPr/>
          <a:lstStyle>
            <a:lvl2pPr>
              <a:defRPr>
                <a:latin typeface="Arial (Body)"/>
                <a:cs typeface="Arial (Body)"/>
              </a:defRPr>
            </a:lvl2pPr>
            <a:lvl3pPr>
              <a:defRPr>
                <a:latin typeface="Arial (Body)"/>
                <a:cs typeface="Arial (Body)"/>
              </a:defRPr>
            </a:lvl3pPr>
            <a:lvl4pPr>
              <a:defRPr>
                <a:latin typeface="Arial (Body)"/>
                <a:cs typeface="Arial (Body)"/>
              </a:defRPr>
            </a:lvl4pPr>
            <a:lvl5pPr>
              <a:defRPr>
                <a:latin typeface="Arial (Body)"/>
                <a:cs typeface="Arial (Body)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>
                  <a:outerShdw blurRad="50800" dist="38100" dir="2700000">
                    <a:srgbClr val="000000"/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D61C9-6F33-48B0-8492-00B8042DB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80E9D-A79D-4EC4-9C45-EE930D357748}" type="datetimeFigureOut">
              <a:rPr lang="en-US" altLang="en-US"/>
              <a:pPr>
                <a:defRPr/>
              </a:pPr>
              <a:t>10/29/2019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7BC91-9160-4FB5-AA17-FB713469A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C8511-216A-4714-9E99-E2CBFC1B4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0BF76-56EC-44BE-8A8B-3FEABEB5FAB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63530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6393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121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4719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2809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4397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7439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927136"/>
      </p:ext>
    </p:extLst>
  </p:cSld>
  <p:clrMapOvr>
    <a:masterClrMapping/>
  </p:clrMapOvr>
  <p:transition>
    <p:split orient="vert" dir="in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5046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4071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9148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92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jpe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7DD103D5-1E23-470D-B830-2C6495296E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583C9FD7-85B4-46FF-AD40-ADEFD12672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101600"/>
            <a:ext cx="8534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85C6D10D-8F73-406D-99DC-37A7BEC48C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355725"/>
            <a:ext cx="8051800" cy="511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8E436EBF-A7E2-4A68-B41C-DF15C1141C08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958850"/>
            <a:ext cx="8223250" cy="58738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24" r:id="rId1"/>
    <p:sldLayoutId id="2147484125" r:id="rId2"/>
    <p:sldLayoutId id="2147484126" r:id="rId3"/>
    <p:sldLayoutId id="2147484127" r:id="rId4"/>
    <p:sldLayoutId id="2147484128" r:id="rId5"/>
  </p:sldLayoutIdLst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AutoShape 17">
            <a:extLst>
              <a:ext uri="{FF2B5EF4-FFF2-40B4-BE49-F238E27FC236}">
                <a16:creationId xmlns:a16="http://schemas.microsoft.com/office/drawing/2014/main" id="{F1D5F20A-CF43-4E8C-A30C-775A0A227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963" y="207963"/>
            <a:ext cx="8707437" cy="6397625"/>
          </a:xfrm>
          <a:prstGeom prst="roundRect">
            <a:avLst>
              <a:gd name="adj" fmla="val 2935"/>
            </a:avLst>
          </a:prstGeom>
          <a:gradFill rotWithShape="1">
            <a:gsLst>
              <a:gs pos="0">
                <a:srgbClr val="FFFFFF"/>
              </a:gs>
              <a:gs pos="35000">
                <a:srgbClr val="FFFFFF"/>
              </a:gs>
              <a:gs pos="100000">
                <a:srgbClr val="FFFFFF"/>
              </a:gs>
            </a:gsLst>
            <a:lin ang="16200000" scaled="1"/>
          </a:gradFill>
          <a:ln w="9525">
            <a:solidFill>
              <a:srgbClr val="F9F9F9"/>
            </a:solidFill>
            <a:round/>
            <a:headEnd/>
            <a:tailEnd/>
          </a:ln>
          <a:effectLst>
            <a:outerShdw blurRad="63500" dist="20000" dir="5400000" rotWithShape="0">
              <a:srgbClr val="000000">
                <a:alpha val="37999"/>
              </a:srgbClr>
            </a:outerShdw>
          </a:effectLst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EA1E7852-4B32-4BD2-9AC0-EBD95149A3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280988"/>
            <a:ext cx="8534400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052" name="Rectangle 3">
            <a:extLst>
              <a:ext uri="{FF2B5EF4-FFF2-40B4-BE49-F238E27FC236}">
                <a16:creationId xmlns:a16="http://schemas.microsoft.com/office/drawing/2014/main" id="{8191A2ED-2B8E-47D4-9E10-22F79D5766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547688" y="1474788"/>
            <a:ext cx="8051800" cy="5116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4257C681-0489-48B6-B8AD-76DEB74F7C4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427038" y="1316038"/>
            <a:ext cx="8223250" cy="587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lumMod val="85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lnSpc>
                <a:spcPct val="85000"/>
              </a:lnSpc>
              <a:defRPr/>
            </a:pPr>
            <a:endParaRPr lang="en-US" dirty="0">
              <a:solidFill>
                <a:srgbClr val="FFFFFF"/>
              </a:solidFill>
              <a:latin typeface="Arial" charset="0"/>
              <a:ea typeface="+mn-ea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29" r:id="rId1"/>
    <p:sldLayoutId id="2147484130" r:id="rId2"/>
    <p:sldLayoutId id="2147484131" r:id="rId3"/>
    <p:sldLayoutId id="2147484132" r:id="rId4"/>
    <p:sldLayoutId id="2147484133" r:id="rId5"/>
    <p:sldLayoutId id="2147484138" r:id="rId6"/>
  </p:sldLayoutIdLst>
  <p:transition>
    <p:split orient="vert" dir="in"/>
  </p:transition>
  <p:txStyles>
    <p:titleStyle>
      <a:lvl1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effectLst>
            <a:outerShdw blurRad="50800" dist="38100" dir="2700000">
              <a:schemeClr val="bg1">
                <a:alpha val="41000"/>
              </a:schemeClr>
            </a:outerShdw>
          </a:effectLst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rgbClr val="000000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6pPr>
      <a:lvl7pPr marL="9144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7pPr>
      <a:lvl8pPr marL="13716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8pPr>
      <a:lvl9pPr marL="1828800" algn="ctr" rtl="0" fontAlgn="base">
        <a:lnSpc>
          <a:spcPct val="85000"/>
        </a:lnSpc>
        <a:spcBef>
          <a:spcPct val="0"/>
        </a:spcBef>
        <a:spcAft>
          <a:spcPct val="0"/>
        </a:spcAft>
        <a:defRPr sz="3600" b="1">
          <a:solidFill>
            <a:schemeClr val="accent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rgbClr val="000000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B4712E-5501-4009-9F6E-24FCB544DC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317500" y="-20638"/>
            <a:ext cx="8499475" cy="1143001"/>
          </a:xfrm>
          <a:prstGeom prst="rect">
            <a:avLst/>
          </a:prstGeom>
          <a:noFill/>
          <a:ln>
            <a:noFill/>
          </a:ln>
          <a:effectLst>
            <a:outerShdw blurRad="63500" dist="38100" dir="2700000" rotWithShape="0">
              <a:srgbClr val="000000">
                <a:alpha val="74997"/>
              </a:srgbClr>
            </a:outerShdw>
          </a:effectLst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12E4029D-7FE2-48C9-908C-DFC2ED5F2C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41313" y="1338263"/>
            <a:ext cx="8475662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C86BD9-5876-43FE-99E8-46C84A2C8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43EF78E-E1BF-4C8C-8BFB-4EA03786AC1B}" type="datetimeFigureOut">
              <a:rPr lang="en-US" altLang="en-US"/>
              <a:pPr>
                <a:defRPr/>
              </a:pPr>
              <a:t>10/29/2019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99428-0029-4F22-869D-A13AEDBB40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81D017-9E71-4F61-9AD7-94C0372F18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BDD54A2-C0F3-4F8C-8252-FE889C86EA9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132">
            <a:extLst>
              <a:ext uri="{FF2B5EF4-FFF2-40B4-BE49-F238E27FC236}">
                <a16:creationId xmlns:a16="http://schemas.microsoft.com/office/drawing/2014/main" id="{B41208A7-3554-42AE-A3B2-6F008B3979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769938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34" r:id="rId1"/>
    <p:sldLayoutId id="2147484135" r:id="rId2"/>
    <p:sldLayoutId id="2147484136" r:id="rId3"/>
    <p:sldLayoutId id="2147484139" r:id="rId4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2400" b="1" kern="1200" cap="all" spc="600">
          <a:ln>
            <a:solidFill>
              <a:srgbClr val="FFD931"/>
            </a:solidFill>
          </a:ln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24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 (Body)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(Body)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 (Body)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B01FB-E757-4F0B-9D52-41ECAB6EB5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968C5A1-E945-408F-BC2F-A47AA0BC1D60}" type="datetimeFigureOut">
              <a:rPr lang="en-US" altLang="en-US"/>
              <a:pPr>
                <a:defRPr/>
              </a:pPr>
              <a:t>10/29/2019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D5181-BCD9-42DD-AABC-DEC7226A48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lnSpc>
                <a:spcPct val="85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CCE0D-D15B-450F-945C-58022CB318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lnSpc>
                <a:spcPct val="85000"/>
              </a:lnSpc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0B6E221-9DBE-471A-8479-03E70793C02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Placeholder 6">
            <a:extLst>
              <a:ext uri="{FF2B5EF4-FFF2-40B4-BE49-F238E27FC236}">
                <a16:creationId xmlns:a16="http://schemas.microsoft.com/office/drawing/2014/main" id="{1ADD2840-DA77-4F57-9732-DD52CCB15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720725"/>
            <a:ext cx="8488363" cy="11128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132">
            <a:extLst>
              <a:ext uri="{FF2B5EF4-FFF2-40B4-BE49-F238E27FC236}">
                <a16:creationId xmlns:a16="http://schemas.microsoft.com/office/drawing/2014/main" id="{B842FD6D-63FB-4918-A775-680E58D18E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375" y="561975"/>
            <a:ext cx="8448675" cy="42863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9" name="Rectangle 132">
            <a:extLst>
              <a:ext uri="{FF2B5EF4-FFF2-40B4-BE49-F238E27FC236}">
                <a16:creationId xmlns:a16="http://schemas.microsoft.com/office/drawing/2014/main" id="{DEC3BDBF-D8D4-42CA-A555-85E847AF06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725" y="1922463"/>
            <a:ext cx="8448675" cy="42862"/>
          </a:xfrm>
          <a:prstGeom prst="rect">
            <a:avLst/>
          </a:prstGeom>
          <a:gradFill rotWithShape="1">
            <a:gsLst>
              <a:gs pos="0">
                <a:srgbClr val="CC9900"/>
              </a:gs>
              <a:gs pos="50000">
                <a:srgbClr val="FFFFFF"/>
              </a:gs>
              <a:gs pos="100000">
                <a:srgbClr val="CC9900"/>
              </a:gs>
            </a:gsLst>
            <a:lin ang="0" scaled="1"/>
          </a:gradFill>
          <a:ln w="9525">
            <a:solidFill>
              <a:srgbClr val="FFD93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85000"/>
              </a:lnSpc>
              <a:defRPr/>
            </a:pPr>
            <a:endParaRPr lang="en-US" altLang="en-US"/>
          </a:p>
        </p:txBody>
      </p:sp>
      <p:sp>
        <p:nvSpPr>
          <p:cNvPr id="4104" name="Text Placeholder 9">
            <a:extLst>
              <a:ext uri="{FF2B5EF4-FFF2-40B4-BE49-F238E27FC236}">
                <a16:creationId xmlns:a16="http://schemas.microsoft.com/office/drawing/2014/main" id="{761B090A-DD3D-44CB-A728-E1985BA9373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330200" y="2540000"/>
            <a:ext cx="8475663" cy="3271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37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3600" b="1" kern="1200" cap="all" spc="600">
          <a:ln>
            <a:solidFill>
              <a:srgbClr val="FFD931"/>
            </a:solidFill>
          </a:ln>
          <a:solidFill>
            <a:srgbClr val="FFD931"/>
          </a:solidFill>
          <a:effectLst>
            <a:outerShdw blurRad="50800" dist="38100" dir="2700000">
              <a:srgbClr val="000000"/>
            </a:outerShdw>
          </a:effectLst>
          <a:latin typeface="Arial (Headings)"/>
          <a:ea typeface="MS PGothic" panose="020B0600070205080204" pitchFamily="34" charset="-128"/>
          <a:cs typeface="Arial (Headings)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MS PGothic" panose="020B0600070205080204" pitchFamily="34" charset="-128"/>
          <a:cs typeface="Arial (Headings)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3600" b="1">
          <a:solidFill>
            <a:srgbClr val="FFD931"/>
          </a:solidFill>
          <a:latin typeface="Arial (Headings)"/>
          <a:ea typeface="Arial (Headings)"/>
          <a:cs typeface="Arial (Headings)"/>
        </a:defRPr>
      </a:lvl9pPr>
    </p:titleStyle>
    <p:bodyStyle>
      <a:lvl1pPr marL="342900" indent="-342900" algn="ctr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defRPr sz="5000" b="1" kern="1200">
          <a:solidFill>
            <a:schemeClr val="tx1"/>
          </a:solidFill>
          <a:latin typeface="Arial (Body)"/>
          <a:ea typeface="MS PGothic" panose="020B0600070205080204" pitchFamily="34" charset="-128"/>
          <a:cs typeface="Arial (Body)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Arial (Body)"/>
          <a:cs typeface="Arial (Body)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Arial (Body)"/>
          <a:cs typeface="Arial (Body)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Arial (Body)"/>
          <a:cs typeface="Arial (Body)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420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1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p:transition>
    <p:split orient="vert"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8.xml"/><Relationship Id="rId4" Type="http://schemas.openxmlformats.org/officeDocument/2006/relationships/customXml" Target="../ink/ink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9ZZ6tcxArI&amp;list=PL8dPuuaLjXtOAKed_MxxWBNaPno5h3Zs8&amp;t=0s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Cardiovascular</a:t>
            </a:r>
            <a:r>
              <a:rPr lang="en-GB" dirty="0"/>
              <a:t> System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277" y="3086524"/>
            <a:ext cx="6400800" cy="1752600"/>
          </a:xfrm>
        </p:spPr>
        <p:txBody>
          <a:bodyPr/>
          <a:lstStyle/>
          <a:p>
            <a:r>
              <a:rPr lang="en-GB" dirty="0"/>
              <a:t>Based on Chapter</a:t>
            </a:r>
            <a:r>
              <a:rPr lang="en-US" dirty="0"/>
              <a:t>s</a:t>
            </a:r>
            <a:r>
              <a:rPr lang="en-GB" dirty="0"/>
              <a:t> </a:t>
            </a:r>
            <a:r>
              <a:rPr lang="en-US" dirty="0"/>
              <a:t>7 &amp; 8</a:t>
            </a:r>
            <a:r>
              <a:rPr lang="en-GB" dirty="0"/>
              <a:t>, Sturgeon (2018)</a:t>
            </a:r>
          </a:p>
        </p:txBody>
      </p:sp>
    </p:spTree>
    <p:extLst>
      <p:ext uri="{BB962C8B-B14F-4D97-AF65-F5344CB8AC3E}">
        <p14:creationId xmlns:p14="http://schemas.microsoft.com/office/powerpoint/2010/main" val="972041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EADA1-48DD-E749-B26D-83528C32D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Cardiovascular System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646556-58F1-B340-84BF-0150C6C09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Kardia</a:t>
            </a:r>
            <a:r>
              <a:rPr lang="en-US" dirty="0"/>
              <a:t>- heart (Greek)</a:t>
            </a:r>
          </a:p>
          <a:p>
            <a:r>
              <a:rPr lang="en-US" dirty="0" err="1"/>
              <a:t>Vasculum</a:t>
            </a:r>
            <a:r>
              <a:rPr lang="en-US" dirty="0"/>
              <a:t> – small vessel (Latin)</a:t>
            </a:r>
          </a:p>
          <a:p>
            <a:r>
              <a:rPr lang="en-US" dirty="0"/>
              <a:t>The heart and blood vessels form a closed system that allows blood to transport gases between the lungs and the tissues.</a:t>
            </a:r>
          </a:p>
          <a:p>
            <a:r>
              <a:rPr lang="en-US" dirty="0"/>
              <a:t>Split into pulmonary circulation and systemic circulation.</a:t>
            </a:r>
          </a:p>
        </p:txBody>
      </p:sp>
    </p:spTree>
    <p:extLst>
      <p:ext uri="{BB962C8B-B14F-4D97-AF65-F5344CB8AC3E}">
        <p14:creationId xmlns:p14="http://schemas.microsoft.com/office/powerpoint/2010/main" val="3882188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D8A70-3A14-DE42-8A11-BD379621F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Blood Vessels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F964A4F-04F0-814F-BD43-C59A41AFA8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692" y="1236504"/>
            <a:ext cx="5778615" cy="4384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382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9C8D5-516C-0D4E-8FD2-4FF3729C8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Capillary Beds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E01A77D-ED9D-7243-B130-490F997910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115291"/>
            <a:ext cx="7728527" cy="4326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752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65370-9844-8F4B-B350-687A74E89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92BAE64-6A40-EF4C-A7D7-23B96C63DF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463" y="274638"/>
            <a:ext cx="5935073" cy="538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55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38DE0-1FB0-D243-A82B-3D6142C41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Heart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FD8402-E690-3B49-B4F0-F42DCD719E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457" y="1600200"/>
            <a:ext cx="662708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001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4EC11-86EC-DF47-B4B3-2F37CB2D8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AF661C9-E64F-4D4E-AB64-37150434DB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228" y="274638"/>
            <a:ext cx="6931543" cy="514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390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17D4-391A-174F-81DC-CBE64388E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DB8B848-99CC-0F42-878B-FAF4BAFC67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8431"/>
            <a:ext cx="8229600" cy="2171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5479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5E779-7350-814F-AC01-5EE02F650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6E85884-D55C-8249-97FF-2B21CECB0C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0752" y="274638"/>
            <a:ext cx="4222495" cy="527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191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67264-826B-4245-8781-0CF4B8D00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8C12921-F7C2-0C46-9894-ECB8F0AAF8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8092" y="293470"/>
            <a:ext cx="4229634" cy="522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798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89C21-69EC-EC4F-99F5-1F6675CFE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Cardiac Output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959CB-409A-1245-BE0C-30E8A7E28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 = SV x HR</a:t>
            </a:r>
          </a:p>
          <a:p>
            <a:r>
              <a:rPr lang="en-US" dirty="0"/>
              <a:t>Q - Cardiac Output – total amount of blood ejected from LV in one minute</a:t>
            </a:r>
          </a:p>
          <a:p>
            <a:r>
              <a:rPr lang="en-US" dirty="0"/>
              <a:t>SV – Stroke Volume – amount of blood ejected from LV in one heartbeat</a:t>
            </a:r>
          </a:p>
          <a:p>
            <a:r>
              <a:rPr lang="en-US" dirty="0"/>
              <a:t>HR – Heart Rate – number of heartbeats per minute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5FA9003-9239-EB44-91F4-B8A123B7EAB4}"/>
                  </a:ext>
                </a:extLst>
              </p14:cNvPr>
              <p14:cNvContentPartPr/>
              <p14:nvPr/>
            </p14:nvContentPartPr>
            <p14:xfrm>
              <a:off x="1033182" y="1673876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5FA9003-9239-EB44-91F4-B8A123B7EAB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97182" y="1638236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A30AB4A-76A2-5642-8806-AD682512F8CB}"/>
                  </a:ext>
                </a:extLst>
              </p14:cNvPr>
              <p14:cNvContentPartPr/>
              <p14:nvPr/>
            </p14:nvContentPartPr>
            <p14:xfrm>
              <a:off x="1033182" y="2245556"/>
              <a:ext cx="360" cy="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A30AB4A-76A2-5642-8806-AD682512F8C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97182" y="2209556"/>
                <a:ext cx="72000" cy="7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82803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BEAB8-EFE9-7B4B-929E-CE1526572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Does exercising mean your heart does more work in a day??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21FD7-43D9-0840-926B-343178E09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Resting HR 75 bpm, no daily exercise :</a:t>
            </a:r>
          </a:p>
          <a:p>
            <a:pPr lvl="1"/>
            <a:r>
              <a:rPr lang="en-US" dirty="0"/>
              <a:t>75 x 60 x 24 = 108,000</a:t>
            </a:r>
          </a:p>
          <a:p>
            <a:r>
              <a:rPr lang="en-US" dirty="0"/>
              <a:t>Endurance trained – Resting HR 45 bpm, 1 hour exercise at 140 bpm:</a:t>
            </a:r>
          </a:p>
          <a:p>
            <a:pPr lvl="1"/>
            <a:r>
              <a:rPr lang="en-US" dirty="0"/>
              <a:t>140 x 60 	= 8,400</a:t>
            </a:r>
          </a:p>
          <a:p>
            <a:pPr lvl="1"/>
            <a:r>
              <a:rPr lang="en-US" dirty="0"/>
              <a:t>45 x 60 x 24 	= 64,800</a:t>
            </a:r>
          </a:p>
          <a:p>
            <a:pPr lvl="1"/>
            <a:r>
              <a:rPr lang="en-US" dirty="0"/>
              <a:t>Total		= 73,200</a:t>
            </a:r>
          </a:p>
        </p:txBody>
      </p:sp>
    </p:spTree>
    <p:extLst>
      <p:ext uri="{BB962C8B-B14F-4D97-AF65-F5344CB8AC3E}">
        <p14:creationId xmlns:p14="http://schemas.microsoft.com/office/powerpoint/2010/main" val="794335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B3041-C5B0-0340-8C11-5B46B60B5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3D7082-9E6E-154B-97EA-E1D7158019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66" y="216911"/>
            <a:ext cx="6985533" cy="5359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5755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B19A-F8D9-C747-A59F-8FE59E2EE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863260E-AA0A-554A-9762-F49DEB4568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068" y="274638"/>
            <a:ext cx="6967205" cy="5195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380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D4A62-4BB3-D34D-BF1E-CC8A074A5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Autonomic Nervous System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B84E7-F55C-3649-A899-6A6935FF5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Sympathetic Nervous System – fight or flight – adrenaline is secreted by sympathetic nerves, increasing heart rate</a:t>
            </a:r>
          </a:p>
          <a:p>
            <a:r>
              <a:rPr lang="en-US" dirty="0"/>
              <a:t>Parasympathetic Nervous System – rest and digest – vagus nerve secretes acetylcholine, decreasing heart rate.</a:t>
            </a:r>
          </a:p>
        </p:txBody>
      </p:sp>
    </p:spTree>
    <p:extLst>
      <p:ext uri="{BB962C8B-B14F-4D97-AF65-F5344CB8AC3E}">
        <p14:creationId xmlns:p14="http://schemas.microsoft.com/office/powerpoint/2010/main" val="12570109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532B6-CB6D-DC4B-960C-2BAE4BE41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Blood Pressure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28A41E2-2D30-0A46-BA3F-695F53FFED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67" y="1131455"/>
            <a:ext cx="8246733" cy="428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899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40A47-051B-C64E-BB22-8CD1114DD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50761-3492-C545-952A-6D5DD7A620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9499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Systolic Pressure – highest pressure exerted on artery walls during systole (normally 120 mmHg)</a:t>
            </a:r>
          </a:p>
          <a:p>
            <a:r>
              <a:rPr lang="en-US" dirty="0"/>
              <a:t>Diastolic Pressure – lowest pressure exerted on artery walls between pulses (normally 80 mmHg)</a:t>
            </a:r>
          </a:p>
          <a:p>
            <a:r>
              <a:rPr lang="en-US" dirty="0"/>
              <a:t>Pulse Pressure – difference between systolic and diastolic – force of one heart beat (normally 40 mmHg (120-80))</a:t>
            </a:r>
          </a:p>
        </p:txBody>
      </p:sp>
    </p:spTree>
    <p:extLst>
      <p:ext uri="{BB962C8B-B14F-4D97-AF65-F5344CB8AC3E}">
        <p14:creationId xmlns:p14="http://schemas.microsoft.com/office/powerpoint/2010/main" val="30195012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C069A-5B2B-6649-AB2C-9EA8B6040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Mean Arterial Pressure (MAP)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A3585-7D69-6344-9B3B-A4D2D03E3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Diastole lasts twice as long as systole, therefore:</a:t>
            </a:r>
          </a:p>
          <a:p>
            <a:pPr lvl="1"/>
            <a:r>
              <a:rPr lang="en-US" dirty="0"/>
              <a:t>MAP = [(2 x diastolic) + systolic] / 3</a:t>
            </a:r>
          </a:p>
          <a:p>
            <a:pPr lvl="1"/>
            <a:r>
              <a:rPr lang="en-US" dirty="0"/>
              <a:t>E.G. for someone with 120/80</a:t>
            </a:r>
          </a:p>
          <a:p>
            <a:pPr lvl="1"/>
            <a:r>
              <a:rPr lang="en-US" dirty="0"/>
              <a:t>MAP = [(2 x 80) + 120] / 3</a:t>
            </a:r>
          </a:p>
          <a:p>
            <a:pPr lvl="1"/>
            <a:r>
              <a:rPr lang="en-US" dirty="0"/>
              <a:t>MAP = 93.3 mmHg</a:t>
            </a:r>
          </a:p>
          <a:p>
            <a:r>
              <a:rPr lang="en-US" dirty="0"/>
              <a:t>Normal range is 70-110 mmHg</a:t>
            </a:r>
          </a:p>
        </p:txBody>
      </p:sp>
    </p:spTree>
    <p:extLst>
      <p:ext uri="{BB962C8B-B14F-4D97-AF65-F5344CB8AC3E}">
        <p14:creationId xmlns:p14="http://schemas.microsoft.com/office/powerpoint/2010/main" val="14539380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4B3B6-00A4-A148-8A1C-58C4ACA80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Venous Return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46813-B096-1041-AB70-0EA9E369E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Veins contain valves that prevent back-flow</a:t>
            </a:r>
          </a:p>
          <a:p>
            <a:r>
              <a:rPr lang="en-US" dirty="0"/>
              <a:t>Muscle Pump squeezes veins, pushing blood back to heart</a:t>
            </a:r>
          </a:p>
          <a:p>
            <a:r>
              <a:rPr lang="en-US" dirty="0"/>
              <a:t>Respiratory Pump – changes in intra-thoracic pressure by breathing ‘pulls’ blood back to heart.</a:t>
            </a:r>
          </a:p>
        </p:txBody>
      </p:sp>
    </p:spTree>
    <p:extLst>
      <p:ext uri="{BB962C8B-B14F-4D97-AF65-F5344CB8AC3E}">
        <p14:creationId xmlns:p14="http://schemas.microsoft.com/office/powerpoint/2010/main" val="2494617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1C21F-4953-7243-8784-149742CA5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E6AAB-640E-9741-8A46-1765427772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Starling’s Law – the strength of the heart’s systolic contraction is proportional to the diastolic expansion.</a:t>
            </a:r>
          </a:p>
          <a:p>
            <a:r>
              <a:rPr lang="en-US" dirty="0" smtClean="0"/>
              <a:t>i</a:t>
            </a:r>
            <a:r>
              <a:rPr lang="en-US" dirty="0" smtClean="0"/>
              <a:t>.e. </a:t>
            </a:r>
            <a:r>
              <a:rPr lang="en-US" dirty="0"/>
              <a:t>the more blood that returns to the heart, the more the ventricles fill, and therefore the greater the Stroke Volume.</a:t>
            </a:r>
          </a:p>
          <a:p>
            <a:r>
              <a:rPr lang="en-US" dirty="0"/>
              <a:t>Decrease in venous return = decrease in stroke volume.</a:t>
            </a:r>
          </a:p>
        </p:txBody>
      </p:sp>
    </p:spTree>
    <p:extLst>
      <p:ext uri="{BB962C8B-B14F-4D97-AF65-F5344CB8AC3E}">
        <p14:creationId xmlns:p14="http://schemas.microsoft.com/office/powerpoint/2010/main" val="24101780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CBA42-6C66-A140-925F-65C22F918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Afterload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A0E92-18BF-2F48-A4A3-F79A17D4B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Pressure that ventricle must produce in order to open the aortic semilunar valve</a:t>
            </a:r>
          </a:p>
          <a:p>
            <a:r>
              <a:rPr lang="en-US" dirty="0"/>
              <a:t>Higher Diastolic BP = higher </a:t>
            </a:r>
            <a:r>
              <a:rPr lang="en-US" dirty="0" err="1"/>
              <a:t>afterload</a:t>
            </a:r>
            <a:r>
              <a:rPr lang="en-US" dirty="0"/>
              <a:t> = greater EDV = lower stroke volume</a:t>
            </a:r>
          </a:p>
        </p:txBody>
      </p:sp>
    </p:spTree>
    <p:extLst>
      <p:ext uri="{BB962C8B-B14F-4D97-AF65-F5344CB8AC3E}">
        <p14:creationId xmlns:p14="http://schemas.microsoft.com/office/powerpoint/2010/main" val="8381446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58A18-4EB6-F44E-9C3C-4896FAA10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Ejection Fraction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D9185-2B8E-354F-85BF-C76B21FC2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Proportion of blood in Ventricle that is ejected during a beat.</a:t>
            </a:r>
          </a:p>
          <a:p>
            <a:r>
              <a:rPr lang="en-US" dirty="0"/>
              <a:t>55%-70% is normal.</a:t>
            </a:r>
          </a:p>
        </p:txBody>
      </p:sp>
    </p:spTree>
    <p:extLst>
      <p:ext uri="{BB962C8B-B14F-4D97-AF65-F5344CB8AC3E}">
        <p14:creationId xmlns:p14="http://schemas.microsoft.com/office/powerpoint/2010/main" val="38889790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75BA-B5E9-BA47-97E6-C54FCC584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Regulation of Blood Pressure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1A41F-F9E5-0A4B-B0F8-3792A3A32C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Blood Pressure is determined by Cardiac Output and Total Peripheral Resistance</a:t>
            </a:r>
          </a:p>
          <a:p>
            <a:r>
              <a:rPr lang="en-US" dirty="0"/>
              <a:t>Change in Cardiac Output (HR x SV) can change BP</a:t>
            </a:r>
          </a:p>
          <a:p>
            <a:r>
              <a:rPr lang="en-US" dirty="0"/>
              <a:t>Change in TPR (e.g. vasoconstriction/ vasodilation) can change BP</a:t>
            </a:r>
          </a:p>
          <a:p>
            <a:r>
              <a:rPr lang="en-US" dirty="0"/>
              <a:t>Blockages (e.g. plaque) </a:t>
            </a:r>
            <a:r>
              <a:rPr lang="en-US"/>
              <a:t>can increase BP.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9646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https://www.youtube.com/watch?v=X9ZZ6tcxArI&amp;list=PL8dPuuaLjXtOAKed_MxxWBNaPno5h3Zs8&amp;t=0s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290513"/>
      </p:ext>
    </p:extLst>
  </p:cSld>
  <p:clrMapOvr>
    <a:masterClrMapping/>
  </p:clrMapOvr>
</p:sld>
</file>

<file path=ppt/theme/theme1.xml><?xml version="1.0" encoding="utf-8"?>
<a:theme xmlns:a="http://schemas.openxmlformats.org/drawingml/2006/main" name="Kenney template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enney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85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3600" b="1" i="0" u="none" strike="noStrike" cap="none" normalizeH="0" baseline="0" smtClean="0">
            <a:ln>
              <a:noFill/>
            </a:ln>
            <a:solidFill>
              <a:schemeClr val="accent2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567</TotalTime>
  <Words>495</Words>
  <Application>Microsoft Office PowerPoint</Application>
  <PresentationFormat>On-screen Show (4:3)</PresentationFormat>
  <Paragraphs>57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24</vt:i4>
      </vt:variant>
    </vt:vector>
  </HeadingPairs>
  <TitlesOfParts>
    <vt:vector size="35" baseType="lpstr">
      <vt:lpstr>MS PGothic</vt:lpstr>
      <vt:lpstr>Arial</vt:lpstr>
      <vt:lpstr>Arial (Body)</vt:lpstr>
      <vt:lpstr>Arial (Headings)</vt:lpstr>
      <vt:lpstr>Myriad Pro</vt:lpstr>
      <vt:lpstr>Times New Roman</vt:lpstr>
      <vt:lpstr>Kenney template</vt:lpstr>
      <vt:lpstr>1_Kenney</vt:lpstr>
      <vt:lpstr>Office Theme</vt:lpstr>
      <vt:lpstr>1_Office Theme</vt:lpstr>
      <vt:lpstr>UWTSD Theme</vt:lpstr>
      <vt:lpstr>Cardiovascular System</vt:lpstr>
      <vt:lpstr>Cardiovascular System</vt:lpstr>
      <vt:lpstr>Blood Vessels</vt:lpstr>
      <vt:lpstr>Capillary Beds</vt:lpstr>
      <vt:lpstr>PowerPoint Presentation</vt:lpstr>
      <vt:lpstr>The Heart</vt:lpstr>
      <vt:lpstr>PowerPoint Presentation</vt:lpstr>
      <vt:lpstr>PowerPoint Presentation</vt:lpstr>
      <vt:lpstr>PowerPoint Presentation</vt:lpstr>
      <vt:lpstr>PowerPoint Presentation</vt:lpstr>
      <vt:lpstr>Cardiac Output</vt:lpstr>
      <vt:lpstr>Does exercising mean your heart does more work in a day??</vt:lpstr>
      <vt:lpstr>PowerPoint Presentation</vt:lpstr>
      <vt:lpstr>PowerPoint Presentation</vt:lpstr>
      <vt:lpstr>Autonomic Nervous System Control</vt:lpstr>
      <vt:lpstr>Blood Pressure</vt:lpstr>
      <vt:lpstr>Terms</vt:lpstr>
      <vt:lpstr>Mean Arterial Pressure (MAP)</vt:lpstr>
      <vt:lpstr>Venous Return</vt:lpstr>
      <vt:lpstr>Preload</vt:lpstr>
      <vt:lpstr>Afterload</vt:lpstr>
      <vt:lpstr>Ejection Fraction</vt:lpstr>
      <vt:lpstr>Regulation of Blood Pressure</vt:lpstr>
      <vt:lpstr>PowerPoint Presentation</vt:lpstr>
    </vt:vector>
  </TitlesOfParts>
  <Company>Human Kinetics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Nancy Rasmus</dc:creator>
  <cp:lastModifiedBy>Geraint Forster</cp:lastModifiedBy>
  <cp:revision>97</cp:revision>
  <dcterms:created xsi:type="dcterms:W3CDTF">2011-09-08T15:45:31Z</dcterms:created>
  <dcterms:modified xsi:type="dcterms:W3CDTF">2019-10-29T16:12:47Z</dcterms:modified>
</cp:coreProperties>
</file>