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68" r:id="rId2"/>
    <p:sldId id="270" r:id="rId3"/>
    <p:sldId id="256" r:id="rId4"/>
    <p:sldId id="257" r:id="rId5"/>
    <p:sldId id="258" r:id="rId6"/>
    <p:sldId id="259" r:id="rId7"/>
    <p:sldId id="260" r:id="rId8"/>
    <p:sldId id="261" r:id="rId9"/>
    <p:sldId id="262" r:id="rId10"/>
    <p:sldId id="263" r:id="rId11"/>
    <p:sldId id="264" r:id="rId12"/>
    <p:sldId id="271" r:id="rId13"/>
    <p:sldId id="265" r:id="rId14"/>
    <p:sldId id="266" r:id="rId15"/>
    <p:sldId id="272" r:id="rId16"/>
    <p:sldId id="267" r:id="rId17"/>
    <p:sldId id="269" r:id="rId18"/>
    <p:sldId id="273" r:id="rId19"/>
    <p:sldId id="274"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756"/>
    <p:restoredTop sz="95853"/>
  </p:normalViewPr>
  <p:slideViewPr>
    <p:cSldViewPr snapToGrid="0">
      <p:cViewPr varScale="1">
        <p:scale>
          <a:sx n="115" d="100"/>
          <a:sy n="115" d="100"/>
        </p:scale>
        <p:origin x="232" y="3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33076C-5988-0AB4-695E-DC781EC73846}"/>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C5577903-8DEC-42A0-097C-635124E42CC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6A800014-6434-C47B-42B3-08EA8E0D7B2F}"/>
              </a:ext>
            </a:extLst>
          </p:cNvPr>
          <p:cNvSpPr>
            <a:spLocks noGrp="1"/>
          </p:cNvSpPr>
          <p:nvPr>
            <p:ph type="dt" sz="half" idx="10"/>
          </p:nvPr>
        </p:nvSpPr>
        <p:spPr/>
        <p:txBody>
          <a:bodyPr/>
          <a:lstStyle/>
          <a:p>
            <a:fld id="{49FF418F-AB46-924B-8BF2-F0AB65AD8B57}" type="datetimeFigureOut">
              <a:rPr lang="en-US" smtClean="0"/>
              <a:t>11/13/24</a:t>
            </a:fld>
            <a:endParaRPr lang="en-US"/>
          </a:p>
        </p:txBody>
      </p:sp>
      <p:sp>
        <p:nvSpPr>
          <p:cNvPr id="5" name="Footer Placeholder 4">
            <a:extLst>
              <a:ext uri="{FF2B5EF4-FFF2-40B4-BE49-F238E27FC236}">
                <a16:creationId xmlns:a16="http://schemas.microsoft.com/office/drawing/2014/main" id="{4E92B81D-F1FB-1714-F602-D4E3CBAF245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9678BA1-15DF-B84B-06BC-086727EC232D}"/>
              </a:ext>
            </a:extLst>
          </p:cNvPr>
          <p:cNvSpPr>
            <a:spLocks noGrp="1"/>
          </p:cNvSpPr>
          <p:nvPr>
            <p:ph type="sldNum" sz="quarter" idx="12"/>
          </p:nvPr>
        </p:nvSpPr>
        <p:spPr/>
        <p:txBody>
          <a:bodyPr/>
          <a:lstStyle/>
          <a:p>
            <a:fld id="{A2781BFC-EDD4-454E-ACAE-A7CA2E1BEB29}" type="slidenum">
              <a:rPr lang="en-US" smtClean="0"/>
              <a:t>‹#›</a:t>
            </a:fld>
            <a:endParaRPr lang="en-US"/>
          </a:p>
        </p:txBody>
      </p:sp>
    </p:spTree>
    <p:extLst>
      <p:ext uri="{BB962C8B-B14F-4D97-AF65-F5344CB8AC3E}">
        <p14:creationId xmlns:p14="http://schemas.microsoft.com/office/powerpoint/2010/main" val="16375149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C90CF3-82DA-532C-91A2-4A0DA2CDC072}"/>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BE0F02D1-9A45-B855-7E12-7B2655DF1F17}"/>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F327D38-39A9-488D-6BAA-A3A3DC21FABE}"/>
              </a:ext>
            </a:extLst>
          </p:cNvPr>
          <p:cNvSpPr>
            <a:spLocks noGrp="1"/>
          </p:cNvSpPr>
          <p:nvPr>
            <p:ph type="dt" sz="half" idx="10"/>
          </p:nvPr>
        </p:nvSpPr>
        <p:spPr/>
        <p:txBody>
          <a:bodyPr/>
          <a:lstStyle/>
          <a:p>
            <a:fld id="{49FF418F-AB46-924B-8BF2-F0AB65AD8B57}" type="datetimeFigureOut">
              <a:rPr lang="en-US" smtClean="0"/>
              <a:t>11/13/24</a:t>
            </a:fld>
            <a:endParaRPr lang="en-US"/>
          </a:p>
        </p:txBody>
      </p:sp>
      <p:sp>
        <p:nvSpPr>
          <p:cNvPr id="5" name="Footer Placeholder 4">
            <a:extLst>
              <a:ext uri="{FF2B5EF4-FFF2-40B4-BE49-F238E27FC236}">
                <a16:creationId xmlns:a16="http://schemas.microsoft.com/office/drawing/2014/main" id="{B7078983-A189-BC48-8439-C245ABE7EC1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6405A69-4BC8-A031-0B1F-BBEAB00FECED}"/>
              </a:ext>
            </a:extLst>
          </p:cNvPr>
          <p:cNvSpPr>
            <a:spLocks noGrp="1"/>
          </p:cNvSpPr>
          <p:nvPr>
            <p:ph type="sldNum" sz="quarter" idx="12"/>
          </p:nvPr>
        </p:nvSpPr>
        <p:spPr/>
        <p:txBody>
          <a:bodyPr/>
          <a:lstStyle/>
          <a:p>
            <a:fld id="{A2781BFC-EDD4-454E-ACAE-A7CA2E1BEB29}" type="slidenum">
              <a:rPr lang="en-US" smtClean="0"/>
              <a:t>‹#›</a:t>
            </a:fld>
            <a:endParaRPr lang="en-US"/>
          </a:p>
        </p:txBody>
      </p:sp>
    </p:spTree>
    <p:extLst>
      <p:ext uri="{BB962C8B-B14F-4D97-AF65-F5344CB8AC3E}">
        <p14:creationId xmlns:p14="http://schemas.microsoft.com/office/powerpoint/2010/main" val="38412399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DAC358-4BEF-0F2A-9E61-96AA55E57577}"/>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9E2F9BB0-8E13-2E8D-CE94-B043662EA84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CCA03AA4-9F04-D237-CE65-2FF906FB54E0}"/>
              </a:ext>
            </a:extLst>
          </p:cNvPr>
          <p:cNvSpPr>
            <a:spLocks noGrp="1"/>
          </p:cNvSpPr>
          <p:nvPr>
            <p:ph type="dt" sz="half" idx="10"/>
          </p:nvPr>
        </p:nvSpPr>
        <p:spPr/>
        <p:txBody>
          <a:bodyPr/>
          <a:lstStyle/>
          <a:p>
            <a:fld id="{49FF418F-AB46-924B-8BF2-F0AB65AD8B57}" type="datetimeFigureOut">
              <a:rPr lang="en-US" smtClean="0"/>
              <a:t>11/13/24</a:t>
            </a:fld>
            <a:endParaRPr lang="en-US"/>
          </a:p>
        </p:txBody>
      </p:sp>
      <p:sp>
        <p:nvSpPr>
          <p:cNvPr id="5" name="Footer Placeholder 4">
            <a:extLst>
              <a:ext uri="{FF2B5EF4-FFF2-40B4-BE49-F238E27FC236}">
                <a16:creationId xmlns:a16="http://schemas.microsoft.com/office/drawing/2014/main" id="{3D8E437C-ABA0-AE6A-F344-0C3F4D2E600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96AAA5C-18AE-9B84-13E9-76CFCE75D210}"/>
              </a:ext>
            </a:extLst>
          </p:cNvPr>
          <p:cNvSpPr>
            <a:spLocks noGrp="1"/>
          </p:cNvSpPr>
          <p:nvPr>
            <p:ph type="sldNum" sz="quarter" idx="12"/>
          </p:nvPr>
        </p:nvSpPr>
        <p:spPr/>
        <p:txBody>
          <a:bodyPr/>
          <a:lstStyle/>
          <a:p>
            <a:fld id="{A2781BFC-EDD4-454E-ACAE-A7CA2E1BEB29}" type="slidenum">
              <a:rPr lang="en-US" smtClean="0"/>
              <a:t>‹#›</a:t>
            </a:fld>
            <a:endParaRPr lang="en-US"/>
          </a:p>
        </p:txBody>
      </p:sp>
    </p:spTree>
    <p:extLst>
      <p:ext uri="{BB962C8B-B14F-4D97-AF65-F5344CB8AC3E}">
        <p14:creationId xmlns:p14="http://schemas.microsoft.com/office/powerpoint/2010/main" val="28923603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8BEB0C-7A15-68E6-54DA-63A0652EE0D5}"/>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32E5AE51-E0EE-5695-A412-F2C7846EDF56}"/>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F55219B7-9594-FCD9-8D13-FF509A4D601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98B17E3C-A023-91A4-FFA1-C17E5EB5941E}"/>
              </a:ext>
            </a:extLst>
          </p:cNvPr>
          <p:cNvSpPr>
            <a:spLocks noGrp="1"/>
          </p:cNvSpPr>
          <p:nvPr>
            <p:ph type="dt" sz="half" idx="10"/>
          </p:nvPr>
        </p:nvSpPr>
        <p:spPr/>
        <p:txBody>
          <a:bodyPr/>
          <a:lstStyle/>
          <a:p>
            <a:fld id="{49FF418F-AB46-924B-8BF2-F0AB65AD8B57}" type="datetimeFigureOut">
              <a:rPr lang="en-US" smtClean="0"/>
              <a:t>11/13/24</a:t>
            </a:fld>
            <a:endParaRPr lang="en-US"/>
          </a:p>
        </p:txBody>
      </p:sp>
      <p:sp>
        <p:nvSpPr>
          <p:cNvPr id="6" name="Footer Placeholder 5">
            <a:extLst>
              <a:ext uri="{FF2B5EF4-FFF2-40B4-BE49-F238E27FC236}">
                <a16:creationId xmlns:a16="http://schemas.microsoft.com/office/drawing/2014/main" id="{FFAA6947-B15B-0BE2-2E57-F67E0835365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B5751C5-BA7B-6026-812C-1B996802B8F7}"/>
              </a:ext>
            </a:extLst>
          </p:cNvPr>
          <p:cNvSpPr>
            <a:spLocks noGrp="1"/>
          </p:cNvSpPr>
          <p:nvPr>
            <p:ph type="sldNum" sz="quarter" idx="12"/>
          </p:nvPr>
        </p:nvSpPr>
        <p:spPr/>
        <p:txBody>
          <a:bodyPr/>
          <a:lstStyle/>
          <a:p>
            <a:fld id="{A2781BFC-EDD4-454E-ACAE-A7CA2E1BEB29}" type="slidenum">
              <a:rPr lang="en-US" smtClean="0"/>
              <a:t>‹#›</a:t>
            </a:fld>
            <a:endParaRPr lang="en-US"/>
          </a:p>
        </p:txBody>
      </p:sp>
    </p:spTree>
    <p:extLst>
      <p:ext uri="{BB962C8B-B14F-4D97-AF65-F5344CB8AC3E}">
        <p14:creationId xmlns:p14="http://schemas.microsoft.com/office/powerpoint/2010/main" val="13233336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9C120C-25AC-C263-05E1-8AE19E885E79}"/>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1F15769-E889-0329-4726-09FAF43009B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1411B308-3FC2-ED98-5858-9C9B2451CD5B}"/>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E6692029-A533-468C-1AB6-D52AF18D227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55113503-A51B-0358-0532-92F54A6BA146}"/>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6042F0EB-58BD-265C-6620-17D157DC3C66}"/>
              </a:ext>
            </a:extLst>
          </p:cNvPr>
          <p:cNvSpPr>
            <a:spLocks noGrp="1"/>
          </p:cNvSpPr>
          <p:nvPr>
            <p:ph type="dt" sz="half" idx="10"/>
          </p:nvPr>
        </p:nvSpPr>
        <p:spPr/>
        <p:txBody>
          <a:bodyPr/>
          <a:lstStyle/>
          <a:p>
            <a:fld id="{49FF418F-AB46-924B-8BF2-F0AB65AD8B57}" type="datetimeFigureOut">
              <a:rPr lang="en-US" smtClean="0"/>
              <a:t>11/13/24</a:t>
            </a:fld>
            <a:endParaRPr lang="en-US"/>
          </a:p>
        </p:txBody>
      </p:sp>
      <p:sp>
        <p:nvSpPr>
          <p:cNvPr id="8" name="Footer Placeholder 7">
            <a:extLst>
              <a:ext uri="{FF2B5EF4-FFF2-40B4-BE49-F238E27FC236}">
                <a16:creationId xmlns:a16="http://schemas.microsoft.com/office/drawing/2014/main" id="{54DBC7C2-0B7F-5B2E-ADB7-F7FD6B2715BC}"/>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4E4B7EB-B1E2-7129-3C90-C4FA91CB9C37}"/>
              </a:ext>
            </a:extLst>
          </p:cNvPr>
          <p:cNvSpPr>
            <a:spLocks noGrp="1"/>
          </p:cNvSpPr>
          <p:nvPr>
            <p:ph type="sldNum" sz="quarter" idx="12"/>
          </p:nvPr>
        </p:nvSpPr>
        <p:spPr/>
        <p:txBody>
          <a:bodyPr/>
          <a:lstStyle/>
          <a:p>
            <a:fld id="{A2781BFC-EDD4-454E-ACAE-A7CA2E1BEB29}" type="slidenum">
              <a:rPr lang="en-US" smtClean="0"/>
              <a:t>‹#›</a:t>
            </a:fld>
            <a:endParaRPr lang="en-US"/>
          </a:p>
        </p:txBody>
      </p:sp>
    </p:spTree>
    <p:extLst>
      <p:ext uri="{BB962C8B-B14F-4D97-AF65-F5344CB8AC3E}">
        <p14:creationId xmlns:p14="http://schemas.microsoft.com/office/powerpoint/2010/main" val="4707252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BFCC31-2F09-9883-EACE-1C8B3F89B196}"/>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38EAC5B1-1716-14CD-525D-B12F286F05CA}"/>
              </a:ext>
            </a:extLst>
          </p:cNvPr>
          <p:cNvSpPr>
            <a:spLocks noGrp="1"/>
          </p:cNvSpPr>
          <p:nvPr>
            <p:ph type="dt" sz="half" idx="10"/>
          </p:nvPr>
        </p:nvSpPr>
        <p:spPr/>
        <p:txBody>
          <a:bodyPr/>
          <a:lstStyle/>
          <a:p>
            <a:fld id="{49FF418F-AB46-924B-8BF2-F0AB65AD8B57}" type="datetimeFigureOut">
              <a:rPr lang="en-US" smtClean="0"/>
              <a:t>11/13/24</a:t>
            </a:fld>
            <a:endParaRPr lang="en-US"/>
          </a:p>
        </p:txBody>
      </p:sp>
      <p:sp>
        <p:nvSpPr>
          <p:cNvPr id="4" name="Footer Placeholder 3">
            <a:extLst>
              <a:ext uri="{FF2B5EF4-FFF2-40B4-BE49-F238E27FC236}">
                <a16:creationId xmlns:a16="http://schemas.microsoft.com/office/drawing/2014/main" id="{6B15E390-D31E-05A4-C990-94A2B2B6AEF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0A4A8B6-861E-78AD-D1C0-0F014F10CAE8}"/>
              </a:ext>
            </a:extLst>
          </p:cNvPr>
          <p:cNvSpPr>
            <a:spLocks noGrp="1"/>
          </p:cNvSpPr>
          <p:nvPr>
            <p:ph type="sldNum" sz="quarter" idx="12"/>
          </p:nvPr>
        </p:nvSpPr>
        <p:spPr/>
        <p:txBody>
          <a:bodyPr/>
          <a:lstStyle/>
          <a:p>
            <a:fld id="{A2781BFC-EDD4-454E-ACAE-A7CA2E1BEB29}" type="slidenum">
              <a:rPr lang="en-US" smtClean="0"/>
              <a:t>‹#›</a:t>
            </a:fld>
            <a:endParaRPr lang="en-US"/>
          </a:p>
        </p:txBody>
      </p:sp>
    </p:spTree>
    <p:extLst>
      <p:ext uri="{BB962C8B-B14F-4D97-AF65-F5344CB8AC3E}">
        <p14:creationId xmlns:p14="http://schemas.microsoft.com/office/powerpoint/2010/main" val="25931874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C57FC17-3E32-EF77-BE23-7B409F2D20DA}"/>
              </a:ext>
            </a:extLst>
          </p:cNvPr>
          <p:cNvSpPr>
            <a:spLocks noGrp="1"/>
          </p:cNvSpPr>
          <p:nvPr>
            <p:ph type="dt" sz="half" idx="10"/>
          </p:nvPr>
        </p:nvSpPr>
        <p:spPr/>
        <p:txBody>
          <a:bodyPr/>
          <a:lstStyle/>
          <a:p>
            <a:fld id="{49FF418F-AB46-924B-8BF2-F0AB65AD8B57}" type="datetimeFigureOut">
              <a:rPr lang="en-US" smtClean="0"/>
              <a:t>11/13/24</a:t>
            </a:fld>
            <a:endParaRPr lang="en-US"/>
          </a:p>
        </p:txBody>
      </p:sp>
      <p:sp>
        <p:nvSpPr>
          <p:cNvPr id="3" name="Footer Placeholder 2">
            <a:extLst>
              <a:ext uri="{FF2B5EF4-FFF2-40B4-BE49-F238E27FC236}">
                <a16:creationId xmlns:a16="http://schemas.microsoft.com/office/drawing/2014/main" id="{954A6321-43F9-A674-A5AE-D182CAD959C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A95FA39-FA02-BBD0-3F68-24C525F7FACC}"/>
              </a:ext>
            </a:extLst>
          </p:cNvPr>
          <p:cNvSpPr>
            <a:spLocks noGrp="1"/>
          </p:cNvSpPr>
          <p:nvPr>
            <p:ph type="sldNum" sz="quarter" idx="12"/>
          </p:nvPr>
        </p:nvSpPr>
        <p:spPr/>
        <p:txBody>
          <a:bodyPr/>
          <a:lstStyle/>
          <a:p>
            <a:fld id="{A2781BFC-EDD4-454E-ACAE-A7CA2E1BEB29}" type="slidenum">
              <a:rPr lang="en-US" smtClean="0"/>
              <a:t>‹#›</a:t>
            </a:fld>
            <a:endParaRPr lang="en-US"/>
          </a:p>
        </p:txBody>
      </p:sp>
    </p:spTree>
    <p:extLst>
      <p:ext uri="{BB962C8B-B14F-4D97-AF65-F5344CB8AC3E}">
        <p14:creationId xmlns:p14="http://schemas.microsoft.com/office/powerpoint/2010/main" val="14776882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818821-B511-6A45-7DCB-F4B00F8CD33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007A7CB1-C0E0-220F-75AF-46CD818420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8A70C382-7129-9087-618E-A7652045D4B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94258BF-4234-8518-A144-5492DF0F1E0D}"/>
              </a:ext>
            </a:extLst>
          </p:cNvPr>
          <p:cNvSpPr>
            <a:spLocks noGrp="1"/>
          </p:cNvSpPr>
          <p:nvPr>
            <p:ph type="dt" sz="half" idx="10"/>
          </p:nvPr>
        </p:nvSpPr>
        <p:spPr/>
        <p:txBody>
          <a:bodyPr/>
          <a:lstStyle/>
          <a:p>
            <a:fld id="{49FF418F-AB46-924B-8BF2-F0AB65AD8B57}" type="datetimeFigureOut">
              <a:rPr lang="en-US" smtClean="0"/>
              <a:t>11/13/24</a:t>
            </a:fld>
            <a:endParaRPr lang="en-US"/>
          </a:p>
        </p:txBody>
      </p:sp>
      <p:sp>
        <p:nvSpPr>
          <p:cNvPr id="6" name="Footer Placeholder 5">
            <a:extLst>
              <a:ext uri="{FF2B5EF4-FFF2-40B4-BE49-F238E27FC236}">
                <a16:creationId xmlns:a16="http://schemas.microsoft.com/office/drawing/2014/main" id="{5CB6E716-AFD8-877E-2A49-C1B9695D3ED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02C88A2-AA49-A986-3C3C-968D62FCB13D}"/>
              </a:ext>
            </a:extLst>
          </p:cNvPr>
          <p:cNvSpPr>
            <a:spLocks noGrp="1"/>
          </p:cNvSpPr>
          <p:nvPr>
            <p:ph type="sldNum" sz="quarter" idx="12"/>
          </p:nvPr>
        </p:nvSpPr>
        <p:spPr/>
        <p:txBody>
          <a:bodyPr/>
          <a:lstStyle/>
          <a:p>
            <a:fld id="{A2781BFC-EDD4-454E-ACAE-A7CA2E1BEB29}" type="slidenum">
              <a:rPr lang="en-US" smtClean="0"/>
              <a:t>‹#›</a:t>
            </a:fld>
            <a:endParaRPr lang="en-US"/>
          </a:p>
        </p:txBody>
      </p:sp>
    </p:spTree>
    <p:extLst>
      <p:ext uri="{BB962C8B-B14F-4D97-AF65-F5344CB8AC3E}">
        <p14:creationId xmlns:p14="http://schemas.microsoft.com/office/powerpoint/2010/main" val="44467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9AB2FA-D90E-85B0-2EF0-337095552F7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91908F8B-E918-B244-5EFA-DFCCDA7B3D6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095C041-11B2-65E8-6198-A03730541D8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851EADEF-CA01-8E75-2842-FB4F29D5119C}"/>
              </a:ext>
            </a:extLst>
          </p:cNvPr>
          <p:cNvSpPr>
            <a:spLocks noGrp="1"/>
          </p:cNvSpPr>
          <p:nvPr>
            <p:ph type="dt" sz="half" idx="10"/>
          </p:nvPr>
        </p:nvSpPr>
        <p:spPr/>
        <p:txBody>
          <a:bodyPr/>
          <a:lstStyle/>
          <a:p>
            <a:fld id="{49FF418F-AB46-924B-8BF2-F0AB65AD8B57}" type="datetimeFigureOut">
              <a:rPr lang="en-US" smtClean="0"/>
              <a:t>11/13/24</a:t>
            </a:fld>
            <a:endParaRPr lang="en-US"/>
          </a:p>
        </p:txBody>
      </p:sp>
      <p:sp>
        <p:nvSpPr>
          <p:cNvPr id="6" name="Footer Placeholder 5">
            <a:extLst>
              <a:ext uri="{FF2B5EF4-FFF2-40B4-BE49-F238E27FC236}">
                <a16:creationId xmlns:a16="http://schemas.microsoft.com/office/drawing/2014/main" id="{1EACD193-A047-2919-0E39-778BD7F9092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D788CD5-A897-585D-3CA0-42E51C97CB0F}"/>
              </a:ext>
            </a:extLst>
          </p:cNvPr>
          <p:cNvSpPr>
            <a:spLocks noGrp="1"/>
          </p:cNvSpPr>
          <p:nvPr>
            <p:ph type="sldNum" sz="quarter" idx="12"/>
          </p:nvPr>
        </p:nvSpPr>
        <p:spPr/>
        <p:txBody>
          <a:bodyPr/>
          <a:lstStyle/>
          <a:p>
            <a:fld id="{A2781BFC-EDD4-454E-ACAE-A7CA2E1BEB29}" type="slidenum">
              <a:rPr lang="en-US" smtClean="0"/>
              <a:t>‹#›</a:t>
            </a:fld>
            <a:endParaRPr lang="en-US"/>
          </a:p>
        </p:txBody>
      </p:sp>
    </p:spTree>
    <p:extLst>
      <p:ext uri="{BB962C8B-B14F-4D97-AF65-F5344CB8AC3E}">
        <p14:creationId xmlns:p14="http://schemas.microsoft.com/office/powerpoint/2010/main" val="38547564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B07872-69B8-1000-4AA4-42C4BD5098C8}"/>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B3EA1AD0-CC50-FDCF-3B28-DFB42EF4A3B1}"/>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9D4C7F7-9535-56C3-04DE-B7C84DE147E4}"/>
              </a:ext>
            </a:extLst>
          </p:cNvPr>
          <p:cNvSpPr>
            <a:spLocks noGrp="1"/>
          </p:cNvSpPr>
          <p:nvPr>
            <p:ph type="dt" sz="half" idx="10"/>
          </p:nvPr>
        </p:nvSpPr>
        <p:spPr/>
        <p:txBody>
          <a:bodyPr/>
          <a:lstStyle/>
          <a:p>
            <a:fld id="{49FF418F-AB46-924B-8BF2-F0AB65AD8B57}" type="datetimeFigureOut">
              <a:rPr lang="en-US" smtClean="0"/>
              <a:t>11/13/24</a:t>
            </a:fld>
            <a:endParaRPr lang="en-US"/>
          </a:p>
        </p:txBody>
      </p:sp>
      <p:sp>
        <p:nvSpPr>
          <p:cNvPr id="5" name="Footer Placeholder 4">
            <a:extLst>
              <a:ext uri="{FF2B5EF4-FFF2-40B4-BE49-F238E27FC236}">
                <a16:creationId xmlns:a16="http://schemas.microsoft.com/office/drawing/2014/main" id="{F217C58D-C555-074D-8ACC-AF07A92EDD6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2BDCCCF-01A6-AE01-6BFB-952FDCA29FA7}"/>
              </a:ext>
            </a:extLst>
          </p:cNvPr>
          <p:cNvSpPr>
            <a:spLocks noGrp="1"/>
          </p:cNvSpPr>
          <p:nvPr>
            <p:ph type="sldNum" sz="quarter" idx="12"/>
          </p:nvPr>
        </p:nvSpPr>
        <p:spPr/>
        <p:txBody>
          <a:bodyPr/>
          <a:lstStyle/>
          <a:p>
            <a:fld id="{A2781BFC-EDD4-454E-ACAE-A7CA2E1BEB29}" type="slidenum">
              <a:rPr lang="en-US" smtClean="0"/>
              <a:t>‹#›</a:t>
            </a:fld>
            <a:endParaRPr lang="en-US"/>
          </a:p>
        </p:txBody>
      </p:sp>
    </p:spTree>
    <p:extLst>
      <p:ext uri="{BB962C8B-B14F-4D97-AF65-F5344CB8AC3E}">
        <p14:creationId xmlns:p14="http://schemas.microsoft.com/office/powerpoint/2010/main" val="7699089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B93D894-D844-ACC5-2F60-2BB256A313ED}"/>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6006316B-D8B9-4C91-50B3-4E0F56C5CBEF}"/>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85F7561-0BED-5E6E-B88C-5726A3ACBEF7}"/>
              </a:ext>
            </a:extLst>
          </p:cNvPr>
          <p:cNvSpPr>
            <a:spLocks noGrp="1"/>
          </p:cNvSpPr>
          <p:nvPr>
            <p:ph type="dt" sz="half" idx="10"/>
          </p:nvPr>
        </p:nvSpPr>
        <p:spPr/>
        <p:txBody>
          <a:bodyPr/>
          <a:lstStyle/>
          <a:p>
            <a:fld id="{49FF418F-AB46-924B-8BF2-F0AB65AD8B57}" type="datetimeFigureOut">
              <a:rPr lang="en-US" smtClean="0"/>
              <a:t>11/13/24</a:t>
            </a:fld>
            <a:endParaRPr lang="en-US"/>
          </a:p>
        </p:txBody>
      </p:sp>
      <p:sp>
        <p:nvSpPr>
          <p:cNvPr id="5" name="Footer Placeholder 4">
            <a:extLst>
              <a:ext uri="{FF2B5EF4-FFF2-40B4-BE49-F238E27FC236}">
                <a16:creationId xmlns:a16="http://schemas.microsoft.com/office/drawing/2014/main" id="{5F0274D4-9594-1034-CE21-245E9EF4CB0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46D927F-FDE1-07E1-3AD3-009AD60E0C00}"/>
              </a:ext>
            </a:extLst>
          </p:cNvPr>
          <p:cNvSpPr>
            <a:spLocks noGrp="1"/>
          </p:cNvSpPr>
          <p:nvPr>
            <p:ph type="sldNum" sz="quarter" idx="12"/>
          </p:nvPr>
        </p:nvSpPr>
        <p:spPr/>
        <p:txBody>
          <a:bodyPr/>
          <a:lstStyle/>
          <a:p>
            <a:fld id="{A2781BFC-EDD4-454E-ACAE-A7CA2E1BEB29}" type="slidenum">
              <a:rPr lang="en-US" smtClean="0"/>
              <a:t>‹#›</a:t>
            </a:fld>
            <a:endParaRPr lang="en-US"/>
          </a:p>
        </p:txBody>
      </p:sp>
    </p:spTree>
    <p:extLst>
      <p:ext uri="{BB962C8B-B14F-4D97-AF65-F5344CB8AC3E}">
        <p14:creationId xmlns:p14="http://schemas.microsoft.com/office/powerpoint/2010/main" val="1228300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97F3E8B-6A4C-21D7-DB08-ECD3EB0F08B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637940CF-A06C-4858-6215-2A8017BD03D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2211988-BE2D-15BD-BC97-1CC45FC84BE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9FF418F-AB46-924B-8BF2-F0AB65AD8B57}" type="datetimeFigureOut">
              <a:rPr lang="en-US" smtClean="0"/>
              <a:t>11/13/24</a:t>
            </a:fld>
            <a:endParaRPr lang="en-US"/>
          </a:p>
        </p:txBody>
      </p:sp>
      <p:sp>
        <p:nvSpPr>
          <p:cNvPr id="5" name="Footer Placeholder 4">
            <a:extLst>
              <a:ext uri="{FF2B5EF4-FFF2-40B4-BE49-F238E27FC236}">
                <a16:creationId xmlns:a16="http://schemas.microsoft.com/office/drawing/2014/main" id="{1729C80C-AFE4-AA81-6601-039D2B2A124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1D8D20FE-6269-BAE5-0B08-DAA4A6CCC3E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2781BFC-EDD4-454E-ACAE-A7CA2E1BEB29}" type="slidenum">
              <a:rPr lang="en-US" smtClean="0"/>
              <a:t>‹#›</a:t>
            </a:fld>
            <a:endParaRPr lang="en-US"/>
          </a:p>
        </p:txBody>
      </p:sp>
    </p:spTree>
    <p:extLst>
      <p:ext uri="{BB962C8B-B14F-4D97-AF65-F5344CB8AC3E}">
        <p14:creationId xmlns:p14="http://schemas.microsoft.com/office/powerpoint/2010/main" val="33602409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18.gi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42AA68-4498-4B56-7694-669714789770}"/>
              </a:ext>
            </a:extLst>
          </p:cNvPr>
          <p:cNvSpPr>
            <a:spLocks noGrp="1"/>
          </p:cNvSpPr>
          <p:nvPr>
            <p:ph type="title"/>
          </p:nvPr>
        </p:nvSpPr>
        <p:spPr>
          <a:xfrm>
            <a:off x="725311" y="2766218"/>
            <a:ext cx="10515600" cy="1325563"/>
          </a:xfrm>
        </p:spPr>
        <p:txBody>
          <a:bodyPr>
            <a:normAutofit/>
          </a:bodyPr>
          <a:lstStyle/>
          <a:p>
            <a:pPr algn="ctr"/>
            <a:r>
              <a:rPr lang="en-US" sz="6600" dirty="0"/>
              <a:t>Magazine Covers</a:t>
            </a:r>
          </a:p>
        </p:txBody>
      </p:sp>
    </p:spTree>
    <p:extLst>
      <p:ext uri="{BB962C8B-B14F-4D97-AF65-F5344CB8AC3E}">
        <p14:creationId xmlns:p14="http://schemas.microsoft.com/office/powerpoint/2010/main" val="11145538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E6D4C5-CB3B-1D99-0225-2E0B218B19FD}"/>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78DC88D0-8055-3570-E471-F9CCCCEB70A9}"/>
              </a:ext>
            </a:extLst>
          </p:cNvPr>
          <p:cNvSpPr>
            <a:spLocks noGrp="1"/>
          </p:cNvSpPr>
          <p:nvPr>
            <p:ph idx="1"/>
          </p:nvPr>
        </p:nvSpPr>
        <p:spPr/>
        <p:txBody>
          <a:bodyPr/>
          <a:lstStyle/>
          <a:p>
            <a:r>
              <a:rPr lang="en-GB" b="0" i="0" u="none" strike="noStrike" dirty="0">
                <a:effectLst/>
                <a:latin typeface="Google Sans"/>
              </a:rPr>
              <a:t>The cover is a magazine's most effective advertisement, so the cover story is usually the flashiest subject in the issue and is designed to be something that will pull a reader in from miles away.</a:t>
            </a:r>
          </a:p>
          <a:p>
            <a:endParaRPr lang="en-GB" dirty="0">
              <a:latin typeface="Google Sans"/>
            </a:endParaRPr>
          </a:p>
          <a:p>
            <a:r>
              <a:rPr lang="en-GB" dirty="0">
                <a:latin typeface="Google Sans"/>
              </a:rPr>
              <a:t>It needs to be attention grabbing and have the interest of the consumer otherwise it won’t sell. Billboards are similar as if they aren’t appealing then no one will pay attention to them.</a:t>
            </a:r>
            <a:endParaRPr lang="en-US" dirty="0"/>
          </a:p>
        </p:txBody>
      </p:sp>
    </p:spTree>
    <p:extLst>
      <p:ext uri="{BB962C8B-B14F-4D97-AF65-F5344CB8AC3E}">
        <p14:creationId xmlns:p14="http://schemas.microsoft.com/office/powerpoint/2010/main" val="28910593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354A4F-8D5D-F11D-D5B3-3F91D95C16A0}"/>
              </a:ext>
            </a:extLst>
          </p:cNvPr>
          <p:cNvSpPr>
            <a:spLocks noGrp="1"/>
          </p:cNvSpPr>
          <p:nvPr>
            <p:ph type="ctrTitle"/>
          </p:nvPr>
        </p:nvSpPr>
        <p:spPr/>
        <p:txBody>
          <a:bodyPr/>
          <a:lstStyle/>
          <a:p>
            <a:endParaRPr lang="en-US"/>
          </a:p>
        </p:txBody>
      </p:sp>
      <p:sp>
        <p:nvSpPr>
          <p:cNvPr id="3" name="Subtitle 2">
            <a:extLst>
              <a:ext uri="{FF2B5EF4-FFF2-40B4-BE49-F238E27FC236}">
                <a16:creationId xmlns:a16="http://schemas.microsoft.com/office/drawing/2014/main" id="{F11C6DE4-33BE-8FA2-24C9-BD8078DB0CAE}"/>
              </a:ext>
            </a:extLst>
          </p:cNvPr>
          <p:cNvSpPr>
            <a:spLocks noGrp="1"/>
          </p:cNvSpPr>
          <p:nvPr>
            <p:ph type="subTitle" idx="1"/>
          </p:nvPr>
        </p:nvSpPr>
        <p:spPr/>
        <p:txBody>
          <a:bodyPr/>
          <a:lstStyle/>
          <a:p>
            <a:endParaRPr lang="en-US"/>
          </a:p>
        </p:txBody>
      </p:sp>
      <p:pic>
        <p:nvPicPr>
          <p:cNvPr id="1026" name="Picture 2" descr="new yorker twin towers spiegelman">
            <a:extLst>
              <a:ext uri="{FF2B5EF4-FFF2-40B4-BE49-F238E27FC236}">
                <a16:creationId xmlns:a16="http://schemas.microsoft.com/office/drawing/2014/main" id="{0E122E3C-E74F-585B-F935-0DE766623A3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2662" y="0"/>
            <a:ext cx="4968875"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2FD45285-3691-A79D-E382-CE0108FF86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92875" y="0"/>
            <a:ext cx="507206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1382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B84267-6FA2-DBE1-1484-7397E2DE6523}"/>
              </a:ext>
            </a:extLst>
          </p:cNvPr>
          <p:cNvSpPr>
            <a:spLocks noGrp="1"/>
          </p:cNvSpPr>
          <p:nvPr>
            <p:ph type="title"/>
          </p:nvPr>
        </p:nvSpPr>
        <p:spPr/>
        <p:txBody>
          <a:bodyPr/>
          <a:lstStyle/>
          <a:p>
            <a:endParaRPr lang="en-US"/>
          </a:p>
        </p:txBody>
      </p:sp>
      <p:pic>
        <p:nvPicPr>
          <p:cNvPr id="2050" name="Picture 2" descr="&quot;Missed Connection,&quot; by Adrian Tomine, November 8, 2004">
            <a:extLst>
              <a:ext uri="{FF2B5EF4-FFF2-40B4-BE49-F238E27FC236}">
                <a16:creationId xmlns:a16="http://schemas.microsoft.com/office/drawing/2014/main" id="{1D025E78-CC82-2C51-AF1F-945299F97FD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0"/>
            <a:ext cx="5027613"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quot;Shelved,&quot; by Roz Chast, October 18, 2010">
            <a:extLst>
              <a:ext uri="{FF2B5EF4-FFF2-40B4-BE49-F238E27FC236}">
                <a16:creationId xmlns:a16="http://schemas.microsoft.com/office/drawing/2014/main" id="{FA8B21B2-65DF-229C-5F45-1B797130CB6B}"/>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865813" y="0"/>
            <a:ext cx="4953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66196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D71DF6-467C-A7CE-E6CA-3472E5467977}"/>
              </a:ext>
            </a:extLst>
          </p:cNvPr>
          <p:cNvSpPr>
            <a:spLocks noGrp="1"/>
          </p:cNvSpPr>
          <p:nvPr>
            <p:ph type="title"/>
          </p:nvPr>
        </p:nvSpPr>
        <p:spPr/>
        <p:txBody>
          <a:bodyPr/>
          <a:lstStyle/>
          <a:p>
            <a:endParaRPr lang="en-US" dirty="0"/>
          </a:p>
        </p:txBody>
      </p:sp>
      <p:sp>
        <p:nvSpPr>
          <p:cNvPr id="3" name="Content Placeholder 2">
            <a:extLst>
              <a:ext uri="{FF2B5EF4-FFF2-40B4-BE49-F238E27FC236}">
                <a16:creationId xmlns:a16="http://schemas.microsoft.com/office/drawing/2014/main" id="{057F8F3C-E760-0F23-CD22-FDF610B739E6}"/>
              </a:ext>
            </a:extLst>
          </p:cNvPr>
          <p:cNvSpPr>
            <a:spLocks noGrp="1"/>
          </p:cNvSpPr>
          <p:nvPr>
            <p:ph idx="1"/>
          </p:nvPr>
        </p:nvSpPr>
        <p:spPr/>
        <p:txBody>
          <a:bodyPr/>
          <a:lstStyle/>
          <a:p>
            <a:endParaRPr lang="en-US"/>
          </a:p>
        </p:txBody>
      </p:sp>
      <p:pic>
        <p:nvPicPr>
          <p:cNvPr id="3074" name="Picture 2" descr="&quot;Life at the Top,&quot; by Eric Drooker, September 12, 1994">
            <a:extLst>
              <a:ext uri="{FF2B5EF4-FFF2-40B4-BE49-F238E27FC236}">
                <a16:creationId xmlns:a16="http://schemas.microsoft.com/office/drawing/2014/main" id="{8940D8E7-3E68-099F-B681-4F897676B99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2338" y="-242888"/>
            <a:ext cx="5005387"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Barry Blitts “Room at the Top”">
            <a:extLst>
              <a:ext uri="{FF2B5EF4-FFF2-40B4-BE49-F238E27FC236}">
                <a16:creationId xmlns:a16="http://schemas.microsoft.com/office/drawing/2014/main" id="{61629275-6825-2FA2-71BA-1CA9A0A2744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242888"/>
            <a:ext cx="505301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2885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B38DAD-1E39-7961-D178-942B5FAB2B31}"/>
              </a:ext>
            </a:extLst>
          </p:cNvPr>
          <p:cNvSpPr>
            <a:spLocks noGrp="1"/>
          </p:cNvSpPr>
          <p:nvPr>
            <p:ph type="title"/>
          </p:nvPr>
        </p:nvSpPr>
        <p:spPr/>
        <p:txBody>
          <a:bodyPr/>
          <a:lstStyle/>
          <a:p>
            <a:endParaRPr lang="en-US" dirty="0"/>
          </a:p>
        </p:txBody>
      </p:sp>
      <p:sp>
        <p:nvSpPr>
          <p:cNvPr id="3" name="Content Placeholder 2">
            <a:extLst>
              <a:ext uri="{FF2B5EF4-FFF2-40B4-BE49-F238E27FC236}">
                <a16:creationId xmlns:a16="http://schemas.microsoft.com/office/drawing/2014/main" id="{CE2BB709-5DAE-9C90-0016-6872F3FFA07D}"/>
              </a:ext>
            </a:extLst>
          </p:cNvPr>
          <p:cNvSpPr>
            <a:spLocks noGrp="1"/>
          </p:cNvSpPr>
          <p:nvPr>
            <p:ph idx="1"/>
          </p:nvPr>
        </p:nvSpPr>
        <p:spPr/>
        <p:txBody>
          <a:bodyPr/>
          <a:lstStyle/>
          <a:p>
            <a:endParaRPr lang="en-US"/>
          </a:p>
        </p:txBody>
      </p:sp>
      <p:pic>
        <p:nvPicPr>
          <p:cNvPr id="4098" name="Picture 2">
            <a:extLst>
              <a:ext uri="{FF2B5EF4-FFF2-40B4-BE49-F238E27FC236}">
                <a16:creationId xmlns:a16="http://schemas.microsoft.com/office/drawing/2014/main" id="{D68700F8-6681-EE97-103D-0CFEB100842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0"/>
            <a:ext cx="5112141" cy="6974421"/>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People shop at a farmers market in the middle of a city.">
            <a:extLst>
              <a:ext uri="{FF2B5EF4-FFF2-40B4-BE49-F238E27FC236}">
                <a16:creationId xmlns:a16="http://schemas.microsoft.com/office/drawing/2014/main" id="{4145B511-DF76-995D-F922-699BD2522AD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25564" y="0"/>
            <a:ext cx="505301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28521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399021-1989-23C3-D9C7-5266F951C064}"/>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380A2EDC-9E64-55E2-FB45-53E1A1FC8524}"/>
              </a:ext>
            </a:extLst>
          </p:cNvPr>
          <p:cNvSpPr>
            <a:spLocks noGrp="1"/>
          </p:cNvSpPr>
          <p:nvPr>
            <p:ph idx="1"/>
          </p:nvPr>
        </p:nvSpPr>
        <p:spPr/>
        <p:txBody>
          <a:bodyPr/>
          <a:lstStyle/>
          <a:p>
            <a:endParaRPr lang="en-US" dirty="0"/>
          </a:p>
        </p:txBody>
      </p:sp>
      <p:pic>
        <p:nvPicPr>
          <p:cNvPr id="5124" name="Picture 4" descr="A consecutive series in which the Earth gets increasingly hotter as it rotates in a microwave.">
            <a:extLst>
              <a:ext uri="{FF2B5EF4-FFF2-40B4-BE49-F238E27FC236}">
                <a16:creationId xmlns:a16="http://schemas.microsoft.com/office/drawing/2014/main" id="{5872288C-8EA9-D979-4C22-75EA3F369EB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11838" y="0"/>
            <a:ext cx="5053013" cy="6858000"/>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Roz Chasts “Fireworks Megastore”">
            <a:extLst>
              <a:ext uri="{FF2B5EF4-FFF2-40B4-BE49-F238E27FC236}">
                <a16:creationId xmlns:a16="http://schemas.microsoft.com/office/drawing/2014/main" id="{5A9C923F-4EDA-3EA9-0889-A68A15AE98D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8825" y="0"/>
            <a:ext cx="505301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8851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335069-1EE2-4535-8751-C60F5771DC53}"/>
              </a:ext>
            </a:extLst>
          </p:cNvPr>
          <p:cNvSpPr>
            <a:spLocks noGrp="1"/>
          </p:cNvSpPr>
          <p:nvPr>
            <p:ph type="title"/>
          </p:nvPr>
        </p:nvSpPr>
        <p:spPr/>
        <p:txBody>
          <a:bodyPr/>
          <a:lstStyle/>
          <a:p>
            <a:endParaRPr lang="en-US"/>
          </a:p>
        </p:txBody>
      </p:sp>
      <p:pic>
        <p:nvPicPr>
          <p:cNvPr id="6148" name="Picture 4" descr="An illustration of a cat with its claws reaching out.">
            <a:extLst>
              <a:ext uri="{FF2B5EF4-FFF2-40B4-BE49-F238E27FC236}">
                <a16:creationId xmlns:a16="http://schemas.microsoft.com/office/drawing/2014/main" id="{C4C330A8-D96E-7C1D-D7CC-5C76FEC3054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8288" y="0"/>
            <a:ext cx="5053013" cy="6858000"/>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A caveman sits inside a dark cave staring at rudimentary drawings on a rock while the sun shines outside.">
            <a:extLst>
              <a:ext uri="{FF2B5EF4-FFF2-40B4-BE49-F238E27FC236}">
                <a16:creationId xmlns:a16="http://schemas.microsoft.com/office/drawing/2014/main" id="{45FE3CE8-CEDF-D74D-5F25-3A7DE36CC521}"/>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604272" y="0"/>
            <a:ext cx="4925615" cy="6732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47745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F0FCA-616C-7BA9-C53E-08DD4E642BA3}"/>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9901E63B-5E6D-0580-DD36-AB9404AC63B7}"/>
              </a:ext>
            </a:extLst>
          </p:cNvPr>
          <p:cNvSpPr>
            <a:spLocks noGrp="1"/>
          </p:cNvSpPr>
          <p:nvPr>
            <p:ph idx="1"/>
          </p:nvPr>
        </p:nvSpPr>
        <p:spPr/>
        <p:txBody>
          <a:bodyPr/>
          <a:lstStyle/>
          <a:p>
            <a:endParaRPr lang="en-US"/>
          </a:p>
        </p:txBody>
      </p:sp>
      <p:pic>
        <p:nvPicPr>
          <p:cNvPr id="7170" name="Picture 2" descr="An abstract colorful grid with black and white drawings of museumgoers throughout.">
            <a:extLst>
              <a:ext uri="{FF2B5EF4-FFF2-40B4-BE49-F238E27FC236}">
                <a16:creationId xmlns:a16="http://schemas.microsoft.com/office/drawing/2014/main" id="{B9B880A3-95FB-774F-DB1A-E9F758FC15F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8300" y="0"/>
            <a:ext cx="5053013" cy="6858000"/>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Christoph Niemanns “Give Us a Clue”">
            <a:extLst>
              <a:ext uri="{FF2B5EF4-FFF2-40B4-BE49-F238E27FC236}">
                <a16:creationId xmlns:a16="http://schemas.microsoft.com/office/drawing/2014/main" id="{AD543EAF-7BBE-99B6-8A59-7A304D3E47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0"/>
            <a:ext cx="505301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54128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0D1C72-DF99-B9FF-9CB2-E1239438EDD1}"/>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1F8F38D3-8D39-D521-8E70-8D21F9C9AF50}"/>
              </a:ext>
            </a:extLst>
          </p:cNvPr>
          <p:cNvSpPr>
            <a:spLocks noGrp="1"/>
          </p:cNvSpPr>
          <p:nvPr>
            <p:ph idx="1"/>
          </p:nvPr>
        </p:nvSpPr>
        <p:spPr/>
        <p:txBody>
          <a:bodyPr/>
          <a:lstStyle/>
          <a:p>
            <a:endParaRPr lang="en-US" dirty="0"/>
          </a:p>
        </p:txBody>
      </p:sp>
      <p:pic>
        <p:nvPicPr>
          <p:cNvPr id="8194" name="Picture 2">
            <a:extLst>
              <a:ext uri="{FF2B5EF4-FFF2-40B4-BE49-F238E27FC236}">
                <a16:creationId xmlns:a16="http://schemas.microsoft.com/office/drawing/2014/main" id="{01238466-C93A-D4AD-52D1-16394E0248A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8161" y="0"/>
            <a:ext cx="5294313" cy="6858000"/>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a:extLst>
              <a:ext uri="{FF2B5EF4-FFF2-40B4-BE49-F238E27FC236}">
                <a16:creationId xmlns:a16="http://schemas.microsoft.com/office/drawing/2014/main" id="{B8F44737-8B36-8476-275D-B29B6778C8B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80112" y="0"/>
            <a:ext cx="522605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70068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a:extLst>
              <a:ext uri="{FF2B5EF4-FFF2-40B4-BE49-F238E27FC236}">
                <a16:creationId xmlns:a16="http://schemas.microsoft.com/office/drawing/2014/main" id="{9AA40809-96FC-4DA2-9EDC-A092BF78077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89325" y="0"/>
            <a:ext cx="521176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92787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687DE8-FB63-EBAC-03C9-4FAB13E32D82}"/>
              </a:ext>
            </a:extLst>
          </p:cNvPr>
          <p:cNvSpPr>
            <a:spLocks noGrp="1"/>
          </p:cNvSpPr>
          <p:nvPr>
            <p:ph type="title"/>
          </p:nvPr>
        </p:nvSpPr>
        <p:spPr>
          <a:xfrm>
            <a:off x="838200" y="2766218"/>
            <a:ext cx="10515600" cy="1325563"/>
          </a:xfrm>
        </p:spPr>
        <p:txBody>
          <a:bodyPr/>
          <a:lstStyle/>
          <a:p>
            <a:pPr algn="ctr"/>
            <a:r>
              <a:rPr lang="en-US" dirty="0"/>
              <a:t>Animated examples</a:t>
            </a:r>
          </a:p>
        </p:txBody>
      </p:sp>
    </p:spTree>
    <p:extLst>
      <p:ext uri="{BB962C8B-B14F-4D97-AF65-F5344CB8AC3E}">
        <p14:creationId xmlns:p14="http://schemas.microsoft.com/office/powerpoint/2010/main" val="19268891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349896-9D5D-FB20-11B3-2EC83B4A753F}"/>
              </a:ext>
            </a:extLst>
          </p:cNvPr>
          <p:cNvSpPr>
            <a:spLocks noGrp="1"/>
          </p:cNvSpPr>
          <p:nvPr>
            <p:ph type="title"/>
          </p:nvPr>
        </p:nvSpPr>
        <p:spPr/>
        <p:txBody>
          <a:bodyPr/>
          <a:lstStyle/>
          <a:p>
            <a:endParaRPr lang="en-US"/>
          </a:p>
        </p:txBody>
      </p:sp>
      <p:pic>
        <p:nvPicPr>
          <p:cNvPr id="10242" name="Picture 2" descr="Proximus_One33_piano_UK_5sec">
            <a:extLst>
              <a:ext uri="{FF2B5EF4-FFF2-40B4-BE49-F238E27FC236}">
                <a16:creationId xmlns:a16="http://schemas.microsoft.com/office/drawing/2014/main" id="{EA5A5C20-1F29-5612-87D4-4FE9BBD48A4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163" y="0"/>
            <a:ext cx="5140325"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a:extLst>
              <a:ext uri="{FF2B5EF4-FFF2-40B4-BE49-F238E27FC236}">
                <a16:creationId xmlns:a16="http://schemas.microsoft.com/office/drawing/2014/main" id="{D9EE8E9C-3EAE-9739-784E-7EC84B32B5E4}"/>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978525" y="-1"/>
            <a:ext cx="5021950" cy="67294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15940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a:extLst>
              <a:ext uri="{FF2B5EF4-FFF2-40B4-BE49-F238E27FC236}">
                <a16:creationId xmlns:a16="http://schemas.microsoft.com/office/drawing/2014/main" id="{183058B7-7182-C6A0-CFC1-46DB1F5C8A9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71888" y="0"/>
            <a:ext cx="51403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43212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5CC1BC-BAF6-2735-DAA1-4D2F9FCFE7F8}"/>
              </a:ext>
            </a:extLst>
          </p:cNvPr>
          <p:cNvSpPr>
            <a:spLocks noGrp="1"/>
          </p:cNvSpPr>
          <p:nvPr>
            <p:ph type="title"/>
          </p:nvPr>
        </p:nvSpPr>
        <p:spPr>
          <a:xfrm>
            <a:off x="838200" y="2766218"/>
            <a:ext cx="10515600" cy="1325563"/>
          </a:xfrm>
        </p:spPr>
        <p:txBody>
          <a:bodyPr/>
          <a:lstStyle/>
          <a:p>
            <a:pPr algn="ctr"/>
            <a:r>
              <a:rPr lang="en-US" dirty="0"/>
              <a:t>More examples</a:t>
            </a:r>
          </a:p>
        </p:txBody>
      </p:sp>
    </p:spTree>
    <p:extLst>
      <p:ext uri="{BB962C8B-B14F-4D97-AF65-F5344CB8AC3E}">
        <p14:creationId xmlns:p14="http://schemas.microsoft.com/office/powerpoint/2010/main" val="39247232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A5C618-B5D7-2B8D-AC44-2325E2A0B264}"/>
              </a:ext>
            </a:extLst>
          </p:cNvPr>
          <p:cNvSpPr>
            <a:spLocks noGrp="1"/>
          </p:cNvSpPr>
          <p:nvPr>
            <p:ph type="title"/>
          </p:nvPr>
        </p:nvSpPr>
        <p:spPr/>
        <p:txBody>
          <a:bodyPr/>
          <a:lstStyle/>
          <a:p>
            <a:endParaRPr lang="en-US" dirty="0"/>
          </a:p>
        </p:txBody>
      </p:sp>
      <p:sp>
        <p:nvSpPr>
          <p:cNvPr id="3" name="Content Placeholder 2">
            <a:extLst>
              <a:ext uri="{FF2B5EF4-FFF2-40B4-BE49-F238E27FC236}">
                <a16:creationId xmlns:a16="http://schemas.microsoft.com/office/drawing/2014/main" id="{A7C005B6-D3D9-6084-08B5-E4EC33C4241B}"/>
              </a:ext>
            </a:extLst>
          </p:cNvPr>
          <p:cNvSpPr>
            <a:spLocks noGrp="1"/>
          </p:cNvSpPr>
          <p:nvPr>
            <p:ph idx="1"/>
          </p:nvPr>
        </p:nvSpPr>
        <p:spPr/>
        <p:txBody>
          <a:bodyPr/>
          <a:lstStyle/>
          <a:p>
            <a:endParaRPr lang="en-US"/>
          </a:p>
        </p:txBody>
      </p:sp>
      <p:pic>
        <p:nvPicPr>
          <p:cNvPr id="1026" name="Picture 2" descr="1388764630">
            <a:extLst>
              <a:ext uri="{FF2B5EF4-FFF2-40B4-BE49-F238E27FC236}">
                <a16:creationId xmlns:a16="http://schemas.microsoft.com/office/drawing/2014/main" id="{0E4AE8E5-B20D-205F-0BE8-75DC1085AF7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1088" y="0"/>
            <a:ext cx="5591175"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Little White Lies film magazine Glass Onion Issue 96 Nov/Dec 2022 | eBay">
            <a:extLst>
              <a:ext uri="{FF2B5EF4-FFF2-40B4-BE49-F238E27FC236}">
                <a16:creationId xmlns:a16="http://schemas.microsoft.com/office/drawing/2014/main" id="{1DBF4CF6-045C-896F-172F-2907F09672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2263" y="0"/>
            <a:ext cx="568007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17982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687009-96A7-04EA-6016-5CBBD9B76C6F}"/>
              </a:ext>
            </a:extLst>
          </p:cNvPr>
          <p:cNvSpPr>
            <a:spLocks noGrp="1"/>
          </p:cNvSpPr>
          <p:nvPr>
            <p:ph type="title"/>
          </p:nvPr>
        </p:nvSpPr>
        <p:spPr/>
        <p:txBody>
          <a:bodyPr/>
          <a:lstStyle/>
          <a:p>
            <a:endParaRPr lang="en-US"/>
          </a:p>
        </p:txBody>
      </p:sp>
      <p:pic>
        <p:nvPicPr>
          <p:cNvPr id="2050" name="Picture 2" descr="Little White Lies film magazine Black Swan Issue 33 Jan/Feb 2011 | eBay">
            <a:extLst>
              <a:ext uri="{FF2B5EF4-FFF2-40B4-BE49-F238E27FC236}">
                <a16:creationId xmlns:a16="http://schemas.microsoft.com/office/drawing/2014/main" id="{E7C57300-C6B6-9C1A-48B4-0EB951380A9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028" y="0"/>
            <a:ext cx="5686425"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Isle of Dogs - Little White Lies">
            <a:extLst>
              <a:ext uri="{FF2B5EF4-FFF2-40B4-BE49-F238E27FC236}">
                <a16:creationId xmlns:a16="http://schemas.microsoft.com/office/drawing/2014/main" id="{F6360E53-4732-3488-4D3B-D0288F74109F}"/>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6285549" y="0"/>
            <a:ext cx="559749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03224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A2C2CD-A0C9-ABFB-B521-23C5338F422B}"/>
              </a:ext>
            </a:extLst>
          </p:cNvPr>
          <p:cNvSpPr>
            <a:spLocks noGrp="1"/>
          </p:cNvSpPr>
          <p:nvPr>
            <p:ph type="title"/>
          </p:nvPr>
        </p:nvSpPr>
        <p:spPr/>
        <p:txBody>
          <a:bodyPr/>
          <a:lstStyle/>
          <a:p>
            <a:r>
              <a:rPr lang="en-US" dirty="0"/>
              <a:t>Todays Task</a:t>
            </a:r>
          </a:p>
        </p:txBody>
      </p:sp>
      <p:sp>
        <p:nvSpPr>
          <p:cNvPr id="3" name="Content Placeholder 2">
            <a:extLst>
              <a:ext uri="{FF2B5EF4-FFF2-40B4-BE49-F238E27FC236}">
                <a16:creationId xmlns:a16="http://schemas.microsoft.com/office/drawing/2014/main" id="{4B3DDE70-750E-EE3A-93D6-8DEE02C41C8F}"/>
              </a:ext>
            </a:extLst>
          </p:cNvPr>
          <p:cNvSpPr>
            <a:spLocks noGrp="1"/>
          </p:cNvSpPr>
          <p:nvPr>
            <p:ph idx="1"/>
          </p:nvPr>
        </p:nvSpPr>
        <p:spPr>
          <a:xfrm>
            <a:off x="838200" y="1690688"/>
            <a:ext cx="10515600" cy="4351338"/>
          </a:xfrm>
        </p:spPr>
        <p:txBody>
          <a:bodyPr/>
          <a:lstStyle/>
          <a:p>
            <a:r>
              <a:rPr lang="en-US" dirty="0"/>
              <a:t>Create </a:t>
            </a:r>
            <a:r>
              <a:rPr lang="en-US" b="1" u="sng" dirty="0"/>
              <a:t>two magazine covers related to your billboard theme. </a:t>
            </a:r>
          </a:p>
          <a:p>
            <a:r>
              <a:rPr lang="en-US" b="1" u="sng" dirty="0"/>
              <a:t>You’ll need to think carefully about </a:t>
            </a:r>
            <a:r>
              <a:rPr lang="en-US" b="1" u="sng" dirty="0" err="1"/>
              <a:t>typograhy</a:t>
            </a:r>
            <a:r>
              <a:rPr lang="en-US" b="1" u="sng" dirty="0"/>
              <a:t> placement as it is as important as the illustration.</a:t>
            </a:r>
          </a:p>
          <a:p>
            <a:endParaRPr lang="en-US" b="1" u="sng" dirty="0"/>
          </a:p>
          <a:p>
            <a:r>
              <a:rPr lang="en-US" b="1" u="sng" dirty="0"/>
              <a:t>You will need to include either your keywords or slogan (both if you can).</a:t>
            </a:r>
          </a:p>
        </p:txBody>
      </p:sp>
    </p:spTree>
    <p:extLst>
      <p:ext uri="{BB962C8B-B14F-4D97-AF65-F5344CB8AC3E}">
        <p14:creationId xmlns:p14="http://schemas.microsoft.com/office/powerpoint/2010/main" val="35295238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55E41C-B392-7B57-C92E-AD8244C69ADC}"/>
              </a:ext>
            </a:extLst>
          </p:cNvPr>
          <p:cNvSpPr>
            <a:spLocks noGrp="1"/>
          </p:cNvSpPr>
          <p:nvPr>
            <p:ph type="title"/>
          </p:nvPr>
        </p:nvSpPr>
        <p:spPr/>
        <p:txBody>
          <a:bodyPr/>
          <a:lstStyle/>
          <a:p>
            <a:r>
              <a:rPr lang="en-US" b="1" u="sng" dirty="0"/>
              <a:t>By next week </a:t>
            </a:r>
          </a:p>
        </p:txBody>
      </p:sp>
      <p:sp>
        <p:nvSpPr>
          <p:cNvPr id="3" name="Content Placeholder 2">
            <a:extLst>
              <a:ext uri="{FF2B5EF4-FFF2-40B4-BE49-F238E27FC236}">
                <a16:creationId xmlns:a16="http://schemas.microsoft.com/office/drawing/2014/main" id="{9763AE5D-A88C-05FC-02FD-C773CEDFDE69}"/>
              </a:ext>
            </a:extLst>
          </p:cNvPr>
          <p:cNvSpPr>
            <a:spLocks noGrp="1"/>
          </p:cNvSpPr>
          <p:nvPr>
            <p:ph idx="1"/>
          </p:nvPr>
        </p:nvSpPr>
        <p:spPr>
          <a:xfrm>
            <a:off x="838200" y="1690688"/>
            <a:ext cx="10515600" cy="4351338"/>
          </a:xfrm>
        </p:spPr>
        <p:txBody>
          <a:bodyPr/>
          <a:lstStyle/>
          <a:p>
            <a:r>
              <a:rPr lang="en-US" b="1" dirty="0"/>
              <a:t>If you haven’t done so already, you will need to start doing reportage work related your theme!!!</a:t>
            </a:r>
          </a:p>
          <a:p>
            <a:endParaRPr lang="en-US" b="1" dirty="0"/>
          </a:p>
          <a:p>
            <a:r>
              <a:rPr lang="en-US" b="1" dirty="0"/>
              <a:t>GET DRAWING!!</a:t>
            </a:r>
          </a:p>
          <a:p>
            <a:endParaRPr lang="en-US" b="1" dirty="0"/>
          </a:p>
          <a:p>
            <a:r>
              <a:rPr lang="en-US" b="1" dirty="0"/>
              <a:t>Going to start the billboard development</a:t>
            </a:r>
          </a:p>
        </p:txBody>
      </p:sp>
    </p:spTree>
    <p:extLst>
      <p:ext uri="{BB962C8B-B14F-4D97-AF65-F5344CB8AC3E}">
        <p14:creationId xmlns:p14="http://schemas.microsoft.com/office/powerpoint/2010/main" val="242053832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3052</TotalTime>
  <Words>154</Words>
  <Application>Microsoft Macintosh PowerPoint</Application>
  <PresentationFormat>Widescreen</PresentationFormat>
  <Paragraphs>17</Paragraphs>
  <Slides>19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Arial</vt:lpstr>
      <vt:lpstr>Calibri</vt:lpstr>
      <vt:lpstr>Calibri Light</vt:lpstr>
      <vt:lpstr>Google Sans</vt:lpstr>
      <vt:lpstr>Office Theme</vt:lpstr>
      <vt:lpstr>Magazine Covers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Animated examples</vt:lpstr>
      <vt:lpstr>PowerPoint Presentation</vt:lpstr>
      <vt:lpstr>PowerPoint Presentation</vt:lpstr>
      <vt:lpstr>More examples</vt:lpstr>
      <vt:lpstr>PowerPoint Presentation</vt:lpstr>
      <vt:lpstr>PowerPoint Presentation</vt:lpstr>
      <vt:lpstr>Todays Task</vt:lpstr>
      <vt:lpstr>By next week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Lee Richards (P149987)</dc:creator>
  <cp:lastModifiedBy>Chris Harrendence</cp:lastModifiedBy>
  <cp:revision>3</cp:revision>
  <dcterms:created xsi:type="dcterms:W3CDTF">2023-11-13T16:05:18Z</dcterms:created>
  <dcterms:modified xsi:type="dcterms:W3CDTF">2024-11-13T08:35:16Z</dcterms:modified>
</cp:coreProperties>
</file>