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FC93E-BC47-4CDD-873D-39BFB08D4F9D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D1FC93E-BC47-4CDD-873D-39BFB08D4F9D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B75847B-A814-43CF-8C35-46E4A964BDE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rriott.co.uk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604448" cy="5877272"/>
          </a:xfrm>
        </p:spPr>
        <p:txBody>
          <a:bodyPr/>
          <a:lstStyle/>
          <a:p>
            <a:pPr marL="0" indent="0" algn="l">
              <a:buNone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Student Name: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Mirela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Elena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Ionescu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Student Number: 1815193</a:t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Module Title: Food and Beverages Operations – M4X01918 </a:t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Assignment Title: Forest of Arden Hotel Marriott Country Club</a:t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latin typeface="Arial" pitchFamily="34" charset="0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cs typeface="Arial" pitchFamily="34" charset="0"/>
              </a:rPr>
              <a:t>Lecturer`s Name: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Dr.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Jazz and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Dr.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Olu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43000" y="0"/>
            <a:ext cx="6400800" cy="764704"/>
          </a:xfrm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en-GB" sz="4000" b="1" dirty="0" smtClean="0">
                <a:latin typeface="Arial" pitchFamily="34" charset="0"/>
                <a:cs typeface="Arial" pitchFamily="34" charset="0"/>
              </a:rPr>
              <a:t>COVER PAGE</a:t>
            </a:r>
            <a:endParaRPr lang="en-GB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476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12560"/>
            <a:ext cx="6512511" cy="968168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dirty="0" smtClean="0">
                <a:latin typeface="Arial" pitchFamily="34" charset="0"/>
                <a:cs typeface="Arial" pitchFamily="34" charset="0"/>
              </a:rPr>
              <a:t>CONTENT PAGE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55576" y="980728"/>
            <a:ext cx="8402184" cy="5877272"/>
          </a:xfrm>
        </p:spPr>
        <p:txBody>
          <a:bodyPr/>
          <a:lstStyle/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Introduction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Marriott History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Facilities Operations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Food and Beverage Operations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Products, Services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Health and Safety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Marketing Strategies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Conclusion</a:t>
            </a:r>
          </a:p>
          <a:p>
            <a:pPr marL="502920" indent="-457200">
              <a:buAutoNum type="arabi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References</a:t>
            </a:r>
          </a:p>
          <a:p>
            <a:pPr marL="502920" indent="-457200">
              <a:buAutoNum type="arabicPeriod"/>
            </a:pPr>
            <a:endParaRPr lang="en-GB" dirty="0" smtClean="0"/>
          </a:p>
          <a:p>
            <a:pPr marL="502920" indent="-457200">
              <a:buAutoNum type="arabicPeriod"/>
            </a:pPr>
            <a:endParaRPr lang="en-GB" dirty="0" smtClean="0"/>
          </a:p>
          <a:p>
            <a:pPr marL="502920" indent="-457200">
              <a:buAutoNum type="arabicPeriod"/>
            </a:pPr>
            <a:endParaRPr lang="en-GB" dirty="0" smtClean="0"/>
          </a:p>
          <a:p>
            <a:pPr marL="502920" indent="-45720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0056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908720"/>
            <a:ext cx="4176464" cy="5949280"/>
          </a:xfrm>
        </p:spPr>
        <p:txBody>
          <a:bodyPr>
            <a:normAutofit/>
          </a:bodyPr>
          <a:lstStyle/>
          <a:p>
            <a:pPr algn="just"/>
            <a:endParaRPr lang="en-GB" sz="1400" dirty="0" smtClean="0"/>
          </a:p>
          <a:p>
            <a:pPr algn="just"/>
            <a:r>
              <a:rPr lang="en-GB" sz="2000" dirty="0" smtClean="0">
                <a:latin typeface="Arial" pitchFamily="34" charset="0"/>
                <a:cs typeface="Arial" pitchFamily="34" charset="0"/>
              </a:rPr>
              <a:t>Forest Of Arden Marriott Hotel Country Club is a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hotel located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in the West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Midlands.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T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location of this hotel is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wonderful 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urrounded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by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forests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L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ots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of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greenery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L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akes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and tourist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attractions 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services are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quality 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T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raditional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British food and other dishes from around the world.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764703"/>
          </a:xfrm>
        </p:spPr>
        <p:txBody>
          <a:bodyPr>
            <a:noAutofit/>
          </a:bodyPr>
          <a:lstStyle/>
          <a:p>
            <a:pPr marL="182880" indent="0">
              <a:buNone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FOREST OF ARDEN MARRIOTT HOTEL COUNTRY CLUB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908720"/>
            <a:ext cx="4392488" cy="29847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005064"/>
            <a:ext cx="4392488" cy="2770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768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8032"/>
            <a:ext cx="6470104" cy="900688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MARRIOTT HISTORY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908720"/>
            <a:ext cx="8532440" cy="5949280"/>
          </a:xfrm>
        </p:spPr>
        <p:txBody>
          <a:bodyPr/>
          <a:lstStyle/>
          <a:p>
            <a:pPr marL="45720" indent="0">
              <a:buNone/>
            </a:pPr>
            <a:endParaRPr lang="en-US" dirty="0" smtClean="0"/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In </a:t>
            </a:r>
            <a:r>
              <a:rPr lang="en-US" dirty="0">
                <a:latin typeface="Arial" pitchFamily="34" charset="0"/>
                <a:cs typeface="Arial" pitchFamily="34" charset="0"/>
              </a:rPr>
              <a:t>1927,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J. Willard Marriott </a:t>
            </a:r>
            <a:r>
              <a:rPr lang="en-US" dirty="0">
                <a:latin typeface="Arial" pitchFamily="34" charset="0"/>
                <a:cs typeface="Arial" pitchFamily="34" charset="0"/>
              </a:rPr>
              <a:t>opened 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“nine-stool </a:t>
            </a:r>
            <a:r>
              <a:rPr lang="en-US" dirty="0">
                <a:latin typeface="Arial" pitchFamily="34" charset="0"/>
                <a:cs typeface="Arial" pitchFamily="34" charset="0"/>
              </a:rPr>
              <a:t>root beer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stand” </a:t>
            </a:r>
            <a:r>
              <a:rPr lang="en-US" dirty="0">
                <a:latin typeface="Arial" pitchFamily="34" charset="0"/>
                <a:cs typeface="Arial" pitchFamily="34" charset="0"/>
              </a:rPr>
              <a:t>that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changed </a:t>
            </a:r>
            <a:r>
              <a:rPr lang="en-US" dirty="0">
                <a:latin typeface="Arial" pitchFamily="34" charset="0"/>
                <a:cs typeface="Arial" pitchFamily="34" charset="0"/>
              </a:rPr>
              <a:t>into 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“Hot </a:t>
            </a:r>
            <a:r>
              <a:rPr lang="en-US" dirty="0">
                <a:latin typeface="Arial" pitchFamily="34" charset="0"/>
                <a:cs typeface="Arial" pitchFamily="34" charset="0"/>
              </a:rPr>
              <a:t>Shoppes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Restaurant”. </a:t>
            </a:r>
            <a:r>
              <a:rPr lang="en-US" dirty="0">
                <a:latin typeface="Arial" pitchFamily="34" charset="0"/>
                <a:cs typeface="Arial" pitchFamily="34" charset="0"/>
              </a:rPr>
              <a:t>For the next 58 years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dirty="0">
                <a:latin typeface="Arial" pitchFamily="34" charset="0"/>
                <a:cs typeface="Arial" pitchFamily="34" charset="0"/>
              </a:rPr>
              <a:t>built and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extended </a:t>
            </a:r>
            <a:r>
              <a:rPr lang="en-US" dirty="0">
                <a:latin typeface="Arial" pitchFamily="34" charset="0"/>
                <a:cs typeface="Arial" pitchFamily="34" charset="0"/>
              </a:rPr>
              <a:t>the Marriott brand on a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basis </a:t>
            </a:r>
            <a:r>
              <a:rPr lang="en-US" dirty="0">
                <a:latin typeface="Arial" pitchFamily="34" charset="0"/>
                <a:cs typeface="Arial" pitchFamily="34" charset="0"/>
              </a:rPr>
              <a:t>of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supervisory </a:t>
            </a:r>
            <a:r>
              <a:rPr lang="en-US" smtClean="0">
                <a:latin typeface="Arial" pitchFamily="34" charset="0"/>
                <a:cs typeface="Arial" pitchFamily="34" charset="0"/>
              </a:rPr>
              <a:t>values, that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persist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fixed </a:t>
            </a:r>
            <a:r>
              <a:rPr lang="en-US" dirty="0">
                <a:latin typeface="Arial" pitchFamily="34" charset="0"/>
                <a:cs typeface="Arial" pitchFamily="34" charset="0"/>
              </a:rPr>
              <a:t>in 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company </a:t>
            </a:r>
            <a:r>
              <a:rPr lang="en-US" dirty="0">
                <a:latin typeface="Arial" pitchFamily="34" charset="0"/>
                <a:cs typeface="Arial" pitchFamily="34" charset="0"/>
              </a:rPr>
              <a:t>culture today. (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2"/>
              </a:rPr>
              <a:t>www.marriott.co.uk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45720" indent="0">
              <a:buNone/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b="1" dirty="0">
                <a:latin typeface="Arial" pitchFamily="34" charset="0"/>
                <a:cs typeface="Arial" pitchFamily="34" charset="0"/>
              </a:rPr>
              <a:t>Alice Sheet</a:t>
            </a:r>
            <a:r>
              <a:rPr lang="en-US" dirty="0">
                <a:latin typeface="Arial" pitchFamily="34" charset="0"/>
                <a:cs typeface="Arial" pitchFamily="34" charset="0"/>
              </a:rPr>
              <a:t> helped to improve and grow the business. Her volunteering spirit is celebrated once a year through the Alice S. Marriott Award for Community Service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>
              <a:buNone/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b="1" dirty="0" smtClean="0">
                <a:latin typeface="Arial" pitchFamily="34" charset="0"/>
                <a:cs typeface="Arial" pitchFamily="34" charset="0"/>
              </a:rPr>
              <a:t>J.W.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Bill Marriott </a:t>
            </a:r>
            <a:r>
              <a:rPr lang="en-US" dirty="0">
                <a:latin typeface="Arial" pitchFamily="34" charset="0"/>
                <a:cs typeface="Arial" pitchFamily="34" charset="0"/>
              </a:rPr>
              <a:t>has turned Marriott into a global company, with 3,700 properties in over 73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countries.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03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12560"/>
            <a:ext cx="6512511" cy="824152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Facilities Operations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44" y="908720"/>
            <a:ext cx="6007616" cy="594928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Engineering </a:t>
            </a:r>
            <a:r>
              <a:rPr lang="en-US" dirty="0">
                <a:latin typeface="Arial" pitchFamily="34" charset="0"/>
                <a:cs typeface="Arial" pitchFamily="34" charset="0"/>
              </a:rPr>
              <a:t>department (inside the hotel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Swimming pool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Spa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Exercise room(fitness)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Gym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Golf club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Shop with sports goods for golf lovers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Health and safety department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Event rooms (can hold up to 350 guests)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Conference rooms</a:t>
            </a:r>
          </a:p>
          <a:p>
            <a:pPr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Rooms (deluxe room with one bed, deluxe room with two beds, guest room)</a:t>
            </a:r>
          </a:p>
          <a:p>
            <a:pPr marL="45720" indent="0">
              <a:buNone/>
            </a:pPr>
            <a:r>
              <a:rPr lang="en-US" dirty="0" smtClean="0"/>
              <a:t>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3640" y="5034136"/>
            <a:ext cx="3240360" cy="18238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7756" y="1349004"/>
            <a:ext cx="2766244" cy="19678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349004"/>
            <a:ext cx="2516732" cy="196787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3640" y="3316884"/>
            <a:ext cx="3251760" cy="1717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911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0"/>
            <a:ext cx="6512511" cy="548680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F&amp;B Operations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81776" y="836712"/>
            <a:ext cx="4478256" cy="595156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Purchasing product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study the market, prices, offers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Receiving 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the product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- receiving products from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suppliers</a:t>
            </a:r>
          </a:p>
          <a:p>
            <a:pPr marL="45720" indent="0">
              <a:buNone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Storing and Issuing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stores the products and delivers the products to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departments - implementation of the FIFO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plan</a:t>
            </a:r>
          </a:p>
          <a:p>
            <a:pPr marL="45720" indent="0">
              <a:buNone/>
            </a:pP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Preparing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and Presenting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- food preparation by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chefs and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bartenders prepare soft drinks, cocktails or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mocktails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Serving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- serving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guests</a:t>
            </a:r>
          </a:p>
          <a:p>
            <a:pPr marL="45720" indent="0">
              <a:buNone/>
            </a:pPr>
            <a:r>
              <a:rPr lang="en-US" sz="2000" b="1" dirty="0">
                <a:latin typeface="Arial" pitchFamily="34" charset="0"/>
                <a:cs typeface="Arial" pitchFamily="34" charset="0"/>
              </a:rPr>
              <a:t>Consuming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- this part belongs to the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guests                                                     </a:t>
            </a:r>
          </a:p>
          <a:p>
            <a:pPr marL="45720" indent="0" algn="r">
              <a:buNone/>
            </a:pPr>
            <a:r>
              <a:rPr lang="en-US" sz="2000" dirty="0" smtClean="0"/>
              <a:t> </a:t>
            </a:r>
            <a:r>
              <a:rPr lang="en-US" sz="2000" dirty="0"/>
              <a:t>                                         </a:t>
            </a:r>
            <a:r>
              <a:rPr lang="en-US" sz="2000" dirty="0" smtClean="0"/>
              <a:t>                            </a:t>
            </a:r>
            <a:r>
              <a:rPr lang="en-US" sz="1600" dirty="0" smtClean="0"/>
              <a:t>www.tutorialspoint.com</a:t>
            </a:r>
            <a:endParaRPr lang="en-GB" sz="1600" dirty="0" smtClean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364768"/>
            <a:ext cx="4208824" cy="53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835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1760" y="0"/>
            <a:ext cx="5432391" cy="836712"/>
          </a:xfrm>
        </p:spPr>
        <p:txBody>
          <a:bodyPr/>
          <a:lstStyle/>
          <a:p>
            <a:pPr marL="0" indent="0" algn="l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Products, Services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836712"/>
            <a:ext cx="5328592" cy="6021288"/>
          </a:xfrm>
        </p:spPr>
        <p:txBody>
          <a:bodyPr/>
          <a:lstStyle/>
          <a:p>
            <a:pPr marL="45720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Two types of restaurant:</a:t>
            </a:r>
          </a:p>
          <a:p>
            <a:pPr marL="45720" indent="0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    Cast Iron Bar &amp; Grill – Best of British dishes</a:t>
            </a:r>
          </a:p>
          <a:p>
            <a:pPr marL="45720" indent="0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    Zest Restaurant – International dishes</a:t>
            </a:r>
          </a:p>
          <a:p>
            <a:pPr marL="4572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Two types of bars:</a:t>
            </a:r>
          </a:p>
          <a:p>
            <a:pPr marL="45720" indent="0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     Cocktail bar – alcoholic drinks</a:t>
            </a:r>
          </a:p>
          <a:p>
            <a:pPr marL="45720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Mocktail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bar – non-alcoholic drinks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Cafes </a:t>
            </a:r>
            <a:r>
              <a:rPr lang="en-US" dirty="0">
                <a:latin typeface="Arial" pitchFamily="34" charset="0"/>
                <a:cs typeface="Arial" pitchFamily="34" charset="0"/>
              </a:rPr>
              <a:t>around the golf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club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Buffet breakfast or continental breakfast.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Room service 24h.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052736"/>
            <a:ext cx="3347864" cy="23042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501008"/>
            <a:ext cx="3347864" cy="165618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5229200"/>
            <a:ext cx="3347864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5615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3768" y="30848"/>
            <a:ext cx="5216367" cy="805864"/>
          </a:xfrm>
        </p:spPr>
        <p:txBody>
          <a:bodyPr/>
          <a:lstStyle/>
          <a:p>
            <a:pPr marL="0" indent="0" algn="l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Health and Safety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980728"/>
            <a:ext cx="8604448" cy="5877272"/>
          </a:xfrm>
        </p:spPr>
        <p:txBody>
          <a:bodyPr/>
          <a:lstStyle/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dirty="0">
                <a:latin typeface="Arial" pitchFamily="34" charset="0"/>
                <a:cs typeface="Arial" pitchFamily="34" charset="0"/>
              </a:rPr>
              <a:t>hotel complies with the legal obligations regarding the safety, health and well-being of employees and customers.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Protects </a:t>
            </a:r>
            <a:r>
              <a:rPr lang="en-US" dirty="0">
                <a:latin typeface="Arial" pitchFamily="34" charset="0"/>
                <a:cs typeface="Arial" pitchFamily="34" charset="0"/>
              </a:rPr>
              <a:t>the goods of the employees and the guests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Ensure </a:t>
            </a:r>
            <a:r>
              <a:rPr lang="en-US" dirty="0">
                <a:latin typeface="Arial" pitchFamily="34" charset="0"/>
                <a:cs typeface="Arial" pitchFamily="34" charset="0"/>
              </a:rPr>
              <a:t>that all areas are safe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dirty="0">
                <a:latin typeface="Arial" pitchFamily="34" charset="0"/>
                <a:cs typeface="Arial" pitchFamily="34" charset="0"/>
              </a:rPr>
              <a:t>use of cleaning substances in the kitchen is made according to the regulation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Protects </a:t>
            </a:r>
            <a:r>
              <a:rPr lang="en-US" dirty="0">
                <a:latin typeface="Arial" pitchFamily="34" charset="0"/>
                <a:cs typeface="Arial" pitchFamily="34" charset="0"/>
              </a:rPr>
              <a:t>the food served to customers by wearing gloves and hair caps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Continually </a:t>
            </a:r>
            <a:r>
              <a:rPr lang="en-US" dirty="0">
                <a:latin typeface="Arial" pitchFamily="34" charset="0"/>
                <a:cs typeface="Arial" pitchFamily="34" charset="0"/>
              </a:rPr>
              <a:t>improves customer and employee satisfaction.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134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7744" y="0"/>
            <a:ext cx="5504399" cy="764704"/>
          </a:xfrm>
        </p:spPr>
        <p:txBody>
          <a:bodyPr/>
          <a:lstStyle/>
          <a:p>
            <a:pPr marL="0" indent="0" algn="l">
              <a:buNone/>
            </a:pPr>
            <a:r>
              <a:rPr lang="en-GB" sz="3600" dirty="0" smtClean="0">
                <a:latin typeface="Arial" pitchFamily="34" charset="0"/>
                <a:cs typeface="Arial" pitchFamily="34" charset="0"/>
              </a:rPr>
              <a:t>Marketing Strategies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1340768"/>
            <a:ext cx="8676456" cy="5517232"/>
          </a:xfrm>
        </p:spPr>
        <p:txBody>
          <a:bodyPr/>
          <a:lstStyle/>
          <a:p>
            <a:pPr marL="4572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The Marriott Hotel communicates with its clients through:</a:t>
            </a:r>
          </a:p>
          <a:p>
            <a:pPr marL="45720" indent="0">
              <a:buNone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Facebook, twitter, YouTube </a:t>
            </a:r>
            <a:r>
              <a:rPr lang="en-US" dirty="0">
                <a:latin typeface="Arial" pitchFamily="34" charset="0"/>
                <a:cs typeface="Arial" pitchFamily="34" charset="0"/>
              </a:rPr>
              <a:t>but also through applications specially created to win loyal customers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This application allows customers to check in from their phone, the same thing they can do when making the payment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Through these marketing strategies, the Marriott Hotel creates for the guests a wonderful and satisfying experience. (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www.socialtables.com)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686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-5728"/>
            <a:ext cx="6512511" cy="698424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Conclusion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8748464" cy="5661248"/>
          </a:xfrm>
        </p:spPr>
        <p:txBody>
          <a:bodyPr/>
          <a:lstStyle/>
          <a:p>
            <a:pPr marL="4572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Even a 4-star hotel, Forest of Arden Marriott Hotel Country Club can offer its customers superior quality through the products and services offered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The own resources make this hotel prosper and develop periodically to meet the needs of its customers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" indent="0"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Starting from a small business, the Marriott Hotel Chain has become globally recognized today.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4386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0"/>
            <a:ext cx="6512511" cy="692696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References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1196752"/>
            <a:ext cx="8532440" cy="5661248"/>
          </a:xfrm>
        </p:spPr>
        <p:txBody>
          <a:bodyPr>
            <a:noAutofit/>
          </a:bodyPr>
          <a:lstStyle/>
          <a:p>
            <a:pPr marL="502920" indent="-457200">
              <a:buAutoNum type="arabicPeriod"/>
            </a:pPr>
            <a:r>
              <a:rPr lang="en-US" sz="1400" dirty="0" smtClean="0">
                <a:latin typeface="Arial" pitchFamily="34" charset="0"/>
                <a:cs typeface="Arial" pitchFamily="34" charset="0"/>
              </a:rPr>
              <a:t>Unknown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(2020) Food and Beverage Services - Beverages, Available at: https://www.tutorialspoint.com/food_and_beverage_services/food_and_beverage_services_beverages.htm 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Accessed at: 12th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March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2020.</a:t>
            </a:r>
          </a:p>
          <a:p>
            <a:pPr marL="502920" indent="-457200">
              <a:buAutoNum type="arabicPeriod"/>
            </a:pPr>
            <a:endParaRPr lang="en-US" sz="1400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AutoNum type="arabicPeriod"/>
            </a:pPr>
            <a:r>
              <a:rPr lang="en-US" sz="1400" dirty="0">
                <a:latin typeface="Arial" pitchFamily="34" charset="0"/>
                <a:cs typeface="Arial" pitchFamily="34" charset="0"/>
              </a:rPr>
              <a:t>Marriott International (2020) Forest of Arden Marriott Hotel &amp; Country Club, Available at: https://www.marriott.co.uk/hotels/travel/cvtgs-forest-of-arden-marriott-hotel-and-country-club/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 Accessed at: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12th March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2020.</a:t>
            </a:r>
          </a:p>
          <a:p>
            <a:pPr marL="502920" indent="-457200">
              <a:buAutoNum type="arabicPeriod"/>
            </a:pPr>
            <a:endParaRPr lang="en-US" sz="1400" dirty="0">
              <a:latin typeface="Arial" pitchFamily="34" charset="0"/>
              <a:cs typeface="Arial" pitchFamily="34" charset="0"/>
            </a:endParaRPr>
          </a:p>
          <a:p>
            <a:pPr marL="502920" indent="-457200">
              <a:buAutoNum type="arabicPeriod"/>
            </a:pPr>
            <a:r>
              <a:rPr lang="en-US" sz="1400" dirty="0">
                <a:latin typeface="Arial" pitchFamily="34" charset="0"/>
                <a:cs typeface="Arial" pitchFamily="34" charset="0"/>
              </a:rPr>
              <a:t>(2020) A Peek Inside Marriott’s Marketing Strategy &amp; Why It Works So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Well(2020)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Available at: https://www.socialtables.com/blog/hotel-sales/marriotts-marketing/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 Accessed at: 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12th March </a:t>
            </a:r>
            <a:r>
              <a:rPr lang="en-US" sz="1400" dirty="0" smtClean="0">
                <a:latin typeface="Arial" pitchFamily="34" charset="0"/>
                <a:cs typeface="Arial" pitchFamily="34" charset="0"/>
              </a:rPr>
              <a:t>2020.</a:t>
            </a:r>
            <a:endParaRPr lang="en-GB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183862"/>
      </p:ext>
    </p:extLst>
  </p:cSld>
  <p:clrMapOvr>
    <a:masterClrMapping/>
  </p:clrMapOvr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282</TotalTime>
  <Words>660</Words>
  <Application>Microsoft Office PowerPoint</Application>
  <PresentationFormat>On-screen Show (4:3)</PresentationFormat>
  <Paragraphs>89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Slipstream</vt:lpstr>
      <vt:lpstr>Student Name: Mirela Elena Ionescu  Student Number: 1815193  Module Title: Food and Beverages Operations – M4X01918   Assignment Title: Forest of Arden Hotel Marriott Country Club  Lecturer`s Name: Dr. Jazz and Dr. Olu</vt:lpstr>
      <vt:lpstr>CONTENT PAGE</vt:lpstr>
      <vt:lpstr>FOREST OF ARDEN MARRIOTT HOTEL COUNTRY CLUB</vt:lpstr>
      <vt:lpstr>MARRIOTT HISTORY</vt:lpstr>
      <vt:lpstr>Facilities Operations</vt:lpstr>
      <vt:lpstr>F&amp;B Operations</vt:lpstr>
      <vt:lpstr>Products, Services</vt:lpstr>
      <vt:lpstr>Health and Safety</vt:lpstr>
      <vt:lpstr>Marketing Strategies</vt:lpstr>
      <vt:lpstr>Conclusion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FOREST OF ARDEN MARRIOTT HOTEL COUNTRY CLUB</dc:title>
  <dc:creator>imirela74@yahoo.com</dc:creator>
  <cp:lastModifiedBy>imirela74@yahoo.com</cp:lastModifiedBy>
  <cp:revision>20</cp:revision>
  <dcterms:created xsi:type="dcterms:W3CDTF">2020-03-12T16:57:20Z</dcterms:created>
  <dcterms:modified xsi:type="dcterms:W3CDTF">2020-03-13T01:40:57Z</dcterms:modified>
</cp:coreProperties>
</file>