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793" r:id="rId1"/>
  </p:sldMasterIdLst>
  <p:notesMasterIdLst>
    <p:notesMasterId r:id="rId21"/>
  </p:notesMasterIdLst>
  <p:handoutMasterIdLst>
    <p:handoutMasterId r:id="rId22"/>
  </p:handoutMasterIdLst>
  <p:sldIdLst>
    <p:sldId id="256" r:id="rId2"/>
    <p:sldId id="263" r:id="rId3"/>
    <p:sldId id="397" r:id="rId4"/>
    <p:sldId id="260" r:id="rId5"/>
    <p:sldId id="261" r:id="rId6"/>
    <p:sldId id="262" r:id="rId7"/>
    <p:sldId id="396" r:id="rId8"/>
    <p:sldId id="398" r:id="rId9"/>
    <p:sldId id="393" r:id="rId10"/>
    <p:sldId id="382" r:id="rId11"/>
    <p:sldId id="383" r:id="rId12"/>
    <p:sldId id="390" r:id="rId13"/>
    <p:sldId id="385" r:id="rId14"/>
    <p:sldId id="320" r:id="rId15"/>
    <p:sldId id="392" r:id="rId16"/>
    <p:sldId id="395" r:id="rId17"/>
    <p:sldId id="388" r:id="rId18"/>
    <p:sldId id="389" r:id="rId19"/>
    <p:sldId id="288" r:id="rId20"/>
  </p:sldIdLst>
  <p:sldSz cx="9144000" cy="6858000" type="screen4x3"/>
  <p:notesSz cx="6858000" cy="9296400"/>
  <p:defaultTextStyle>
    <a:defPPr>
      <a:defRPr lang="en-US"/>
    </a:defPPr>
    <a:lvl1pPr algn="l" defTabSz="457200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603020202020204" pitchFamily="34" charset="0"/>
        <a:ea typeface="+mn-ea"/>
        <a:cs typeface="+mn-cs"/>
      </a:defRPr>
    </a:lvl1pPr>
    <a:lvl2pPr marL="457200" algn="l" defTabSz="457200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603020202020204" pitchFamily="34" charset="0"/>
        <a:ea typeface="+mn-ea"/>
        <a:cs typeface="+mn-cs"/>
      </a:defRPr>
    </a:lvl2pPr>
    <a:lvl3pPr marL="914400" algn="l" defTabSz="457200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603020202020204" pitchFamily="34" charset="0"/>
        <a:ea typeface="+mn-ea"/>
        <a:cs typeface="+mn-cs"/>
      </a:defRPr>
    </a:lvl3pPr>
    <a:lvl4pPr marL="1371600" algn="l" defTabSz="457200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603020202020204" pitchFamily="34" charset="0"/>
        <a:ea typeface="+mn-ea"/>
        <a:cs typeface="+mn-cs"/>
      </a:defRPr>
    </a:lvl4pPr>
    <a:lvl5pPr marL="1828800" algn="l" defTabSz="457200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60302020202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Trebuchet MS" panose="020B060302020202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Trebuchet MS" panose="020B060302020202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Trebuchet MS" panose="020B060302020202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Trebuchet MS" panose="020B0603020202020204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99CC"/>
    <a:srgbClr val="000B10"/>
    <a:srgbClr val="0000CC"/>
    <a:srgbClr val="66CCFF"/>
    <a:srgbClr val="940000"/>
    <a:srgbClr val="A50021"/>
    <a:srgbClr val="D1B905"/>
    <a:srgbClr val="964C0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F390393-4EF5-42CE-A67E-D8DA1D02AACB}" v="97" dt="2025-12-28T14:57:23.22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173" autoAdjust="0"/>
    <p:restoredTop sz="94746" autoAdjust="0"/>
  </p:normalViewPr>
  <p:slideViewPr>
    <p:cSldViewPr>
      <p:cViewPr varScale="1">
        <p:scale>
          <a:sx n="98" d="100"/>
          <a:sy n="98" d="100"/>
        </p:scale>
        <p:origin x="441" y="4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handoutMaster" Target="handoutMasters/handoutMaster1.xml"/><Relationship Id="rId27" Type="http://schemas.microsoft.com/office/2015/10/relationships/revisionInfo" Target="revisionInfo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32F325D-B442-4D85-9191-A7E15B145745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A291C378-A3BB-4E64-ABCF-B943F5657A76}">
      <dgm:prSet/>
      <dgm:spPr/>
      <dgm:t>
        <a:bodyPr/>
        <a:lstStyle/>
        <a:p>
          <a:r>
            <a:rPr lang="en-GB"/>
            <a:t>Barristers</a:t>
          </a:r>
          <a:endParaRPr lang="en-US"/>
        </a:p>
      </dgm:t>
    </dgm:pt>
    <dgm:pt modelId="{9BD06985-70C1-4E46-997E-6D3223B4C77C}" type="parTrans" cxnId="{33BF5222-FBBE-4AAB-8124-68BB6B4ABAB5}">
      <dgm:prSet/>
      <dgm:spPr/>
      <dgm:t>
        <a:bodyPr/>
        <a:lstStyle/>
        <a:p>
          <a:endParaRPr lang="en-US"/>
        </a:p>
      </dgm:t>
    </dgm:pt>
    <dgm:pt modelId="{C8F3B5B6-7FD9-4D34-A6F7-677E38430BD2}" type="sibTrans" cxnId="{33BF5222-FBBE-4AAB-8124-68BB6B4ABAB5}">
      <dgm:prSet/>
      <dgm:spPr/>
      <dgm:t>
        <a:bodyPr/>
        <a:lstStyle/>
        <a:p>
          <a:endParaRPr lang="en-US"/>
        </a:p>
      </dgm:t>
    </dgm:pt>
    <dgm:pt modelId="{C026883F-9417-48FA-9BBE-7916D0733AE6}">
      <dgm:prSet/>
      <dgm:spPr/>
      <dgm:t>
        <a:bodyPr/>
        <a:lstStyle/>
        <a:p>
          <a:r>
            <a:rPr lang="en-GB"/>
            <a:t>Solicitors</a:t>
          </a:r>
          <a:endParaRPr lang="en-US"/>
        </a:p>
      </dgm:t>
    </dgm:pt>
    <dgm:pt modelId="{7565F845-7192-4D57-B83F-044F9EE80483}" type="parTrans" cxnId="{E8C45012-EA88-48CD-8BBE-9061415BA047}">
      <dgm:prSet/>
      <dgm:spPr/>
      <dgm:t>
        <a:bodyPr/>
        <a:lstStyle/>
        <a:p>
          <a:endParaRPr lang="en-US"/>
        </a:p>
      </dgm:t>
    </dgm:pt>
    <dgm:pt modelId="{65952211-D0CE-48D1-B006-5A0C3310292E}" type="sibTrans" cxnId="{E8C45012-EA88-48CD-8BBE-9061415BA047}">
      <dgm:prSet/>
      <dgm:spPr/>
      <dgm:t>
        <a:bodyPr/>
        <a:lstStyle/>
        <a:p>
          <a:endParaRPr lang="en-US"/>
        </a:p>
      </dgm:t>
    </dgm:pt>
    <dgm:pt modelId="{2E6909A3-F4D9-4D4D-B760-5421C72B2186}">
      <dgm:prSet/>
      <dgm:spPr/>
      <dgm:t>
        <a:bodyPr/>
        <a:lstStyle/>
        <a:p>
          <a:r>
            <a:rPr lang="en-GB"/>
            <a:t>Legal Executives</a:t>
          </a:r>
          <a:endParaRPr lang="en-US"/>
        </a:p>
      </dgm:t>
    </dgm:pt>
    <dgm:pt modelId="{310197B1-16A1-4364-9080-26B11493D55B}" type="parTrans" cxnId="{7E9E9555-01BA-4112-9CCD-AF0CEE58FEB4}">
      <dgm:prSet/>
      <dgm:spPr/>
      <dgm:t>
        <a:bodyPr/>
        <a:lstStyle/>
        <a:p>
          <a:endParaRPr lang="en-US"/>
        </a:p>
      </dgm:t>
    </dgm:pt>
    <dgm:pt modelId="{A673B03C-9CEF-4E73-B103-1FE4FD4CAC91}" type="sibTrans" cxnId="{7E9E9555-01BA-4112-9CCD-AF0CEE58FEB4}">
      <dgm:prSet/>
      <dgm:spPr/>
      <dgm:t>
        <a:bodyPr/>
        <a:lstStyle/>
        <a:p>
          <a:endParaRPr lang="en-US"/>
        </a:p>
      </dgm:t>
    </dgm:pt>
    <dgm:pt modelId="{E7A8AC39-966C-4A95-A116-AF2C4938D73B}" type="pres">
      <dgm:prSet presAssocID="{832F325D-B442-4D85-9191-A7E15B145745}" presName="linear" presStyleCnt="0">
        <dgm:presLayoutVars>
          <dgm:animLvl val="lvl"/>
          <dgm:resizeHandles val="exact"/>
        </dgm:presLayoutVars>
      </dgm:prSet>
      <dgm:spPr/>
    </dgm:pt>
    <dgm:pt modelId="{1F0BBC3D-CBF3-4322-AC54-BFA432919957}" type="pres">
      <dgm:prSet presAssocID="{A291C378-A3BB-4E64-ABCF-B943F5657A76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A7ECA3BC-1E1B-4E49-98E9-00ABAADFE2A3}" type="pres">
      <dgm:prSet presAssocID="{C8F3B5B6-7FD9-4D34-A6F7-677E38430BD2}" presName="spacer" presStyleCnt="0"/>
      <dgm:spPr/>
    </dgm:pt>
    <dgm:pt modelId="{44E3D5AF-49EB-41DA-BD68-C6558985D01C}" type="pres">
      <dgm:prSet presAssocID="{C026883F-9417-48FA-9BBE-7916D0733AE6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E82D9B3E-859F-4176-BCC6-530ABBBD2812}" type="pres">
      <dgm:prSet presAssocID="{65952211-D0CE-48D1-B006-5A0C3310292E}" presName="spacer" presStyleCnt="0"/>
      <dgm:spPr/>
    </dgm:pt>
    <dgm:pt modelId="{6BE8201B-C6D5-41BF-A367-02173F1C4934}" type="pres">
      <dgm:prSet presAssocID="{2E6909A3-F4D9-4D4D-B760-5421C72B2186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EDBEDD06-2895-4980-9AD4-8C25DDBBD63B}" type="presOf" srcId="{C026883F-9417-48FA-9BBE-7916D0733AE6}" destId="{44E3D5AF-49EB-41DA-BD68-C6558985D01C}" srcOrd="0" destOrd="0" presId="urn:microsoft.com/office/officeart/2005/8/layout/vList2"/>
    <dgm:cxn modelId="{E8C45012-EA88-48CD-8BBE-9061415BA047}" srcId="{832F325D-B442-4D85-9191-A7E15B145745}" destId="{C026883F-9417-48FA-9BBE-7916D0733AE6}" srcOrd="1" destOrd="0" parTransId="{7565F845-7192-4D57-B83F-044F9EE80483}" sibTransId="{65952211-D0CE-48D1-B006-5A0C3310292E}"/>
    <dgm:cxn modelId="{33BF5222-FBBE-4AAB-8124-68BB6B4ABAB5}" srcId="{832F325D-B442-4D85-9191-A7E15B145745}" destId="{A291C378-A3BB-4E64-ABCF-B943F5657A76}" srcOrd="0" destOrd="0" parTransId="{9BD06985-70C1-4E46-997E-6D3223B4C77C}" sibTransId="{C8F3B5B6-7FD9-4D34-A6F7-677E38430BD2}"/>
    <dgm:cxn modelId="{70B53460-5DAE-4F73-8487-9235F03BA693}" type="presOf" srcId="{2E6909A3-F4D9-4D4D-B760-5421C72B2186}" destId="{6BE8201B-C6D5-41BF-A367-02173F1C4934}" srcOrd="0" destOrd="0" presId="urn:microsoft.com/office/officeart/2005/8/layout/vList2"/>
    <dgm:cxn modelId="{B94C7C63-A9F1-47CF-B4B7-05E17D7C25D4}" type="presOf" srcId="{A291C378-A3BB-4E64-ABCF-B943F5657A76}" destId="{1F0BBC3D-CBF3-4322-AC54-BFA432919957}" srcOrd="0" destOrd="0" presId="urn:microsoft.com/office/officeart/2005/8/layout/vList2"/>
    <dgm:cxn modelId="{7E9E9555-01BA-4112-9CCD-AF0CEE58FEB4}" srcId="{832F325D-B442-4D85-9191-A7E15B145745}" destId="{2E6909A3-F4D9-4D4D-B760-5421C72B2186}" srcOrd="2" destOrd="0" parTransId="{310197B1-16A1-4364-9080-26B11493D55B}" sibTransId="{A673B03C-9CEF-4E73-B103-1FE4FD4CAC91}"/>
    <dgm:cxn modelId="{F9B57FC0-1ADD-4648-997E-CC29FF50A278}" type="presOf" srcId="{832F325D-B442-4D85-9191-A7E15B145745}" destId="{E7A8AC39-966C-4A95-A116-AF2C4938D73B}" srcOrd="0" destOrd="0" presId="urn:microsoft.com/office/officeart/2005/8/layout/vList2"/>
    <dgm:cxn modelId="{DAF1A6A5-DCB6-43B2-B920-91A60BE38224}" type="presParOf" srcId="{E7A8AC39-966C-4A95-A116-AF2C4938D73B}" destId="{1F0BBC3D-CBF3-4322-AC54-BFA432919957}" srcOrd="0" destOrd="0" presId="urn:microsoft.com/office/officeart/2005/8/layout/vList2"/>
    <dgm:cxn modelId="{E4397A3D-C398-48A8-8007-12B9704B527C}" type="presParOf" srcId="{E7A8AC39-966C-4A95-A116-AF2C4938D73B}" destId="{A7ECA3BC-1E1B-4E49-98E9-00ABAADFE2A3}" srcOrd="1" destOrd="0" presId="urn:microsoft.com/office/officeart/2005/8/layout/vList2"/>
    <dgm:cxn modelId="{FF0C7892-9862-480F-AD7E-FA380C44F7F8}" type="presParOf" srcId="{E7A8AC39-966C-4A95-A116-AF2C4938D73B}" destId="{44E3D5AF-49EB-41DA-BD68-C6558985D01C}" srcOrd="2" destOrd="0" presId="urn:microsoft.com/office/officeart/2005/8/layout/vList2"/>
    <dgm:cxn modelId="{BF56273D-7DB0-4117-B665-4210D42BB2B1}" type="presParOf" srcId="{E7A8AC39-966C-4A95-A116-AF2C4938D73B}" destId="{E82D9B3E-859F-4176-BCC6-530ABBBD2812}" srcOrd="3" destOrd="0" presId="urn:microsoft.com/office/officeart/2005/8/layout/vList2"/>
    <dgm:cxn modelId="{5A3713E3-3928-4646-898A-FB50A7EB0E7D}" type="presParOf" srcId="{E7A8AC39-966C-4A95-A116-AF2C4938D73B}" destId="{6BE8201B-C6D5-41BF-A367-02173F1C4934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F0BBC3D-CBF3-4322-AC54-BFA432919957}">
      <dsp:nvSpPr>
        <dsp:cNvPr id="0" name=""/>
        <dsp:cNvSpPr/>
      </dsp:nvSpPr>
      <dsp:spPr>
        <a:xfrm>
          <a:off x="0" y="588554"/>
          <a:ext cx="5019610" cy="1123199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2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82880" tIns="182880" rIns="182880" bIns="182880" numCol="1" spcCol="1270" anchor="ctr" anchorCtr="0">
          <a:noAutofit/>
        </a:bodyPr>
        <a:lstStyle/>
        <a:p>
          <a:pPr marL="0" lvl="0" indent="0" algn="l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800" kern="1200"/>
            <a:t>Barristers</a:t>
          </a:r>
          <a:endParaRPr lang="en-US" sz="4800" kern="1200"/>
        </a:p>
      </dsp:txBody>
      <dsp:txXfrm>
        <a:off x="54830" y="643384"/>
        <a:ext cx="4909950" cy="1013539"/>
      </dsp:txXfrm>
    </dsp:sp>
    <dsp:sp modelId="{44E3D5AF-49EB-41DA-BD68-C6558985D01C}">
      <dsp:nvSpPr>
        <dsp:cNvPr id="0" name=""/>
        <dsp:cNvSpPr/>
      </dsp:nvSpPr>
      <dsp:spPr>
        <a:xfrm>
          <a:off x="0" y="1849994"/>
          <a:ext cx="5019610" cy="1123199"/>
        </a:xfrm>
        <a:prstGeom prst="roundRect">
          <a:avLst/>
        </a:prstGeom>
        <a:gradFill rotWithShape="0">
          <a:gsLst>
            <a:gs pos="0">
              <a:schemeClr val="accent2">
                <a:hueOff val="56720"/>
                <a:satOff val="6519"/>
                <a:lumOff val="-5196"/>
                <a:alphaOff val="0"/>
                <a:tint val="96000"/>
                <a:lumMod val="100000"/>
              </a:schemeClr>
            </a:gs>
            <a:gs pos="78000">
              <a:schemeClr val="accent2">
                <a:hueOff val="56720"/>
                <a:satOff val="6519"/>
                <a:lumOff val="-5196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82880" tIns="182880" rIns="182880" bIns="182880" numCol="1" spcCol="1270" anchor="ctr" anchorCtr="0">
          <a:noAutofit/>
        </a:bodyPr>
        <a:lstStyle/>
        <a:p>
          <a:pPr marL="0" lvl="0" indent="0" algn="l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800" kern="1200"/>
            <a:t>Solicitors</a:t>
          </a:r>
          <a:endParaRPr lang="en-US" sz="4800" kern="1200"/>
        </a:p>
      </dsp:txBody>
      <dsp:txXfrm>
        <a:off x="54830" y="1904824"/>
        <a:ext cx="4909950" cy="1013539"/>
      </dsp:txXfrm>
    </dsp:sp>
    <dsp:sp modelId="{6BE8201B-C6D5-41BF-A367-02173F1C4934}">
      <dsp:nvSpPr>
        <dsp:cNvPr id="0" name=""/>
        <dsp:cNvSpPr/>
      </dsp:nvSpPr>
      <dsp:spPr>
        <a:xfrm>
          <a:off x="0" y="3111434"/>
          <a:ext cx="5019610" cy="1123199"/>
        </a:xfrm>
        <a:prstGeom prst="roundRect">
          <a:avLst/>
        </a:prstGeom>
        <a:gradFill rotWithShape="0">
          <a:gsLst>
            <a:gs pos="0">
              <a:schemeClr val="accent2">
                <a:hueOff val="113439"/>
                <a:satOff val="13039"/>
                <a:lumOff val="-10393"/>
                <a:alphaOff val="0"/>
                <a:tint val="96000"/>
                <a:lumMod val="100000"/>
              </a:schemeClr>
            </a:gs>
            <a:gs pos="78000">
              <a:schemeClr val="accent2">
                <a:hueOff val="113439"/>
                <a:satOff val="13039"/>
                <a:lumOff val="-10393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82880" tIns="182880" rIns="182880" bIns="182880" numCol="1" spcCol="1270" anchor="ctr" anchorCtr="0">
          <a:noAutofit/>
        </a:bodyPr>
        <a:lstStyle/>
        <a:p>
          <a:pPr marL="0" lvl="0" indent="0" algn="l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800" kern="1200"/>
            <a:t>Legal Executives</a:t>
          </a:r>
          <a:endParaRPr lang="en-US" sz="4800" kern="1200"/>
        </a:p>
      </dsp:txBody>
      <dsp:txXfrm>
        <a:off x="54830" y="3166264"/>
        <a:ext cx="4909950" cy="101353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498" name="Rectangle 2">
            <a:extLst>
              <a:ext uri="{FF2B5EF4-FFF2-40B4-BE49-F238E27FC236}">
                <a16:creationId xmlns:a16="http://schemas.microsoft.com/office/drawing/2014/main" id="{D8445041-606D-172B-642B-512CA8B02BA9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65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0965" tIns="45482" rIns="90965" bIns="45482" numCol="1" anchor="t" anchorCtr="0" compatLnSpc="1">
            <a:prstTxWarp prst="textNoShape">
              <a:avLst/>
            </a:prstTxWarp>
          </a:bodyPr>
          <a:lstStyle>
            <a:lvl1pPr defTabSz="909638" eaLnBrk="0" fontAlgn="auto" hangingPunct="0">
              <a:spcBef>
                <a:spcPts val="0"/>
              </a:spcBef>
              <a:spcAft>
                <a:spcPts val="0"/>
              </a:spcAft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06499" name="Rectangle 3">
            <a:extLst>
              <a:ext uri="{FF2B5EF4-FFF2-40B4-BE49-F238E27FC236}">
                <a16:creationId xmlns:a16="http://schemas.microsoft.com/office/drawing/2014/main" id="{4377123F-A00F-7228-96B8-F513F6064830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4613" y="0"/>
            <a:ext cx="2971800" cy="465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0965" tIns="45482" rIns="90965" bIns="45482" numCol="1" anchor="t" anchorCtr="0" compatLnSpc="1">
            <a:prstTxWarp prst="textNoShape">
              <a:avLst/>
            </a:prstTxWarp>
          </a:bodyPr>
          <a:lstStyle>
            <a:lvl1pPr algn="r" defTabSz="909638" eaLnBrk="0" fontAlgn="auto" hangingPunct="0">
              <a:spcBef>
                <a:spcPts val="0"/>
              </a:spcBef>
              <a:spcAft>
                <a:spcPts val="0"/>
              </a:spcAft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06500" name="Rectangle 4">
            <a:extLst>
              <a:ext uri="{FF2B5EF4-FFF2-40B4-BE49-F238E27FC236}">
                <a16:creationId xmlns:a16="http://schemas.microsoft.com/office/drawing/2014/main" id="{3B389437-75CD-71B3-E26E-9719ADF3A8A8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829675"/>
            <a:ext cx="2971800" cy="465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0965" tIns="45482" rIns="90965" bIns="45482" numCol="1" anchor="b" anchorCtr="0" compatLnSpc="1">
            <a:prstTxWarp prst="textNoShape">
              <a:avLst/>
            </a:prstTxWarp>
          </a:bodyPr>
          <a:lstStyle>
            <a:lvl1pPr defTabSz="909638" eaLnBrk="0" fontAlgn="auto" hangingPunct="0">
              <a:spcBef>
                <a:spcPts val="0"/>
              </a:spcBef>
              <a:spcAft>
                <a:spcPts val="0"/>
              </a:spcAft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06501" name="Rectangle 5">
            <a:extLst>
              <a:ext uri="{FF2B5EF4-FFF2-40B4-BE49-F238E27FC236}">
                <a16:creationId xmlns:a16="http://schemas.microsoft.com/office/drawing/2014/main" id="{BB24C1D4-F933-59AC-D0DC-ECB3A81DC5F8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4613" y="8829675"/>
            <a:ext cx="2971800" cy="465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0965" tIns="45482" rIns="90965" bIns="45482" numCol="1" anchor="b" anchorCtr="0" compatLnSpc="1">
            <a:prstTxWarp prst="textNoShape">
              <a:avLst/>
            </a:prstTxWarp>
          </a:bodyPr>
          <a:lstStyle>
            <a:lvl1pPr algn="r" defTabSz="909638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fld id="{A9A117D9-85BC-4950-9944-3302379029D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>
            <a:extLst>
              <a:ext uri="{FF2B5EF4-FFF2-40B4-BE49-F238E27FC236}">
                <a16:creationId xmlns:a16="http://schemas.microsoft.com/office/drawing/2014/main" id="{55329A91-739E-59DF-DB91-D9FC5BBABE43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65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0965" tIns="45482" rIns="90965" bIns="45482" numCol="1" anchor="t" anchorCtr="0" compatLnSpc="1">
            <a:prstTxWarp prst="textNoShape">
              <a:avLst/>
            </a:prstTxWarp>
          </a:bodyPr>
          <a:lstStyle>
            <a:lvl1pPr defTabSz="909638" eaLnBrk="0" fontAlgn="auto" hangingPunct="0">
              <a:spcBef>
                <a:spcPts val="0"/>
              </a:spcBef>
              <a:spcAft>
                <a:spcPts val="0"/>
              </a:spcAft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7891" name="Rectangle 3">
            <a:extLst>
              <a:ext uri="{FF2B5EF4-FFF2-40B4-BE49-F238E27FC236}">
                <a16:creationId xmlns:a16="http://schemas.microsoft.com/office/drawing/2014/main" id="{868E14AF-E0A8-07C6-9AAB-F8DB5CF232A8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65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0965" tIns="45482" rIns="90965" bIns="45482" numCol="1" anchor="t" anchorCtr="0" compatLnSpc="1">
            <a:prstTxWarp prst="textNoShape">
              <a:avLst/>
            </a:prstTxWarp>
          </a:bodyPr>
          <a:lstStyle>
            <a:lvl1pPr algn="r" defTabSz="909638" eaLnBrk="0" fontAlgn="auto" hangingPunct="0">
              <a:spcBef>
                <a:spcPts val="0"/>
              </a:spcBef>
              <a:spcAft>
                <a:spcPts val="0"/>
              </a:spcAft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148" name="Rectangle 4">
            <a:extLst>
              <a:ext uri="{FF2B5EF4-FFF2-40B4-BE49-F238E27FC236}">
                <a16:creationId xmlns:a16="http://schemas.microsoft.com/office/drawing/2014/main" id="{F93ED2C8-5F5F-C22A-5062-E6050663B800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06488" y="698500"/>
            <a:ext cx="4646612" cy="3484563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7893" name="Rectangle 5">
            <a:extLst>
              <a:ext uri="{FF2B5EF4-FFF2-40B4-BE49-F238E27FC236}">
                <a16:creationId xmlns:a16="http://schemas.microsoft.com/office/drawing/2014/main" id="{D248E844-F1AD-94A1-C5E8-02541E070B48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416425"/>
            <a:ext cx="5486400" cy="4181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0965" tIns="45482" rIns="90965" bIns="45482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37894" name="Rectangle 6">
            <a:extLst>
              <a:ext uri="{FF2B5EF4-FFF2-40B4-BE49-F238E27FC236}">
                <a16:creationId xmlns:a16="http://schemas.microsoft.com/office/drawing/2014/main" id="{493DFD53-13EF-CF6A-D010-6BC965E64F07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829675"/>
            <a:ext cx="2971800" cy="465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0965" tIns="45482" rIns="90965" bIns="45482" numCol="1" anchor="b" anchorCtr="0" compatLnSpc="1">
            <a:prstTxWarp prst="textNoShape">
              <a:avLst/>
            </a:prstTxWarp>
          </a:bodyPr>
          <a:lstStyle>
            <a:lvl1pPr defTabSz="909638" eaLnBrk="0" fontAlgn="auto" hangingPunct="0">
              <a:spcBef>
                <a:spcPts val="0"/>
              </a:spcBef>
              <a:spcAft>
                <a:spcPts val="0"/>
              </a:spcAft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7895" name="Rectangle 7">
            <a:extLst>
              <a:ext uri="{FF2B5EF4-FFF2-40B4-BE49-F238E27FC236}">
                <a16:creationId xmlns:a16="http://schemas.microsoft.com/office/drawing/2014/main" id="{C354D77D-7A9E-E6FD-FC97-1F22DDF4628B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829675"/>
            <a:ext cx="2971800" cy="465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0965" tIns="45482" rIns="90965" bIns="45482" numCol="1" anchor="b" anchorCtr="0" compatLnSpc="1">
            <a:prstTxWarp prst="textNoShape">
              <a:avLst/>
            </a:prstTxWarp>
          </a:bodyPr>
          <a:lstStyle>
            <a:lvl1pPr algn="r" defTabSz="909638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fld id="{6E4181A9-45F1-436A-AD21-D3B0A61B6F29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7">
            <a:extLst>
              <a:ext uri="{FF2B5EF4-FFF2-40B4-BE49-F238E27FC236}">
                <a16:creationId xmlns:a16="http://schemas.microsoft.com/office/drawing/2014/main" id="{5B8D111F-D16B-4791-A8CF-A93DB2C28DA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9638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909638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909638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909638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909638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909638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909638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909638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909638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B1DFFAA9-A8AB-462D-877E-0CCD9AF66442}" type="slidenum">
              <a:rPr lang="en-US" altLang="en-US" smtClean="0"/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en-US" altLang="en-US"/>
          </a:p>
        </p:txBody>
      </p:sp>
      <p:sp>
        <p:nvSpPr>
          <p:cNvPr id="9219" name="Rectangle 2">
            <a:extLst>
              <a:ext uri="{FF2B5EF4-FFF2-40B4-BE49-F238E27FC236}">
                <a16:creationId xmlns:a16="http://schemas.microsoft.com/office/drawing/2014/main" id="{859BD1D9-B3D7-47C9-4068-0DCA88770414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220" name="Rectangle 3">
            <a:extLst>
              <a:ext uri="{FF2B5EF4-FFF2-40B4-BE49-F238E27FC236}">
                <a16:creationId xmlns:a16="http://schemas.microsoft.com/office/drawing/2014/main" id="{6619C75E-2E44-5341-AD80-FCEF53A04BC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r>
              <a:rPr lang="en-GB" altLang="en-US" b="1" i="1"/>
              <a:t>Notes:</a:t>
            </a:r>
            <a:endParaRPr lang="en-US" altLang="en-US" b="1" i="1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402605-7320-4EEF-8918-9240D5027D6B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945480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17">
            <a:extLst>
              <a:ext uri="{FF2B5EF4-FFF2-40B4-BE49-F238E27FC236}">
                <a16:creationId xmlns:a16="http://schemas.microsoft.com/office/drawing/2014/main" id="{302EC168-AF98-56D0-5EF6-0594CDF6CE5F}"/>
              </a:ext>
            </a:extLst>
          </p:cNvPr>
          <p:cNvGrpSpPr>
            <a:grpSpLocks/>
          </p:cNvGrpSpPr>
          <p:nvPr/>
        </p:nvGrpSpPr>
        <p:grpSpPr bwMode="auto">
          <a:xfrm>
            <a:off x="-7938" y="-7938"/>
            <a:ext cx="9170988" cy="6873876"/>
            <a:chOff x="-8466" y="-8468"/>
            <a:chExt cx="9171316" cy="6874935"/>
          </a:xfrm>
        </p:grpSpPr>
        <p:cxnSp>
          <p:nvCxnSpPr>
            <p:cNvPr id="5" name="Straight Connector 4">
              <a:extLst>
                <a:ext uri="{FF2B5EF4-FFF2-40B4-BE49-F238E27FC236}">
                  <a16:creationId xmlns:a16="http://schemas.microsoft.com/office/drawing/2014/main" id="{B68F4479-757B-F7AC-0E2A-CD440E89D708}"/>
                </a:ext>
              </a:extLst>
            </p:cNvPr>
            <p:cNvCxnSpPr/>
            <p:nvPr/>
          </p:nvCxnSpPr>
          <p:spPr>
            <a:xfrm flipV="1">
              <a:off x="5130456" y="4175239"/>
              <a:ext cx="4022869" cy="2683288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Straight Connector 5">
              <a:extLst>
                <a:ext uri="{FF2B5EF4-FFF2-40B4-BE49-F238E27FC236}">
                  <a16:creationId xmlns:a16="http://schemas.microsoft.com/office/drawing/2014/main" id="{F242BD05-C0AD-AFDA-D6EA-D7CDF0EA59F8}"/>
                </a:ext>
              </a:extLst>
            </p:cNvPr>
            <p:cNvCxnSpPr/>
            <p:nvPr/>
          </p:nvCxnSpPr>
          <p:spPr>
            <a:xfrm>
              <a:off x="7043462" y="-529"/>
              <a:ext cx="1217656" cy="685905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7" name="Freeform 29">
              <a:extLst>
                <a:ext uri="{FF2B5EF4-FFF2-40B4-BE49-F238E27FC236}">
                  <a16:creationId xmlns:a16="http://schemas.microsoft.com/office/drawing/2014/main" id="{B198770A-58FE-DDC7-D538-6D8D62901D0C}"/>
                </a:ext>
              </a:extLst>
            </p:cNvPr>
            <p:cNvSpPr/>
            <p:nvPr/>
          </p:nvSpPr>
          <p:spPr>
            <a:xfrm>
              <a:off x="6892644" y="-529"/>
              <a:ext cx="2268619" cy="686699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" name="Freeform 30">
              <a:extLst>
                <a:ext uri="{FF2B5EF4-FFF2-40B4-BE49-F238E27FC236}">
                  <a16:creationId xmlns:a16="http://schemas.microsoft.com/office/drawing/2014/main" id="{BBE5F7FC-C949-9689-94D9-9F439BB0C1A3}"/>
                </a:ext>
              </a:extLst>
            </p:cNvPr>
            <p:cNvSpPr/>
            <p:nvPr/>
          </p:nvSpPr>
          <p:spPr>
            <a:xfrm>
              <a:off x="7205393" y="-8468"/>
              <a:ext cx="1947932" cy="6866996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31">
              <a:extLst>
                <a:ext uri="{FF2B5EF4-FFF2-40B4-BE49-F238E27FC236}">
                  <a16:creationId xmlns:a16="http://schemas.microsoft.com/office/drawing/2014/main" id="{8D62162D-644B-2C82-CD33-04394FCB709E}"/>
                </a:ext>
              </a:extLst>
            </p:cNvPr>
            <p:cNvSpPr/>
            <p:nvPr/>
          </p:nvSpPr>
          <p:spPr>
            <a:xfrm>
              <a:off x="6638635" y="3919613"/>
              <a:ext cx="2513103" cy="2938915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32">
              <a:extLst>
                <a:ext uri="{FF2B5EF4-FFF2-40B4-BE49-F238E27FC236}">
                  <a16:creationId xmlns:a16="http://schemas.microsoft.com/office/drawing/2014/main" id="{05AFD4F7-3600-444D-EA0E-5EDC78EA9A6F}"/>
                </a:ext>
              </a:extLst>
            </p:cNvPr>
            <p:cNvSpPr/>
            <p:nvPr/>
          </p:nvSpPr>
          <p:spPr>
            <a:xfrm>
              <a:off x="7010123" y="-8468"/>
              <a:ext cx="2143202" cy="6866996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33">
              <a:extLst>
                <a:ext uri="{FF2B5EF4-FFF2-40B4-BE49-F238E27FC236}">
                  <a16:creationId xmlns:a16="http://schemas.microsoft.com/office/drawing/2014/main" id="{066E81BB-2C2E-DE95-7741-74C30268118E}"/>
                </a:ext>
              </a:extLst>
            </p:cNvPr>
            <p:cNvSpPr/>
            <p:nvPr/>
          </p:nvSpPr>
          <p:spPr>
            <a:xfrm>
              <a:off x="8296044" y="-8468"/>
              <a:ext cx="857281" cy="6866996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34">
              <a:extLst>
                <a:ext uri="{FF2B5EF4-FFF2-40B4-BE49-F238E27FC236}">
                  <a16:creationId xmlns:a16="http://schemas.microsoft.com/office/drawing/2014/main" id="{A2651913-A841-4449-C57D-2CF747264E15}"/>
                </a:ext>
              </a:extLst>
            </p:cNvPr>
            <p:cNvSpPr/>
            <p:nvPr/>
          </p:nvSpPr>
          <p:spPr>
            <a:xfrm>
              <a:off x="8094425" y="-8468"/>
              <a:ext cx="1066838" cy="6866996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35">
              <a:extLst>
                <a:ext uri="{FF2B5EF4-FFF2-40B4-BE49-F238E27FC236}">
                  <a16:creationId xmlns:a16="http://schemas.microsoft.com/office/drawing/2014/main" id="{CE2ACADA-6C3B-CCFA-E387-D897382374A6}"/>
                </a:ext>
              </a:extLst>
            </p:cNvPr>
            <p:cNvSpPr/>
            <p:nvPr/>
          </p:nvSpPr>
          <p:spPr>
            <a:xfrm>
              <a:off x="8069024" y="4894488"/>
              <a:ext cx="1093826" cy="1964040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17">
              <a:extLst>
                <a:ext uri="{FF2B5EF4-FFF2-40B4-BE49-F238E27FC236}">
                  <a16:creationId xmlns:a16="http://schemas.microsoft.com/office/drawing/2014/main" id="{7C1D5BD8-2C5E-95E9-F175-983A289B6A47}"/>
                </a:ext>
              </a:extLst>
            </p:cNvPr>
            <p:cNvSpPr/>
            <p:nvPr/>
          </p:nvSpPr>
          <p:spPr>
            <a:xfrm>
              <a:off x="-8466" y="-8468"/>
              <a:ext cx="863632" cy="5698416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30595" y="2404534"/>
            <a:ext cx="5826719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30595" y="4050834"/>
            <a:ext cx="5826719" cy="1096899"/>
          </a:xfrm>
        </p:spPr>
        <p:txBody>
          <a:bodyPr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5" name="Date Placeholder 3">
            <a:extLst>
              <a:ext uri="{FF2B5EF4-FFF2-40B4-BE49-F238E27FC236}">
                <a16:creationId xmlns:a16="http://schemas.microsoft.com/office/drawing/2014/main" id="{1F174349-1E05-FF29-E466-892E342AC5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6" name="Footer Placeholder 4">
            <a:extLst>
              <a:ext uri="{FF2B5EF4-FFF2-40B4-BE49-F238E27FC236}">
                <a16:creationId xmlns:a16="http://schemas.microsoft.com/office/drawing/2014/main" id="{B8D7AA73-5CC6-CCC4-10C1-B837651231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7" name="Slide Number Placeholder 5">
            <a:extLst>
              <a:ext uri="{FF2B5EF4-FFF2-40B4-BE49-F238E27FC236}">
                <a16:creationId xmlns:a16="http://schemas.microsoft.com/office/drawing/2014/main" id="{909F0762-8002-C6FD-89F8-888AAE61BC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9E9D6C-0970-4D91-93B5-23904FABDD7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14290436"/>
      </p:ext>
    </p:extLst>
  </p:cSld>
  <p:clrMapOvr>
    <a:masterClrMapping/>
  </p:clrMapOvr>
  <p:transition spd="med"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D7DD76-BD65-5250-4AE3-2DCA63E350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F2483E-6E53-29A1-9D90-725F3EDECA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BE3765D-BC8D-D077-8385-1E357064E0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0D31B6-AF1C-4C26-922F-1AC4AE1E7E6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85132889"/>
      </p:ext>
    </p:extLst>
  </p:cSld>
  <p:clrMapOvr>
    <a:masterClrMapping/>
  </p:clrMapOvr>
  <p:transition spd="med"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2700868"/>
            <a:ext cx="6347715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860400"/>
          </a:xfrm>
        </p:spPr>
        <p:txBody>
          <a:bodyPr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AC8556-86CD-9229-2E1B-DC73C268B0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802F13E-A374-5553-E9C6-EFA7ACED3B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BA4B39-E3C3-72F8-F458-0829B8D043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EC02C6-7B01-46D9-BB50-56195D577F0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98098250"/>
      </p:ext>
    </p:extLst>
  </p:cSld>
  <p:clrMapOvr>
    <a:masterClrMapping/>
  </p:clrMapOvr>
  <p:transition spd="med"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2160589"/>
            <a:ext cx="3088109" cy="388077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9204" y="2160590"/>
            <a:ext cx="3088110" cy="388077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7CD861C0-F418-756C-F7AA-413ECA76AB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2BF234B8-2438-06DF-4377-B681305D19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8C46F822-004B-D430-E8B4-B2B98630FE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195B3F-07FF-4936-86FF-14584CEE410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95479192"/>
      </p:ext>
    </p:extLst>
  </p:cSld>
  <p:clrMapOvr>
    <a:masterClrMapping/>
  </p:clrMapOvr>
  <p:transition spd="med"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599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66640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866640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D6581F4A-252D-3C89-10A0-3502809AB6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5902EC17-0327-10B0-B849-A4C0314A7A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CFAA5B19-DC11-120E-C546-E602D1E4BB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75B4C4-CB39-4FEB-9C8C-01F1FC6A4D4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72726185"/>
      </p:ext>
    </p:extLst>
  </p:cSld>
  <p:clrMapOvr>
    <a:masterClrMapping/>
  </p:clrMapOvr>
  <p:transition spd="med"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4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FE2AF480-5B69-CA31-D0E5-5E65A539DF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538C544C-2F8F-9287-A497-28B60F7C6A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546BD46A-D78F-F688-EEEB-960D005B85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1A4EAD-CE9C-4FB1-8DBA-95F4DCEA58A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37614761"/>
      </p:ext>
    </p:extLst>
  </p:cSld>
  <p:clrMapOvr>
    <a:masterClrMapping/>
  </p:clrMapOvr>
  <p:transition spd="med"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87B0916A-EAE9-9F8D-2DB0-F2BA48F2D3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Footer Placeholder 4">
            <a:extLst>
              <a:ext uri="{FF2B5EF4-FFF2-40B4-BE49-F238E27FC236}">
                <a16:creationId xmlns:a16="http://schemas.microsoft.com/office/drawing/2014/main" id="{581ED41B-AF6A-BF2B-E16E-C86458059D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A5D9006-2E50-1703-0C60-94C28F66E5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ED0952-6692-4D8D-BA81-E5F139C1747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29394544"/>
      </p:ext>
    </p:extLst>
  </p:cSld>
  <p:clrMapOvr>
    <a:masterClrMapping/>
  </p:clrMapOvr>
  <p:transition spd="med"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1498604"/>
            <a:ext cx="2790182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1275" y="514925"/>
            <a:ext cx="3386037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2777069"/>
            <a:ext cx="2790182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76D5773-A18E-4868-19AF-92D55DB08A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DB1F2D44-7116-56B1-7683-4BB9E2608D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D3600396-270B-D2DB-0F54-13A8A79571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C4B235-6BD7-437C-821A-954B29B7EE4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94712083"/>
      </p:ext>
    </p:extLst>
  </p:cSld>
  <p:clrMapOvr>
    <a:masterClrMapping/>
  </p:clrMapOvr>
  <p:transition spd="med"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4800600"/>
            <a:ext cx="6347714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" y="609600"/>
            <a:ext cx="6347714" cy="3845718"/>
          </a:xfrm>
        </p:spPr>
        <p:txBody>
          <a:bodyPr rtlCol="0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5367338"/>
            <a:ext cx="6347714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0D08CAD0-069D-B2DE-864D-D57BBAA4D1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5140BF88-3AAF-50CD-CB32-0737194A02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1B656937-0654-9A58-F423-DD0B9810DC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9F5EBC6-B365-45F6-A3A6-DD9C7821A72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25294959"/>
      </p:ext>
    </p:extLst>
  </p:cSld>
  <p:clrMapOvr>
    <a:masterClrMapping/>
  </p:clrMapOvr>
  <p:transition spd="med"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4470400"/>
            <a:ext cx="6347714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554607-709B-8DEB-0504-524849285A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097F9A-3775-6190-C029-C0A4F2314D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EC108A-C0AB-3B40-BD92-797B39D7F4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B39FC5-61BB-4AC0-BD9F-DC07199E3A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13647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17">
            <a:extLst>
              <a:ext uri="{FF2B5EF4-FFF2-40B4-BE49-F238E27FC236}">
                <a16:creationId xmlns:a16="http://schemas.microsoft.com/office/drawing/2014/main" id="{E0EB8568-1F18-8D00-64E2-B9903C1AE8D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82600" y="790575"/>
            <a:ext cx="457200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5pPr>
            <a:lvl6pPr marL="25146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6pPr>
            <a:lvl7pPr marL="29718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7pPr>
            <a:lvl8pPr marL="34290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8pPr>
            <a:lvl9pPr marL="38862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9pPr>
          </a:lstStyle>
          <a:p>
            <a:pPr eaLnBrk="1" hangingPunct="1"/>
            <a:r>
              <a:rPr lang="en-US" altLang="en-US" sz="8000">
                <a:solidFill>
                  <a:srgbClr val="90A2CF"/>
                </a:solidFill>
                <a:latin typeface="Arial" panose="020B0604020202020204" pitchFamily="34" charset="0"/>
              </a:rPr>
              <a:t>“</a:t>
            </a:r>
          </a:p>
        </p:txBody>
      </p:sp>
      <p:sp>
        <p:nvSpPr>
          <p:cNvPr id="5" name="TextBox 18">
            <a:extLst>
              <a:ext uri="{FF2B5EF4-FFF2-40B4-BE49-F238E27FC236}">
                <a16:creationId xmlns:a16="http://schemas.microsoft.com/office/drawing/2014/main" id="{AB146ED3-B2E8-EE4A-E859-34AC7926A5B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48463" y="2886075"/>
            <a:ext cx="457200" cy="5857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5pPr>
            <a:lvl6pPr marL="25146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6pPr>
            <a:lvl7pPr marL="29718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7pPr>
            <a:lvl8pPr marL="34290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8pPr>
            <a:lvl9pPr marL="38862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9pPr>
          </a:lstStyle>
          <a:p>
            <a:pPr eaLnBrk="1" hangingPunct="1"/>
            <a:r>
              <a:rPr lang="en-US" altLang="en-US" sz="8000">
                <a:solidFill>
                  <a:srgbClr val="90A2CF"/>
                </a:solidFill>
                <a:latin typeface="Arial" panose="020B0604020202020204" pitchFamily="34" charset="0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01074" y="3632200"/>
            <a:ext cx="541980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470400"/>
            <a:ext cx="6347715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Date Placeholder 3">
            <a:extLst>
              <a:ext uri="{FF2B5EF4-FFF2-40B4-BE49-F238E27FC236}">
                <a16:creationId xmlns:a16="http://schemas.microsoft.com/office/drawing/2014/main" id="{4D3F21A4-8CB7-9C9E-94DC-E94F9E524C59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Footer Placeholder 4">
            <a:extLst>
              <a:ext uri="{FF2B5EF4-FFF2-40B4-BE49-F238E27FC236}">
                <a16:creationId xmlns:a16="http://schemas.microsoft.com/office/drawing/2014/main" id="{AE43AAF6-834A-4B57-6232-EA4985C6A1FD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3BF8FD22-80A2-A49D-B5FE-0F11D31B157E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FB3721-8F45-46A7-A652-A752EBFF9B6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6141395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1931988"/>
            <a:ext cx="6347715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BAC15D-EA47-5C68-715A-B7FEE509CE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D0F0E0-7FE8-08E6-B31D-7BF4745A1A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AFF15C-A31C-FBED-4BD6-E38262D6CE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11DFCD-910A-405D-BDB7-761940F0E92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8083337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17">
            <a:extLst>
              <a:ext uri="{FF2B5EF4-FFF2-40B4-BE49-F238E27FC236}">
                <a16:creationId xmlns:a16="http://schemas.microsoft.com/office/drawing/2014/main" id="{C12B3A3C-5660-6568-9B5C-C60D9C51DB2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82600" y="790575"/>
            <a:ext cx="457200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5pPr>
            <a:lvl6pPr marL="25146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6pPr>
            <a:lvl7pPr marL="29718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7pPr>
            <a:lvl8pPr marL="34290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8pPr>
            <a:lvl9pPr marL="38862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9pPr>
          </a:lstStyle>
          <a:p>
            <a:pPr eaLnBrk="1" hangingPunct="1"/>
            <a:r>
              <a:rPr lang="en-US" altLang="en-US" sz="8000">
                <a:solidFill>
                  <a:srgbClr val="90A2CF"/>
                </a:solidFill>
                <a:latin typeface="Arial" panose="020B0604020202020204" pitchFamily="34" charset="0"/>
              </a:rPr>
              <a:t>“</a:t>
            </a:r>
          </a:p>
        </p:txBody>
      </p:sp>
      <p:sp>
        <p:nvSpPr>
          <p:cNvPr id="5" name="TextBox 18">
            <a:extLst>
              <a:ext uri="{FF2B5EF4-FFF2-40B4-BE49-F238E27FC236}">
                <a16:creationId xmlns:a16="http://schemas.microsoft.com/office/drawing/2014/main" id="{38163C9D-3466-B152-8971-E99C477F0D4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48463" y="2886075"/>
            <a:ext cx="457200" cy="5857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5pPr>
            <a:lvl6pPr marL="25146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6pPr>
            <a:lvl7pPr marL="29718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7pPr>
            <a:lvl8pPr marL="34290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8pPr>
            <a:lvl9pPr marL="38862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9pPr>
          </a:lstStyle>
          <a:p>
            <a:pPr eaLnBrk="1" hangingPunct="1"/>
            <a:r>
              <a:rPr lang="en-US" altLang="en-US" sz="8000">
                <a:solidFill>
                  <a:srgbClr val="90A2CF"/>
                </a:solidFill>
                <a:latin typeface="Arial" panose="020B0604020202020204" pitchFamily="34" charset="0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Date Placeholder 3">
            <a:extLst>
              <a:ext uri="{FF2B5EF4-FFF2-40B4-BE49-F238E27FC236}">
                <a16:creationId xmlns:a16="http://schemas.microsoft.com/office/drawing/2014/main" id="{8D3C3279-5067-7942-0C07-EA479A37814D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Footer Placeholder 4">
            <a:extLst>
              <a:ext uri="{FF2B5EF4-FFF2-40B4-BE49-F238E27FC236}">
                <a16:creationId xmlns:a16="http://schemas.microsoft.com/office/drawing/2014/main" id="{F21C03BD-C761-9053-6138-81D8A7D2DE5F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08B2227B-6EDE-260C-A72C-993EAF1A4F62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DA7D2E-7F22-4610-8845-7D2EF0B2173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6674533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5848" y="609600"/>
            <a:ext cx="6341465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B5B9A3-8637-F7B7-0A03-2DAD3D6423FA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D04477E-1B0F-9598-E640-951A8DFA7F3D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F80C672-9CD3-627E-E726-BA446CD42F30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2405ED-9FF9-467F-9764-2867704D95A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2149422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BB6295-21F7-A4E6-694B-E9CA3F3B2C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C9502F1-24D3-E6AE-998A-74FACD6919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879877-648D-7E76-9B53-183237B413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19A7C-3AA3-48EB-80F1-D1DE5B0C8C3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12119459"/>
      </p:ext>
    </p:extLst>
  </p:cSld>
  <p:clrMapOvr>
    <a:masterClrMapping/>
  </p:clrMapOvr>
  <p:transition spd="med">
    <p:dissolve/>
  </p:transition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5977312" y="609600"/>
            <a:ext cx="978812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599" y="609600"/>
            <a:ext cx="5195026" cy="525145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D555D7C-1C6A-29E2-135A-38343840C5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9159B4-0836-A703-2352-CB965B431B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49DC3A-AD7E-E15C-9179-D0A40639F7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EEFE20-AFE9-4A0E-810D-75C82EA69B1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02090219"/>
      </p:ext>
    </p:extLst>
  </p:cSld>
  <p:clrMapOvr>
    <a:masterClrMapping/>
  </p:clrMapOvr>
  <p:transition spd="med">
    <p:dissolve/>
  </p:transition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301625" y="228600"/>
            <a:ext cx="8540750" cy="58705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3" name="Date Placeholder 9">
            <a:extLst>
              <a:ext uri="{FF2B5EF4-FFF2-40B4-BE49-F238E27FC236}">
                <a16:creationId xmlns:a16="http://schemas.microsoft.com/office/drawing/2014/main" id="{06718A3A-5BA5-E5D4-2AD4-8A6EA3F3B6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Footer Placeholder 21">
            <a:extLst>
              <a:ext uri="{FF2B5EF4-FFF2-40B4-BE49-F238E27FC236}">
                <a16:creationId xmlns:a16="http://schemas.microsoft.com/office/drawing/2014/main" id="{1AE47C43-CEB1-5B73-0415-EE85337C6D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17">
            <a:extLst>
              <a:ext uri="{FF2B5EF4-FFF2-40B4-BE49-F238E27FC236}">
                <a16:creationId xmlns:a16="http://schemas.microsoft.com/office/drawing/2014/main" id="{EBA54AB4-D675-B8E6-D68D-61BAA3181C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191ABB-CEE5-447D-B367-E6B9921E9C5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86184120"/>
      </p:ext>
    </p:extLst>
  </p:cSld>
  <p:clrMapOvr>
    <a:masterClrMapping/>
  </p:clrMapOvr>
  <p:transition spd="med"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16">
            <a:extLst>
              <a:ext uri="{FF2B5EF4-FFF2-40B4-BE49-F238E27FC236}">
                <a16:creationId xmlns:a16="http://schemas.microsoft.com/office/drawing/2014/main" id="{AA0112C7-B2AD-D747-B3A1-D6D9AC2381C6}"/>
              </a:ext>
            </a:extLst>
          </p:cNvPr>
          <p:cNvGrpSpPr>
            <a:grpSpLocks/>
          </p:cNvGrpSpPr>
          <p:nvPr/>
        </p:nvGrpSpPr>
        <p:grpSpPr bwMode="auto">
          <a:xfrm>
            <a:off x="-7938" y="-7938"/>
            <a:ext cx="9170988" cy="6873876"/>
            <a:chOff x="-8467" y="-8468"/>
            <a:chExt cx="9171317" cy="6874935"/>
          </a:xfrm>
        </p:grpSpPr>
        <p:sp>
          <p:nvSpPr>
            <p:cNvPr id="7" name="Freeform 6">
              <a:extLst>
                <a:ext uri="{FF2B5EF4-FFF2-40B4-BE49-F238E27FC236}">
                  <a16:creationId xmlns:a16="http://schemas.microsoft.com/office/drawing/2014/main" id="{840FA1D9-1DA9-6CAF-51DE-F92568628B2D}"/>
                </a:ext>
              </a:extLst>
            </p:cNvPr>
            <p:cNvSpPr/>
            <p:nvPr/>
          </p:nvSpPr>
          <p:spPr>
            <a:xfrm>
              <a:off x="-8467" y="4013290"/>
              <a:ext cx="457217" cy="2853177"/>
            </a:xfrm>
            <a:custGeom>
              <a:avLst/>
              <a:gdLst/>
              <a:ahLst/>
              <a:cxnLst/>
              <a:rect l="l" t="t" r="r" b="b"/>
              <a:pathLst>
                <a:path w="457200" h="2853267">
                  <a:moveTo>
                    <a:pt x="0" y="0"/>
                  </a:moveTo>
                  <a:lnTo>
                    <a:pt x="457200" y="2853267"/>
                  </a:lnTo>
                  <a:lnTo>
                    <a:pt x="0" y="2844800"/>
                  </a:lnTo>
                  <a:cubicBezTo>
                    <a:pt x="2822" y="1905000"/>
                    <a:pt x="5645" y="965200"/>
                    <a:pt x="0" y="0"/>
                  </a:cubicBez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92E24FE8-9924-0C79-ED4D-A3B37C2F099C}"/>
                </a:ext>
              </a:extLst>
            </p:cNvPr>
            <p:cNvCxnSpPr/>
            <p:nvPr/>
          </p:nvCxnSpPr>
          <p:spPr>
            <a:xfrm flipV="1">
              <a:off x="5130455" y="4175239"/>
              <a:ext cx="4022869" cy="2683288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E633D89F-D9D4-21F8-00A8-3A7A22D33BE6}"/>
                </a:ext>
              </a:extLst>
            </p:cNvPr>
            <p:cNvCxnSpPr/>
            <p:nvPr/>
          </p:nvCxnSpPr>
          <p:spPr>
            <a:xfrm>
              <a:off x="7043462" y="-529"/>
              <a:ext cx="1217656" cy="685905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Freeform 9">
              <a:extLst>
                <a:ext uri="{FF2B5EF4-FFF2-40B4-BE49-F238E27FC236}">
                  <a16:creationId xmlns:a16="http://schemas.microsoft.com/office/drawing/2014/main" id="{2F94D220-7D11-95B2-C9E6-253A8D25C5F0}"/>
                </a:ext>
              </a:extLst>
            </p:cNvPr>
            <p:cNvSpPr/>
            <p:nvPr/>
          </p:nvSpPr>
          <p:spPr>
            <a:xfrm>
              <a:off x="6892644" y="-529"/>
              <a:ext cx="2268619" cy="686699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1" name="Freeform 10">
              <a:extLst>
                <a:ext uri="{FF2B5EF4-FFF2-40B4-BE49-F238E27FC236}">
                  <a16:creationId xmlns:a16="http://schemas.microsoft.com/office/drawing/2014/main" id="{4B322720-E6EE-90BC-2D57-75FCA504E295}"/>
                </a:ext>
              </a:extLst>
            </p:cNvPr>
            <p:cNvSpPr/>
            <p:nvPr/>
          </p:nvSpPr>
          <p:spPr>
            <a:xfrm>
              <a:off x="7205393" y="-8468"/>
              <a:ext cx="1947932" cy="6866996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2" name="Freeform 11">
              <a:extLst>
                <a:ext uri="{FF2B5EF4-FFF2-40B4-BE49-F238E27FC236}">
                  <a16:creationId xmlns:a16="http://schemas.microsoft.com/office/drawing/2014/main" id="{BD1BAB7C-17F1-509F-014D-B9C96F72C14E}"/>
                </a:ext>
              </a:extLst>
            </p:cNvPr>
            <p:cNvSpPr/>
            <p:nvPr/>
          </p:nvSpPr>
          <p:spPr>
            <a:xfrm>
              <a:off x="6638634" y="3919613"/>
              <a:ext cx="2513103" cy="2938915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3" name="Freeform 12">
              <a:extLst>
                <a:ext uri="{FF2B5EF4-FFF2-40B4-BE49-F238E27FC236}">
                  <a16:creationId xmlns:a16="http://schemas.microsoft.com/office/drawing/2014/main" id="{68F3EA47-042F-B91A-0387-A0224B6CC02C}"/>
                </a:ext>
              </a:extLst>
            </p:cNvPr>
            <p:cNvSpPr/>
            <p:nvPr/>
          </p:nvSpPr>
          <p:spPr>
            <a:xfrm>
              <a:off x="7010123" y="-8468"/>
              <a:ext cx="2143202" cy="6866996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" name="Freeform 13">
              <a:extLst>
                <a:ext uri="{FF2B5EF4-FFF2-40B4-BE49-F238E27FC236}">
                  <a16:creationId xmlns:a16="http://schemas.microsoft.com/office/drawing/2014/main" id="{C849F2BA-6A4D-3E2A-D627-FED06A39F4DD}"/>
                </a:ext>
              </a:extLst>
            </p:cNvPr>
            <p:cNvSpPr/>
            <p:nvPr/>
          </p:nvSpPr>
          <p:spPr>
            <a:xfrm>
              <a:off x="8296044" y="-8468"/>
              <a:ext cx="857281" cy="6866996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Freeform 14">
              <a:extLst>
                <a:ext uri="{FF2B5EF4-FFF2-40B4-BE49-F238E27FC236}">
                  <a16:creationId xmlns:a16="http://schemas.microsoft.com/office/drawing/2014/main" id="{634FCC83-1DAF-2747-1DF9-104BB7B82909}"/>
                </a:ext>
              </a:extLst>
            </p:cNvPr>
            <p:cNvSpPr/>
            <p:nvPr/>
          </p:nvSpPr>
          <p:spPr>
            <a:xfrm>
              <a:off x="8094425" y="-8468"/>
              <a:ext cx="1066838" cy="6866996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Freeform 15">
              <a:extLst>
                <a:ext uri="{FF2B5EF4-FFF2-40B4-BE49-F238E27FC236}">
                  <a16:creationId xmlns:a16="http://schemas.microsoft.com/office/drawing/2014/main" id="{AD8F16B4-51FD-FFD6-750D-2E48AC2E41F6}"/>
                </a:ext>
              </a:extLst>
            </p:cNvPr>
            <p:cNvSpPr/>
            <p:nvPr/>
          </p:nvSpPr>
          <p:spPr>
            <a:xfrm>
              <a:off x="8069024" y="4894488"/>
              <a:ext cx="1093826" cy="1964040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1027" name="Title Placeholder 1">
            <a:extLst>
              <a:ext uri="{FF2B5EF4-FFF2-40B4-BE49-F238E27FC236}">
                <a16:creationId xmlns:a16="http://schemas.microsoft.com/office/drawing/2014/main" id="{33255EC3-8FF1-3C78-DBBD-1A2510941DE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609600" y="609600"/>
            <a:ext cx="6348413" cy="1320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</a:p>
        </p:txBody>
      </p:sp>
      <p:sp>
        <p:nvSpPr>
          <p:cNvPr id="1028" name="Text Placeholder 2">
            <a:extLst>
              <a:ext uri="{FF2B5EF4-FFF2-40B4-BE49-F238E27FC236}">
                <a16:creationId xmlns:a16="http://schemas.microsoft.com/office/drawing/2014/main" id="{E282A224-C7F1-D7CB-18ED-F804712F65D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09600" y="2160588"/>
            <a:ext cx="6348413" cy="3881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C42EB82-C25C-0FBC-E18B-7C2113C46A8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405438" y="6042025"/>
            <a:ext cx="6842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9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8C7229-4365-149F-8E68-A6422CAB9CA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09600" y="6042025"/>
            <a:ext cx="4622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9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DE8763-A1BB-C2E9-6B42-0F922BF0FB2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45250" y="6042025"/>
            <a:ext cx="51276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900" smtClean="0">
                <a:solidFill>
                  <a:schemeClr val="accent1"/>
                </a:solidFill>
                <a:latin typeface="+mn-lt"/>
              </a:defRPr>
            </a:lvl1pPr>
          </a:lstStyle>
          <a:p>
            <a:pPr>
              <a:defRPr/>
            </a:pPr>
            <a:fld id="{B4119B3B-B9CE-4EE0-A9A0-19B83A39C85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28" r:id="rId1"/>
    <p:sldLayoutId id="2147483815" r:id="rId2"/>
    <p:sldLayoutId id="2147483816" r:id="rId3"/>
    <p:sldLayoutId id="2147483817" r:id="rId4"/>
    <p:sldLayoutId id="2147483818" r:id="rId5"/>
    <p:sldLayoutId id="2147483819" r:id="rId6"/>
    <p:sldLayoutId id="2147483820" r:id="rId7"/>
    <p:sldLayoutId id="2147483821" r:id="rId8"/>
    <p:sldLayoutId id="2147483822" r:id="rId9"/>
    <p:sldLayoutId id="2147483823" r:id="rId10"/>
    <p:sldLayoutId id="2147483829" r:id="rId11"/>
    <p:sldLayoutId id="2147483824" r:id="rId12"/>
    <p:sldLayoutId id="2147483830" r:id="rId13"/>
    <p:sldLayoutId id="2147483825" r:id="rId14"/>
    <p:sldLayoutId id="2147483826" r:id="rId15"/>
    <p:sldLayoutId id="2147483827" r:id="rId16"/>
    <p:sldLayoutId id="2147483831" r:id="rId17"/>
  </p:sldLayoutIdLst>
  <p:transition spd="med">
    <p:dissolve/>
  </p:transition>
  <p:txStyles>
    <p:titleStyle>
      <a:lvl1pPr algn="l" defTabSz="457200" rtl="0" fontAlgn="base">
        <a:spcBef>
          <a:spcPct val="0"/>
        </a:spcBef>
        <a:spcAft>
          <a:spcPct val="0"/>
        </a:spcAft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algn="l" defTabSz="457200" rtl="0" fontAlgn="base">
        <a:spcBef>
          <a:spcPct val="0"/>
        </a:spcBef>
        <a:spcAft>
          <a:spcPct val="0"/>
        </a:spcAft>
        <a:defRPr sz="3600">
          <a:solidFill>
            <a:schemeClr val="accent1"/>
          </a:solidFill>
          <a:latin typeface="Trebuchet MS" panose="020B0603020202020204" pitchFamily="34" charset="0"/>
        </a:defRPr>
      </a:lvl2pPr>
      <a:lvl3pPr algn="l" defTabSz="457200" rtl="0" fontAlgn="base">
        <a:spcBef>
          <a:spcPct val="0"/>
        </a:spcBef>
        <a:spcAft>
          <a:spcPct val="0"/>
        </a:spcAft>
        <a:defRPr sz="3600">
          <a:solidFill>
            <a:schemeClr val="accent1"/>
          </a:solidFill>
          <a:latin typeface="Trebuchet MS" panose="020B0603020202020204" pitchFamily="34" charset="0"/>
        </a:defRPr>
      </a:lvl3pPr>
      <a:lvl4pPr algn="l" defTabSz="457200" rtl="0" fontAlgn="base">
        <a:spcBef>
          <a:spcPct val="0"/>
        </a:spcBef>
        <a:spcAft>
          <a:spcPct val="0"/>
        </a:spcAft>
        <a:defRPr sz="3600">
          <a:solidFill>
            <a:schemeClr val="accent1"/>
          </a:solidFill>
          <a:latin typeface="Trebuchet MS" panose="020B0603020202020204" pitchFamily="34" charset="0"/>
        </a:defRPr>
      </a:lvl4pPr>
      <a:lvl5pPr algn="l" defTabSz="457200" rtl="0" fontAlgn="base">
        <a:spcBef>
          <a:spcPct val="0"/>
        </a:spcBef>
        <a:spcAft>
          <a:spcPct val="0"/>
        </a:spcAft>
        <a:defRPr sz="3600">
          <a:solidFill>
            <a:schemeClr val="accent1"/>
          </a:solidFill>
          <a:latin typeface="Trebuchet MS" panose="020B0603020202020204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fontAlgn="base">
        <a:spcBef>
          <a:spcPts val="1000"/>
        </a:spcBef>
        <a:spcAft>
          <a:spcPct val="0"/>
        </a:spcAft>
        <a:buClr>
          <a:schemeClr val="accent1"/>
        </a:buClr>
        <a:buSzPct val="80000"/>
        <a:buFont typeface="Wingdings 3" panose="05040102010807070707" pitchFamily="18" charset="2"/>
        <a:buChar char=""/>
        <a:defRPr kern="1200">
          <a:solidFill>
            <a:srgbClr val="404040"/>
          </a:solidFill>
          <a:latin typeface="+mn-lt"/>
          <a:ea typeface="+mn-ea"/>
          <a:cs typeface="+mn-cs"/>
        </a:defRPr>
      </a:lvl1pPr>
      <a:lvl2pPr marL="742950" indent="-285750" algn="l" defTabSz="457200" rtl="0" fontAlgn="base">
        <a:spcBef>
          <a:spcPts val="1000"/>
        </a:spcBef>
        <a:spcAft>
          <a:spcPct val="0"/>
        </a:spcAft>
        <a:buClr>
          <a:schemeClr val="accent1"/>
        </a:buClr>
        <a:buSzPct val="80000"/>
        <a:buFont typeface="Wingdings 3" panose="05040102010807070707" pitchFamily="18" charset="2"/>
        <a:buChar char=""/>
        <a:defRPr sz="1600" kern="1200">
          <a:solidFill>
            <a:srgbClr val="404040"/>
          </a:solidFill>
          <a:latin typeface="+mn-lt"/>
          <a:ea typeface="+mn-ea"/>
          <a:cs typeface="+mn-cs"/>
        </a:defRPr>
      </a:lvl2pPr>
      <a:lvl3pPr marL="1143000" indent="-228600" algn="l" defTabSz="457200" rtl="0" fontAlgn="base">
        <a:spcBef>
          <a:spcPts val="1000"/>
        </a:spcBef>
        <a:spcAft>
          <a:spcPct val="0"/>
        </a:spcAft>
        <a:buClr>
          <a:schemeClr val="accent1"/>
        </a:buClr>
        <a:buSzPct val="80000"/>
        <a:buFont typeface="Wingdings 3" panose="05040102010807070707" pitchFamily="18" charset="2"/>
        <a:buChar char=""/>
        <a:defRPr sz="1400" kern="1200">
          <a:solidFill>
            <a:srgbClr val="404040"/>
          </a:solidFill>
          <a:latin typeface="+mn-lt"/>
          <a:ea typeface="+mn-ea"/>
          <a:cs typeface="+mn-cs"/>
        </a:defRPr>
      </a:lvl3pPr>
      <a:lvl4pPr marL="1600200" indent="-228600" algn="l" defTabSz="457200" rtl="0" fontAlgn="base">
        <a:spcBef>
          <a:spcPts val="1000"/>
        </a:spcBef>
        <a:spcAft>
          <a:spcPct val="0"/>
        </a:spcAft>
        <a:buClr>
          <a:schemeClr val="accent1"/>
        </a:buClr>
        <a:buSzPct val="80000"/>
        <a:buFont typeface="Wingdings 3" panose="05040102010807070707" pitchFamily="18" charset="2"/>
        <a:buChar char=""/>
        <a:defRPr sz="1200" kern="1200">
          <a:solidFill>
            <a:srgbClr val="404040"/>
          </a:solidFill>
          <a:latin typeface="+mn-lt"/>
          <a:ea typeface="+mn-ea"/>
          <a:cs typeface="+mn-cs"/>
        </a:defRPr>
      </a:lvl4pPr>
      <a:lvl5pPr marL="2057400" indent="-228600" algn="l" defTabSz="457200" rtl="0" fontAlgn="base">
        <a:spcBef>
          <a:spcPts val="1000"/>
        </a:spcBef>
        <a:spcAft>
          <a:spcPct val="0"/>
        </a:spcAft>
        <a:buClr>
          <a:schemeClr val="accent1"/>
        </a:buClr>
        <a:buSzPct val="80000"/>
        <a:buFont typeface="Wingdings 3" panose="05040102010807070707" pitchFamily="18" charset="2"/>
        <a:buChar char=""/>
        <a:defRPr sz="1200" kern="1200">
          <a:solidFill>
            <a:srgbClr val="404040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074" name="Group 26">
            <a:extLst>
              <a:ext uri="{FF2B5EF4-FFF2-40B4-BE49-F238E27FC236}">
                <a16:creationId xmlns:a16="http://schemas.microsoft.com/office/drawing/2014/main" id="{11AB916A-C964-7DC2-2EED-722E7899E33A}"/>
              </a:ext>
            </a:extLst>
          </p:cNvPr>
          <p:cNvGraphicFramePr>
            <a:graphicFrameLocks noGrp="1"/>
          </p:cNvGraphicFramePr>
          <p:nvPr>
            <p:ph/>
            <p:extLst>
              <p:ext uri="{D42A27DB-BD31-4B8C-83A1-F6EECF244321}">
                <p14:modId xmlns:p14="http://schemas.microsoft.com/office/powerpoint/2010/main" val="1224101476"/>
              </p:ext>
            </p:extLst>
          </p:nvPr>
        </p:nvGraphicFramePr>
        <p:xfrm>
          <a:off x="827584" y="1052736"/>
          <a:ext cx="5940152" cy="2450592"/>
        </p:xfrm>
        <a:graphic>
          <a:graphicData uri="http://schemas.openxmlformats.org/drawingml/2006/table">
            <a:tbl>
              <a:tblPr/>
              <a:tblGrid>
                <a:gridCol w="594015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144016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en-GB" sz="3600" b="0" i="1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Comic Sans MS" pitchFamily="66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y-GB" sz="5400" b="1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accent1"/>
                          </a:solidFill>
                          <a:effectLst/>
                          <a:latin typeface="+mj-lt"/>
                        </a:rPr>
                        <a:t>Judges</a:t>
                      </a:r>
                      <a:r>
                        <a:rPr kumimoji="0" lang="cy-GB" sz="5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accent1"/>
                          </a:solidFill>
                          <a:effectLst/>
                          <a:latin typeface="+mj-lt"/>
                        </a:rPr>
                        <a:t> </a:t>
                      </a:r>
                      <a:r>
                        <a:rPr kumimoji="0" lang="cy-GB" sz="5400" b="1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accent1"/>
                          </a:solidFill>
                          <a:effectLst/>
                          <a:latin typeface="+mj-lt"/>
                        </a:rPr>
                        <a:t>and</a:t>
                      </a:r>
                      <a:r>
                        <a:rPr kumimoji="0" lang="cy-GB" sz="5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accent1"/>
                          </a:solidFill>
                          <a:effectLst/>
                          <a:latin typeface="+mj-lt"/>
                        </a:rPr>
                        <a:t> </a:t>
                      </a:r>
                      <a:r>
                        <a:rPr kumimoji="0" lang="cy-GB" sz="5400" b="1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accent1"/>
                          </a:solidFill>
                          <a:effectLst/>
                          <a:latin typeface="+mj-lt"/>
                        </a:rPr>
                        <a:t>Magistrates</a:t>
                      </a:r>
                      <a:endParaRPr kumimoji="0" lang="cy-GB" sz="5400" b="1" i="0" u="none" strike="noStrike" cap="none" normalizeH="0" baseline="0" dirty="0">
                        <a:ln>
                          <a:noFill/>
                        </a:ln>
                        <a:solidFill>
                          <a:schemeClr val="accent1"/>
                        </a:solidFill>
                        <a:effectLst/>
                        <a:latin typeface="+mj-lt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</p:spTree>
  </p:cSld>
  <p:clrMapOvr>
    <a:masterClrMapping/>
  </p:clrMapOvr>
  <p:transition spd="med">
    <p:dissolv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A5AFB369-4673-4727-A7CD-D86AFE0AE0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9144000" cy="6866467"/>
            <a:chOff x="0" y="-8467"/>
            <a:chExt cx="12192000" cy="6866467"/>
          </a:xfrm>
        </p:grpSpPr>
        <p:sp>
          <p:nvSpPr>
            <p:cNvPr id="11" name="Freeform 14">
              <a:extLst>
                <a:ext uri="{FF2B5EF4-FFF2-40B4-BE49-F238E27FC236}">
                  <a16:creationId xmlns:a16="http://schemas.microsoft.com/office/drawing/2014/main" id="{50709826-4D6B-4A97-8DB3-5DA1666262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47263F58-6EE6-45B3-9BF2-C0BD5D30A5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5197CE03-EB81-4718-BEA1-C2D488961E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4" name="Rectangle 23">
              <a:extLst>
                <a:ext uri="{FF2B5EF4-FFF2-40B4-BE49-F238E27FC236}">
                  <a16:creationId xmlns:a16="http://schemas.microsoft.com/office/drawing/2014/main" id="{A3451629-72D6-4E33-A99A-40FAF7445D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Rectangle 25">
              <a:extLst>
                <a:ext uri="{FF2B5EF4-FFF2-40B4-BE49-F238E27FC236}">
                  <a16:creationId xmlns:a16="http://schemas.microsoft.com/office/drawing/2014/main" id="{E04F0FD4-BCD5-4435-A6B5-A2E69303B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Isosceles Triangle 15">
              <a:extLst>
                <a:ext uri="{FF2B5EF4-FFF2-40B4-BE49-F238E27FC236}">
                  <a16:creationId xmlns:a16="http://schemas.microsoft.com/office/drawing/2014/main" id="{DE110F09-1C81-4E73-B5E9-D857CD879F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Rectangle 27">
              <a:extLst>
                <a:ext uri="{FF2B5EF4-FFF2-40B4-BE49-F238E27FC236}">
                  <a16:creationId xmlns:a16="http://schemas.microsoft.com/office/drawing/2014/main" id="{273A9C01-06BD-4E8E-8BBF-2E2A9ECF49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Rectangle 28">
              <a:extLst>
                <a:ext uri="{FF2B5EF4-FFF2-40B4-BE49-F238E27FC236}">
                  <a16:creationId xmlns:a16="http://schemas.microsoft.com/office/drawing/2014/main" id="{B206C9B2-27BE-4B6F-A4D0-485FBBEB58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Rectangle 29">
              <a:extLst>
                <a:ext uri="{FF2B5EF4-FFF2-40B4-BE49-F238E27FC236}">
                  <a16:creationId xmlns:a16="http://schemas.microsoft.com/office/drawing/2014/main" id="{2E7D673E-0C5C-4F2B-B46E-3E9286B9E8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F0F78B34-9B26-4CA9-B8F0-B9638730F9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9E256F7-C36E-D674-46E4-F1E63B1B9F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142" y="1680201"/>
            <a:ext cx="2384359" cy="2367559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5000" b="1"/>
              <a:t>Judges</a:t>
            </a:r>
          </a:p>
        </p:txBody>
      </p:sp>
      <p:pic>
        <p:nvPicPr>
          <p:cNvPr id="5" name="Picture 3">
            <a:extLst>
              <a:ext uri="{FF2B5EF4-FFF2-40B4-BE49-F238E27FC236}">
                <a16:creationId xmlns:a16="http://schemas.microsoft.com/office/drawing/2014/main" id="{D1BC52F7-BA5C-627E-E77E-02C9C1EC1B5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2" b="55599"/>
          <a:stretch>
            <a:fillRect/>
          </a:stretch>
        </p:blipFill>
        <p:spPr bwMode="auto">
          <a:xfrm>
            <a:off x="666452" y="1261330"/>
            <a:ext cx="3729909" cy="43353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84908644"/>
      </p:ext>
    </p:extLst>
  </p:cSld>
  <p:clrMapOvr>
    <a:masterClrMapping/>
  </p:clrMapOvr>
  <p:transition spd="med">
    <p:dissolv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A80EF1-2472-F2CB-CDEE-73B4113D07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Task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EB730A-EB02-5255-2A0F-A0DD75C2EE6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 groups, spend 5 minutes researching famous, notable or prominent judges in the UK and list their achievements. </a:t>
            </a:r>
          </a:p>
        </p:txBody>
      </p:sp>
    </p:spTree>
    <p:extLst>
      <p:ext uri="{BB962C8B-B14F-4D97-AF65-F5344CB8AC3E}">
        <p14:creationId xmlns:p14="http://schemas.microsoft.com/office/powerpoint/2010/main" val="1063060424"/>
      </p:ext>
    </p:extLst>
  </p:cSld>
  <p:clrMapOvr>
    <a:masterClrMapping/>
  </p:clrMapOvr>
  <p:transition spd="med">
    <p:dissolv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>
            <a:extLst>
              <a:ext uri="{FF2B5EF4-FFF2-40B4-BE49-F238E27FC236}">
                <a16:creationId xmlns:a16="http://schemas.microsoft.com/office/drawing/2014/main" id="{B1289CA9-5AAE-B7F9-4C47-D4D003172FD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95536" y="235992"/>
            <a:ext cx="6348413" cy="1320800"/>
          </a:xfrm>
        </p:spPr>
        <p:txBody>
          <a:bodyPr/>
          <a:lstStyle/>
          <a:p>
            <a:r>
              <a:rPr lang="en-GB" altLang="en-US" b="1" dirty="0"/>
              <a:t>Role of a Judge</a:t>
            </a:r>
          </a:p>
        </p:txBody>
      </p:sp>
      <p:sp>
        <p:nvSpPr>
          <p:cNvPr id="6147" name="Rectangle 3">
            <a:extLst>
              <a:ext uri="{FF2B5EF4-FFF2-40B4-BE49-F238E27FC236}">
                <a16:creationId xmlns:a16="http://schemas.microsoft.com/office/drawing/2014/main" id="{5EE6A12F-8C75-1D5A-6000-BE20483AE7CF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611560" y="1196752"/>
            <a:ext cx="6840760" cy="4824536"/>
          </a:xfrm>
        </p:spPr>
        <p:txBody>
          <a:bodyPr rtlCol="0">
            <a:normAutofit/>
          </a:bodyPr>
          <a:lstStyle/>
          <a:p>
            <a:r>
              <a:rPr lang="en-GB" sz="2800" dirty="0"/>
              <a:t>Presiding over the case/trial</a:t>
            </a:r>
          </a:p>
          <a:p>
            <a:r>
              <a:rPr lang="en-GB" sz="2800" dirty="0"/>
              <a:t>Case management</a:t>
            </a:r>
          </a:p>
          <a:p>
            <a:r>
              <a:rPr lang="en-GB" sz="2800" dirty="0"/>
              <a:t>Coming to a decision based on fact and law</a:t>
            </a:r>
          </a:p>
          <a:p>
            <a:r>
              <a:rPr lang="en-GB" sz="2800" dirty="0"/>
              <a:t>Instruct the jury about the law</a:t>
            </a:r>
          </a:p>
          <a:p>
            <a:r>
              <a:rPr lang="en-GB" sz="2800" dirty="0"/>
              <a:t>Sentencing</a:t>
            </a:r>
          </a:p>
          <a:p>
            <a:r>
              <a:rPr lang="en-GB" sz="2800" dirty="0"/>
              <a:t>Law making (precedent)</a:t>
            </a:r>
          </a:p>
          <a:p>
            <a:r>
              <a:rPr lang="en-GB" sz="2800" dirty="0"/>
              <a:t>Interpret precedent and statute</a:t>
            </a:r>
          </a:p>
          <a:p>
            <a:r>
              <a:rPr lang="en-GB" sz="2800" dirty="0"/>
              <a:t>Hearing appeals</a:t>
            </a:r>
          </a:p>
        </p:txBody>
      </p:sp>
    </p:spTree>
  </p:cSld>
  <p:clrMapOvr>
    <a:masterClrMapping/>
  </p:clrMapOvr>
  <p:transition spd="med">
    <p:dissolv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>
            <a:extLst>
              <a:ext uri="{FF2B5EF4-FFF2-40B4-BE49-F238E27FC236}">
                <a16:creationId xmlns:a16="http://schemas.microsoft.com/office/drawing/2014/main" id="{EDD08289-2359-D5C9-3A71-3DC14CAD12A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137171" y="609600"/>
            <a:ext cx="4818330" cy="659160"/>
          </a:xfrm>
        </p:spPr>
        <p:txBody>
          <a:bodyPr>
            <a:normAutofit fontScale="90000"/>
          </a:bodyPr>
          <a:lstStyle/>
          <a:p>
            <a:r>
              <a:rPr lang="en-GB" altLang="en-US" b="1" dirty="0"/>
              <a:t>Types of Judge      </a:t>
            </a:r>
            <a:br>
              <a:rPr lang="en-GB" altLang="en-US" b="1" dirty="0">
                <a:latin typeface="Comic Sans MS" panose="030F0702030302020204" pitchFamily="66" charset="0"/>
              </a:rPr>
            </a:br>
            <a:r>
              <a:rPr lang="en-GB" altLang="en-US" b="1" dirty="0">
                <a:latin typeface="Comic Sans MS" panose="030F0702030302020204" pitchFamily="66" charset="0"/>
              </a:rPr>
              <a:t>  </a:t>
            </a:r>
          </a:p>
        </p:txBody>
      </p:sp>
      <p:pic>
        <p:nvPicPr>
          <p:cNvPr id="10244" name="Picture 10243" descr="Stone pillars">
            <a:extLst>
              <a:ext uri="{FF2B5EF4-FFF2-40B4-BE49-F238E27FC236}">
                <a16:creationId xmlns:a16="http://schemas.microsoft.com/office/drawing/2014/main" id="{1B0D148D-2E87-976E-08F0-005A824897F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3984" r="56534"/>
          <a:stretch>
            <a:fillRect/>
          </a:stretch>
        </p:blipFill>
        <p:spPr>
          <a:xfrm>
            <a:off x="20" y="10"/>
            <a:ext cx="2050522" cy="6867719"/>
          </a:xfrm>
          <a:custGeom>
            <a:avLst/>
            <a:gdLst/>
            <a:ahLst/>
            <a:cxnLst/>
            <a:rect l="l" t="t" r="r" b="b"/>
            <a:pathLst>
              <a:path w="2734056" h="6858000">
                <a:moveTo>
                  <a:pt x="0" y="0"/>
                </a:moveTo>
                <a:lnTo>
                  <a:pt x="1674254" y="0"/>
                </a:lnTo>
                <a:lnTo>
                  <a:pt x="2734056" y="6850199"/>
                </a:lnTo>
                <a:lnTo>
                  <a:pt x="2734056" y="6858000"/>
                </a:lnTo>
                <a:lnTo>
                  <a:pt x="461457" y="6858000"/>
                </a:lnTo>
                <a:lnTo>
                  <a:pt x="0" y="4134118"/>
                </a:lnTo>
                <a:close/>
              </a:path>
            </a:pathLst>
          </a:custGeom>
        </p:spPr>
      </p:pic>
      <p:sp>
        <p:nvSpPr>
          <p:cNvPr id="10248" name="Isosceles Triangle 10247">
            <a:extLst>
              <a:ext uri="{FF2B5EF4-FFF2-40B4-BE49-F238E27FC236}">
                <a16:creationId xmlns:a16="http://schemas.microsoft.com/office/drawing/2014/main" id="{ECD25CC7-FC66-488C-8D61-0FE7ECF161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013201"/>
            <a:ext cx="357491" cy="2844800"/>
          </a:xfrm>
          <a:prstGeom prst="triangle">
            <a:avLst>
              <a:gd name="adj" fmla="val 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7171" name="Rectangle 3">
            <a:extLst>
              <a:ext uri="{FF2B5EF4-FFF2-40B4-BE49-F238E27FC236}">
                <a16:creationId xmlns:a16="http://schemas.microsoft.com/office/drawing/2014/main" id="{09D4A962-4BC0-C39A-8EF4-AADA3A249810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2137170" y="1556793"/>
            <a:ext cx="5459165" cy="4484570"/>
          </a:xfrm>
        </p:spPr>
        <p:txBody>
          <a:bodyPr rtlCol="0">
            <a:normAutofit fontScale="92500" lnSpcReduction="20000"/>
          </a:bodyPr>
          <a:lstStyle/>
          <a:p>
            <a:pPr fontAlgn="auto">
              <a:lnSpc>
                <a:spcPct val="90000"/>
              </a:lnSpc>
              <a:spcAft>
                <a:spcPts val="0"/>
              </a:spcAft>
              <a:buFont typeface="Wingdings 3" charset="2"/>
              <a:buChar char=""/>
              <a:defRPr/>
            </a:pPr>
            <a:r>
              <a:rPr lang="en-GB" altLang="en-US" sz="2400" b="1" dirty="0"/>
              <a:t>Supreme Court Judges/Law Lords</a:t>
            </a:r>
          </a:p>
          <a:p>
            <a:pPr fontAlgn="auto">
              <a:lnSpc>
                <a:spcPct val="90000"/>
              </a:lnSpc>
              <a:spcAft>
                <a:spcPts val="0"/>
              </a:spcAft>
              <a:buFont typeface="Wingdings 3" charset="2"/>
              <a:buChar char=""/>
              <a:defRPr/>
            </a:pPr>
            <a:r>
              <a:rPr lang="en-GB" altLang="en-US" sz="2400" b="1" dirty="0"/>
              <a:t>Court of Appeal Judges </a:t>
            </a:r>
          </a:p>
          <a:p>
            <a:pPr fontAlgn="auto">
              <a:lnSpc>
                <a:spcPct val="90000"/>
              </a:lnSpc>
              <a:spcAft>
                <a:spcPts val="0"/>
              </a:spcAft>
              <a:buFont typeface="Wingdings 3" charset="2"/>
              <a:buChar char=""/>
              <a:defRPr/>
            </a:pPr>
            <a:r>
              <a:rPr lang="en-GB" altLang="en-US" sz="2400" b="1" dirty="0"/>
              <a:t>High Court Judges</a:t>
            </a:r>
          </a:p>
          <a:p>
            <a:pPr fontAlgn="auto">
              <a:lnSpc>
                <a:spcPct val="90000"/>
              </a:lnSpc>
              <a:spcAft>
                <a:spcPts val="0"/>
              </a:spcAft>
              <a:buFont typeface="Wingdings 3" charset="2"/>
              <a:buChar char=""/>
              <a:defRPr/>
            </a:pPr>
            <a:r>
              <a:rPr lang="en-GB" altLang="en-US" sz="2400" b="1" dirty="0"/>
              <a:t>Circuit Judges</a:t>
            </a:r>
          </a:p>
          <a:p>
            <a:pPr fontAlgn="auto">
              <a:lnSpc>
                <a:spcPct val="90000"/>
              </a:lnSpc>
              <a:spcAft>
                <a:spcPts val="0"/>
              </a:spcAft>
              <a:buFont typeface="Wingdings 3" charset="2"/>
              <a:buChar char=""/>
              <a:defRPr/>
            </a:pPr>
            <a:r>
              <a:rPr lang="en-GB" altLang="en-US" sz="2400" b="1" dirty="0"/>
              <a:t>District Judges</a:t>
            </a:r>
          </a:p>
          <a:p>
            <a:pPr fontAlgn="auto">
              <a:lnSpc>
                <a:spcPct val="90000"/>
              </a:lnSpc>
              <a:spcAft>
                <a:spcPts val="0"/>
              </a:spcAft>
              <a:buFont typeface="Wingdings 3" charset="2"/>
              <a:buChar char=""/>
              <a:defRPr/>
            </a:pPr>
            <a:r>
              <a:rPr lang="en-GB" altLang="en-US" sz="2400" b="1" dirty="0"/>
              <a:t>District Judges ( Magistrates Court) </a:t>
            </a:r>
          </a:p>
          <a:p>
            <a:pPr fontAlgn="auto">
              <a:lnSpc>
                <a:spcPct val="90000"/>
              </a:lnSpc>
              <a:spcAft>
                <a:spcPts val="0"/>
              </a:spcAft>
              <a:buFont typeface="Wingdings 3" charset="2"/>
              <a:buChar char=""/>
              <a:defRPr/>
            </a:pPr>
            <a:r>
              <a:rPr lang="en-GB" altLang="en-US" sz="2400" b="1" dirty="0"/>
              <a:t>Recorders</a:t>
            </a:r>
          </a:p>
          <a:p>
            <a:pPr fontAlgn="auto">
              <a:lnSpc>
                <a:spcPct val="90000"/>
              </a:lnSpc>
              <a:spcAft>
                <a:spcPts val="0"/>
              </a:spcAft>
              <a:buFont typeface="Wingdings 3" charset="2"/>
              <a:buChar char=""/>
              <a:defRPr/>
            </a:pPr>
            <a:r>
              <a:rPr lang="en-GB" altLang="en-US" sz="2400" b="1" dirty="0"/>
              <a:t>Magistrates</a:t>
            </a:r>
          </a:p>
          <a:p>
            <a:pPr fontAlgn="auto">
              <a:lnSpc>
                <a:spcPct val="90000"/>
              </a:lnSpc>
              <a:spcAft>
                <a:spcPts val="0"/>
              </a:spcAft>
              <a:buFont typeface="Wingdings 3" charset="2"/>
              <a:buChar char=""/>
              <a:defRPr/>
            </a:pPr>
            <a:r>
              <a:rPr lang="en-GB" altLang="en-US" sz="2400" b="1" dirty="0"/>
              <a:t>Tribunal Chairs</a:t>
            </a:r>
          </a:p>
          <a:p>
            <a:pPr fontAlgn="auto">
              <a:lnSpc>
                <a:spcPct val="90000"/>
              </a:lnSpc>
              <a:spcAft>
                <a:spcPts val="0"/>
              </a:spcAft>
              <a:buFont typeface="Wingdings 3" charset="2"/>
              <a:buChar char=""/>
              <a:defRPr/>
            </a:pPr>
            <a:r>
              <a:rPr lang="en-GB" altLang="en-US" sz="2400" b="1" dirty="0"/>
              <a:t>Coroner</a:t>
            </a:r>
            <a:br>
              <a:rPr lang="en-GB" altLang="en-US" sz="2400" b="1" dirty="0"/>
            </a:br>
            <a:endParaRPr lang="en-GB" altLang="en-US" sz="2400" b="1" dirty="0"/>
          </a:p>
          <a:p>
            <a:pPr marL="0" indent="0" fontAlgn="auto">
              <a:lnSpc>
                <a:spcPct val="90000"/>
              </a:lnSpc>
              <a:spcAft>
                <a:spcPts val="0"/>
              </a:spcAft>
              <a:buNone/>
              <a:defRPr/>
            </a:pPr>
            <a:r>
              <a:rPr lang="en-GB" altLang="en-US" sz="2400" b="1" dirty="0"/>
              <a:t>(</a:t>
            </a:r>
            <a:r>
              <a:rPr lang="en-GB" altLang="en-US" sz="2400" b="1" dirty="0">
                <a:solidFill>
                  <a:srgbClr val="0099CC"/>
                </a:solidFill>
              </a:rPr>
              <a:t>salaries approx. between £110,000 and £275,000)</a:t>
            </a:r>
          </a:p>
          <a:p>
            <a:pPr fontAlgn="auto">
              <a:lnSpc>
                <a:spcPct val="90000"/>
              </a:lnSpc>
              <a:spcAft>
                <a:spcPts val="0"/>
              </a:spcAft>
              <a:buFont typeface="Wingdings 3" charset="2"/>
              <a:buChar char=""/>
              <a:defRPr/>
            </a:pPr>
            <a:endParaRPr lang="en-GB" altLang="en-US" dirty="0"/>
          </a:p>
        </p:txBody>
      </p:sp>
    </p:spTree>
  </p:cSld>
  <p:clrMapOvr>
    <a:masterClrMapping/>
  </p:clrMapOvr>
  <p:transition spd="med">
    <p:dissolve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201" name="Rectangle 8200">
            <a:extLst>
              <a:ext uri="{FF2B5EF4-FFF2-40B4-BE49-F238E27FC236}">
                <a16:creationId xmlns:a16="http://schemas.microsoft.com/office/drawing/2014/main" id="{CB5AA8A5-25CC-4295-892F-367FCDAF2B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203" name="Group 8202">
            <a:extLst>
              <a:ext uri="{FF2B5EF4-FFF2-40B4-BE49-F238E27FC236}">
                <a16:creationId xmlns:a16="http://schemas.microsoft.com/office/drawing/2014/main" id="{09DD65AA-8280-4962-92F3-DF1CB53349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34303" y="-8467"/>
            <a:ext cx="3575050" cy="6866467"/>
            <a:chOff x="7425267" y="-8467"/>
            <a:chExt cx="4766733" cy="6866467"/>
          </a:xfrm>
        </p:grpSpPr>
        <p:cxnSp>
          <p:nvCxnSpPr>
            <p:cNvPr id="8204" name="Straight Connector 8203">
              <a:extLst>
                <a:ext uri="{FF2B5EF4-FFF2-40B4-BE49-F238E27FC236}">
                  <a16:creationId xmlns:a16="http://schemas.microsoft.com/office/drawing/2014/main" id="{88942788-FC6D-44C2-BFC1-6F064710DA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rgbClr val="BFBFBF">
                  <a:alpha val="75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05" name="Straight Connector 8204">
              <a:extLst>
                <a:ext uri="{FF2B5EF4-FFF2-40B4-BE49-F238E27FC236}">
                  <a16:creationId xmlns:a16="http://schemas.microsoft.com/office/drawing/2014/main" id="{01093AC6-E5C2-4894-A520-5BE11049F2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rgbClr val="BFBFBF">
                  <a:alpha val="80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8206" name="Rectangle 23">
              <a:extLst>
                <a:ext uri="{FF2B5EF4-FFF2-40B4-BE49-F238E27FC236}">
                  <a16:creationId xmlns:a16="http://schemas.microsoft.com/office/drawing/2014/main" id="{F2EF9281-EAD8-4973-938C-52DECCD0F6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8207" name="Rectangle 25">
              <a:extLst>
                <a:ext uri="{FF2B5EF4-FFF2-40B4-BE49-F238E27FC236}">
                  <a16:creationId xmlns:a16="http://schemas.microsoft.com/office/drawing/2014/main" id="{F4D52681-7A79-4750-8E02-7C30DBAFE9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8208" name="Isosceles Triangle 8207">
              <a:extLst>
                <a:ext uri="{FF2B5EF4-FFF2-40B4-BE49-F238E27FC236}">
                  <a16:creationId xmlns:a16="http://schemas.microsoft.com/office/drawing/2014/main" id="{F132E88E-8003-49D3-88BD-E18DF69650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8209" name="Rectangle 27">
              <a:extLst>
                <a:ext uri="{FF2B5EF4-FFF2-40B4-BE49-F238E27FC236}">
                  <a16:creationId xmlns:a16="http://schemas.microsoft.com/office/drawing/2014/main" id="{8C986A99-157C-40D0-97AD-371B6F55E3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6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8210" name="Rectangle 28">
              <a:extLst>
                <a:ext uri="{FF2B5EF4-FFF2-40B4-BE49-F238E27FC236}">
                  <a16:creationId xmlns:a16="http://schemas.microsoft.com/office/drawing/2014/main" id="{264123D5-6D32-4F54-BAD5-43A5BAF6AF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8211" name="Rectangle 29">
              <a:extLst>
                <a:ext uri="{FF2B5EF4-FFF2-40B4-BE49-F238E27FC236}">
                  <a16:creationId xmlns:a16="http://schemas.microsoft.com/office/drawing/2014/main" id="{5FCA8C06-6A3E-4C39-9EF2-1179873319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8212" name="Isosceles Triangle 8211">
              <a:extLst>
                <a:ext uri="{FF2B5EF4-FFF2-40B4-BE49-F238E27FC236}">
                  <a16:creationId xmlns:a16="http://schemas.microsoft.com/office/drawing/2014/main" id="{3F93416A-6C44-4D77-A94A-DEBC035EA6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8194" name="Rectangle 2">
            <a:extLst>
              <a:ext uri="{FF2B5EF4-FFF2-40B4-BE49-F238E27FC236}">
                <a16:creationId xmlns:a16="http://schemas.microsoft.com/office/drawing/2014/main" id="{BB4EBCFD-74ED-C7F2-F7F1-6816F3F3475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89360" y="1382486"/>
            <a:ext cx="2660686" cy="4093028"/>
          </a:xfrm>
        </p:spPr>
        <p:txBody>
          <a:bodyPr rtlCol="0" anchor="ctr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altLang="en-US" sz="380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Who can be a judge?</a:t>
            </a:r>
            <a:br>
              <a:rPr lang="en-GB" altLang="en-US" sz="380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</a:br>
            <a:endParaRPr lang="en-GB" altLang="en-US" sz="380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sp>
        <p:nvSpPr>
          <p:cNvPr id="8214" name="Rectangle 8213">
            <a:extLst>
              <a:ext uri="{FF2B5EF4-FFF2-40B4-BE49-F238E27FC236}">
                <a16:creationId xmlns:a16="http://schemas.microsoft.com/office/drawing/2014/main" id="{24C6BC13-FB1E-48CC-B421-3D06039728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06968" y="0"/>
            <a:ext cx="483703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8197" name="Rectangle 3">
            <a:extLst>
              <a:ext uri="{FF2B5EF4-FFF2-40B4-BE49-F238E27FC236}">
                <a16:creationId xmlns:a16="http://schemas.microsoft.com/office/drawing/2014/main" id="{8188BB39-82A1-3FFD-7103-F5F3B4A6131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08401923"/>
              </p:ext>
            </p:extLst>
          </p:nvPr>
        </p:nvGraphicFramePr>
        <p:xfrm>
          <a:off x="3639407" y="944564"/>
          <a:ext cx="5019610" cy="48231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 spd="med">
    <p:dissolve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4815A7B4-532E-48C9-AC24-D78ACF3339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9144000" cy="6866467"/>
            <a:chOff x="0" y="-8467"/>
            <a:chExt cx="12192000" cy="6866467"/>
          </a:xfrm>
        </p:grpSpPr>
        <p:sp>
          <p:nvSpPr>
            <p:cNvPr id="11" name="Freeform 14">
              <a:extLst>
                <a:ext uri="{FF2B5EF4-FFF2-40B4-BE49-F238E27FC236}">
                  <a16:creationId xmlns:a16="http://schemas.microsoft.com/office/drawing/2014/main" id="{D40109F4-CE5C-45F4-856E-F3F69C9FD4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3CBAA4DE-3D7B-460B-AE98-D9F9990C0B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7BF1ED3E-4F80-4AF6-A41B-44F53DDE61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4" name="Rectangle 23">
              <a:extLst>
                <a:ext uri="{FF2B5EF4-FFF2-40B4-BE49-F238E27FC236}">
                  <a16:creationId xmlns:a16="http://schemas.microsoft.com/office/drawing/2014/main" id="{C0B2D747-3E31-45C5-9A98-A9710A585F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Rectangle 25">
              <a:extLst>
                <a:ext uri="{FF2B5EF4-FFF2-40B4-BE49-F238E27FC236}">
                  <a16:creationId xmlns:a16="http://schemas.microsoft.com/office/drawing/2014/main" id="{A15FD4BA-3020-462D-8BE8-B3A65B8E49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Isosceles Triangle 15">
              <a:extLst>
                <a:ext uri="{FF2B5EF4-FFF2-40B4-BE49-F238E27FC236}">
                  <a16:creationId xmlns:a16="http://schemas.microsoft.com/office/drawing/2014/main" id="{A304284A-7318-4DD5-898C-2F6B23C778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Rectangle 27">
              <a:extLst>
                <a:ext uri="{FF2B5EF4-FFF2-40B4-BE49-F238E27FC236}">
                  <a16:creationId xmlns:a16="http://schemas.microsoft.com/office/drawing/2014/main" id="{9DF48E66-B635-4509-B115-E0987C014E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Rectangle 28">
              <a:extLst>
                <a:ext uri="{FF2B5EF4-FFF2-40B4-BE49-F238E27FC236}">
                  <a16:creationId xmlns:a16="http://schemas.microsoft.com/office/drawing/2014/main" id="{E3B96D94-5F5A-4F4C-810C-917BF4D266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Rectangle 29">
              <a:extLst>
                <a:ext uri="{FF2B5EF4-FFF2-40B4-BE49-F238E27FC236}">
                  <a16:creationId xmlns:a16="http://schemas.microsoft.com/office/drawing/2014/main" id="{7F3782D6-BFF8-4389-9D39-A023ADAA92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ECE162D4-FCAE-441B-B5E9-C91DE62124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89F561C-551F-BC2F-905D-2C318DA53F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9476" y="4553712"/>
            <a:ext cx="6216024" cy="1096316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200" b="1"/>
              <a:t>Magistrates</a:t>
            </a:r>
          </a:p>
        </p:txBody>
      </p:sp>
      <p:pic>
        <p:nvPicPr>
          <p:cNvPr id="5" name="Picture 4" descr="A group of people sitting at a desk&#10;&#10;AI-generated content may be incorrect.">
            <a:extLst>
              <a:ext uri="{FF2B5EF4-FFF2-40B4-BE49-F238E27FC236}">
                <a16:creationId xmlns:a16="http://schemas.microsoft.com/office/drawing/2014/main" id="{2C20CA5F-85E9-F6D4-BD40-923E64A8CD7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39227" y="934222"/>
            <a:ext cx="5216522" cy="32994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6233564"/>
      </p:ext>
    </p:extLst>
  </p:cSld>
  <p:clrMapOvr>
    <a:masterClrMapping/>
  </p:clrMapOvr>
  <p:transition spd="med">
    <p:dissolve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54E6F4-563E-1CE8-7D20-ACB8672C87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Task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FCD7D4-9F28-EDDB-ADE4-7E537A95BD2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 groups, spend 5 minutes researching famous, notable or prominent magistrates, and list their achievements.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17308534"/>
      </p:ext>
    </p:extLst>
  </p:cSld>
  <p:clrMapOvr>
    <a:masterClrMapping/>
  </p:clrMapOvr>
  <p:transition spd="med">
    <p:dissolve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7C43B4-3CBA-62DF-AD7D-7FF58ADED0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512" y="155575"/>
            <a:ext cx="6778501" cy="825153"/>
          </a:xfrm>
        </p:spPr>
        <p:txBody>
          <a:bodyPr/>
          <a:lstStyle/>
          <a:p>
            <a:r>
              <a:rPr lang="en-GB" dirty="0"/>
              <a:t>Laypersons in the Legal System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869BB2-B37A-BD1A-3A98-366068BD73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4555" y="1196752"/>
            <a:ext cx="6778501" cy="5112568"/>
          </a:xfrm>
        </p:spPr>
        <p:txBody>
          <a:bodyPr/>
          <a:lstStyle/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400" dirty="0">
                <a:solidFill>
                  <a:schemeClr val="tx1"/>
                </a:solidFill>
              </a:rPr>
              <a:t>The Magistrates Court makes extensive use of lay persons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400" dirty="0">
                <a:solidFill>
                  <a:schemeClr val="tx1"/>
                </a:solidFill>
              </a:rPr>
              <a:t>Sometimes for expertise (</a:t>
            </a:r>
            <a:r>
              <a:rPr lang="en-GB" sz="2400" dirty="0" err="1">
                <a:solidFill>
                  <a:schemeClr val="tx1"/>
                </a:solidFill>
              </a:rPr>
              <a:t>eg</a:t>
            </a:r>
            <a:r>
              <a:rPr lang="en-GB" sz="2400" dirty="0">
                <a:solidFill>
                  <a:schemeClr val="tx1"/>
                </a:solidFill>
              </a:rPr>
              <a:t> tribunal members)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400" dirty="0">
                <a:solidFill>
                  <a:schemeClr val="tx1"/>
                </a:solidFill>
              </a:rPr>
              <a:t>2 main lay institutions = the magistracy and the jury (long history - magistracy 1195, juries 1215) - amateur nature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400" dirty="0">
                <a:solidFill>
                  <a:schemeClr val="tx1"/>
                </a:solidFill>
              </a:rPr>
              <a:t>Bringing the values ​​and common sense of the common people into the system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400" dirty="0">
                <a:solidFill>
                  <a:schemeClr val="tx1"/>
                </a:solidFill>
              </a:rPr>
              <a:t>Prevent the system from becoming the property of a legal elite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87652834"/>
      </p:ext>
    </p:extLst>
  </p:cSld>
  <p:clrMapOvr>
    <a:masterClrMapping/>
  </p:clrMapOvr>
  <p:transition spd="med">
    <p:dissolve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868CE4-64B9-330F-1130-E5C7918EF0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528" y="188640"/>
            <a:ext cx="7200800" cy="659160"/>
          </a:xfrm>
        </p:spPr>
        <p:txBody>
          <a:bodyPr>
            <a:noAutofit/>
          </a:bodyPr>
          <a:lstStyle/>
          <a:p>
            <a:r>
              <a:rPr lang="en-GB" sz="3000" b="1" dirty="0"/>
              <a:t>Lay Magistrates (Justice of the Peace)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0E46D2-CD40-0C3E-9AC5-3CCFAF98DC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520" y="980728"/>
            <a:ext cx="7128792" cy="5400600"/>
          </a:xfrm>
        </p:spPr>
        <p:txBody>
          <a:bodyPr/>
          <a:lstStyle/>
          <a:p>
            <a:r>
              <a:rPr lang="en-GB" sz="2800" dirty="0">
                <a:solidFill>
                  <a:schemeClr val="tx1"/>
                </a:solidFill>
              </a:rPr>
              <a:t>Local justice by local people in local courts: around 450 courts</a:t>
            </a:r>
          </a:p>
          <a:p>
            <a:r>
              <a:rPr lang="en-GB" sz="2800" dirty="0">
                <a:solidFill>
                  <a:schemeClr val="tx1"/>
                </a:solidFill>
              </a:rPr>
              <a:t>About 30,000 Justices of the Peace</a:t>
            </a:r>
          </a:p>
          <a:p>
            <a:r>
              <a:rPr lang="en-GB" sz="2800" dirty="0">
                <a:solidFill>
                  <a:schemeClr val="tx1"/>
                </a:solidFill>
              </a:rPr>
              <a:t>Appointment between 18 and 65 years: retirement at 70</a:t>
            </a:r>
          </a:p>
          <a:p>
            <a:r>
              <a:rPr lang="en-GB" sz="2800" dirty="0">
                <a:solidFill>
                  <a:schemeClr val="tx1"/>
                </a:solidFill>
              </a:rPr>
              <a:t>Commit to sitting at least 26 half days</a:t>
            </a:r>
          </a:p>
          <a:p>
            <a:r>
              <a:rPr lang="en-GB" sz="2800" dirty="0">
                <a:solidFill>
                  <a:schemeClr val="tx1"/>
                </a:solidFill>
              </a:rPr>
              <a:t>Commit to training</a:t>
            </a:r>
          </a:p>
          <a:p>
            <a:r>
              <a:rPr lang="en-GB" sz="2800" dirty="0">
                <a:solidFill>
                  <a:schemeClr val="tx1"/>
                </a:solidFill>
              </a:rPr>
              <a:t>Magistrates are not paid: get costs and some compensation for loss of earnings</a:t>
            </a:r>
          </a:p>
          <a:p>
            <a:r>
              <a:rPr lang="en-GB" sz="2800" dirty="0">
                <a:solidFill>
                  <a:schemeClr val="tx1"/>
                </a:solidFill>
              </a:rPr>
              <a:t>Cheap justice?</a:t>
            </a:r>
            <a:br>
              <a:rPr lang="en-GB" sz="2800" dirty="0">
                <a:solidFill>
                  <a:schemeClr val="tx1"/>
                </a:solidFill>
              </a:rPr>
            </a:br>
            <a:endParaRPr kumimoji="0" lang="cy-GB" sz="2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+mn-lt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2349333"/>
      </p:ext>
    </p:extLst>
  </p:cSld>
  <p:clrMapOvr>
    <a:masterClrMapping/>
  </p:clrMapOvr>
  <p:transition spd="med">
    <p:dissolve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5DAFA4-1E9E-7190-5A93-9929095049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552" y="260648"/>
            <a:ext cx="6348413" cy="936104"/>
          </a:xfrm>
        </p:spPr>
        <p:txBody>
          <a:bodyPr/>
          <a:lstStyle/>
          <a:p>
            <a:r>
              <a:rPr lang="en-GB" b="1" dirty="0"/>
              <a:t>Lay Magistrates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96DBB4-E25B-BFA0-6BB5-AB9AA2BC0F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536" y="1052736"/>
            <a:ext cx="6801952" cy="5328592"/>
          </a:xfrm>
        </p:spPr>
        <p:txBody>
          <a:bodyPr/>
          <a:lstStyle/>
          <a:p>
            <a:r>
              <a:rPr lang="en-GB" sz="2800" dirty="0">
                <a:solidFill>
                  <a:schemeClr val="tx1"/>
                </a:solidFill>
              </a:rPr>
              <a:t>No qualifications required</a:t>
            </a:r>
          </a:p>
          <a:p>
            <a:r>
              <a:rPr lang="en-GB" sz="2800" dirty="0">
                <a:solidFill>
                  <a:schemeClr val="tx1"/>
                </a:solidFill>
              </a:rPr>
              <a:t>Candidates must possess 6 key characteristics: </a:t>
            </a:r>
          </a:p>
          <a:p>
            <a:pPr lvl="1"/>
            <a:r>
              <a:rPr lang="en-GB" sz="2600" dirty="0">
                <a:solidFill>
                  <a:schemeClr val="tx1"/>
                </a:solidFill>
              </a:rPr>
              <a:t>Good reputation</a:t>
            </a:r>
          </a:p>
          <a:p>
            <a:pPr lvl="1"/>
            <a:r>
              <a:rPr lang="en-GB" sz="2600" dirty="0">
                <a:solidFill>
                  <a:schemeClr val="tx1"/>
                </a:solidFill>
              </a:rPr>
              <a:t>Understanding and ability to communicate</a:t>
            </a:r>
          </a:p>
          <a:p>
            <a:pPr lvl="1"/>
            <a:r>
              <a:rPr lang="en-GB" sz="2600" dirty="0">
                <a:solidFill>
                  <a:schemeClr val="tx1"/>
                </a:solidFill>
              </a:rPr>
              <a:t>Social awareness</a:t>
            </a:r>
          </a:p>
          <a:p>
            <a:pPr lvl="1"/>
            <a:r>
              <a:rPr lang="en-GB" sz="2600" dirty="0">
                <a:solidFill>
                  <a:schemeClr val="tx1"/>
                </a:solidFill>
              </a:rPr>
              <a:t>Maturity and sensible temperament </a:t>
            </a:r>
          </a:p>
          <a:p>
            <a:pPr lvl="1"/>
            <a:r>
              <a:rPr lang="en-GB" sz="2600" dirty="0">
                <a:solidFill>
                  <a:schemeClr val="tx1"/>
                </a:solidFill>
              </a:rPr>
              <a:t>Wise judgment</a:t>
            </a:r>
          </a:p>
          <a:p>
            <a:pPr lvl="1"/>
            <a:r>
              <a:rPr lang="en-GB" sz="2600" dirty="0">
                <a:solidFill>
                  <a:schemeClr val="tx1"/>
                </a:solidFill>
              </a:rPr>
              <a:t>Dedication and reliable nature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28722613"/>
      </p:ext>
    </p:extLst>
  </p:cSld>
  <p:clrMapOvr>
    <a:masterClrMapping/>
  </p:clrMapOvr>
  <p:transition spd="med">
    <p:dissolve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D3438B-AB40-5C06-6520-7DA8A129ED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7544" y="155575"/>
            <a:ext cx="6348413" cy="825153"/>
          </a:xfrm>
        </p:spPr>
        <p:txBody>
          <a:bodyPr/>
          <a:lstStyle/>
          <a:p>
            <a:r>
              <a:rPr lang="en-GB" b="1" dirty="0"/>
              <a:t>Who can be a Magistrate?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8F70BD-5F73-F849-D73C-80C9033F59F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980728"/>
            <a:ext cx="7098629" cy="5098568"/>
          </a:xfrm>
        </p:spPr>
        <p:txBody>
          <a:bodyPr/>
          <a:lstStyle/>
          <a:p>
            <a:r>
              <a:rPr lang="en-GB" sz="3200" dirty="0"/>
              <a:t>Anyone who is between 18 and 74 </a:t>
            </a:r>
          </a:p>
          <a:p>
            <a:r>
              <a:rPr lang="en-GB" sz="3200" dirty="0"/>
              <a:t>Unlikely to be appointed if previously:</a:t>
            </a:r>
          </a:p>
          <a:p>
            <a:pPr lvl="1"/>
            <a:r>
              <a:rPr lang="en-GB" sz="3000" dirty="0"/>
              <a:t>Convicted of a serious crime</a:t>
            </a:r>
          </a:p>
          <a:p>
            <a:pPr lvl="1"/>
            <a:r>
              <a:rPr lang="en-GB" sz="3000" dirty="0"/>
              <a:t>Convicted of a number of minor offences</a:t>
            </a:r>
          </a:p>
          <a:p>
            <a:pPr lvl="1"/>
            <a:r>
              <a:rPr lang="en-GB" sz="3000" dirty="0"/>
              <a:t>Banned from driving in the past 5 to 10 years</a:t>
            </a:r>
          </a:p>
          <a:p>
            <a:pPr lvl="1"/>
            <a:r>
              <a:rPr lang="en-GB" sz="3000" dirty="0"/>
              <a:t>An undischarged bankrupt</a:t>
            </a:r>
          </a:p>
          <a:p>
            <a:endParaRPr lang="en-GB" sz="2400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5380865"/>
      </p:ext>
    </p:extLst>
  </p:cSld>
  <p:clrMapOvr>
    <a:masterClrMapping/>
  </p:clrMapOvr>
  <p:transition spd="med">
    <p:dissolve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283596-2E17-32F1-4F45-1091756EBF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7544" y="260648"/>
            <a:ext cx="6348413" cy="731168"/>
          </a:xfrm>
        </p:spPr>
        <p:txBody>
          <a:bodyPr/>
          <a:lstStyle/>
          <a:p>
            <a:r>
              <a:rPr lang="en-GB" b="1" dirty="0"/>
              <a:t>Functions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4A0CEB-615A-8B93-DB01-82C3F17A29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7544" y="991816"/>
            <a:ext cx="7128792" cy="5245496"/>
          </a:xfrm>
        </p:spPr>
        <p:txBody>
          <a:bodyPr/>
          <a:lstStyle/>
          <a:p>
            <a:r>
              <a:rPr lang="en-GB" sz="2400" dirty="0"/>
              <a:t>Magistrates' courts have some civil jurisdiction (family/debts)</a:t>
            </a:r>
          </a:p>
          <a:p>
            <a:r>
              <a:rPr lang="en-GB" sz="2400" dirty="0"/>
              <a:t>Mainly concerned with criminal matters </a:t>
            </a:r>
          </a:p>
          <a:p>
            <a:r>
              <a:rPr lang="en-GB" sz="2400" dirty="0"/>
              <a:t>Around 98% of criminal trials are held in a magistrates' court</a:t>
            </a:r>
          </a:p>
          <a:p>
            <a:r>
              <a:rPr lang="en-GB" sz="2400" dirty="0"/>
              <a:t>Summary trials</a:t>
            </a:r>
          </a:p>
          <a:p>
            <a:r>
              <a:rPr lang="en-GB" sz="2400" dirty="0"/>
              <a:t>Certain crimes</a:t>
            </a:r>
          </a:p>
          <a:p>
            <a:r>
              <a:rPr lang="en-GB" sz="2400" dirty="0"/>
              <a:t>Early Administrative Hearings</a:t>
            </a:r>
          </a:p>
          <a:p>
            <a:r>
              <a:rPr lang="en-GB" sz="2400" dirty="0"/>
              <a:t>Hearing applications for bail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5830457"/>
      </p:ext>
    </p:extLst>
  </p:cSld>
  <p:clrMapOvr>
    <a:masterClrMapping/>
  </p:clrMapOvr>
  <p:transition spd="med">
    <p:dissolve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3">
            <a:extLst>
              <a:ext uri="{FF2B5EF4-FFF2-40B4-BE49-F238E27FC236}">
                <a16:creationId xmlns:a16="http://schemas.microsoft.com/office/drawing/2014/main" id="{AF0C4933-F72F-38E7-5C84-9CA5A85A99B4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301625" y="0"/>
            <a:ext cx="8540750" cy="6858000"/>
          </a:xfrm>
        </p:spPr>
      </p:pic>
    </p:spTree>
  </p:cSld>
  <p:clrMapOvr>
    <a:masterClrMapping/>
  </p:clrMapOvr>
  <p:transition spd="med">
    <p:dissolve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2525FC9-0BE3-2F78-126A-9D8E4F01E10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38D42B-6CD7-A286-090E-FA1FE72497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528" y="188640"/>
            <a:ext cx="6348413" cy="792088"/>
          </a:xfrm>
        </p:spPr>
        <p:txBody>
          <a:bodyPr/>
          <a:lstStyle/>
          <a:p>
            <a:r>
              <a:rPr lang="en-GB" b="1" dirty="0"/>
              <a:t>Appointment and Training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B976A3-3443-3D35-C679-1448250617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5530" y="1029307"/>
            <a:ext cx="7168798" cy="5616624"/>
          </a:xfrm>
        </p:spPr>
        <p:txBody>
          <a:bodyPr/>
          <a:lstStyle/>
          <a:p>
            <a:r>
              <a:rPr lang="en-GB" sz="2800" dirty="0"/>
              <a:t>Lord Chancellor appoints on the recommendation of the Local Advisory Committee (LAC)</a:t>
            </a:r>
          </a:p>
          <a:p>
            <a:r>
              <a:rPr lang="en-GB" sz="2800" dirty="0"/>
              <a:t>Membership of the LAC – mainly, serving and retired magistrates</a:t>
            </a:r>
          </a:p>
          <a:p>
            <a:r>
              <a:rPr lang="en-GB" sz="2800" dirty="0"/>
              <a:t>Vacancies are advertised/local community groups are asked for volunteers/the LAC knows most new magistrates personally or knows about them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81636500"/>
      </p:ext>
    </p:extLst>
  </p:cSld>
  <p:clrMapOvr>
    <a:masterClrMapping/>
  </p:clrMapOvr>
  <p:transition spd="med">
    <p:dissolve/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4EEE02F-D022-6C89-9E1A-B43C8EA7A02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ED8F12-7682-C6A3-E091-F79E3DC2D9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528" y="188640"/>
            <a:ext cx="6348413" cy="792088"/>
          </a:xfrm>
        </p:spPr>
        <p:txBody>
          <a:bodyPr/>
          <a:lstStyle/>
          <a:p>
            <a:r>
              <a:rPr lang="en-GB" b="1" dirty="0"/>
              <a:t>Appointment and Training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44DB6E-F20A-8D26-6408-63B343B641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5530" y="1029307"/>
            <a:ext cx="7488832" cy="5616624"/>
          </a:xfrm>
        </p:spPr>
        <p:txBody>
          <a:bodyPr/>
          <a:lstStyle/>
          <a:p>
            <a:r>
              <a:rPr lang="en-GB" sz="2800" dirty="0"/>
              <a:t>Magistrates are normally expected to serve for at least 5 years.</a:t>
            </a:r>
          </a:p>
          <a:p>
            <a:r>
              <a:rPr lang="en-GB" sz="2800" dirty="0"/>
              <a:t>Need to be in court for at least 13 full days a year or 26 half days.</a:t>
            </a:r>
          </a:p>
          <a:p>
            <a:r>
              <a:rPr lang="en-GB" sz="2800" dirty="0"/>
              <a:t>In the first 2 years, Magistrates have about 10 days of training including things like online learning modules, time with a mentor and meetings with stakeholders across the criminal justice system.</a:t>
            </a:r>
          </a:p>
          <a:p>
            <a:r>
              <a:rPr lang="en-GB" sz="2800" dirty="0"/>
              <a:t>After the first 2 years, there are 1 or 2 training days every year.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59006800"/>
      </p:ext>
    </p:extLst>
  </p:cSld>
  <p:clrMapOvr>
    <a:masterClrMapping/>
  </p:clrMapOvr>
  <p:transition spd="med">
    <p:dissolve/>
  </p:transition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D3F303-9ED6-2682-D32F-6E319F2E16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7544" y="188640"/>
            <a:ext cx="6348413" cy="875184"/>
          </a:xfrm>
        </p:spPr>
        <p:txBody>
          <a:bodyPr/>
          <a:lstStyle/>
          <a:p>
            <a:r>
              <a:rPr lang="en-GB" b="1" dirty="0"/>
              <a:t>Criticisms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72A0FF-59EC-F2F1-DE5A-91768861F0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536" y="1196752"/>
            <a:ext cx="7632848" cy="5472608"/>
          </a:xfrm>
        </p:spPr>
        <p:txBody>
          <a:bodyPr/>
          <a:lstStyle/>
          <a:p>
            <a:r>
              <a:rPr lang="en-GB" sz="2400" dirty="0"/>
              <a:t>Social composition – most professional and managerial jobs - mostly white, middle class</a:t>
            </a:r>
          </a:p>
          <a:p>
            <a:r>
              <a:rPr lang="en-GB" sz="2400" dirty="0"/>
              <a:t>Inadequate training</a:t>
            </a:r>
          </a:p>
          <a:p>
            <a:pPr marL="0" indent="0">
              <a:buNone/>
            </a:pPr>
            <a:r>
              <a:rPr lang="en-GB" sz="2400" dirty="0"/>
              <a:t>BUT</a:t>
            </a:r>
          </a:p>
          <a:p>
            <a:r>
              <a:rPr lang="en-GB" sz="2400" dirty="0"/>
              <a:t>other options would increase the costs and mean that the community would play less of a role</a:t>
            </a:r>
          </a:p>
          <a:p>
            <a:pPr marL="0" indent="0">
              <a:buNone/>
            </a:pPr>
            <a:r>
              <a:rPr lang="en-GB" sz="2400" dirty="0"/>
              <a:t>SO</a:t>
            </a:r>
          </a:p>
          <a:p>
            <a:r>
              <a:rPr lang="en-GB" sz="2400" dirty="0"/>
              <a:t>measures need to be introduced to expand the social and racial composition of the lay magistrate</a:t>
            </a:r>
          </a:p>
        </p:txBody>
      </p:sp>
    </p:spTree>
    <p:extLst>
      <p:ext uri="{BB962C8B-B14F-4D97-AF65-F5344CB8AC3E}">
        <p14:creationId xmlns:p14="http://schemas.microsoft.com/office/powerpoint/2010/main" val="1380533242"/>
      </p:ext>
    </p:extLst>
  </p:cSld>
  <p:clrMapOvr>
    <a:masterClrMapping/>
  </p:clrMapOvr>
  <p:transition spd="med">
    <p:dissolve/>
  </p:transition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6FC4BB-52D8-ED97-FBAD-9ABD8BA749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5536" y="188640"/>
            <a:ext cx="6348413" cy="731168"/>
          </a:xfrm>
        </p:spPr>
        <p:txBody>
          <a:bodyPr/>
          <a:lstStyle/>
          <a:p>
            <a:r>
              <a:rPr lang="en-GB" b="1" dirty="0"/>
              <a:t>Salaried Magistrates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2FBAAA-C223-D918-7F4A-D602B4BDA81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7544" y="1196752"/>
            <a:ext cx="6348413" cy="5256584"/>
          </a:xfrm>
        </p:spPr>
        <p:txBody>
          <a:bodyPr/>
          <a:lstStyle/>
          <a:p>
            <a:r>
              <a:rPr lang="en-GB" sz="2400" dirty="0"/>
              <a:t>Called District Judges (Magistrates Courts)</a:t>
            </a:r>
          </a:p>
          <a:p>
            <a:r>
              <a:rPr lang="en-GB" sz="2400" dirty="0"/>
              <a:t>People qualified in law: solicitors or barristers</a:t>
            </a:r>
          </a:p>
          <a:p>
            <a:r>
              <a:rPr lang="en-GB" sz="2400" dirty="0"/>
              <a:t>Salaried Professionals with the same powers as Justices of the Peace</a:t>
            </a:r>
          </a:p>
          <a:p>
            <a:r>
              <a:rPr lang="en-GB" sz="2400" dirty="0"/>
              <a:t>Sitting, as a rule, in the main urban areas</a:t>
            </a:r>
          </a:p>
          <a:p>
            <a:r>
              <a:rPr lang="en-GB" sz="2400" dirty="0"/>
              <a:t>Works faster than a bench of Justices of the Peace</a:t>
            </a:r>
          </a:p>
          <a:p>
            <a:r>
              <a:rPr lang="en-GB" sz="2400" dirty="0"/>
              <a:t>About 150 District Judges working in the Magistrates Courts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4001154"/>
      </p:ext>
    </p:extLst>
  </p:cSld>
  <p:clrMapOvr>
    <a:masterClrMapping/>
  </p:clrMapOvr>
  <p:transition spd="med">
    <p:dissolve/>
  </p:transition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AB33B4-5710-A0AE-1234-6A17009D56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142" y="1803248"/>
            <a:ext cx="2623174" cy="2251997"/>
          </a:xfrm>
        </p:spPr>
        <p:txBody>
          <a:bodyPr vert="horz" lIns="68580" tIns="34290" rIns="68580" bIns="34290" rtlCol="0" anchor="b">
            <a:normAutofit/>
          </a:bodyPr>
          <a:lstStyle/>
          <a:p>
            <a:r>
              <a:rPr lang="en-US" sz="3300"/>
              <a:t>QUESTIONS? </a:t>
            </a:r>
          </a:p>
        </p:txBody>
      </p:sp>
      <p:pic>
        <p:nvPicPr>
          <p:cNvPr id="4" name="Picture 3" descr="A group of colorful bubbles with white question marks&#10;&#10;AI-generated content may be incorrect.">
            <a:extLst>
              <a:ext uri="{FF2B5EF4-FFF2-40B4-BE49-F238E27FC236}">
                <a16:creationId xmlns:a16="http://schemas.microsoft.com/office/drawing/2014/main" id="{E7022DE2-DB5A-ADCA-8830-F330D3189FA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6452" y="2196054"/>
            <a:ext cx="3665516" cy="24658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172567"/>
      </p:ext>
    </p:extLst>
  </p:cSld>
  <p:clrMapOvr>
    <a:masterClrMapping/>
  </p:clrMapOvr>
  <p:transition spd="med">
    <p:dissolve/>
  </p:transition>
</p:sld>
</file>

<file path=ppt/theme/theme1.xml><?xml version="1.0" encoding="utf-8"?>
<a:theme xmlns:a="http://schemas.openxmlformats.org/drawingml/2006/main" name="Facet">
  <a:themeElements>
    <a:clrScheme name="Blue Warm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4A66AC"/>
      </a:accent1>
      <a:accent2>
        <a:srgbClr val="629DD1"/>
      </a:accent2>
      <a:accent3>
        <a:srgbClr val="297FD5"/>
      </a:accent3>
      <a:accent4>
        <a:srgbClr val="7F8FA9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0</TotalTime>
  <Words>647</Words>
  <Application>Microsoft Office PowerPoint</Application>
  <PresentationFormat>On-screen Show (4:3)</PresentationFormat>
  <Paragraphs>98</Paragraphs>
  <Slides>19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6" baseType="lpstr">
      <vt:lpstr>Arial</vt:lpstr>
      <vt:lpstr>Comic Sans MS</vt:lpstr>
      <vt:lpstr>Times New Roman</vt:lpstr>
      <vt:lpstr>Trebuchet MS</vt:lpstr>
      <vt:lpstr>Wingdings</vt:lpstr>
      <vt:lpstr>Wingdings 3</vt:lpstr>
      <vt:lpstr>Facet</vt:lpstr>
      <vt:lpstr>PowerPoint Presentation</vt:lpstr>
      <vt:lpstr>Judges</vt:lpstr>
      <vt:lpstr>Task 1</vt:lpstr>
      <vt:lpstr>Role of a Judge</vt:lpstr>
      <vt:lpstr>Types of Judge         </vt:lpstr>
      <vt:lpstr>Who can be a judge? </vt:lpstr>
      <vt:lpstr>Magistrates</vt:lpstr>
      <vt:lpstr>Task 2</vt:lpstr>
      <vt:lpstr>Laypersons in the Legal System</vt:lpstr>
      <vt:lpstr>Lay Magistrates (Justice of the Peace)</vt:lpstr>
      <vt:lpstr>Lay Magistrates</vt:lpstr>
      <vt:lpstr>Who can be a Magistrate?</vt:lpstr>
      <vt:lpstr>Functions</vt:lpstr>
      <vt:lpstr>PowerPoint Presentation</vt:lpstr>
      <vt:lpstr>Appointment and Training</vt:lpstr>
      <vt:lpstr>Appointment and Training</vt:lpstr>
      <vt:lpstr>Criticisms</vt:lpstr>
      <vt:lpstr>Salaried Magistrates</vt:lpstr>
      <vt:lpstr>QUESTIONS? </vt:lpstr>
    </vt:vector>
  </TitlesOfParts>
  <Company>Stanmore College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AS Level Law</dc:title>
  <dc:creator>Default</dc:creator>
  <cp:lastModifiedBy>Nerys Musgrove</cp:lastModifiedBy>
  <cp:revision>154</cp:revision>
  <dcterms:created xsi:type="dcterms:W3CDTF">2001-01-19T15:50:00Z</dcterms:created>
  <dcterms:modified xsi:type="dcterms:W3CDTF">2026-03-20T10:06:05Z</dcterms:modified>
</cp:coreProperties>
</file>