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"/>
  </p:notesMasterIdLst>
  <p:sldIdLst>
    <p:sldId id="258" r:id="rId2"/>
    <p:sldId id="262" r:id="rId3"/>
    <p:sldId id="257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65890"/>
  </p:normalViewPr>
  <p:slideViewPr>
    <p:cSldViewPr snapToGrid="0">
      <p:cViewPr varScale="1">
        <p:scale>
          <a:sx n="81" d="100"/>
          <a:sy n="81" d="100"/>
        </p:scale>
        <p:origin x="22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5E7BFF-578C-5141-B170-851481613F86}" type="datetimeFigureOut">
              <a:rPr lang="en-US" smtClean="0"/>
              <a:t>4/23/26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003967-23AB-A142-9C51-5A916C3D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02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Instructions:</a:t>
            </a:r>
            <a:br>
              <a:rPr lang="en-GB" dirty="0"/>
            </a:br>
            <a:r>
              <a:rPr lang="en-GB" dirty="0"/>
              <a:t>For each slide, write:</a:t>
            </a:r>
          </a:p>
          <a:p>
            <a:r>
              <a:rPr lang="en-GB" dirty="0"/>
              <a:t>the slide title </a:t>
            </a:r>
          </a:p>
          <a:p>
            <a:r>
              <a:rPr lang="en-GB" dirty="0"/>
              <a:t>3 to 5 bullet points only </a:t>
            </a:r>
          </a:p>
          <a:p>
            <a:r>
              <a:rPr lang="en-GB" dirty="0"/>
              <a:t>one sentence you would say aloud that is </a:t>
            </a:r>
            <a:r>
              <a:rPr lang="en-GB" b="1" dirty="0"/>
              <a:t>not</a:t>
            </a:r>
            <a:r>
              <a:rPr lang="en-GB" dirty="0"/>
              <a:t> written on the slide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003967-23AB-A142-9C51-5A916C3DEFE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3992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 Proposal Presentation Guidance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Keep It Simple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10–12 slides for a 20-min presentation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1 key idea per slide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Use short bullet points / keywords (not full paragraphs)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Slides support your talk — they’re 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 a script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Design Clearly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Clean, professional template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Large, readable fonts (≥24pt)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High contrast (dark text / light background)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Use visuals only if they 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 clarity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 Brief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Prioritise key arguments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Summarise, don’t overload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Use signposting: “The key point here is…”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Structure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 Title &amp; aims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 Rationale &amp; reflexivity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 Literature overview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 Paradigm (ontology/epistemology)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5. Methods &amp; methodology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6. Ethics &amp; trustworthiness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 Summary / conclusion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Engage Your Audience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Speak to people, not slides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Maintain eye contact, vary tone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Pause for emphasis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Use plain, confident language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Handling Questions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Listen carefully, pause before answering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It’s fine to say “I don’t know, but I would explore it by…”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Questions are opportunities for reflection, not tests or challenges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Practice &amp; Timing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Rehearse: aim for 2 minutes per slide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Keep to 20 minutes max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Practising builds confidence &amp; flow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 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Remember: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Clear, concise, and engaging presentations leave the strongest impression.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003967-23AB-A142-9C51-5A916C3DEFE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410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46B1A-8DA5-0D61-3E13-9E3DB1B8AE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2271C4-4170-2EDB-9A91-5FB5B0121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C0A3C-41AD-9AE0-A793-AB5202D3F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9C7002-3BBD-64A8-B042-F3F436F21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FB854-6A3C-7E86-0F79-13CF841F9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815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A2106-07C5-7D0E-7CB8-A0A7D5C36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3FC55-1A6D-5C68-FF4A-1383683BB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6FFFA-B196-5E4B-B571-0D8BB1372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61FA30-663D-3676-AED8-EB668F300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3FF095-3E1A-D4CA-9CC6-6CC95F2CA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060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5B71B-73DC-8025-0E66-F2B6497C1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8D6EF3-0A8A-6CB4-7C64-F06C30F263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D5B60-4F24-D7D1-5CEC-904303F19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06076D-10B6-AEC6-09F9-D9D600EB2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87423-F466-B229-2EE5-29B264836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161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CB030-3506-0E99-D0BC-86F5D1AF4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5C8A9-9A48-0708-5CF7-AAF148AC0B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ACDF8F-F0FB-6014-B550-B92C7A2FA1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D70B2F-A589-A9C0-BA96-EE643B1C4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9FB63E-C6CC-1C68-59D6-E611C6D13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880CBF-5B42-464D-0EC3-6064AA3D0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765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C75F9-43FF-D900-3632-4FF350853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1B19DB-4E01-FDCE-9061-1978932376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CFAA7-E12C-ABC6-0D53-4AC538C077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6C7D17-3DFE-9E3B-23A1-4C337F2CC5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E356FA-7974-90AF-9DAD-207C727C8F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3B9783-2DFE-0F8C-450A-F14CCDE45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7A6C06-C8E0-46E4-71E7-0490959A4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8B73A0-0936-8DCA-2708-B55D9B2FC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611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A45C6-A608-04C9-D7FF-6E7C3429D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4CDDEA-C68A-434D-3BF1-D36EB6894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2186B1-0D74-ED76-EE6F-E1567B7EB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96F8AA-5902-0C06-0076-6BB7B520F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626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10561B-699A-6611-2E7E-824378AFAF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EE69FA-CB84-4F7F-5847-B25886689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D8A5D-F179-B474-110C-6515553C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434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2A7A1-3A12-C9ED-9656-EC0F82B07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1ADCD-EDFE-95AA-BE51-EE856557C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CCD85F-2565-C891-011D-A4BE0CA8D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10B38B-7D61-C418-41B0-7F52B615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24D02B-B4D1-E015-15BC-D11AB142D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3881C5-7759-0192-5269-87F227B9E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742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593CA-061F-D903-F807-E8D9FDF82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3231AF-7983-F565-4891-F082EC950B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D92978-A341-DEE9-2076-07D42E8E74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93DEB9-E790-1165-1CB5-8C1CC9094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FDF2B3-98A9-6E94-B2D1-47DB92E37B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A8170B-F6B1-172F-8DE3-79CCE15D1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112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60294-8DCB-0BA2-97CA-AFB693513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0DB4D3-A55F-B0B7-F991-5B6BB2F469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6C77E0-C0E0-EC8B-58A0-529FA9A9C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9079A-62C0-FB25-F01D-8572DCA4C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7D89E-7DD7-CC76-69AE-9C7849830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935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9F522E-5574-641E-CF21-2F48F53BD3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57E20E-6EE3-493F-A700-C959CC6C5A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D736D-808F-55F9-7735-BF63B4E58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742DAD-BB1E-5DA7-F619-A802A7D22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4FF7C7-EE2B-C309-FCCC-16AE920A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951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0737FC-2CE6-6E1D-81AE-97C56E9E9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6101A1-BFE9-3B3C-E6D2-43704A647B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6FB6B-39E0-8D3C-8A75-09F24B4F42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292B07-17D0-424E-A978-DBB93B9E784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EE7C6-6E37-8827-D0ED-2E0C382D0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3281E-5549-5A62-C19E-A4FFEF4D82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BC399E-C86F-EC42-BB67-DA45C71307F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BB1097-99F4-F8BA-8304-13344B2202AA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0874375" y="63500"/>
            <a:ext cx="12795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PUBLIC / CYHOEDDUS</a:t>
            </a:r>
          </a:p>
        </p:txBody>
      </p:sp>
    </p:spTree>
    <p:extLst>
      <p:ext uri="{BB962C8B-B14F-4D97-AF65-F5344CB8AC3E}">
        <p14:creationId xmlns:p14="http://schemas.microsoft.com/office/powerpoint/2010/main" val="2714488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A03C7C1A-B7E1-87C5-7EC4-6A3C716867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49013" y="1205098"/>
            <a:ext cx="9605515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What exactly is your research question?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Why is this worth studying?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Who are your participants?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Why is your method appropriate?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What is the biggest ethical issue?</a:t>
            </a:r>
          </a:p>
        </p:txBody>
      </p:sp>
    </p:spTree>
    <p:extLst>
      <p:ext uri="{BB962C8B-B14F-4D97-AF65-F5344CB8AC3E}">
        <p14:creationId xmlns:p14="http://schemas.microsoft.com/office/powerpoint/2010/main" val="4206675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3B7E99E6-25E2-7D2E-A81B-A5F4E2F913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333136"/>
            <a:ext cx="12192000" cy="6309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61855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1. 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Research Title, Aims, and Rationale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Introduce your research title.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Outline your research aims and questions.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Provide a rationale for your study: why is this research needed, what gap does it address, and why is it of interest?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Reflect reflexively on your personal/professional motivations for choosing this area. Why did you want to do engage in this topic?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2. 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Relevant Literature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Present a concise overview of the key literature in your chosen area.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Highlight existing findings, debates, or gaps that justify your proposed research.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3. 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Research Paradigm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State your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ontological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 and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epistemological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 position (e.g., positivism, ,interpretivism, postmodernism, etc.).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Explain briefly how these underpin your chosen research approach.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4. 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Methodology and Methods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Specify your methodological approach.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Outline your proposed methods of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data collection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 and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data analysis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Justify why these methods are appropriate for addressing your aims.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5. 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Ethics and Trustworthiness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Identify relevant ethical considerations (e.g., confidentiality, consent, power dynamics).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  <a:t>o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Comment on how you would ensure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rigour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 and trustworthiness (e.g., reflexivity, credibility, transparency).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16446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76696B73-D79D-5EFF-7E41-441E7069E99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383809"/>
            <a:ext cx="12191999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Research Problem = </a:t>
            </a:r>
            <a:r>
              <a:rPr kumimoji="0" lang="en-US" altLang="en-US" sz="3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Rationale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 + Reflexive Motivation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Research Question/Aims = </a:t>
            </a:r>
            <a:r>
              <a:rPr kumimoji="0" lang="en-US" altLang="en-US" sz="3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Title + Research Focus 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sz="3600" dirty="0">
                <a:latin typeface="Helvetica" pitchFamily="2" charset="0"/>
              </a:rPr>
              <a:t>Literature: </a:t>
            </a:r>
            <a:r>
              <a:rPr lang="en-GB" sz="3600" i="1" dirty="0">
                <a:latin typeface="Helvetica" pitchFamily="2" charset="0"/>
              </a:rPr>
              <a:t>Key themes -----&gt; Gap </a:t>
            </a:r>
            <a:endParaRPr kumimoji="0" lang="en-US" altLang="en-US" sz="3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Sampling = </a:t>
            </a:r>
            <a:r>
              <a:rPr kumimoji="0" lang="en-US" altLang="en-US" sz="3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Who are ‘They’?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Methodology = </a:t>
            </a:r>
            <a:r>
              <a:rPr kumimoji="0" lang="en-US" altLang="en-US" sz="3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Paradigm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Methods = </a:t>
            </a:r>
            <a:r>
              <a:rPr kumimoji="0" lang="en-US" altLang="en-US" sz="3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Data Collection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Data Analysis = </a:t>
            </a:r>
            <a:r>
              <a:rPr kumimoji="0" lang="en-US" altLang="en-US" sz="3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Interpretive Lens</a:t>
            </a:r>
            <a:r>
              <a:rPr lang="en-US" altLang="en-US" sz="3600" i="1" dirty="0">
                <a:latin typeface="Helvetica" pitchFamily="2" charset="0"/>
              </a:rPr>
              <a:t> </a:t>
            </a:r>
            <a:endParaRPr kumimoji="0" lang="en-US" altLang="en-US" sz="3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Ethical Practice = </a:t>
            </a:r>
            <a:r>
              <a:rPr kumimoji="0" lang="en-US" altLang="en-US" sz="3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Participant/Data Protection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Trustworthiness = </a:t>
            </a:r>
            <a:r>
              <a:rPr kumimoji="0" lang="en-US" altLang="en-US" sz="3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itchFamily="2" charset="0"/>
              </a:rPr>
              <a:t>Rigour</a:t>
            </a:r>
            <a:endParaRPr kumimoji="0" lang="en-US" altLang="en-US" sz="3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9980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4CA61-0FFA-EC22-A7CC-E0AAE6485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r>
              <a:rPr lang="en-GB" b="1" dirty="0"/>
              <a:t>Research Problem</a:t>
            </a:r>
            <a:r>
              <a:rPr lang="en-GB" dirty="0"/>
              <a:t> (What is ‘thing’ you’re interested and why?)</a:t>
            </a:r>
          </a:p>
          <a:p>
            <a:r>
              <a:rPr lang="en-GB" b="1" dirty="0"/>
              <a:t>Research Question</a:t>
            </a:r>
            <a:r>
              <a:rPr lang="en-GB" dirty="0"/>
              <a:t> (What is the title of your research?)</a:t>
            </a:r>
          </a:p>
          <a:p>
            <a:r>
              <a:rPr lang="en-GB" b="1" dirty="0"/>
              <a:t>Research Aims</a:t>
            </a:r>
            <a:r>
              <a:rPr lang="en-GB" dirty="0"/>
              <a:t> (What are 3 or 4 specific things you want to find out that relate to your research question?)</a:t>
            </a:r>
          </a:p>
          <a:p>
            <a:r>
              <a:rPr lang="en-GB" b="1" dirty="0"/>
              <a:t>Approach to Sampling</a:t>
            </a:r>
            <a:r>
              <a:rPr lang="en-GB" dirty="0"/>
              <a:t> (Who are your ‘they’ and where are you going to find them?)</a:t>
            </a:r>
          </a:p>
          <a:p>
            <a:r>
              <a:rPr lang="en-GB" b="1" dirty="0"/>
              <a:t>Research Methodology</a:t>
            </a:r>
            <a:r>
              <a:rPr lang="en-GB" dirty="0"/>
              <a:t> (What qualitative paradigm is going to provide the foundation for your research?)</a:t>
            </a:r>
          </a:p>
          <a:p>
            <a:r>
              <a:rPr lang="en-GB" b="1" dirty="0"/>
              <a:t>Research Methods</a:t>
            </a:r>
            <a:r>
              <a:rPr lang="en-GB" dirty="0"/>
              <a:t> (How are you going to collect data? Why?)</a:t>
            </a:r>
          </a:p>
          <a:p>
            <a:r>
              <a:rPr lang="en-GB" b="1" dirty="0"/>
              <a:t>Data Analysis</a:t>
            </a:r>
            <a:r>
              <a:rPr lang="en-GB" dirty="0"/>
              <a:t> (How are you going to analyse your data and why?)</a:t>
            </a:r>
          </a:p>
          <a:p>
            <a:r>
              <a:rPr lang="en-GB" b="1" dirty="0"/>
              <a:t>Trustworthiness</a:t>
            </a:r>
            <a:r>
              <a:rPr lang="en-GB" dirty="0"/>
              <a:t> (How are you going to make sure your research is dependable/reliable, etc?)</a:t>
            </a:r>
          </a:p>
          <a:p>
            <a:r>
              <a:rPr lang="en-GB" b="1" dirty="0"/>
              <a:t>Ethical Practice</a:t>
            </a:r>
            <a:r>
              <a:rPr lang="en-GB" dirty="0"/>
              <a:t> (What steps do you need to take to make sure your research is ethically grounded?)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489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B5D54-8140-0094-AB60-8AA06C97C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7253"/>
            <a:ext cx="10515600" cy="4351338"/>
          </a:xfrm>
        </p:spPr>
        <p:txBody>
          <a:bodyPr>
            <a:normAutofit/>
          </a:bodyPr>
          <a:lstStyle/>
          <a:p>
            <a:r>
              <a:rPr lang="en-GB" sz="3600" b="1" dirty="0"/>
              <a:t>Keep It Simple</a:t>
            </a:r>
          </a:p>
          <a:p>
            <a:r>
              <a:rPr lang="en-GB" sz="3600" b="1" dirty="0"/>
              <a:t>Design Clearly</a:t>
            </a:r>
          </a:p>
          <a:p>
            <a:r>
              <a:rPr lang="en-GB" sz="3600" b="1" dirty="0"/>
              <a:t>Be Brief</a:t>
            </a:r>
          </a:p>
          <a:p>
            <a:r>
              <a:rPr lang="en-GB" sz="3600" b="1" dirty="0"/>
              <a:t>Coherent Structure</a:t>
            </a:r>
          </a:p>
          <a:p>
            <a:r>
              <a:rPr lang="en-GB" sz="3600" b="1" dirty="0"/>
              <a:t>Engage Your Audience</a:t>
            </a:r>
          </a:p>
          <a:p>
            <a:r>
              <a:rPr lang="en-GB" sz="3600" b="1" dirty="0"/>
              <a:t>Handling Questions</a:t>
            </a:r>
          </a:p>
          <a:p>
            <a:r>
              <a:rPr lang="en-GB" sz="3600" b="1" dirty="0"/>
              <a:t>Practice Your Timings</a:t>
            </a:r>
            <a:endParaRPr lang="en-GB" sz="3600" dirty="0"/>
          </a:p>
          <a:p>
            <a:endParaRPr lang="en-GB" sz="3600" b="1" dirty="0"/>
          </a:p>
          <a:p>
            <a:endParaRPr lang="en-GB" sz="3600" b="1" dirty="0"/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  <a:p>
            <a:endParaRPr lang="en-GB" sz="3600" b="1" dirty="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3557590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1221</TotalTime>
  <Words>739</Words>
  <Application>Microsoft Macintosh PowerPoint</Application>
  <PresentationFormat>Widescreen</PresentationFormat>
  <Paragraphs>99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-webkit-standard</vt:lpstr>
      <vt:lpstr>Aptos</vt:lpstr>
      <vt:lpstr>Aptos Display</vt:lpstr>
      <vt:lpstr>Arial</vt:lpstr>
      <vt:lpstr>Courier New</vt:lpstr>
      <vt:lpstr>Helvetica</vt:lpstr>
      <vt:lpstr>Office Theme</vt:lpstr>
      <vt:lpstr> What exactly is your research question?  Why is this worth studying?  Who are your participants?  Why is your method appropriate?  What is the biggest ethical issue?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Mason Neely</dc:creator>
  <cp:lastModifiedBy>Mason Neely</cp:lastModifiedBy>
  <cp:revision>5</cp:revision>
  <dcterms:created xsi:type="dcterms:W3CDTF">2026-04-20T15:36:12Z</dcterms:created>
  <dcterms:modified xsi:type="dcterms:W3CDTF">2026-04-23T13:49:54Z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