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8"/>
  </p:notesMasterIdLst>
  <p:sldIdLst>
    <p:sldId id="256" r:id="rId5"/>
    <p:sldId id="308" r:id="rId6"/>
    <p:sldId id="325" r:id="rId7"/>
    <p:sldId id="323" r:id="rId8"/>
    <p:sldId id="257" r:id="rId9"/>
    <p:sldId id="293" r:id="rId10"/>
    <p:sldId id="294" r:id="rId11"/>
    <p:sldId id="309" r:id="rId12"/>
    <p:sldId id="310" r:id="rId13"/>
    <p:sldId id="259" r:id="rId14"/>
    <p:sldId id="318" r:id="rId15"/>
    <p:sldId id="258" r:id="rId16"/>
    <p:sldId id="287" r:id="rId17"/>
    <p:sldId id="288" r:id="rId18"/>
    <p:sldId id="320" r:id="rId19"/>
    <p:sldId id="295" r:id="rId20"/>
    <p:sldId id="296" r:id="rId21"/>
    <p:sldId id="322" r:id="rId22"/>
    <p:sldId id="297" r:id="rId23"/>
    <p:sldId id="312" r:id="rId24"/>
    <p:sldId id="298" r:id="rId25"/>
    <p:sldId id="307" r:id="rId26"/>
    <p:sldId id="300" r:id="rId27"/>
    <p:sldId id="301" r:id="rId28"/>
    <p:sldId id="302" r:id="rId29"/>
    <p:sldId id="304" r:id="rId30"/>
    <p:sldId id="303" r:id="rId31"/>
    <p:sldId id="324" r:id="rId32"/>
    <p:sldId id="326" r:id="rId33"/>
    <p:sldId id="306" r:id="rId34"/>
    <p:sldId id="327" r:id="rId35"/>
    <p:sldId id="314" r:id="rId36"/>
    <p:sldId id="315" r:id="rId37"/>
    <p:sldId id="329" r:id="rId38"/>
    <p:sldId id="362" r:id="rId39"/>
    <p:sldId id="363" r:id="rId40"/>
    <p:sldId id="348" r:id="rId41"/>
    <p:sldId id="354" r:id="rId42"/>
    <p:sldId id="361" r:id="rId43"/>
    <p:sldId id="355" r:id="rId44"/>
    <p:sldId id="356" r:id="rId45"/>
    <p:sldId id="358" r:id="rId46"/>
    <p:sldId id="357"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94774"/>
  </p:normalViewPr>
  <p:slideViewPr>
    <p:cSldViewPr snapToGrid="0">
      <p:cViewPr varScale="1">
        <p:scale>
          <a:sx n="93" d="100"/>
          <a:sy n="93" d="100"/>
        </p:scale>
        <p:origin x="216"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7.xml.rels><?xml version="1.0" encoding="UTF-8" standalone="yes"?>
<Relationships xmlns="http://schemas.openxmlformats.org/package/2006/relationships"><Relationship Id="rId1" Type="http://schemas.openxmlformats.org/officeDocument/2006/relationships/hyperlink" Target="mailto:fees@uwtsd.ac.uk" TargetMode="External"/></Relationships>
</file>

<file path=ppt/diagrams/_rels/drawing7.xml.rels><?xml version="1.0" encoding="UTF-8" standalone="yes"?>
<Relationships xmlns="http://schemas.openxmlformats.org/package/2006/relationships"><Relationship Id="rId1" Type="http://schemas.openxmlformats.org/officeDocument/2006/relationships/hyperlink" Target="mailto:fees@uwtsd.ac.uk" TargetMode="External"/></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8">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EE5972-DA66-4378-8038-6BC597E72626}" type="doc">
      <dgm:prSet loTypeId="urn:microsoft.com/office/officeart/2005/8/layout/vList2" loCatId="list" qsTypeId="urn:microsoft.com/office/officeart/2005/8/quickstyle/simple4#3" qsCatId="simple" csTypeId="urn:microsoft.com/office/officeart/2005/8/colors/colorful5#1" csCatId="colorful" phldr="1"/>
      <dgm:spPr/>
      <dgm:t>
        <a:bodyPr/>
        <a:lstStyle/>
        <a:p>
          <a:endParaRPr lang="en-US"/>
        </a:p>
      </dgm:t>
    </dgm:pt>
    <dgm:pt modelId="{23DE9F7C-BAB8-407C-820C-3D5369F0677C}">
      <dgm:prSet/>
      <dgm:spPr/>
      <dgm:t>
        <a:bodyPr/>
        <a:lstStyle/>
        <a:p>
          <a:pPr algn="l">
            <a:lnSpc>
              <a:spcPct val="90000"/>
            </a:lnSpc>
          </a:pPr>
          <a:r>
            <a:rPr lang="en-US" sz="2200" dirty="0">
              <a:solidFill>
                <a:srgbClr val="FFFFFF"/>
              </a:solidFill>
              <a:latin typeface="Calibri" panose="020F0502020204030204"/>
              <a:ea typeface="+mn-ea"/>
              <a:cs typeface="+mn-cs"/>
            </a:rPr>
            <a:t>Hamish Gane – Fine Art / Photography</a:t>
          </a:r>
        </a:p>
      </dgm:t>
    </dgm:pt>
    <dgm:pt modelId="{39551227-60BD-4CC4-B920-303F84C5FBEC}" type="parTrans" cxnId="{946323A9-A5AE-4B67-B74F-E3DBEBE5BE12}">
      <dgm:prSet/>
      <dgm:spPr/>
      <dgm:t>
        <a:bodyPr/>
        <a:lstStyle/>
        <a:p>
          <a:endParaRPr lang="en-US"/>
        </a:p>
      </dgm:t>
    </dgm:pt>
    <dgm:pt modelId="{0FB3BBA2-3439-4DAF-9482-A2B4B8D837E5}" type="sibTrans" cxnId="{946323A9-A5AE-4B67-B74F-E3DBEBE5BE12}">
      <dgm:prSet/>
      <dgm:spPr/>
      <dgm:t>
        <a:bodyPr/>
        <a:lstStyle/>
        <a:p>
          <a:endParaRPr lang="en-US"/>
        </a:p>
      </dgm:t>
    </dgm:pt>
    <dgm:pt modelId="{E7BF7177-FF31-4CD7-95DF-BAA31B998BB2}">
      <dgm:prSet/>
      <dgm:spPr/>
      <dgm:t>
        <a:bodyPr/>
        <a:lstStyle/>
        <a:p>
          <a:pPr algn="l">
            <a:lnSpc>
              <a:spcPct val="90000"/>
            </a:lnSpc>
          </a:pPr>
          <a:r>
            <a:rPr lang="en-US" sz="2200" dirty="0">
              <a:solidFill>
                <a:srgbClr val="FFFFFF"/>
              </a:solidFill>
              <a:latin typeface="Calibri" panose="020F0502020204030204"/>
              <a:ea typeface="+mn-ea"/>
              <a:cs typeface="+mn-cs"/>
            </a:rPr>
            <a:t>Shellie Holden – Textiles / Fine Art</a:t>
          </a:r>
        </a:p>
      </dgm:t>
    </dgm:pt>
    <dgm:pt modelId="{32C30A12-FED9-4919-9CD8-148EC2135D7E}" type="parTrans" cxnId="{B1B8D0C6-5A35-4C78-9EE6-8EA79B5EDC8F}">
      <dgm:prSet/>
      <dgm:spPr/>
      <dgm:t>
        <a:bodyPr/>
        <a:lstStyle/>
        <a:p>
          <a:endParaRPr lang="en-US"/>
        </a:p>
      </dgm:t>
    </dgm:pt>
    <dgm:pt modelId="{C41242A3-81F1-4C13-8FD5-56795D4C1216}" type="sibTrans" cxnId="{B1B8D0C6-5A35-4C78-9EE6-8EA79B5EDC8F}">
      <dgm:prSet/>
      <dgm:spPr/>
      <dgm:t>
        <a:bodyPr/>
        <a:lstStyle/>
        <a:p>
          <a:endParaRPr lang="en-US"/>
        </a:p>
      </dgm:t>
    </dgm:pt>
    <dgm:pt modelId="{FFCE9575-4203-4D0D-9B84-7535FDCA4D6C}">
      <dgm:prSet/>
      <dgm:spPr/>
      <dgm:t>
        <a:bodyPr/>
        <a:lstStyle/>
        <a:p>
          <a:pPr algn="l">
            <a:lnSpc>
              <a:spcPct val="90000"/>
            </a:lnSpc>
          </a:pPr>
          <a:r>
            <a:rPr lang="en-US" sz="2200" dirty="0">
              <a:solidFill>
                <a:srgbClr val="FFFFFF"/>
              </a:solidFill>
              <a:latin typeface="Calibri" panose="020F0502020204030204"/>
              <a:ea typeface="+mn-ea"/>
              <a:cs typeface="+mn-cs"/>
            </a:rPr>
            <a:t>Martin Bush – Illustration / Visual Communication</a:t>
          </a:r>
        </a:p>
      </dgm:t>
    </dgm:pt>
    <dgm:pt modelId="{499A235C-2B98-49DA-995D-B6E2970AD78E}" type="parTrans" cxnId="{B31883FE-F203-40C3-B35E-75DBB3F743DE}">
      <dgm:prSet/>
      <dgm:spPr/>
      <dgm:t>
        <a:bodyPr/>
        <a:lstStyle/>
        <a:p>
          <a:endParaRPr lang="en-US"/>
        </a:p>
      </dgm:t>
    </dgm:pt>
    <dgm:pt modelId="{63BD8872-D6DF-4621-A9CA-9BFE38036B91}" type="sibTrans" cxnId="{B31883FE-F203-40C3-B35E-75DBB3F743DE}">
      <dgm:prSet/>
      <dgm:spPr/>
      <dgm:t>
        <a:bodyPr/>
        <a:lstStyle/>
        <a:p>
          <a:endParaRPr lang="en-US"/>
        </a:p>
      </dgm:t>
    </dgm:pt>
    <dgm:pt modelId="{2FAD15EA-5B52-4580-BA4E-B9E2C4FDEB82}">
      <dgm:prSet/>
      <dgm:spPr/>
      <dgm:t>
        <a:bodyPr/>
        <a:lstStyle/>
        <a:p>
          <a:pPr algn="l">
            <a:lnSpc>
              <a:spcPct val="90000"/>
            </a:lnSpc>
          </a:pPr>
          <a:r>
            <a:rPr lang="en-US" sz="2200" dirty="0">
              <a:solidFill>
                <a:srgbClr val="FFFFFF"/>
              </a:solidFill>
              <a:latin typeface="Calibri" panose="020F0502020204030204"/>
              <a:ea typeface="+mn-ea"/>
              <a:cs typeface="+mn-cs"/>
            </a:rPr>
            <a:t>Robert Jones – Moving Image</a:t>
          </a:r>
        </a:p>
      </dgm:t>
    </dgm:pt>
    <dgm:pt modelId="{82092720-48D1-45BE-8BD5-C5E68DDA000F}" type="parTrans" cxnId="{2DCA7247-D190-475E-99A0-EBB925B6B74C}">
      <dgm:prSet/>
      <dgm:spPr/>
      <dgm:t>
        <a:bodyPr/>
        <a:lstStyle/>
        <a:p>
          <a:endParaRPr lang="en-US"/>
        </a:p>
      </dgm:t>
    </dgm:pt>
    <dgm:pt modelId="{7E576C56-518C-499F-8E31-8D889DE7ED70}" type="sibTrans" cxnId="{2DCA7247-D190-475E-99A0-EBB925B6B74C}">
      <dgm:prSet/>
      <dgm:spPr/>
      <dgm:t>
        <a:bodyPr/>
        <a:lstStyle/>
        <a:p>
          <a:endParaRPr lang="en-US"/>
        </a:p>
      </dgm:t>
    </dgm:pt>
    <dgm:pt modelId="{DB95258E-7454-497D-899D-F565EB66D6BF}">
      <dgm:prSet/>
      <dgm:spPr/>
      <dgm:t>
        <a:bodyPr/>
        <a:lstStyle/>
        <a:p>
          <a:pPr algn="l">
            <a:lnSpc>
              <a:spcPct val="90000"/>
            </a:lnSpc>
          </a:pPr>
          <a:r>
            <a:rPr lang="en-US" sz="2200" dirty="0">
              <a:solidFill>
                <a:srgbClr val="FFFFFF"/>
              </a:solidFill>
              <a:latin typeface="Calibri" panose="020F0502020204030204"/>
              <a:ea typeface="+mn-ea"/>
              <a:cs typeface="+mn-cs"/>
            </a:rPr>
            <a:t>Catherine Brown – Design Crafts / Ceramics / Glass</a:t>
          </a:r>
        </a:p>
      </dgm:t>
    </dgm:pt>
    <dgm:pt modelId="{AC2D24D1-6278-4CEC-B540-D51BED86F531}" type="parTrans" cxnId="{AE84ECA0-E9C7-486D-BDD5-293D28FFB028}">
      <dgm:prSet/>
      <dgm:spPr/>
      <dgm:t>
        <a:bodyPr/>
        <a:lstStyle/>
        <a:p>
          <a:endParaRPr lang="en-US"/>
        </a:p>
      </dgm:t>
    </dgm:pt>
    <dgm:pt modelId="{FD94A802-E764-4894-A53E-BD2BEA5692FD}" type="sibTrans" cxnId="{AE84ECA0-E9C7-486D-BDD5-293D28FFB028}">
      <dgm:prSet/>
      <dgm:spPr/>
      <dgm:t>
        <a:bodyPr/>
        <a:lstStyle/>
        <a:p>
          <a:endParaRPr lang="en-US"/>
        </a:p>
      </dgm:t>
    </dgm:pt>
    <dgm:pt modelId="{37DD857B-B8D8-4B2E-8894-A5438679D0EC}">
      <dgm:prSet/>
      <dgm:spPr/>
      <dgm:t>
        <a:bodyPr/>
        <a:lstStyle/>
        <a:p>
          <a:pPr algn="l">
            <a:lnSpc>
              <a:spcPct val="90000"/>
            </a:lnSpc>
          </a:pPr>
          <a:r>
            <a:rPr lang="en-US" sz="2200" dirty="0" err="1">
              <a:solidFill>
                <a:srgbClr val="FFFFFF"/>
              </a:solidFill>
              <a:latin typeface="Calibri" panose="020F0502020204030204"/>
              <a:ea typeface="+mn-ea"/>
              <a:cs typeface="+mn-cs"/>
            </a:rPr>
            <a:t>Yueyao</a:t>
          </a:r>
          <a:r>
            <a:rPr lang="en-US" sz="2200" dirty="0">
              <a:solidFill>
                <a:srgbClr val="FFFFFF"/>
              </a:solidFill>
              <a:latin typeface="Calibri" panose="020F0502020204030204"/>
              <a:ea typeface="+mn-ea"/>
              <a:cs typeface="+mn-cs"/>
            </a:rPr>
            <a:t> Hu (Rita) – Visual Communication</a:t>
          </a:r>
        </a:p>
      </dgm:t>
    </dgm:pt>
    <dgm:pt modelId="{E091911D-3D53-482F-9265-505ED1F3C706}" type="parTrans" cxnId="{3888C5EB-2FBB-4A02-81AC-D98BAD248748}">
      <dgm:prSet/>
      <dgm:spPr/>
      <dgm:t>
        <a:bodyPr/>
        <a:lstStyle/>
        <a:p>
          <a:endParaRPr lang="en-US"/>
        </a:p>
      </dgm:t>
    </dgm:pt>
    <dgm:pt modelId="{2C63ED6C-F796-41ED-8C39-0DDD0573F35E}" type="sibTrans" cxnId="{3888C5EB-2FBB-4A02-81AC-D98BAD248748}">
      <dgm:prSet/>
      <dgm:spPr/>
      <dgm:t>
        <a:bodyPr/>
        <a:lstStyle/>
        <a:p>
          <a:endParaRPr lang="en-US"/>
        </a:p>
      </dgm:t>
    </dgm:pt>
    <dgm:pt modelId="{BA869693-8383-4FE9-871F-1021C9421FF5}">
      <dgm:prSet/>
      <dgm:spPr/>
      <dgm:t>
        <a:bodyPr/>
        <a:lstStyle/>
        <a:p>
          <a:pPr algn="l">
            <a:lnSpc>
              <a:spcPct val="90000"/>
            </a:lnSpc>
          </a:pPr>
          <a:r>
            <a:rPr lang="en-US" sz="2200" dirty="0">
              <a:solidFill>
                <a:srgbClr val="FFFFFF"/>
              </a:solidFill>
              <a:latin typeface="Calibri" panose="020F0502020204030204"/>
              <a:ea typeface="+mn-ea"/>
              <a:cs typeface="+mn-cs"/>
            </a:rPr>
            <a:t>Gavin Kirby – Graphic Design</a:t>
          </a:r>
        </a:p>
      </dgm:t>
    </dgm:pt>
    <dgm:pt modelId="{480761A1-9D84-4647-B419-97F2BBA39900}" type="parTrans" cxnId="{031661E3-7685-4965-B5B7-C6A03AA30926}">
      <dgm:prSet/>
      <dgm:spPr/>
      <dgm:t>
        <a:bodyPr/>
        <a:lstStyle/>
        <a:p>
          <a:endParaRPr lang="en-US"/>
        </a:p>
      </dgm:t>
    </dgm:pt>
    <dgm:pt modelId="{C46FBCC5-EBCE-466D-AEAB-486410305FB6}" type="sibTrans" cxnId="{031661E3-7685-4965-B5B7-C6A03AA30926}">
      <dgm:prSet/>
      <dgm:spPr/>
      <dgm:t>
        <a:bodyPr/>
        <a:lstStyle/>
        <a:p>
          <a:endParaRPr lang="en-US"/>
        </a:p>
      </dgm:t>
    </dgm:pt>
    <dgm:pt modelId="{88A59D59-EA32-449D-9806-43EDF37443DF}">
      <dgm:prSet/>
      <dgm:spPr/>
      <dgm:t>
        <a:bodyPr/>
        <a:lstStyle/>
        <a:p>
          <a:pPr algn="l" rtl="0">
            <a:lnSpc>
              <a:spcPct val="90000"/>
            </a:lnSpc>
          </a:pPr>
          <a:r>
            <a:rPr lang="en-US" sz="2200" dirty="0">
              <a:solidFill>
                <a:srgbClr val="FFFFFF"/>
              </a:solidFill>
              <a:latin typeface="Calibri"/>
              <a:ea typeface="+mn-ea"/>
              <a:cs typeface="+mn-cs"/>
            </a:rPr>
            <a:t>Estéfani Bouza Arnoso </a:t>
          </a:r>
          <a:r>
            <a:rPr lang="en-US" sz="2200" dirty="0">
              <a:solidFill>
                <a:srgbClr val="FFFFFF"/>
              </a:solidFill>
              <a:latin typeface="Calibri"/>
              <a:ea typeface="Calibri"/>
              <a:cs typeface="Calibri"/>
            </a:rPr>
            <a:t>– Photography</a:t>
          </a:r>
          <a:endParaRPr lang="en-US" sz="2200" dirty="0">
            <a:solidFill>
              <a:srgbClr val="FFFFFF"/>
            </a:solidFill>
            <a:latin typeface="Calibri"/>
            <a:ea typeface="+mn-ea"/>
            <a:cs typeface="+mn-cs"/>
          </a:endParaRPr>
        </a:p>
      </dgm:t>
    </dgm:pt>
    <dgm:pt modelId="{B79AD018-E35F-4B3E-B15E-4A9E0A6CCBD4}" type="parTrans" cxnId="{F697F97F-FF87-481D-A51B-BA85248616CB}">
      <dgm:prSet/>
      <dgm:spPr/>
      <dgm:t>
        <a:bodyPr/>
        <a:lstStyle/>
        <a:p>
          <a:endParaRPr lang="en-US"/>
        </a:p>
      </dgm:t>
    </dgm:pt>
    <dgm:pt modelId="{5B9FF7FB-0DD8-43A2-829A-3E6B95467F78}" type="sibTrans" cxnId="{F697F97F-FF87-481D-A51B-BA85248616CB}">
      <dgm:prSet/>
      <dgm:spPr/>
      <dgm:t>
        <a:bodyPr/>
        <a:lstStyle/>
        <a:p>
          <a:endParaRPr lang="en-US"/>
        </a:p>
      </dgm:t>
    </dgm:pt>
    <dgm:pt modelId="{44670149-6BD6-574B-8B78-80DDC596D370}">
      <dgm:prSet/>
      <dgm:spPr/>
      <dgm:t>
        <a:bodyPr/>
        <a:lstStyle/>
        <a:p>
          <a:pPr algn="l" rtl="0">
            <a:lnSpc>
              <a:spcPct val="90000"/>
            </a:lnSpc>
          </a:pPr>
          <a:r>
            <a:rPr lang="en-US" sz="2200" dirty="0">
              <a:solidFill>
                <a:srgbClr val="FFFFFF"/>
              </a:solidFill>
              <a:latin typeface="Calibri"/>
              <a:ea typeface="+mn-ea"/>
              <a:cs typeface="+mn-cs"/>
            </a:rPr>
            <a:t>Paul </a:t>
          </a:r>
          <a:r>
            <a:rPr lang="en-US" sz="2200" dirty="0" err="1">
              <a:solidFill>
                <a:srgbClr val="FFFFFF"/>
              </a:solidFill>
              <a:latin typeface="Calibri"/>
              <a:ea typeface="+mn-ea"/>
              <a:cs typeface="+mn-cs"/>
            </a:rPr>
            <a:t>Duerinckx</a:t>
          </a:r>
          <a:r>
            <a:rPr lang="en-US" sz="2200" dirty="0">
              <a:solidFill>
                <a:srgbClr val="FFFFFF"/>
              </a:solidFill>
              <a:latin typeface="Calibri"/>
              <a:ea typeface="+mn-ea"/>
              <a:cs typeface="+mn-cs"/>
            </a:rPr>
            <a:t> - Photography</a:t>
          </a:r>
        </a:p>
      </dgm:t>
    </dgm:pt>
    <dgm:pt modelId="{F9EC329E-B50E-0949-BC59-8E43E08E2645}" type="parTrans" cxnId="{C5C0D0AA-23BD-D849-B323-BF42D1E52651}">
      <dgm:prSet/>
      <dgm:spPr/>
      <dgm:t>
        <a:bodyPr/>
        <a:lstStyle/>
        <a:p>
          <a:endParaRPr lang="en-GB"/>
        </a:p>
      </dgm:t>
    </dgm:pt>
    <dgm:pt modelId="{300B02D4-B2DB-3D48-9609-AE6EB5EE2C2D}" type="sibTrans" cxnId="{C5C0D0AA-23BD-D849-B323-BF42D1E52651}">
      <dgm:prSet/>
      <dgm:spPr/>
      <dgm:t>
        <a:bodyPr/>
        <a:lstStyle/>
        <a:p>
          <a:endParaRPr lang="en-GB"/>
        </a:p>
      </dgm:t>
    </dgm:pt>
    <dgm:pt modelId="{CC4B4EB5-D8F2-AC4B-89BC-2832CF4D57A3}">
      <dgm:prSet/>
      <dgm:spPr/>
      <dgm:t>
        <a:bodyPr/>
        <a:lstStyle/>
        <a:p>
          <a:pPr algn="l" rtl="0">
            <a:lnSpc>
              <a:spcPct val="90000"/>
            </a:lnSpc>
          </a:pPr>
          <a:r>
            <a:rPr lang="en-US" sz="2200" dirty="0">
              <a:solidFill>
                <a:srgbClr val="FFFFFF"/>
              </a:solidFill>
              <a:latin typeface="Calibri"/>
              <a:ea typeface="+mn-ea"/>
              <a:cs typeface="+mn-cs"/>
            </a:rPr>
            <a:t>Alex Duncan - Fine Art</a:t>
          </a:r>
        </a:p>
      </dgm:t>
    </dgm:pt>
    <dgm:pt modelId="{1B238F6F-2B4E-6547-92A8-D98D2D1F885F}" type="parTrans" cxnId="{91BC4C68-ACE3-0F4F-8986-2062803582B7}">
      <dgm:prSet/>
      <dgm:spPr/>
      <dgm:t>
        <a:bodyPr/>
        <a:lstStyle/>
        <a:p>
          <a:endParaRPr lang="en-GB"/>
        </a:p>
      </dgm:t>
    </dgm:pt>
    <dgm:pt modelId="{040671C6-7E4D-984D-9716-E34E357052B8}" type="sibTrans" cxnId="{91BC4C68-ACE3-0F4F-8986-2062803582B7}">
      <dgm:prSet/>
      <dgm:spPr/>
      <dgm:t>
        <a:bodyPr/>
        <a:lstStyle/>
        <a:p>
          <a:endParaRPr lang="en-GB"/>
        </a:p>
      </dgm:t>
    </dgm:pt>
    <dgm:pt modelId="{C7C3ABC5-31E6-3E45-910C-15DF4B272CBD}">
      <dgm:prSet/>
      <dgm:spPr/>
      <dgm:t>
        <a:bodyPr/>
        <a:lstStyle/>
        <a:p>
          <a:pPr algn="l" rtl="0">
            <a:lnSpc>
              <a:spcPct val="90000"/>
            </a:lnSpc>
          </a:pPr>
          <a:r>
            <a:rPr lang="en-US" sz="2200" dirty="0">
              <a:solidFill>
                <a:srgbClr val="FFFFFF"/>
              </a:solidFill>
              <a:latin typeface="Calibri"/>
              <a:ea typeface="+mn-ea"/>
              <a:cs typeface="+mn-cs"/>
            </a:rPr>
            <a:t>Sue Williams - Fine Art</a:t>
          </a:r>
        </a:p>
      </dgm:t>
    </dgm:pt>
    <dgm:pt modelId="{90F2C12B-4BA3-C549-8CC7-8DF3D1DB4C4E}" type="parTrans" cxnId="{3DED9136-439B-AE43-B0AF-95FCFBBF6243}">
      <dgm:prSet/>
      <dgm:spPr/>
      <dgm:t>
        <a:bodyPr/>
        <a:lstStyle/>
        <a:p>
          <a:endParaRPr lang="en-GB"/>
        </a:p>
      </dgm:t>
    </dgm:pt>
    <dgm:pt modelId="{8B0A6AD1-0E90-3840-9506-14F0DAE27E33}" type="sibTrans" cxnId="{3DED9136-439B-AE43-B0AF-95FCFBBF6243}">
      <dgm:prSet/>
      <dgm:spPr/>
      <dgm:t>
        <a:bodyPr/>
        <a:lstStyle/>
        <a:p>
          <a:endParaRPr lang="en-GB"/>
        </a:p>
      </dgm:t>
    </dgm:pt>
    <dgm:pt modelId="{CA2055C3-B944-B94E-B11F-2A71D8DCCEE0}">
      <dgm:prSet/>
      <dgm:spPr/>
      <dgm:t>
        <a:bodyPr/>
        <a:lstStyle/>
        <a:p>
          <a:pPr algn="l">
            <a:lnSpc>
              <a:spcPct val="90000"/>
            </a:lnSpc>
          </a:pPr>
          <a:r>
            <a:rPr lang="en-US" sz="2200" dirty="0">
              <a:solidFill>
                <a:srgbClr val="FFFFFF"/>
              </a:solidFill>
              <a:latin typeface="Calibri" panose="020F0502020204030204"/>
              <a:ea typeface="+mn-ea"/>
              <a:cs typeface="+mn-cs"/>
            </a:rPr>
            <a:t>Chris </a:t>
          </a:r>
          <a:r>
            <a:rPr lang="en-US" sz="2200" dirty="0" err="1">
              <a:solidFill>
                <a:srgbClr val="FFFFFF"/>
              </a:solidFill>
              <a:latin typeface="Calibri" panose="020F0502020204030204"/>
              <a:ea typeface="+mn-ea"/>
              <a:cs typeface="+mn-cs"/>
            </a:rPr>
            <a:t>Harrendence</a:t>
          </a:r>
          <a:r>
            <a:rPr lang="en-US" sz="2200" dirty="0">
              <a:solidFill>
                <a:srgbClr val="FFFFFF"/>
              </a:solidFill>
              <a:latin typeface="Calibri" panose="020F0502020204030204"/>
              <a:ea typeface="+mn-ea"/>
              <a:cs typeface="+mn-cs"/>
            </a:rPr>
            <a:t> - Illustration</a:t>
          </a:r>
        </a:p>
      </dgm:t>
    </dgm:pt>
    <dgm:pt modelId="{D34AC55C-4480-5F44-93B2-108DB7BE7FB1}" type="parTrans" cxnId="{F84CAB2E-4F10-8C4B-B708-AECEC5A581C2}">
      <dgm:prSet/>
      <dgm:spPr/>
      <dgm:t>
        <a:bodyPr/>
        <a:lstStyle/>
        <a:p>
          <a:endParaRPr lang="en-GB"/>
        </a:p>
      </dgm:t>
    </dgm:pt>
    <dgm:pt modelId="{63C422FE-2BE4-0D47-9316-D4DCFE12E3B4}" type="sibTrans" cxnId="{F84CAB2E-4F10-8C4B-B708-AECEC5A581C2}">
      <dgm:prSet/>
      <dgm:spPr/>
      <dgm:t>
        <a:bodyPr/>
        <a:lstStyle/>
        <a:p>
          <a:endParaRPr lang="en-GB"/>
        </a:p>
      </dgm:t>
    </dgm:pt>
    <dgm:pt modelId="{119295CC-185D-374A-9F13-5E1E75273E33}" type="pres">
      <dgm:prSet presAssocID="{36EE5972-DA66-4378-8038-6BC597E72626}" presName="linear" presStyleCnt="0">
        <dgm:presLayoutVars>
          <dgm:animLvl val="lvl"/>
          <dgm:resizeHandles val="exact"/>
        </dgm:presLayoutVars>
      </dgm:prSet>
      <dgm:spPr/>
    </dgm:pt>
    <dgm:pt modelId="{41DFEA81-9346-884D-8D6B-39615875B2B0}" type="pres">
      <dgm:prSet presAssocID="{23DE9F7C-BAB8-407C-820C-3D5369F0677C}" presName="parentText" presStyleLbl="node1" presStyleIdx="0" presStyleCnt="12">
        <dgm:presLayoutVars>
          <dgm:chMax val="0"/>
          <dgm:bulletEnabled val="1"/>
        </dgm:presLayoutVars>
      </dgm:prSet>
      <dgm:spPr/>
    </dgm:pt>
    <dgm:pt modelId="{5BD7FCD7-FBBC-3E48-BEEB-9D0606A043EB}" type="pres">
      <dgm:prSet presAssocID="{0FB3BBA2-3439-4DAF-9482-A2B4B8D837E5}" presName="spacer" presStyleCnt="0"/>
      <dgm:spPr/>
    </dgm:pt>
    <dgm:pt modelId="{C38164C0-A81B-794D-9AEE-4CFDD6A22840}" type="pres">
      <dgm:prSet presAssocID="{E7BF7177-FF31-4CD7-95DF-BAA31B998BB2}" presName="parentText" presStyleLbl="node1" presStyleIdx="1" presStyleCnt="12">
        <dgm:presLayoutVars>
          <dgm:chMax val="0"/>
          <dgm:bulletEnabled val="1"/>
        </dgm:presLayoutVars>
      </dgm:prSet>
      <dgm:spPr/>
    </dgm:pt>
    <dgm:pt modelId="{73A48F7A-C99C-6B48-A25F-0B42999AC2EF}" type="pres">
      <dgm:prSet presAssocID="{C41242A3-81F1-4C13-8FD5-56795D4C1216}" presName="spacer" presStyleCnt="0"/>
      <dgm:spPr/>
    </dgm:pt>
    <dgm:pt modelId="{DB358D89-328A-E94F-A803-FA691E15671B}" type="pres">
      <dgm:prSet presAssocID="{FFCE9575-4203-4D0D-9B84-7535FDCA4D6C}" presName="parentText" presStyleLbl="node1" presStyleIdx="2" presStyleCnt="12">
        <dgm:presLayoutVars>
          <dgm:chMax val="0"/>
          <dgm:bulletEnabled val="1"/>
        </dgm:presLayoutVars>
      </dgm:prSet>
      <dgm:spPr/>
    </dgm:pt>
    <dgm:pt modelId="{BD033BBE-20B2-7346-900D-E1C2B99BB207}" type="pres">
      <dgm:prSet presAssocID="{63BD8872-D6DF-4621-A9CA-9BFE38036B91}" presName="spacer" presStyleCnt="0"/>
      <dgm:spPr/>
    </dgm:pt>
    <dgm:pt modelId="{A8CE1643-A372-C84B-B717-D66C16B9C09A}" type="pres">
      <dgm:prSet presAssocID="{2FAD15EA-5B52-4580-BA4E-B9E2C4FDEB82}" presName="parentText" presStyleLbl="node1" presStyleIdx="3" presStyleCnt="12">
        <dgm:presLayoutVars>
          <dgm:chMax val="0"/>
          <dgm:bulletEnabled val="1"/>
        </dgm:presLayoutVars>
      </dgm:prSet>
      <dgm:spPr/>
    </dgm:pt>
    <dgm:pt modelId="{5BE5CD35-EEF6-0448-A420-4B8C53F04D3A}" type="pres">
      <dgm:prSet presAssocID="{7E576C56-518C-499F-8E31-8D889DE7ED70}" presName="spacer" presStyleCnt="0"/>
      <dgm:spPr/>
    </dgm:pt>
    <dgm:pt modelId="{8D699715-C761-874E-8E20-B2D5DD1EFDF3}" type="pres">
      <dgm:prSet presAssocID="{DB95258E-7454-497D-899D-F565EB66D6BF}" presName="parentText" presStyleLbl="node1" presStyleIdx="4" presStyleCnt="12">
        <dgm:presLayoutVars>
          <dgm:chMax val="0"/>
          <dgm:bulletEnabled val="1"/>
        </dgm:presLayoutVars>
      </dgm:prSet>
      <dgm:spPr/>
    </dgm:pt>
    <dgm:pt modelId="{D27AE289-AB90-5A49-9024-C3C78347C550}" type="pres">
      <dgm:prSet presAssocID="{FD94A802-E764-4894-A53E-BD2BEA5692FD}" presName="spacer" presStyleCnt="0"/>
      <dgm:spPr/>
    </dgm:pt>
    <dgm:pt modelId="{560DA288-12FD-2B49-AE7C-5618F692FB42}" type="pres">
      <dgm:prSet presAssocID="{37DD857B-B8D8-4B2E-8894-A5438679D0EC}" presName="parentText" presStyleLbl="node1" presStyleIdx="5" presStyleCnt="12">
        <dgm:presLayoutVars>
          <dgm:chMax val="0"/>
          <dgm:bulletEnabled val="1"/>
        </dgm:presLayoutVars>
      </dgm:prSet>
      <dgm:spPr/>
    </dgm:pt>
    <dgm:pt modelId="{6331D9FD-FA40-3444-B796-9A7E0CB01EED}" type="pres">
      <dgm:prSet presAssocID="{2C63ED6C-F796-41ED-8C39-0DDD0573F35E}" presName="spacer" presStyleCnt="0"/>
      <dgm:spPr/>
    </dgm:pt>
    <dgm:pt modelId="{79099C6E-9F40-264E-B01F-F89984E304BD}" type="pres">
      <dgm:prSet presAssocID="{BA869693-8383-4FE9-871F-1021C9421FF5}" presName="parentText" presStyleLbl="node1" presStyleIdx="6" presStyleCnt="12">
        <dgm:presLayoutVars>
          <dgm:chMax val="0"/>
          <dgm:bulletEnabled val="1"/>
        </dgm:presLayoutVars>
      </dgm:prSet>
      <dgm:spPr/>
    </dgm:pt>
    <dgm:pt modelId="{06A3A142-6F8E-BB47-AA28-F11148FBD13E}" type="pres">
      <dgm:prSet presAssocID="{C46FBCC5-EBCE-466D-AEAB-486410305FB6}" presName="spacer" presStyleCnt="0"/>
      <dgm:spPr/>
    </dgm:pt>
    <dgm:pt modelId="{1678C690-304C-0840-A5C5-BEBC5848629F}" type="pres">
      <dgm:prSet presAssocID="{CA2055C3-B944-B94E-B11F-2A71D8DCCEE0}" presName="parentText" presStyleLbl="node1" presStyleIdx="7" presStyleCnt="12">
        <dgm:presLayoutVars>
          <dgm:chMax val="0"/>
          <dgm:bulletEnabled val="1"/>
        </dgm:presLayoutVars>
      </dgm:prSet>
      <dgm:spPr/>
    </dgm:pt>
    <dgm:pt modelId="{D9D2BF74-CB91-CD48-AEE6-26B05D1F8F9B}" type="pres">
      <dgm:prSet presAssocID="{63C422FE-2BE4-0D47-9316-D4DCFE12E3B4}" presName="spacer" presStyleCnt="0"/>
      <dgm:spPr/>
    </dgm:pt>
    <dgm:pt modelId="{956E92C4-64C7-174E-B301-10DEA9E270B8}" type="pres">
      <dgm:prSet presAssocID="{88A59D59-EA32-449D-9806-43EDF37443DF}" presName="parentText" presStyleLbl="node1" presStyleIdx="8" presStyleCnt="12">
        <dgm:presLayoutVars>
          <dgm:chMax val="0"/>
          <dgm:bulletEnabled val="1"/>
        </dgm:presLayoutVars>
      </dgm:prSet>
      <dgm:spPr/>
    </dgm:pt>
    <dgm:pt modelId="{FE4F6B00-0A6C-0E47-89CC-163ADFE57F8E}" type="pres">
      <dgm:prSet presAssocID="{5B9FF7FB-0DD8-43A2-829A-3E6B95467F78}" presName="spacer" presStyleCnt="0"/>
      <dgm:spPr/>
    </dgm:pt>
    <dgm:pt modelId="{5F6F722F-BE8D-4E46-8CC7-F4DC6F40EF98}" type="pres">
      <dgm:prSet presAssocID="{44670149-6BD6-574B-8B78-80DDC596D370}" presName="parentText" presStyleLbl="node1" presStyleIdx="9" presStyleCnt="12">
        <dgm:presLayoutVars>
          <dgm:chMax val="0"/>
          <dgm:bulletEnabled val="1"/>
        </dgm:presLayoutVars>
      </dgm:prSet>
      <dgm:spPr/>
    </dgm:pt>
    <dgm:pt modelId="{26A334F6-6AF4-E04F-88E8-194E568B1155}" type="pres">
      <dgm:prSet presAssocID="{300B02D4-B2DB-3D48-9609-AE6EB5EE2C2D}" presName="spacer" presStyleCnt="0"/>
      <dgm:spPr/>
    </dgm:pt>
    <dgm:pt modelId="{A9BA9E5C-6975-7447-B287-EB0FB263FD2A}" type="pres">
      <dgm:prSet presAssocID="{CC4B4EB5-D8F2-AC4B-89BC-2832CF4D57A3}" presName="parentText" presStyleLbl="node1" presStyleIdx="10" presStyleCnt="12">
        <dgm:presLayoutVars>
          <dgm:chMax val="0"/>
          <dgm:bulletEnabled val="1"/>
        </dgm:presLayoutVars>
      </dgm:prSet>
      <dgm:spPr/>
    </dgm:pt>
    <dgm:pt modelId="{009765E2-2784-C843-97F0-2FAC5BFB9F78}" type="pres">
      <dgm:prSet presAssocID="{040671C6-7E4D-984D-9716-E34E357052B8}" presName="spacer" presStyleCnt="0"/>
      <dgm:spPr/>
    </dgm:pt>
    <dgm:pt modelId="{48BDBD5F-6514-B043-95A0-6663A273B3B3}" type="pres">
      <dgm:prSet presAssocID="{C7C3ABC5-31E6-3E45-910C-15DF4B272CBD}" presName="parentText" presStyleLbl="node1" presStyleIdx="11" presStyleCnt="12">
        <dgm:presLayoutVars>
          <dgm:chMax val="0"/>
          <dgm:bulletEnabled val="1"/>
        </dgm:presLayoutVars>
      </dgm:prSet>
      <dgm:spPr/>
    </dgm:pt>
  </dgm:ptLst>
  <dgm:cxnLst>
    <dgm:cxn modelId="{FC04EB05-B01C-4441-AACB-52F3CB9A0C72}" type="presOf" srcId="{37DD857B-B8D8-4B2E-8894-A5438679D0EC}" destId="{560DA288-12FD-2B49-AE7C-5618F692FB42}" srcOrd="0" destOrd="0" presId="urn:microsoft.com/office/officeart/2005/8/layout/vList2"/>
    <dgm:cxn modelId="{8EF8AD0A-F42D-E44E-9315-50E17A880FAC}" type="presOf" srcId="{DB95258E-7454-497D-899D-F565EB66D6BF}" destId="{8D699715-C761-874E-8E20-B2D5DD1EFDF3}" srcOrd="0" destOrd="0" presId="urn:microsoft.com/office/officeart/2005/8/layout/vList2"/>
    <dgm:cxn modelId="{B0F40B0D-3B0D-AC4B-9740-866C5D53EF5A}" type="presOf" srcId="{88A59D59-EA32-449D-9806-43EDF37443DF}" destId="{956E92C4-64C7-174E-B301-10DEA9E270B8}" srcOrd="0" destOrd="0" presId="urn:microsoft.com/office/officeart/2005/8/layout/vList2"/>
    <dgm:cxn modelId="{45BF0512-DCEF-4D40-A03A-12EF3A34CC09}" type="presOf" srcId="{CC4B4EB5-D8F2-AC4B-89BC-2832CF4D57A3}" destId="{A9BA9E5C-6975-7447-B287-EB0FB263FD2A}" srcOrd="0" destOrd="0" presId="urn:microsoft.com/office/officeart/2005/8/layout/vList2"/>
    <dgm:cxn modelId="{137D9217-531C-C341-936E-771BB3828EC2}" type="presOf" srcId="{CA2055C3-B944-B94E-B11F-2A71D8DCCEE0}" destId="{1678C690-304C-0840-A5C5-BEBC5848629F}" srcOrd="0" destOrd="0" presId="urn:microsoft.com/office/officeart/2005/8/layout/vList2"/>
    <dgm:cxn modelId="{E1F17524-DBC7-4A41-8784-542C6932A7DC}" type="presOf" srcId="{C7C3ABC5-31E6-3E45-910C-15DF4B272CBD}" destId="{48BDBD5F-6514-B043-95A0-6663A273B3B3}" srcOrd="0" destOrd="0" presId="urn:microsoft.com/office/officeart/2005/8/layout/vList2"/>
    <dgm:cxn modelId="{67A0D92B-794C-DD44-88BC-AFEFBCB2C5E3}" type="presOf" srcId="{BA869693-8383-4FE9-871F-1021C9421FF5}" destId="{79099C6E-9F40-264E-B01F-F89984E304BD}" srcOrd="0" destOrd="0" presId="urn:microsoft.com/office/officeart/2005/8/layout/vList2"/>
    <dgm:cxn modelId="{F84CAB2E-4F10-8C4B-B708-AECEC5A581C2}" srcId="{36EE5972-DA66-4378-8038-6BC597E72626}" destId="{CA2055C3-B944-B94E-B11F-2A71D8DCCEE0}" srcOrd="7" destOrd="0" parTransId="{D34AC55C-4480-5F44-93B2-108DB7BE7FB1}" sibTransId="{63C422FE-2BE4-0D47-9316-D4DCFE12E3B4}"/>
    <dgm:cxn modelId="{3DED9136-439B-AE43-B0AF-95FCFBBF6243}" srcId="{36EE5972-DA66-4378-8038-6BC597E72626}" destId="{C7C3ABC5-31E6-3E45-910C-15DF4B272CBD}" srcOrd="11" destOrd="0" parTransId="{90F2C12B-4BA3-C549-8CC7-8DF3D1DB4C4E}" sibTransId="{8B0A6AD1-0E90-3840-9506-14F0DAE27E33}"/>
    <dgm:cxn modelId="{9B792841-2E58-5547-A7E8-3AFE8F204F67}" type="presOf" srcId="{36EE5972-DA66-4378-8038-6BC597E72626}" destId="{119295CC-185D-374A-9F13-5E1E75273E33}" srcOrd="0" destOrd="0" presId="urn:microsoft.com/office/officeart/2005/8/layout/vList2"/>
    <dgm:cxn modelId="{2DCA7247-D190-475E-99A0-EBB925B6B74C}" srcId="{36EE5972-DA66-4378-8038-6BC597E72626}" destId="{2FAD15EA-5B52-4580-BA4E-B9E2C4FDEB82}" srcOrd="3" destOrd="0" parTransId="{82092720-48D1-45BE-8BD5-C5E68DDA000F}" sibTransId="{7E576C56-518C-499F-8E31-8D889DE7ED70}"/>
    <dgm:cxn modelId="{91BC4C68-ACE3-0F4F-8986-2062803582B7}" srcId="{36EE5972-DA66-4378-8038-6BC597E72626}" destId="{CC4B4EB5-D8F2-AC4B-89BC-2832CF4D57A3}" srcOrd="10" destOrd="0" parTransId="{1B238F6F-2B4E-6547-92A8-D98D2D1F885F}" sibTransId="{040671C6-7E4D-984D-9716-E34E357052B8}"/>
    <dgm:cxn modelId="{3B3B566B-E3C9-E340-A6F9-82E21E3D7A50}" type="presOf" srcId="{E7BF7177-FF31-4CD7-95DF-BAA31B998BB2}" destId="{C38164C0-A81B-794D-9AEE-4CFDD6A22840}" srcOrd="0" destOrd="0" presId="urn:microsoft.com/office/officeart/2005/8/layout/vList2"/>
    <dgm:cxn modelId="{F697F97F-FF87-481D-A51B-BA85248616CB}" srcId="{36EE5972-DA66-4378-8038-6BC597E72626}" destId="{88A59D59-EA32-449D-9806-43EDF37443DF}" srcOrd="8" destOrd="0" parTransId="{B79AD018-E35F-4B3E-B15E-4A9E0A6CCBD4}" sibTransId="{5B9FF7FB-0DD8-43A2-829A-3E6B95467F78}"/>
    <dgm:cxn modelId="{12D3CF89-5EAA-BE40-8214-6187E92F0A1B}" type="presOf" srcId="{2FAD15EA-5B52-4580-BA4E-B9E2C4FDEB82}" destId="{A8CE1643-A372-C84B-B717-D66C16B9C09A}" srcOrd="0" destOrd="0" presId="urn:microsoft.com/office/officeart/2005/8/layout/vList2"/>
    <dgm:cxn modelId="{AE84ECA0-E9C7-486D-BDD5-293D28FFB028}" srcId="{36EE5972-DA66-4378-8038-6BC597E72626}" destId="{DB95258E-7454-497D-899D-F565EB66D6BF}" srcOrd="4" destOrd="0" parTransId="{AC2D24D1-6278-4CEC-B540-D51BED86F531}" sibTransId="{FD94A802-E764-4894-A53E-BD2BEA5692FD}"/>
    <dgm:cxn modelId="{946323A9-A5AE-4B67-B74F-E3DBEBE5BE12}" srcId="{36EE5972-DA66-4378-8038-6BC597E72626}" destId="{23DE9F7C-BAB8-407C-820C-3D5369F0677C}" srcOrd="0" destOrd="0" parTransId="{39551227-60BD-4CC4-B920-303F84C5FBEC}" sibTransId="{0FB3BBA2-3439-4DAF-9482-A2B4B8D837E5}"/>
    <dgm:cxn modelId="{C5C0D0AA-23BD-D849-B323-BF42D1E52651}" srcId="{36EE5972-DA66-4378-8038-6BC597E72626}" destId="{44670149-6BD6-574B-8B78-80DDC596D370}" srcOrd="9" destOrd="0" parTransId="{F9EC329E-B50E-0949-BC59-8E43E08E2645}" sibTransId="{300B02D4-B2DB-3D48-9609-AE6EB5EE2C2D}"/>
    <dgm:cxn modelId="{03B0B4B1-F731-C745-A70A-99EEEC44B4C1}" type="presOf" srcId="{23DE9F7C-BAB8-407C-820C-3D5369F0677C}" destId="{41DFEA81-9346-884D-8D6B-39615875B2B0}" srcOrd="0" destOrd="0" presId="urn:microsoft.com/office/officeart/2005/8/layout/vList2"/>
    <dgm:cxn modelId="{B1B8D0C6-5A35-4C78-9EE6-8EA79B5EDC8F}" srcId="{36EE5972-DA66-4378-8038-6BC597E72626}" destId="{E7BF7177-FF31-4CD7-95DF-BAA31B998BB2}" srcOrd="1" destOrd="0" parTransId="{32C30A12-FED9-4919-9CD8-148EC2135D7E}" sibTransId="{C41242A3-81F1-4C13-8FD5-56795D4C1216}"/>
    <dgm:cxn modelId="{24CA0EE3-ABF8-364D-A96C-68107DD65342}" type="presOf" srcId="{44670149-6BD6-574B-8B78-80DDC596D370}" destId="{5F6F722F-BE8D-4E46-8CC7-F4DC6F40EF98}" srcOrd="0" destOrd="0" presId="urn:microsoft.com/office/officeart/2005/8/layout/vList2"/>
    <dgm:cxn modelId="{031661E3-7685-4965-B5B7-C6A03AA30926}" srcId="{36EE5972-DA66-4378-8038-6BC597E72626}" destId="{BA869693-8383-4FE9-871F-1021C9421FF5}" srcOrd="6" destOrd="0" parTransId="{480761A1-9D84-4647-B419-97F2BBA39900}" sibTransId="{C46FBCC5-EBCE-466D-AEAB-486410305FB6}"/>
    <dgm:cxn modelId="{3888C5EB-2FBB-4A02-81AC-D98BAD248748}" srcId="{36EE5972-DA66-4378-8038-6BC597E72626}" destId="{37DD857B-B8D8-4B2E-8894-A5438679D0EC}" srcOrd="5" destOrd="0" parTransId="{E091911D-3D53-482F-9265-505ED1F3C706}" sibTransId="{2C63ED6C-F796-41ED-8C39-0DDD0573F35E}"/>
    <dgm:cxn modelId="{D68412F4-52F3-AB43-A8A9-1AC5A8AB6EE5}" type="presOf" srcId="{FFCE9575-4203-4D0D-9B84-7535FDCA4D6C}" destId="{DB358D89-328A-E94F-A803-FA691E15671B}" srcOrd="0" destOrd="0" presId="urn:microsoft.com/office/officeart/2005/8/layout/vList2"/>
    <dgm:cxn modelId="{B31883FE-F203-40C3-B35E-75DBB3F743DE}" srcId="{36EE5972-DA66-4378-8038-6BC597E72626}" destId="{FFCE9575-4203-4D0D-9B84-7535FDCA4D6C}" srcOrd="2" destOrd="0" parTransId="{499A235C-2B98-49DA-995D-B6E2970AD78E}" sibTransId="{63BD8872-D6DF-4621-A9CA-9BFE38036B91}"/>
    <dgm:cxn modelId="{6CEAEF0D-F262-A248-9169-46FE558687D3}" type="presParOf" srcId="{119295CC-185D-374A-9F13-5E1E75273E33}" destId="{41DFEA81-9346-884D-8D6B-39615875B2B0}" srcOrd="0" destOrd="0" presId="urn:microsoft.com/office/officeart/2005/8/layout/vList2"/>
    <dgm:cxn modelId="{9E97F79E-D311-C94E-866A-A3529D463EC9}" type="presParOf" srcId="{119295CC-185D-374A-9F13-5E1E75273E33}" destId="{5BD7FCD7-FBBC-3E48-BEEB-9D0606A043EB}" srcOrd="1" destOrd="0" presId="urn:microsoft.com/office/officeart/2005/8/layout/vList2"/>
    <dgm:cxn modelId="{ACC1F215-40A7-CE40-BDD8-CDC2DDE70159}" type="presParOf" srcId="{119295CC-185D-374A-9F13-5E1E75273E33}" destId="{C38164C0-A81B-794D-9AEE-4CFDD6A22840}" srcOrd="2" destOrd="0" presId="urn:microsoft.com/office/officeart/2005/8/layout/vList2"/>
    <dgm:cxn modelId="{444DD93A-256D-584E-89C6-649E0DD4C0EC}" type="presParOf" srcId="{119295CC-185D-374A-9F13-5E1E75273E33}" destId="{73A48F7A-C99C-6B48-A25F-0B42999AC2EF}" srcOrd="3" destOrd="0" presId="urn:microsoft.com/office/officeart/2005/8/layout/vList2"/>
    <dgm:cxn modelId="{450B8AF7-3AF9-7741-A6C6-C413333139DA}" type="presParOf" srcId="{119295CC-185D-374A-9F13-5E1E75273E33}" destId="{DB358D89-328A-E94F-A803-FA691E15671B}" srcOrd="4" destOrd="0" presId="urn:microsoft.com/office/officeart/2005/8/layout/vList2"/>
    <dgm:cxn modelId="{DC2D8995-2905-0E41-8ABD-5E34FCE64D98}" type="presParOf" srcId="{119295CC-185D-374A-9F13-5E1E75273E33}" destId="{BD033BBE-20B2-7346-900D-E1C2B99BB207}" srcOrd="5" destOrd="0" presId="urn:microsoft.com/office/officeart/2005/8/layout/vList2"/>
    <dgm:cxn modelId="{FC76324C-A8CF-114D-9F9C-97D83C948167}" type="presParOf" srcId="{119295CC-185D-374A-9F13-5E1E75273E33}" destId="{A8CE1643-A372-C84B-B717-D66C16B9C09A}" srcOrd="6" destOrd="0" presId="urn:microsoft.com/office/officeart/2005/8/layout/vList2"/>
    <dgm:cxn modelId="{AEDBF644-94E5-E44C-9D4A-9912A9FAAD8D}" type="presParOf" srcId="{119295CC-185D-374A-9F13-5E1E75273E33}" destId="{5BE5CD35-EEF6-0448-A420-4B8C53F04D3A}" srcOrd="7" destOrd="0" presId="urn:microsoft.com/office/officeart/2005/8/layout/vList2"/>
    <dgm:cxn modelId="{2CD75676-1AF4-E849-9A1F-D3701C9B4346}" type="presParOf" srcId="{119295CC-185D-374A-9F13-5E1E75273E33}" destId="{8D699715-C761-874E-8E20-B2D5DD1EFDF3}" srcOrd="8" destOrd="0" presId="urn:microsoft.com/office/officeart/2005/8/layout/vList2"/>
    <dgm:cxn modelId="{D1C910DA-3153-7D40-A903-1F5099C32CD5}" type="presParOf" srcId="{119295CC-185D-374A-9F13-5E1E75273E33}" destId="{D27AE289-AB90-5A49-9024-C3C78347C550}" srcOrd="9" destOrd="0" presId="urn:microsoft.com/office/officeart/2005/8/layout/vList2"/>
    <dgm:cxn modelId="{9ED388C2-EEA0-434E-A807-2ADA288965B1}" type="presParOf" srcId="{119295CC-185D-374A-9F13-5E1E75273E33}" destId="{560DA288-12FD-2B49-AE7C-5618F692FB42}" srcOrd="10" destOrd="0" presId="urn:microsoft.com/office/officeart/2005/8/layout/vList2"/>
    <dgm:cxn modelId="{77673A59-7A35-1B4C-A5FB-5F7560E2C5AB}" type="presParOf" srcId="{119295CC-185D-374A-9F13-5E1E75273E33}" destId="{6331D9FD-FA40-3444-B796-9A7E0CB01EED}" srcOrd="11" destOrd="0" presId="urn:microsoft.com/office/officeart/2005/8/layout/vList2"/>
    <dgm:cxn modelId="{A745327D-127A-C84A-83BC-E91FB2378982}" type="presParOf" srcId="{119295CC-185D-374A-9F13-5E1E75273E33}" destId="{79099C6E-9F40-264E-B01F-F89984E304BD}" srcOrd="12" destOrd="0" presId="urn:microsoft.com/office/officeart/2005/8/layout/vList2"/>
    <dgm:cxn modelId="{AD1FB1B1-89A0-6E4D-AE84-CB2DEC7D737D}" type="presParOf" srcId="{119295CC-185D-374A-9F13-5E1E75273E33}" destId="{06A3A142-6F8E-BB47-AA28-F11148FBD13E}" srcOrd="13" destOrd="0" presId="urn:microsoft.com/office/officeart/2005/8/layout/vList2"/>
    <dgm:cxn modelId="{143EADE6-B077-3547-96EC-47F85244BA02}" type="presParOf" srcId="{119295CC-185D-374A-9F13-5E1E75273E33}" destId="{1678C690-304C-0840-A5C5-BEBC5848629F}" srcOrd="14" destOrd="0" presId="urn:microsoft.com/office/officeart/2005/8/layout/vList2"/>
    <dgm:cxn modelId="{20C8DDC7-44C6-F54E-BA40-E8893EAC291E}" type="presParOf" srcId="{119295CC-185D-374A-9F13-5E1E75273E33}" destId="{D9D2BF74-CB91-CD48-AEE6-26B05D1F8F9B}" srcOrd="15" destOrd="0" presId="urn:microsoft.com/office/officeart/2005/8/layout/vList2"/>
    <dgm:cxn modelId="{CF46BE1F-5B19-1E49-B0ED-61A1CD41BB5C}" type="presParOf" srcId="{119295CC-185D-374A-9F13-5E1E75273E33}" destId="{956E92C4-64C7-174E-B301-10DEA9E270B8}" srcOrd="16" destOrd="0" presId="urn:microsoft.com/office/officeart/2005/8/layout/vList2"/>
    <dgm:cxn modelId="{F2C06C2E-DF3A-E947-B271-F2F86031E927}" type="presParOf" srcId="{119295CC-185D-374A-9F13-5E1E75273E33}" destId="{FE4F6B00-0A6C-0E47-89CC-163ADFE57F8E}" srcOrd="17" destOrd="0" presId="urn:microsoft.com/office/officeart/2005/8/layout/vList2"/>
    <dgm:cxn modelId="{9CADD779-D6EB-6E45-B09F-7D238D3D34E1}" type="presParOf" srcId="{119295CC-185D-374A-9F13-5E1E75273E33}" destId="{5F6F722F-BE8D-4E46-8CC7-F4DC6F40EF98}" srcOrd="18" destOrd="0" presId="urn:microsoft.com/office/officeart/2005/8/layout/vList2"/>
    <dgm:cxn modelId="{6CB3199D-B697-404D-B547-9C70620AA20A}" type="presParOf" srcId="{119295CC-185D-374A-9F13-5E1E75273E33}" destId="{26A334F6-6AF4-E04F-88E8-194E568B1155}" srcOrd="19" destOrd="0" presId="urn:microsoft.com/office/officeart/2005/8/layout/vList2"/>
    <dgm:cxn modelId="{342538EF-F4E2-084F-BDED-6DEA42D62E42}" type="presParOf" srcId="{119295CC-185D-374A-9F13-5E1E75273E33}" destId="{A9BA9E5C-6975-7447-B287-EB0FB263FD2A}" srcOrd="20" destOrd="0" presId="urn:microsoft.com/office/officeart/2005/8/layout/vList2"/>
    <dgm:cxn modelId="{28EC3217-B9AA-414A-B403-BF9CBED59814}" type="presParOf" srcId="{119295CC-185D-374A-9F13-5E1E75273E33}" destId="{009765E2-2784-C843-97F0-2FAC5BFB9F78}" srcOrd="21" destOrd="0" presId="urn:microsoft.com/office/officeart/2005/8/layout/vList2"/>
    <dgm:cxn modelId="{957165B5-14B4-F543-97DA-61E0764A2D79}" type="presParOf" srcId="{119295CC-185D-374A-9F13-5E1E75273E33}" destId="{48BDBD5F-6514-B043-95A0-6663A273B3B3}" srcOrd="2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B64808-08D2-4957-A358-8AB1FBF0850B}" type="doc">
      <dgm:prSet loTypeId="urn:microsoft.com/office/officeart/2008/layout/LinedList" loCatId="list" qsTypeId="urn:microsoft.com/office/officeart/2005/8/quickstyle/simple1#10" qsCatId="simple" csTypeId="urn:microsoft.com/office/officeart/2005/8/colors/accent1_2#4" csCatId="accent1"/>
      <dgm:spPr/>
      <dgm:t>
        <a:bodyPr/>
        <a:lstStyle/>
        <a:p>
          <a:endParaRPr lang="en-US"/>
        </a:p>
      </dgm:t>
    </dgm:pt>
    <dgm:pt modelId="{785F2F8F-40B2-41E6-8CD7-777AC455316D}">
      <dgm:prSet/>
      <dgm:spPr/>
      <dgm:t>
        <a:bodyPr/>
        <a:lstStyle/>
        <a:p>
          <a:r>
            <a:rPr lang="en-US"/>
            <a:t>ADAA7000 – Rob Jones</a:t>
          </a:r>
        </a:p>
      </dgm:t>
    </dgm:pt>
    <dgm:pt modelId="{D2562938-7821-4AAB-B7DC-8F65886741E6}" type="parTrans" cxnId="{56DCE22B-2B4B-49E6-9AC5-5251F1D93890}">
      <dgm:prSet/>
      <dgm:spPr/>
      <dgm:t>
        <a:bodyPr/>
        <a:lstStyle/>
        <a:p>
          <a:endParaRPr lang="en-US"/>
        </a:p>
      </dgm:t>
    </dgm:pt>
    <dgm:pt modelId="{2AE059FF-D3E5-4CC2-BAA9-B0ADAAF4D74D}" type="sibTrans" cxnId="{56DCE22B-2B4B-49E6-9AC5-5251F1D93890}">
      <dgm:prSet/>
      <dgm:spPr/>
      <dgm:t>
        <a:bodyPr/>
        <a:lstStyle/>
        <a:p>
          <a:endParaRPr lang="en-US"/>
        </a:p>
      </dgm:t>
    </dgm:pt>
    <dgm:pt modelId="{3BED6DA3-BCF1-4B43-A09D-8C0793BB18CA}">
      <dgm:prSet/>
      <dgm:spPr/>
      <dgm:t>
        <a:bodyPr/>
        <a:lstStyle/>
        <a:p>
          <a:r>
            <a:rPr lang="en-US"/>
            <a:t>ADAA7007 – Mart Bush</a:t>
          </a:r>
        </a:p>
      </dgm:t>
    </dgm:pt>
    <dgm:pt modelId="{ECDF0AD5-77FB-451F-ABB4-916B636E3839}" type="parTrans" cxnId="{50E1CC21-7B07-4ECB-B5C5-54157815E26F}">
      <dgm:prSet/>
      <dgm:spPr/>
      <dgm:t>
        <a:bodyPr/>
        <a:lstStyle/>
        <a:p>
          <a:endParaRPr lang="en-US"/>
        </a:p>
      </dgm:t>
    </dgm:pt>
    <dgm:pt modelId="{D77A9380-B323-4A2C-BAE6-D3545E3CE5D3}" type="sibTrans" cxnId="{50E1CC21-7B07-4ECB-B5C5-54157815E26F}">
      <dgm:prSet/>
      <dgm:spPr/>
      <dgm:t>
        <a:bodyPr/>
        <a:lstStyle/>
        <a:p>
          <a:endParaRPr lang="en-US"/>
        </a:p>
      </dgm:t>
    </dgm:pt>
    <dgm:pt modelId="{BF91D3C5-7970-4206-A05F-6DF08F9A6876}">
      <dgm:prSet/>
      <dgm:spPr/>
      <dgm:t>
        <a:bodyPr/>
        <a:lstStyle/>
        <a:p>
          <a:r>
            <a:rPr lang="en-US"/>
            <a:t>ADAA7001 – Shellie Holden</a:t>
          </a:r>
        </a:p>
      </dgm:t>
    </dgm:pt>
    <dgm:pt modelId="{00C3F87F-6D54-4B86-8250-30E7A869FF02}" type="parTrans" cxnId="{F5F78C0F-9E98-4A7C-AAC6-6AE02EFEE1DE}">
      <dgm:prSet/>
      <dgm:spPr/>
      <dgm:t>
        <a:bodyPr/>
        <a:lstStyle/>
        <a:p>
          <a:endParaRPr lang="en-US"/>
        </a:p>
      </dgm:t>
    </dgm:pt>
    <dgm:pt modelId="{57D53168-558B-43EA-856F-8C34A8710ECB}" type="sibTrans" cxnId="{F5F78C0F-9E98-4A7C-AAC6-6AE02EFEE1DE}">
      <dgm:prSet/>
      <dgm:spPr/>
      <dgm:t>
        <a:bodyPr/>
        <a:lstStyle/>
        <a:p>
          <a:endParaRPr lang="en-US"/>
        </a:p>
      </dgm:t>
    </dgm:pt>
    <dgm:pt modelId="{DC8D0104-0CAC-482E-9E63-522FC879BB5A}">
      <dgm:prSet/>
      <dgm:spPr/>
      <dgm:t>
        <a:bodyPr/>
        <a:lstStyle/>
        <a:p>
          <a:r>
            <a:rPr lang="en-US"/>
            <a:t>ADAA7005 – Cath Brown</a:t>
          </a:r>
        </a:p>
      </dgm:t>
    </dgm:pt>
    <dgm:pt modelId="{A6FC5CC1-F59A-475D-9937-F2C7C36B0F64}" type="parTrans" cxnId="{FF1938C0-E10A-4A94-8E38-C6AD720A7A87}">
      <dgm:prSet/>
      <dgm:spPr/>
      <dgm:t>
        <a:bodyPr/>
        <a:lstStyle/>
        <a:p>
          <a:endParaRPr lang="en-US"/>
        </a:p>
      </dgm:t>
    </dgm:pt>
    <dgm:pt modelId="{2777E8B9-BA75-4227-B94B-6A3B27A0BD8C}" type="sibTrans" cxnId="{FF1938C0-E10A-4A94-8E38-C6AD720A7A87}">
      <dgm:prSet/>
      <dgm:spPr/>
      <dgm:t>
        <a:bodyPr/>
        <a:lstStyle/>
        <a:p>
          <a:endParaRPr lang="en-US"/>
        </a:p>
      </dgm:t>
    </dgm:pt>
    <dgm:pt modelId="{702DBCF5-3693-437A-8C0B-7438964C58DC}">
      <dgm:prSet/>
      <dgm:spPr/>
      <dgm:t>
        <a:bodyPr/>
        <a:lstStyle/>
        <a:p>
          <a:r>
            <a:rPr lang="en-US"/>
            <a:t>ADAA7002 – Hamish Gane</a:t>
          </a:r>
        </a:p>
      </dgm:t>
    </dgm:pt>
    <dgm:pt modelId="{D924189A-954C-4E36-B920-C6C9DB59D818}" type="parTrans" cxnId="{44BB1826-00EF-44EC-9DFA-122A8E1872F9}">
      <dgm:prSet/>
      <dgm:spPr/>
      <dgm:t>
        <a:bodyPr/>
        <a:lstStyle/>
        <a:p>
          <a:endParaRPr lang="en-US"/>
        </a:p>
      </dgm:t>
    </dgm:pt>
    <dgm:pt modelId="{5ABE96C8-9245-4714-AB54-05DD9F885DC3}" type="sibTrans" cxnId="{44BB1826-00EF-44EC-9DFA-122A8E1872F9}">
      <dgm:prSet/>
      <dgm:spPr/>
      <dgm:t>
        <a:bodyPr/>
        <a:lstStyle/>
        <a:p>
          <a:endParaRPr lang="en-US"/>
        </a:p>
      </dgm:t>
    </dgm:pt>
    <dgm:pt modelId="{BDF363AD-B113-4FE4-BFC9-2B67D70A1DBC}">
      <dgm:prSet/>
      <dgm:spPr/>
      <dgm:t>
        <a:bodyPr/>
        <a:lstStyle/>
        <a:p>
          <a:r>
            <a:rPr lang="en-US" b="1"/>
            <a:t>MA Vis Comm only</a:t>
          </a:r>
          <a:endParaRPr lang="en-US"/>
        </a:p>
      </dgm:t>
    </dgm:pt>
    <dgm:pt modelId="{94341823-1F8B-4CAD-AA93-9203BEC67931}" type="parTrans" cxnId="{A93B8085-DA2C-453D-8D52-36A1D95B981A}">
      <dgm:prSet/>
      <dgm:spPr/>
      <dgm:t>
        <a:bodyPr/>
        <a:lstStyle/>
        <a:p>
          <a:endParaRPr lang="en-US"/>
        </a:p>
      </dgm:t>
    </dgm:pt>
    <dgm:pt modelId="{69835A5A-766D-4609-8ABA-2F8DEE4C3456}" type="sibTrans" cxnId="{A93B8085-DA2C-453D-8D52-36A1D95B981A}">
      <dgm:prSet/>
      <dgm:spPr/>
      <dgm:t>
        <a:bodyPr/>
        <a:lstStyle/>
        <a:p>
          <a:endParaRPr lang="en-US"/>
        </a:p>
      </dgm:t>
    </dgm:pt>
    <dgm:pt modelId="{17C0CD3C-D124-4347-B3FB-E372836A152D}">
      <dgm:prSet/>
      <dgm:spPr/>
      <dgm:t>
        <a:bodyPr/>
        <a:lstStyle/>
        <a:p>
          <a:r>
            <a:rPr lang="en-US"/>
            <a:t>ADAA7003 – Rita Hu</a:t>
          </a:r>
        </a:p>
      </dgm:t>
    </dgm:pt>
    <dgm:pt modelId="{5F59B48B-69D9-4024-8CD0-EAD3B7D6ECFB}" type="parTrans" cxnId="{22294981-425A-427F-B137-C7B287BF3324}">
      <dgm:prSet/>
      <dgm:spPr/>
      <dgm:t>
        <a:bodyPr/>
        <a:lstStyle/>
        <a:p>
          <a:endParaRPr lang="en-US"/>
        </a:p>
      </dgm:t>
    </dgm:pt>
    <dgm:pt modelId="{0F442BC6-126B-4AA8-9D0A-6A7A54DEF6E2}" type="sibTrans" cxnId="{22294981-425A-427F-B137-C7B287BF3324}">
      <dgm:prSet/>
      <dgm:spPr/>
      <dgm:t>
        <a:bodyPr/>
        <a:lstStyle/>
        <a:p>
          <a:endParaRPr lang="en-US"/>
        </a:p>
      </dgm:t>
    </dgm:pt>
    <dgm:pt modelId="{501AAA7C-5E42-4B4A-8DC2-D505B3AD830D}">
      <dgm:prSet/>
      <dgm:spPr/>
      <dgm:t>
        <a:bodyPr/>
        <a:lstStyle/>
        <a:p>
          <a:r>
            <a:rPr lang="en-US"/>
            <a:t>ADAA7004 – Rita Hu</a:t>
          </a:r>
        </a:p>
      </dgm:t>
    </dgm:pt>
    <dgm:pt modelId="{0EE0B169-D813-4EBF-90B4-2755F761CA89}" type="parTrans" cxnId="{B1AF4E74-C584-4084-86B1-17DFC9B8C6FB}">
      <dgm:prSet/>
      <dgm:spPr/>
      <dgm:t>
        <a:bodyPr/>
        <a:lstStyle/>
        <a:p>
          <a:endParaRPr lang="en-US"/>
        </a:p>
      </dgm:t>
    </dgm:pt>
    <dgm:pt modelId="{ACEB71FC-BA07-4610-9E2B-C556C2545143}" type="sibTrans" cxnId="{B1AF4E74-C584-4084-86B1-17DFC9B8C6FB}">
      <dgm:prSet/>
      <dgm:spPr/>
      <dgm:t>
        <a:bodyPr/>
        <a:lstStyle/>
        <a:p>
          <a:endParaRPr lang="en-US"/>
        </a:p>
      </dgm:t>
    </dgm:pt>
    <dgm:pt modelId="{70FD9326-DADC-4DCA-91ED-9D43DF7CB6AD}">
      <dgm:prSet/>
      <dgm:spPr/>
      <dgm:t>
        <a:bodyPr/>
        <a:lstStyle/>
        <a:p>
          <a:r>
            <a:rPr lang="en-US"/>
            <a:t>ADAA7006 – Rita Hu</a:t>
          </a:r>
        </a:p>
      </dgm:t>
    </dgm:pt>
    <dgm:pt modelId="{AAB67D46-3C3C-4C91-9E3C-F380AF08325D}" type="parTrans" cxnId="{CF6DA206-061F-4AD6-9EA0-DC6F72F9B751}">
      <dgm:prSet/>
      <dgm:spPr/>
      <dgm:t>
        <a:bodyPr/>
        <a:lstStyle/>
        <a:p>
          <a:endParaRPr lang="en-US"/>
        </a:p>
      </dgm:t>
    </dgm:pt>
    <dgm:pt modelId="{AC42CCEB-3C3A-466B-93FB-1FDD9C04C0C2}" type="sibTrans" cxnId="{CF6DA206-061F-4AD6-9EA0-DC6F72F9B751}">
      <dgm:prSet/>
      <dgm:spPr/>
      <dgm:t>
        <a:bodyPr/>
        <a:lstStyle/>
        <a:p>
          <a:endParaRPr lang="en-US"/>
        </a:p>
      </dgm:t>
    </dgm:pt>
    <dgm:pt modelId="{5D98C500-0AF5-0040-90B8-7DDAE299DF81}" type="pres">
      <dgm:prSet presAssocID="{0CB64808-08D2-4957-A358-8AB1FBF0850B}" presName="vert0" presStyleCnt="0">
        <dgm:presLayoutVars>
          <dgm:dir/>
          <dgm:animOne val="branch"/>
          <dgm:animLvl val="lvl"/>
        </dgm:presLayoutVars>
      </dgm:prSet>
      <dgm:spPr/>
    </dgm:pt>
    <dgm:pt modelId="{5C06CA2B-E027-F846-8DEA-BEADB4AB3FF1}" type="pres">
      <dgm:prSet presAssocID="{785F2F8F-40B2-41E6-8CD7-777AC455316D}" presName="thickLine" presStyleLbl="alignNode1" presStyleIdx="0" presStyleCnt="9"/>
      <dgm:spPr/>
    </dgm:pt>
    <dgm:pt modelId="{3EF5E3EF-7392-824D-A5A8-F0D877D0B190}" type="pres">
      <dgm:prSet presAssocID="{785F2F8F-40B2-41E6-8CD7-777AC455316D}" presName="horz1" presStyleCnt="0"/>
      <dgm:spPr/>
    </dgm:pt>
    <dgm:pt modelId="{8985F26C-18AD-5944-BC49-19D3280F9143}" type="pres">
      <dgm:prSet presAssocID="{785F2F8F-40B2-41E6-8CD7-777AC455316D}" presName="tx1" presStyleLbl="revTx" presStyleIdx="0" presStyleCnt="9"/>
      <dgm:spPr/>
    </dgm:pt>
    <dgm:pt modelId="{AC9E57D9-9DC8-694F-B797-8AE21CAF7660}" type="pres">
      <dgm:prSet presAssocID="{785F2F8F-40B2-41E6-8CD7-777AC455316D}" presName="vert1" presStyleCnt="0"/>
      <dgm:spPr/>
    </dgm:pt>
    <dgm:pt modelId="{C009020C-DCAE-AF44-99BD-38C4D198FBD9}" type="pres">
      <dgm:prSet presAssocID="{3BED6DA3-BCF1-4B43-A09D-8C0793BB18CA}" presName="thickLine" presStyleLbl="alignNode1" presStyleIdx="1" presStyleCnt="9"/>
      <dgm:spPr/>
    </dgm:pt>
    <dgm:pt modelId="{DEFE9A2B-EF54-C449-86E5-62F9CAB871B9}" type="pres">
      <dgm:prSet presAssocID="{3BED6DA3-BCF1-4B43-A09D-8C0793BB18CA}" presName="horz1" presStyleCnt="0"/>
      <dgm:spPr/>
    </dgm:pt>
    <dgm:pt modelId="{1C9E2696-8BFC-7D48-81DF-EC94E5B6DBF7}" type="pres">
      <dgm:prSet presAssocID="{3BED6DA3-BCF1-4B43-A09D-8C0793BB18CA}" presName="tx1" presStyleLbl="revTx" presStyleIdx="1" presStyleCnt="9"/>
      <dgm:spPr/>
    </dgm:pt>
    <dgm:pt modelId="{91AE3819-F0C7-3940-B526-3DDACAABA120}" type="pres">
      <dgm:prSet presAssocID="{3BED6DA3-BCF1-4B43-A09D-8C0793BB18CA}" presName="vert1" presStyleCnt="0"/>
      <dgm:spPr/>
    </dgm:pt>
    <dgm:pt modelId="{C0E8926E-9140-C54C-8104-03020CC80B4C}" type="pres">
      <dgm:prSet presAssocID="{BF91D3C5-7970-4206-A05F-6DF08F9A6876}" presName="thickLine" presStyleLbl="alignNode1" presStyleIdx="2" presStyleCnt="9"/>
      <dgm:spPr/>
    </dgm:pt>
    <dgm:pt modelId="{5276E14F-19ED-2B48-A22D-1177C94524CD}" type="pres">
      <dgm:prSet presAssocID="{BF91D3C5-7970-4206-A05F-6DF08F9A6876}" presName="horz1" presStyleCnt="0"/>
      <dgm:spPr/>
    </dgm:pt>
    <dgm:pt modelId="{A7B2E50E-61DD-7F44-9147-EB305FC1A9ED}" type="pres">
      <dgm:prSet presAssocID="{BF91D3C5-7970-4206-A05F-6DF08F9A6876}" presName="tx1" presStyleLbl="revTx" presStyleIdx="2" presStyleCnt="9"/>
      <dgm:spPr/>
    </dgm:pt>
    <dgm:pt modelId="{13D254CD-49EA-344F-A932-78CEA7173224}" type="pres">
      <dgm:prSet presAssocID="{BF91D3C5-7970-4206-A05F-6DF08F9A6876}" presName="vert1" presStyleCnt="0"/>
      <dgm:spPr/>
    </dgm:pt>
    <dgm:pt modelId="{2CA47AC1-E882-6940-B75C-A88AED2E7D8E}" type="pres">
      <dgm:prSet presAssocID="{DC8D0104-0CAC-482E-9E63-522FC879BB5A}" presName="thickLine" presStyleLbl="alignNode1" presStyleIdx="3" presStyleCnt="9"/>
      <dgm:spPr/>
    </dgm:pt>
    <dgm:pt modelId="{F088201F-DCF4-2A42-8E96-53CB41465DD0}" type="pres">
      <dgm:prSet presAssocID="{DC8D0104-0CAC-482E-9E63-522FC879BB5A}" presName="horz1" presStyleCnt="0"/>
      <dgm:spPr/>
    </dgm:pt>
    <dgm:pt modelId="{A9FBB500-8B43-354E-8962-A0660F5DE315}" type="pres">
      <dgm:prSet presAssocID="{DC8D0104-0CAC-482E-9E63-522FC879BB5A}" presName="tx1" presStyleLbl="revTx" presStyleIdx="3" presStyleCnt="9"/>
      <dgm:spPr/>
    </dgm:pt>
    <dgm:pt modelId="{DFC54790-7577-2C4F-9F2A-B629E3B25F2C}" type="pres">
      <dgm:prSet presAssocID="{DC8D0104-0CAC-482E-9E63-522FC879BB5A}" presName="vert1" presStyleCnt="0"/>
      <dgm:spPr/>
    </dgm:pt>
    <dgm:pt modelId="{B5871790-50AB-904A-AB85-4360717B62DA}" type="pres">
      <dgm:prSet presAssocID="{702DBCF5-3693-437A-8C0B-7438964C58DC}" presName="thickLine" presStyleLbl="alignNode1" presStyleIdx="4" presStyleCnt="9"/>
      <dgm:spPr/>
    </dgm:pt>
    <dgm:pt modelId="{D7325384-82C8-2448-8F88-CF96F208278B}" type="pres">
      <dgm:prSet presAssocID="{702DBCF5-3693-437A-8C0B-7438964C58DC}" presName="horz1" presStyleCnt="0"/>
      <dgm:spPr/>
    </dgm:pt>
    <dgm:pt modelId="{252E9288-D74D-0D4E-B398-E26443C2860A}" type="pres">
      <dgm:prSet presAssocID="{702DBCF5-3693-437A-8C0B-7438964C58DC}" presName="tx1" presStyleLbl="revTx" presStyleIdx="4" presStyleCnt="9"/>
      <dgm:spPr/>
    </dgm:pt>
    <dgm:pt modelId="{660170FD-F769-AD4A-9827-658AD7746F8E}" type="pres">
      <dgm:prSet presAssocID="{702DBCF5-3693-437A-8C0B-7438964C58DC}" presName="vert1" presStyleCnt="0"/>
      <dgm:spPr/>
    </dgm:pt>
    <dgm:pt modelId="{46DDC5F4-44B1-5B4A-86D8-B20051F60EA9}" type="pres">
      <dgm:prSet presAssocID="{BDF363AD-B113-4FE4-BFC9-2B67D70A1DBC}" presName="thickLine" presStyleLbl="alignNode1" presStyleIdx="5" presStyleCnt="9"/>
      <dgm:spPr/>
    </dgm:pt>
    <dgm:pt modelId="{431B2971-86C3-9D4D-92B5-C1F7F9CA3602}" type="pres">
      <dgm:prSet presAssocID="{BDF363AD-B113-4FE4-BFC9-2B67D70A1DBC}" presName="horz1" presStyleCnt="0"/>
      <dgm:spPr/>
    </dgm:pt>
    <dgm:pt modelId="{5758C673-DFAE-244D-85F1-F2E8890CB166}" type="pres">
      <dgm:prSet presAssocID="{BDF363AD-B113-4FE4-BFC9-2B67D70A1DBC}" presName="tx1" presStyleLbl="revTx" presStyleIdx="5" presStyleCnt="9"/>
      <dgm:spPr/>
    </dgm:pt>
    <dgm:pt modelId="{862756D4-A82C-1A42-AA98-6A4B00C35CA3}" type="pres">
      <dgm:prSet presAssocID="{BDF363AD-B113-4FE4-BFC9-2B67D70A1DBC}" presName="vert1" presStyleCnt="0"/>
      <dgm:spPr/>
    </dgm:pt>
    <dgm:pt modelId="{890A8C16-0A7F-994C-BE9E-697C02C8DF7D}" type="pres">
      <dgm:prSet presAssocID="{17C0CD3C-D124-4347-B3FB-E372836A152D}" presName="thickLine" presStyleLbl="alignNode1" presStyleIdx="6" presStyleCnt="9"/>
      <dgm:spPr/>
    </dgm:pt>
    <dgm:pt modelId="{D92DB29F-29FC-9C43-AB0E-B97A31EFD341}" type="pres">
      <dgm:prSet presAssocID="{17C0CD3C-D124-4347-B3FB-E372836A152D}" presName="horz1" presStyleCnt="0"/>
      <dgm:spPr/>
    </dgm:pt>
    <dgm:pt modelId="{B76D6030-D2F4-104B-B8F3-BB45BF052894}" type="pres">
      <dgm:prSet presAssocID="{17C0CD3C-D124-4347-B3FB-E372836A152D}" presName="tx1" presStyleLbl="revTx" presStyleIdx="6" presStyleCnt="9"/>
      <dgm:spPr/>
    </dgm:pt>
    <dgm:pt modelId="{6122082F-64FF-0C4B-921F-C5518B220B8B}" type="pres">
      <dgm:prSet presAssocID="{17C0CD3C-D124-4347-B3FB-E372836A152D}" presName="vert1" presStyleCnt="0"/>
      <dgm:spPr/>
    </dgm:pt>
    <dgm:pt modelId="{8855E4B4-3556-8642-9CBA-7011B978BE2B}" type="pres">
      <dgm:prSet presAssocID="{501AAA7C-5E42-4B4A-8DC2-D505B3AD830D}" presName="thickLine" presStyleLbl="alignNode1" presStyleIdx="7" presStyleCnt="9"/>
      <dgm:spPr/>
    </dgm:pt>
    <dgm:pt modelId="{46BD6914-36BD-314E-8673-D88F006B81A5}" type="pres">
      <dgm:prSet presAssocID="{501AAA7C-5E42-4B4A-8DC2-D505B3AD830D}" presName="horz1" presStyleCnt="0"/>
      <dgm:spPr/>
    </dgm:pt>
    <dgm:pt modelId="{B9830480-9DCE-2144-994C-4F80CBC5879D}" type="pres">
      <dgm:prSet presAssocID="{501AAA7C-5E42-4B4A-8DC2-D505B3AD830D}" presName="tx1" presStyleLbl="revTx" presStyleIdx="7" presStyleCnt="9"/>
      <dgm:spPr/>
    </dgm:pt>
    <dgm:pt modelId="{D188674C-0357-A149-A1D9-454565E21EE3}" type="pres">
      <dgm:prSet presAssocID="{501AAA7C-5E42-4B4A-8DC2-D505B3AD830D}" presName="vert1" presStyleCnt="0"/>
      <dgm:spPr/>
    </dgm:pt>
    <dgm:pt modelId="{C3656855-53F4-464C-9BCF-72FBA0FEA07C}" type="pres">
      <dgm:prSet presAssocID="{70FD9326-DADC-4DCA-91ED-9D43DF7CB6AD}" presName="thickLine" presStyleLbl="alignNode1" presStyleIdx="8" presStyleCnt="9"/>
      <dgm:spPr/>
    </dgm:pt>
    <dgm:pt modelId="{F5C74393-EB88-6645-87C8-93CAB99CC97D}" type="pres">
      <dgm:prSet presAssocID="{70FD9326-DADC-4DCA-91ED-9D43DF7CB6AD}" presName="horz1" presStyleCnt="0"/>
      <dgm:spPr/>
    </dgm:pt>
    <dgm:pt modelId="{19617EE5-CF74-7641-9FB4-0758141AF7D4}" type="pres">
      <dgm:prSet presAssocID="{70FD9326-DADC-4DCA-91ED-9D43DF7CB6AD}" presName="tx1" presStyleLbl="revTx" presStyleIdx="8" presStyleCnt="9"/>
      <dgm:spPr/>
    </dgm:pt>
    <dgm:pt modelId="{02C174EB-7FF0-D644-85B5-1A869D4438B3}" type="pres">
      <dgm:prSet presAssocID="{70FD9326-DADC-4DCA-91ED-9D43DF7CB6AD}" presName="vert1" presStyleCnt="0"/>
      <dgm:spPr/>
    </dgm:pt>
  </dgm:ptLst>
  <dgm:cxnLst>
    <dgm:cxn modelId="{CF6DA206-061F-4AD6-9EA0-DC6F72F9B751}" srcId="{0CB64808-08D2-4957-A358-8AB1FBF0850B}" destId="{70FD9326-DADC-4DCA-91ED-9D43DF7CB6AD}" srcOrd="8" destOrd="0" parTransId="{AAB67D46-3C3C-4C91-9E3C-F380AF08325D}" sibTransId="{AC42CCEB-3C3A-466B-93FB-1FDD9C04C0C2}"/>
    <dgm:cxn modelId="{4AD1CC0A-BB1A-7D42-A1C5-A53134E3CD64}" type="presOf" srcId="{3BED6DA3-BCF1-4B43-A09D-8C0793BB18CA}" destId="{1C9E2696-8BFC-7D48-81DF-EC94E5B6DBF7}" srcOrd="0" destOrd="0" presId="urn:microsoft.com/office/officeart/2008/layout/LinedList"/>
    <dgm:cxn modelId="{F5F78C0F-9E98-4A7C-AAC6-6AE02EFEE1DE}" srcId="{0CB64808-08D2-4957-A358-8AB1FBF0850B}" destId="{BF91D3C5-7970-4206-A05F-6DF08F9A6876}" srcOrd="2" destOrd="0" parTransId="{00C3F87F-6D54-4B86-8250-30E7A869FF02}" sibTransId="{57D53168-558B-43EA-856F-8C34A8710ECB}"/>
    <dgm:cxn modelId="{50E1CC21-7B07-4ECB-B5C5-54157815E26F}" srcId="{0CB64808-08D2-4957-A358-8AB1FBF0850B}" destId="{3BED6DA3-BCF1-4B43-A09D-8C0793BB18CA}" srcOrd="1" destOrd="0" parTransId="{ECDF0AD5-77FB-451F-ABB4-916B636E3839}" sibTransId="{D77A9380-B323-4A2C-BAE6-D3545E3CE5D3}"/>
    <dgm:cxn modelId="{44BB1826-00EF-44EC-9DFA-122A8E1872F9}" srcId="{0CB64808-08D2-4957-A358-8AB1FBF0850B}" destId="{702DBCF5-3693-437A-8C0B-7438964C58DC}" srcOrd="4" destOrd="0" parTransId="{D924189A-954C-4E36-B920-C6C9DB59D818}" sibTransId="{5ABE96C8-9245-4714-AB54-05DD9F885DC3}"/>
    <dgm:cxn modelId="{440B3E2B-41D5-C349-81F9-A5C067953023}" type="presOf" srcId="{BDF363AD-B113-4FE4-BFC9-2B67D70A1DBC}" destId="{5758C673-DFAE-244D-85F1-F2E8890CB166}" srcOrd="0" destOrd="0" presId="urn:microsoft.com/office/officeart/2008/layout/LinedList"/>
    <dgm:cxn modelId="{56DCE22B-2B4B-49E6-9AC5-5251F1D93890}" srcId="{0CB64808-08D2-4957-A358-8AB1FBF0850B}" destId="{785F2F8F-40B2-41E6-8CD7-777AC455316D}" srcOrd="0" destOrd="0" parTransId="{D2562938-7821-4AAB-B7DC-8F65886741E6}" sibTransId="{2AE059FF-D3E5-4CC2-BAA9-B0ADAAF4D74D}"/>
    <dgm:cxn modelId="{F8E0C557-047C-6541-BC4E-A68EEA66A24F}" type="presOf" srcId="{702DBCF5-3693-437A-8C0B-7438964C58DC}" destId="{252E9288-D74D-0D4E-B398-E26443C2860A}" srcOrd="0" destOrd="0" presId="urn:microsoft.com/office/officeart/2008/layout/LinedList"/>
    <dgm:cxn modelId="{001E5D65-C43D-3548-AD8E-AA649E35BD77}" type="presOf" srcId="{DC8D0104-0CAC-482E-9E63-522FC879BB5A}" destId="{A9FBB500-8B43-354E-8962-A0660F5DE315}" srcOrd="0" destOrd="0" presId="urn:microsoft.com/office/officeart/2008/layout/LinedList"/>
    <dgm:cxn modelId="{9011F673-62E9-1D44-A7C2-E18D04AA84BA}" type="presOf" srcId="{17C0CD3C-D124-4347-B3FB-E372836A152D}" destId="{B76D6030-D2F4-104B-B8F3-BB45BF052894}" srcOrd="0" destOrd="0" presId="urn:microsoft.com/office/officeart/2008/layout/LinedList"/>
    <dgm:cxn modelId="{B1AF4E74-C584-4084-86B1-17DFC9B8C6FB}" srcId="{0CB64808-08D2-4957-A358-8AB1FBF0850B}" destId="{501AAA7C-5E42-4B4A-8DC2-D505B3AD830D}" srcOrd="7" destOrd="0" parTransId="{0EE0B169-D813-4EBF-90B4-2755F761CA89}" sibTransId="{ACEB71FC-BA07-4610-9E2B-C556C2545143}"/>
    <dgm:cxn modelId="{0588797F-1FC6-7242-8727-3F9C42B860C0}" type="presOf" srcId="{785F2F8F-40B2-41E6-8CD7-777AC455316D}" destId="{8985F26C-18AD-5944-BC49-19D3280F9143}" srcOrd="0" destOrd="0" presId="urn:microsoft.com/office/officeart/2008/layout/LinedList"/>
    <dgm:cxn modelId="{22294981-425A-427F-B137-C7B287BF3324}" srcId="{0CB64808-08D2-4957-A358-8AB1FBF0850B}" destId="{17C0CD3C-D124-4347-B3FB-E372836A152D}" srcOrd="6" destOrd="0" parTransId="{5F59B48B-69D9-4024-8CD0-EAD3B7D6ECFB}" sibTransId="{0F442BC6-126B-4AA8-9D0A-6A7A54DEF6E2}"/>
    <dgm:cxn modelId="{A93B8085-DA2C-453D-8D52-36A1D95B981A}" srcId="{0CB64808-08D2-4957-A358-8AB1FBF0850B}" destId="{BDF363AD-B113-4FE4-BFC9-2B67D70A1DBC}" srcOrd="5" destOrd="0" parTransId="{94341823-1F8B-4CAD-AA93-9203BEC67931}" sibTransId="{69835A5A-766D-4609-8ABA-2F8DEE4C3456}"/>
    <dgm:cxn modelId="{C5D7418A-03B1-9848-97B6-9095FFCBC397}" type="presOf" srcId="{0CB64808-08D2-4957-A358-8AB1FBF0850B}" destId="{5D98C500-0AF5-0040-90B8-7DDAE299DF81}" srcOrd="0" destOrd="0" presId="urn:microsoft.com/office/officeart/2008/layout/LinedList"/>
    <dgm:cxn modelId="{BE748EB9-9520-834F-A53B-467E90E9F7D3}" type="presOf" srcId="{70FD9326-DADC-4DCA-91ED-9D43DF7CB6AD}" destId="{19617EE5-CF74-7641-9FB4-0758141AF7D4}" srcOrd="0" destOrd="0" presId="urn:microsoft.com/office/officeart/2008/layout/LinedList"/>
    <dgm:cxn modelId="{FF1938C0-E10A-4A94-8E38-C6AD720A7A87}" srcId="{0CB64808-08D2-4957-A358-8AB1FBF0850B}" destId="{DC8D0104-0CAC-482E-9E63-522FC879BB5A}" srcOrd="3" destOrd="0" parTransId="{A6FC5CC1-F59A-475D-9937-F2C7C36B0F64}" sibTransId="{2777E8B9-BA75-4227-B94B-6A3B27A0BD8C}"/>
    <dgm:cxn modelId="{7C3072C7-DFBF-CE47-9603-5CDA75C7F495}" type="presOf" srcId="{501AAA7C-5E42-4B4A-8DC2-D505B3AD830D}" destId="{B9830480-9DCE-2144-994C-4F80CBC5879D}" srcOrd="0" destOrd="0" presId="urn:microsoft.com/office/officeart/2008/layout/LinedList"/>
    <dgm:cxn modelId="{94C7B0E3-61F7-C543-AB10-BFDFFDB448C9}" type="presOf" srcId="{BF91D3C5-7970-4206-A05F-6DF08F9A6876}" destId="{A7B2E50E-61DD-7F44-9147-EB305FC1A9ED}" srcOrd="0" destOrd="0" presId="urn:microsoft.com/office/officeart/2008/layout/LinedList"/>
    <dgm:cxn modelId="{327D8150-C802-7746-9710-FD76637BE7C3}" type="presParOf" srcId="{5D98C500-0AF5-0040-90B8-7DDAE299DF81}" destId="{5C06CA2B-E027-F846-8DEA-BEADB4AB3FF1}" srcOrd="0" destOrd="0" presId="urn:microsoft.com/office/officeart/2008/layout/LinedList"/>
    <dgm:cxn modelId="{9B2BE508-D4A2-FA4D-8AB8-6377C0C2B02C}" type="presParOf" srcId="{5D98C500-0AF5-0040-90B8-7DDAE299DF81}" destId="{3EF5E3EF-7392-824D-A5A8-F0D877D0B190}" srcOrd="1" destOrd="0" presId="urn:microsoft.com/office/officeart/2008/layout/LinedList"/>
    <dgm:cxn modelId="{4C195A09-C046-5547-ADE0-731ED0428213}" type="presParOf" srcId="{3EF5E3EF-7392-824D-A5A8-F0D877D0B190}" destId="{8985F26C-18AD-5944-BC49-19D3280F9143}" srcOrd="0" destOrd="0" presId="urn:microsoft.com/office/officeart/2008/layout/LinedList"/>
    <dgm:cxn modelId="{C899FD46-88D8-8F44-AE07-24F344F8D650}" type="presParOf" srcId="{3EF5E3EF-7392-824D-A5A8-F0D877D0B190}" destId="{AC9E57D9-9DC8-694F-B797-8AE21CAF7660}" srcOrd="1" destOrd="0" presId="urn:microsoft.com/office/officeart/2008/layout/LinedList"/>
    <dgm:cxn modelId="{9094D6CD-0F9C-7C47-8B30-C95B53FE4CEF}" type="presParOf" srcId="{5D98C500-0AF5-0040-90B8-7DDAE299DF81}" destId="{C009020C-DCAE-AF44-99BD-38C4D198FBD9}" srcOrd="2" destOrd="0" presId="urn:microsoft.com/office/officeart/2008/layout/LinedList"/>
    <dgm:cxn modelId="{26B1B915-7A1B-E54C-BB8D-3254FB2E76BE}" type="presParOf" srcId="{5D98C500-0AF5-0040-90B8-7DDAE299DF81}" destId="{DEFE9A2B-EF54-C449-86E5-62F9CAB871B9}" srcOrd="3" destOrd="0" presId="urn:microsoft.com/office/officeart/2008/layout/LinedList"/>
    <dgm:cxn modelId="{DCE22173-75D8-E244-8E02-3B526941CBFF}" type="presParOf" srcId="{DEFE9A2B-EF54-C449-86E5-62F9CAB871B9}" destId="{1C9E2696-8BFC-7D48-81DF-EC94E5B6DBF7}" srcOrd="0" destOrd="0" presId="urn:microsoft.com/office/officeart/2008/layout/LinedList"/>
    <dgm:cxn modelId="{408A2537-4E63-4944-A3F9-974EBCCF689A}" type="presParOf" srcId="{DEFE9A2B-EF54-C449-86E5-62F9CAB871B9}" destId="{91AE3819-F0C7-3940-B526-3DDACAABA120}" srcOrd="1" destOrd="0" presId="urn:microsoft.com/office/officeart/2008/layout/LinedList"/>
    <dgm:cxn modelId="{5DC27CFD-2FBD-5F4A-B718-75608C5E36B0}" type="presParOf" srcId="{5D98C500-0AF5-0040-90B8-7DDAE299DF81}" destId="{C0E8926E-9140-C54C-8104-03020CC80B4C}" srcOrd="4" destOrd="0" presId="urn:microsoft.com/office/officeart/2008/layout/LinedList"/>
    <dgm:cxn modelId="{2E64F82C-DCC2-E847-98EA-DE824C0927AE}" type="presParOf" srcId="{5D98C500-0AF5-0040-90B8-7DDAE299DF81}" destId="{5276E14F-19ED-2B48-A22D-1177C94524CD}" srcOrd="5" destOrd="0" presId="urn:microsoft.com/office/officeart/2008/layout/LinedList"/>
    <dgm:cxn modelId="{46651073-F285-BA46-8F44-42D5176D8244}" type="presParOf" srcId="{5276E14F-19ED-2B48-A22D-1177C94524CD}" destId="{A7B2E50E-61DD-7F44-9147-EB305FC1A9ED}" srcOrd="0" destOrd="0" presId="urn:microsoft.com/office/officeart/2008/layout/LinedList"/>
    <dgm:cxn modelId="{89761002-6E12-7449-9A75-90BA9798BC5C}" type="presParOf" srcId="{5276E14F-19ED-2B48-A22D-1177C94524CD}" destId="{13D254CD-49EA-344F-A932-78CEA7173224}" srcOrd="1" destOrd="0" presId="urn:microsoft.com/office/officeart/2008/layout/LinedList"/>
    <dgm:cxn modelId="{E76F9FB9-C365-1B42-B1A8-27C6FEA41289}" type="presParOf" srcId="{5D98C500-0AF5-0040-90B8-7DDAE299DF81}" destId="{2CA47AC1-E882-6940-B75C-A88AED2E7D8E}" srcOrd="6" destOrd="0" presId="urn:microsoft.com/office/officeart/2008/layout/LinedList"/>
    <dgm:cxn modelId="{8D8EED0D-6F6D-8F4F-8712-6AE36F0BE8AC}" type="presParOf" srcId="{5D98C500-0AF5-0040-90B8-7DDAE299DF81}" destId="{F088201F-DCF4-2A42-8E96-53CB41465DD0}" srcOrd="7" destOrd="0" presId="urn:microsoft.com/office/officeart/2008/layout/LinedList"/>
    <dgm:cxn modelId="{F9569E93-027B-934B-8517-BD3C2FA1E32E}" type="presParOf" srcId="{F088201F-DCF4-2A42-8E96-53CB41465DD0}" destId="{A9FBB500-8B43-354E-8962-A0660F5DE315}" srcOrd="0" destOrd="0" presId="urn:microsoft.com/office/officeart/2008/layout/LinedList"/>
    <dgm:cxn modelId="{64F1CA16-C0B1-1A49-8C7C-A76C60ED5527}" type="presParOf" srcId="{F088201F-DCF4-2A42-8E96-53CB41465DD0}" destId="{DFC54790-7577-2C4F-9F2A-B629E3B25F2C}" srcOrd="1" destOrd="0" presId="urn:microsoft.com/office/officeart/2008/layout/LinedList"/>
    <dgm:cxn modelId="{5A4B1502-3B3C-FE4C-B600-A5F9C0842272}" type="presParOf" srcId="{5D98C500-0AF5-0040-90B8-7DDAE299DF81}" destId="{B5871790-50AB-904A-AB85-4360717B62DA}" srcOrd="8" destOrd="0" presId="urn:microsoft.com/office/officeart/2008/layout/LinedList"/>
    <dgm:cxn modelId="{0F014492-873D-1147-86ED-2628C4860B30}" type="presParOf" srcId="{5D98C500-0AF5-0040-90B8-7DDAE299DF81}" destId="{D7325384-82C8-2448-8F88-CF96F208278B}" srcOrd="9" destOrd="0" presId="urn:microsoft.com/office/officeart/2008/layout/LinedList"/>
    <dgm:cxn modelId="{75F1D316-8A47-E246-9A35-568FED3A63F4}" type="presParOf" srcId="{D7325384-82C8-2448-8F88-CF96F208278B}" destId="{252E9288-D74D-0D4E-B398-E26443C2860A}" srcOrd="0" destOrd="0" presId="urn:microsoft.com/office/officeart/2008/layout/LinedList"/>
    <dgm:cxn modelId="{011CFC57-8D27-F441-A061-A0B1B206C5A6}" type="presParOf" srcId="{D7325384-82C8-2448-8F88-CF96F208278B}" destId="{660170FD-F769-AD4A-9827-658AD7746F8E}" srcOrd="1" destOrd="0" presId="urn:microsoft.com/office/officeart/2008/layout/LinedList"/>
    <dgm:cxn modelId="{2460C90F-D886-A04D-BA8D-2C00F4DD8704}" type="presParOf" srcId="{5D98C500-0AF5-0040-90B8-7DDAE299DF81}" destId="{46DDC5F4-44B1-5B4A-86D8-B20051F60EA9}" srcOrd="10" destOrd="0" presId="urn:microsoft.com/office/officeart/2008/layout/LinedList"/>
    <dgm:cxn modelId="{CC6388B0-6CD7-C24D-8CF9-FEAAF38116B9}" type="presParOf" srcId="{5D98C500-0AF5-0040-90B8-7DDAE299DF81}" destId="{431B2971-86C3-9D4D-92B5-C1F7F9CA3602}" srcOrd="11" destOrd="0" presId="urn:microsoft.com/office/officeart/2008/layout/LinedList"/>
    <dgm:cxn modelId="{0C569A99-B692-B74C-BE91-4F4BBDC91CB5}" type="presParOf" srcId="{431B2971-86C3-9D4D-92B5-C1F7F9CA3602}" destId="{5758C673-DFAE-244D-85F1-F2E8890CB166}" srcOrd="0" destOrd="0" presId="urn:microsoft.com/office/officeart/2008/layout/LinedList"/>
    <dgm:cxn modelId="{E6D733BA-BF72-EE47-AF09-2C34ABA49017}" type="presParOf" srcId="{431B2971-86C3-9D4D-92B5-C1F7F9CA3602}" destId="{862756D4-A82C-1A42-AA98-6A4B00C35CA3}" srcOrd="1" destOrd="0" presId="urn:microsoft.com/office/officeart/2008/layout/LinedList"/>
    <dgm:cxn modelId="{675C8D1A-5803-F842-AF3C-3309B5AE0979}" type="presParOf" srcId="{5D98C500-0AF5-0040-90B8-7DDAE299DF81}" destId="{890A8C16-0A7F-994C-BE9E-697C02C8DF7D}" srcOrd="12" destOrd="0" presId="urn:microsoft.com/office/officeart/2008/layout/LinedList"/>
    <dgm:cxn modelId="{1DAFE9A5-9164-2349-9382-092421CFC469}" type="presParOf" srcId="{5D98C500-0AF5-0040-90B8-7DDAE299DF81}" destId="{D92DB29F-29FC-9C43-AB0E-B97A31EFD341}" srcOrd="13" destOrd="0" presId="urn:microsoft.com/office/officeart/2008/layout/LinedList"/>
    <dgm:cxn modelId="{1D0C48B9-3BBF-E04F-943B-48B4F4B9DC1E}" type="presParOf" srcId="{D92DB29F-29FC-9C43-AB0E-B97A31EFD341}" destId="{B76D6030-D2F4-104B-B8F3-BB45BF052894}" srcOrd="0" destOrd="0" presId="urn:microsoft.com/office/officeart/2008/layout/LinedList"/>
    <dgm:cxn modelId="{9E20D5BA-6FCF-FF47-B89D-A9755AC58C05}" type="presParOf" srcId="{D92DB29F-29FC-9C43-AB0E-B97A31EFD341}" destId="{6122082F-64FF-0C4B-921F-C5518B220B8B}" srcOrd="1" destOrd="0" presId="urn:microsoft.com/office/officeart/2008/layout/LinedList"/>
    <dgm:cxn modelId="{9A678EC8-591D-EE49-BB8D-44607E7DF8CE}" type="presParOf" srcId="{5D98C500-0AF5-0040-90B8-7DDAE299DF81}" destId="{8855E4B4-3556-8642-9CBA-7011B978BE2B}" srcOrd="14" destOrd="0" presId="urn:microsoft.com/office/officeart/2008/layout/LinedList"/>
    <dgm:cxn modelId="{E546AA09-6161-614C-87DE-5A3A73447DDA}" type="presParOf" srcId="{5D98C500-0AF5-0040-90B8-7DDAE299DF81}" destId="{46BD6914-36BD-314E-8673-D88F006B81A5}" srcOrd="15" destOrd="0" presId="urn:microsoft.com/office/officeart/2008/layout/LinedList"/>
    <dgm:cxn modelId="{ECA6AA8B-BA4F-3744-94A4-6FEB5084CF5A}" type="presParOf" srcId="{46BD6914-36BD-314E-8673-D88F006B81A5}" destId="{B9830480-9DCE-2144-994C-4F80CBC5879D}" srcOrd="0" destOrd="0" presId="urn:microsoft.com/office/officeart/2008/layout/LinedList"/>
    <dgm:cxn modelId="{B83EF9C1-9FF3-CA41-BEF0-0747AD57E98A}" type="presParOf" srcId="{46BD6914-36BD-314E-8673-D88F006B81A5}" destId="{D188674C-0357-A149-A1D9-454565E21EE3}" srcOrd="1" destOrd="0" presId="urn:microsoft.com/office/officeart/2008/layout/LinedList"/>
    <dgm:cxn modelId="{00D5B631-82E2-BC47-A875-F134B2F8D3EE}" type="presParOf" srcId="{5D98C500-0AF5-0040-90B8-7DDAE299DF81}" destId="{C3656855-53F4-464C-9BCF-72FBA0FEA07C}" srcOrd="16" destOrd="0" presId="urn:microsoft.com/office/officeart/2008/layout/LinedList"/>
    <dgm:cxn modelId="{6156C4E3-FEBE-7345-8B1A-31C468A94A6E}" type="presParOf" srcId="{5D98C500-0AF5-0040-90B8-7DDAE299DF81}" destId="{F5C74393-EB88-6645-87C8-93CAB99CC97D}" srcOrd="17" destOrd="0" presId="urn:microsoft.com/office/officeart/2008/layout/LinedList"/>
    <dgm:cxn modelId="{8D3F3515-4DD1-E54B-B5BF-ABB592B18B24}" type="presParOf" srcId="{F5C74393-EB88-6645-87C8-93CAB99CC97D}" destId="{19617EE5-CF74-7641-9FB4-0758141AF7D4}" srcOrd="0" destOrd="0" presId="urn:microsoft.com/office/officeart/2008/layout/LinedList"/>
    <dgm:cxn modelId="{709E54E8-06CC-3941-B0AE-28A107819A3B}" type="presParOf" srcId="{F5C74393-EB88-6645-87C8-93CAB99CC97D}" destId="{02C174EB-7FF0-D644-85B5-1A869D4438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8BB5FE-77EE-423A-96BE-5B64914EDBE3}" type="doc">
      <dgm:prSet loTypeId="urn:microsoft.com/office/officeart/2008/layout/LinedList" loCatId="list" qsTypeId="urn:microsoft.com/office/officeart/2005/8/quickstyle/simple1#1" qsCatId="simple" csTypeId="urn:microsoft.com/office/officeart/2005/8/colors/accent1_2#1" csCatId="accent1" phldr="1"/>
      <dgm:spPr/>
      <dgm:t>
        <a:bodyPr/>
        <a:lstStyle/>
        <a:p>
          <a:endParaRPr lang="en-US"/>
        </a:p>
      </dgm:t>
    </dgm:pt>
    <dgm:pt modelId="{68465121-109E-43F7-99F8-E7165716CA87}">
      <dgm:prSet/>
      <dgm:spPr/>
      <dgm:t>
        <a:bodyPr/>
        <a:lstStyle/>
        <a:p>
          <a:r>
            <a:rPr lang="en-US"/>
            <a:t>MA Photography                                              MA Visual Communication </a:t>
          </a:r>
        </a:p>
      </dgm:t>
    </dgm:pt>
    <dgm:pt modelId="{63A53B83-59BD-4495-BBC4-BD1A14883688}" type="parTrans" cxnId="{FF28B8FC-CA36-4E32-848F-66C73E0BC053}">
      <dgm:prSet/>
      <dgm:spPr/>
      <dgm:t>
        <a:bodyPr/>
        <a:lstStyle/>
        <a:p>
          <a:endParaRPr lang="en-US"/>
        </a:p>
      </dgm:t>
    </dgm:pt>
    <dgm:pt modelId="{6EDDE7A9-D960-4876-9938-CA89AF848A1B}" type="sibTrans" cxnId="{FF28B8FC-CA36-4E32-848F-66C73E0BC053}">
      <dgm:prSet/>
      <dgm:spPr/>
      <dgm:t>
        <a:bodyPr/>
        <a:lstStyle/>
        <a:p>
          <a:endParaRPr lang="en-US"/>
        </a:p>
      </dgm:t>
    </dgm:pt>
    <dgm:pt modelId="{4B427058-0345-4A08-8E45-5E002394A204}">
      <dgm:prSet/>
      <dgm:spPr/>
      <dgm:t>
        <a:bodyPr/>
        <a:lstStyle/>
        <a:p>
          <a:r>
            <a:rPr lang="en-US" dirty="0"/>
            <a:t>MA Fine Art                                                       </a:t>
          </a:r>
        </a:p>
      </dgm:t>
    </dgm:pt>
    <dgm:pt modelId="{81EB6253-6258-459E-B234-F76A7B2CDDDA}" type="parTrans" cxnId="{0A8B24DF-CBFE-4FD8-99F0-E7843106256B}">
      <dgm:prSet/>
      <dgm:spPr/>
      <dgm:t>
        <a:bodyPr/>
        <a:lstStyle/>
        <a:p>
          <a:endParaRPr lang="en-US"/>
        </a:p>
      </dgm:t>
    </dgm:pt>
    <dgm:pt modelId="{704AEF6D-DB76-41CB-B793-FC1F886AD09E}" type="sibTrans" cxnId="{0A8B24DF-CBFE-4FD8-99F0-E7843106256B}">
      <dgm:prSet/>
      <dgm:spPr/>
      <dgm:t>
        <a:bodyPr/>
        <a:lstStyle/>
        <a:p>
          <a:endParaRPr lang="en-US"/>
        </a:p>
      </dgm:t>
    </dgm:pt>
    <dgm:pt modelId="{691D3041-C3DD-47C1-987D-82F40F7BFF9B}">
      <dgm:prSet/>
      <dgm:spPr/>
      <dgm:t>
        <a:bodyPr/>
        <a:lstStyle/>
        <a:p>
          <a:r>
            <a:rPr lang="en-US"/>
            <a:t>MA Graphic Design</a:t>
          </a:r>
        </a:p>
      </dgm:t>
    </dgm:pt>
    <dgm:pt modelId="{4C79D4D2-8C4E-4644-B7A6-CBD926B6E419}" type="parTrans" cxnId="{467784B6-606C-4A46-B088-F7140799CAAE}">
      <dgm:prSet/>
      <dgm:spPr/>
      <dgm:t>
        <a:bodyPr/>
        <a:lstStyle/>
        <a:p>
          <a:endParaRPr lang="en-US"/>
        </a:p>
      </dgm:t>
    </dgm:pt>
    <dgm:pt modelId="{A1161A5F-CDFC-460A-AEFC-85FFF792283C}" type="sibTrans" cxnId="{467784B6-606C-4A46-B088-F7140799CAAE}">
      <dgm:prSet/>
      <dgm:spPr/>
      <dgm:t>
        <a:bodyPr/>
        <a:lstStyle/>
        <a:p>
          <a:endParaRPr lang="en-US"/>
        </a:p>
      </dgm:t>
    </dgm:pt>
    <dgm:pt modelId="{7E11F373-785A-41AB-8E18-53BA740B13C2}">
      <dgm:prSet/>
      <dgm:spPr/>
      <dgm:t>
        <a:bodyPr/>
        <a:lstStyle/>
        <a:p>
          <a:r>
            <a:rPr lang="en-US"/>
            <a:t>MA Textiles</a:t>
          </a:r>
        </a:p>
      </dgm:t>
    </dgm:pt>
    <dgm:pt modelId="{E0EAC60C-3C9C-4ED3-A8E4-23ACE9945FDA}" type="parTrans" cxnId="{9368F2D6-61F9-40AD-A102-1BEC72CEEDE3}">
      <dgm:prSet/>
      <dgm:spPr/>
      <dgm:t>
        <a:bodyPr/>
        <a:lstStyle/>
        <a:p>
          <a:endParaRPr lang="en-US"/>
        </a:p>
      </dgm:t>
    </dgm:pt>
    <dgm:pt modelId="{3A9A02BE-2C5E-4840-99F2-A82CD4C61A04}" type="sibTrans" cxnId="{9368F2D6-61F9-40AD-A102-1BEC72CEEDE3}">
      <dgm:prSet/>
      <dgm:spPr/>
      <dgm:t>
        <a:bodyPr/>
        <a:lstStyle/>
        <a:p>
          <a:endParaRPr lang="en-US"/>
        </a:p>
      </dgm:t>
    </dgm:pt>
    <dgm:pt modelId="{899E87FC-65CF-46FB-A146-03C9C9F40FD6}">
      <dgm:prSet/>
      <dgm:spPr/>
      <dgm:t>
        <a:bodyPr/>
        <a:lstStyle/>
        <a:p>
          <a:r>
            <a:rPr lang="en-US"/>
            <a:t>MA Glass</a:t>
          </a:r>
        </a:p>
      </dgm:t>
    </dgm:pt>
    <dgm:pt modelId="{4BE41D04-9978-46B5-9131-34F4E36C873C}" type="parTrans" cxnId="{4D967D9F-D340-4D59-95AA-07863CCD9D32}">
      <dgm:prSet/>
      <dgm:spPr/>
      <dgm:t>
        <a:bodyPr/>
        <a:lstStyle/>
        <a:p>
          <a:endParaRPr lang="en-US"/>
        </a:p>
      </dgm:t>
    </dgm:pt>
    <dgm:pt modelId="{0F67CBEF-46EE-430D-8580-4D44DC86370D}" type="sibTrans" cxnId="{4D967D9F-D340-4D59-95AA-07863CCD9D32}">
      <dgm:prSet/>
      <dgm:spPr/>
      <dgm:t>
        <a:bodyPr/>
        <a:lstStyle/>
        <a:p>
          <a:endParaRPr lang="en-US"/>
        </a:p>
      </dgm:t>
    </dgm:pt>
    <dgm:pt modelId="{A2ECA0C5-3C4D-442D-933C-520A3CD75751}">
      <dgm:prSet/>
      <dgm:spPr/>
      <dgm:t>
        <a:bodyPr/>
        <a:lstStyle/>
        <a:p>
          <a:r>
            <a:rPr lang="en-US"/>
            <a:t>MA Design Crafts</a:t>
          </a:r>
        </a:p>
      </dgm:t>
    </dgm:pt>
    <dgm:pt modelId="{156DCBD8-36BF-4DF1-AFFC-A34A990430AF}" type="parTrans" cxnId="{6DBB5466-391A-4D8B-9D68-139CF5ABDECD}">
      <dgm:prSet/>
      <dgm:spPr/>
      <dgm:t>
        <a:bodyPr/>
        <a:lstStyle/>
        <a:p>
          <a:endParaRPr lang="en-US"/>
        </a:p>
      </dgm:t>
    </dgm:pt>
    <dgm:pt modelId="{2362B537-0C72-4CBE-A34F-70FF63B7D4DD}" type="sibTrans" cxnId="{6DBB5466-391A-4D8B-9D68-139CF5ABDECD}">
      <dgm:prSet/>
      <dgm:spPr/>
      <dgm:t>
        <a:bodyPr/>
        <a:lstStyle/>
        <a:p>
          <a:endParaRPr lang="en-US"/>
        </a:p>
      </dgm:t>
    </dgm:pt>
    <dgm:pt modelId="{0F61C891-E166-415C-B8A4-BB60C59D9A96}">
      <dgm:prSet/>
      <dgm:spPr/>
      <dgm:t>
        <a:bodyPr/>
        <a:lstStyle/>
        <a:p>
          <a:r>
            <a:rPr lang="en-US"/>
            <a:t>MA Illustration</a:t>
          </a:r>
        </a:p>
      </dgm:t>
    </dgm:pt>
    <dgm:pt modelId="{69F8DCCF-3723-40A9-BA50-6D97CBF6BB23}" type="parTrans" cxnId="{E2F5F8F4-45D2-4ACA-A9D2-2967F3CB1CD7}">
      <dgm:prSet/>
      <dgm:spPr/>
      <dgm:t>
        <a:bodyPr/>
        <a:lstStyle/>
        <a:p>
          <a:endParaRPr lang="en-US"/>
        </a:p>
      </dgm:t>
    </dgm:pt>
    <dgm:pt modelId="{FA91F7D5-060A-4BB3-B53E-707A486A6F3A}" type="sibTrans" cxnId="{E2F5F8F4-45D2-4ACA-A9D2-2967F3CB1CD7}">
      <dgm:prSet/>
      <dgm:spPr/>
      <dgm:t>
        <a:bodyPr/>
        <a:lstStyle/>
        <a:p>
          <a:endParaRPr lang="en-US"/>
        </a:p>
      </dgm:t>
    </dgm:pt>
    <dgm:pt modelId="{2A754D27-0FC1-4C51-8521-9BA2D1206DBF}">
      <dgm:prSet/>
      <dgm:spPr/>
      <dgm:t>
        <a:bodyPr/>
        <a:lstStyle/>
        <a:p>
          <a:r>
            <a:rPr lang="en-US"/>
            <a:t>MA Moving Image</a:t>
          </a:r>
        </a:p>
      </dgm:t>
    </dgm:pt>
    <dgm:pt modelId="{CFF1CFE1-ED82-4CFC-B9DA-B0EF5A4B9CE6}" type="parTrans" cxnId="{B95EEDB6-C2BD-4810-B4B5-5DC86B22C2FF}">
      <dgm:prSet/>
      <dgm:spPr/>
      <dgm:t>
        <a:bodyPr/>
        <a:lstStyle/>
        <a:p>
          <a:endParaRPr lang="en-US"/>
        </a:p>
      </dgm:t>
    </dgm:pt>
    <dgm:pt modelId="{52F70F37-D427-44AA-A757-2CD130E12CEA}" type="sibTrans" cxnId="{B95EEDB6-C2BD-4810-B4B5-5DC86B22C2FF}">
      <dgm:prSet/>
      <dgm:spPr/>
      <dgm:t>
        <a:bodyPr/>
        <a:lstStyle/>
        <a:p>
          <a:endParaRPr lang="en-US"/>
        </a:p>
      </dgm:t>
    </dgm:pt>
    <dgm:pt modelId="{26383531-F11B-B249-AFA7-F9E4ADCAA643}" type="pres">
      <dgm:prSet presAssocID="{E28BB5FE-77EE-423A-96BE-5B64914EDBE3}" presName="vert0" presStyleCnt="0">
        <dgm:presLayoutVars>
          <dgm:dir/>
          <dgm:animOne val="branch"/>
          <dgm:animLvl val="lvl"/>
        </dgm:presLayoutVars>
      </dgm:prSet>
      <dgm:spPr/>
    </dgm:pt>
    <dgm:pt modelId="{5ACC551E-39A6-C349-A1B0-FC26E5350676}" type="pres">
      <dgm:prSet presAssocID="{68465121-109E-43F7-99F8-E7165716CA87}" presName="thickLine" presStyleLbl="alignNode1" presStyleIdx="0" presStyleCnt="8"/>
      <dgm:spPr/>
    </dgm:pt>
    <dgm:pt modelId="{B5E4EB59-EFBA-1A4F-9568-6C34B9E77487}" type="pres">
      <dgm:prSet presAssocID="{68465121-109E-43F7-99F8-E7165716CA87}" presName="horz1" presStyleCnt="0"/>
      <dgm:spPr/>
    </dgm:pt>
    <dgm:pt modelId="{5CC12CCD-DDD2-C346-9621-1F6A15A74B7E}" type="pres">
      <dgm:prSet presAssocID="{68465121-109E-43F7-99F8-E7165716CA87}" presName="tx1" presStyleLbl="revTx" presStyleIdx="0" presStyleCnt="8"/>
      <dgm:spPr/>
    </dgm:pt>
    <dgm:pt modelId="{252F1AB4-E0A3-3B45-B0DF-C7CE0D3F2D35}" type="pres">
      <dgm:prSet presAssocID="{68465121-109E-43F7-99F8-E7165716CA87}" presName="vert1" presStyleCnt="0"/>
      <dgm:spPr/>
    </dgm:pt>
    <dgm:pt modelId="{E49E9539-95A0-4340-9684-EDF11249F097}" type="pres">
      <dgm:prSet presAssocID="{4B427058-0345-4A08-8E45-5E002394A204}" presName="thickLine" presStyleLbl="alignNode1" presStyleIdx="1" presStyleCnt="8"/>
      <dgm:spPr/>
    </dgm:pt>
    <dgm:pt modelId="{E642ED87-C983-5C4E-867E-7E5F3890E362}" type="pres">
      <dgm:prSet presAssocID="{4B427058-0345-4A08-8E45-5E002394A204}" presName="horz1" presStyleCnt="0"/>
      <dgm:spPr/>
    </dgm:pt>
    <dgm:pt modelId="{540007F4-BC98-EE42-97C8-72B9AC80C249}" type="pres">
      <dgm:prSet presAssocID="{4B427058-0345-4A08-8E45-5E002394A204}" presName="tx1" presStyleLbl="revTx" presStyleIdx="1" presStyleCnt="8"/>
      <dgm:spPr/>
    </dgm:pt>
    <dgm:pt modelId="{4CF73A7C-74A0-514A-9E96-700173FF2E80}" type="pres">
      <dgm:prSet presAssocID="{4B427058-0345-4A08-8E45-5E002394A204}" presName="vert1" presStyleCnt="0"/>
      <dgm:spPr/>
    </dgm:pt>
    <dgm:pt modelId="{05928593-7E44-6143-848D-CD28FCD9522C}" type="pres">
      <dgm:prSet presAssocID="{691D3041-C3DD-47C1-987D-82F40F7BFF9B}" presName="thickLine" presStyleLbl="alignNode1" presStyleIdx="2" presStyleCnt="8"/>
      <dgm:spPr/>
    </dgm:pt>
    <dgm:pt modelId="{F1BFBBE5-F75F-1543-8A7C-7CF57CE93C9A}" type="pres">
      <dgm:prSet presAssocID="{691D3041-C3DD-47C1-987D-82F40F7BFF9B}" presName="horz1" presStyleCnt="0"/>
      <dgm:spPr/>
    </dgm:pt>
    <dgm:pt modelId="{3D61E843-7591-2040-904A-3D681A68BCC6}" type="pres">
      <dgm:prSet presAssocID="{691D3041-C3DD-47C1-987D-82F40F7BFF9B}" presName="tx1" presStyleLbl="revTx" presStyleIdx="2" presStyleCnt="8"/>
      <dgm:spPr/>
    </dgm:pt>
    <dgm:pt modelId="{E62316DD-7F74-9C4E-A514-841580859799}" type="pres">
      <dgm:prSet presAssocID="{691D3041-C3DD-47C1-987D-82F40F7BFF9B}" presName="vert1" presStyleCnt="0"/>
      <dgm:spPr/>
    </dgm:pt>
    <dgm:pt modelId="{C76FA108-1A37-F443-9FD8-D8DE1004E9DB}" type="pres">
      <dgm:prSet presAssocID="{7E11F373-785A-41AB-8E18-53BA740B13C2}" presName="thickLine" presStyleLbl="alignNode1" presStyleIdx="3" presStyleCnt="8"/>
      <dgm:spPr/>
    </dgm:pt>
    <dgm:pt modelId="{2DF2841B-FB24-FC42-A4D6-9A614089952B}" type="pres">
      <dgm:prSet presAssocID="{7E11F373-785A-41AB-8E18-53BA740B13C2}" presName="horz1" presStyleCnt="0"/>
      <dgm:spPr/>
    </dgm:pt>
    <dgm:pt modelId="{BE71923F-0A9D-B949-BB33-F9926A59175A}" type="pres">
      <dgm:prSet presAssocID="{7E11F373-785A-41AB-8E18-53BA740B13C2}" presName="tx1" presStyleLbl="revTx" presStyleIdx="3" presStyleCnt="8"/>
      <dgm:spPr/>
    </dgm:pt>
    <dgm:pt modelId="{BD90A570-52DD-224C-BCA0-14D7F8138D34}" type="pres">
      <dgm:prSet presAssocID="{7E11F373-785A-41AB-8E18-53BA740B13C2}" presName="vert1" presStyleCnt="0"/>
      <dgm:spPr/>
    </dgm:pt>
    <dgm:pt modelId="{A69CB91E-C078-DB45-80D3-B451FB48ACC5}" type="pres">
      <dgm:prSet presAssocID="{899E87FC-65CF-46FB-A146-03C9C9F40FD6}" presName="thickLine" presStyleLbl="alignNode1" presStyleIdx="4" presStyleCnt="8"/>
      <dgm:spPr/>
    </dgm:pt>
    <dgm:pt modelId="{F9DFF406-D963-7144-9A22-3B75F880CF1D}" type="pres">
      <dgm:prSet presAssocID="{899E87FC-65CF-46FB-A146-03C9C9F40FD6}" presName="horz1" presStyleCnt="0"/>
      <dgm:spPr/>
    </dgm:pt>
    <dgm:pt modelId="{FBBE4398-8900-CC43-86A3-DE90D219B7B6}" type="pres">
      <dgm:prSet presAssocID="{899E87FC-65CF-46FB-A146-03C9C9F40FD6}" presName="tx1" presStyleLbl="revTx" presStyleIdx="4" presStyleCnt="8"/>
      <dgm:spPr/>
    </dgm:pt>
    <dgm:pt modelId="{4C49E92D-53BB-5E4F-B145-9ED7B78D5C82}" type="pres">
      <dgm:prSet presAssocID="{899E87FC-65CF-46FB-A146-03C9C9F40FD6}" presName="vert1" presStyleCnt="0"/>
      <dgm:spPr/>
    </dgm:pt>
    <dgm:pt modelId="{7277C70B-04D9-0042-B90B-5201CF16806E}" type="pres">
      <dgm:prSet presAssocID="{A2ECA0C5-3C4D-442D-933C-520A3CD75751}" presName="thickLine" presStyleLbl="alignNode1" presStyleIdx="5" presStyleCnt="8"/>
      <dgm:spPr/>
    </dgm:pt>
    <dgm:pt modelId="{2E0050D6-1BBB-E048-808F-DFCBF57FEEA6}" type="pres">
      <dgm:prSet presAssocID="{A2ECA0C5-3C4D-442D-933C-520A3CD75751}" presName="horz1" presStyleCnt="0"/>
      <dgm:spPr/>
    </dgm:pt>
    <dgm:pt modelId="{40902998-3BE4-0E43-A3B5-0D6E3A2C1E8F}" type="pres">
      <dgm:prSet presAssocID="{A2ECA0C5-3C4D-442D-933C-520A3CD75751}" presName="tx1" presStyleLbl="revTx" presStyleIdx="5" presStyleCnt="8"/>
      <dgm:spPr/>
    </dgm:pt>
    <dgm:pt modelId="{93F32FC6-E257-EE48-8674-A7CD35D22EE3}" type="pres">
      <dgm:prSet presAssocID="{A2ECA0C5-3C4D-442D-933C-520A3CD75751}" presName="vert1" presStyleCnt="0"/>
      <dgm:spPr/>
    </dgm:pt>
    <dgm:pt modelId="{8D43A57F-AC72-5144-9484-CA1CD9774BC5}" type="pres">
      <dgm:prSet presAssocID="{0F61C891-E166-415C-B8A4-BB60C59D9A96}" presName="thickLine" presStyleLbl="alignNode1" presStyleIdx="6" presStyleCnt="8"/>
      <dgm:spPr/>
    </dgm:pt>
    <dgm:pt modelId="{FF8D29D9-C1B2-2A42-98AC-4A676E8C8B34}" type="pres">
      <dgm:prSet presAssocID="{0F61C891-E166-415C-B8A4-BB60C59D9A96}" presName="horz1" presStyleCnt="0"/>
      <dgm:spPr/>
    </dgm:pt>
    <dgm:pt modelId="{F4C74D50-4A31-A148-89CF-3247A0F13935}" type="pres">
      <dgm:prSet presAssocID="{0F61C891-E166-415C-B8A4-BB60C59D9A96}" presName="tx1" presStyleLbl="revTx" presStyleIdx="6" presStyleCnt="8"/>
      <dgm:spPr/>
    </dgm:pt>
    <dgm:pt modelId="{81E71518-E034-3349-8AFD-D996D3563E0C}" type="pres">
      <dgm:prSet presAssocID="{0F61C891-E166-415C-B8A4-BB60C59D9A96}" presName="vert1" presStyleCnt="0"/>
      <dgm:spPr/>
    </dgm:pt>
    <dgm:pt modelId="{7D6121F2-0B23-1546-B69D-AF3F3EA8FB46}" type="pres">
      <dgm:prSet presAssocID="{2A754D27-0FC1-4C51-8521-9BA2D1206DBF}" presName="thickLine" presStyleLbl="alignNode1" presStyleIdx="7" presStyleCnt="8"/>
      <dgm:spPr/>
    </dgm:pt>
    <dgm:pt modelId="{3141D5B0-67B2-7C4C-9BDE-DE71A120A773}" type="pres">
      <dgm:prSet presAssocID="{2A754D27-0FC1-4C51-8521-9BA2D1206DBF}" presName="horz1" presStyleCnt="0"/>
      <dgm:spPr/>
    </dgm:pt>
    <dgm:pt modelId="{E670E4BB-5FD2-A847-A854-29D7CA9430C6}" type="pres">
      <dgm:prSet presAssocID="{2A754D27-0FC1-4C51-8521-9BA2D1206DBF}" presName="tx1" presStyleLbl="revTx" presStyleIdx="7" presStyleCnt="8"/>
      <dgm:spPr/>
    </dgm:pt>
    <dgm:pt modelId="{2C99CA7C-2E94-CC4B-B32E-3E1497BBAC71}" type="pres">
      <dgm:prSet presAssocID="{2A754D27-0FC1-4C51-8521-9BA2D1206DBF}" presName="vert1" presStyleCnt="0"/>
      <dgm:spPr/>
    </dgm:pt>
  </dgm:ptLst>
  <dgm:cxnLst>
    <dgm:cxn modelId="{4E1FDE18-AE40-1244-ADDA-09F5EA80965C}" type="presOf" srcId="{7E11F373-785A-41AB-8E18-53BA740B13C2}" destId="{BE71923F-0A9D-B949-BB33-F9926A59175A}" srcOrd="0" destOrd="0" presId="urn:microsoft.com/office/officeart/2008/layout/LinedList"/>
    <dgm:cxn modelId="{87A26F20-244A-0843-8967-D7F80226EA42}" type="presOf" srcId="{A2ECA0C5-3C4D-442D-933C-520A3CD75751}" destId="{40902998-3BE4-0E43-A3B5-0D6E3A2C1E8F}" srcOrd="0" destOrd="0" presId="urn:microsoft.com/office/officeart/2008/layout/LinedList"/>
    <dgm:cxn modelId="{4234DF2C-810B-794D-A4E0-6B877B427D30}" type="presOf" srcId="{E28BB5FE-77EE-423A-96BE-5B64914EDBE3}" destId="{26383531-F11B-B249-AFA7-F9E4ADCAA643}" srcOrd="0" destOrd="0" presId="urn:microsoft.com/office/officeart/2008/layout/LinedList"/>
    <dgm:cxn modelId="{EB7D7960-C1FF-3C4B-BDFA-0D5550A72B2B}" type="presOf" srcId="{2A754D27-0FC1-4C51-8521-9BA2D1206DBF}" destId="{E670E4BB-5FD2-A847-A854-29D7CA9430C6}" srcOrd="0" destOrd="0" presId="urn:microsoft.com/office/officeart/2008/layout/LinedList"/>
    <dgm:cxn modelId="{6DBB5466-391A-4D8B-9D68-139CF5ABDECD}" srcId="{E28BB5FE-77EE-423A-96BE-5B64914EDBE3}" destId="{A2ECA0C5-3C4D-442D-933C-520A3CD75751}" srcOrd="5" destOrd="0" parTransId="{156DCBD8-36BF-4DF1-AFFC-A34A990430AF}" sibTransId="{2362B537-0C72-4CBE-A34F-70FF63B7D4DD}"/>
    <dgm:cxn modelId="{8FFE4F6B-07FF-8F42-97BF-DC2745876FDE}" type="presOf" srcId="{691D3041-C3DD-47C1-987D-82F40F7BFF9B}" destId="{3D61E843-7591-2040-904A-3D681A68BCC6}" srcOrd="0" destOrd="0" presId="urn:microsoft.com/office/officeart/2008/layout/LinedList"/>
    <dgm:cxn modelId="{501B6A8D-8D37-4441-887A-469F6C17455D}" type="presOf" srcId="{0F61C891-E166-415C-B8A4-BB60C59D9A96}" destId="{F4C74D50-4A31-A148-89CF-3247A0F13935}" srcOrd="0" destOrd="0" presId="urn:microsoft.com/office/officeart/2008/layout/LinedList"/>
    <dgm:cxn modelId="{69EFA59A-33DF-DF46-B698-AC0BC86A513C}" type="presOf" srcId="{899E87FC-65CF-46FB-A146-03C9C9F40FD6}" destId="{FBBE4398-8900-CC43-86A3-DE90D219B7B6}" srcOrd="0" destOrd="0" presId="urn:microsoft.com/office/officeart/2008/layout/LinedList"/>
    <dgm:cxn modelId="{4D967D9F-D340-4D59-95AA-07863CCD9D32}" srcId="{E28BB5FE-77EE-423A-96BE-5B64914EDBE3}" destId="{899E87FC-65CF-46FB-A146-03C9C9F40FD6}" srcOrd="4" destOrd="0" parTransId="{4BE41D04-9978-46B5-9131-34F4E36C873C}" sibTransId="{0F67CBEF-46EE-430D-8580-4D44DC86370D}"/>
    <dgm:cxn modelId="{C74E87AF-2344-E64D-BD84-241DF96BBB89}" type="presOf" srcId="{4B427058-0345-4A08-8E45-5E002394A204}" destId="{540007F4-BC98-EE42-97C8-72B9AC80C249}" srcOrd="0" destOrd="0" presId="urn:microsoft.com/office/officeart/2008/layout/LinedList"/>
    <dgm:cxn modelId="{467784B6-606C-4A46-B088-F7140799CAAE}" srcId="{E28BB5FE-77EE-423A-96BE-5B64914EDBE3}" destId="{691D3041-C3DD-47C1-987D-82F40F7BFF9B}" srcOrd="2" destOrd="0" parTransId="{4C79D4D2-8C4E-4644-B7A6-CBD926B6E419}" sibTransId="{A1161A5F-CDFC-460A-AEFC-85FFF792283C}"/>
    <dgm:cxn modelId="{B95EEDB6-C2BD-4810-B4B5-5DC86B22C2FF}" srcId="{E28BB5FE-77EE-423A-96BE-5B64914EDBE3}" destId="{2A754D27-0FC1-4C51-8521-9BA2D1206DBF}" srcOrd="7" destOrd="0" parTransId="{CFF1CFE1-ED82-4CFC-B9DA-B0EF5A4B9CE6}" sibTransId="{52F70F37-D427-44AA-A757-2CD130E12CEA}"/>
    <dgm:cxn modelId="{4FF023D2-0E04-704C-B4F0-DF2D35450F12}" type="presOf" srcId="{68465121-109E-43F7-99F8-E7165716CA87}" destId="{5CC12CCD-DDD2-C346-9621-1F6A15A74B7E}" srcOrd="0" destOrd="0" presId="urn:microsoft.com/office/officeart/2008/layout/LinedList"/>
    <dgm:cxn modelId="{9368F2D6-61F9-40AD-A102-1BEC72CEEDE3}" srcId="{E28BB5FE-77EE-423A-96BE-5B64914EDBE3}" destId="{7E11F373-785A-41AB-8E18-53BA740B13C2}" srcOrd="3" destOrd="0" parTransId="{E0EAC60C-3C9C-4ED3-A8E4-23ACE9945FDA}" sibTransId="{3A9A02BE-2C5E-4840-99F2-A82CD4C61A04}"/>
    <dgm:cxn modelId="{0A8B24DF-CBFE-4FD8-99F0-E7843106256B}" srcId="{E28BB5FE-77EE-423A-96BE-5B64914EDBE3}" destId="{4B427058-0345-4A08-8E45-5E002394A204}" srcOrd="1" destOrd="0" parTransId="{81EB6253-6258-459E-B234-F76A7B2CDDDA}" sibTransId="{704AEF6D-DB76-41CB-B793-FC1F886AD09E}"/>
    <dgm:cxn modelId="{E2F5F8F4-45D2-4ACA-A9D2-2967F3CB1CD7}" srcId="{E28BB5FE-77EE-423A-96BE-5B64914EDBE3}" destId="{0F61C891-E166-415C-B8A4-BB60C59D9A96}" srcOrd="6" destOrd="0" parTransId="{69F8DCCF-3723-40A9-BA50-6D97CBF6BB23}" sibTransId="{FA91F7D5-060A-4BB3-B53E-707A486A6F3A}"/>
    <dgm:cxn modelId="{FF28B8FC-CA36-4E32-848F-66C73E0BC053}" srcId="{E28BB5FE-77EE-423A-96BE-5B64914EDBE3}" destId="{68465121-109E-43F7-99F8-E7165716CA87}" srcOrd="0" destOrd="0" parTransId="{63A53B83-59BD-4495-BBC4-BD1A14883688}" sibTransId="{6EDDE7A9-D960-4876-9938-CA89AF848A1B}"/>
    <dgm:cxn modelId="{B56D66F2-3D80-CD42-8C66-4321621A2088}" type="presParOf" srcId="{26383531-F11B-B249-AFA7-F9E4ADCAA643}" destId="{5ACC551E-39A6-C349-A1B0-FC26E5350676}" srcOrd="0" destOrd="0" presId="urn:microsoft.com/office/officeart/2008/layout/LinedList"/>
    <dgm:cxn modelId="{1A2B2A6B-C717-224A-A7C4-B8FDD38144C5}" type="presParOf" srcId="{26383531-F11B-B249-AFA7-F9E4ADCAA643}" destId="{B5E4EB59-EFBA-1A4F-9568-6C34B9E77487}" srcOrd="1" destOrd="0" presId="urn:microsoft.com/office/officeart/2008/layout/LinedList"/>
    <dgm:cxn modelId="{D3C398B0-39F8-524E-9D77-54DA841AF7F9}" type="presParOf" srcId="{B5E4EB59-EFBA-1A4F-9568-6C34B9E77487}" destId="{5CC12CCD-DDD2-C346-9621-1F6A15A74B7E}" srcOrd="0" destOrd="0" presId="urn:microsoft.com/office/officeart/2008/layout/LinedList"/>
    <dgm:cxn modelId="{E5FDD561-B8FB-4140-B3A9-C2677FD6D716}" type="presParOf" srcId="{B5E4EB59-EFBA-1A4F-9568-6C34B9E77487}" destId="{252F1AB4-E0A3-3B45-B0DF-C7CE0D3F2D35}" srcOrd="1" destOrd="0" presId="urn:microsoft.com/office/officeart/2008/layout/LinedList"/>
    <dgm:cxn modelId="{9027B569-3CF8-8841-8351-D4D06CDC7AC2}" type="presParOf" srcId="{26383531-F11B-B249-AFA7-F9E4ADCAA643}" destId="{E49E9539-95A0-4340-9684-EDF11249F097}" srcOrd="2" destOrd="0" presId="urn:microsoft.com/office/officeart/2008/layout/LinedList"/>
    <dgm:cxn modelId="{048432DD-C0B7-6044-A38D-FD6BBF951704}" type="presParOf" srcId="{26383531-F11B-B249-AFA7-F9E4ADCAA643}" destId="{E642ED87-C983-5C4E-867E-7E5F3890E362}" srcOrd="3" destOrd="0" presId="urn:microsoft.com/office/officeart/2008/layout/LinedList"/>
    <dgm:cxn modelId="{A8DBD988-3BFF-FF4A-9023-C5F63B0F4BDF}" type="presParOf" srcId="{E642ED87-C983-5C4E-867E-7E5F3890E362}" destId="{540007F4-BC98-EE42-97C8-72B9AC80C249}" srcOrd="0" destOrd="0" presId="urn:microsoft.com/office/officeart/2008/layout/LinedList"/>
    <dgm:cxn modelId="{A6509BE1-071E-BF4C-97A8-ACC1278776EB}" type="presParOf" srcId="{E642ED87-C983-5C4E-867E-7E5F3890E362}" destId="{4CF73A7C-74A0-514A-9E96-700173FF2E80}" srcOrd="1" destOrd="0" presId="urn:microsoft.com/office/officeart/2008/layout/LinedList"/>
    <dgm:cxn modelId="{7CCA1A98-B618-3946-8B8A-661EBD9902E9}" type="presParOf" srcId="{26383531-F11B-B249-AFA7-F9E4ADCAA643}" destId="{05928593-7E44-6143-848D-CD28FCD9522C}" srcOrd="4" destOrd="0" presId="urn:microsoft.com/office/officeart/2008/layout/LinedList"/>
    <dgm:cxn modelId="{3479045A-80DF-ED45-BCE0-E3A96F5FE0AB}" type="presParOf" srcId="{26383531-F11B-B249-AFA7-F9E4ADCAA643}" destId="{F1BFBBE5-F75F-1543-8A7C-7CF57CE93C9A}" srcOrd="5" destOrd="0" presId="urn:microsoft.com/office/officeart/2008/layout/LinedList"/>
    <dgm:cxn modelId="{4463DF81-8172-F840-BE8D-1A0AA357BA0C}" type="presParOf" srcId="{F1BFBBE5-F75F-1543-8A7C-7CF57CE93C9A}" destId="{3D61E843-7591-2040-904A-3D681A68BCC6}" srcOrd="0" destOrd="0" presId="urn:microsoft.com/office/officeart/2008/layout/LinedList"/>
    <dgm:cxn modelId="{966C42FF-8C3A-1E4D-B9FB-42A31C935B17}" type="presParOf" srcId="{F1BFBBE5-F75F-1543-8A7C-7CF57CE93C9A}" destId="{E62316DD-7F74-9C4E-A514-841580859799}" srcOrd="1" destOrd="0" presId="urn:microsoft.com/office/officeart/2008/layout/LinedList"/>
    <dgm:cxn modelId="{E05FCB20-3143-5F47-AF65-4FA34239FDCA}" type="presParOf" srcId="{26383531-F11B-B249-AFA7-F9E4ADCAA643}" destId="{C76FA108-1A37-F443-9FD8-D8DE1004E9DB}" srcOrd="6" destOrd="0" presId="urn:microsoft.com/office/officeart/2008/layout/LinedList"/>
    <dgm:cxn modelId="{D1B6A626-AE40-2942-89D2-E06B37DAB30A}" type="presParOf" srcId="{26383531-F11B-B249-AFA7-F9E4ADCAA643}" destId="{2DF2841B-FB24-FC42-A4D6-9A614089952B}" srcOrd="7" destOrd="0" presId="urn:microsoft.com/office/officeart/2008/layout/LinedList"/>
    <dgm:cxn modelId="{8ED7112B-C971-2A48-971E-8088C88D0361}" type="presParOf" srcId="{2DF2841B-FB24-FC42-A4D6-9A614089952B}" destId="{BE71923F-0A9D-B949-BB33-F9926A59175A}" srcOrd="0" destOrd="0" presId="urn:microsoft.com/office/officeart/2008/layout/LinedList"/>
    <dgm:cxn modelId="{FEF36980-8AE7-824B-860E-077CE67ECDE5}" type="presParOf" srcId="{2DF2841B-FB24-FC42-A4D6-9A614089952B}" destId="{BD90A570-52DD-224C-BCA0-14D7F8138D34}" srcOrd="1" destOrd="0" presId="urn:microsoft.com/office/officeart/2008/layout/LinedList"/>
    <dgm:cxn modelId="{97D4BDA8-E5B9-C24A-A9F2-FAEB6022B302}" type="presParOf" srcId="{26383531-F11B-B249-AFA7-F9E4ADCAA643}" destId="{A69CB91E-C078-DB45-80D3-B451FB48ACC5}" srcOrd="8" destOrd="0" presId="urn:microsoft.com/office/officeart/2008/layout/LinedList"/>
    <dgm:cxn modelId="{ADCE5875-CF7C-E64F-895E-2291795F2C7F}" type="presParOf" srcId="{26383531-F11B-B249-AFA7-F9E4ADCAA643}" destId="{F9DFF406-D963-7144-9A22-3B75F880CF1D}" srcOrd="9" destOrd="0" presId="urn:microsoft.com/office/officeart/2008/layout/LinedList"/>
    <dgm:cxn modelId="{9AC1350C-59B0-A74D-AD11-9A4CB9A35C74}" type="presParOf" srcId="{F9DFF406-D963-7144-9A22-3B75F880CF1D}" destId="{FBBE4398-8900-CC43-86A3-DE90D219B7B6}" srcOrd="0" destOrd="0" presId="urn:microsoft.com/office/officeart/2008/layout/LinedList"/>
    <dgm:cxn modelId="{685F2F77-1B03-5440-8F8E-6548C6DF4851}" type="presParOf" srcId="{F9DFF406-D963-7144-9A22-3B75F880CF1D}" destId="{4C49E92D-53BB-5E4F-B145-9ED7B78D5C82}" srcOrd="1" destOrd="0" presId="urn:microsoft.com/office/officeart/2008/layout/LinedList"/>
    <dgm:cxn modelId="{CBA783B0-3736-ED42-9A1C-3D512AADBBEC}" type="presParOf" srcId="{26383531-F11B-B249-AFA7-F9E4ADCAA643}" destId="{7277C70B-04D9-0042-B90B-5201CF16806E}" srcOrd="10" destOrd="0" presId="urn:microsoft.com/office/officeart/2008/layout/LinedList"/>
    <dgm:cxn modelId="{88A44085-207B-FA48-B396-DC771F7437F6}" type="presParOf" srcId="{26383531-F11B-B249-AFA7-F9E4ADCAA643}" destId="{2E0050D6-1BBB-E048-808F-DFCBF57FEEA6}" srcOrd="11" destOrd="0" presId="urn:microsoft.com/office/officeart/2008/layout/LinedList"/>
    <dgm:cxn modelId="{EB3672F2-4A51-A547-9C8D-50851EEDFF0A}" type="presParOf" srcId="{2E0050D6-1BBB-E048-808F-DFCBF57FEEA6}" destId="{40902998-3BE4-0E43-A3B5-0D6E3A2C1E8F}" srcOrd="0" destOrd="0" presId="urn:microsoft.com/office/officeart/2008/layout/LinedList"/>
    <dgm:cxn modelId="{66CF8C56-7CC5-DB43-A976-391B7C7F5A9A}" type="presParOf" srcId="{2E0050D6-1BBB-E048-808F-DFCBF57FEEA6}" destId="{93F32FC6-E257-EE48-8674-A7CD35D22EE3}" srcOrd="1" destOrd="0" presId="urn:microsoft.com/office/officeart/2008/layout/LinedList"/>
    <dgm:cxn modelId="{10DDC3DF-6B8B-EC44-A146-517102447101}" type="presParOf" srcId="{26383531-F11B-B249-AFA7-F9E4ADCAA643}" destId="{8D43A57F-AC72-5144-9484-CA1CD9774BC5}" srcOrd="12" destOrd="0" presId="urn:microsoft.com/office/officeart/2008/layout/LinedList"/>
    <dgm:cxn modelId="{89E6C371-DB6F-BD4A-A156-57D029128A5C}" type="presParOf" srcId="{26383531-F11B-B249-AFA7-F9E4ADCAA643}" destId="{FF8D29D9-C1B2-2A42-98AC-4A676E8C8B34}" srcOrd="13" destOrd="0" presId="urn:microsoft.com/office/officeart/2008/layout/LinedList"/>
    <dgm:cxn modelId="{7DA0132C-8C15-CE48-95CD-110D5231AA08}" type="presParOf" srcId="{FF8D29D9-C1B2-2A42-98AC-4A676E8C8B34}" destId="{F4C74D50-4A31-A148-89CF-3247A0F13935}" srcOrd="0" destOrd="0" presId="urn:microsoft.com/office/officeart/2008/layout/LinedList"/>
    <dgm:cxn modelId="{AD924CA6-7CA7-C746-AEB7-43AA1B5DDE1B}" type="presParOf" srcId="{FF8D29D9-C1B2-2A42-98AC-4A676E8C8B34}" destId="{81E71518-E034-3349-8AFD-D996D3563E0C}" srcOrd="1" destOrd="0" presId="urn:microsoft.com/office/officeart/2008/layout/LinedList"/>
    <dgm:cxn modelId="{ED4F3650-5DE9-8B42-AC96-A47A39CB2909}" type="presParOf" srcId="{26383531-F11B-B249-AFA7-F9E4ADCAA643}" destId="{7D6121F2-0B23-1546-B69D-AF3F3EA8FB46}" srcOrd="14" destOrd="0" presId="urn:microsoft.com/office/officeart/2008/layout/LinedList"/>
    <dgm:cxn modelId="{C7D13569-F166-634D-B7FB-117C2DB4042D}" type="presParOf" srcId="{26383531-F11B-B249-AFA7-F9E4ADCAA643}" destId="{3141D5B0-67B2-7C4C-9BDE-DE71A120A773}" srcOrd="15" destOrd="0" presId="urn:microsoft.com/office/officeart/2008/layout/LinedList"/>
    <dgm:cxn modelId="{916AD163-3696-3240-A599-EB3CAA7E3800}" type="presParOf" srcId="{3141D5B0-67B2-7C4C-9BDE-DE71A120A773}" destId="{E670E4BB-5FD2-A847-A854-29D7CA9430C6}" srcOrd="0" destOrd="0" presId="urn:microsoft.com/office/officeart/2008/layout/LinedList"/>
    <dgm:cxn modelId="{213E921E-32B2-C849-A2ED-AB7F6BF6C62D}" type="presParOf" srcId="{3141D5B0-67B2-7C4C-9BDE-DE71A120A773}" destId="{2C99CA7C-2E94-CC4B-B32E-3E1497BBAC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09AD47-50BA-4A90-BC00-C4B50563D982}" type="doc">
      <dgm:prSet loTypeId="urn:microsoft.com/office/officeart/2005/8/layout/vList2" loCatId="list" qsTypeId="urn:microsoft.com/office/officeart/2005/8/quickstyle/simple1#2" qsCatId="simple" csTypeId="urn:microsoft.com/office/officeart/2005/8/colors/colorful2#1" csCatId="colorful" phldr="1"/>
      <dgm:spPr/>
      <dgm:t>
        <a:bodyPr/>
        <a:lstStyle/>
        <a:p>
          <a:endParaRPr lang="en-US"/>
        </a:p>
      </dgm:t>
    </dgm:pt>
    <dgm:pt modelId="{CB415802-F9E9-4378-9749-82CD1655D733}">
      <dgm:prSet/>
      <dgm:spPr/>
      <dgm:t>
        <a:bodyPr/>
        <a:lstStyle/>
        <a:p>
          <a:r>
            <a:rPr lang="en-US"/>
            <a:t>5 timetables for 18-month students.</a:t>
          </a:r>
        </a:p>
      </dgm:t>
    </dgm:pt>
    <dgm:pt modelId="{C90A0368-3A87-46A4-BA81-F88873662168}" type="parTrans" cxnId="{6BE00B78-22DC-4AC7-9B42-3225804832C7}">
      <dgm:prSet/>
      <dgm:spPr/>
      <dgm:t>
        <a:bodyPr/>
        <a:lstStyle/>
        <a:p>
          <a:endParaRPr lang="en-US"/>
        </a:p>
      </dgm:t>
    </dgm:pt>
    <dgm:pt modelId="{7029DFAE-0DF2-483C-AF46-79B7E83CD798}" type="sibTrans" cxnId="{6BE00B78-22DC-4AC7-9B42-3225804832C7}">
      <dgm:prSet/>
      <dgm:spPr/>
      <dgm:t>
        <a:bodyPr/>
        <a:lstStyle/>
        <a:p>
          <a:endParaRPr lang="en-US"/>
        </a:p>
      </dgm:t>
    </dgm:pt>
    <dgm:pt modelId="{1F7C0ECB-6F1D-4D59-BB78-83C25BB2E096}">
      <dgm:prSet/>
      <dgm:spPr/>
      <dgm:t>
        <a:bodyPr/>
        <a:lstStyle/>
        <a:p>
          <a:r>
            <a:rPr lang="en-US" dirty="0"/>
            <a:t>Full-time Part 1 – Oct – May 2027</a:t>
          </a:r>
        </a:p>
      </dgm:t>
    </dgm:pt>
    <dgm:pt modelId="{F5FAB846-26F4-4F51-AE18-45BCCF8F5D22}" type="parTrans" cxnId="{373786E1-4C57-4C97-8B9E-B425C1B5DB1B}">
      <dgm:prSet/>
      <dgm:spPr/>
      <dgm:t>
        <a:bodyPr/>
        <a:lstStyle/>
        <a:p>
          <a:endParaRPr lang="en-US"/>
        </a:p>
      </dgm:t>
    </dgm:pt>
    <dgm:pt modelId="{6953A19C-D15C-4AEC-AAC5-D824DE070E6D}" type="sibTrans" cxnId="{373786E1-4C57-4C97-8B9E-B425C1B5DB1B}">
      <dgm:prSet/>
      <dgm:spPr/>
      <dgm:t>
        <a:bodyPr/>
        <a:lstStyle/>
        <a:p>
          <a:endParaRPr lang="en-US"/>
        </a:p>
      </dgm:t>
    </dgm:pt>
    <dgm:pt modelId="{B3A4F9FF-F251-4211-B1A5-4FCBC408AAF0}">
      <dgm:prSet/>
      <dgm:spPr/>
      <dgm:t>
        <a:bodyPr/>
        <a:lstStyle/>
        <a:p>
          <a:r>
            <a:rPr lang="en-US" dirty="0"/>
            <a:t>Full-time Part 2 – Oct – Jan 2027</a:t>
          </a:r>
        </a:p>
      </dgm:t>
    </dgm:pt>
    <dgm:pt modelId="{1066973F-480D-4021-8797-546978DCEE81}" type="parTrans" cxnId="{2631B8DD-0909-497C-99D4-66CA22AC16C8}">
      <dgm:prSet/>
      <dgm:spPr/>
      <dgm:t>
        <a:bodyPr/>
        <a:lstStyle/>
        <a:p>
          <a:endParaRPr lang="en-US"/>
        </a:p>
      </dgm:t>
    </dgm:pt>
    <dgm:pt modelId="{6F3AC053-584E-4307-B016-65C31E29737D}" type="sibTrans" cxnId="{2631B8DD-0909-497C-99D4-66CA22AC16C8}">
      <dgm:prSet/>
      <dgm:spPr/>
      <dgm:t>
        <a:bodyPr/>
        <a:lstStyle/>
        <a:p>
          <a:endParaRPr lang="en-US"/>
        </a:p>
      </dgm:t>
    </dgm:pt>
    <dgm:pt modelId="{E315BA8B-04E9-4687-B3EC-A2DBC0C66659}">
      <dgm:prSet/>
      <dgm:spPr/>
      <dgm:t>
        <a:bodyPr/>
        <a:lstStyle/>
        <a:p>
          <a:r>
            <a:rPr lang="en-US" dirty="0"/>
            <a:t>Part-time (year 1) – Oct – May 2027</a:t>
          </a:r>
        </a:p>
      </dgm:t>
    </dgm:pt>
    <dgm:pt modelId="{5E3C6454-2408-48BE-B44E-E3896ED5A423}" type="parTrans" cxnId="{20A7AE9E-BB51-4DA0-A4E3-8871F2F3C8A8}">
      <dgm:prSet/>
      <dgm:spPr/>
      <dgm:t>
        <a:bodyPr/>
        <a:lstStyle/>
        <a:p>
          <a:endParaRPr lang="en-US"/>
        </a:p>
      </dgm:t>
    </dgm:pt>
    <dgm:pt modelId="{8A763BE2-056E-4DC3-9171-A6D41967FE7B}" type="sibTrans" cxnId="{20A7AE9E-BB51-4DA0-A4E3-8871F2F3C8A8}">
      <dgm:prSet/>
      <dgm:spPr/>
      <dgm:t>
        <a:bodyPr/>
        <a:lstStyle/>
        <a:p>
          <a:endParaRPr lang="en-US"/>
        </a:p>
      </dgm:t>
    </dgm:pt>
    <dgm:pt modelId="{BCB8DB55-D37E-43B6-BF7D-5D2415B6202F}">
      <dgm:prSet/>
      <dgm:spPr/>
      <dgm:t>
        <a:bodyPr/>
        <a:lstStyle/>
        <a:p>
          <a:r>
            <a:rPr lang="en-US" dirty="0"/>
            <a:t>Part-time (year 2) – Oct – May 2027</a:t>
          </a:r>
        </a:p>
      </dgm:t>
    </dgm:pt>
    <dgm:pt modelId="{343B63E8-08A6-4050-BF1E-31E05648F57E}" type="parTrans" cxnId="{36E24809-921B-4CE5-A946-3CDE86D7C204}">
      <dgm:prSet/>
      <dgm:spPr/>
      <dgm:t>
        <a:bodyPr/>
        <a:lstStyle/>
        <a:p>
          <a:endParaRPr lang="en-US"/>
        </a:p>
      </dgm:t>
    </dgm:pt>
    <dgm:pt modelId="{0A811C2C-889B-4A02-B418-F517BF55E1DB}" type="sibTrans" cxnId="{36E24809-921B-4CE5-A946-3CDE86D7C204}">
      <dgm:prSet/>
      <dgm:spPr/>
      <dgm:t>
        <a:bodyPr/>
        <a:lstStyle/>
        <a:p>
          <a:endParaRPr lang="en-US"/>
        </a:p>
      </dgm:t>
    </dgm:pt>
    <dgm:pt modelId="{1F6F1566-78C4-4B75-BCB8-7263A183996D}">
      <dgm:prSet/>
      <dgm:spPr/>
      <dgm:t>
        <a:bodyPr/>
        <a:lstStyle/>
        <a:p>
          <a:r>
            <a:rPr lang="en-US" dirty="0"/>
            <a:t>Part-time (year 3) – Oct – May 2027</a:t>
          </a:r>
        </a:p>
      </dgm:t>
    </dgm:pt>
    <dgm:pt modelId="{3B2457B5-506F-4174-B6AC-5A9156AC09DC}" type="parTrans" cxnId="{3F3C8AFE-D1A5-4AE3-9475-07EDFA73C1F6}">
      <dgm:prSet/>
      <dgm:spPr/>
      <dgm:t>
        <a:bodyPr/>
        <a:lstStyle/>
        <a:p>
          <a:endParaRPr lang="en-US"/>
        </a:p>
      </dgm:t>
    </dgm:pt>
    <dgm:pt modelId="{E2B6A995-7926-4CC5-8801-CBFDF35197C6}" type="sibTrans" cxnId="{3F3C8AFE-D1A5-4AE3-9475-07EDFA73C1F6}">
      <dgm:prSet/>
      <dgm:spPr/>
      <dgm:t>
        <a:bodyPr/>
        <a:lstStyle/>
        <a:p>
          <a:endParaRPr lang="en-US"/>
        </a:p>
      </dgm:t>
    </dgm:pt>
    <dgm:pt modelId="{65DFDAAC-9B50-4172-AC62-FADC82D8A639}">
      <dgm:prSet/>
      <dgm:spPr/>
      <dgm:t>
        <a:bodyPr/>
        <a:lstStyle/>
        <a:p>
          <a:r>
            <a:rPr lang="en-US" dirty="0"/>
            <a:t>1 timetable for 12-month </a:t>
          </a:r>
          <a:r>
            <a:rPr lang="en-US" dirty="0" err="1"/>
            <a:t>programmes</a:t>
          </a:r>
          <a:r>
            <a:rPr lang="en-US" dirty="0"/>
            <a:t> – Oct - Sept 2027. </a:t>
          </a:r>
        </a:p>
      </dgm:t>
    </dgm:pt>
    <dgm:pt modelId="{707CD45E-84E4-49A5-A6D2-3C90EC57236B}" type="parTrans" cxnId="{11D96717-AC9D-49A7-A94E-CDC1E233D36D}">
      <dgm:prSet/>
      <dgm:spPr/>
      <dgm:t>
        <a:bodyPr/>
        <a:lstStyle/>
        <a:p>
          <a:endParaRPr lang="en-US"/>
        </a:p>
      </dgm:t>
    </dgm:pt>
    <dgm:pt modelId="{FDF04145-48CB-4A60-8F46-41194D5BDCE8}" type="sibTrans" cxnId="{11D96717-AC9D-49A7-A94E-CDC1E233D36D}">
      <dgm:prSet/>
      <dgm:spPr/>
      <dgm:t>
        <a:bodyPr/>
        <a:lstStyle/>
        <a:p>
          <a:endParaRPr lang="en-US"/>
        </a:p>
      </dgm:t>
    </dgm:pt>
    <dgm:pt modelId="{033403F8-A29F-7042-B672-F214AAC7DA3F}" type="pres">
      <dgm:prSet presAssocID="{8B09AD47-50BA-4A90-BC00-C4B50563D982}" presName="linear" presStyleCnt="0">
        <dgm:presLayoutVars>
          <dgm:animLvl val="lvl"/>
          <dgm:resizeHandles val="exact"/>
        </dgm:presLayoutVars>
      </dgm:prSet>
      <dgm:spPr/>
    </dgm:pt>
    <dgm:pt modelId="{FE63DCFE-7F4A-1447-BC43-35263FC75F29}" type="pres">
      <dgm:prSet presAssocID="{CB415802-F9E9-4378-9749-82CD1655D733}" presName="parentText" presStyleLbl="node1" presStyleIdx="0" presStyleCnt="2">
        <dgm:presLayoutVars>
          <dgm:chMax val="0"/>
          <dgm:bulletEnabled val="1"/>
        </dgm:presLayoutVars>
      </dgm:prSet>
      <dgm:spPr/>
    </dgm:pt>
    <dgm:pt modelId="{B134394C-256C-2849-85FF-A6B6C5A1B073}" type="pres">
      <dgm:prSet presAssocID="{CB415802-F9E9-4378-9749-82CD1655D733}" presName="childText" presStyleLbl="revTx" presStyleIdx="0" presStyleCnt="1">
        <dgm:presLayoutVars>
          <dgm:bulletEnabled val="1"/>
        </dgm:presLayoutVars>
      </dgm:prSet>
      <dgm:spPr/>
    </dgm:pt>
    <dgm:pt modelId="{F0683F99-0334-5E47-9979-90813C698B2D}" type="pres">
      <dgm:prSet presAssocID="{65DFDAAC-9B50-4172-AC62-FADC82D8A639}" presName="parentText" presStyleLbl="node1" presStyleIdx="1" presStyleCnt="2">
        <dgm:presLayoutVars>
          <dgm:chMax val="0"/>
          <dgm:bulletEnabled val="1"/>
        </dgm:presLayoutVars>
      </dgm:prSet>
      <dgm:spPr/>
    </dgm:pt>
  </dgm:ptLst>
  <dgm:cxnLst>
    <dgm:cxn modelId="{36E24809-921B-4CE5-A946-3CDE86D7C204}" srcId="{CB415802-F9E9-4378-9749-82CD1655D733}" destId="{BCB8DB55-D37E-43B6-BF7D-5D2415B6202F}" srcOrd="3" destOrd="0" parTransId="{343B63E8-08A6-4050-BF1E-31E05648F57E}" sibTransId="{0A811C2C-889B-4A02-B418-F517BF55E1DB}"/>
    <dgm:cxn modelId="{11D96717-AC9D-49A7-A94E-CDC1E233D36D}" srcId="{8B09AD47-50BA-4A90-BC00-C4B50563D982}" destId="{65DFDAAC-9B50-4172-AC62-FADC82D8A639}" srcOrd="1" destOrd="0" parTransId="{707CD45E-84E4-49A5-A6D2-3C90EC57236B}" sibTransId="{FDF04145-48CB-4A60-8F46-41194D5BDCE8}"/>
    <dgm:cxn modelId="{D13A783E-9CE1-2948-8D11-892AEDF05881}" type="presOf" srcId="{BCB8DB55-D37E-43B6-BF7D-5D2415B6202F}" destId="{B134394C-256C-2849-85FF-A6B6C5A1B073}" srcOrd="0" destOrd="3" presId="urn:microsoft.com/office/officeart/2005/8/layout/vList2"/>
    <dgm:cxn modelId="{EB8F7654-FC9C-EB41-BA65-CCC4A70FF478}" type="presOf" srcId="{1F6F1566-78C4-4B75-BCB8-7263A183996D}" destId="{B134394C-256C-2849-85FF-A6B6C5A1B073}" srcOrd="0" destOrd="4" presId="urn:microsoft.com/office/officeart/2005/8/layout/vList2"/>
    <dgm:cxn modelId="{6BE00B78-22DC-4AC7-9B42-3225804832C7}" srcId="{8B09AD47-50BA-4A90-BC00-C4B50563D982}" destId="{CB415802-F9E9-4378-9749-82CD1655D733}" srcOrd="0" destOrd="0" parTransId="{C90A0368-3A87-46A4-BA81-F88873662168}" sibTransId="{7029DFAE-0DF2-483C-AF46-79B7E83CD798}"/>
    <dgm:cxn modelId="{2878C081-14D4-D240-A9E1-CD952052C2B7}" type="presOf" srcId="{B3A4F9FF-F251-4211-B1A5-4FCBC408AAF0}" destId="{B134394C-256C-2849-85FF-A6B6C5A1B073}" srcOrd="0" destOrd="1" presId="urn:microsoft.com/office/officeart/2005/8/layout/vList2"/>
    <dgm:cxn modelId="{20A7AE9E-BB51-4DA0-A4E3-8871F2F3C8A8}" srcId="{CB415802-F9E9-4378-9749-82CD1655D733}" destId="{E315BA8B-04E9-4687-B3EC-A2DBC0C66659}" srcOrd="2" destOrd="0" parTransId="{5E3C6454-2408-48BE-B44E-E3896ED5A423}" sibTransId="{8A763BE2-056E-4DC3-9171-A6D41967FE7B}"/>
    <dgm:cxn modelId="{69CF50B3-6C8C-484A-BFFE-A7FB190B955C}" type="presOf" srcId="{CB415802-F9E9-4378-9749-82CD1655D733}" destId="{FE63DCFE-7F4A-1447-BC43-35263FC75F29}" srcOrd="0" destOrd="0" presId="urn:microsoft.com/office/officeart/2005/8/layout/vList2"/>
    <dgm:cxn modelId="{53F5C8BF-A3C3-F740-B56C-2611D4618475}" type="presOf" srcId="{8B09AD47-50BA-4A90-BC00-C4B50563D982}" destId="{033403F8-A29F-7042-B672-F214AAC7DA3F}" srcOrd="0" destOrd="0" presId="urn:microsoft.com/office/officeart/2005/8/layout/vList2"/>
    <dgm:cxn modelId="{9B08CDBF-6D09-7F44-892B-F103DEAE8ACD}" type="presOf" srcId="{E315BA8B-04E9-4687-B3EC-A2DBC0C66659}" destId="{B134394C-256C-2849-85FF-A6B6C5A1B073}" srcOrd="0" destOrd="2" presId="urn:microsoft.com/office/officeart/2005/8/layout/vList2"/>
    <dgm:cxn modelId="{65556BC1-CD58-714F-BCB5-F51927651210}" type="presOf" srcId="{65DFDAAC-9B50-4172-AC62-FADC82D8A639}" destId="{F0683F99-0334-5E47-9979-90813C698B2D}" srcOrd="0" destOrd="0" presId="urn:microsoft.com/office/officeart/2005/8/layout/vList2"/>
    <dgm:cxn modelId="{C4B556C8-33D9-3149-9521-FA035E36917D}" type="presOf" srcId="{1F7C0ECB-6F1D-4D59-BB78-83C25BB2E096}" destId="{B134394C-256C-2849-85FF-A6B6C5A1B073}" srcOrd="0" destOrd="0" presId="urn:microsoft.com/office/officeart/2005/8/layout/vList2"/>
    <dgm:cxn modelId="{2631B8DD-0909-497C-99D4-66CA22AC16C8}" srcId="{CB415802-F9E9-4378-9749-82CD1655D733}" destId="{B3A4F9FF-F251-4211-B1A5-4FCBC408AAF0}" srcOrd="1" destOrd="0" parTransId="{1066973F-480D-4021-8797-546978DCEE81}" sibTransId="{6F3AC053-584E-4307-B016-65C31E29737D}"/>
    <dgm:cxn modelId="{373786E1-4C57-4C97-8B9E-B425C1B5DB1B}" srcId="{CB415802-F9E9-4378-9749-82CD1655D733}" destId="{1F7C0ECB-6F1D-4D59-BB78-83C25BB2E096}" srcOrd="0" destOrd="0" parTransId="{F5FAB846-26F4-4F51-AE18-45BCCF8F5D22}" sibTransId="{6953A19C-D15C-4AEC-AAC5-D824DE070E6D}"/>
    <dgm:cxn modelId="{3F3C8AFE-D1A5-4AE3-9475-07EDFA73C1F6}" srcId="{CB415802-F9E9-4378-9749-82CD1655D733}" destId="{1F6F1566-78C4-4B75-BCB8-7263A183996D}" srcOrd="4" destOrd="0" parTransId="{3B2457B5-506F-4174-B6AC-5A9156AC09DC}" sibTransId="{E2B6A995-7926-4CC5-8801-CBFDF35197C6}"/>
    <dgm:cxn modelId="{4FBA54B3-A956-7749-BEDA-E8D19E709DB0}" type="presParOf" srcId="{033403F8-A29F-7042-B672-F214AAC7DA3F}" destId="{FE63DCFE-7F4A-1447-BC43-35263FC75F29}" srcOrd="0" destOrd="0" presId="urn:microsoft.com/office/officeart/2005/8/layout/vList2"/>
    <dgm:cxn modelId="{FEC78E4F-04C0-EA40-B35D-143F59C5C03E}" type="presParOf" srcId="{033403F8-A29F-7042-B672-F214AAC7DA3F}" destId="{B134394C-256C-2849-85FF-A6B6C5A1B073}" srcOrd="1" destOrd="0" presId="urn:microsoft.com/office/officeart/2005/8/layout/vList2"/>
    <dgm:cxn modelId="{338B48F9-1ADA-DD46-B7F2-FBB2E259C9A6}" type="presParOf" srcId="{033403F8-A29F-7042-B672-F214AAC7DA3F}" destId="{F0683F99-0334-5E47-9979-90813C698B2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DF5562-5B18-4509-96F0-83E80312F72A}" type="doc">
      <dgm:prSet loTypeId="urn:microsoft.com/office/officeart/2008/layout/LinedList" loCatId="list" qsTypeId="urn:microsoft.com/office/officeart/2005/8/quickstyle/simple1#3" qsCatId="simple" csTypeId="urn:microsoft.com/office/officeart/2005/8/colors/colorful1#1" csCatId="colorful" phldr="1"/>
      <dgm:spPr/>
      <dgm:t>
        <a:bodyPr/>
        <a:lstStyle/>
        <a:p>
          <a:endParaRPr lang="en-US"/>
        </a:p>
      </dgm:t>
    </dgm:pt>
    <dgm:pt modelId="{CA68B8BD-2844-45E2-889B-A3A771827005}">
      <dgm:prSet/>
      <dgm:spPr/>
      <dgm:t>
        <a:bodyPr/>
        <a:lstStyle/>
        <a:p>
          <a:r>
            <a:rPr lang="en-US" dirty="0"/>
            <a:t> </a:t>
          </a:r>
        </a:p>
      </dgm:t>
    </dgm:pt>
    <dgm:pt modelId="{CED88040-1B23-428C-8D4D-41710F2E0B59}" type="parTrans" cxnId="{D9945C0D-0783-4806-89C5-87DA18F98D01}">
      <dgm:prSet/>
      <dgm:spPr/>
      <dgm:t>
        <a:bodyPr/>
        <a:lstStyle/>
        <a:p>
          <a:endParaRPr lang="en-US"/>
        </a:p>
      </dgm:t>
    </dgm:pt>
    <dgm:pt modelId="{7E50792E-0C2E-4FC9-9E16-BE90DEA4936B}" type="sibTrans" cxnId="{D9945C0D-0783-4806-89C5-87DA18F98D01}">
      <dgm:prSet/>
      <dgm:spPr/>
      <dgm:t>
        <a:bodyPr/>
        <a:lstStyle/>
        <a:p>
          <a:endParaRPr lang="en-US"/>
        </a:p>
      </dgm:t>
    </dgm:pt>
    <dgm:pt modelId="{A92EF5A2-ED08-4264-9E98-0F4B069C4EC7}">
      <dgm:prSet/>
      <dgm:spPr/>
      <dgm:t>
        <a:bodyPr/>
        <a:lstStyle/>
        <a:p>
          <a:r>
            <a:rPr lang="en-US"/>
            <a:t>This gives you all general information about</a:t>
          </a:r>
        </a:p>
      </dgm:t>
    </dgm:pt>
    <dgm:pt modelId="{38160EE3-38EF-492D-B95E-67AAB0CCC14B}" type="parTrans" cxnId="{834C5F58-8F9E-4B1C-B732-64F111DD555C}">
      <dgm:prSet/>
      <dgm:spPr/>
      <dgm:t>
        <a:bodyPr/>
        <a:lstStyle/>
        <a:p>
          <a:endParaRPr lang="en-US"/>
        </a:p>
      </dgm:t>
    </dgm:pt>
    <dgm:pt modelId="{9F32BF3D-943F-4BBC-8562-4449385033B1}" type="sibTrans" cxnId="{834C5F58-8F9E-4B1C-B732-64F111DD555C}">
      <dgm:prSet/>
      <dgm:spPr/>
      <dgm:t>
        <a:bodyPr/>
        <a:lstStyle/>
        <a:p>
          <a:endParaRPr lang="en-US"/>
        </a:p>
      </dgm:t>
    </dgm:pt>
    <dgm:pt modelId="{07CA2961-9138-4994-9EEE-0A4619DA5D20}">
      <dgm:prSet/>
      <dgm:spPr/>
      <dgm:t>
        <a:bodyPr/>
        <a:lstStyle/>
        <a:p>
          <a:r>
            <a:rPr lang="en-US"/>
            <a:t>TEAMS</a:t>
          </a:r>
        </a:p>
      </dgm:t>
    </dgm:pt>
    <dgm:pt modelId="{15A41FBC-AD7B-4AF4-AE05-B859AB7A77CB}" type="parTrans" cxnId="{EF241715-4B88-404A-A1F0-2B47C7D1F25F}">
      <dgm:prSet/>
      <dgm:spPr/>
      <dgm:t>
        <a:bodyPr/>
        <a:lstStyle/>
        <a:p>
          <a:endParaRPr lang="en-US"/>
        </a:p>
      </dgm:t>
    </dgm:pt>
    <dgm:pt modelId="{0320AFE0-CD2D-459C-B483-1A6C83D56248}" type="sibTrans" cxnId="{EF241715-4B88-404A-A1F0-2B47C7D1F25F}">
      <dgm:prSet/>
      <dgm:spPr/>
      <dgm:t>
        <a:bodyPr/>
        <a:lstStyle/>
        <a:p>
          <a:endParaRPr lang="en-US"/>
        </a:p>
      </dgm:t>
    </dgm:pt>
    <dgm:pt modelId="{3112FFA5-0F01-417D-AAD4-4DDC35420BF1}">
      <dgm:prSet/>
      <dgm:spPr/>
      <dgm:t>
        <a:bodyPr/>
        <a:lstStyle/>
        <a:p>
          <a:r>
            <a:rPr lang="en-US"/>
            <a:t>MOODLE</a:t>
          </a:r>
        </a:p>
      </dgm:t>
    </dgm:pt>
    <dgm:pt modelId="{8E010E70-AFC5-447F-93BC-A7289A1EF22F}" type="parTrans" cxnId="{54439FA4-F27A-4124-8659-F5F6270ACFBE}">
      <dgm:prSet/>
      <dgm:spPr/>
      <dgm:t>
        <a:bodyPr/>
        <a:lstStyle/>
        <a:p>
          <a:endParaRPr lang="en-US"/>
        </a:p>
      </dgm:t>
    </dgm:pt>
    <dgm:pt modelId="{8564AF95-B0DB-412F-B463-99DB957E307D}" type="sibTrans" cxnId="{54439FA4-F27A-4124-8659-F5F6270ACFBE}">
      <dgm:prSet/>
      <dgm:spPr/>
      <dgm:t>
        <a:bodyPr/>
        <a:lstStyle/>
        <a:p>
          <a:endParaRPr lang="en-US"/>
        </a:p>
      </dgm:t>
    </dgm:pt>
    <dgm:pt modelId="{62B1072D-DDCD-4789-9E92-E88A78B11AE9}">
      <dgm:prSet/>
      <dgm:spPr/>
      <dgm:t>
        <a:bodyPr/>
        <a:lstStyle/>
        <a:p>
          <a:r>
            <a:rPr lang="en-US"/>
            <a:t>ONE DRIVE SYSTEM</a:t>
          </a:r>
        </a:p>
      </dgm:t>
    </dgm:pt>
    <dgm:pt modelId="{24468C7D-E9DA-4CA3-B073-9A0ADFB7EDAB}" type="parTrans" cxnId="{29D0FBD2-500B-48AB-958A-01535C24A6E1}">
      <dgm:prSet/>
      <dgm:spPr/>
      <dgm:t>
        <a:bodyPr/>
        <a:lstStyle/>
        <a:p>
          <a:endParaRPr lang="en-US"/>
        </a:p>
      </dgm:t>
    </dgm:pt>
    <dgm:pt modelId="{5FB0BF96-73EE-4A0D-B906-0A9DA6561376}" type="sibTrans" cxnId="{29D0FBD2-500B-48AB-958A-01535C24A6E1}">
      <dgm:prSet/>
      <dgm:spPr/>
      <dgm:t>
        <a:bodyPr/>
        <a:lstStyle/>
        <a:p>
          <a:endParaRPr lang="en-US"/>
        </a:p>
      </dgm:t>
    </dgm:pt>
    <dgm:pt modelId="{61AC7550-9460-4B31-AFBC-D098B14806B4}">
      <dgm:prSet/>
      <dgm:spPr/>
      <dgm:t>
        <a:bodyPr/>
        <a:lstStyle/>
        <a:p>
          <a:r>
            <a:rPr lang="en-US"/>
            <a:t>Other DIGITAL SYSTEMS within UWTSD</a:t>
          </a:r>
        </a:p>
      </dgm:t>
    </dgm:pt>
    <dgm:pt modelId="{446247B5-7D4E-4703-9B39-03DD231A702F}" type="parTrans" cxnId="{EC5F512D-ED63-498A-8678-042A7F5600F8}">
      <dgm:prSet/>
      <dgm:spPr/>
      <dgm:t>
        <a:bodyPr/>
        <a:lstStyle/>
        <a:p>
          <a:endParaRPr lang="en-US"/>
        </a:p>
      </dgm:t>
    </dgm:pt>
    <dgm:pt modelId="{C4A583CA-F950-443B-B0DA-34358E4B1929}" type="sibTrans" cxnId="{EC5F512D-ED63-498A-8678-042A7F5600F8}">
      <dgm:prSet/>
      <dgm:spPr/>
      <dgm:t>
        <a:bodyPr/>
        <a:lstStyle/>
        <a:p>
          <a:endParaRPr lang="en-US"/>
        </a:p>
      </dgm:t>
    </dgm:pt>
    <dgm:pt modelId="{36655B54-244B-7541-AFD7-3513EAB21F30}" type="pres">
      <dgm:prSet presAssocID="{22DF5562-5B18-4509-96F0-83E80312F72A}" presName="vert0" presStyleCnt="0">
        <dgm:presLayoutVars>
          <dgm:dir/>
          <dgm:animOne val="branch"/>
          <dgm:animLvl val="lvl"/>
        </dgm:presLayoutVars>
      </dgm:prSet>
      <dgm:spPr/>
    </dgm:pt>
    <dgm:pt modelId="{55531908-5A78-FA4D-BD72-BE78237B187F}" type="pres">
      <dgm:prSet presAssocID="{CA68B8BD-2844-45E2-889B-A3A771827005}" presName="thickLine" presStyleLbl="alignNode1" presStyleIdx="0" presStyleCnt="6"/>
      <dgm:spPr/>
    </dgm:pt>
    <dgm:pt modelId="{724CCB92-05B5-984B-B093-23F57B119685}" type="pres">
      <dgm:prSet presAssocID="{CA68B8BD-2844-45E2-889B-A3A771827005}" presName="horz1" presStyleCnt="0"/>
      <dgm:spPr/>
    </dgm:pt>
    <dgm:pt modelId="{27327983-6795-6F4B-BBDD-BE5DABD10476}" type="pres">
      <dgm:prSet presAssocID="{CA68B8BD-2844-45E2-889B-A3A771827005}" presName="tx1" presStyleLbl="revTx" presStyleIdx="0" presStyleCnt="6"/>
      <dgm:spPr/>
    </dgm:pt>
    <dgm:pt modelId="{C179A34D-45B0-5741-BC76-19F3AE512CCA}" type="pres">
      <dgm:prSet presAssocID="{CA68B8BD-2844-45E2-889B-A3A771827005}" presName="vert1" presStyleCnt="0"/>
      <dgm:spPr/>
    </dgm:pt>
    <dgm:pt modelId="{B6C01164-ED95-C84F-A1A6-C9CC6A10E700}" type="pres">
      <dgm:prSet presAssocID="{A92EF5A2-ED08-4264-9E98-0F4B069C4EC7}" presName="thickLine" presStyleLbl="alignNode1" presStyleIdx="1" presStyleCnt="6"/>
      <dgm:spPr/>
    </dgm:pt>
    <dgm:pt modelId="{7213FE8C-A119-7A46-BA48-4725BA7428DE}" type="pres">
      <dgm:prSet presAssocID="{A92EF5A2-ED08-4264-9E98-0F4B069C4EC7}" presName="horz1" presStyleCnt="0"/>
      <dgm:spPr/>
    </dgm:pt>
    <dgm:pt modelId="{FBB79788-E7A0-A94A-BAEE-B7FCBA884A10}" type="pres">
      <dgm:prSet presAssocID="{A92EF5A2-ED08-4264-9E98-0F4B069C4EC7}" presName="tx1" presStyleLbl="revTx" presStyleIdx="1" presStyleCnt="6"/>
      <dgm:spPr/>
    </dgm:pt>
    <dgm:pt modelId="{B0AB485D-2559-2A48-B9A7-CDF4F8DEAD5D}" type="pres">
      <dgm:prSet presAssocID="{A92EF5A2-ED08-4264-9E98-0F4B069C4EC7}" presName="vert1" presStyleCnt="0"/>
      <dgm:spPr/>
    </dgm:pt>
    <dgm:pt modelId="{0B3EA263-0527-C448-84E8-A2AB0DDC5932}" type="pres">
      <dgm:prSet presAssocID="{07CA2961-9138-4994-9EEE-0A4619DA5D20}" presName="thickLine" presStyleLbl="alignNode1" presStyleIdx="2" presStyleCnt="6"/>
      <dgm:spPr/>
    </dgm:pt>
    <dgm:pt modelId="{66086CAD-C2DD-714F-8275-0A5F2D31A857}" type="pres">
      <dgm:prSet presAssocID="{07CA2961-9138-4994-9EEE-0A4619DA5D20}" presName="horz1" presStyleCnt="0"/>
      <dgm:spPr/>
    </dgm:pt>
    <dgm:pt modelId="{69EEBF13-E279-BE4B-B481-F5FEDDE4B1B4}" type="pres">
      <dgm:prSet presAssocID="{07CA2961-9138-4994-9EEE-0A4619DA5D20}" presName="tx1" presStyleLbl="revTx" presStyleIdx="2" presStyleCnt="6"/>
      <dgm:spPr/>
    </dgm:pt>
    <dgm:pt modelId="{953344A4-EC83-F246-A791-6FBBC0741B86}" type="pres">
      <dgm:prSet presAssocID="{07CA2961-9138-4994-9EEE-0A4619DA5D20}" presName="vert1" presStyleCnt="0"/>
      <dgm:spPr/>
    </dgm:pt>
    <dgm:pt modelId="{58B02008-0BC0-CA45-9AFD-7B7E196AA8ED}" type="pres">
      <dgm:prSet presAssocID="{3112FFA5-0F01-417D-AAD4-4DDC35420BF1}" presName="thickLine" presStyleLbl="alignNode1" presStyleIdx="3" presStyleCnt="6"/>
      <dgm:spPr/>
    </dgm:pt>
    <dgm:pt modelId="{A96056CA-6BF2-5B4C-A86C-DDD4EB1CFADB}" type="pres">
      <dgm:prSet presAssocID="{3112FFA5-0F01-417D-AAD4-4DDC35420BF1}" presName="horz1" presStyleCnt="0"/>
      <dgm:spPr/>
    </dgm:pt>
    <dgm:pt modelId="{453D711B-C950-944D-8AFC-A6641ABBD2C3}" type="pres">
      <dgm:prSet presAssocID="{3112FFA5-0F01-417D-AAD4-4DDC35420BF1}" presName="tx1" presStyleLbl="revTx" presStyleIdx="3" presStyleCnt="6"/>
      <dgm:spPr/>
    </dgm:pt>
    <dgm:pt modelId="{DAD5B677-C450-5540-85A6-2EB1E88653E5}" type="pres">
      <dgm:prSet presAssocID="{3112FFA5-0F01-417D-AAD4-4DDC35420BF1}" presName="vert1" presStyleCnt="0"/>
      <dgm:spPr/>
    </dgm:pt>
    <dgm:pt modelId="{1FDA8CD0-229E-C64A-AE6C-8B7DC3AB071D}" type="pres">
      <dgm:prSet presAssocID="{62B1072D-DDCD-4789-9E92-E88A78B11AE9}" presName="thickLine" presStyleLbl="alignNode1" presStyleIdx="4" presStyleCnt="6"/>
      <dgm:spPr/>
    </dgm:pt>
    <dgm:pt modelId="{5E10B326-F971-684B-B984-0DDC9EE2E5C8}" type="pres">
      <dgm:prSet presAssocID="{62B1072D-DDCD-4789-9E92-E88A78B11AE9}" presName="horz1" presStyleCnt="0"/>
      <dgm:spPr/>
    </dgm:pt>
    <dgm:pt modelId="{E8701C15-86B5-F541-AF39-C21A23E60927}" type="pres">
      <dgm:prSet presAssocID="{62B1072D-DDCD-4789-9E92-E88A78B11AE9}" presName="tx1" presStyleLbl="revTx" presStyleIdx="4" presStyleCnt="6"/>
      <dgm:spPr/>
    </dgm:pt>
    <dgm:pt modelId="{FCAED52B-F81B-D049-8C34-E25E794082CE}" type="pres">
      <dgm:prSet presAssocID="{62B1072D-DDCD-4789-9E92-E88A78B11AE9}" presName="vert1" presStyleCnt="0"/>
      <dgm:spPr/>
    </dgm:pt>
    <dgm:pt modelId="{D8CCE70B-A918-EC40-8748-CE6EE7F86D09}" type="pres">
      <dgm:prSet presAssocID="{61AC7550-9460-4B31-AFBC-D098B14806B4}" presName="thickLine" presStyleLbl="alignNode1" presStyleIdx="5" presStyleCnt="6"/>
      <dgm:spPr/>
    </dgm:pt>
    <dgm:pt modelId="{094A333A-6CEF-A84A-AA5B-ABE47D40151B}" type="pres">
      <dgm:prSet presAssocID="{61AC7550-9460-4B31-AFBC-D098B14806B4}" presName="horz1" presStyleCnt="0"/>
      <dgm:spPr/>
    </dgm:pt>
    <dgm:pt modelId="{E74C28A3-470F-B84D-8074-9D4D8020D176}" type="pres">
      <dgm:prSet presAssocID="{61AC7550-9460-4B31-AFBC-D098B14806B4}" presName="tx1" presStyleLbl="revTx" presStyleIdx="5" presStyleCnt="6"/>
      <dgm:spPr/>
    </dgm:pt>
    <dgm:pt modelId="{6298C350-EEDD-8B4B-B673-B036EBDC841D}" type="pres">
      <dgm:prSet presAssocID="{61AC7550-9460-4B31-AFBC-D098B14806B4}" presName="vert1" presStyleCnt="0"/>
      <dgm:spPr/>
    </dgm:pt>
  </dgm:ptLst>
  <dgm:cxnLst>
    <dgm:cxn modelId="{576AAD04-38EE-3845-A174-AEF643F3A04E}" type="presOf" srcId="{61AC7550-9460-4B31-AFBC-D098B14806B4}" destId="{E74C28A3-470F-B84D-8074-9D4D8020D176}" srcOrd="0" destOrd="0" presId="urn:microsoft.com/office/officeart/2008/layout/LinedList"/>
    <dgm:cxn modelId="{D9945C0D-0783-4806-89C5-87DA18F98D01}" srcId="{22DF5562-5B18-4509-96F0-83E80312F72A}" destId="{CA68B8BD-2844-45E2-889B-A3A771827005}" srcOrd="0" destOrd="0" parTransId="{CED88040-1B23-428C-8D4D-41710F2E0B59}" sibTransId="{7E50792E-0C2E-4FC9-9E16-BE90DEA4936B}"/>
    <dgm:cxn modelId="{EF241715-4B88-404A-A1F0-2B47C7D1F25F}" srcId="{22DF5562-5B18-4509-96F0-83E80312F72A}" destId="{07CA2961-9138-4994-9EEE-0A4619DA5D20}" srcOrd="2" destOrd="0" parTransId="{15A41FBC-AD7B-4AF4-AE05-B859AB7A77CB}" sibTransId="{0320AFE0-CD2D-459C-B483-1A6C83D56248}"/>
    <dgm:cxn modelId="{43862224-18EA-7648-A61B-250B40E3B59D}" type="presOf" srcId="{A92EF5A2-ED08-4264-9E98-0F4B069C4EC7}" destId="{FBB79788-E7A0-A94A-BAEE-B7FCBA884A10}" srcOrd="0" destOrd="0" presId="urn:microsoft.com/office/officeart/2008/layout/LinedList"/>
    <dgm:cxn modelId="{EC5F512D-ED63-498A-8678-042A7F5600F8}" srcId="{22DF5562-5B18-4509-96F0-83E80312F72A}" destId="{61AC7550-9460-4B31-AFBC-D098B14806B4}" srcOrd="5" destOrd="0" parTransId="{446247B5-7D4E-4703-9B39-03DD231A702F}" sibTransId="{C4A583CA-F950-443B-B0DA-34358E4B1929}"/>
    <dgm:cxn modelId="{FC03D542-ECCE-974C-88D2-6151B5E8E75C}" type="presOf" srcId="{22DF5562-5B18-4509-96F0-83E80312F72A}" destId="{36655B54-244B-7541-AFD7-3513EAB21F30}" srcOrd="0" destOrd="0" presId="urn:microsoft.com/office/officeart/2008/layout/LinedList"/>
    <dgm:cxn modelId="{834C5F58-8F9E-4B1C-B732-64F111DD555C}" srcId="{22DF5562-5B18-4509-96F0-83E80312F72A}" destId="{A92EF5A2-ED08-4264-9E98-0F4B069C4EC7}" srcOrd="1" destOrd="0" parTransId="{38160EE3-38EF-492D-B95E-67AAB0CCC14B}" sibTransId="{9F32BF3D-943F-4BBC-8562-4449385033B1}"/>
    <dgm:cxn modelId="{B6D8A761-8A99-EA41-A4E6-54E7275FD19E}" type="presOf" srcId="{07CA2961-9138-4994-9EEE-0A4619DA5D20}" destId="{69EEBF13-E279-BE4B-B481-F5FEDDE4B1B4}" srcOrd="0" destOrd="0" presId="urn:microsoft.com/office/officeart/2008/layout/LinedList"/>
    <dgm:cxn modelId="{4045CF86-A4B8-DD4E-9CCF-A81C7742475A}" type="presOf" srcId="{62B1072D-DDCD-4789-9E92-E88A78B11AE9}" destId="{E8701C15-86B5-F541-AF39-C21A23E60927}" srcOrd="0" destOrd="0" presId="urn:microsoft.com/office/officeart/2008/layout/LinedList"/>
    <dgm:cxn modelId="{54439FA4-F27A-4124-8659-F5F6270ACFBE}" srcId="{22DF5562-5B18-4509-96F0-83E80312F72A}" destId="{3112FFA5-0F01-417D-AAD4-4DDC35420BF1}" srcOrd="3" destOrd="0" parTransId="{8E010E70-AFC5-447F-93BC-A7289A1EF22F}" sibTransId="{8564AF95-B0DB-412F-B463-99DB957E307D}"/>
    <dgm:cxn modelId="{64D39FBB-8B86-D445-841A-651E99148AC9}" type="presOf" srcId="{3112FFA5-0F01-417D-AAD4-4DDC35420BF1}" destId="{453D711B-C950-944D-8AFC-A6641ABBD2C3}" srcOrd="0" destOrd="0" presId="urn:microsoft.com/office/officeart/2008/layout/LinedList"/>
    <dgm:cxn modelId="{29D0FBD2-500B-48AB-958A-01535C24A6E1}" srcId="{22DF5562-5B18-4509-96F0-83E80312F72A}" destId="{62B1072D-DDCD-4789-9E92-E88A78B11AE9}" srcOrd="4" destOrd="0" parTransId="{24468C7D-E9DA-4CA3-B073-9A0ADFB7EDAB}" sibTransId="{5FB0BF96-73EE-4A0D-B906-0A9DA6561376}"/>
    <dgm:cxn modelId="{F561A7E1-0628-F040-955A-72B709B8D575}" type="presOf" srcId="{CA68B8BD-2844-45E2-889B-A3A771827005}" destId="{27327983-6795-6F4B-BBDD-BE5DABD10476}" srcOrd="0" destOrd="0" presId="urn:microsoft.com/office/officeart/2008/layout/LinedList"/>
    <dgm:cxn modelId="{7AC6A8C3-20D2-0741-9583-560F1F747FCE}" type="presParOf" srcId="{36655B54-244B-7541-AFD7-3513EAB21F30}" destId="{55531908-5A78-FA4D-BD72-BE78237B187F}" srcOrd="0" destOrd="0" presId="urn:microsoft.com/office/officeart/2008/layout/LinedList"/>
    <dgm:cxn modelId="{5B0E87DD-D368-DF46-A284-25CBDB9132DD}" type="presParOf" srcId="{36655B54-244B-7541-AFD7-3513EAB21F30}" destId="{724CCB92-05B5-984B-B093-23F57B119685}" srcOrd="1" destOrd="0" presId="urn:microsoft.com/office/officeart/2008/layout/LinedList"/>
    <dgm:cxn modelId="{3B2CAD09-6585-714C-A7DA-5F53D25195CA}" type="presParOf" srcId="{724CCB92-05B5-984B-B093-23F57B119685}" destId="{27327983-6795-6F4B-BBDD-BE5DABD10476}" srcOrd="0" destOrd="0" presId="urn:microsoft.com/office/officeart/2008/layout/LinedList"/>
    <dgm:cxn modelId="{07AAA1BC-1D7A-094D-A213-3E31DC2E359E}" type="presParOf" srcId="{724CCB92-05B5-984B-B093-23F57B119685}" destId="{C179A34D-45B0-5741-BC76-19F3AE512CCA}" srcOrd="1" destOrd="0" presId="urn:microsoft.com/office/officeart/2008/layout/LinedList"/>
    <dgm:cxn modelId="{0E5DF534-D39F-0542-B532-CCA4C391CBD6}" type="presParOf" srcId="{36655B54-244B-7541-AFD7-3513EAB21F30}" destId="{B6C01164-ED95-C84F-A1A6-C9CC6A10E700}" srcOrd="2" destOrd="0" presId="urn:microsoft.com/office/officeart/2008/layout/LinedList"/>
    <dgm:cxn modelId="{790F72B4-8B78-8646-8191-01A18607E268}" type="presParOf" srcId="{36655B54-244B-7541-AFD7-3513EAB21F30}" destId="{7213FE8C-A119-7A46-BA48-4725BA7428DE}" srcOrd="3" destOrd="0" presId="urn:microsoft.com/office/officeart/2008/layout/LinedList"/>
    <dgm:cxn modelId="{34C54FD9-7188-4841-8398-76AC0FF3BF16}" type="presParOf" srcId="{7213FE8C-A119-7A46-BA48-4725BA7428DE}" destId="{FBB79788-E7A0-A94A-BAEE-B7FCBA884A10}" srcOrd="0" destOrd="0" presId="urn:microsoft.com/office/officeart/2008/layout/LinedList"/>
    <dgm:cxn modelId="{8BD69C66-81C7-3748-B4B3-8C4894D7C3B3}" type="presParOf" srcId="{7213FE8C-A119-7A46-BA48-4725BA7428DE}" destId="{B0AB485D-2559-2A48-B9A7-CDF4F8DEAD5D}" srcOrd="1" destOrd="0" presId="urn:microsoft.com/office/officeart/2008/layout/LinedList"/>
    <dgm:cxn modelId="{55602B57-FE6C-1645-B26C-8EDDB2BEB8B0}" type="presParOf" srcId="{36655B54-244B-7541-AFD7-3513EAB21F30}" destId="{0B3EA263-0527-C448-84E8-A2AB0DDC5932}" srcOrd="4" destOrd="0" presId="urn:microsoft.com/office/officeart/2008/layout/LinedList"/>
    <dgm:cxn modelId="{FCC4A837-EAFB-AF49-885D-F089B1A8CD54}" type="presParOf" srcId="{36655B54-244B-7541-AFD7-3513EAB21F30}" destId="{66086CAD-C2DD-714F-8275-0A5F2D31A857}" srcOrd="5" destOrd="0" presId="urn:microsoft.com/office/officeart/2008/layout/LinedList"/>
    <dgm:cxn modelId="{9C6E6101-9ABC-9E43-98CA-D821770DC3E9}" type="presParOf" srcId="{66086CAD-C2DD-714F-8275-0A5F2D31A857}" destId="{69EEBF13-E279-BE4B-B481-F5FEDDE4B1B4}" srcOrd="0" destOrd="0" presId="urn:microsoft.com/office/officeart/2008/layout/LinedList"/>
    <dgm:cxn modelId="{696EEEED-D03D-CA4D-90B6-50D7DB6F1E55}" type="presParOf" srcId="{66086CAD-C2DD-714F-8275-0A5F2D31A857}" destId="{953344A4-EC83-F246-A791-6FBBC0741B86}" srcOrd="1" destOrd="0" presId="urn:microsoft.com/office/officeart/2008/layout/LinedList"/>
    <dgm:cxn modelId="{B53C2D13-B24D-9B49-A74B-B742191A6049}" type="presParOf" srcId="{36655B54-244B-7541-AFD7-3513EAB21F30}" destId="{58B02008-0BC0-CA45-9AFD-7B7E196AA8ED}" srcOrd="6" destOrd="0" presId="urn:microsoft.com/office/officeart/2008/layout/LinedList"/>
    <dgm:cxn modelId="{29855840-EB53-FC45-9698-46ED9F2F3D7F}" type="presParOf" srcId="{36655B54-244B-7541-AFD7-3513EAB21F30}" destId="{A96056CA-6BF2-5B4C-A86C-DDD4EB1CFADB}" srcOrd="7" destOrd="0" presId="urn:microsoft.com/office/officeart/2008/layout/LinedList"/>
    <dgm:cxn modelId="{B67CD940-D37F-CB41-925D-7B548A1E1334}" type="presParOf" srcId="{A96056CA-6BF2-5B4C-A86C-DDD4EB1CFADB}" destId="{453D711B-C950-944D-8AFC-A6641ABBD2C3}" srcOrd="0" destOrd="0" presId="urn:microsoft.com/office/officeart/2008/layout/LinedList"/>
    <dgm:cxn modelId="{EF5F4BE5-740F-484B-8DFB-76A2BA04E998}" type="presParOf" srcId="{A96056CA-6BF2-5B4C-A86C-DDD4EB1CFADB}" destId="{DAD5B677-C450-5540-85A6-2EB1E88653E5}" srcOrd="1" destOrd="0" presId="urn:microsoft.com/office/officeart/2008/layout/LinedList"/>
    <dgm:cxn modelId="{46D9C179-D09A-A344-9686-8C2E2D18B1D3}" type="presParOf" srcId="{36655B54-244B-7541-AFD7-3513EAB21F30}" destId="{1FDA8CD0-229E-C64A-AE6C-8B7DC3AB071D}" srcOrd="8" destOrd="0" presId="urn:microsoft.com/office/officeart/2008/layout/LinedList"/>
    <dgm:cxn modelId="{01FFE4EF-6397-7E4E-8D05-D5B83FCCCD14}" type="presParOf" srcId="{36655B54-244B-7541-AFD7-3513EAB21F30}" destId="{5E10B326-F971-684B-B984-0DDC9EE2E5C8}" srcOrd="9" destOrd="0" presId="urn:microsoft.com/office/officeart/2008/layout/LinedList"/>
    <dgm:cxn modelId="{BBF42BF6-2050-9344-935C-B41F1E2756EE}" type="presParOf" srcId="{5E10B326-F971-684B-B984-0DDC9EE2E5C8}" destId="{E8701C15-86B5-F541-AF39-C21A23E60927}" srcOrd="0" destOrd="0" presId="urn:microsoft.com/office/officeart/2008/layout/LinedList"/>
    <dgm:cxn modelId="{9D7DF752-D673-D04D-B5CC-88A9729DA1B3}" type="presParOf" srcId="{5E10B326-F971-684B-B984-0DDC9EE2E5C8}" destId="{FCAED52B-F81B-D049-8C34-E25E794082CE}" srcOrd="1" destOrd="0" presId="urn:microsoft.com/office/officeart/2008/layout/LinedList"/>
    <dgm:cxn modelId="{935EB207-01F6-3343-8231-75513686E927}" type="presParOf" srcId="{36655B54-244B-7541-AFD7-3513EAB21F30}" destId="{D8CCE70B-A918-EC40-8748-CE6EE7F86D09}" srcOrd="10" destOrd="0" presId="urn:microsoft.com/office/officeart/2008/layout/LinedList"/>
    <dgm:cxn modelId="{E908950F-7D78-8644-BDB2-928EA6DE8CBA}" type="presParOf" srcId="{36655B54-244B-7541-AFD7-3513EAB21F30}" destId="{094A333A-6CEF-A84A-AA5B-ABE47D40151B}" srcOrd="11" destOrd="0" presId="urn:microsoft.com/office/officeart/2008/layout/LinedList"/>
    <dgm:cxn modelId="{00A1B685-3B82-4346-B606-6470210E52D9}" type="presParOf" srcId="{094A333A-6CEF-A84A-AA5B-ABE47D40151B}" destId="{E74C28A3-470F-B84D-8074-9D4D8020D176}" srcOrd="0" destOrd="0" presId="urn:microsoft.com/office/officeart/2008/layout/LinedList"/>
    <dgm:cxn modelId="{B50F7E3E-1E5D-F842-BC33-C45D90FB26CA}" type="presParOf" srcId="{094A333A-6CEF-A84A-AA5B-ABE47D40151B}" destId="{6298C350-EEDD-8B4B-B673-B036EBDC841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7343BD0-1D89-4322-BE5E-3D9CD490876C}" type="doc">
      <dgm:prSet loTypeId="urn:microsoft.com/office/officeart/2005/8/layout/vList2" loCatId="list" qsTypeId="urn:microsoft.com/office/officeart/2005/8/quickstyle/simple1#4" qsCatId="simple" csTypeId="urn:microsoft.com/office/officeart/2005/8/colors/colorful2#2" csCatId="colorful" phldr="1"/>
      <dgm:spPr/>
      <dgm:t>
        <a:bodyPr/>
        <a:lstStyle/>
        <a:p>
          <a:endParaRPr lang="en-US"/>
        </a:p>
      </dgm:t>
    </dgm:pt>
    <dgm:pt modelId="{B623F6BD-2280-4D8F-86AF-25D64D68D8F9}">
      <dgm:prSet/>
      <dgm:spPr/>
      <dgm:t>
        <a:bodyPr/>
        <a:lstStyle/>
        <a:p>
          <a:r>
            <a:rPr lang="en-US"/>
            <a:t>STUDENT SERVICES</a:t>
          </a:r>
        </a:p>
      </dgm:t>
    </dgm:pt>
    <dgm:pt modelId="{975DEEBE-CA07-4359-89A9-3743C0EB0F69}" type="parTrans" cxnId="{AA8FF8AA-3150-4B27-A238-9C9B415110C7}">
      <dgm:prSet/>
      <dgm:spPr/>
      <dgm:t>
        <a:bodyPr/>
        <a:lstStyle/>
        <a:p>
          <a:endParaRPr lang="en-US"/>
        </a:p>
      </dgm:t>
    </dgm:pt>
    <dgm:pt modelId="{9EC459FE-6BC8-4A33-A64D-F8DDD57B7829}" type="sibTrans" cxnId="{AA8FF8AA-3150-4B27-A238-9C9B415110C7}">
      <dgm:prSet/>
      <dgm:spPr/>
      <dgm:t>
        <a:bodyPr/>
        <a:lstStyle/>
        <a:p>
          <a:endParaRPr lang="en-US"/>
        </a:p>
      </dgm:t>
    </dgm:pt>
    <dgm:pt modelId="{0F7226B6-579C-4597-B372-5C22B7899B7F}">
      <dgm:prSet/>
      <dgm:spPr/>
      <dgm:t>
        <a:bodyPr/>
        <a:lstStyle/>
        <a:p>
          <a:r>
            <a:rPr lang="en-US"/>
            <a:t>Information available on HWB</a:t>
          </a:r>
        </a:p>
      </dgm:t>
    </dgm:pt>
    <dgm:pt modelId="{CA33D728-9339-43AD-90F0-03FB24611AA4}" type="parTrans" cxnId="{F3A52919-85C7-4B17-A815-A52DE22C0021}">
      <dgm:prSet/>
      <dgm:spPr/>
      <dgm:t>
        <a:bodyPr/>
        <a:lstStyle/>
        <a:p>
          <a:endParaRPr lang="en-US"/>
        </a:p>
      </dgm:t>
    </dgm:pt>
    <dgm:pt modelId="{ED300BEA-B6FE-46D9-9E5E-6BB9E25330C7}" type="sibTrans" cxnId="{F3A52919-85C7-4B17-A815-A52DE22C0021}">
      <dgm:prSet/>
      <dgm:spPr/>
      <dgm:t>
        <a:bodyPr/>
        <a:lstStyle/>
        <a:p>
          <a:endParaRPr lang="en-US"/>
        </a:p>
      </dgm:t>
    </dgm:pt>
    <dgm:pt modelId="{FC3D91A5-6594-4E7B-A283-4E3A993FF41E}">
      <dgm:prSet/>
      <dgm:spPr/>
      <dgm:t>
        <a:bodyPr/>
        <a:lstStyle/>
        <a:p>
          <a:r>
            <a:rPr lang="en-US" dirty="0"/>
            <a:t>Support available for learning &amp; Well-being</a:t>
          </a:r>
        </a:p>
      </dgm:t>
    </dgm:pt>
    <dgm:pt modelId="{F3702947-A692-4FAF-86DE-C2C894286E02}" type="parTrans" cxnId="{AA271643-9A32-4445-BD60-5CC8CEFB9DF8}">
      <dgm:prSet/>
      <dgm:spPr/>
      <dgm:t>
        <a:bodyPr/>
        <a:lstStyle/>
        <a:p>
          <a:endParaRPr lang="en-US"/>
        </a:p>
      </dgm:t>
    </dgm:pt>
    <dgm:pt modelId="{098967CD-CACC-4689-BFFF-675556346952}" type="sibTrans" cxnId="{AA271643-9A32-4445-BD60-5CC8CEFB9DF8}">
      <dgm:prSet/>
      <dgm:spPr/>
      <dgm:t>
        <a:bodyPr/>
        <a:lstStyle/>
        <a:p>
          <a:endParaRPr lang="en-US"/>
        </a:p>
      </dgm:t>
    </dgm:pt>
    <dgm:pt modelId="{782FA36F-2C92-4864-B312-4F44AA71DCF6}">
      <dgm:prSet/>
      <dgm:spPr/>
      <dgm:t>
        <a:bodyPr/>
        <a:lstStyle/>
        <a:p>
          <a:r>
            <a:rPr lang="en-GB" dirty="0"/>
            <a:t>https://</a:t>
          </a:r>
          <a:r>
            <a:rPr lang="en-GB" dirty="0" err="1"/>
            <a:t>www.uwtsd.ac.uk</a:t>
          </a:r>
          <a:r>
            <a:rPr lang="en-GB" dirty="0"/>
            <a:t>/experience-facilities/student-support-wellbeing</a:t>
          </a:r>
          <a:endParaRPr lang="en-US" dirty="0"/>
        </a:p>
      </dgm:t>
    </dgm:pt>
    <dgm:pt modelId="{A7C37DA9-53B9-4BEA-AA7E-F1CB4C78BE1E}" type="parTrans" cxnId="{81848F97-3B65-4E54-8E0C-27CFE211B7CA}">
      <dgm:prSet/>
      <dgm:spPr/>
      <dgm:t>
        <a:bodyPr/>
        <a:lstStyle/>
        <a:p>
          <a:endParaRPr lang="en-US"/>
        </a:p>
      </dgm:t>
    </dgm:pt>
    <dgm:pt modelId="{87D12F7A-849F-4454-865C-8637A260F80D}" type="sibTrans" cxnId="{81848F97-3B65-4E54-8E0C-27CFE211B7CA}">
      <dgm:prSet/>
      <dgm:spPr/>
      <dgm:t>
        <a:bodyPr/>
        <a:lstStyle/>
        <a:p>
          <a:endParaRPr lang="en-US"/>
        </a:p>
      </dgm:t>
    </dgm:pt>
    <dgm:pt modelId="{444783E6-0D5C-7D4C-A20C-8758A5866BA4}" type="pres">
      <dgm:prSet presAssocID="{87343BD0-1D89-4322-BE5E-3D9CD490876C}" presName="linear" presStyleCnt="0">
        <dgm:presLayoutVars>
          <dgm:animLvl val="lvl"/>
          <dgm:resizeHandles val="exact"/>
        </dgm:presLayoutVars>
      </dgm:prSet>
      <dgm:spPr/>
    </dgm:pt>
    <dgm:pt modelId="{B2DF686F-656D-FA43-BA73-CF067AF35E9D}" type="pres">
      <dgm:prSet presAssocID="{B623F6BD-2280-4D8F-86AF-25D64D68D8F9}" presName="parentText" presStyleLbl="node1" presStyleIdx="0" presStyleCnt="4">
        <dgm:presLayoutVars>
          <dgm:chMax val="0"/>
          <dgm:bulletEnabled val="1"/>
        </dgm:presLayoutVars>
      </dgm:prSet>
      <dgm:spPr/>
    </dgm:pt>
    <dgm:pt modelId="{2F71F2AB-C832-EE4B-A9D6-936C99BDEB4D}" type="pres">
      <dgm:prSet presAssocID="{9EC459FE-6BC8-4A33-A64D-F8DDD57B7829}" presName="spacer" presStyleCnt="0"/>
      <dgm:spPr/>
    </dgm:pt>
    <dgm:pt modelId="{C2B51D0C-9055-3242-8593-7BE68CAF5D46}" type="pres">
      <dgm:prSet presAssocID="{0F7226B6-579C-4597-B372-5C22B7899B7F}" presName="parentText" presStyleLbl="node1" presStyleIdx="1" presStyleCnt="4">
        <dgm:presLayoutVars>
          <dgm:chMax val="0"/>
          <dgm:bulletEnabled val="1"/>
        </dgm:presLayoutVars>
      </dgm:prSet>
      <dgm:spPr/>
    </dgm:pt>
    <dgm:pt modelId="{BD5B7CAD-63B4-1E47-B9B5-BF3FFBF8A92D}" type="pres">
      <dgm:prSet presAssocID="{ED300BEA-B6FE-46D9-9E5E-6BB9E25330C7}" presName="spacer" presStyleCnt="0"/>
      <dgm:spPr/>
    </dgm:pt>
    <dgm:pt modelId="{E24AF4EA-8963-4342-BDF3-A9EA2FF3B7DC}" type="pres">
      <dgm:prSet presAssocID="{FC3D91A5-6594-4E7B-A283-4E3A993FF41E}" presName="parentText" presStyleLbl="node1" presStyleIdx="2" presStyleCnt="4">
        <dgm:presLayoutVars>
          <dgm:chMax val="0"/>
          <dgm:bulletEnabled val="1"/>
        </dgm:presLayoutVars>
      </dgm:prSet>
      <dgm:spPr/>
    </dgm:pt>
    <dgm:pt modelId="{508F9734-F5D9-3648-B2D5-536184EDBD32}" type="pres">
      <dgm:prSet presAssocID="{098967CD-CACC-4689-BFFF-675556346952}" presName="spacer" presStyleCnt="0"/>
      <dgm:spPr/>
    </dgm:pt>
    <dgm:pt modelId="{3153CF04-FEE7-9A42-88D8-629E9EC4F692}" type="pres">
      <dgm:prSet presAssocID="{782FA36F-2C92-4864-B312-4F44AA71DCF6}" presName="parentText" presStyleLbl="node1" presStyleIdx="3" presStyleCnt="4">
        <dgm:presLayoutVars>
          <dgm:chMax val="0"/>
          <dgm:bulletEnabled val="1"/>
        </dgm:presLayoutVars>
      </dgm:prSet>
      <dgm:spPr/>
    </dgm:pt>
  </dgm:ptLst>
  <dgm:cxnLst>
    <dgm:cxn modelId="{F3A52919-85C7-4B17-A815-A52DE22C0021}" srcId="{87343BD0-1D89-4322-BE5E-3D9CD490876C}" destId="{0F7226B6-579C-4597-B372-5C22B7899B7F}" srcOrd="1" destOrd="0" parTransId="{CA33D728-9339-43AD-90F0-03FB24611AA4}" sibTransId="{ED300BEA-B6FE-46D9-9E5E-6BB9E25330C7}"/>
    <dgm:cxn modelId="{F816B741-3933-0440-84CA-DD6DF34B1C7C}" type="presOf" srcId="{FC3D91A5-6594-4E7B-A283-4E3A993FF41E}" destId="{E24AF4EA-8963-4342-BDF3-A9EA2FF3B7DC}" srcOrd="0" destOrd="0" presId="urn:microsoft.com/office/officeart/2005/8/layout/vList2"/>
    <dgm:cxn modelId="{AA271643-9A32-4445-BD60-5CC8CEFB9DF8}" srcId="{87343BD0-1D89-4322-BE5E-3D9CD490876C}" destId="{FC3D91A5-6594-4E7B-A283-4E3A993FF41E}" srcOrd="2" destOrd="0" parTransId="{F3702947-A692-4FAF-86DE-C2C894286E02}" sibTransId="{098967CD-CACC-4689-BFFF-675556346952}"/>
    <dgm:cxn modelId="{AAAF5F54-AD17-4549-9901-B206ECB02E97}" type="presOf" srcId="{0F7226B6-579C-4597-B372-5C22B7899B7F}" destId="{C2B51D0C-9055-3242-8593-7BE68CAF5D46}" srcOrd="0" destOrd="0" presId="urn:microsoft.com/office/officeart/2005/8/layout/vList2"/>
    <dgm:cxn modelId="{8C8B9A58-41EC-064A-8EAE-07AFE62A2DD3}" type="presOf" srcId="{782FA36F-2C92-4864-B312-4F44AA71DCF6}" destId="{3153CF04-FEE7-9A42-88D8-629E9EC4F692}" srcOrd="0" destOrd="0" presId="urn:microsoft.com/office/officeart/2005/8/layout/vList2"/>
    <dgm:cxn modelId="{81848F97-3B65-4E54-8E0C-27CFE211B7CA}" srcId="{87343BD0-1D89-4322-BE5E-3D9CD490876C}" destId="{782FA36F-2C92-4864-B312-4F44AA71DCF6}" srcOrd="3" destOrd="0" parTransId="{A7C37DA9-53B9-4BEA-AA7E-F1CB4C78BE1E}" sibTransId="{87D12F7A-849F-4454-865C-8637A260F80D}"/>
    <dgm:cxn modelId="{37EA3F9A-E41A-924E-B4B5-E2554DD399E1}" type="presOf" srcId="{B623F6BD-2280-4D8F-86AF-25D64D68D8F9}" destId="{B2DF686F-656D-FA43-BA73-CF067AF35E9D}" srcOrd="0" destOrd="0" presId="urn:microsoft.com/office/officeart/2005/8/layout/vList2"/>
    <dgm:cxn modelId="{AA8FF8AA-3150-4B27-A238-9C9B415110C7}" srcId="{87343BD0-1D89-4322-BE5E-3D9CD490876C}" destId="{B623F6BD-2280-4D8F-86AF-25D64D68D8F9}" srcOrd="0" destOrd="0" parTransId="{975DEEBE-CA07-4359-89A9-3743C0EB0F69}" sibTransId="{9EC459FE-6BC8-4A33-A64D-F8DDD57B7829}"/>
    <dgm:cxn modelId="{4DCE28C9-B3CF-D64D-B612-5D18E3B55859}" type="presOf" srcId="{87343BD0-1D89-4322-BE5E-3D9CD490876C}" destId="{444783E6-0D5C-7D4C-A20C-8758A5866BA4}" srcOrd="0" destOrd="0" presId="urn:microsoft.com/office/officeart/2005/8/layout/vList2"/>
    <dgm:cxn modelId="{6B5BDEE8-3C19-E441-BF3B-67EC86930F34}" type="presParOf" srcId="{444783E6-0D5C-7D4C-A20C-8758A5866BA4}" destId="{B2DF686F-656D-FA43-BA73-CF067AF35E9D}" srcOrd="0" destOrd="0" presId="urn:microsoft.com/office/officeart/2005/8/layout/vList2"/>
    <dgm:cxn modelId="{A0984084-BE23-DA4A-8171-E19A9A88E55E}" type="presParOf" srcId="{444783E6-0D5C-7D4C-A20C-8758A5866BA4}" destId="{2F71F2AB-C832-EE4B-A9D6-936C99BDEB4D}" srcOrd="1" destOrd="0" presId="urn:microsoft.com/office/officeart/2005/8/layout/vList2"/>
    <dgm:cxn modelId="{999579F0-2B7A-5B4E-9925-61534F3D8F3C}" type="presParOf" srcId="{444783E6-0D5C-7D4C-A20C-8758A5866BA4}" destId="{C2B51D0C-9055-3242-8593-7BE68CAF5D46}" srcOrd="2" destOrd="0" presId="urn:microsoft.com/office/officeart/2005/8/layout/vList2"/>
    <dgm:cxn modelId="{C3C63457-35E0-D441-8369-F1F60C87EC26}" type="presParOf" srcId="{444783E6-0D5C-7D4C-A20C-8758A5866BA4}" destId="{BD5B7CAD-63B4-1E47-B9B5-BF3FFBF8A92D}" srcOrd="3" destOrd="0" presId="urn:microsoft.com/office/officeart/2005/8/layout/vList2"/>
    <dgm:cxn modelId="{91B783A6-E380-A044-AF36-AEEC7BE30A02}" type="presParOf" srcId="{444783E6-0D5C-7D4C-A20C-8758A5866BA4}" destId="{E24AF4EA-8963-4342-BDF3-A9EA2FF3B7DC}" srcOrd="4" destOrd="0" presId="urn:microsoft.com/office/officeart/2005/8/layout/vList2"/>
    <dgm:cxn modelId="{9C89376B-351E-AD47-99BA-31F07CEC588B}" type="presParOf" srcId="{444783E6-0D5C-7D4C-A20C-8758A5866BA4}" destId="{508F9734-F5D9-3648-B2D5-536184EDBD32}" srcOrd="5" destOrd="0" presId="urn:microsoft.com/office/officeart/2005/8/layout/vList2"/>
    <dgm:cxn modelId="{2E8FCF86-0FE4-284F-985C-D62B62A52BB7}" type="presParOf" srcId="{444783E6-0D5C-7D4C-A20C-8758A5866BA4}" destId="{3153CF04-FEE7-9A42-88D8-629E9EC4F69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AF682C-0F13-448E-8860-0167E178E6EE}" type="doc">
      <dgm:prSet loTypeId="urn:microsoft.com/office/officeart/2008/layout/LinedList" loCatId="list" qsTypeId="urn:microsoft.com/office/officeart/2005/8/quickstyle/simple1#5" qsCatId="simple" csTypeId="urn:microsoft.com/office/officeart/2005/8/colors/accent2_2#1" csCatId="accent2" phldr="1"/>
      <dgm:spPr/>
      <dgm:t>
        <a:bodyPr/>
        <a:lstStyle/>
        <a:p>
          <a:endParaRPr lang="en-US"/>
        </a:p>
      </dgm:t>
    </dgm:pt>
    <dgm:pt modelId="{7699D26A-B30E-4C0E-A9C5-7973B8F40379}">
      <dgm:prSet custT="1"/>
      <dgm:spPr/>
      <dgm:t>
        <a:bodyPr/>
        <a:lstStyle/>
        <a:p>
          <a:r>
            <a:rPr lang="en-GB" sz="2000" b="0" i="0" dirty="0"/>
            <a:t>If you  have applied for a Post Grad Loan then the payments are made to you to pay to UWTSD on a termly manner. </a:t>
          </a:r>
          <a:endParaRPr lang="en-US" sz="2000" dirty="0"/>
        </a:p>
      </dgm:t>
    </dgm:pt>
    <dgm:pt modelId="{8E8AC3F5-5C04-4F14-9253-42EA095060C7}" type="parTrans" cxnId="{AA415AD9-10CF-4D4F-A938-9F78F7045A92}">
      <dgm:prSet/>
      <dgm:spPr/>
      <dgm:t>
        <a:bodyPr/>
        <a:lstStyle/>
        <a:p>
          <a:endParaRPr lang="en-US" sz="2000"/>
        </a:p>
      </dgm:t>
    </dgm:pt>
    <dgm:pt modelId="{182FAF99-7289-43C4-9FE5-F0DB003665F7}" type="sibTrans" cxnId="{AA415AD9-10CF-4D4F-A938-9F78F7045A92}">
      <dgm:prSet/>
      <dgm:spPr/>
      <dgm:t>
        <a:bodyPr/>
        <a:lstStyle/>
        <a:p>
          <a:endParaRPr lang="en-US" sz="2000"/>
        </a:p>
      </dgm:t>
    </dgm:pt>
    <dgm:pt modelId="{E78478EA-E000-4738-A24F-B1D37FE7C113}">
      <dgm:prSet custT="1"/>
      <dgm:spPr/>
      <dgm:t>
        <a:bodyPr/>
        <a:lstStyle/>
        <a:p>
          <a:r>
            <a:rPr lang="en-GB" sz="2000" b="0" i="0" dirty="0"/>
            <a:t>When you make the 1</a:t>
          </a:r>
          <a:r>
            <a:rPr lang="en-GB" sz="2000" b="0" i="0" baseline="30000" dirty="0"/>
            <a:t>st</a:t>
          </a:r>
          <a:r>
            <a:rPr lang="en-GB" sz="2000" b="0" i="0" dirty="0"/>
            <a:t> initial payment when you receive their invoice,  you will see the next 2 instalment dates on that page.  </a:t>
          </a:r>
          <a:endParaRPr lang="en-US" sz="2000" dirty="0"/>
        </a:p>
      </dgm:t>
    </dgm:pt>
    <dgm:pt modelId="{6BEF2167-1BD4-4E60-96C6-4BC11C6FCF79}" type="parTrans" cxnId="{C4DEA93B-F21D-4ED0-B8C6-0D5E8B636B8B}">
      <dgm:prSet/>
      <dgm:spPr/>
      <dgm:t>
        <a:bodyPr/>
        <a:lstStyle/>
        <a:p>
          <a:endParaRPr lang="en-US" sz="2000"/>
        </a:p>
      </dgm:t>
    </dgm:pt>
    <dgm:pt modelId="{82360931-A4B7-428D-9C5B-2A4F5811EB03}" type="sibTrans" cxnId="{C4DEA93B-F21D-4ED0-B8C6-0D5E8B636B8B}">
      <dgm:prSet/>
      <dgm:spPr/>
      <dgm:t>
        <a:bodyPr/>
        <a:lstStyle/>
        <a:p>
          <a:endParaRPr lang="en-US" sz="2000"/>
        </a:p>
      </dgm:t>
    </dgm:pt>
    <dgm:pt modelId="{573C7C9F-E8ED-4DF0-B4F3-7B5C6DF6A5CF}">
      <dgm:prSet custT="1"/>
      <dgm:spPr/>
      <dgm:t>
        <a:bodyPr/>
        <a:lstStyle/>
        <a:p>
          <a:r>
            <a:rPr lang="en-GB" sz="2000" b="0" i="0" dirty="0"/>
            <a:t>If the 2</a:t>
          </a:r>
          <a:r>
            <a:rPr lang="en-GB" sz="2000" b="0" i="0" baseline="30000" dirty="0"/>
            <a:t>nd</a:t>
          </a:r>
          <a:r>
            <a:rPr lang="en-GB" sz="2000" b="0" i="0" dirty="0"/>
            <a:t> and 3</a:t>
          </a:r>
          <a:r>
            <a:rPr lang="en-GB" sz="2000" b="0" i="0" baseline="30000" dirty="0"/>
            <a:t>rd</a:t>
          </a:r>
          <a:r>
            <a:rPr lang="en-GB" sz="2000" b="0" i="0" dirty="0"/>
            <a:t> dates don’t correspond with your Post Grad payments dates then that’s all you have to do is e-mail fees – </a:t>
          </a:r>
          <a:r>
            <a:rPr lang="en-GB" sz="2000" b="0" i="0" dirty="0">
              <a:hlinkClick xmlns:r="http://schemas.openxmlformats.org/officeDocument/2006/relationships" r:id="rId1"/>
            </a:rPr>
            <a:t>fees@uwtsd.ac.uk</a:t>
          </a:r>
          <a:r>
            <a:rPr lang="en-GB" sz="2000" b="0" i="0" dirty="0"/>
            <a:t> and the finance team can change the dates for you.  The 1</a:t>
          </a:r>
          <a:r>
            <a:rPr lang="en-GB" sz="2000" b="0" i="0" baseline="30000" dirty="0"/>
            <a:t>st</a:t>
          </a:r>
          <a:r>
            <a:rPr lang="en-GB" sz="2000" b="0" i="0" dirty="0"/>
            <a:t> payment and instalments have to be set up otherwise they can’t change the dates.</a:t>
          </a:r>
        </a:p>
        <a:p>
          <a:endParaRPr lang="en-US" sz="2000" dirty="0"/>
        </a:p>
      </dgm:t>
    </dgm:pt>
    <dgm:pt modelId="{BADC3289-352E-43E1-8F07-EA60D8F708EB}" type="parTrans" cxnId="{DDB13F2B-3147-4ACB-8098-4C705056B186}">
      <dgm:prSet/>
      <dgm:spPr/>
      <dgm:t>
        <a:bodyPr/>
        <a:lstStyle/>
        <a:p>
          <a:endParaRPr lang="en-US" sz="2000"/>
        </a:p>
      </dgm:t>
    </dgm:pt>
    <dgm:pt modelId="{406F9C9F-D15F-4BB8-9F20-930CC3AA2895}" type="sibTrans" cxnId="{DDB13F2B-3147-4ACB-8098-4C705056B186}">
      <dgm:prSet/>
      <dgm:spPr/>
      <dgm:t>
        <a:bodyPr/>
        <a:lstStyle/>
        <a:p>
          <a:endParaRPr lang="en-US" sz="2000"/>
        </a:p>
      </dgm:t>
    </dgm:pt>
    <dgm:pt modelId="{FB499887-85E2-48F0-A206-982A15DCF8A4}">
      <dgm:prSet custT="1"/>
      <dgm:spPr/>
      <dgm:t>
        <a:bodyPr/>
        <a:lstStyle/>
        <a:p>
          <a:r>
            <a:rPr lang="en-GB" sz="2000" b="0" i="0" dirty="0"/>
            <a:t>PLEASE CONTACT HWB STAFF IF YOU ARE UNSURE OF THIS PROCESS.</a:t>
          </a:r>
          <a:endParaRPr lang="en-US" sz="2000" dirty="0"/>
        </a:p>
      </dgm:t>
    </dgm:pt>
    <dgm:pt modelId="{A4D76A9C-E16D-404F-8882-88AD7D980006}" type="parTrans" cxnId="{1954E2EF-925D-48CE-9DA2-9D5CFB2AFD0B}">
      <dgm:prSet/>
      <dgm:spPr/>
      <dgm:t>
        <a:bodyPr/>
        <a:lstStyle/>
        <a:p>
          <a:endParaRPr lang="en-US" sz="2000"/>
        </a:p>
      </dgm:t>
    </dgm:pt>
    <dgm:pt modelId="{463B5106-08F4-4628-9D10-4AD985C533CB}" type="sibTrans" cxnId="{1954E2EF-925D-48CE-9DA2-9D5CFB2AFD0B}">
      <dgm:prSet/>
      <dgm:spPr/>
      <dgm:t>
        <a:bodyPr/>
        <a:lstStyle/>
        <a:p>
          <a:endParaRPr lang="en-US" sz="2000"/>
        </a:p>
      </dgm:t>
    </dgm:pt>
    <dgm:pt modelId="{0F86BF0A-0A42-D141-BEEC-7ACA01804DED}" type="pres">
      <dgm:prSet presAssocID="{DFAF682C-0F13-448E-8860-0167E178E6EE}" presName="vert0" presStyleCnt="0">
        <dgm:presLayoutVars>
          <dgm:dir/>
          <dgm:animOne val="branch"/>
          <dgm:animLvl val="lvl"/>
        </dgm:presLayoutVars>
      </dgm:prSet>
      <dgm:spPr/>
    </dgm:pt>
    <dgm:pt modelId="{B885196D-3D48-3F46-9A7F-4F01ED7C6F19}" type="pres">
      <dgm:prSet presAssocID="{7699D26A-B30E-4C0E-A9C5-7973B8F40379}" presName="thickLine" presStyleLbl="alignNode1" presStyleIdx="0" presStyleCnt="4"/>
      <dgm:spPr/>
    </dgm:pt>
    <dgm:pt modelId="{3DD85C60-4725-534C-88D6-D3560D4785E2}" type="pres">
      <dgm:prSet presAssocID="{7699D26A-B30E-4C0E-A9C5-7973B8F40379}" presName="horz1" presStyleCnt="0"/>
      <dgm:spPr/>
    </dgm:pt>
    <dgm:pt modelId="{55381841-D200-9243-97C2-581736F4C909}" type="pres">
      <dgm:prSet presAssocID="{7699D26A-B30E-4C0E-A9C5-7973B8F40379}" presName="tx1" presStyleLbl="revTx" presStyleIdx="0" presStyleCnt="4"/>
      <dgm:spPr/>
    </dgm:pt>
    <dgm:pt modelId="{34A76658-4555-1244-90AE-D94AE966F836}" type="pres">
      <dgm:prSet presAssocID="{7699D26A-B30E-4C0E-A9C5-7973B8F40379}" presName="vert1" presStyleCnt="0"/>
      <dgm:spPr/>
    </dgm:pt>
    <dgm:pt modelId="{05F96FEF-9756-B04C-B1F5-9B9A75A57CED}" type="pres">
      <dgm:prSet presAssocID="{E78478EA-E000-4738-A24F-B1D37FE7C113}" presName="thickLine" presStyleLbl="alignNode1" presStyleIdx="1" presStyleCnt="4"/>
      <dgm:spPr/>
    </dgm:pt>
    <dgm:pt modelId="{ACBF8009-DACA-DD45-B621-9A91289DEC34}" type="pres">
      <dgm:prSet presAssocID="{E78478EA-E000-4738-A24F-B1D37FE7C113}" presName="horz1" presStyleCnt="0"/>
      <dgm:spPr/>
    </dgm:pt>
    <dgm:pt modelId="{DFD9D900-1DC2-EA47-AA8E-3D0BF6F9229C}" type="pres">
      <dgm:prSet presAssocID="{E78478EA-E000-4738-A24F-B1D37FE7C113}" presName="tx1" presStyleLbl="revTx" presStyleIdx="1" presStyleCnt="4"/>
      <dgm:spPr/>
    </dgm:pt>
    <dgm:pt modelId="{A6E5B4C6-55FB-8240-9C50-CDA2A41D6723}" type="pres">
      <dgm:prSet presAssocID="{E78478EA-E000-4738-A24F-B1D37FE7C113}" presName="vert1" presStyleCnt="0"/>
      <dgm:spPr/>
    </dgm:pt>
    <dgm:pt modelId="{0B39D3CB-BF86-F84B-B897-0956C04AB660}" type="pres">
      <dgm:prSet presAssocID="{573C7C9F-E8ED-4DF0-B4F3-7B5C6DF6A5CF}" presName="thickLine" presStyleLbl="alignNode1" presStyleIdx="2" presStyleCnt="4"/>
      <dgm:spPr/>
    </dgm:pt>
    <dgm:pt modelId="{E6396ADD-9232-DE49-9F1D-71FBA18B8B1C}" type="pres">
      <dgm:prSet presAssocID="{573C7C9F-E8ED-4DF0-B4F3-7B5C6DF6A5CF}" presName="horz1" presStyleCnt="0"/>
      <dgm:spPr/>
    </dgm:pt>
    <dgm:pt modelId="{5F651DF0-437D-E34F-8681-8D216365FC26}" type="pres">
      <dgm:prSet presAssocID="{573C7C9F-E8ED-4DF0-B4F3-7B5C6DF6A5CF}" presName="tx1" presStyleLbl="revTx" presStyleIdx="2" presStyleCnt="4"/>
      <dgm:spPr/>
    </dgm:pt>
    <dgm:pt modelId="{991327AD-A2F7-8342-BCED-629A47637082}" type="pres">
      <dgm:prSet presAssocID="{573C7C9F-E8ED-4DF0-B4F3-7B5C6DF6A5CF}" presName="vert1" presStyleCnt="0"/>
      <dgm:spPr/>
    </dgm:pt>
    <dgm:pt modelId="{42A8FB08-BD30-5948-8EF8-C09B73A0F7BE}" type="pres">
      <dgm:prSet presAssocID="{FB499887-85E2-48F0-A206-982A15DCF8A4}" presName="thickLine" presStyleLbl="alignNode1" presStyleIdx="3" presStyleCnt="4"/>
      <dgm:spPr/>
    </dgm:pt>
    <dgm:pt modelId="{E352899C-B6FD-1F47-9A40-4A6B4A05A095}" type="pres">
      <dgm:prSet presAssocID="{FB499887-85E2-48F0-A206-982A15DCF8A4}" presName="horz1" presStyleCnt="0"/>
      <dgm:spPr/>
    </dgm:pt>
    <dgm:pt modelId="{12198AA0-157D-594A-BF5C-D68C5BDC6481}" type="pres">
      <dgm:prSet presAssocID="{FB499887-85E2-48F0-A206-982A15DCF8A4}" presName="tx1" presStyleLbl="revTx" presStyleIdx="3" presStyleCnt="4"/>
      <dgm:spPr/>
    </dgm:pt>
    <dgm:pt modelId="{C483289D-6029-5A4B-BBFE-9E426331068F}" type="pres">
      <dgm:prSet presAssocID="{FB499887-85E2-48F0-A206-982A15DCF8A4}" presName="vert1" presStyleCnt="0"/>
      <dgm:spPr/>
    </dgm:pt>
  </dgm:ptLst>
  <dgm:cxnLst>
    <dgm:cxn modelId="{93DFFF23-1155-8E42-9434-5228BB76C452}" type="presOf" srcId="{7699D26A-B30E-4C0E-A9C5-7973B8F40379}" destId="{55381841-D200-9243-97C2-581736F4C909}" srcOrd="0" destOrd="0" presId="urn:microsoft.com/office/officeart/2008/layout/LinedList"/>
    <dgm:cxn modelId="{DDB13F2B-3147-4ACB-8098-4C705056B186}" srcId="{DFAF682C-0F13-448E-8860-0167E178E6EE}" destId="{573C7C9F-E8ED-4DF0-B4F3-7B5C6DF6A5CF}" srcOrd="2" destOrd="0" parTransId="{BADC3289-352E-43E1-8F07-EA60D8F708EB}" sibTransId="{406F9C9F-D15F-4BB8-9F20-930CC3AA2895}"/>
    <dgm:cxn modelId="{C4DEA93B-F21D-4ED0-B8C6-0D5E8B636B8B}" srcId="{DFAF682C-0F13-448E-8860-0167E178E6EE}" destId="{E78478EA-E000-4738-A24F-B1D37FE7C113}" srcOrd="1" destOrd="0" parTransId="{6BEF2167-1BD4-4E60-96C6-4BC11C6FCF79}" sibTransId="{82360931-A4B7-428D-9C5B-2A4F5811EB03}"/>
    <dgm:cxn modelId="{E98B3447-FC89-4647-8D53-364CB233AE7A}" type="presOf" srcId="{E78478EA-E000-4738-A24F-B1D37FE7C113}" destId="{DFD9D900-1DC2-EA47-AA8E-3D0BF6F9229C}" srcOrd="0" destOrd="0" presId="urn:microsoft.com/office/officeart/2008/layout/LinedList"/>
    <dgm:cxn modelId="{79E49873-1E67-734F-9028-E1606CADCB2D}" type="presOf" srcId="{573C7C9F-E8ED-4DF0-B4F3-7B5C6DF6A5CF}" destId="{5F651DF0-437D-E34F-8681-8D216365FC26}" srcOrd="0" destOrd="0" presId="urn:microsoft.com/office/officeart/2008/layout/LinedList"/>
    <dgm:cxn modelId="{AA415AD9-10CF-4D4F-A938-9F78F7045A92}" srcId="{DFAF682C-0F13-448E-8860-0167E178E6EE}" destId="{7699D26A-B30E-4C0E-A9C5-7973B8F40379}" srcOrd="0" destOrd="0" parTransId="{8E8AC3F5-5C04-4F14-9253-42EA095060C7}" sibTransId="{182FAF99-7289-43C4-9FE5-F0DB003665F7}"/>
    <dgm:cxn modelId="{1A98F0E1-3A63-F344-84CA-5B1791AFEA72}" type="presOf" srcId="{FB499887-85E2-48F0-A206-982A15DCF8A4}" destId="{12198AA0-157D-594A-BF5C-D68C5BDC6481}" srcOrd="0" destOrd="0" presId="urn:microsoft.com/office/officeart/2008/layout/LinedList"/>
    <dgm:cxn modelId="{4440EBE3-2338-6C44-B60F-ED63CC859304}" type="presOf" srcId="{DFAF682C-0F13-448E-8860-0167E178E6EE}" destId="{0F86BF0A-0A42-D141-BEEC-7ACA01804DED}" srcOrd="0" destOrd="0" presId="urn:microsoft.com/office/officeart/2008/layout/LinedList"/>
    <dgm:cxn modelId="{1954E2EF-925D-48CE-9DA2-9D5CFB2AFD0B}" srcId="{DFAF682C-0F13-448E-8860-0167E178E6EE}" destId="{FB499887-85E2-48F0-A206-982A15DCF8A4}" srcOrd="3" destOrd="0" parTransId="{A4D76A9C-E16D-404F-8882-88AD7D980006}" sibTransId="{463B5106-08F4-4628-9D10-4AD985C533CB}"/>
    <dgm:cxn modelId="{473DEA8F-7A70-E946-ADE7-B2BED38B579B}" type="presParOf" srcId="{0F86BF0A-0A42-D141-BEEC-7ACA01804DED}" destId="{B885196D-3D48-3F46-9A7F-4F01ED7C6F19}" srcOrd="0" destOrd="0" presId="urn:microsoft.com/office/officeart/2008/layout/LinedList"/>
    <dgm:cxn modelId="{0A0D582C-E2B2-304E-80B6-A1D5A6064557}" type="presParOf" srcId="{0F86BF0A-0A42-D141-BEEC-7ACA01804DED}" destId="{3DD85C60-4725-534C-88D6-D3560D4785E2}" srcOrd="1" destOrd="0" presId="urn:microsoft.com/office/officeart/2008/layout/LinedList"/>
    <dgm:cxn modelId="{A6A7070F-E3EB-434C-B8CD-0B7079CCC760}" type="presParOf" srcId="{3DD85C60-4725-534C-88D6-D3560D4785E2}" destId="{55381841-D200-9243-97C2-581736F4C909}" srcOrd="0" destOrd="0" presId="urn:microsoft.com/office/officeart/2008/layout/LinedList"/>
    <dgm:cxn modelId="{9B8A9C6C-20A2-DA4A-8A75-586C376A4981}" type="presParOf" srcId="{3DD85C60-4725-534C-88D6-D3560D4785E2}" destId="{34A76658-4555-1244-90AE-D94AE966F836}" srcOrd="1" destOrd="0" presId="urn:microsoft.com/office/officeart/2008/layout/LinedList"/>
    <dgm:cxn modelId="{1A83534A-EE83-024D-B713-9D31A6A03372}" type="presParOf" srcId="{0F86BF0A-0A42-D141-BEEC-7ACA01804DED}" destId="{05F96FEF-9756-B04C-B1F5-9B9A75A57CED}" srcOrd="2" destOrd="0" presId="urn:microsoft.com/office/officeart/2008/layout/LinedList"/>
    <dgm:cxn modelId="{B6E79368-ED50-3545-9F5C-71B21950DFED}" type="presParOf" srcId="{0F86BF0A-0A42-D141-BEEC-7ACA01804DED}" destId="{ACBF8009-DACA-DD45-B621-9A91289DEC34}" srcOrd="3" destOrd="0" presId="urn:microsoft.com/office/officeart/2008/layout/LinedList"/>
    <dgm:cxn modelId="{B0DB5FC1-A397-5F4F-8BA1-C8784102BF05}" type="presParOf" srcId="{ACBF8009-DACA-DD45-B621-9A91289DEC34}" destId="{DFD9D900-1DC2-EA47-AA8E-3D0BF6F9229C}" srcOrd="0" destOrd="0" presId="urn:microsoft.com/office/officeart/2008/layout/LinedList"/>
    <dgm:cxn modelId="{7B211622-A016-C34F-8201-97BE0C92521C}" type="presParOf" srcId="{ACBF8009-DACA-DD45-B621-9A91289DEC34}" destId="{A6E5B4C6-55FB-8240-9C50-CDA2A41D6723}" srcOrd="1" destOrd="0" presId="urn:microsoft.com/office/officeart/2008/layout/LinedList"/>
    <dgm:cxn modelId="{1843621A-E7D4-E245-B7FC-5E841E804760}" type="presParOf" srcId="{0F86BF0A-0A42-D141-BEEC-7ACA01804DED}" destId="{0B39D3CB-BF86-F84B-B897-0956C04AB660}" srcOrd="4" destOrd="0" presId="urn:microsoft.com/office/officeart/2008/layout/LinedList"/>
    <dgm:cxn modelId="{176AD929-4438-F84E-AB99-7B980EBDF39D}" type="presParOf" srcId="{0F86BF0A-0A42-D141-BEEC-7ACA01804DED}" destId="{E6396ADD-9232-DE49-9F1D-71FBA18B8B1C}" srcOrd="5" destOrd="0" presId="urn:microsoft.com/office/officeart/2008/layout/LinedList"/>
    <dgm:cxn modelId="{BF0D82BA-7AA4-4A42-86AD-8F8F2BF9ED6F}" type="presParOf" srcId="{E6396ADD-9232-DE49-9F1D-71FBA18B8B1C}" destId="{5F651DF0-437D-E34F-8681-8D216365FC26}" srcOrd="0" destOrd="0" presId="urn:microsoft.com/office/officeart/2008/layout/LinedList"/>
    <dgm:cxn modelId="{D66705CE-03D6-DC48-9225-1AAE51445C6F}" type="presParOf" srcId="{E6396ADD-9232-DE49-9F1D-71FBA18B8B1C}" destId="{991327AD-A2F7-8342-BCED-629A47637082}" srcOrd="1" destOrd="0" presId="urn:microsoft.com/office/officeart/2008/layout/LinedList"/>
    <dgm:cxn modelId="{40E06386-00A9-E044-8E7D-8DDE948A8579}" type="presParOf" srcId="{0F86BF0A-0A42-D141-BEEC-7ACA01804DED}" destId="{42A8FB08-BD30-5948-8EF8-C09B73A0F7BE}" srcOrd="6" destOrd="0" presId="urn:microsoft.com/office/officeart/2008/layout/LinedList"/>
    <dgm:cxn modelId="{B63EE31E-B541-1646-BA6A-49E90FAF00FC}" type="presParOf" srcId="{0F86BF0A-0A42-D141-BEEC-7ACA01804DED}" destId="{E352899C-B6FD-1F47-9A40-4A6B4A05A095}" srcOrd="7" destOrd="0" presId="urn:microsoft.com/office/officeart/2008/layout/LinedList"/>
    <dgm:cxn modelId="{64406142-6495-7A41-A954-125F8CCBF30C}" type="presParOf" srcId="{E352899C-B6FD-1F47-9A40-4A6B4A05A095}" destId="{12198AA0-157D-594A-BF5C-D68C5BDC6481}" srcOrd="0" destOrd="0" presId="urn:microsoft.com/office/officeart/2008/layout/LinedList"/>
    <dgm:cxn modelId="{CC535A9C-E710-CB45-862B-CAB3F2DC0FCA}" type="presParOf" srcId="{E352899C-B6FD-1F47-9A40-4A6B4A05A095}" destId="{C483289D-6029-5A4B-BBFE-9E42633106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BB8BB4-FB25-4DE4-9DC7-CB45EEA145A5}" type="doc">
      <dgm:prSet loTypeId="urn:microsoft.com/office/officeart/2008/layout/LinedList" loCatId="list" qsTypeId="urn:microsoft.com/office/officeart/2005/8/quickstyle/simple1#6" qsCatId="simple" csTypeId="urn:microsoft.com/office/officeart/2005/8/colors/colorful1#2" csCatId="colorful" phldr="1"/>
      <dgm:spPr/>
      <dgm:t>
        <a:bodyPr/>
        <a:lstStyle/>
        <a:p>
          <a:endParaRPr lang="en-US"/>
        </a:p>
      </dgm:t>
    </dgm:pt>
    <dgm:pt modelId="{6732B245-3B1B-4950-AE26-50AB79AD5717}">
      <dgm:prSet/>
      <dgm:spPr/>
      <dgm:t>
        <a:bodyPr/>
        <a:lstStyle/>
        <a:p>
          <a:r>
            <a:rPr lang="en-US"/>
            <a:t>Please observe the H&amp;S rules when working in the MA Studios.</a:t>
          </a:r>
        </a:p>
      </dgm:t>
    </dgm:pt>
    <dgm:pt modelId="{3EEC97EA-C1DB-441A-9B52-CD260477C2B4}" type="parTrans" cxnId="{CA729D5E-6C24-4569-8DDE-5F7557CA60C8}">
      <dgm:prSet/>
      <dgm:spPr/>
      <dgm:t>
        <a:bodyPr/>
        <a:lstStyle/>
        <a:p>
          <a:endParaRPr lang="en-US"/>
        </a:p>
      </dgm:t>
    </dgm:pt>
    <dgm:pt modelId="{DB51449F-D98D-4DDA-9AE7-214059DB5515}" type="sibTrans" cxnId="{CA729D5E-6C24-4569-8DDE-5F7557CA60C8}">
      <dgm:prSet/>
      <dgm:spPr/>
      <dgm:t>
        <a:bodyPr/>
        <a:lstStyle/>
        <a:p>
          <a:endParaRPr lang="en-US"/>
        </a:p>
      </dgm:t>
    </dgm:pt>
    <dgm:pt modelId="{20CD2B03-C887-4C03-94A3-48EA0961E425}">
      <dgm:prSet/>
      <dgm:spPr/>
      <dgm:t>
        <a:bodyPr/>
        <a:lstStyle/>
        <a:p>
          <a:r>
            <a:rPr lang="en-US"/>
            <a:t>There are allocated individual workspaces, shared allocated spaces (Part-time students) and communal spaces for you all to enjoy.</a:t>
          </a:r>
        </a:p>
      </dgm:t>
    </dgm:pt>
    <dgm:pt modelId="{E048411E-8274-4E70-94F6-23CB706CD349}" type="parTrans" cxnId="{878F54FC-0C6E-41A5-83FC-C2B61DFC80F2}">
      <dgm:prSet/>
      <dgm:spPr/>
      <dgm:t>
        <a:bodyPr/>
        <a:lstStyle/>
        <a:p>
          <a:endParaRPr lang="en-US"/>
        </a:p>
      </dgm:t>
    </dgm:pt>
    <dgm:pt modelId="{F95ABED2-4DC0-43CA-9064-7E4FE9DC6312}" type="sibTrans" cxnId="{878F54FC-0C6E-41A5-83FC-C2B61DFC80F2}">
      <dgm:prSet/>
      <dgm:spPr/>
      <dgm:t>
        <a:bodyPr/>
        <a:lstStyle/>
        <a:p>
          <a:endParaRPr lang="en-US"/>
        </a:p>
      </dgm:t>
    </dgm:pt>
    <dgm:pt modelId="{5FE291B8-6C20-41DE-9CC6-5F887C96660A}">
      <dgm:prSet/>
      <dgm:spPr/>
      <dgm:t>
        <a:bodyPr/>
        <a:lstStyle/>
        <a:p>
          <a:endParaRPr lang="en-US" dirty="0"/>
        </a:p>
        <a:p>
          <a:r>
            <a:rPr lang="en-US" dirty="0"/>
            <a:t>You will be allocated individual spaces from Semester 2 (if you require it) </a:t>
          </a:r>
        </a:p>
      </dgm:t>
    </dgm:pt>
    <dgm:pt modelId="{765FA2B2-C811-4B39-848F-56C170795BDA}" type="parTrans" cxnId="{D519CFE5-B440-4A19-B77C-0C8B889B0CC8}">
      <dgm:prSet/>
      <dgm:spPr/>
      <dgm:t>
        <a:bodyPr/>
        <a:lstStyle/>
        <a:p>
          <a:endParaRPr lang="en-US"/>
        </a:p>
      </dgm:t>
    </dgm:pt>
    <dgm:pt modelId="{93DAE968-C4C0-407F-B846-F7E3FFCAAFAB}" type="sibTrans" cxnId="{D519CFE5-B440-4A19-B77C-0C8B889B0CC8}">
      <dgm:prSet/>
      <dgm:spPr/>
      <dgm:t>
        <a:bodyPr/>
        <a:lstStyle/>
        <a:p>
          <a:endParaRPr lang="en-US"/>
        </a:p>
      </dgm:t>
    </dgm:pt>
    <dgm:pt modelId="{9FF6C2C1-2C02-3642-B3CF-2E4A67CC5EB1}">
      <dgm:prSet/>
      <dgm:spPr/>
      <dgm:t>
        <a:bodyPr/>
        <a:lstStyle/>
        <a:p>
          <a:r>
            <a:rPr lang="en-US" dirty="0"/>
            <a:t>Studios are open - weekdays 7am until 7pm and on Saturday's from 10am until 3pm (TERM TIME ONLY)</a:t>
          </a:r>
        </a:p>
      </dgm:t>
    </dgm:pt>
    <dgm:pt modelId="{1FC3BD41-BD0E-7B44-9784-68B282F7293A}" type="parTrans" cxnId="{BAB6E73E-E6FD-E44E-9B78-F23F6B2E1E03}">
      <dgm:prSet/>
      <dgm:spPr/>
      <dgm:t>
        <a:bodyPr/>
        <a:lstStyle/>
        <a:p>
          <a:endParaRPr lang="en-GB"/>
        </a:p>
      </dgm:t>
    </dgm:pt>
    <dgm:pt modelId="{EE88BA89-7F9F-C54F-B3D4-DA2A41657AFA}" type="sibTrans" cxnId="{BAB6E73E-E6FD-E44E-9B78-F23F6B2E1E03}">
      <dgm:prSet/>
      <dgm:spPr/>
      <dgm:t>
        <a:bodyPr/>
        <a:lstStyle/>
        <a:p>
          <a:endParaRPr lang="en-GB"/>
        </a:p>
      </dgm:t>
    </dgm:pt>
    <dgm:pt modelId="{490DF4DD-363F-5B46-BBF7-B284ECB3015F}" type="pres">
      <dgm:prSet presAssocID="{89BB8BB4-FB25-4DE4-9DC7-CB45EEA145A5}" presName="vert0" presStyleCnt="0">
        <dgm:presLayoutVars>
          <dgm:dir/>
          <dgm:animOne val="branch"/>
          <dgm:animLvl val="lvl"/>
        </dgm:presLayoutVars>
      </dgm:prSet>
      <dgm:spPr/>
    </dgm:pt>
    <dgm:pt modelId="{3B91702C-1015-604B-B62B-97958C37F9FB}" type="pres">
      <dgm:prSet presAssocID="{6732B245-3B1B-4950-AE26-50AB79AD5717}" presName="thickLine" presStyleLbl="alignNode1" presStyleIdx="0" presStyleCnt="4"/>
      <dgm:spPr/>
    </dgm:pt>
    <dgm:pt modelId="{5AB4F69B-4BAF-1449-B707-AC2AA67AC10B}" type="pres">
      <dgm:prSet presAssocID="{6732B245-3B1B-4950-AE26-50AB79AD5717}" presName="horz1" presStyleCnt="0"/>
      <dgm:spPr/>
    </dgm:pt>
    <dgm:pt modelId="{13DCB589-113A-6E4B-8750-02324714F9AA}" type="pres">
      <dgm:prSet presAssocID="{6732B245-3B1B-4950-AE26-50AB79AD5717}" presName="tx1" presStyleLbl="revTx" presStyleIdx="0" presStyleCnt="4"/>
      <dgm:spPr/>
    </dgm:pt>
    <dgm:pt modelId="{7509318F-7945-0445-8713-07FEFA71BA92}" type="pres">
      <dgm:prSet presAssocID="{6732B245-3B1B-4950-AE26-50AB79AD5717}" presName="vert1" presStyleCnt="0"/>
      <dgm:spPr/>
    </dgm:pt>
    <dgm:pt modelId="{CFC55BC6-D8C4-7E43-9F00-38E62095611D}" type="pres">
      <dgm:prSet presAssocID="{20CD2B03-C887-4C03-94A3-48EA0961E425}" presName="thickLine" presStyleLbl="alignNode1" presStyleIdx="1" presStyleCnt="4"/>
      <dgm:spPr/>
    </dgm:pt>
    <dgm:pt modelId="{3404C59F-3476-9547-8C2A-41A6EBABC5F6}" type="pres">
      <dgm:prSet presAssocID="{20CD2B03-C887-4C03-94A3-48EA0961E425}" presName="horz1" presStyleCnt="0"/>
      <dgm:spPr/>
    </dgm:pt>
    <dgm:pt modelId="{34085D52-5F29-ED4F-86C8-E2F5396A1BFE}" type="pres">
      <dgm:prSet presAssocID="{20CD2B03-C887-4C03-94A3-48EA0961E425}" presName="tx1" presStyleLbl="revTx" presStyleIdx="1" presStyleCnt="4"/>
      <dgm:spPr/>
    </dgm:pt>
    <dgm:pt modelId="{27A43734-EC9A-F245-B530-7BAF32E6382B}" type="pres">
      <dgm:prSet presAssocID="{20CD2B03-C887-4C03-94A3-48EA0961E425}" presName="vert1" presStyleCnt="0"/>
      <dgm:spPr/>
    </dgm:pt>
    <dgm:pt modelId="{D7DDC813-6C50-4741-A4DB-86A1D16D5FEC}" type="pres">
      <dgm:prSet presAssocID="{5FE291B8-6C20-41DE-9CC6-5F887C96660A}" presName="thickLine" presStyleLbl="alignNode1" presStyleIdx="2" presStyleCnt="4"/>
      <dgm:spPr/>
    </dgm:pt>
    <dgm:pt modelId="{3BBCD731-BB52-1647-A9A3-EC9ED37711A8}" type="pres">
      <dgm:prSet presAssocID="{5FE291B8-6C20-41DE-9CC6-5F887C96660A}" presName="horz1" presStyleCnt="0"/>
      <dgm:spPr/>
    </dgm:pt>
    <dgm:pt modelId="{D7727295-9AE0-EE48-AB5C-116F2E4F9A93}" type="pres">
      <dgm:prSet presAssocID="{5FE291B8-6C20-41DE-9CC6-5F887C96660A}" presName="tx1" presStyleLbl="revTx" presStyleIdx="2" presStyleCnt="4"/>
      <dgm:spPr/>
    </dgm:pt>
    <dgm:pt modelId="{00FCF336-30BC-1A46-A0AE-5F72AF9C9BFC}" type="pres">
      <dgm:prSet presAssocID="{5FE291B8-6C20-41DE-9CC6-5F887C96660A}" presName="vert1" presStyleCnt="0"/>
      <dgm:spPr/>
    </dgm:pt>
    <dgm:pt modelId="{C4BE023B-D8E1-F541-93BF-7F52A1B8432B}" type="pres">
      <dgm:prSet presAssocID="{9FF6C2C1-2C02-3642-B3CF-2E4A67CC5EB1}" presName="thickLine" presStyleLbl="alignNode1" presStyleIdx="3" presStyleCnt="4"/>
      <dgm:spPr/>
    </dgm:pt>
    <dgm:pt modelId="{78614946-327A-9E46-AFD3-CE98CDAC4E90}" type="pres">
      <dgm:prSet presAssocID="{9FF6C2C1-2C02-3642-B3CF-2E4A67CC5EB1}" presName="horz1" presStyleCnt="0"/>
      <dgm:spPr/>
    </dgm:pt>
    <dgm:pt modelId="{86CB8135-AFE6-FE43-81C8-639EA06B2B10}" type="pres">
      <dgm:prSet presAssocID="{9FF6C2C1-2C02-3642-B3CF-2E4A67CC5EB1}" presName="tx1" presStyleLbl="revTx" presStyleIdx="3" presStyleCnt="4"/>
      <dgm:spPr/>
    </dgm:pt>
    <dgm:pt modelId="{8A442301-F6E7-A54D-8897-EC01C5539DB6}" type="pres">
      <dgm:prSet presAssocID="{9FF6C2C1-2C02-3642-B3CF-2E4A67CC5EB1}" presName="vert1" presStyleCnt="0"/>
      <dgm:spPr/>
    </dgm:pt>
  </dgm:ptLst>
  <dgm:cxnLst>
    <dgm:cxn modelId="{78876A20-95C1-3649-8FEF-11AC532FE5ED}" type="presOf" srcId="{89BB8BB4-FB25-4DE4-9DC7-CB45EEA145A5}" destId="{490DF4DD-363F-5B46-BBF7-B284ECB3015F}" srcOrd="0" destOrd="0" presId="urn:microsoft.com/office/officeart/2008/layout/LinedList"/>
    <dgm:cxn modelId="{3DBDEC34-355F-544B-BEEB-A1850A16150E}" type="presOf" srcId="{5FE291B8-6C20-41DE-9CC6-5F887C96660A}" destId="{D7727295-9AE0-EE48-AB5C-116F2E4F9A93}" srcOrd="0" destOrd="0" presId="urn:microsoft.com/office/officeart/2008/layout/LinedList"/>
    <dgm:cxn modelId="{BAB6E73E-E6FD-E44E-9B78-F23F6B2E1E03}" srcId="{89BB8BB4-FB25-4DE4-9DC7-CB45EEA145A5}" destId="{9FF6C2C1-2C02-3642-B3CF-2E4A67CC5EB1}" srcOrd="3" destOrd="0" parTransId="{1FC3BD41-BD0E-7B44-9784-68B282F7293A}" sibTransId="{EE88BA89-7F9F-C54F-B3D4-DA2A41657AFA}"/>
    <dgm:cxn modelId="{5B4CF64F-1618-8B49-8D67-81F0E3F932B7}" type="presOf" srcId="{20CD2B03-C887-4C03-94A3-48EA0961E425}" destId="{34085D52-5F29-ED4F-86C8-E2F5396A1BFE}" srcOrd="0" destOrd="0" presId="urn:microsoft.com/office/officeart/2008/layout/LinedList"/>
    <dgm:cxn modelId="{CA729D5E-6C24-4569-8DDE-5F7557CA60C8}" srcId="{89BB8BB4-FB25-4DE4-9DC7-CB45EEA145A5}" destId="{6732B245-3B1B-4950-AE26-50AB79AD5717}" srcOrd="0" destOrd="0" parTransId="{3EEC97EA-C1DB-441A-9B52-CD260477C2B4}" sibTransId="{DB51449F-D98D-4DDA-9AE7-214059DB5515}"/>
    <dgm:cxn modelId="{6EEF1991-0D1E-014C-A5D6-9272914EB728}" type="presOf" srcId="{9FF6C2C1-2C02-3642-B3CF-2E4A67CC5EB1}" destId="{86CB8135-AFE6-FE43-81C8-639EA06B2B10}" srcOrd="0" destOrd="0" presId="urn:microsoft.com/office/officeart/2008/layout/LinedList"/>
    <dgm:cxn modelId="{897B92AF-8118-D54A-BCFB-A6A6E221ABC5}" type="presOf" srcId="{6732B245-3B1B-4950-AE26-50AB79AD5717}" destId="{13DCB589-113A-6E4B-8750-02324714F9AA}" srcOrd="0" destOrd="0" presId="urn:microsoft.com/office/officeart/2008/layout/LinedList"/>
    <dgm:cxn modelId="{D519CFE5-B440-4A19-B77C-0C8B889B0CC8}" srcId="{89BB8BB4-FB25-4DE4-9DC7-CB45EEA145A5}" destId="{5FE291B8-6C20-41DE-9CC6-5F887C96660A}" srcOrd="2" destOrd="0" parTransId="{765FA2B2-C811-4B39-848F-56C170795BDA}" sibTransId="{93DAE968-C4C0-407F-B846-F7E3FFCAAFAB}"/>
    <dgm:cxn modelId="{878F54FC-0C6E-41A5-83FC-C2B61DFC80F2}" srcId="{89BB8BB4-FB25-4DE4-9DC7-CB45EEA145A5}" destId="{20CD2B03-C887-4C03-94A3-48EA0961E425}" srcOrd="1" destOrd="0" parTransId="{E048411E-8274-4E70-94F6-23CB706CD349}" sibTransId="{F95ABED2-4DC0-43CA-9064-7E4FE9DC6312}"/>
    <dgm:cxn modelId="{18C6AE86-7103-424B-BD0F-31088151210E}" type="presParOf" srcId="{490DF4DD-363F-5B46-BBF7-B284ECB3015F}" destId="{3B91702C-1015-604B-B62B-97958C37F9FB}" srcOrd="0" destOrd="0" presId="urn:microsoft.com/office/officeart/2008/layout/LinedList"/>
    <dgm:cxn modelId="{CEA9C8E7-5491-3649-A5FA-AF7783FE924B}" type="presParOf" srcId="{490DF4DD-363F-5B46-BBF7-B284ECB3015F}" destId="{5AB4F69B-4BAF-1449-B707-AC2AA67AC10B}" srcOrd="1" destOrd="0" presId="urn:microsoft.com/office/officeart/2008/layout/LinedList"/>
    <dgm:cxn modelId="{31815D5D-CD76-0641-8E38-E5374B21DD8D}" type="presParOf" srcId="{5AB4F69B-4BAF-1449-B707-AC2AA67AC10B}" destId="{13DCB589-113A-6E4B-8750-02324714F9AA}" srcOrd="0" destOrd="0" presId="urn:microsoft.com/office/officeart/2008/layout/LinedList"/>
    <dgm:cxn modelId="{0FC967E1-7F81-DC49-A1D0-677BC27C95B3}" type="presParOf" srcId="{5AB4F69B-4BAF-1449-B707-AC2AA67AC10B}" destId="{7509318F-7945-0445-8713-07FEFA71BA92}" srcOrd="1" destOrd="0" presId="urn:microsoft.com/office/officeart/2008/layout/LinedList"/>
    <dgm:cxn modelId="{8BBE6797-8E73-E144-AA91-7094662013FA}" type="presParOf" srcId="{490DF4DD-363F-5B46-BBF7-B284ECB3015F}" destId="{CFC55BC6-D8C4-7E43-9F00-38E62095611D}" srcOrd="2" destOrd="0" presId="urn:microsoft.com/office/officeart/2008/layout/LinedList"/>
    <dgm:cxn modelId="{EE162C49-4860-544F-A0B1-E2CDA25010C3}" type="presParOf" srcId="{490DF4DD-363F-5B46-BBF7-B284ECB3015F}" destId="{3404C59F-3476-9547-8C2A-41A6EBABC5F6}" srcOrd="3" destOrd="0" presId="urn:microsoft.com/office/officeart/2008/layout/LinedList"/>
    <dgm:cxn modelId="{3CE2D4EB-C386-3E44-9D93-C53273FD96E1}" type="presParOf" srcId="{3404C59F-3476-9547-8C2A-41A6EBABC5F6}" destId="{34085D52-5F29-ED4F-86C8-E2F5396A1BFE}" srcOrd="0" destOrd="0" presId="urn:microsoft.com/office/officeart/2008/layout/LinedList"/>
    <dgm:cxn modelId="{4019EBF9-E1FB-A74B-8C50-52BF6BB73B11}" type="presParOf" srcId="{3404C59F-3476-9547-8C2A-41A6EBABC5F6}" destId="{27A43734-EC9A-F245-B530-7BAF32E6382B}" srcOrd="1" destOrd="0" presId="urn:microsoft.com/office/officeart/2008/layout/LinedList"/>
    <dgm:cxn modelId="{0C4384B3-4A06-6448-8A4F-EF83ECA40530}" type="presParOf" srcId="{490DF4DD-363F-5B46-BBF7-B284ECB3015F}" destId="{D7DDC813-6C50-4741-A4DB-86A1D16D5FEC}" srcOrd="4" destOrd="0" presId="urn:microsoft.com/office/officeart/2008/layout/LinedList"/>
    <dgm:cxn modelId="{1CC37239-61FF-F340-99DB-3A65BCC26F91}" type="presParOf" srcId="{490DF4DD-363F-5B46-BBF7-B284ECB3015F}" destId="{3BBCD731-BB52-1647-A9A3-EC9ED37711A8}" srcOrd="5" destOrd="0" presId="urn:microsoft.com/office/officeart/2008/layout/LinedList"/>
    <dgm:cxn modelId="{061DEB37-2529-F94E-8EE3-6D6D7691038D}" type="presParOf" srcId="{3BBCD731-BB52-1647-A9A3-EC9ED37711A8}" destId="{D7727295-9AE0-EE48-AB5C-116F2E4F9A93}" srcOrd="0" destOrd="0" presId="urn:microsoft.com/office/officeart/2008/layout/LinedList"/>
    <dgm:cxn modelId="{2C6ECB69-162F-4947-8A91-D2E315224457}" type="presParOf" srcId="{3BBCD731-BB52-1647-A9A3-EC9ED37711A8}" destId="{00FCF336-30BC-1A46-A0AE-5F72AF9C9BFC}" srcOrd="1" destOrd="0" presId="urn:microsoft.com/office/officeart/2008/layout/LinedList"/>
    <dgm:cxn modelId="{04DD15D4-F11F-9845-BD6B-B2075FA3245E}" type="presParOf" srcId="{490DF4DD-363F-5B46-BBF7-B284ECB3015F}" destId="{C4BE023B-D8E1-F541-93BF-7F52A1B8432B}" srcOrd="6" destOrd="0" presId="urn:microsoft.com/office/officeart/2008/layout/LinedList"/>
    <dgm:cxn modelId="{3EBEB9B6-61B7-D644-BEA5-5E614252C43E}" type="presParOf" srcId="{490DF4DD-363F-5B46-BBF7-B284ECB3015F}" destId="{78614946-327A-9E46-AFD3-CE98CDAC4E90}" srcOrd="7" destOrd="0" presId="urn:microsoft.com/office/officeart/2008/layout/LinedList"/>
    <dgm:cxn modelId="{8664B7D8-3602-7241-B72A-B85EAA682C41}" type="presParOf" srcId="{78614946-327A-9E46-AFD3-CE98CDAC4E90}" destId="{86CB8135-AFE6-FE43-81C8-639EA06B2B10}" srcOrd="0" destOrd="0" presId="urn:microsoft.com/office/officeart/2008/layout/LinedList"/>
    <dgm:cxn modelId="{A15E29F7-44DA-6747-AB08-B5BCB54EB99E}" type="presParOf" srcId="{78614946-327A-9E46-AFD3-CE98CDAC4E90}" destId="{8A442301-F6E7-A54D-8897-EC01C5539DB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44FECF9-A6F8-49F3-A167-33EC9E3A9BFE}" type="doc">
      <dgm:prSet loTypeId="urn:microsoft.com/office/officeart/2005/8/layout/vList2" loCatId="list" qsTypeId="urn:microsoft.com/office/officeart/2005/8/quickstyle/simple4#4" qsCatId="simple" csTypeId="urn:microsoft.com/office/officeart/2005/8/colors/colorful2#3" csCatId="colorful"/>
      <dgm:spPr/>
      <dgm:t>
        <a:bodyPr/>
        <a:lstStyle/>
        <a:p>
          <a:endParaRPr lang="en-US"/>
        </a:p>
      </dgm:t>
    </dgm:pt>
    <dgm:pt modelId="{BD829AF1-A696-4A15-917F-4949562AAC75}">
      <dgm:prSet/>
      <dgm:spPr/>
      <dgm:t>
        <a:bodyPr/>
        <a:lstStyle/>
        <a:p>
          <a:r>
            <a:rPr lang="en-US"/>
            <a:t>Workshop access</a:t>
          </a:r>
        </a:p>
      </dgm:t>
    </dgm:pt>
    <dgm:pt modelId="{6402CF5D-FFB7-488F-94D5-96914CA0E641}" type="parTrans" cxnId="{12CEEABB-713F-4B55-A682-26B0281B9193}">
      <dgm:prSet/>
      <dgm:spPr/>
      <dgm:t>
        <a:bodyPr/>
        <a:lstStyle/>
        <a:p>
          <a:endParaRPr lang="en-US"/>
        </a:p>
      </dgm:t>
    </dgm:pt>
    <dgm:pt modelId="{474E42BF-2196-4B70-B4C0-80DE280B2E46}" type="sibTrans" cxnId="{12CEEABB-713F-4B55-A682-26B0281B9193}">
      <dgm:prSet/>
      <dgm:spPr/>
      <dgm:t>
        <a:bodyPr/>
        <a:lstStyle/>
        <a:p>
          <a:endParaRPr lang="en-US"/>
        </a:p>
      </dgm:t>
    </dgm:pt>
    <dgm:pt modelId="{C124277C-6DA4-4315-ACB0-85A0B6A1C519}">
      <dgm:prSet/>
      <dgm:spPr/>
      <dgm:t>
        <a:bodyPr/>
        <a:lstStyle/>
        <a:p>
          <a:r>
            <a:rPr lang="en-US"/>
            <a:t>Attend inductions for your specialist workshops as a priority.</a:t>
          </a:r>
        </a:p>
      </dgm:t>
    </dgm:pt>
    <dgm:pt modelId="{D17418D2-0931-4D71-BCB6-AFD2B78696B3}" type="parTrans" cxnId="{2E53915E-37B4-412D-96BD-03B1DCCE377B}">
      <dgm:prSet/>
      <dgm:spPr/>
      <dgm:t>
        <a:bodyPr/>
        <a:lstStyle/>
        <a:p>
          <a:endParaRPr lang="en-US"/>
        </a:p>
      </dgm:t>
    </dgm:pt>
    <dgm:pt modelId="{0255CFC3-1217-4F81-96FF-13301CCFE53A}" type="sibTrans" cxnId="{2E53915E-37B4-412D-96BD-03B1DCCE377B}">
      <dgm:prSet/>
      <dgm:spPr/>
      <dgm:t>
        <a:bodyPr/>
        <a:lstStyle/>
        <a:p>
          <a:endParaRPr lang="en-US"/>
        </a:p>
      </dgm:t>
    </dgm:pt>
    <dgm:pt modelId="{31767812-B52C-400A-A859-CB0D3B3BC4F8}">
      <dgm:prSet/>
      <dgm:spPr/>
      <dgm:t>
        <a:bodyPr/>
        <a:lstStyle/>
        <a:p>
          <a:r>
            <a:rPr lang="en-US"/>
            <a:t>Liaise with academic staff and technicians to arrange access.</a:t>
          </a:r>
        </a:p>
      </dgm:t>
    </dgm:pt>
    <dgm:pt modelId="{BC08D8EB-62A2-4E44-9426-AF462239006D}" type="parTrans" cxnId="{75A1B961-6A99-4EF0-A684-833B8EB9C0CB}">
      <dgm:prSet/>
      <dgm:spPr/>
      <dgm:t>
        <a:bodyPr/>
        <a:lstStyle/>
        <a:p>
          <a:endParaRPr lang="en-US"/>
        </a:p>
      </dgm:t>
    </dgm:pt>
    <dgm:pt modelId="{BDC78364-5C34-4648-B99B-F3F30C4A5132}" type="sibTrans" cxnId="{75A1B961-6A99-4EF0-A684-833B8EB9C0CB}">
      <dgm:prSet/>
      <dgm:spPr/>
      <dgm:t>
        <a:bodyPr/>
        <a:lstStyle/>
        <a:p>
          <a:endParaRPr lang="en-US"/>
        </a:p>
      </dgm:t>
    </dgm:pt>
    <dgm:pt modelId="{F792C147-021D-4A4E-9C5A-5265BE64E358}">
      <dgm:prSet/>
      <dgm:spPr/>
      <dgm:t>
        <a:bodyPr/>
        <a:lstStyle/>
        <a:p>
          <a:r>
            <a:rPr lang="en-US"/>
            <a:t>Full-time students have maximum 3 days workshop access a week and Part-time students have maximum 1.5 days a week. </a:t>
          </a:r>
        </a:p>
      </dgm:t>
    </dgm:pt>
    <dgm:pt modelId="{6DE97F6E-6CEA-4420-90E2-81BE1FE58841}" type="parTrans" cxnId="{81712748-B67E-41C9-A2D8-7EB77043F69D}">
      <dgm:prSet/>
      <dgm:spPr/>
      <dgm:t>
        <a:bodyPr/>
        <a:lstStyle/>
        <a:p>
          <a:endParaRPr lang="en-US"/>
        </a:p>
      </dgm:t>
    </dgm:pt>
    <dgm:pt modelId="{7BF5E5A8-50C2-43B7-AE7A-E86702CCD223}" type="sibTrans" cxnId="{81712748-B67E-41C9-A2D8-7EB77043F69D}">
      <dgm:prSet/>
      <dgm:spPr/>
      <dgm:t>
        <a:bodyPr/>
        <a:lstStyle/>
        <a:p>
          <a:endParaRPr lang="en-US"/>
        </a:p>
      </dgm:t>
    </dgm:pt>
    <dgm:pt modelId="{687C51D6-1464-4E4B-8FA3-B1B0984EEB63}">
      <dgm:prSet/>
      <dgm:spPr/>
      <dgm:t>
        <a:bodyPr/>
        <a:lstStyle/>
        <a:p>
          <a:r>
            <a:rPr lang="en-US"/>
            <a:t>All workshop access needs to be approved by technicians through negotiated timetabling where appropriate. </a:t>
          </a:r>
        </a:p>
      </dgm:t>
    </dgm:pt>
    <dgm:pt modelId="{A6E453E6-F798-48E9-BE5B-B5BF93DDCAC4}" type="parTrans" cxnId="{0751D58C-53F7-4345-BEB4-CF4F2611CDBE}">
      <dgm:prSet/>
      <dgm:spPr/>
      <dgm:t>
        <a:bodyPr/>
        <a:lstStyle/>
        <a:p>
          <a:endParaRPr lang="en-US"/>
        </a:p>
      </dgm:t>
    </dgm:pt>
    <dgm:pt modelId="{3E26563F-A5BE-43AA-B31C-5442E5319427}" type="sibTrans" cxnId="{0751D58C-53F7-4345-BEB4-CF4F2611CDBE}">
      <dgm:prSet/>
      <dgm:spPr/>
      <dgm:t>
        <a:bodyPr/>
        <a:lstStyle/>
        <a:p>
          <a:endParaRPr lang="en-US"/>
        </a:p>
      </dgm:t>
    </dgm:pt>
    <dgm:pt modelId="{404561C4-703D-A142-86D1-A493A249317E}" type="pres">
      <dgm:prSet presAssocID="{544FECF9-A6F8-49F3-A167-33EC9E3A9BFE}" presName="linear" presStyleCnt="0">
        <dgm:presLayoutVars>
          <dgm:animLvl val="lvl"/>
          <dgm:resizeHandles val="exact"/>
        </dgm:presLayoutVars>
      </dgm:prSet>
      <dgm:spPr/>
    </dgm:pt>
    <dgm:pt modelId="{09B9AA8E-6D1F-C547-9845-4046BCE0CACF}" type="pres">
      <dgm:prSet presAssocID="{BD829AF1-A696-4A15-917F-4949562AAC75}" presName="parentText" presStyleLbl="node1" presStyleIdx="0" presStyleCnt="1">
        <dgm:presLayoutVars>
          <dgm:chMax val="0"/>
          <dgm:bulletEnabled val="1"/>
        </dgm:presLayoutVars>
      </dgm:prSet>
      <dgm:spPr/>
    </dgm:pt>
    <dgm:pt modelId="{F84F8C17-CA97-1943-93C7-8693A1C04693}" type="pres">
      <dgm:prSet presAssocID="{BD829AF1-A696-4A15-917F-4949562AAC75}" presName="childText" presStyleLbl="revTx" presStyleIdx="0" presStyleCnt="1">
        <dgm:presLayoutVars>
          <dgm:bulletEnabled val="1"/>
        </dgm:presLayoutVars>
      </dgm:prSet>
      <dgm:spPr/>
    </dgm:pt>
  </dgm:ptLst>
  <dgm:cxnLst>
    <dgm:cxn modelId="{06A72A25-B1DB-D24E-83A4-3FF33C9DB5EB}" type="presOf" srcId="{544FECF9-A6F8-49F3-A167-33EC9E3A9BFE}" destId="{404561C4-703D-A142-86D1-A493A249317E}" srcOrd="0" destOrd="0" presId="urn:microsoft.com/office/officeart/2005/8/layout/vList2"/>
    <dgm:cxn modelId="{81712748-B67E-41C9-A2D8-7EB77043F69D}" srcId="{BD829AF1-A696-4A15-917F-4949562AAC75}" destId="{F792C147-021D-4A4E-9C5A-5265BE64E358}" srcOrd="2" destOrd="0" parTransId="{6DE97F6E-6CEA-4420-90E2-81BE1FE58841}" sibTransId="{7BF5E5A8-50C2-43B7-AE7A-E86702CCD223}"/>
    <dgm:cxn modelId="{DE7B5E54-7833-F84F-925B-E179969D7E03}" type="presOf" srcId="{F792C147-021D-4A4E-9C5A-5265BE64E358}" destId="{F84F8C17-CA97-1943-93C7-8693A1C04693}" srcOrd="0" destOrd="2" presId="urn:microsoft.com/office/officeart/2005/8/layout/vList2"/>
    <dgm:cxn modelId="{2E53915E-37B4-412D-96BD-03B1DCCE377B}" srcId="{BD829AF1-A696-4A15-917F-4949562AAC75}" destId="{C124277C-6DA4-4315-ACB0-85A0B6A1C519}" srcOrd="0" destOrd="0" parTransId="{D17418D2-0931-4D71-BCB6-AFD2B78696B3}" sibTransId="{0255CFC3-1217-4F81-96FF-13301CCFE53A}"/>
    <dgm:cxn modelId="{4C2F2E61-741D-5D4C-B15B-E94EE56D09B6}" type="presOf" srcId="{C124277C-6DA4-4315-ACB0-85A0B6A1C519}" destId="{F84F8C17-CA97-1943-93C7-8693A1C04693}" srcOrd="0" destOrd="0" presId="urn:microsoft.com/office/officeart/2005/8/layout/vList2"/>
    <dgm:cxn modelId="{75A1B961-6A99-4EF0-A684-833B8EB9C0CB}" srcId="{BD829AF1-A696-4A15-917F-4949562AAC75}" destId="{31767812-B52C-400A-A859-CB0D3B3BC4F8}" srcOrd="1" destOrd="0" parTransId="{BC08D8EB-62A2-4E44-9426-AF462239006D}" sibTransId="{BDC78364-5C34-4648-B99B-F3F30C4A5132}"/>
    <dgm:cxn modelId="{0751D58C-53F7-4345-BEB4-CF4F2611CDBE}" srcId="{BD829AF1-A696-4A15-917F-4949562AAC75}" destId="{687C51D6-1464-4E4B-8FA3-B1B0984EEB63}" srcOrd="3" destOrd="0" parTransId="{A6E453E6-F798-48E9-BE5B-B5BF93DDCAC4}" sibTransId="{3E26563F-A5BE-43AA-B31C-5442E5319427}"/>
    <dgm:cxn modelId="{28513390-5DFE-4C4D-91E4-24F12C8F26C5}" type="presOf" srcId="{BD829AF1-A696-4A15-917F-4949562AAC75}" destId="{09B9AA8E-6D1F-C547-9845-4046BCE0CACF}" srcOrd="0" destOrd="0" presId="urn:microsoft.com/office/officeart/2005/8/layout/vList2"/>
    <dgm:cxn modelId="{DD9DFBAD-3ABD-F941-82B3-0D21C4B593C1}" type="presOf" srcId="{687C51D6-1464-4E4B-8FA3-B1B0984EEB63}" destId="{F84F8C17-CA97-1943-93C7-8693A1C04693}" srcOrd="0" destOrd="3" presId="urn:microsoft.com/office/officeart/2005/8/layout/vList2"/>
    <dgm:cxn modelId="{12CEEABB-713F-4B55-A682-26B0281B9193}" srcId="{544FECF9-A6F8-49F3-A167-33EC9E3A9BFE}" destId="{BD829AF1-A696-4A15-917F-4949562AAC75}" srcOrd="0" destOrd="0" parTransId="{6402CF5D-FFB7-488F-94D5-96914CA0E641}" sibTransId="{474E42BF-2196-4B70-B4C0-80DE280B2E46}"/>
    <dgm:cxn modelId="{38BB99EC-40AD-D34E-99C4-EDC489B350EE}" type="presOf" srcId="{31767812-B52C-400A-A859-CB0D3B3BC4F8}" destId="{F84F8C17-CA97-1943-93C7-8693A1C04693}" srcOrd="0" destOrd="1" presId="urn:microsoft.com/office/officeart/2005/8/layout/vList2"/>
    <dgm:cxn modelId="{25FEB599-0E80-8641-A17B-11A936540189}" type="presParOf" srcId="{404561C4-703D-A142-86D1-A493A249317E}" destId="{09B9AA8E-6D1F-C547-9845-4046BCE0CACF}" srcOrd="0" destOrd="0" presId="urn:microsoft.com/office/officeart/2005/8/layout/vList2"/>
    <dgm:cxn modelId="{5650F2D0-60F6-5844-B3FA-F2031568D56A}" type="presParOf" srcId="{404561C4-703D-A142-86D1-A493A249317E}" destId="{F84F8C17-CA97-1943-93C7-8693A1C0469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51C5512-EC36-498D-B59D-0C9626C7B4DE}" type="doc">
      <dgm:prSet loTypeId="urn:microsoft.com/office/officeart/2005/8/layout/vList2" loCatId="list" qsTypeId="urn:microsoft.com/office/officeart/2005/8/quickstyle/simple1#51" qsCatId="simple" csTypeId="urn:microsoft.com/office/officeart/2005/8/colors/colorful5#8" csCatId="colorful" phldr="1"/>
      <dgm:spPr/>
      <dgm:t>
        <a:bodyPr/>
        <a:lstStyle/>
        <a:p>
          <a:endParaRPr lang="en-US"/>
        </a:p>
      </dgm:t>
    </dgm:pt>
    <dgm:pt modelId="{9B4F09D5-C540-42FD-A432-1C69EAD130A3}">
      <dgm:prSet/>
      <dgm:spPr/>
      <dgm:t>
        <a:bodyPr/>
        <a:lstStyle/>
        <a:p>
          <a:r>
            <a:rPr lang="en-US" b="1"/>
            <a:t>WORKSHOP MATERIALS</a:t>
          </a:r>
          <a:endParaRPr lang="en-US"/>
        </a:p>
      </dgm:t>
    </dgm:pt>
    <dgm:pt modelId="{EF99B38A-7654-4490-A98D-3C886B464155}" type="parTrans" cxnId="{17453326-D350-4C97-832B-4A3199FBC004}">
      <dgm:prSet/>
      <dgm:spPr/>
      <dgm:t>
        <a:bodyPr/>
        <a:lstStyle/>
        <a:p>
          <a:endParaRPr lang="en-US"/>
        </a:p>
      </dgm:t>
    </dgm:pt>
    <dgm:pt modelId="{87796324-A7EB-47A8-9E40-1E596384B86D}" type="sibTrans" cxnId="{17453326-D350-4C97-832B-4A3199FBC004}">
      <dgm:prSet/>
      <dgm:spPr/>
      <dgm:t>
        <a:bodyPr/>
        <a:lstStyle/>
        <a:p>
          <a:endParaRPr lang="en-US"/>
        </a:p>
      </dgm:t>
    </dgm:pt>
    <dgm:pt modelId="{BDA15B13-698B-4EFF-A4B0-9E22B088704D}">
      <dgm:prSet/>
      <dgm:spPr/>
      <dgm:t>
        <a:bodyPr/>
        <a:lstStyle/>
        <a:p>
          <a:r>
            <a:rPr lang="en-US"/>
            <a:t>Any inductions or workshops delivered will include materials</a:t>
          </a:r>
        </a:p>
      </dgm:t>
    </dgm:pt>
    <dgm:pt modelId="{C943B8F7-68EE-4C7A-945B-4AE8C7D6B8F8}" type="parTrans" cxnId="{6B67CF76-5578-43C5-9BE7-02D22BD0645D}">
      <dgm:prSet/>
      <dgm:spPr/>
      <dgm:t>
        <a:bodyPr/>
        <a:lstStyle/>
        <a:p>
          <a:endParaRPr lang="en-US"/>
        </a:p>
      </dgm:t>
    </dgm:pt>
    <dgm:pt modelId="{ADFA9549-DE4C-4D14-A1E4-EE852FE258F0}" type="sibTrans" cxnId="{6B67CF76-5578-43C5-9BE7-02D22BD0645D}">
      <dgm:prSet/>
      <dgm:spPr/>
      <dgm:t>
        <a:bodyPr/>
        <a:lstStyle/>
        <a:p>
          <a:endParaRPr lang="en-US"/>
        </a:p>
      </dgm:t>
    </dgm:pt>
    <dgm:pt modelId="{E9CABA48-3F5B-4369-8302-8CA0DF533B66}">
      <dgm:prSet/>
      <dgm:spPr/>
      <dgm:t>
        <a:bodyPr/>
        <a:lstStyle/>
        <a:p>
          <a:r>
            <a:rPr lang="en-US"/>
            <a:t>If you wish to develop your own work and use specific materials, you will need to purchase these.</a:t>
          </a:r>
        </a:p>
      </dgm:t>
    </dgm:pt>
    <dgm:pt modelId="{4412E118-CD5E-4BB8-970E-21854C3939CE}" type="parTrans" cxnId="{348EAB74-3E52-4122-AB85-358CEFAA9025}">
      <dgm:prSet/>
      <dgm:spPr/>
      <dgm:t>
        <a:bodyPr/>
        <a:lstStyle/>
        <a:p>
          <a:endParaRPr lang="en-US"/>
        </a:p>
      </dgm:t>
    </dgm:pt>
    <dgm:pt modelId="{E0A10EB3-F5BD-4B11-AED0-F0FD42D80E53}" type="sibTrans" cxnId="{348EAB74-3E52-4122-AB85-358CEFAA9025}">
      <dgm:prSet/>
      <dgm:spPr/>
      <dgm:t>
        <a:bodyPr/>
        <a:lstStyle/>
        <a:p>
          <a:endParaRPr lang="en-US"/>
        </a:p>
      </dgm:t>
    </dgm:pt>
    <dgm:pt modelId="{60003BAC-2B5B-4459-9EEF-98401252F657}">
      <dgm:prSet/>
      <dgm:spPr/>
      <dgm:t>
        <a:bodyPr/>
        <a:lstStyle/>
        <a:p>
          <a:r>
            <a:rPr lang="en-US" dirty="0"/>
            <a:t>Technicians will support you in this process and have systems in place to ensure you have the lowest cost possible. </a:t>
          </a:r>
        </a:p>
      </dgm:t>
    </dgm:pt>
    <dgm:pt modelId="{01848D10-76B8-4120-8EEA-FC6C0960A36D}" type="parTrans" cxnId="{715E8382-7A88-421D-8EF4-4FF98D13272F}">
      <dgm:prSet/>
      <dgm:spPr/>
      <dgm:t>
        <a:bodyPr/>
        <a:lstStyle/>
        <a:p>
          <a:endParaRPr lang="en-US"/>
        </a:p>
      </dgm:t>
    </dgm:pt>
    <dgm:pt modelId="{B3D1A606-C9AC-454C-A27E-9C0549A8BC6A}" type="sibTrans" cxnId="{715E8382-7A88-421D-8EF4-4FF98D13272F}">
      <dgm:prSet/>
      <dgm:spPr/>
      <dgm:t>
        <a:bodyPr/>
        <a:lstStyle/>
        <a:p>
          <a:endParaRPr lang="en-US"/>
        </a:p>
      </dgm:t>
    </dgm:pt>
    <dgm:pt modelId="{1BCB66C6-FBB0-4E10-9670-9D3DA9A39849}">
      <dgm:prSet/>
      <dgm:spPr/>
      <dgm:t>
        <a:bodyPr/>
        <a:lstStyle/>
        <a:p>
          <a:r>
            <a:rPr lang="en-US" dirty="0"/>
            <a:t>Supplier information and material sourcing can be obtained from technicians, and can also be </a:t>
          </a:r>
          <a:r>
            <a:rPr lang="en-US"/>
            <a:t>found on the moodle ‘workshop’ page</a:t>
          </a:r>
          <a:endParaRPr lang="en-US" dirty="0"/>
        </a:p>
      </dgm:t>
    </dgm:pt>
    <dgm:pt modelId="{34F072A9-1E0A-4733-9FF0-8540BC68B244}" type="parTrans" cxnId="{FB51DDF3-BE0B-4FF4-A593-4BA6A897AE56}">
      <dgm:prSet/>
      <dgm:spPr/>
      <dgm:t>
        <a:bodyPr/>
        <a:lstStyle/>
        <a:p>
          <a:endParaRPr lang="en-US"/>
        </a:p>
      </dgm:t>
    </dgm:pt>
    <dgm:pt modelId="{C72F7240-194E-40D6-998D-109F451A2AED}" type="sibTrans" cxnId="{FB51DDF3-BE0B-4FF4-A593-4BA6A897AE56}">
      <dgm:prSet/>
      <dgm:spPr/>
      <dgm:t>
        <a:bodyPr/>
        <a:lstStyle/>
        <a:p>
          <a:endParaRPr lang="en-US"/>
        </a:p>
      </dgm:t>
    </dgm:pt>
    <dgm:pt modelId="{A76A0A0F-4867-0A4C-8652-C04B8BC73568}" type="pres">
      <dgm:prSet presAssocID="{651C5512-EC36-498D-B59D-0C9626C7B4DE}" presName="linear" presStyleCnt="0">
        <dgm:presLayoutVars>
          <dgm:animLvl val="lvl"/>
          <dgm:resizeHandles val="exact"/>
        </dgm:presLayoutVars>
      </dgm:prSet>
      <dgm:spPr/>
    </dgm:pt>
    <dgm:pt modelId="{D2C72170-3065-464D-834D-0AE640843FA2}" type="pres">
      <dgm:prSet presAssocID="{9B4F09D5-C540-42FD-A432-1C69EAD130A3}" presName="parentText" presStyleLbl="node1" presStyleIdx="0" presStyleCnt="5">
        <dgm:presLayoutVars>
          <dgm:chMax val="0"/>
          <dgm:bulletEnabled val="1"/>
        </dgm:presLayoutVars>
      </dgm:prSet>
      <dgm:spPr/>
    </dgm:pt>
    <dgm:pt modelId="{50654689-1333-8348-BA83-1CFF9A5AC62D}" type="pres">
      <dgm:prSet presAssocID="{87796324-A7EB-47A8-9E40-1E596384B86D}" presName="spacer" presStyleCnt="0"/>
      <dgm:spPr/>
    </dgm:pt>
    <dgm:pt modelId="{743043CB-8D47-E24C-AB59-1F3FCF8AF2DF}" type="pres">
      <dgm:prSet presAssocID="{BDA15B13-698B-4EFF-A4B0-9E22B088704D}" presName="parentText" presStyleLbl="node1" presStyleIdx="1" presStyleCnt="5">
        <dgm:presLayoutVars>
          <dgm:chMax val="0"/>
          <dgm:bulletEnabled val="1"/>
        </dgm:presLayoutVars>
      </dgm:prSet>
      <dgm:spPr/>
    </dgm:pt>
    <dgm:pt modelId="{D2F139E1-2990-254F-93F4-213C742E27A3}" type="pres">
      <dgm:prSet presAssocID="{ADFA9549-DE4C-4D14-A1E4-EE852FE258F0}" presName="spacer" presStyleCnt="0"/>
      <dgm:spPr/>
    </dgm:pt>
    <dgm:pt modelId="{9B43D8C3-940B-6246-B0B1-548F9A21C47D}" type="pres">
      <dgm:prSet presAssocID="{E9CABA48-3F5B-4369-8302-8CA0DF533B66}" presName="parentText" presStyleLbl="node1" presStyleIdx="2" presStyleCnt="5">
        <dgm:presLayoutVars>
          <dgm:chMax val="0"/>
          <dgm:bulletEnabled val="1"/>
        </dgm:presLayoutVars>
      </dgm:prSet>
      <dgm:spPr/>
    </dgm:pt>
    <dgm:pt modelId="{77B74B98-9A28-AB4B-B752-0DB8BB18FEE0}" type="pres">
      <dgm:prSet presAssocID="{E0A10EB3-F5BD-4B11-AED0-F0FD42D80E53}" presName="spacer" presStyleCnt="0"/>
      <dgm:spPr/>
    </dgm:pt>
    <dgm:pt modelId="{AB5227C8-6C0A-3348-AD88-2F13AF00B28D}" type="pres">
      <dgm:prSet presAssocID="{60003BAC-2B5B-4459-9EEF-98401252F657}" presName="parentText" presStyleLbl="node1" presStyleIdx="3" presStyleCnt="5">
        <dgm:presLayoutVars>
          <dgm:chMax val="0"/>
          <dgm:bulletEnabled val="1"/>
        </dgm:presLayoutVars>
      </dgm:prSet>
      <dgm:spPr/>
    </dgm:pt>
    <dgm:pt modelId="{5F92A11C-05BE-1248-803F-60F5C251F16E}" type="pres">
      <dgm:prSet presAssocID="{B3D1A606-C9AC-454C-A27E-9C0549A8BC6A}" presName="spacer" presStyleCnt="0"/>
      <dgm:spPr/>
    </dgm:pt>
    <dgm:pt modelId="{C0F3C779-935C-3B4F-AEC1-CFFF0D3D626E}" type="pres">
      <dgm:prSet presAssocID="{1BCB66C6-FBB0-4E10-9670-9D3DA9A39849}" presName="parentText" presStyleLbl="node1" presStyleIdx="4" presStyleCnt="5">
        <dgm:presLayoutVars>
          <dgm:chMax val="0"/>
          <dgm:bulletEnabled val="1"/>
        </dgm:presLayoutVars>
      </dgm:prSet>
      <dgm:spPr/>
    </dgm:pt>
  </dgm:ptLst>
  <dgm:cxnLst>
    <dgm:cxn modelId="{17453326-D350-4C97-832B-4A3199FBC004}" srcId="{651C5512-EC36-498D-B59D-0C9626C7B4DE}" destId="{9B4F09D5-C540-42FD-A432-1C69EAD130A3}" srcOrd="0" destOrd="0" parTransId="{EF99B38A-7654-4490-A98D-3C886B464155}" sibTransId="{87796324-A7EB-47A8-9E40-1E596384B86D}"/>
    <dgm:cxn modelId="{1EF93A50-43BB-4748-93EE-0FC7E08E3677}" type="presOf" srcId="{60003BAC-2B5B-4459-9EEF-98401252F657}" destId="{AB5227C8-6C0A-3348-AD88-2F13AF00B28D}" srcOrd="0" destOrd="0" presId="urn:microsoft.com/office/officeart/2005/8/layout/vList2"/>
    <dgm:cxn modelId="{AE113C5E-3BBB-5749-99DC-4B006EF8A7FF}" type="presOf" srcId="{1BCB66C6-FBB0-4E10-9670-9D3DA9A39849}" destId="{C0F3C779-935C-3B4F-AEC1-CFFF0D3D626E}" srcOrd="0" destOrd="0" presId="urn:microsoft.com/office/officeart/2005/8/layout/vList2"/>
    <dgm:cxn modelId="{882A2762-62EB-A347-9D44-DA1BDD57E347}" type="presOf" srcId="{E9CABA48-3F5B-4369-8302-8CA0DF533B66}" destId="{9B43D8C3-940B-6246-B0B1-548F9A21C47D}" srcOrd="0" destOrd="0" presId="urn:microsoft.com/office/officeart/2005/8/layout/vList2"/>
    <dgm:cxn modelId="{348EAB74-3E52-4122-AB85-358CEFAA9025}" srcId="{651C5512-EC36-498D-B59D-0C9626C7B4DE}" destId="{E9CABA48-3F5B-4369-8302-8CA0DF533B66}" srcOrd="2" destOrd="0" parTransId="{4412E118-CD5E-4BB8-970E-21854C3939CE}" sibTransId="{E0A10EB3-F5BD-4B11-AED0-F0FD42D80E53}"/>
    <dgm:cxn modelId="{6B67CF76-5578-43C5-9BE7-02D22BD0645D}" srcId="{651C5512-EC36-498D-B59D-0C9626C7B4DE}" destId="{BDA15B13-698B-4EFF-A4B0-9E22B088704D}" srcOrd="1" destOrd="0" parTransId="{C943B8F7-68EE-4C7A-945B-4AE8C7D6B8F8}" sibTransId="{ADFA9549-DE4C-4D14-A1E4-EE852FE258F0}"/>
    <dgm:cxn modelId="{715E8382-7A88-421D-8EF4-4FF98D13272F}" srcId="{651C5512-EC36-498D-B59D-0C9626C7B4DE}" destId="{60003BAC-2B5B-4459-9EEF-98401252F657}" srcOrd="3" destOrd="0" parTransId="{01848D10-76B8-4120-8EEA-FC6C0960A36D}" sibTransId="{B3D1A606-C9AC-454C-A27E-9C0549A8BC6A}"/>
    <dgm:cxn modelId="{9F24E6BA-B257-A749-B1BF-8A64C44D7254}" type="presOf" srcId="{651C5512-EC36-498D-B59D-0C9626C7B4DE}" destId="{A76A0A0F-4867-0A4C-8652-C04B8BC73568}" srcOrd="0" destOrd="0" presId="urn:microsoft.com/office/officeart/2005/8/layout/vList2"/>
    <dgm:cxn modelId="{E7137FDC-D55C-3F4B-99B1-956355A3D324}" type="presOf" srcId="{9B4F09D5-C540-42FD-A432-1C69EAD130A3}" destId="{D2C72170-3065-464D-834D-0AE640843FA2}" srcOrd="0" destOrd="0" presId="urn:microsoft.com/office/officeart/2005/8/layout/vList2"/>
    <dgm:cxn modelId="{90BA87EE-000D-3144-96CC-14C61AF61793}" type="presOf" srcId="{BDA15B13-698B-4EFF-A4B0-9E22B088704D}" destId="{743043CB-8D47-E24C-AB59-1F3FCF8AF2DF}" srcOrd="0" destOrd="0" presId="urn:microsoft.com/office/officeart/2005/8/layout/vList2"/>
    <dgm:cxn modelId="{FB51DDF3-BE0B-4FF4-A593-4BA6A897AE56}" srcId="{651C5512-EC36-498D-B59D-0C9626C7B4DE}" destId="{1BCB66C6-FBB0-4E10-9670-9D3DA9A39849}" srcOrd="4" destOrd="0" parTransId="{34F072A9-1E0A-4733-9FF0-8540BC68B244}" sibTransId="{C72F7240-194E-40D6-998D-109F451A2AED}"/>
    <dgm:cxn modelId="{0D7260F7-C6C4-FE40-914F-3BE609227D0A}" type="presParOf" srcId="{A76A0A0F-4867-0A4C-8652-C04B8BC73568}" destId="{D2C72170-3065-464D-834D-0AE640843FA2}" srcOrd="0" destOrd="0" presId="urn:microsoft.com/office/officeart/2005/8/layout/vList2"/>
    <dgm:cxn modelId="{A381EBBD-4C83-A645-B1EC-A6A8112092AF}" type="presParOf" srcId="{A76A0A0F-4867-0A4C-8652-C04B8BC73568}" destId="{50654689-1333-8348-BA83-1CFF9A5AC62D}" srcOrd="1" destOrd="0" presId="urn:microsoft.com/office/officeart/2005/8/layout/vList2"/>
    <dgm:cxn modelId="{15A0987B-5D58-A74F-8E32-0964A75920D9}" type="presParOf" srcId="{A76A0A0F-4867-0A4C-8652-C04B8BC73568}" destId="{743043CB-8D47-E24C-AB59-1F3FCF8AF2DF}" srcOrd="2" destOrd="0" presId="urn:microsoft.com/office/officeart/2005/8/layout/vList2"/>
    <dgm:cxn modelId="{A68D99D4-2917-6B43-AB5A-F35C6BBF3F15}" type="presParOf" srcId="{A76A0A0F-4867-0A4C-8652-C04B8BC73568}" destId="{D2F139E1-2990-254F-93F4-213C742E27A3}" srcOrd="3" destOrd="0" presId="urn:microsoft.com/office/officeart/2005/8/layout/vList2"/>
    <dgm:cxn modelId="{B3F4ADE9-7A20-E448-AC75-C097BE3B40AF}" type="presParOf" srcId="{A76A0A0F-4867-0A4C-8652-C04B8BC73568}" destId="{9B43D8C3-940B-6246-B0B1-548F9A21C47D}" srcOrd="4" destOrd="0" presId="urn:microsoft.com/office/officeart/2005/8/layout/vList2"/>
    <dgm:cxn modelId="{B73A88D0-C0DF-6648-8ABE-BFB628CD0C42}" type="presParOf" srcId="{A76A0A0F-4867-0A4C-8652-C04B8BC73568}" destId="{77B74B98-9A28-AB4B-B752-0DB8BB18FEE0}" srcOrd="5" destOrd="0" presId="urn:microsoft.com/office/officeart/2005/8/layout/vList2"/>
    <dgm:cxn modelId="{775E3E7E-BA26-C340-9F71-78E325DA2BC7}" type="presParOf" srcId="{A76A0A0F-4867-0A4C-8652-C04B8BC73568}" destId="{AB5227C8-6C0A-3348-AD88-2F13AF00B28D}" srcOrd="6" destOrd="0" presId="urn:microsoft.com/office/officeart/2005/8/layout/vList2"/>
    <dgm:cxn modelId="{BD4DC23F-C63B-2943-B92B-AC637333913F}" type="presParOf" srcId="{A76A0A0F-4867-0A4C-8652-C04B8BC73568}" destId="{5F92A11C-05BE-1248-803F-60F5C251F16E}" srcOrd="7" destOrd="0" presId="urn:microsoft.com/office/officeart/2005/8/layout/vList2"/>
    <dgm:cxn modelId="{5EDD9D54-96AB-D442-A718-5C4A1CD637E9}" type="presParOf" srcId="{A76A0A0F-4867-0A4C-8652-C04B8BC73568}" destId="{C0F3C779-935C-3B4F-AEC1-CFFF0D3D626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FEA81-9346-884D-8D6B-39615875B2B0}">
      <dsp:nvSpPr>
        <dsp:cNvPr id="0" name=""/>
        <dsp:cNvSpPr/>
      </dsp:nvSpPr>
      <dsp:spPr>
        <a:xfrm>
          <a:off x="0" y="11209"/>
          <a:ext cx="6666833" cy="40774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Calibri" panose="020F0502020204030204"/>
              <a:ea typeface="+mn-ea"/>
              <a:cs typeface="+mn-cs"/>
            </a:rPr>
            <a:t>Hamish Gane – Fine Art / Photography</a:t>
          </a:r>
        </a:p>
      </dsp:txBody>
      <dsp:txXfrm>
        <a:off x="19904" y="31113"/>
        <a:ext cx="6627025" cy="367937"/>
      </dsp:txXfrm>
    </dsp:sp>
    <dsp:sp modelId="{C38164C0-A81B-794D-9AEE-4CFDD6A22840}">
      <dsp:nvSpPr>
        <dsp:cNvPr id="0" name=""/>
        <dsp:cNvSpPr/>
      </dsp:nvSpPr>
      <dsp:spPr>
        <a:xfrm>
          <a:off x="0" y="467914"/>
          <a:ext cx="6666833" cy="407745"/>
        </a:xfrm>
        <a:prstGeom prst="roundRect">
          <a:avLst/>
        </a:prstGeom>
        <a:gradFill rotWithShape="0">
          <a:gsLst>
            <a:gs pos="0">
              <a:schemeClr val="accent5">
                <a:hueOff val="-614413"/>
                <a:satOff val="-1584"/>
                <a:lumOff val="-1070"/>
                <a:alphaOff val="0"/>
                <a:satMod val="103000"/>
                <a:lumMod val="102000"/>
                <a:tint val="94000"/>
              </a:schemeClr>
            </a:gs>
            <a:gs pos="50000">
              <a:schemeClr val="accent5">
                <a:hueOff val="-614413"/>
                <a:satOff val="-1584"/>
                <a:lumOff val="-1070"/>
                <a:alphaOff val="0"/>
                <a:satMod val="110000"/>
                <a:lumMod val="100000"/>
                <a:shade val="100000"/>
              </a:schemeClr>
            </a:gs>
            <a:gs pos="100000">
              <a:schemeClr val="accent5">
                <a:hueOff val="-614413"/>
                <a:satOff val="-1584"/>
                <a:lumOff val="-10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Calibri" panose="020F0502020204030204"/>
              <a:ea typeface="+mn-ea"/>
              <a:cs typeface="+mn-cs"/>
            </a:rPr>
            <a:t>Shellie Holden – Textiles / Fine Art</a:t>
          </a:r>
        </a:p>
      </dsp:txBody>
      <dsp:txXfrm>
        <a:off x="19904" y="487818"/>
        <a:ext cx="6627025" cy="367937"/>
      </dsp:txXfrm>
    </dsp:sp>
    <dsp:sp modelId="{DB358D89-328A-E94F-A803-FA691E15671B}">
      <dsp:nvSpPr>
        <dsp:cNvPr id="0" name=""/>
        <dsp:cNvSpPr/>
      </dsp:nvSpPr>
      <dsp:spPr>
        <a:xfrm>
          <a:off x="0" y="924619"/>
          <a:ext cx="6666833" cy="407745"/>
        </a:xfrm>
        <a:prstGeom prst="roundRect">
          <a:avLst/>
        </a:prstGeom>
        <a:gradFill rotWithShape="0">
          <a:gsLst>
            <a:gs pos="0">
              <a:schemeClr val="accent5">
                <a:hueOff val="-1228826"/>
                <a:satOff val="-3167"/>
                <a:lumOff val="-2139"/>
                <a:alphaOff val="0"/>
                <a:satMod val="103000"/>
                <a:lumMod val="102000"/>
                <a:tint val="94000"/>
              </a:schemeClr>
            </a:gs>
            <a:gs pos="50000">
              <a:schemeClr val="accent5">
                <a:hueOff val="-1228826"/>
                <a:satOff val="-3167"/>
                <a:lumOff val="-2139"/>
                <a:alphaOff val="0"/>
                <a:satMod val="110000"/>
                <a:lumMod val="100000"/>
                <a:shade val="100000"/>
              </a:schemeClr>
            </a:gs>
            <a:gs pos="100000">
              <a:schemeClr val="accent5">
                <a:hueOff val="-1228826"/>
                <a:satOff val="-3167"/>
                <a:lumOff val="-21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Calibri" panose="020F0502020204030204"/>
              <a:ea typeface="+mn-ea"/>
              <a:cs typeface="+mn-cs"/>
            </a:rPr>
            <a:t>Martin Bush – Illustration / Visual Communication</a:t>
          </a:r>
        </a:p>
      </dsp:txBody>
      <dsp:txXfrm>
        <a:off x="19904" y="944523"/>
        <a:ext cx="6627025" cy="367937"/>
      </dsp:txXfrm>
    </dsp:sp>
    <dsp:sp modelId="{A8CE1643-A372-C84B-B717-D66C16B9C09A}">
      <dsp:nvSpPr>
        <dsp:cNvPr id="0" name=""/>
        <dsp:cNvSpPr/>
      </dsp:nvSpPr>
      <dsp:spPr>
        <a:xfrm>
          <a:off x="0" y="1381324"/>
          <a:ext cx="6666833" cy="407745"/>
        </a:xfrm>
        <a:prstGeom prst="roundRect">
          <a:avLst/>
        </a:prstGeom>
        <a:gradFill rotWithShape="0">
          <a:gsLst>
            <a:gs pos="0">
              <a:schemeClr val="accent5">
                <a:hueOff val="-1843239"/>
                <a:satOff val="-4751"/>
                <a:lumOff val="-3209"/>
                <a:alphaOff val="0"/>
                <a:satMod val="103000"/>
                <a:lumMod val="102000"/>
                <a:tint val="94000"/>
              </a:schemeClr>
            </a:gs>
            <a:gs pos="50000">
              <a:schemeClr val="accent5">
                <a:hueOff val="-1843239"/>
                <a:satOff val="-4751"/>
                <a:lumOff val="-3209"/>
                <a:alphaOff val="0"/>
                <a:satMod val="110000"/>
                <a:lumMod val="100000"/>
                <a:shade val="100000"/>
              </a:schemeClr>
            </a:gs>
            <a:gs pos="100000">
              <a:schemeClr val="accent5">
                <a:hueOff val="-1843239"/>
                <a:satOff val="-4751"/>
                <a:lumOff val="-32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Calibri" panose="020F0502020204030204"/>
              <a:ea typeface="+mn-ea"/>
              <a:cs typeface="+mn-cs"/>
            </a:rPr>
            <a:t>Robert Jones – Moving Image</a:t>
          </a:r>
        </a:p>
      </dsp:txBody>
      <dsp:txXfrm>
        <a:off x="19904" y="1401228"/>
        <a:ext cx="6627025" cy="367937"/>
      </dsp:txXfrm>
    </dsp:sp>
    <dsp:sp modelId="{8D699715-C761-874E-8E20-B2D5DD1EFDF3}">
      <dsp:nvSpPr>
        <dsp:cNvPr id="0" name=""/>
        <dsp:cNvSpPr/>
      </dsp:nvSpPr>
      <dsp:spPr>
        <a:xfrm>
          <a:off x="0" y="1838029"/>
          <a:ext cx="6666833" cy="407745"/>
        </a:xfrm>
        <a:prstGeom prst="roundRect">
          <a:avLst/>
        </a:prstGeom>
        <a:gradFill rotWithShape="0">
          <a:gsLst>
            <a:gs pos="0">
              <a:schemeClr val="accent5">
                <a:hueOff val="-2457652"/>
                <a:satOff val="-6334"/>
                <a:lumOff val="-4278"/>
                <a:alphaOff val="0"/>
                <a:satMod val="103000"/>
                <a:lumMod val="102000"/>
                <a:tint val="94000"/>
              </a:schemeClr>
            </a:gs>
            <a:gs pos="50000">
              <a:schemeClr val="accent5">
                <a:hueOff val="-2457652"/>
                <a:satOff val="-6334"/>
                <a:lumOff val="-4278"/>
                <a:alphaOff val="0"/>
                <a:satMod val="110000"/>
                <a:lumMod val="100000"/>
                <a:shade val="100000"/>
              </a:schemeClr>
            </a:gs>
            <a:gs pos="100000">
              <a:schemeClr val="accent5">
                <a:hueOff val="-2457652"/>
                <a:satOff val="-6334"/>
                <a:lumOff val="-427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Calibri" panose="020F0502020204030204"/>
              <a:ea typeface="+mn-ea"/>
              <a:cs typeface="+mn-cs"/>
            </a:rPr>
            <a:t>Catherine Brown – Design Crafts / Ceramics / Glass</a:t>
          </a:r>
        </a:p>
      </dsp:txBody>
      <dsp:txXfrm>
        <a:off x="19904" y="1857933"/>
        <a:ext cx="6627025" cy="367937"/>
      </dsp:txXfrm>
    </dsp:sp>
    <dsp:sp modelId="{560DA288-12FD-2B49-AE7C-5618F692FB42}">
      <dsp:nvSpPr>
        <dsp:cNvPr id="0" name=""/>
        <dsp:cNvSpPr/>
      </dsp:nvSpPr>
      <dsp:spPr>
        <a:xfrm>
          <a:off x="0" y="2294734"/>
          <a:ext cx="6666833" cy="407745"/>
        </a:xfrm>
        <a:prstGeom prst="roundRect">
          <a:avLst/>
        </a:prstGeom>
        <a:gradFill rotWithShape="0">
          <a:gsLst>
            <a:gs pos="0">
              <a:schemeClr val="accent5">
                <a:hueOff val="-3072065"/>
                <a:satOff val="-7918"/>
                <a:lumOff val="-5348"/>
                <a:alphaOff val="0"/>
                <a:satMod val="103000"/>
                <a:lumMod val="102000"/>
                <a:tint val="94000"/>
              </a:schemeClr>
            </a:gs>
            <a:gs pos="50000">
              <a:schemeClr val="accent5">
                <a:hueOff val="-3072065"/>
                <a:satOff val="-7918"/>
                <a:lumOff val="-5348"/>
                <a:alphaOff val="0"/>
                <a:satMod val="110000"/>
                <a:lumMod val="100000"/>
                <a:shade val="100000"/>
              </a:schemeClr>
            </a:gs>
            <a:gs pos="100000">
              <a:schemeClr val="accent5">
                <a:hueOff val="-3072065"/>
                <a:satOff val="-7918"/>
                <a:lumOff val="-53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err="1">
              <a:solidFill>
                <a:srgbClr val="FFFFFF"/>
              </a:solidFill>
              <a:latin typeface="Calibri" panose="020F0502020204030204"/>
              <a:ea typeface="+mn-ea"/>
              <a:cs typeface="+mn-cs"/>
            </a:rPr>
            <a:t>Yueyao</a:t>
          </a:r>
          <a:r>
            <a:rPr lang="en-US" sz="1700" kern="1200" dirty="0">
              <a:solidFill>
                <a:srgbClr val="FFFFFF"/>
              </a:solidFill>
              <a:latin typeface="Calibri" panose="020F0502020204030204"/>
              <a:ea typeface="+mn-ea"/>
              <a:cs typeface="+mn-cs"/>
            </a:rPr>
            <a:t> Hu (Rita) – Visual Communication</a:t>
          </a:r>
        </a:p>
      </dsp:txBody>
      <dsp:txXfrm>
        <a:off x="19904" y="2314638"/>
        <a:ext cx="6627025" cy="367937"/>
      </dsp:txXfrm>
    </dsp:sp>
    <dsp:sp modelId="{79099C6E-9F40-264E-B01F-F89984E304BD}">
      <dsp:nvSpPr>
        <dsp:cNvPr id="0" name=""/>
        <dsp:cNvSpPr/>
      </dsp:nvSpPr>
      <dsp:spPr>
        <a:xfrm>
          <a:off x="0" y="2751439"/>
          <a:ext cx="6666833" cy="407745"/>
        </a:xfrm>
        <a:prstGeom prst="roundRect">
          <a:avLst/>
        </a:prstGeom>
        <a:gradFill rotWithShape="0">
          <a:gsLst>
            <a:gs pos="0">
              <a:schemeClr val="accent5">
                <a:hueOff val="-3686478"/>
                <a:satOff val="-9501"/>
                <a:lumOff val="-6417"/>
                <a:alphaOff val="0"/>
                <a:satMod val="103000"/>
                <a:lumMod val="102000"/>
                <a:tint val="94000"/>
              </a:schemeClr>
            </a:gs>
            <a:gs pos="50000">
              <a:schemeClr val="accent5">
                <a:hueOff val="-3686478"/>
                <a:satOff val="-9501"/>
                <a:lumOff val="-6417"/>
                <a:alphaOff val="0"/>
                <a:satMod val="110000"/>
                <a:lumMod val="100000"/>
                <a:shade val="100000"/>
              </a:schemeClr>
            </a:gs>
            <a:gs pos="100000">
              <a:schemeClr val="accent5">
                <a:hueOff val="-3686478"/>
                <a:satOff val="-9501"/>
                <a:lumOff val="-64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Calibri" panose="020F0502020204030204"/>
              <a:ea typeface="+mn-ea"/>
              <a:cs typeface="+mn-cs"/>
            </a:rPr>
            <a:t>Gavin Kirby – Graphic Design</a:t>
          </a:r>
        </a:p>
      </dsp:txBody>
      <dsp:txXfrm>
        <a:off x="19904" y="2771343"/>
        <a:ext cx="6627025" cy="367937"/>
      </dsp:txXfrm>
    </dsp:sp>
    <dsp:sp modelId="{1678C690-304C-0840-A5C5-BEBC5848629F}">
      <dsp:nvSpPr>
        <dsp:cNvPr id="0" name=""/>
        <dsp:cNvSpPr/>
      </dsp:nvSpPr>
      <dsp:spPr>
        <a:xfrm>
          <a:off x="0" y="3208144"/>
          <a:ext cx="6666833" cy="407745"/>
        </a:xfrm>
        <a:prstGeom prst="roundRect">
          <a:avLst/>
        </a:prstGeom>
        <a:gradFill rotWithShape="0">
          <a:gsLst>
            <a:gs pos="0">
              <a:schemeClr val="accent5">
                <a:hueOff val="-4300891"/>
                <a:satOff val="-11085"/>
                <a:lumOff val="-7487"/>
                <a:alphaOff val="0"/>
                <a:satMod val="103000"/>
                <a:lumMod val="102000"/>
                <a:tint val="94000"/>
              </a:schemeClr>
            </a:gs>
            <a:gs pos="50000">
              <a:schemeClr val="accent5">
                <a:hueOff val="-4300891"/>
                <a:satOff val="-11085"/>
                <a:lumOff val="-7487"/>
                <a:alphaOff val="0"/>
                <a:satMod val="110000"/>
                <a:lumMod val="100000"/>
                <a:shade val="100000"/>
              </a:schemeClr>
            </a:gs>
            <a:gs pos="100000">
              <a:schemeClr val="accent5">
                <a:hueOff val="-4300891"/>
                <a:satOff val="-11085"/>
                <a:lumOff val="-74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Calibri" panose="020F0502020204030204"/>
              <a:ea typeface="+mn-ea"/>
              <a:cs typeface="+mn-cs"/>
            </a:rPr>
            <a:t>Chris </a:t>
          </a:r>
          <a:r>
            <a:rPr lang="en-US" sz="1700" kern="1200" dirty="0" err="1">
              <a:solidFill>
                <a:srgbClr val="FFFFFF"/>
              </a:solidFill>
              <a:latin typeface="Calibri" panose="020F0502020204030204"/>
              <a:ea typeface="+mn-ea"/>
              <a:cs typeface="+mn-cs"/>
            </a:rPr>
            <a:t>Harrendence</a:t>
          </a:r>
          <a:r>
            <a:rPr lang="en-US" sz="1700" kern="1200" dirty="0">
              <a:solidFill>
                <a:srgbClr val="FFFFFF"/>
              </a:solidFill>
              <a:latin typeface="Calibri" panose="020F0502020204030204"/>
              <a:ea typeface="+mn-ea"/>
              <a:cs typeface="+mn-cs"/>
            </a:rPr>
            <a:t> - Illustration</a:t>
          </a:r>
        </a:p>
      </dsp:txBody>
      <dsp:txXfrm>
        <a:off x="19904" y="3228048"/>
        <a:ext cx="6627025" cy="367937"/>
      </dsp:txXfrm>
    </dsp:sp>
    <dsp:sp modelId="{956E92C4-64C7-174E-B301-10DEA9E270B8}">
      <dsp:nvSpPr>
        <dsp:cNvPr id="0" name=""/>
        <dsp:cNvSpPr/>
      </dsp:nvSpPr>
      <dsp:spPr>
        <a:xfrm>
          <a:off x="0" y="3664849"/>
          <a:ext cx="6666833" cy="407745"/>
        </a:xfrm>
        <a:prstGeom prst="roundRect">
          <a:avLst/>
        </a:prstGeom>
        <a:gradFill rotWithShape="0">
          <a:gsLst>
            <a:gs pos="0">
              <a:schemeClr val="accent5">
                <a:hueOff val="-4915304"/>
                <a:satOff val="-12668"/>
                <a:lumOff val="-8556"/>
                <a:alphaOff val="0"/>
                <a:satMod val="103000"/>
                <a:lumMod val="102000"/>
                <a:tint val="94000"/>
              </a:schemeClr>
            </a:gs>
            <a:gs pos="50000">
              <a:schemeClr val="accent5">
                <a:hueOff val="-4915304"/>
                <a:satOff val="-12668"/>
                <a:lumOff val="-8556"/>
                <a:alphaOff val="0"/>
                <a:satMod val="110000"/>
                <a:lumMod val="100000"/>
                <a:shade val="100000"/>
              </a:schemeClr>
            </a:gs>
            <a:gs pos="100000">
              <a:schemeClr val="accent5">
                <a:hueOff val="-4915304"/>
                <a:satOff val="-12668"/>
                <a:lumOff val="-855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solidFill>
                <a:srgbClr val="FFFFFF"/>
              </a:solidFill>
              <a:latin typeface="Calibri"/>
              <a:ea typeface="+mn-ea"/>
              <a:cs typeface="+mn-cs"/>
            </a:rPr>
            <a:t>Estéfani Bouza Arnoso </a:t>
          </a:r>
          <a:r>
            <a:rPr lang="en-US" sz="1700" kern="1200" dirty="0">
              <a:solidFill>
                <a:srgbClr val="FFFFFF"/>
              </a:solidFill>
              <a:latin typeface="Calibri"/>
              <a:ea typeface="Calibri"/>
              <a:cs typeface="Calibri"/>
            </a:rPr>
            <a:t>– Photography</a:t>
          </a:r>
          <a:endParaRPr lang="en-US" sz="1700" kern="1200" dirty="0">
            <a:solidFill>
              <a:srgbClr val="FFFFFF"/>
            </a:solidFill>
            <a:latin typeface="Calibri"/>
            <a:ea typeface="+mn-ea"/>
            <a:cs typeface="+mn-cs"/>
          </a:endParaRPr>
        </a:p>
      </dsp:txBody>
      <dsp:txXfrm>
        <a:off x="19904" y="3684753"/>
        <a:ext cx="6627025" cy="367937"/>
      </dsp:txXfrm>
    </dsp:sp>
    <dsp:sp modelId="{5F6F722F-BE8D-4E46-8CC7-F4DC6F40EF98}">
      <dsp:nvSpPr>
        <dsp:cNvPr id="0" name=""/>
        <dsp:cNvSpPr/>
      </dsp:nvSpPr>
      <dsp:spPr>
        <a:xfrm>
          <a:off x="0" y="4121554"/>
          <a:ext cx="6666833" cy="407745"/>
        </a:xfrm>
        <a:prstGeom prst="roundRect">
          <a:avLst/>
        </a:prstGeom>
        <a:gradFill rotWithShape="0">
          <a:gsLst>
            <a:gs pos="0">
              <a:schemeClr val="accent5">
                <a:hueOff val="-5529717"/>
                <a:satOff val="-14252"/>
                <a:lumOff val="-9626"/>
                <a:alphaOff val="0"/>
                <a:satMod val="103000"/>
                <a:lumMod val="102000"/>
                <a:tint val="94000"/>
              </a:schemeClr>
            </a:gs>
            <a:gs pos="50000">
              <a:schemeClr val="accent5">
                <a:hueOff val="-5529717"/>
                <a:satOff val="-14252"/>
                <a:lumOff val="-9626"/>
                <a:alphaOff val="0"/>
                <a:satMod val="110000"/>
                <a:lumMod val="100000"/>
                <a:shade val="100000"/>
              </a:schemeClr>
            </a:gs>
            <a:gs pos="100000">
              <a:schemeClr val="accent5">
                <a:hueOff val="-5529717"/>
                <a:satOff val="-14252"/>
                <a:lumOff val="-96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solidFill>
                <a:srgbClr val="FFFFFF"/>
              </a:solidFill>
              <a:latin typeface="Calibri"/>
              <a:ea typeface="+mn-ea"/>
              <a:cs typeface="+mn-cs"/>
            </a:rPr>
            <a:t>Paul </a:t>
          </a:r>
          <a:r>
            <a:rPr lang="en-US" sz="1700" kern="1200" dirty="0" err="1">
              <a:solidFill>
                <a:srgbClr val="FFFFFF"/>
              </a:solidFill>
              <a:latin typeface="Calibri"/>
              <a:ea typeface="+mn-ea"/>
              <a:cs typeface="+mn-cs"/>
            </a:rPr>
            <a:t>Duerinckx</a:t>
          </a:r>
          <a:r>
            <a:rPr lang="en-US" sz="1700" kern="1200" dirty="0">
              <a:solidFill>
                <a:srgbClr val="FFFFFF"/>
              </a:solidFill>
              <a:latin typeface="Calibri"/>
              <a:ea typeface="+mn-ea"/>
              <a:cs typeface="+mn-cs"/>
            </a:rPr>
            <a:t> - Photography</a:t>
          </a:r>
        </a:p>
      </dsp:txBody>
      <dsp:txXfrm>
        <a:off x="19904" y="4141458"/>
        <a:ext cx="6627025" cy="367937"/>
      </dsp:txXfrm>
    </dsp:sp>
    <dsp:sp modelId="{A9BA9E5C-6975-7447-B287-EB0FB263FD2A}">
      <dsp:nvSpPr>
        <dsp:cNvPr id="0" name=""/>
        <dsp:cNvSpPr/>
      </dsp:nvSpPr>
      <dsp:spPr>
        <a:xfrm>
          <a:off x="0" y="4578259"/>
          <a:ext cx="6666833" cy="407745"/>
        </a:xfrm>
        <a:prstGeom prst="roundRect">
          <a:avLst/>
        </a:prstGeom>
        <a:gradFill rotWithShape="0">
          <a:gsLst>
            <a:gs pos="0">
              <a:schemeClr val="accent5">
                <a:hueOff val="-6144130"/>
                <a:satOff val="-15835"/>
                <a:lumOff val="-10695"/>
                <a:alphaOff val="0"/>
                <a:satMod val="103000"/>
                <a:lumMod val="102000"/>
                <a:tint val="94000"/>
              </a:schemeClr>
            </a:gs>
            <a:gs pos="50000">
              <a:schemeClr val="accent5">
                <a:hueOff val="-6144130"/>
                <a:satOff val="-15835"/>
                <a:lumOff val="-10695"/>
                <a:alphaOff val="0"/>
                <a:satMod val="110000"/>
                <a:lumMod val="100000"/>
                <a:shade val="100000"/>
              </a:schemeClr>
            </a:gs>
            <a:gs pos="100000">
              <a:schemeClr val="accent5">
                <a:hueOff val="-6144130"/>
                <a:satOff val="-15835"/>
                <a:lumOff val="-106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solidFill>
                <a:srgbClr val="FFFFFF"/>
              </a:solidFill>
              <a:latin typeface="Calibri"/>
              <a:ea typeface="+mn-ea"/>
              <a:cs typeface="+mn-cs"/>
            </a:rPr>
            <a:t>Alex Duncan - Fine Art</a:t>
          </a:r>
        </a:p>
      </dsp:txBody>
      <dsp:txXfrm>
        <a:off x="19904" y="4598163"/>
        <a:ext cx="6627025" cy="367937"/>
      </dsp:txXfrm>
    </dsp:sp>
    <dsp:sp modelId="{48BDBD5F-6514-B043-95A0-6663A273B3B3}">
      <dsp:nvSpPr>
        <dsp:cNvPr id="0" name=""/>
        <dsp:cNvSpPr/>
      </dsp:nvSpPr>
      <dsp:spPr>
        <a:xfrm>
          <a:off x="0" y="5034965"/>
          <a:ext cx="6666833" cy="40774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solidFill>
                <a:srgbClr val="FFFFFF"/>
              </a:solidFill>
              <a:latin typeface="Calibri"/>
              <a:ea typeface="+mn-ea"/>
              <a:cs typeface="+mn-cs"/>
            </a:rPr>
            <a:t>Sue Williams - Fine Art</a:t>
          </a:r>
        </a:p>
      </dsp:txBody>
      <dsp:txXfrm>
        <a:off x="19904" y="5054869"/>
        <a:ext cx="6627025" cy="367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06CA2B-E027-F846-8DEA-BEADB4AB3FF1}">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85F26C-18AD-5944-BC49-19D3280F9143}">
      <dsp:nvSpPr>
        <dsp:cNvPr id="0" name=""/>
        <dsp:cNvSpPr/>
      </dsp:nvSpPr>
      <dsp:spPr>
        <a:xfrm>
          <a:off x="0" y="531"/>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ADAA7000 – Rob Jones</a:t>
          </a:r>
        </a:p>
      </dsp:txBody>
      <dsp:txXfrm>
        <a:off x="0" y="531"/>
        <a:ext cx="10515600" cy="483363"/>
      </dsp:txXfrm>
    </dsp:sp>
    <dsp:sp modelId="{C009020C-DCAE-AF44-99BD-38C4D198FBD9}">
      <dsp:nvSpPr>
        <dsp:cNvPr id="0" name=""/>
        <dsp:cNvSpPr/>
      </dsp:nvSpPr>
      <dsp:spPr>
        <a:xfrm>
          <a:off x="0" y="4838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E2696-8BFC-7D48-81DF-EC94E5B6DBF7}">
      <dsp:nvSpPr>
        <dsp:cNvPr id="0" name=""/>
        <dsp:cNvSpPr/>
      </dsp:nvSpPr>
      <dsp:spPr>
        <a:xfrm>
          <a:off x="0" y="483895"/>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ADAA7007 – Mart Bush</a:t>
          </a:r>
        </a:p>
      </dsp:txBody>
      <dsp:txXfrm>
        <a:off x="0" y="483895"/>
        <a:ext cx="10515600" cy="483363"/>
      </dsp:txXfrm>
    </dsp:sp>
    <dsp:sp modelId="{C0E8926E-9140-C54C-8104-03020CC80B4C}">
      <dsp:nvSpPr>
        <dsp:cNvPr id="0" name=""/>
        <dsp:cNvSpPr/>
      </dsp:nvSpPr>
      <dsp:spPr>
        <a:xfrm>
          <a:off x="0" y="96725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B2E50E-61DD-7F44-9147-EB305FC1A9ED}">
      <dsp:nvSpPr>
        <dsp:cNvPr id="0" name=""/>
        <dsp:cNvSpPr/>
      </dsp:nvSpPr>
      <dsp:spPr>
        <a:xfrm>
          <a:off x="0" y="967259"/>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ADAA7001 – Shellie Holden</a:t>
          </a:r>
        </a:p>
      </dsp:txBody>
      <dsp:txXfrm>
        <a:off x="0" y="967259"/>
        <a:ext cx="10515600" cy="483363"/>
      </dsp:txXfrm>
    </dsp:sp>
    <dsp:sp modelId="{2CA47AC1-E882-6940-B75C-A88AED2E7D8E}">
      <dsp:nvSpPr>
        <dsp:cNvPr id="0" name=""/>
        <dsp:cNvSpPr/>
      </dsp:nvSpPr>
      <dsp:spPr>
        <a:xfrm>
          <a:off x="0" y="14506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FBB500-8B43-354E-8962-A0660F5DE315}">
      <dsp:nvSpPr>
        <dsp:cNvPr id="0" name=""/>
        <dsp:cNvSpPr/>
      </dsp:nvSpPr>
      <dsp:spPr>
        <a:xfrm>
          <a:off x="0" y="1450623"/>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ADAA7005 – Cath Brown</a:t>
          </a:r>
        </a:p>
      </dsp:txBody>
      <dsp:txXfrm>
        <a:off x="0" y="1450623"/>
        <a:ext cx="10515600" cy="483363"/>
      </dsp:txXfrm>
    </dsp:sp>
    <dsp:sp modelId="{B5871790-50AB-904A-AB85-4360717B62DA}">
      <dsp:nvSpPr>
        <dsp:cNvPr id="0" name=""/>
        <dsp:cNvSpPr/>
      </dsp:nvSpPr>
      <dsp:spPr>
        <a:xfrm>
          <a:off x="0" y="19339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2E9288-D74D-0D4E-B398-E26443C2860A}">
      <dsp:nvSpPr>
        <dsp:cNvPr id="0" name=""/>
        <dsp:cNvSpPr/>
      </dsp:nvSpPr>
      <dsp:spPr>
        <a:xfrm>
          <a:off x="0" y="1933987"/>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ADAA7002 – Hamish Gane</a:t>
          </a:r>
        </a:p>
      </dsp:txBody>
      <dsp:txXfrm>
        <a:off x="0" y="1933987"/>
        <a:ext cx="10515600" cy="483363"/>
      </dsp:txXfrm>
    </dsp:sp>
    <dsp:sp modelId="{46DDC5F4-44B1-5B4A-86D8-B20051F60EA9}">
      <dsp:nvSpPr>
        <dsp:cNvPr id="0" name=""/>
        <dsp:cNvSpPr/>
      </dsp:nvSpPr>
      <dsp:spPr>
        <a:xfrm>
          <a:off x="0" y="241735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8C673-DFAE-244D-85F1-F2E8890CB166}">
      <dsp:nvSpPr>
        <dsp:cNvPr id="0" name=""/>
        <dsp:cNvSpPr/>
      </dsp:nvSpPr>
      <dsp:spPr>
        <a:xfrm>
          <a:off x="0" y="2417350"/>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MA Vis Comm only</a:t>
          </a:r>
          <a:endParaRPr lang="en-US" sz="2200" kern="1200"/>
        </a:p>
      </dsp:txBody>
      <dsp:txXfrm>
        <a:off x="0" y="2417350"/>
        <a:ext cx="10515600" cy="483363"/>
      </dsp:txXfrm>
    </dsp:sp>
    <dsp:sp modelId="{890A8C16-0A7F-994C-BE9E-697C02C8DF7D}">
      <dsp:nvSpPr>
        <dsp:cNvPr id="0" name=""/>
        <dsp:cNvSpPr/>
      </dsp:nvSpPr>
      <dsp:spPr>
        <a:xfrm>
          <a:off x="0" y="29007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D6030-D2F4-104B-B8F3-BB45BF052894}">
      <dsp:nvSpPr>
        <dsp:cNvPr id="0" name=""/>
        <dsp:cNvSpPr/>
      </dsp:nvSpPr>
      <dsp:spPr>
        <a:xfrm>
          <a:off x="0" y="2900714"/>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ADAA7003 – Rita Hu</a:t>
          </a:r>
        </a:p>
      </dsp:txBody>
      <dsp:txXfrm>
        <a:off x="0" y="2900714"/>
        <a:ext cx="10515600" cy="483363"/>
      </dsp:txXfrm>
    </dsp:sp>
    <dsp:sp modelId="{8855E4B4-3556-8642-9CBA-7011B978BE2B}">
      <dsp:nvSpPr>
        <dsp:cNvPr id="0" name=""/>
        <dsp:cNvSpPr/>
      </dsp:nvSpPr>
      <dsp:spPr>
        <a:xfrm>
          <a:off x="0" y="338407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830480-9DCE-2144-994C-4F80CBC5879D}">
      <dsp:nvSpPr>
        <dsp:cNvPr id="0" name=""/>
        <dsp:cNvSpPr/>
      </dsp:nvSpPr>
      <dsp:spPr>
        <a:xfrm>
          <a:off x="0" y="3384078"/>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ADAA7004 – Rita Hu</a:t>
          </a:r>
        </a:p>
      </dsp:txBody>
      <dsp:txXfrm>
        <a:off x="0" y="3384078"/>
        <a:ext cx="10515600" cy="483363"/>
      </dsp:txXfrm>
    </dsp:sp>
    <dsp:sp modelId="{C3656855-53F4-464C-9BCF-72FBA0FEA07C}">
      <dsp:nvSpPr>
        <dsp:cNvPr id="0" name=""/>
        <dsp:cNvSpPr/>
      </dsp:nvSpPr>
      <dsp:spPr>
        <a:xfrm>
          <a:off x="0" y="38674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617EE5-CF74-7641-9FB4-0758141AF7D4}">
      <dsp:nvSpPr>
        <dsp:cNvPr id="0" name=""/>
        <dsp:cNvSpPr/>
      </dsp:nvSpPr>
      <dsp:spPr>
        <a:xfrm>
          <a:off x="0" y="3867442"/>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ADAA7006 – Rita Hu</a:t>
          </a:r>
        </a:p>
      </dsp:txBody>
      <dsp:txXfrm>
        <a:off x="0" y="3867442"/>
        <a:ext cx="10515600" cy="4833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551E-39A6-C349-A1B0-FC26E5350676}">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C12CCD-DDD2-C346-9621-1F6A15A74B7E}">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 Photography                                              MA Visual Communication </a:t>
          </a:r>
        </a:p>
      </dsp:txBody>
      <dsp:txXfrm>
        <a:off x="0" y="0"/>
        <a:ext cx="10515600" cy="543917"/>
      </dsp:txXfrm>
    </dsp:sp>
    <dsp:sp modelId="{E49E9539-95A0-4340-9684-EDF11249F097}">
      <dsp:nvSpPr>
        <dsp:cNvPr id="0" name=""/>
        <dsp:cNvSpPr/>
      </dsp:nvSpPr>
      <dsp:spPr>
        <a:xfrm>
          <a:off x="0" y="5439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0007F4-BC98-EE42-97C8-72B9AC80C249}">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MA Fine Art                                                       </a:t>
          </a:r>
        </a:p>
      </dsp:txBody>
      <dsp:txXfrm>
        <a:off x="0" y="543917"/>
        <a:ext cx="10515600" cy="543917"/>
      </dsp:txXfrm>
    </dsp:sp>
    <dsp:sp modelId="{05928593-7E44-6143-848D-CD28FCD9522C}">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61E843-7591-2040-904A-3D681A68BCC6}">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 Graphic Design</a:t>
          </a:r>
        </a:p>
      </dsp:txBody>
      <dsp:txXfrm>
        <a:off x="0" y="1087834"/>
        <a:ext cx="10515600" cy="543917"/>
      </dsp:txXfrm>
    </dsp:sp>
    <dsp:sp modelId="{C76FA108-1A37-F443-9FD8-D8DE1004E9DB}">
      <dsp:nvSpPr>
        <dsp:cNvPr id="0" name=""/>
        <dsp:cNvSpPr/>
      </dsp:nvSpPr>
      <dsp:spPr>
        <a:xfrm>
          <a:off x="0" y="1631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1923F-0A9D-B949-BB33-F9926A59175A}">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 Textiles</a:t>
          </a:r>
        </a:p>
      </dsp:txBody>
      <dsp:txXfrm>
        <a:off x="0" y="1631751"/>
        <a:ext cx="10515600" cy="543917"/>
      </dsp:txXfrm>
    </dsp:sp>
    <dsp:sp modelId="{A69CB91E-C078-DB45-80D3-B451FB48ACC5}">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BE4398-8900-CC43-86A3-DE90D219B7B6}">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 Glass</a:t>
          </a:r>
        </a:p>
      </dsp:txBody>
      <dsp:txXfrm>
        <a:off x="0" y="2175669"/>
        <a:ext cx="10515600" cy="543917"/>
      </dsp:txXfrm>
    </dsp:sp>
    <dsp:sp modelId="{7277C70B-04D9-0042-B90B-5201CF16806E}">
      <dsp:nvSpPr>
        <dsp:cNvPr id="0" name=""/>
        <dsp:cNvSpPr/>
      </dsp:nvSpPr>
      <dsp:spPr>
        <a:xfrm>
          <a:off x="0" y="2719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902998-3BE4-0E43-A3B5-0D6E3A2C1E8F}">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 Design Crafts</a:t>
          </a:r>
        </a:p>
      </dsp:txBody>
      <dsp:txXfrm>
        <a:off x="0" y="2719586"/>
        <a:ext cx="10515600" cy="543917"/>
      </dsp:txXfrm>
    </dsp:sp>
    <dsp:sp modelId="{8D43A57F-AC72-5144-9484-CA1CD9774BC5}">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74D50-4A31-A148-89CF-3247A0F13935}">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 Illustration</a:t>
          </a:r>
        </a:p>
      </dsp:txBody>
      <dsp:txXfrm>
        <a:off x="0" y="3263503"/>
        <a:ext cx="10515600" cy="543917"/>
      </dsp:txXfrm>
    </dsp:sp>
    <dsp:sp modelId="{7D6121F2-0B23-1546-B69D-AF3F3EA8FB46}">
      <dsp:nvSpPr>
        <dsp:cNvPr id="0" name=""/>
        <dsp:cNvSpPr/>
      </dsp:nvSpPr>
      <dsp:spPr>
        <a:xfrm>
          <a:off x="0" y="380742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70E4BB-5FD2-A847-A854-29D7CA9430C6}">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 Moving Image</a:t>
          </a:r>
        </a:p>
      </dsp:txBody>
      <dsp:txXfrm>
        <a:off x="0" y="3807420"/>
        <a:ext cx="10515600" cy="5439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3DCFE-7F4A-1447-BC43-35263FC75F29}">
      <dsp:nvSpPr>
        <dsp:cNvPr id="0" name=""/>
        <dsp:cNvSpPr/>
      </dsp:nvSpPr>
      <dsp:spPr>
        <a:xfrm>
          <a:off x="0" y="3362"/>
          <a:ext cx="10927829" cy="863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5 timetables for 18-month students.</a:t>
          </a:r>
        </a:p>
      </dsp:txBody>
      <dsp:txXfrm>
        <a:off x="42151" y="45513"/>
        <a:ext cx="10843527" cy="779158"/>
      </dsp:txXfrm>
    </dsp:sp>
    <dsp:sp modelId="{B134394C-256C-2849-85FF-A6B6C5A1B073}">
      <dsp:nvSpPr>
        <dsp:cNvPr id="0" name=""/>
        <dsp:cNvSpPr/>
      </dsp:nvSpPr>
      <dsp:spPr>
        <a:xfrm>
          <a:off x="0" y="866822"/>
          <a:ext cx="10927829" cy="2459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959"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t>Full-time Part 1 – Oct – May 2027</a:t>
          </a:r>
        </a:p>
        <a:p>
          <a:pPr marL="285750" lvl="1" indent="-285750" algn="l" defTabSz="1244600">
            <a:lnSpc>
              <a:spcPct val="90000"/>
            </a:lnSpc>
            <a:spcBef>
              <a:spcPct val="0"/>
            </a:spcBef>
            <a:spcAft>
              <a:spcPct val="20000"/>
            </a:spcAft>
            <a:buChar char="•"/>
          </a:pPr>
          <a:r>
            <a:rPr lang="en-US" sz="2800" kern="1200" dirty="0"/>
            <a:t>Full-time Part 2 – Oct – Jan 2027</a:t>
          </a:r>
        </a:p>
        <a:p>
          <a:pPr marL="285750" lvl="1" indent="-285750" algn="l" defTabSz="1244600">
            <a:lnSpc>
              <a:spcPct val="90000"/>
            </a:lnSpc>
            <a:spcBef>
              <a:spcPct val="0"/>
            </a:spcBef>
            <a:spcAft>
              <a:spcPct val="20000"/>
            </a:spcAft>
            <a:buChar char="•"/>
          </a:pPr>
          <a:r>
            <a:rPr lang="en-US" sz="2800" kern="1200" dirty="0"/>
            <a:t>Part-time (year 1) – Oct – May 2027</a:t>
          </a:r>
        </a:p>
        <a:p>
          <a:pPr marL="285750" lvl="1" indent="-285750" algn="l" defTabSz="1244600">
            <a:lnSpc>
              <a:spcPct val="90000"/>
            </a:lnSpc>
            <a:spcBef>
              <a:spcPct val="0"/>
            </a:spcBef>
            <a:spcAft>
              <a:spcPct val="20000"/>
            </a:spcAft>
            <a:buChar char="•"/>
          </a:pPr>
          <a:r>
            <a:rPr lang="en-US" sz="2800" kern="1200" dirty="0"/>
            <a:t>Part-time (year 2) – Oct – May 2027</a:t>
          </a:r>
        </a:p>
        <a:p>
          <a:pPr marL="285750" lvl="1" indent="-285750" algn="l" defTabSz="1244600">
            <a:lnSpc>
              <a:spcPct val="90000"/>
            </a:lnSpc>
            <a:spcBef>
              <a:spcPct val="0"/>
            </a:spcBef>
            <a:spcAft>
              <a:spcPct val="20000"/>
            </a:spcAft>
            <a:buChar char="•"/>
          </a:pPr>
          <a:r>
            <a:rPr lang="en-US" sz="2800" kern="1200" dirty="0"/>
            <a:t>Part-time (year 3) – Oct – May 2027</a:t>
          </a:r>
        </a:p>
      </dsp:txBody>
      <dsp:txXfrm>
        <a:off x="0" y="866822"/>
        <a:ext cx="10927829" cy="2459160"/>
      </dsp:txXfrm>
    </dsp:sp>
    <dsp:sp modelId="{F0683F99-0334-5E47-9979-90813C698B2D}">
      <dsp:nvSpPr>
        <dsp:cNvPr id="0" name=""/>
        <dsp:cNvSpPr/>
      </dsp:nvSpPr>
      <dsp:spPr>
        <a:xfrm>
          <a:off x="0" y="3325982"/>
          <a:ext cx="10927829" cy="8634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1 timetable for 12-month </a:t>
          </a:r>
          <a:r>
            <a:rPr lang="en-US" sz="3600" kern="1200" dirty="0" err="1"/>
            <a:t>programmes</a:t>
          </a:r>
          <a:r>
            <a:rPr lang="en-US" sz="3600" kern="1200" dirty="0"/>
            <a:t> – Oct - Sept 2027. </a:t>
          </a:r>
        </a:p>
      </dsp:txBody>
      <dsp:txXfrm>
        <a:off x="42151" y="3368133"/>
        <a:ext cx="10843527" cy="7791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31908-5A78-FA4D-BD72-BE78237B187F}">
      <dsp:nvSpPr>
        <dsp:cNvPr id="0" name=""/>
        <dsp:cNvSpPr/>
      </dsp:nvSpPr>
      <dsp:spPr>
        <a:xfrm>
          <a:off x="0" y="2687"/>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327983-6795-6F4B-BBDD-BE5DABD10476}">
      <dsp:nvSpPr>
        <dsp:cNvPr id="0" name=""/>
        <dsp:cNvSpPr/>
      </dsp:nvSpPr>
      <dsp:spPr>
        <a:xfrm>
          <a:off x="0" y="2687"/>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 </a:t>
          </a:r>
        </a:p>
      </dsp:txBody>
      <dsp:txXfrm>
        <a:off x="0" y="2687"/>
        <a:ext cx="6263640" cy="916552"/>
      </dsp:txXfrm>
    </dsp:sp>
    <dsp:sp modelId="{B6C01164-ED95-C84F-A1A6-C9CC6A10E700}">
      <dsp:nvSpPr>
        <dsp:cNvPr id="0" name=""/>
        <dsp:cNvSpPr/>
      </dsp:nvSpPr>
      <dsp:spPr>
        <a:xfrm>
          <a:off x="0" y="919239"/>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B79788-E7A0-A94A-BAEE-B7FCBA884A10}">
      <dsp:nvSpPr>
        <dsp:cNvPr id="0" name=""/>
        <dsp:cNvSpPr/>
      </dsp:nvSpPr>
      <dsp:spPr>
        <a:xfrm>
          <a:off x="0" y="919239"/>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This gives you all general information about</a:t>
          </a:r>
        </a:p>
      </dsp:txBody>
      <dsp:txXfrm>
        <a:off x="0" y="919239"/>
        <a:ext cx="6263640" cy="916552"/>
      </dsp:txXfrm>
    </dsp:sp>
    <dsp:sp modelId="{0B3EA263-0527-C448-84E8-A2AB0DDC5932}">
      <dsp:nvSpPr>
        <dsp:cNvPr id="0" name=""/>
        <dsp:cNvSpPr/>
      </dsp:nvSpPr>
      <dsp:spPr>
        <a:xfrm>
          <a:off x="0" y="1835791"/>
          <a:ext cx="6263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EEBF13-E279-BE4B-B481-F5FEDDE4B1B4}">
      <dsp:nvSpPr>
        <dsp:cNvPr id="0" name=""/>
        <dsp:cNvSpPr/>
      </dsp:nvSpPr>
      <dsp:spPr>
        <a:xfrm>
          <a:off x="0" y="1835791"/>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TEAMS</a:t>
          </a:r>
        </a:p>
      </dsp:txBody>
      <dsp:txXfrm>
        <a:off x="0" y="1835791"/>
        <a:ext cx="6263640" cy="916552"/>
      </dsp:txXfrm>
    </dsp:sp>
    <dsp:sp modelId="{58B02008-0BC0-CA45-9AFD-7B7E196AA8ED}">
      <dsp:nvSpPr>
        <dsp:cNvPr id="0" name=""/>
        <dsp:cNvSpPr/>
      </dsp:nvSpPr>
      <dsp:spPr>
        <a:xfrm>
          <a:off x="0" y="2752344"/>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D711B-C950-944D-8AFC-A6641ABBD2C3}">
      <dsp:nvSpPr>
        <dsp:cNvPr id="0" name=""/>
        <dsp:cNvSpPr/>
      </dsp:nvSpPr>
      <dsp:spPr>
        <a:xfrm>
          <a:off x="0" y="2752344"/>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MOODLE</a:t>
          </a:r>
        </a:p>
      </dsp:txBody>
      <dsp:txXfrm>
        <a:off x="0" y="2752344"/>
        <a:ext cx="6263640" cy="916552"/>
      </dsp:txXfrm>
    </dsp:sp>
    <dsp:sp modelId="{1FDA8CD0-229E-C64A-AE6C-8B7DC3AB071D}">
      <dsp:nvSpPr>
        <dsp:cNvPr id="0" name=""/>
        <dsp:cNvSpPr/>
      </dsp:nvSpPr>
      <dsp:spPr>
        <a:xfrm>
          <a:off x="0" y="3668896"/>
          <a:ext cx="626364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701C15-86B5-F541-AF39-C21A23E60927}">
      <dsp:nvSpPr>
        <dsp:cNvPr id="0" name=""/>
        <dsp:cNvSpPr/>
      </dsp:nvSpPr>
      <dsp:spPr>
        <a:xfrm>
          <a:off x="0" y="3668896"/>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ONE DRIVE SYSTEM</a:t>
          </a:r>
        </a:p>
      </dsp:txBody>
      <dsp:txXfrm>
        <a:off x="0" y="3668896"/>
        <a:ext cx="6263640" cy="916552"/>
      </dsp:txXfrm>
    </dsp:sp>
    <dsp:sp modelId="{D8CCE70B-A918-EC40-8748-CE6EE7F86D09}">
      <dsp:nvSpPr>
        <dsp:cNvPr id="0" name=""/>
        <dsp:cNvSpPr/>
      </dsp:nvSpPr>
      <dsp:spPr>
        <a:xfrm>
          <a:off x="0" y="4585448"/>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4C28A3-470F-B84D-8074-9D4D8020D176}">
      <dsp:nvSpPr>
        <dsp:cNvPr id="0" name=""/>
        <dsp:cNvSpPr/>
      </dsp:nvSpPr>
      <dsp:spPr>
        <a:xfrm>
          <a:off x="0" y="4585448"/>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Other DIGITAL SYSTEMS within UWTSD</a:t>
          </a:r>
        </a:p>
      </dsp:txBody>
      <dsp:txXfrm>
        <a:off x="0" y="4585448"/>
        <a:ext cx="6263640" cy="9165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F686F-656D-FA43-BA73-CF067AF35E9D}">
      <dsp:nvSpPr>
        <dsp:cNvPr id="0" name=""/>
        <dsp:cNvSpPr/>
      </dsp:nvSpPr>
      <dsp:spPr>
        <a:xfrm>
          <a:off x="0" y="239234"/>
          <a:ext cx="6263640" cy="11917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STUDENT SERVICES</a:t>
          </a:r>
        </a:p>
      </dsp:txBody>
      <dsp:txXfrm>
        <a:off x="58177" y="297411"/>
        <a:ext cx="6147286" cy="1075400"/>
      </dsp:txXfrm>
    </dsp:sp>
    <dsp:sp modelId="{C2B51D0C-9055-3242-8593-7BE68CAF5D46}">
      <dsp:nvSpPr>
        <dsp:cNvPr id="0" name=""/>
        <dsp:cNvSpPr/>
      </dsp:nvSpPr>
      <dsp:spPr>
        <a:xfrm>
          <a:off x="0" y="1517389"/>
          <a:ext cx="6263640" cy="119175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Information available on HWB</a:t>
          </a:r>
        </a:p>
      </dsp:txBody>
      <dsp:txXfrm>
        <a:off x="58177" y="1575566"/>
        <a:ext cx="6147286" cy="1075400"/>
      </dsp:txXfrm>
    </dsp:sp>
    <dsp:sp modelId="{E24AF4EA-8963-4342-BDF3-A9EA2FF3B7DC}">
      <dsp:nvSpPr>
        <dsp:cNvPr id="0" name=""/>
        <dsp:cNvSpPr/>
      </dsp:nvSpPr>
      <dsp:spPr>
        <a:xfrm>
          <a:off x="0" y="2795544"/>
          <a:ext cx="6263640" cy="119175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Support available for learning &amp; Well-being</a:t>
          </a:r>
        </a:p>
      </dsp:txBody>
      <dsp:txXfrm>
        <a:off x="58177" y="2853721"/>
        <a:ext cx="6147286" cy="1075400"/>
      </dsp:txXfrm>
    </dsp:sp>
    <dsp:sp modelId="{3153CF04-FEE7-9A42-88D8-629E9EC4F692}">
      <dsp:nvSpPr>
        <dsp:cNvPr id="0" name=""/>
        <dsp:cNvSpPr/>
      </dsp:nvSpPr>
      <dsp:spPr>
        <a:xfrm>
          <a:off x="0" y="4073698"/>
          <a:ext cx="6263640" cy="11917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https://</a:t>
          </a:r>
          <a:r>
            <a:rPr lang="en-GB" sz="3000" kern="1200" dirty="0" err="1"/>
            <a:t>www.uwtsd.ac.uk</a:t>
          </a:r>
          <a:r>
            <a:rPr lang="en-GB" sz="3000" kern="1200" dirty="0"/>
            <a:t>/experience-facilities/student-support-wellbeing</a:t>
          </a:r>
          <a:endParaRPr lang="en-US" sz="3000" kern="1200" dirty="0"/>
        </a:p>
      </dsp:txBody>
      <dsp:txXfrm>
        <a:off x="58177" y="4131875"/>
        <a:ext cx="6147286" cy="10754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5196D-3D48-3F46-9A7F-4F01ED7C6F19}">
      <dsp:nvSpPr>
        <dsp:cNvPr id="0" name=""/>
        <dsp:cNvSpPr/>
      </dsp:nvSpPr>
      <dsp:spPr>
        <a:xfrm>
          <a:off x="0" y="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381841-D200-9243-97C2-581736F4C909}">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If you  have applied for a Post Grad Loan then the payments are made to you to pay to UWTSD on a termly manner. </a:t>
          </a:r>
          <a:endParaRPr lang="en-US" sz="2000" kern="1200" dirty="0"/>
        </a:p>
      </dsp:txBody>
      <dsp:txXfrm>
        <a:off x="0" y="0"/>
        <a:ext cx="10515600" cy="1087834"/>
      </dsp:txXfrm>
    </dsp:sp>
    <dsp:sp modelId="{05F96FEF-9756-B04C-B1F5-9B9A75A57CED}">
      <dsp:nvSpPr>
        <dsp:cNvPr id="0" name=""/>
        <dsp:cNvSpPr/>
      </dsp:nvSpPr>
      <dsp:spPr>
        <a:xfrm>
          <a:off x="0" y="108783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9D900-1DC2-EA47-AA8E-3D0BF6F9229C}">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When you make the 1</a:t>
          </a:r>
          <a:r>
            <a:rPr lang="en-GB" sz="2000" b="0" i="0" kern="1200" baseline="30000" dirty="0"/>
            <a:t>st</a:t>
          </a:r>
          <a:r>
            <a:rPr lang="en-GB" sz="2000" b="0" i="0" kern="1200" dirty="0"/>
            <a:t> initial payment when you receive their invoice,  you will see the next 2 instalment dates on that page.  </a:t>
          </a:r>
          <a:endParaRPr lang="en-US" sz="2000" kern="1200" dirty="0"/>
        </a:p>
      </dsp:txBody>
      <dsp:txXfrm>
        <a:off x="0" y="1087834"/>
        <a:ext cx="10515600" cy="1087834"/>
      </dsp:txXfrm>
    </dsp:sp>
    <dsp:sp modelId="{0B39D3CB-BF86-F84B-B897-0956C04AB660}">
      <dsp:nvSpPr>
        <dsp:cNvPr id="0" name=""/>
        <dsp:cNvSpPr/>
      </dsp:nvSpPr>
      <dsp:spPr>
        <a:xfrm>
          <a:off x="0" y="2175669"/>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651DF0-437D-E34F-8681-8D216365FC26}">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If the 2</a:t>
          </a:r>
          <a:r>
            <a:rPr lang="en-GB" sz="2000" b="0" i="0" kern="1200" baseline="30000" dirty="0"/>
            <a:t>nd</a:t>
          </a:r>
          <a:r>
            <a:rPr lang="en-GB" sz="2000" b="0" i="0" kern="1200" dirty="0"/>
            <a:t> and 3</a:t>
          </a:r>
          <a:r>
            <a:rPr lang="en-GB" sz="2000" b="0" i="0" kern="1200" baseline="30000" dirty="0"/>
            <a:t>rd</a:t>
          </a:r>
          <a:r>
            <a:rPr lang="en-GB" sz="2000" b="0" i="0" kern="1200" dirty="0"/>
            <a:t> dates don’t correspond with your Post Grad payments dates then that’s all you have to do is e-mail fees – </a:t>
          </a:r>
          <a:r>
            <a:rPr lang="en-GB" sz="2000" b="0" i="0" kern="1200" dirty="0">
              <a:hlinkClick xmlns:r="http://schemas.openxmlformats.org/officeDocument/2006/relationships" r:id="rId1"/>
            </a:rPr>
            <a:t>fees@uwtsd.ac.uk</a:t>
          </a:r>
          <a:r>
            <a:rPr lang="en-GB" sz="2000" b="0" i="0" kern="1200" dirty="0"/>
            <a:t> and the finance team can change the dates for you.  The 1</a:t>
          </a:r>
          <a:r>
            <a:rPr lang="en-GB" sz="2000" b="0" i="0" kern="1200" baseline="30000" dirty="0"/>
            <a:t>st</a:t>
          </a:r>
          <a:r>
            <a:rPr lang="en-GB" sz="2000" b="0" i="0" kern="1200" dirty="0"/>
            <a:t> payment and instalments have to be set up otherwise they can’t change the dates.</a:t>
          </a:r>
        </a:p>
        <a:p>
          <a:pPr marL="0" lvl="0" indent="0" algn="l" defTabSz="889000">
            <a:lnSpc>
              <a:spcPct val="90000"/>
            </a:lnSpc>
            <a:spcBef>
              <a:spcPct val="0"/>
            </a:spcBef>
            <a:spcAft>
              <a:spcPct val="35000"/>
            </a:spcAft>
            <a:buNone/>
          </a:pPr>
          <a:endParaRPr lang="en-US" sz="2000" kern="1200" dirty="0"/>
        </a:p>
      </dsp:txBody>
      <dsp:txXfrm>
        <a:off x="0" y="2175669"/>
        <a:ext cx="10515600" cy="1087834"/>
      </dsp:txXfrm>
    </dsp:sp>
    <dsp:sp modelId="{42A8FB08-BD30-5948-8EF8-C09B73A0F7BE}">
      <dsp:nvSpPr>
        <dsp:cNvPr id="0" name=""/>
        <dsp:cNvSpPr/>
      </dsp:nvSpPr>
      <dsp:spPr>
        <a:xfrm>
          <a:off x="0" y="326350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198AA0-157D-594A-BF5C-D68C5BDC6481}">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PLEASE CONTACT HWB STAFF IF YOU ARE UNSURE OF THIS PROCESS.</a:t>
          </a:r>
          <a:endParaRPr lang="en-US" sz="2000" kern="1200" dirty="0"/>
        </a:p>
      </dsp:txBody>
      <dsp:txXfrm>
        <a:off x="0" y="3263503"/>
        <a:ext cx="10515600" cy="10878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1702C-1015-604B-B62B-97958C37F9FB}">
      <dsp:nvSpPr>
        <dsp:cNvPr id="0" name=""/>
        <dsp:cNvSpPr/>
      </dsp:nvSpPr>
      <dsp:spPr>
        <a:xfrm>
          <a:off x="0" y="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DCB589-113A-6E4B-8750-02324714F9AA}">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Please observe the H&amp;S rules when working in the MA Studios.</a:t>
          </a:r>
        </a:p>
      </dsp:txBody>
      <dsp:txXfrm>
        <a:off x="0" y="0"/>
        <a:ext cx="6263640" cy="1376171"/>
      </dsp:txXfrm>
    </dsp:sp>
    <dsp:sp modelId="{CFC55BC6-D8C4-7E43-9F00-38E62095611D}">
      <dsp:nvSpPr>
        <dsp:cNvPr id="0" name=""/>
        <dsp:cNvSpPr/>
      </dsp:nvSpPr>
      <dsp:spPr>
        <a:xfrm>
          <a:off x="0" y="1376171"/>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085D52-5F29-ED4F-86C8-E2F5396A1BFE}">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There are allocated individual workspaces, shared allocated spaces (Part-time students) and communal spaces for you all to enjoy.</a:t>
          </a:r>
        </a:p>
      </dsp:txBody>
      <dsp:txXfrm>
        <a:off x="0" y="1376171"/>
        <a:ext cx="6263640" cy="1376171"/>
      </dsp:txXfrm>
    </dsp:sp>
    <dsp:sp modelId="{D7DDC813-6C50-4741-A4DB-86A1D16D5FEC}">
      <dsp:nvSpPr>
        <dsp:cNvPr id="0" name=""/>
        <dsp:cNvSpPr/>
      </dsp:nvSpPr>
      <dsp:spPr>
        <a:xfrm>
          <a:off x="0" y="2752343"/>
          <a:ext cx="6263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27295-9AE0-EE48-AB5C-116F2E4F9A93}">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endParaRPr lang="en-US" sz="2500" kern="1200" dirty="0"/>
        </a:p>
        <a:p>
          <a:pPr marL="0" lvl="0" indent="0" algn="l" defTabSz="1111250">
            <a:lnSpc>
              <a:spcPct val="90000"/>
            </a:lnSpc>
            <a:spcBef>
              <a:spcPct val="0"/>
            </a:spcBef>
            <a:spcAft>
              <a:spcPct val="35000"/>
            </a:spcAft>
            <a:buNone/>
          </a:pPr>
          <a:r>
            <a:rPr lang="en-US" sz="2500" kern="1200" dirty="0"/>
            <a:t>You will be allocated individual spaces from Semester 2 (if you require it) </a:t>
          </a:r>
        </a:p>
      </dsp:txBody>
      <dsp:txXfrm>
        <a:off x="0" y="2752343"/>
        <a:ext cx="6263640" cy="1376171"/>
      </dsp:txXfrm>
    </dsp:sp>
    <dsp:sp modelId="{C4BE023B-D8E1-F541-93BF-7F52A1B8432B}">
      <dsp:nvSpPr>
        <dsp:cNvPr id="0" name=""/>
        <dsp:cNvSpPr/>
      </dsp:nvSpPr>
      <dsp:spPr>
        <a:xfrm>
          <a:off x="0" y="4128515"/>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CB8135-AFE6-FE43-81C8-639EA06B2B10}">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Studios are open - weekdays 7am until 7pm and on Saturday's from 10am until 3pm (TERM TIME ONLY)</a:t>
          </a:r>
        </a:p>
      </dsp:txBody>
      <dsp:txXfrm>
        <a:off x="0" y="4128515"/>
        <a:ext cx="6263640" cy="137617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9AA8E-6D1F-C547-9845-4046BCE0CACF}">
      <dsp:nvSpPr>
        <dsp:cNvPr id="0" name=""/>
        <dsp:cNvSpPr/>
      </dsp:nvSpPr>
      <dsp:spPr>
        <a:xfrm>
          <a:off x="0" y="242397"/>
          <a:ext cx="6666833" cy="83947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Workshop access</a:t>
          </a:r>
        </a:p>
      </dsp:txBody>
      <dsp:txXfrm>
        <a:off x="40980" y="283377"/>
        <a:ext cx="6584873" cy="757514"/>
      </dsp:txXfrm>
    </dsp:sp>
    <dsp:sp modelId="{F84F8C17-CA97-1943-93C7-8693A1C04693}">
      <dsp:nvSpPr>
        <dsp:cNvPr id="0" name=""/>
        <dsp:cNvSpPr/>
      </dsp:nvSpPr>
      <dsp:spPr>
        <a:xfrm>
          <a:off x="0" y="1081872"/>
          <a:ext cx="6666833" cy="412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Attend inductions for your specialist workshops as a priority.</a:t>
          </a:r>
        </a:p>
        <a:p>
          <a:pPr marL="228600" lvl="1" indent="-228600" algn="l" defTabSz="1200150">
            <a:lnSpc>
              <a:spcPct val="90000"/>
            </a:lnSpc>
            <a:spcBef>
              <a:spcPct val="0"/>
            </a:spcBef>
            <a:spcAft>
              <a:spcPct val="20000"/>
            </a:spcAft>
            <a:buChar char="•"/>
          </a:pPr>
          <a:r>
            <a:rPr lang="en-US" sz="2700" kern="1200"/>
            <a:t>Liaise with academic staff and technicians to arrange access.</a:t>
          </a:r>
        </a:p>
        <a:p>
          <a:pPr marL="228600" lvl="1" indent="-228600" algn="l" defTabSz="1200150">
            <a:lnSpc>
              <a:spcPct val="90000"/>
            </a:lnSpc>
            <a:spcBef>
              <a:spcPct val="0"/>
            </a:spcBef>
            <a:spcAft>
              <a:spcPct val="20000"/>
            </a:spcAft>
            <a:buChar char="•"/>
          </a:pPr>
          <a:r>
            <a:rPr lang="en-US" sz="2700" kern="1200"/>
            <a:t>Full-time students have maximum 3 days workshop access a week and Part-time students have maximum 1.5 days a week. </a:t>
          </a:r>
        </a:p>
        <a:p>
          <a:pPr marL="228600" lvl="1" indent="-228600" algn="l" defTabSz="1200150">
            <a:lnSpc>
              <a:spcPct val="90000"/>
            </a:lnSpc>
            <a:spcBef>
              <a:spcPct val="0"/>
            </a:spcBef>
            <a:spcAft>
              <a:spcPct val="20000"/>
            </a:spcAft>
            <a:buChar char="•"/>
          </a:pPr>
          <a:r>
            <a:rPr lang="en-US" sz="2700" kern="1200"/>
            <a:t>All workshop access needs to be approved by technicians through negotiated timetabling where appropriate. </a:t>
          </a:r>
        </a:p>
      </dsp:txBody>
      <dsp:txXfrm>
        <a:off x="0" y="1081872"/>
        <a:ext cx="6666833" cy="41296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72170-3065-464D-834D-0AE640843FA2}">
      <dsp:nvSpPr>
        <dsp:cNvPr id="0" name=""/>
        <dsp:cNvSpPr/>
      </dsp:nvSpPr>
      <dsp:spPr>
        <a:xfrm>
          <a:off x="0" y="31717"/>
          <a:ext cx="6245265"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WORKSHOP MATERIALS</a:t>
          </a:r>
          <a:endParaRPr lang="en-US" sz="1900" kern="1200"/>
        </a:p>
      </dsp:txBody>
      <dsp:txXfrm>
        <a:off x="51814" y="83531"/>
        <a:ext cx="6141637" cy="957778"/>
      </dsp:txXfrm>
    </dsp:sp>
    <dsp:sp modelId="{743043CB-8D47-E24C-AB59-1F3FCF8AF2DF}">
      <dsp:nvSpPr>
        <dsp:cNvPr id="0" name=""/>
        <dsp:cNvSpPr/>
      </dsp:nvSpPr>
      <dsp:spPr>
        <a:xfrm>
          <a:off x="0" y="1147843"/>
          <a:ext cx="6245265" cy="1061406"/>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Any inductions or workshops delivered will include materials</a:t>
          </a:r>
        </a:p>
      </dsp:txBody>
      <dsp:txXfrm>
        <a:off x="51814" y="1199657"/>
        <a:ext cx="6141637" cy="957778"/>
      </dsp:txXfrm>
    </dsp:sp>
    <dsp:sp modelId="{9B43D8C3-940B-6246-B0B1-548F9A21C47D}">
      <dsp:nvSpPr>
        <dsp:cNvPr id="0" name=""/>
        <dsp:cNvSpPr/>
      </dsp:nvSpPr>
      <dsp:spPr>
        <a:xfrm>
          <a:off x="0" y="2263970"/>
          <a:ext cx="6245265" cy="1061406"/>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If you wish to develop your own work and use specific materials, you will need to purchase these.</a:t>
          </a:r>
        </a:p>
      </dsp:txBody>
      <dsp:txXfrm>
        <a:off x="51814" y="2315784"/>
        <a:ext cx="6141637" cy="957778"/>
      </dsp:txXfrm>
    </dsp:sp>
    <dsp:sp modelId="{AB5227C8-6C0A-3348-AD88-2F13AF00B28D}">
      <dsp:nvSpPr>
        <dsp:cNvPr id="0" name=""/>
        <dsp:cNvSpPr/>
      </dsp:nvSpPr>
      <dsp:spPr>
        <a:xfrm>
          <a:off x="0" y="3380096"/>
          <a:ext cx="6245265" cy="1061406"/>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Technicians will support you in this process and have systems in place to ensure you have the lowest cost possible. </a:t>
          </a:r>
        </a:p>
      </dsp:txBody>
      <dsp:txXfrm>
        <a:off x="51814" y="3431910"/>
        <a:ext cx="6141637" cy="957778"/>
      </dsp:txXfrm>
    </dsp:sp>
    <dsp:sp modelId="{C0F3C779-935C-3B4F-AEC1-CFFF0D3D626E}">
      <dsp:nvSpPr>
        <dsp:cNvPr id="0" name=""/>
        <dsp:cNvSpPr/>
      </dsp:nvSpPr>
      <dsp:spPr>
        <a:xfrm>
          <a:off x="0" y="4496223"/>
          <a:ext cx="6245265" cy="106140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Supplier information and material sourcing can be obtained from technicians, and can also be </a:t>
          </a:r>
          <a:r>
            <a:rPr lang="en-US" sz="1900" kern="1200"/>
            <a:t>found on the moodle ‘workshop’ page</a:t>
          </a:r>
          <a:endParaRPr lang="en-US" sz="1900" kern="1200" dirty="0"/>
        </a:p>
      </dsp:txBody>
      <dsp:txXfrm>
        <a:off x="51814" y="4548037"/>
        <a:ext cx="6141637" cy="9577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5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3264B4-1589-F247-81FF-B79B22418FE8}" type="datetimeFigureOut">
              <a:rPr lang="en-US" smtClean="0"/>
              <a:t>9/25/26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23FD20-4F00-A741-8FE3-D6725AEB019E}" type="slidenum">
              <a:rPr lang="en-US" smtClean="0"/>
              <a:t>‹#›</a:t>
            </a:fld>
            <a:endParaRPr lang="en-US"/>
          </a:p>
        </p:txBody>
      </p:sp>
    </p:spTree>
    <p:extLst>
      <p:ext uri="{BB962C8B-B14F-4D97-AF65-F5344CB8AC3E}">
        <p14:creationId xmlns:p14="http://schemas.microsoft.com/office/powerpoint/2010/main" val="2015923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mailto:1234567@student.uwtsd.ac.uk"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Times New Roman" panose="02020603050405020304" pitchFamily="18" charset="0"/>
              </a:rPr>
              <a:t>This is our team the human faces of the Hwb. We have desks in Cardiff, Carmarthen and 2 desks currently in Swansea in the IQ Building and Dynevor.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Times New Roman" panose="02020603050405020304" pitchFamily="18" charset="0"/>
              </a:rPr>
              <a:t>We are part of the Student Services Team.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Times New Roman" panose="02020603050405020304" pitchFamily="18" charset="0"/>
              </a:rPr>
              <a:t>As well as dealing with your queries the team also manages student communications such as the Hwb App and the student bulletins.</a:t>
            </a:r>
          </a:p>
          <a:p>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35</a:t>
            </a:fld>
            <a:endParaRPr lang="en-GB"/>
          </a:p>
        </p:txBody>
      </p:sp>
    </p:spTree>
    <p:extLst>
      <p:ext uri="{BB962C8B-B14F-4D97-AF65-F5344CB8AC3E}">
        <p14:creationId xmlns:p14="http://schemas.microsoft.com/office/powerpoint/2010/main" val="24705536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Hwb is your first point of contact regarding any queries you may have during your studies. We support all our students regardless of where they study.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rPr>
              <a:t>You can contact us by phone, email, live chat. I will show you shortly how to access us via live chat.</a:t>
            </a:r>
          </a:p>
          <a:p>
            <a:endParaRPr lang="en-GB" sz="1800" dirty="0">
              <a:effectLst/>
              <a:latin typeface="Calibri" panose="020F0502020204030204" pitchFamily="34"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Yr Hwb yw eich pwynt cyswllt cyntaf am unrhyw ymholiadau sydd gennych yn ystod eich astudiaethau. Rydym yn cefnogi ein holl fyfyrwyr dim ots ble maent yn astudio.</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Rydym bob amser yn hapus i helpu a gallwch gysylltu â ni dros y ffôn, e-bost, sgwrs fyw. Byddaf yn dangos i chi yn fuan sut i gael mynediad i’r sgwrs fyw.</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36</a:t>
            </a:fld>
            <a:endParaRPr lang="en-GB"/>
          </a:p>
        </p:txBody>
      </p:sp>
    </p:spTree>
    <p:extLst>
      <p:ext uri="{BB962C8B-B14F-4D97-AF65-F5344CB8AC3E}">
        <p14:creationId xmlns:p14="http://schemas.microsoft.com/office/powerpoint/2010/main" val="1996074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endParaRPr lang="en-US" sz="1800" b="0" i="0" dirty="0">
              <a:solidFill>
                <a:srgbClr val="000000"/>
              </a:solidFill>
              <a:effectLst/>
              <a:latin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 best advice I can give you if you haven’t already done so please download the app available on the app store or Google Play or access via the website: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UWTSD Hwb: </a:t>
            </a: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https://hwb.uwtsd.ac.uk/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 Everything you need will be in your hand.</a:t>
            </a:r>
          </a:p>
          <a:p>
            <a:pPr algn="l" rtl="0" fontAlgn="base"/>
            <a:endParaRPr lang="en-US" sz="1800" b="0" i="0" dirty="0">
              <a:solidFill>
                <a:srgbClr val="000000"/>
              </a:solidFill>
              <a:effectLst/>
              <a:latin typeface="Calibri" panose="020F0502020204030204" pitchFamily="34" charset="0"/>
            </a:endParaRPr>
          </a:p>
          <a:p>
            <a:pPr algn="l" rtl="0" fontAlgn="base"/>
            <a:r>
              <a:rPr lang="en-US" sz="1800" b="0" i="0" dirty="0">
                <a:solidFill>
                  <a:srgbClr val="000000"/>
                </a:solidFill>
                <a:effectLst/>
                <a:latin typeface="Calibri" panose="020F0502020204030204" pitchFamily="34" charset="0"/>
              </a:rPr>
              <a:t>Your logins for all your University student accounts will be the same each time – your username will be your student number @student.uwtsd.ac.uk and your default password is your date of birth – an example of a login is on screen now: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Username: </a:t>
            </a:r>
            <a:r>
              <a:rPr lang="en-US" sz="1800" b="0" i="0" u="sng" strike="noStrike" dirty="0">
                <a:solidFill>
                  <a:srgbClr val="0563C1"/>
                </a:solidFill>
                <a:effectLst/>
                <a:latin typeface="Calibri" panose="020F0502020204030204" pitchFamily="34" charset="0"/>
                <a:hlinkClick r:id="rId4"/>
              </a:rPr>
              <a:t>1234567@student.uwtsd.ac.uk</a:t>
            </a:r>
            <a:r>
              <a:rPr lang="en-US" sz="1800" b="0" i="0" dirty="0">
                <a:solidFill>
                  <a:srgbClr val="000000"/>
                </a:solidFill>
                <a:effectLst/>
                <a:latin typeface="Calibri" panose="020F0502020204030204" pitchFamily="34" charset="0"/>
              </a:rPr>
              <a:t> (which is also your student email address)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Password: dob00.00.00 </a:t>
            </a:r>
            <a:endParaRPr lang="en-US" b="0" i="0" dirty="0">
              <a:solidFill>
                <a:srgbClr val="000000"/>
              </a:solidFill>
              <a:effectLst/>
              <a:latin typeface="Segoe UI" panose="020B0502040204020203" pitchFamily="34" charset="0"/>
            </a:endParaRPr>
          </a:p>
          <a:p>
            <a:endParaRPr lang="en-GB" dirty="0"/>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Y cyngor gorau y gallaf ei roi yw os nad ydych wedi gwneud yn barod, </a:t>
            </a:r>
            <a:r>
              <a:rPr lang="cy-GB" sz="1200" kern="100" dirty="0" err="1">
                <a:effectLst/>
                <a:latin typeface="Aptos" panose="020B0004020202020204" pitchFamily="34" charset="0"/>
                <a:ea typeface="DengXian" panose="02010600030101010101" pitchFamily="2" charset="-122"/>
                <a:cs typeface="Times New Roman" panose="02020603050405020304" pitchFamily="18" charset="0"/>
              </a:rPr>
              <a:t>lawrlwythwch</a:t>
            </a: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yr ap sydd ar gael yn y siop </a:t>
            </a:r>
            <a:r>
              <a:rPr lang="cy-GB" sz="1200" kern="100" dirty="0" err="1">
                <a:effectLst/>
                <a:latin typeface="Aptos" panose="020B0004020202020204" pitchFamily="34" charset="0"/>
                <a:ea typeface="DengXian" panose="02010600030101010101" pitchFamily="2" charset="-122"/>
                <a:cs typeface="Times New Roman" panose="02020603050405020304" pitchFamily="18" charset="0"/>
              </a:rPr>
              <a:t>apiau</a:t>
            </a: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Google </a:t>
            </a:r>
            <a:r>
              <a:rPr lang="cy-GB" sz="1200" kern="100" dirty="0" err="1">
                <a:effectLst/>
                <a:latin typeface="Aptos" panose="020B0004020202020204" pitchFamily="34" charset="0"/>
                <a:ea typeface="DengXian" panose="02010600030101010101" pitchFamily="2" charset="-122"/>
                <a:cs typeface="Times New Roman" panose="02020603050405020304" pitchFamily="18" charset="0"/>
              </a:rPr>
              <a:t>Play</a:t>
            </a: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neu ewch i'r wefan:</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Hwb PCYDDS: https://hwb.uwtsd.ac.uk/ .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Bydd popeth sydd ei angen arnoch yn eich llaw mewn un lle.</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Bydd manylion mewngofnodi ar gyfer eich holl gyfrifon myfyrwyr Prifysgol yr un peth bob tro – eich enw defnyddiwr fydd eich rhif myfyriwr @myfyriwr.uwtsd.ac.uk a’ch cyfrinair rhagosodedig yw eich dyddiad geni – mae enghraifft o sut i fewngofnodi ar y sgrin nawr: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Enw defnyddiwr: 1234567@student.uwtsd.ac.uk (sef eich cyfeiriad e-bost myfyriwr hefyd)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Cyfrinair: dob00.00.00</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23582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app is your portal to a wealth of resources that you can access from your phone or laptop. Services such as:</a:t>
            </a:r>
          </a:p>
          <a:p>
            <a:r>
              <a:rPr lang="en-US" dirty="0"/>
              <a:t>Moodle – need to get familiar with this range of resources to support your learning virtually. Not that you want to think about this today but it is where you will submit your assignments, staff may contact you via the forum so check it regularly.</a:t>
            </a:r>
          </a:p>
          <a:p>
            <a:r>
              <a:rPr lang="en-US" dirty="0"/>
              <a:t>Mail - The university will now contact you via your university email address not your personal one so please again check regularly.</a:t>
            </a:r>
          </a:p>
          <a:p>
            <a:r>
              <a:rPr lang="en-US" dirty="0"/>
              <a:t>Teams you will be using for your online learning.</a:t>
            </a:r>
          </a:p>
          <a:p>
            <a:r>
              <a:rPr lang="en-US" dirty="0"/>
              <a:t>One drive up to 1 TB(terabyte) of storage.</a:t>
            </a:r>
          </a:p>
          <a:p>
            <a:r>
              <a:rPr lang="en-US" dirty="0"/>
              <a:t>Apps – There are a range of free apps available to you and some great exclusive offers so remember to check that out.</a:t>
            </a:r>
          </a:p>
          <a:p>
            <a:r>
              <a:rPr lang="en-US" dirty="0"/>
              <a:t>Students should access their timetable via the ‘My Timetable’ tile on the ‘UWTSD Hwb’ and check this regularly as small adjustments are likely.</a:t>
            </a:r>
          </a:p>
          <a:p>
            <a:r>
              <a:rPr lang="en-US" dirty="0"/>
              <a:t>Library – This shows any books you have out and any fines.</a:t>
            </a:r>
          </a:p>
          <a:p>
            <a:r>
              <a:rPr lang="en-US" dirty="0"/>
              <a:t>My TSD – This is your student portal where you log in to </a:t>
            </a:r>
            <a:r>
              <a:rPr lang="en-US" dirty="0" err="1"/>
              <a:t>enrol</a:t>
            </a:r>
            <a:r>
              <a:rPr lang="en-US" dirty="0"/>
              <a:t>, where you find exam results. Other things you will find here so if you are studying full time you maybe eligible for council tax exception in the letters section you will find the council tax exemption letter also letters if you need evidence to set up a bank account.</a:t>
            </a:r>
          </a:p>
          <a:p>
            <a:r>
              <a:rPr lang="en-US" dirty="0"/>
              <a:t>Also here you will find an extenuating circumstances form. So in the university a deadline is a deadline and the University has strict policies around this but occasionally things can happen and you may need to request an extension. You can find the form here which you can submit to request and extension with the required evidence.</a:t>
            </a:r>
          </a:p>
          <a:p>
            <a:r>
              <a:rPr lang="en-US" dirty="0"/>
              <a:t>Student services tab – Advise you take some time looking at these.</a:t>
            </a:r>
          </a:p>
          <a:p>
            <a:r>
              <a:rPr lang="en-US" dirty="0"/>
              <a:t>Financial support - Details on scholarships and bursaries that you may be entitled to </a:t>
            </a:r>
            <a:r>
              <a:rPr lang="en-US" dirty="0" err="1"/>
              <a:t>e.g</a:t>
            </a:r>
            <a:r>
              <a:rPr lang="en-US" dirty="0"/>
              <a:t> digital connectivity bursary. If you don’t have access to a laptop not practical to write your assignments on your phone. Means tested but if you qualify could loan a laptop while you study.</a:t>
            </a:r>
          </a:p>
          <a:p>
            <a:r>
              <a:rPr lang="en-US" dirty="0"/>
              <a:t>Student life - Accommodation, reporting issues. Campus maps, local amenities, where to eat, student parking etc.</a:t>
            </a:r>
          </a:p>
          <a:p>
            <a:r>
              <a:rPr lang="en-US" dirty="0"/>
              <a:t>Academic support – book study support sessions. Details on our disability team who can support you if you have a long term physical or mental health condition. </a:t>
            </a:r>
          </a:p>
          <a:p>
            <a:r>
              <a:rPr lang="en-US" dirty="0"/>
              <a:t>Digital ID – You will need to upload a photo any issues the HWB team can help with this. Useful for student discounts money off retail, days out, subscriptions etc.</a:t>
            </a:r>
          </a:p>
          <a:p>
            <a:r>
              <a:rPr lang="en-US" dirty="0"/>
              <a:t>Events Page – Will be updated regularly with events from all over the university.</a:t>
            </a:r>
          </a:p>
          <a:p>
            <a:r>
              <a:rPr lang="en-US" dirty="0"/>
              <a:t>Also I mentioned live chat and you can contact us via the tab between 9 and 4.30pm.</a:t>
            </a:r>
          </a:p>
          <a:p>
            <a:endParaRPr lang="en-US" dirty="0"/>
          </a:p>
          <a:p>
            <a:r>
              <a:rPr lang="en-US" dirty="0"/>
              <a:t>I also want to talk about the Welcome tile.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715528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Calibri" panose="020F0502020204030204" pitchFamily="34" charset="0"/>
              </a:rPr>
              <a:t>The Hwb is the team that will send out you weekly information about what is happening in the University and </a:t>
            </a:r>
            <a:r>
              <a:rPr lang="en-GB" sz="1200" dirty="0" err="1">
                <a:effectLst/>
                <a:latin typeface="Calibri" panose="020F0502020204030204" pitchFamily="34" charset="0"/>
                <a:ea typeface="Calibri" panose="020F0502020204030204" pitchFamily="34" charset="0"/>
                <a:cs typeface="Calibri" panose="020F0502020204030204" pitchFamily="34" charset="0"/>
              </a:rPr>
              <a:t>and</a:t>
            </a:r>
            <a:r>
              <a:rPr lang="en-GB" sz="1200" dirty="0">
                <a:effectLst/>
                <a:latin typeface="Calibri" panose="020F0502020204030204" pitchFamily="34" charset="0"/>
                <a:ea typeface="Calibri" panose="020F0502020204030204" pitchFamily="34" charset="0"/>
                <a:cs typeface="Calibri" panose="020F0502020204030204" pitchFamily="34" charset="0"/>
              </a:rPr>
              <a:t> key updates via the </a:t>
            </a:r>
            <a:r>
              <a:rPr lang="en-GB" sz="1200" dirty="0" err="1">
                <a:effectLst/>
                <a:latin typeface="Calibri" panose="020F0502020204030204" pitchFamily="34" charset="0"/>
                <a:ea typeface="Calibri" panose="020F0502020204030204" pitchFamily="34" charset="0"/>
                <a:cs typeface="Calibri" panose="020F0502020204030204" pitchFamily="34" charset="0"/>
              </a:rPr>
              <a:t>Hwbcast</a:t>
            </a:r>
            <a:r>
              <a:rPr lang="en-GB" sz="1200" dirty="0">
                <a:effectLst/>
                <a:latin typeface="Calibri" panose="020F0502020204030204" pitchFamily="34" charset="0"/>
                <a:ea typeface="Calibri" panose="020F0502020204030204" pitchFamily="34" charset="0"/>
                <a:cs typeface="Calibri" panose="020F0502020204030204" pitchFamily="34" charset="0"/>
              </a:rPr>
              <a:t> weekly.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Calibri" panose="020F0502020204030204" pitchFamily="34" charset="0"/>
              </a:rPr>
              <a:t>If you click on these tiles you will find our specialist </a:t>
            </a:r>
            <a:r>
              <a:rPr lang="en-GB" sz="1200" dirty="0" err="1">
                <a:effectLst/>
                <a:latin typeface="Calibri" panose="020F0502020204030204" pitchFamily="34" charset="0"/>
                <a:ea typeface="Calibri" panose="020F0502020204030204" pitchFamily="34" charset="0"/>
                <a:cs typeface="Calibri" panose="020F0502020204030204" pitchFamily="34" charset="0"/>
              </a:rPr>
              <a:t>Hwbcasts</a:t>
            </a:r>
            <a:r>
              <a:rPr lang="en-GB" sz="1200" dirty="0">
                <a:effectLst/>
                <a:latin typeface="Calibri" panose="020F0502020204030204" pitchFamily="34" charset="0"/>
                <a:ea typeface="Calibri" panose="020F0502020204030204" pitchFamily="34" charset="0"/>
                <a:cs typeface="Calibri" panose="020F0502020204030204" pitchFamily="34" charset="0"/>
              </a:rPr>
              <a:t>. These are a range of communications that have been created to provide you with a snapshot of the information and services available to you as a new or returning student. If you haven’t done so already go and check them out on the App.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Calibri" panose="020F0502020204030204" pitchFamily="34" charset="0"/>
              </a:rPr>
              <a:t>Currently you will find information to welcome students to the University, Learning support and money support.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dirty="0"/>
              <a:t>Os cliciwch ar y teils hyn fe welwch ein penodau </a:t>
            </a:r>
            <a:r>
              <a:rPr lang="cy-GB" sz="1000" dirty="0" err="1"/>
              <a:t>Hwbcast</a:t>
            </a:r>
            <a:r>
              <a:rPr lang="cy-GB" sz="1000" dirty="0"/>
              <a:t>. Mae'r rhain yn ystod o gyfathrebiadau sydd wedi'u creu i roi cipolwg o'r wybodaeth a'r gwasanaethau sydd ar gael i chi fel myfyriwr newydd neu fyfyriwr sy'n dychwelyd. Os nad ydych wedi gwneud hynny eisoes ewch i'w wirio ar yr </a:t>
            </a:r>
            <a:r>
              <a:rPr lang="cy-GB" sz="1000" dirty="0" err="1"/>
              <a:t>App</a:t>
            </a:r>
            <a:r>
              <a:rPr lang="cy-GB" sz="1000" dirty="0"/>
              <a:t>.</a:t>
            </a:r>
            <a:endParaRPr lang="en-GB" dirty="0"/>
          </a:p>
          <a:p>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39</a:t>
            </a:fld>
            <a:endParaRPr lang="en-GB"/>
          </a:p>
        </p:txBody>
      </p:sp>
    </p:spTree>
    <p:extLst>
      <p:ext uri="{BB962C8B-B14F-4D97-AF65-F5344CB8AC3E}">
        <p14:creationId xmlns:p14="http://schemas.microsoft.com/office/powerpoint/2010/main" val="949866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put together a series of resources to make getting started with us as easy as possible and help you settle in.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Rydym wedi creu cyfres o adnoddau er mwyn i’w gwneud yn hawdd i chi ddechrau arni a’ch helpu i ymgartrefu gyda ni.</a:t>
            </a:r>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40</a:t>
            </a:fld>
            <a:endParaRPr lang="en-GB"/>
          </a:p>
        </p:txBody>
      </p:sp>
    </p:spTree>
    <p:extLst>
      <p:ext uri="{BB962C8B-B14F-4D97-AF65-F5344CB8AC3E}">
        <p14:creationId xmlns:p14="http://schemas.microsoft.com/office/powerpoint/2010/main" val="1869094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portal is the place where you can contact the Hwb directly and request IT and other university services. You have access to a knowledge base and support articles. You can also report problems and track requests. This can be accessed via your Hwb App.</a:t>
            </a:r>
          </a:p>
          <a:p>
            <a:endParaRPr lang="en-GB" dirty="0"/>
          </a:p>
          <a:p>
            <a:endParaRPr lang="en-GB" dirty="0"/>
          </a:p>
          <a:p>
            <a:r>
              <a:rPr lang="en-GB" dirty="0"/>
              <a:t>Mae </a:t>
            </a:r>
            <a:r>
              <a:rPr lang="en-GB" dirty="0" err="1"/>
              <a:t>porth</a:t>
            </a:r>
            <a:r>
              <a:rPr lang="en-GB" dirty="0"/>
              <a:t> </a:t>
            </a:r>
            <a:r>
              <a:rPr lang="en-GB" dirty="0" err="1"/>
              <a:t>myfyriwr</a:t>
            </a:r>
            <a:r>
              <a:rPr lang="en-GB" dirty="0"/>
              <a:t> </a:t>
            </a:r>
            <a:r>
              <a:rPr lang="en-GB" dirty="0" err="1"/>
              <a:t>yn</a:t>
            </a:r>
            <a:r>
              <a:rPr lang="en-GB" dirty="0"/>
              <a:t> y </a:t>
            </a:r>
            <a:r>
              <a:rPr lang="en-GB" dirty="0" err="1"/>
              <a:t>lle</a:t>
            </a:r>
            <a:r>
              <a:rPr lang="en-GB" dirty="0"/>
              <a:t> </a:t>
            </a:r>
            <a:r>
              <a:rPr lang="en-GB" dirty="0" err="1"/>
              <a:t>rydych</a:t>
            </a:r>
            <a:r>
              <a:rPr lang="en-GB" dirty="0"/>
              <a:t> </a:t>
            </a:r>
            <a:r>
              <a:rPr lang="en-GB" dirty="0" err="1"/>
              <a:t>chi'n</a:t>
            </a:r>
            <a:r>
              <a:rPr lang="en-GB" dirty="0"/>
              <a:t> </a:t>
            </a:r>
            <a:r>
              <a:rPr lang="en-GB" dirty="0" err="1"/>
              <a:t>gallu</a:t>
            </a:r>
            <a:r>
              <a:rPr lang="en-GB" dirty="0"/>
              <a:t> </a:t>
            </a:r>
            <a:r>
              <a:rPr lang="en-GB" dirty="0" err="1"/>
              <a:t>cysylltu</a:t>
            </a:r>
            <a:r>
              <a:rPr lang="en-GB" dirty="0"/>
              <a:t> </a:t>
            </a:r>
            <a:r>
              <a:rPr lang="en-GB" dirty="0" err="1"/>
              <a:t>â'r</a:t>
            </a:r>
            <a:r>
              <a:rPr lang="en-GB" dirty="0"/>
              <a:t> Hwb </a:t>
            </a:r>
            <a:r>
              <a:rPr lang="en-GB" dirty="0" err="1"/>
              <a:t>yn</a:t>
            </a:r>
            <a:r>
              <a:rPr lang="en-GB" dirty="0"/>
              <a:t> </a:t>
            </a:r>
            <a:r>
              <a:rPr lang="en-GB" dirty="0" err="1"/>
              <a:t>uniongyrchol</a:t>
            </a:r>
            <a:r>
              <a:rPr lang="en-GB" dirty="0"/>
              <a:t> a </a:t>
            </a:r>
            <a:r>
              <a:rPr lang="en-GB" dirty="0" err="1"/>
              <a:t>gofyn</a:t>
            </a:r>
            <a:r>
              <a:rPr lang="en-GB" dirty="0"/>
              <a:t> am </a:t>
            </a:r>
            <a:r>
              <a:rPr lang="en-GB" dirty="0" err="1"/>
              <a:t>wasanaethau</a:t>
            </a:r>
            <a:r>
              <a:rPr lang="en-GB" dirty="0"/>
              <a:t> TG a </a:t>
            </a:r>
            <a:r>
              <a:rPr lang="en-GB" dirty="0" err="1"/>
              <a:t>gwasanaethau</a:t>
            </a:r>
            <a:r>
              <a:rPr lang="en-GB" dirty="0"/>
              <a:t> </a:t>
            </a:r>
            <a:r>
              <a:rPr lang="en-GB" dirty="0" err="1"/>
              <a:t>prifysgol</a:t>
            </a:r>
            <a:r>
              <a:rPr lang="en-GB" dirty="0"/>
              <a:t> </a:t>
            </a:r>
            <a:r>
              <a:rPr lang="en-GB" dirty="0" err="1"/>
              <a:t>eraill</a:t>
            </a:r>
            <a:r>
              <a:rPr lang="en-GB" dirty="0"/>
              <a:t>. Mae </a:t>
            </a:r>
            <a:r>
              <a:rPr lang="en-GB" dirty="0" err="1"/>
              <a:t>gennych</a:t>
            </a:r>
            <a:r>
              <a:rPr lang="en-GB" dirty="0"/>
              <a:t> </a:t>
            </a:r>
            <a:r>
              <a:rPr lang="en-GB" dirty="0" err="1"/>
              <a:t>fynediad</a:t>
            </a:r>
            <a:r>
              <a:rPr lang="en-GB" dirty="0"/>
              <a:t> </a:t>
            </a:r>
            <a:r>
              <a:rPr lang="en-GB" dirty="0" err="1"/>
              <a:t>i</a:t>
            </a:r>
            <a:r>
              <a:rPr lang="en-GB" dirty="0"/>
              <a:t> </a:t>
            </a:r>
            <a:r>
              <a:rPr lang="en-GB" dirty="0" err="1"/>
              <a:t>sylfaen</a:t>
            </a:r>
            <a:r>
              <a:rPr lang="en-GB" dirty="0"/>
              <a:t> </a:t>
            </a:r>
            <a:r>
              <a:rPr lang="en-GB" dirty="0" err="1"/>
              <a:t>wybodaeth</a:t>
            </a:r>
            <a:r>
              <a:rPr lang="en-GB" dirty="0"/>
              <a:t> ac </a:t>
            </a:r>
            <a:r>
              <a:rPr lang="en-GB" dirty="0" err="1"/>
              <a:t>erthyglau</a:t>
            </a:r>
            <a:r>
              <a:rPr lang="en-GB" dirty="0"/>
              <a:t> </a:t>
            </a:r>
            <a:r>
              <a:rPr lang="en-GB" dirty="0" err="1"/>
              <a:t>cymorth</a:t>
            </a:r>
            <a:r>
              <a:rPr lang="en-GB" dirty="0"/>
              <a:t>. </a:t>
            </a:r>
            <a:r>
              <a:rPr lang="en-GB" dirty="0" err="1"/>
              <a:t>Gallwch</a:t>
            </a:r>
            <a:r>
              <a:rPr lang="en-GB" dirty="0"/>
              <a:t> </a:t>
            </a:r>
            <a:r>
              <a:rPr lang="en-GB" dirty="0" err="1"/>
              <a:t>hefyd</a:t>
            </a:r>
            <a:r>
              <a:rPr lang="en-GB" dirty="0"/>
              <a:t> </a:t>
            </a:r>
            <a:r>
              <a:rPr lang="en-GB" dirty="0" err="1"/>
              <a:t>riportio</a:t>
            </a:r>
            <a:r>
              <a:rPr lang="en-GB" dirty="0"/>
              <a:t> </a:t>
            </a:r>
            <a:r>
              <a:rPr lang="en-GB" dirty="0" err="1"/>
              <a:t>problemau</a:t>
            </a:r>
            <a:r>
              <a:rPr lang="en-GB" dirty="0"/>
              <a:t> a </a:t>
            </a:r>
            <a:r>
              <a:rPr lang="en-GB" dirty="0" err="1"/>
              <a:t>threfnu</a:t>
            </a:r>
            <a:r>
              <a:rPr lang="en-GB" dirty="0"/>
              <a:t> </a:t>
            </a:r>
            <a:r>
              <a:rPr lang="en-GB" dirty="0" err="1"/>
              <a:t>ceisiadau</a:t>
            </a:r>
            <a:r>
              <a:rPr lang="en-GB" dirty="0"/>
              <a:t>. Gellir </a:t>
            </a:r>
            <a:r>
              <a:rPr lang="en-GB" dirty="0" err="1"/>
              <a:t>cyrchu</a:t>
            </a:r>
            <a:r>
              <a:rPr lang="en-GB" dirty="0"/>
              <a:t> </a:t>
            </a:r>
            <a:r>
              <a:rPr lang="en-GB" dirty="0" err="1"/>
              <a:t>hyn</a:t>
            </a:r>
            <a:r>
              <a:rPr lang="en-GB" dirty="0"/>
              <a:t> </a:t>
            </a:r>
            <a:r>
              <a:rPr lang="en-GB" dirty="0" err="1"/>
              <a:t>drwy'ch</a:t>
            </a:r>
            <a:r>
              <a:rPr lang="en-GB" dirty="0"/>
              <a:t> Ap Hwb.</a:t>
            </a:r>
          </a:p>
        </p:txBody>
      </p:sp>
      <p:sp>
        <p:nvSpPr>
          <p:cNvPr id="4" name="Slide Number Placeholder 3"/>
          <p:cNvSpPr>
            <a:spLocks noGrp="1"/>
          </p:cNvSpPr>
          <p:nvPr>
            <p:ph type="sldNum" sz="quarter" idx="5"/>
          </p:nvPr>
        </p:nvSpPr>
        <p:spPr/>
        <p:txBody>
          <a:bodyPr/>
          <a:lstStyle/>
          <a:p>
            <a:fld id="{9C2DE404-BAD8-4659-BCBA-81C97F5B5B2A}" type="slidenum">
              <a:rPr lang="en-GB" smtClean="0"/>
              <a:t>41</a:t>
            </a:fld>
            <a:endParaRPr lang="en-GB"/>
          </a:p>
        </p:txBody>
      </p:sp>
    </p:spTree>
    <p:extLst>
      <p:ext uri="{BB962C8B-B14F-4D97-AF65-F5344CB8AC3E}">
        <p14:creationId xmlns:p14="http://schemas.microsoft.com/office/powerpoint/2010/main" val="1411151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42</a:t>
            </a:fld>
            <a:endParaRPr lang="en-GB"/>
          </a:p>
        </p:txBody>
      </p:sp>
    </p:spTree>
    <p:extLst>
      <p:ext uri="{BB962C8B-B14F-4D97-AF65-F5344CB8AC3E}">
        <p14:creationId xmlns:p14="http://schemas.microsoft.com/office/powerpoint/2010/main" val="267910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sign up for our social media channels at its where we will post essential information for you and keep you updated on events. We also have specific campus groups you can join on Facebook.</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3118015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7E460-3A48-821C-FAD1-0B2A8207D8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A15303D-DAA8-6BC6-BC42-73BE75B1C6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DF4F3C1-2727-A105-09FB-D760FD5377AD}"/>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5" name="Footer Placeholder 4">
            <a:extLst>
              <a:ext uri="{FF2B5EF4-FFF2-40B4-BE49-F238E27FC236}">
                <a16:creationId xmlns:a16="http://schemas.microsoft.com/office/drawing/2014/main" id="{F2AF9962-2F42-5667-B510-B85FABAB89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619B22-5A3E-69A2-666E-3B357E9BF326}"/>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255422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CAC4F-2AAE-5203-17AB-503AA1EC600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EA7830B-DA85-A481-523F-D2EC128370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6A0E4F-B4C4-7A42-5D25-0EA458566414}"/>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5" name="Footer Placeholder 4">
            <a:extLst>
              <a:ext uri="{FF2B5EF4-FFF2-40B4-BE49-F238E27FC236}">
                <a16:creationId xmlns:a16="http://schemas.microsoft.com/office/drawing/2014/main" id="{A08B7BBA-DA08-ED30-0848-C3D87E8785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7EDD80-5FD0-0A7F-13E7-9F240870AF2B}"/>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1049048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79B25-0D55-33E4-6B2A-F96D065A2C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B7BE01-400D-1AF3-6A84-E8A259F4B5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280C3E-902E-4A7B-26EA-83753CDB8166}"/>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5" name="Footer Placeholder 4">
            <a:extLst>
              <a:ext uri="{FF2B5EF4-FFF2-40B4-BE49-F238E27FC236}">
                <a16:creationId xmlns:a16="http://schemas.microsoft.com/office/drawing/2014/main" id="{0B0627CD-3966-BD9B-5822-DAB625F58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3E85EE-B13D-5DC7-F2BE-4F45D3A2B04C}"/>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3355556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C494A-9502-5597-6B2F-2BF5ADBDA6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507090-C87C-1CE6-65C3-003EE84BB6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5394D3D-CAB2-4BE6-DF9C-9680D2F628C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A40F63C-9C1E-FD87-A6F6-0A48E131CAA7}"/>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6" name="Footer Placeholder 5">
            <a:extLst>
              <a:ext uri="{FF2B5EF4-FFF2-40B4-BE49-F238E27FC236}">
                <a16:creationId xmlns:a16="http://schemas.microsoft.com/office/drawing/2014/main" id="{50A631E7-BBCF-4E9B-98D7-A9732713AB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123DA3-19CA-BD49-F428-46E4FF358421}"/>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3557605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3F6FB-A660-0D4A-FF26-0CCB50786BC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05003-EF70-727A-8A49-4F3CEF722C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48A9673-5344-9295-A2DB-4134C5AE088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DADB738-D0F8-AF9B-530C-5501AD202C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F870080-98B7-A29E-2FAF-E2B41F8487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3B13853-5D7E-68E3-0F0A-CD6A4BA0AF57}"/>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8" name="Footer Placeholder 7">
            <a:extLst>
              <a:ext uri="{FF2B5EF4-FFF2-40B4-BE49-F238E27FC236}">
                <a16:creationId xmlns:a16="http://schemas.microsoft.com/office/drawing/2014/main" id="{E53B5AF5-3C49-4F76-03A2-01D7989B7BB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0F44204-4725-903D-D22E-6A9EC055DCEA}"/>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123360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6F135-1A22-E05E-4A41-A0222EF6CA0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8BE5215-8272-B3F3-7AFB-2F23064E6F18}"/>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4" name="Footer Placeholder 3">
            <a:extLst>
              <a:ext uri="{FF2B5EF4-FFF2-40B4-BE49-F238E27FC236}">
                <a16:creationId xmlns:a16="http://schemas.microsoft.com/office/drawing/2014/main" id="{71FC1917-5099-37F5-DC30-B346604044C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65961F-2046-4FB8-5DB5-EA9E76FDD720}"/>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2054385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C036A2-7E53-2A2E-3CB0-9040E84EB448}"/>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3" name="Footer Placeholder 2">
            <a:extLst>
              <a:ext uri="{FF2B5EF4-FFF2-40B4-BE49-F238E27FC236}">
                <a16:creationId xmlns:a16="http://schemas.microsoft.com/office/drawing/2014/main" id="{3B4ABB45-E6CC-B53D-2491-DFBE2C4F8D4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38F2534-383C-D942-6023-34733E362E44}"/>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1369411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839B4-09EE-2DCC-7F35-3854C691D7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1596DE-C2AF-2AC9-5BD3-ACC6FC1BEE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E4C6EEF-7CAB-16C1-F271-2E3A089671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A55AA9-643D-D02C-8A8F-DFE47BB9F7F1}"/>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6" name="Footer Placeholder 5">
            <a:extLst>
              <a:ext uri="{FF2B5EF4-FFF2-40B4-BE49-F238E27FC236}">
                <a16:creationId xmlns:a16="http://schemas.microsoft.com/office/drawing/2014/main" id="{A477CC21-CF7B-FFE7-F2DD-550E31D25C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32E7E-94AF-5BF6-9169-463BD2A97B1A}"/>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1543066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296B-E499-7787-1164-486685D6B6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C4CF968-8950-9420-0F32-5BE039CB2C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C64067-AE92-A72A-8FCD-F4D5C90C0D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B5EBB6-F35D-6EAA-B63A-BC7E32C52826}"/>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6" name="Footer Placeholder 5">
            <a:extLst>
              <a:ext uri="{FF2B5EF4-FFF2-40B4-BE49-F238E27FC236}">
                <a16:creationId xmlns:a16="http://schemas.microsoft.com/office/drawing/2014/main" id="{7ABC0859-6194-F24B-60FA-0777902FAE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27908C-7A7E-A2B5-233F-5FE05A2E6BE1}"/>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4093079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F209A-31AC-1415-540A-D725B59BC9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B59119-F80A-41C3-32C9-67412F3D33A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F02BA3-3985-E151-6F9A-A23177997B0C}"/>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5" name="Footer Placeholder 4">
            <a:extLst>
              <a:ext uri="{FF2B5EF4-FFF2-40B4-BE49-F238E27FC236}">
                <a16:creationId xmlns:a16="http://schemas.microsoft.com/office/drawing/2014/main" id="{F8F1C3F0-C55E-9387-0A17-5A135772F3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4742B7-AC3A-9642-EEE0-04E9ABE15C94}"/>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2699564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4D0A95-D88A-2F30-5FF6-B2AB1A82C2B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AD3B4B-97CC-A7A6-A763-C89B73AC484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8332D3-7748-3A31-5936-1E98FE30C91B}"/>
              </a:ext>
            </a:extLst>
          </p:cNvPr>
          <p:cNvSpPr>
            <a:spLocks noGrp="1"/>
          </p:cNvSpPr>
          <p:nvPr>
            <p:ph type="dt" sz="half" idx="10"/>
          </p:nvPr>
        </p:nvSpPr>
        <p:spPr/>
        <p:txBody>
          <a:bodyPr/>
          <a:lstStyle/>
          <a:p>
            <a:fld id="{150B77C5-ECBB-054F-8CA4-7DF71A2A640E}" type="datetimeFigureOut">
              <a:rPr lang="en-US" smtClean="0"/>
              <a:t>9/25/26</a:t>
            </a:fld>
            <a:endParaRPr lang="en-US"/>
          </a:p>
        </p:txBody>
      </p:sp>
      <p:sp>
        <p:nvSpPr>
          <p:cNvPr id="5" name="Footer Placeholder 4">
            <a:extLst>
              <a:ext uri="{FF2B5EF4-FFF2-40B4-BE49-F238E27FC236}">
                <a16:creationId xmlns:a16="http://schemas.microsoft.com/office/drawing/2014/main" id="{AFBDA73D-4495-AC32-5E91-DE160272E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25705A-8C5F-8391-A14D-9CCC36C86A62}"/>
              </a:ext>
            </a:extLst>
          </p:cNvPr>
          <p:cNvSpPr>
            <a:spLocks noGrp="1"/>
          </p:cNvSpPr>
          <p:nvPr>
            <p:ph type="sldNum" sz="quarter" idx="12"/>
          </p:nvPr>
        </p:nvSpPr>
        <p:spPr/>
        <p:txBody>
          <a:bodyPr/>
          <a:lstStyle/>
          <a:p>
            <a:fld id="{B5164A8E-F70B-D04B-9202-2CDF1B5E995F}" type="slidenum">
              <a:rPr lang="en-US" smtClean="0"/>
              <a:t>‹#›</a:t>
            </a:fld>
            <a:endParaRPr lang="en-US"/>
          </a:p>
        </p:txBody>
      </p:sp>
    </p:spTree>
    <p:extLst>
      <p:ext uri="{BB962C8B-B14F-4D97-AF65-F5344CB8AC3E}">
        <p14:creationId xmlns:p14="http://schemas.microsoft.com/office/powerpoint/2010/main" val="6721252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17867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944389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BAECDF-BF71-E21E-C245-AF44F93C20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D5A4084-B6D9-F49A-9DBF-33D1E34CE6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AE514-4149-1040-BB8E-5D9A3F30E4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0B77C5-ECBB-054F-8CA4-7DF71A2A640E}" type="datetimeFigureOut">
              <a:rPr lang="en-US" smtClean="0"/>
              <a:t>9/25/26</a:t>
            </a:fld>
            <a:endParaRPr lang="en-US"/>
          </a:p>
        </p:txBody>
      </p:sp>
      <p:sp>
        <p:nvSpPr>
          <p:cNvPr id="5" name="Footer Placeholder 4">
            <a:extLst>
              <a:ext uri="{FF2B5EF4-FFF2-40B4-BE49-F238E27FC236}">
                <a16:creationId xmlns:a16="http://schemas.microsoft.com/office/drawing/2014/main" id="{0A964639-4C42-1B7B-A44F-3143DAF500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69D9FFB-5A22-5307-EB2C-5872AF2597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164A8E-F70B-D04B-9202-2CDF1B5E995F}" type="slidenum">
              <a:rPr lang="en-US" smtClean="0"/>
              <a:t>‹#›</a:t>
            </a:fld>
            <a:endParaRPr lang="en-US"/>
          </a:p>
        </p:txBody>
      </p:sp>
    </p:spTree>
    <p:extLst>
      <p:ext uri="{BB962C8B-B14F-4D97-AF65-F5344CB8AC3E}">
        <p14:creationId xmlns:p14="http://schemas.microsoft.com/office/powerpoint/2010/main" val="2499255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hyperlink" Target="mailto:Dafydd.Williams@uwtsd.ac.uk" TargetMode="External"/><Relationship Id="rId3" Type="http://schemas.openxmlformats.org/officeDocument/2006/relationships/hyperlink" Target="mailto:Lyndon.Davies@uwtsd.ac.uk" TargetMode="External"/><Relationship Id="rId7" Type="http://schemas.openxmlformats.org/officeDocument/2006/relationships/hyperlink" Target="mailto:Morwenna.chapman@uwtsd.ac.uk" TargetMode="External"/><Relationship Id="rId2" Type="http://schemas.openxmlformats.org/officeDocument/2006/relationships/hyperlink" Target="mailto:Lloyd.james@uwtsd.ac.uk" TargetMode="External"/><Relationship Id="rId1" Type="http://schemas.openxmlformats.org/officeDocument/2006/relationships/slideLayout" Target="../slideLayouts/slideLayout2.xml"/><Relationship Id="rId6" Type="http://schemas.openxmlformats.org/officeDocument/2006/relationships/hyperlink" Target="mailto:Stacey.Poultney@uwtsd.ac.uk" TargetMode="External"/><Relationship Id="rId11" Type="http://schemas.openxmlformats.org/officeDocument/2006/relationships/hyperlink" Target="mailto:adam.shailer@uwtsd.ac.uk" TargetMode="External"/><Relationship Id="rId5" Type="http://schemas.openxmlformats.org/officeDocument/2006/relationships/hyperlink" Target="mailto:owen.leutchford@uwtsd.ac.uk" TargetMode="External"/><Relationship Id="rId10" Type="http://schemas.openxmlformats.org/officeDocument/2006/relationships/hyperlink" Target="mailto:natasha.john@uwtsd.ac.uk" TargetMode="External"/><Relationship Id="rId4" Type="http://schemas.openxmlformats.org/officeDocument/2006/relationships/hyperlink" Target="mailto:Colin.Telford@uwtsd.ac.uk" TargetMode="External"/><Relationship Id="rId9" Type="http://schemas.openxmlformats.org/officeDocument/2006/relationships/hyperlink" Target="mailto:eugene.battini@uwtsd.ac.uk"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uwtsd.ac.uk/study/fees-and-finance/postgraduate-fees/postgraduate-funding-and-support"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4.jpe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5.png"/><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6.pn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24.png"/><Relationship Id="rId4" Type="http://schemas.openxmlformats.org/officeDocument/2006/relationships/hyperlink" Target="mailto:1234567@student.uwtsd.ac.uk"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C9531E5-0FEF-ACA4-C541-07BC52877FF5}"/>
              </a:ext>
            </a:extLst>
          </p:cNvPr>
          <p:cNvSpPr>
            <a:spLocks noGrp="1"/>
          </p:cNvSpPr>
          <p:nvPr>
            <p:ph type="ctrTitle"/>
          </p:nvPr>
        </p:nvSpPr>
        <p:spPr>
          <a:xfrm>
            <a:off x="1314824" y="735106"/>
            <a:ext cx="10053763" cy="2928470"/>
          </a:xfrm>
        </p:spPr>
        <p:txBody>
          <a:bodyPr anchor="b">
            <a:normAutofit/>
          </a:bodyPr>
          <a:lstStyle/>
          <a:p>
            <a:pPr algn="l"/>
            <a:r>
              <a:rPr lang="en-US" sz="4800" dirty="0">
                <a:solidFill>
                  <a:srgbClr val="FFFFFF"/>
                </a:solidFill>
              </a:rPr>
              <a:t>MA Contemporary Dialogues</a:t>
            </a:r>
            <a:br>
              <a:rPr lang="en-US" sz="4800" dirty="0">
                <a:solidFill>
                  <a:srgbClr val="FFFFFF"/>
                </a:solidFill>
              </a:rPr>
            </a:br>
            <a:r>
              <a:rPr lang="en-US" sz="4800" dirty="0">
                <a:solidFill>
                  <a:srgbClr val="FFFFFF"/>
                </a:solidFill>
              </a:rPr>
              <a:t>2026 / 2027</a:t>
            </a:r>
          </a:p>
        </p:txBody>
      </p:sp>
    </p:spTree>
    <p:extLst>
      <p:ext uri="{BB962C8B-B14F-4D97-AF65-F5344CB8AC3E}">
        <p14:creationId xmlns:p14="http://schemas.microsoft.com/office/powerpoint/2010/main" val="1523993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A0BA6-9FE9-999C-3421-BFC80DB784FC}"/>
              </a:ext>
            </a:extLst>
          </p:cNvPr>
          <p:cNvSpPr>
            <a:spLocks noGrp="1"/>
          </p:cNvSpPr>
          <p:nvPr>
            <p:ph type="title"/>
          </p:nvPr>
        </p:nvSpPr>
        <p:spPr>
          <a:xfrm>
            <a:off x="586478" y="1683756"/>
            <a:ext cx="3115265" cy="2396359"/>
          </a:xfrm>
        </p:spPr>
        <p:txBody>
          <a:bodyPr anchor="b">
            <a:normAutofit/>
          </a:bodyPr>
          <a:lstStyle/>
          <a:p>
            <a:pPr algn="r"/>
            <a:r>
              <a:rPr lang="en-US" sz="1900">
                <a:solidFill>
                  <a:srgbClr val="FFFFFF"/>
                </a:solidFill>
              </a:rPr>
              <a:t>Staff Introductions………Academic staff</a:t>
            </a:r>
          </a:p>
        </p:txBody>
      </p:sp>
      <p:graphicFrame>
        <p:nvGraphicFramePr>
          <p:cNvPr id="17" name="Content Placeholder 3">
            <a:extLst>
              <a:ext uri="{FF2B5EF4-FFF2-40B4-BE49-F238E27FC236}">
                <a16:creationId xmlns:a16="http://schemas.microsoft.com/office/drawing/2014/main" id="{D1D33BD0-BEFC-F3ED-B8EB-A2BB277C75AC}"/>
              </a:ext>
            </a:extLst>
          </p:cNvPr>
          <p:cNvGraphicFramePr>
            <a:graphicFrameLocks noGrp="1"/>
          </p:cNvGraphicFramePr>
          <p:nvPr>
            <p:ph idx="1"/>
            <p:extLst>
              <p:ext uri="{D42A27DB-BD31-4B8C-83A1-F6EECF244321}">
                <p14:modId xmlns:p14="http://schemas.microsoft.com/office/powerpoint/2010/main" val="9788785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4217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31B23-E029-24A8-DA0C-58430C74CC02}"/>
              </a:ext>
            </a:extLst>
          </p:cNvPr>
          <p:cNvSpPr>
            <a:spLocks noGrp="1"/>
          </p:cNvSpPr>
          <p:nvPr>
            <p:ph type="title"/>
          </p:nvPr>
        </p:nvSpPr>
        <p:spPr/>
        <p:txBody>
          <a:bodyPr/>
          <a:lstStyle/>
          <a:p>
            <a:r>
              <a:rPr lang="en-US" dirty="0"/>
              <a:t>Module Leads </a:t>
            </a:r>
          </a:p>
        </p:txBody>
      </p:sp>
      <p:graphicFrame>
        <p:nvGraphicFramePr>
          <p:cNvPr id="5" name="Content Placeholder 2">
            <a:extLst>
              <a:ext uri="{FF2B5EF4-FFF2-40B4-BE49-F238E27FC236}">
                <a16:creationId xmlns:a16="http://schemas.microsoft.com/office/drawing/2014/main" id="{EF0CE443-730F-B490-D9D4-CB25DABD46F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772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67E81-61D9-779D-76DC-FBADC455D05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Technical Staff &amp; workshop access</a:t>
            </a:r>
          </a:p>
        </p:txBody>
      </p:sp>
      <p:sp>
        <p:nvSpPr>
          <p:cNvPr id="3" name="Content Placeholder 2">
            <a:extLst>
              <a:ext uri="{FF2B5EF4-FFF2-40B4-BE49-F238E27FC236}">
                <a16:creationId xmlns:a16="http://schemas.microsoft.com/office/drawing/2014/main" id="{5DBA50C7-4B70-787C-EB09-A6B6201CF220}"/>
              </a:ext>
            </a:extLst>
          </p:cNvPr>
          <p:cNvSpPr>
            <a:spLocks noGrp="1"/>
          </p:cNvSpPr>
          <p:nvPr>
            <p:ph idx="1"/>
          </p:nvPr>
        </p:nvSpPr>
        <p:spPr>
          <a:xfrm>
            <a:off x="4810259" y="649480"/>
            <a:ext cx="6555347" cy="5546047"/>
          </a:xfrm>
        </p:spPr>
        <p:txBody>
          <a:bodyPr anchor="ctr">
            <a:normAutofit/>
          </a:bodyPr>
          <a:lstStyle/>
          <a:p>
            <a:r>
              <a:rPr lang="en-US" sz="2000" dirty="0"/>
              <a:t>Inductions will be arranged for specialist students.</a:t>
            </a:r>
          </a:p>
          <a:p>
            <a:r>
              <a:rPr lang="en-US" sz="2000" dirty="0"/>
              <a:t>Technicians are first point of contact as below:</a:t>
            </a:r>
          </a:p>
          <a:p>
            <a:endParaRPr lang="en-US" sz="2000" dirty="0"/>
          </a:p>
          <a:p>
            <a:r>
              <a:rPr lang="en-US" sz="2000" dirty="0"/>
              <a:t>Textiles – </a:t>
            </a:r>
            <a:r>
              <a:rPr lang="en-US" sz="2000" dirty="0">
                <a:hlinkClick r:id="rId2"/>
              </a:rPr>
              <a:t>Lloyd.james@uwtsd.ac.uk</a:t>
            </a:r>
            <a:endParaRPr lang="en-US" sz="2000" dirty="0"/>
          </a:p>
          <a:p>
            <a:r>
              <a:rPr lang="en-US" sz="2000" dirty="0"/>
              <a:t>Ceramics – </a:t>
            </a:r>
            <a:r>
              <a:rPr lang="en-US" sz="2000" dirty="0">
                <a:hlinkClick r:id="rId3"/>
              </a:rPr>
              <a:t>Lyndon.Davies@uwtsd.ac.uk</a:t>
            </a:r>
            <a:r>
              <a:rPr lang="en-US" sz="2000" dirty="0"/>
              <a:t> </a:t>
            </a:r>
          </a:p>
          <a:p>
            <a:r>
              <a:rPr lang="en-US" sz="2000" dirty="0"/>
              <a:t>Glass – </a:t>
            </a:r>
            <a:r>
              <a:rPr lang="en-US" sz="2000" dirty="0">
                <a:hlinkClick r:id="rId4"/>
              </a:rPr>
              <a:t>Colin.Telford@uwtsd.ac.uk</a:t>
            </a:r>
            <a:r>
              <a:rPr lang="en-US" sz="2000" dirty="0"/>
              <a:t>  </a:t>
            </a:r>
            <a:r>
              <a:rPr lang="en-US" sz="2000" dirty="0">
                <a:hlinkClick r:id="rId5"/>
              </a:rPr>
              <a:t>owen.leutchford@uwtsd.ac.uk</a:t>
            </a:r>
            <a:r>
              <a:rPr lang="en-US" sz="2000" dirty="0"/>
              <a:t> </a:t>
            </a:r>
          </a:p>
          <a:p>
            <a:pPr marL="0" indent="0">
              <a:buNone/>
            </a:pPr>
            <a:r>
              <a:rPr lang="en-US" sz="2000" dirty="0"/>
              <a:t>    </a:t>
            </a:r>
            <a:r>
              <a:rPr lang="en-US" sz="2000" dirty="0">
                <a:hlinkClick r:id="rId6"/>
              </a:rPr>
              <a:t>Stacey.Poultney@uwtsd.ac.uk</a:t>
            </a:r>
            <a:r>
              <a:rPr lang="en-US" sz="2000" dirty="0"/>
              <a:t> </a:t>
            </a:r>
          </a:p>
          <a:p>
            <a:r>
              <a:rPr lang="en-US" sz="2000" dirty="0"/>
              <a:t>Print – </a:t>
            </a:r>
            <a:r>
              <a:rPr lang="en-US" sz="2000" dirty="0">
                <a:hlinkClick r:id="rId7"/>
              </a:rPr>
              <a:t>Morwenna.chapman@uwtsd.ac.uk</a:t>
            </a:r>
            <a:r>
              <a:rPr lang="en-US" sz="2000" dirty="0"/>
              <a:t> </a:t>
            </a:r>
          </a:p>
          <a:p>
            <a:r>
              <a:rPr lang="en-US" sz="2000" dirty="0"/>
              <a:t>Photography – </a:t>
            </a:r>
            <a:r>
              <a:rPr lang="en-US" sz="2000" dirty="0">
                <a:hlinkClick r:id="rId8"/>
              </a:rPr>
              <a:t>Dafydd.Williams@uwtsd.ac.uk</a:t>
            </a:r>
            <a:r>
              <a:rPr lang="en-US" sz="2000" dirty="0"/>
              <a:t> </a:t>
            </a:r>
          </a:p>
          <a:p>
            <a:r>
              <a:rPr lang="en-US" sz="2000" dirty="0"/>
              <a:t>Wood workshop – </a:t>
            </a:r>
            <a:r>
              <a:rPr lang="en-US" sz="2000" dirty="0">
                <a:hlinkClick r:id="rId9"/>
              </a:rPr>
              <a:t>eugene.battini@uwtsd.ac.uk</a:t>
            </a:r>
            <a:r>
              <a:rPr lang="en-US" sz="2000" dirty="0"/>
              <a:t> </a:t>
            </a:r>
          </a:p>
          <a:p>
            <a:r>
              <a:rPr lang="en-US" sz="2000" dirty="0"/>
              <a:t>Visual Communication – </a:t>
            </a:r>
            <a:r>
              <a:rPr lang="en-US" sz="2000" dirty="0">
                <a:hlinkClick r:id="rId10"/>
              </a:rPr>
              <a:t>natasha.john@uwtsd.ac.uk</a:t>
            </a:r>
            <a:endParaRPr lang="en-US" sz="2000" dirty="0"/>
          </a:p>
          <a:p>
            <a:r>
              <a:rPr lang="en-US" sz="2000" dirty="0"/>
              <a:t>Digital film / sound – </a:t>
            </a:r>
            <a:r>
              <a:rPr lang="en-US" sz="2000" dirty="0">
                <a:hlinkClick r:id="rId11"/>
              </a:rPr>
              <a:t>adam.shailer@uwtsd.ac.uk</a:t>
            </a:r>
            <a:r>
              <a:rPr lang="en-US" sz="2000" dirty="0"/>
              <a:t>  </a:t>
            </a:r>
          </a:p>
          <a:p>
            <a:endParaRPr lang="en-US" sz="2000" dirty="0"/>
          </a:p>
          <a:p>
            <a:endParaRPr lang="en-US" sz="2000" dirty="0"/>
          </a:p>
        </p:txBody>
      </p:sp>
    </p:spTree>
    <p:extLst>
      <p:ext uri="{BB962C8B-B14F-4D97-AF65-F5344CB8AC3E}">
        <p14:creationId xmlns:p14="http://schemas.microsoft.com/office/powerpoint/2010/main" val="2480097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1EEE6-35E2-18D0-E45B-AFA9A5BC42C9}"/>
              </a:ext>
            </a:extLst>
          </p:cNvPr>
          <p:cNvSpPr>
            <a:spLocks noGrp="1"/>
          </p:cNvSpPr>
          <p:nvPr>
            <p:ph type="title"/>
          </p:nvPr>
        </p:nvSpPr>
        <p:spPr>
          <a:xfrm>
            <a:off x="838200" y="290984"/>
            <a:ext cx="10789508" cy="1325563"/>
          </a:xfrm>
        </p:spPr>
        <p:txBody>
          <a:bodyPr>
            <a:normAutofit fontScale="90000"/>
          </a:bodyPr>
          <a:lstStyle/>
          <a:p>
            <a:br>
              <a:rPr lang="en-US" dirty="0"/>
            </a:br>
            <a:r>
              <a:rPr lang="en-US" dirty="0"/>
              <a:t>18-month (Full-time)                 12-month (Full-time)</a:t>
            </a:r>
            <a:br>
              <a:rPr lang="en-US" dirty="0"/>
            </a:br>
            <a:r>
              <a:rPr lang="en-US" dirty="0"/>
              <a:t>36-month (Part-time)</a:t>
            </a:r>
            <a:br>
              <a:rPr lang="en-US" dirty="0"/>
            </a:br>
            <a:endParaRPr lang="en-US" dirty="0"/>
          </a:p>
        </p:txBody>
      </p:sp>
      <p:graphicFrame>
        <p:nvGraphicFramePr>
          <p:cNvPr id="5" name="Content Placeholder 2">
            <a:extLst>
              <a:ext uri="{FF2B5EF4-FFF2-40B4-BE49-F238E27FC236}">
                <a16:creationId xmlns:a16="http://schemas.microsoft.com/office/drawing/2014/main" id="{4EA2B645-B32F-CC80-3937-C8E8ED03008C}"/>
              </a:ext>
            </a:extLst>
          </p:cNvPr>
          <p:cNvGraphicFramePr>
            <a:graphicFrameLocks noGrp="1"/>
          </p:cNvGraphicFramePr>
          <p:nvPr>
            <p:ph idx="1"/>
            <p:extLst>
              <p:ext uri="{D42A27DB-BD31-4B8C-83A1-F6EECF244321}">
                <p14:modId xmlns:p14="http://schemas.microsoft.com/office/powerpoint/2010/main" val="39839359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3940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E29BC-4EEE-8321-BB10-E6CFE03974E6}"/>
              </a:ext>
            </a:extLst>
          </p:cNvPr>
          <p:cNvSpPr>
            <a:spLocks noGrp="1"/>
          </p:cNvSpPr>
          <p:nvPr>
            <p:ph type="title"/>
          </p:nvPr>
        </p:nvSpPr>
        <p:spPr/>
        <p:txBody>
          <a:bodyPr/>
          <a:lstStyle/>
          <a:p>
            <a:r>
              <a:rPr lang="en-US" dirty="0"/>
              <a:t> </a:t>
            </a:r>
          </a:p>
        </p:txBody>
      </p:sp>
      <p:sp>
        <p:nvSpPr>
          <p:cNvPr id="12" name="Rectangle 11">
            <a:extLst>
              <a:ext uri="{FF2B5EF4-FFF2-40B4-BE49-F238E27FC236}">
                <a16:creationId xmlns:a16="http://schemas.microsoft.com/office/drawing/2014/main" id="{D1B4975D-31DB-91D3-BC87-7D914400ED69}"/>
              </a:ext>
            </a:extLst>
          </p:cNvPr>
          <p:cNvSpPr/>
          <p:nvPr/>
        </p:nvSpPr>
        <p:spPr>
          <a:xfrm>
            <a:off x="334566" y="4500562"/>
            <a:ext cx="3674268" cy="1428749"/>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Coexistent Perspectives</a:t>
            </a:r>
          </a:p>
          <a:p>
            <a:pPr algn="ctr"/>
            <a:r>
              <a:rPr lang="en-US" dirty="0"/>
              <a:t>(4000-word essay)</a:t>
            </a:r>
          </a:p>
          <a:p>
            <a:pPr algn="ctr"/>
            <a:r>
              <a:rPr lang="en-US" dirty="0"/>
              <a:t>20 Credits</a:t>
            </a:r>
          </a:p>
        </p:txBody>
      </p:sp>
      <p:sp>
        <p:nvSpPr>
          <p:cNvPr id="13" name="Rectangle 12">
            <a:extLst>
              <a:ext uri="{FF2B5EF4-FFF2-40B4-BE49-F238E27FC236}">
                <a16:creationId xmlns:a16="http://schemas.microsoft.com/office/drawing/2014/main" id="{F9982738-1EDB-F04B-A5E5-3E84654A6095}"/>
              </a:ext>
            </a:extLst>
          </p:cNvPr>
          <p:cNvSpPr/>
          <p:nvPr/>
        </p:nvSpPr>
        <p:spPr>
          <a:xfrm>
            <a:off x="2192538" y="3052388"/>
            <a:ext cx="1816296" cy="1191000"/>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1600" dirty="0"/>
          </a:p>
          <a:p>
            <a:pPr algn="ctr"/>
            <a:r>
              <a:rPr lang="en-US" sz="1600" dirty="0"/>
              <a:t>Collaborative Dialogues</a:t>
            </a:r>
          </a:p>
          <a:p>
            <a:pPr algn="ctr"/>
            <a:r>
              <a:rPr lang="en-US" sz="1600" dirty="0"/>
              <a:t>(Practical)</a:t>
            </a:r>
          </a:p>
          <a:p>
            <a:pPr algn="ctr"/>
            <a:r>
              <a:rPr lang="en-US" sz="1600" dirty="0"/>
              <a:t>20 Credits</a:t>
            </a:r>
          </a:p>
          <a:p>
            <a:pPr algn="ctr"/>
            <a:endParaRPr lang="en-US" dirty="0"/>
          </a:p>
        </p:txBody>
      </p:sp>
      <p:sp>
        <p:nvSpPr>
          <p:cNvPr id="14" name="Rectangle 13">
            <a:extLst>
              <a:ext uri="{FF2B5EF4-FFF2-40B4-BE49-F238E27FC236}">
                <a16:creationId xmlns:a16="http://schemas.microsoft.com/office/drawing/2014/main" id="{03BDBC7D-42D8-F103-7F6F-9351E24A293E}"/>
              </a:ext>
            </a:extLst>
          </p:cNvPr>
          <p:cNvSpPr/>
          <p:nvPr/>
        </p:nvSpPr>
        <p:spPr>
          <a:xfrm>
            <a:off x="334566" y="3052387"/>
            <a:ext cx="1816296" cy="1191001"/>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Thought Experiment</a:t>
            </a:r>
          </a:p>
          <a:p>
            <a:pPr algn="ctr"/>
            <a:r>
              <a:rPr lang="en-US" sz="1600" dirty="0"/>
              <a:t>(Practical)</a:t>
            </a:r>
          </a:p>
          <a:p>
            <a:pPr algn="ctr"/>
            <a:r>
              <a:rPr lang="en-US" sz="1600" dirty="0"/>
              <a:t>20 Credits</a:t>
            </a:r>
          </a:p>
        </p:txBody>
      </p:sp>
      <p:sp>
        <p:nvSpPr>
          <p:cNvPr id="16" name="Rectangle 15">
            <a:extLst>
              <a:ext uri="{FF2B5EF4-FFF2-40B4-BE49-F238E27FC236}">
                <a16:creationId xmlns:a16="http://schemas.microsoft.com/office/drawing/2014/main" id="{39F1CB31-D8FF-437E-FF2A-7976848ECAC4}"/>
              </a:ext>
            </a:extLst>
          </p:cNvPr>
          <p:cNvSpPr/>
          <p:nvPr/>
        </p:nvSpPr>
        <p:spPr>
          <a:xfrm>
            <a:off x="334566" y="2223291"/>
            <a:ext cx="3674268" cy="619932"/>
          </a:xfrm>
          <a:prstGeom prst="rect">
            <a:avLst/>
          </a:prstGeo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Semester 1 – Full Time</a:t>
            </a:r>
          </a:p>
          <a:p>
            <a:pPr algn="ctr"/>
            <a:r>
              <a:rPr lang="en-US" dirty="0"/>
              <a:t>Year 1 – Part Time</a:t>
            </a:r>
          </a:p>
        </p:txBody>
      </p:sp>
      <p:sp>
        <p:nvSpPr>
          <p:cNvPr id="18" name="Rectangle 17">
            <a:extLst>
              <a:ext uri="{FF2B5EF4-FFF2-40B4-BE49-F238E27FC236}">
                <a16:creationId xmlns:a16="http://schemas.microsoft.com/office/drawing/2014/main" id="{2572D909-C913-73A1-C557-0A613950D416}"/>
              </a:ext>
            </a:extLst>
          </p:cNvPr>
          <p:cNvSpPr/>
          <p:nvPr/>
        </p:nvSpPr>
        <p:spPr>
          <a:xfrm>
            <a:off x="4207073" y="2233411"/>
            <a:ext cx="3674268" cy="619932"/>
          </a:xfrm>
          <a:prstGeom prst="rect">
            <a:avLst/>
          </a:prstGeo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Semester 2 – Full Time</a:t>
            </a:r>
          </a:p>
          <a:p>
            <a:pPr algn="ctr"/>
            <a:r>
              <a:rPr lang="en-US" dirty="0"/>
              <a:t>Year 2 – Part Time</a:t>
            </a:r>
          </a:p>
        </p:txBody>
      </p:sp>
      <p:sp>
        <p:nvSpPr>
          <p:cNvPr id="19" name="Rectangle 18">
            <a:extLst>
              <a:ext uri="{FF2B5EF4-FFF2-40B4-BE49-F238E27FC236}">
                <a16:creationId xmlns:a16="http://schemas.microsoft.com/office/drawing/2014/main" id="{05E6B695-B573-7967-21A8-7E3870F3F63C}"/>
              </a:ext>
            </a:extLst>
          </p:cNvPr>
          <p:cNvSpPr/>
          <p:nvPr/>
        </p:nvSpPr>
        <p:spPr>
          <a:xfrm>
            <a:off x="8079580" y="2233411"/>
            <a:ext cx="3674268" cy="619932"/>
          </a:xfrm>
          <a:prstGeom prst="rect">
            <a:avLst/>
          </a:prstGeo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Semester 3 – Full-Time</a:t>
            </a:r>
          </a:p>
          <a:p>
            <a:pPr algn="ctr"/>
            <a:r>
              <a:rPr lang="en-US" dirty="0"/>
              <a:t>Year 3 – Part Time</a:t>
            </a:r>
          </a:p>
        </p:txBody>
      </p:sp>
      <p:sp>
        <p:nvSpPr>
          <p:cNvPr id="20" name="Rectangle 19">
            <a:extLst>
              <a:ext uri="{FF2B5EF4-FFF2-40B4-BE49-F238E27FC236}">
                <a16:creationId xmlns:a16="http://schemas.microsoft.com/office/drawing/2014/main" id="{AB71E1AE-370E-4EF0-4F1A-B830DB4411AC}"/>
              </a:ext>
            </a:extLst>
          </p:cNvPr>
          <p:cNvSpPr/>
          <p:nvPr/>
        </p:nvSpPr>
        <p:spPr>
          <a:xfrm>
            <a:off x="4207073" y="3101845"/>
            <a:ext cx="3674268" cy="2827467"/>
          </a:xfrm>
          <a:prstGeom prst="rect">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Explorative Research &amp; Praxis</a:t>
            </a:r>
          </a:p>
          <a:p>
            <a:pPr algn="ctr"/>
            <a:r>
              <a:rPr lang="en-US" dirty="0"/>
              <a:t>(Practical)</a:t>
            </a:r>
          </a:p>
          <a:p>
            <a:pPr algn="ctr"/>
            <a:r>
              <a:rPr lang="en-US" dirty="0"/>
              <a:t>60 Credit module</a:t>
            </a:r>
          </a:p>
          <a:p>
            <a:pPr algn="ctr"/>
            <a:endParaRPr lang="en-US" dirty="0"/>
          </a:p>
        </p:txBody>
      </p:sp>
      <p:sp>
        <p:nvSpPr>
          <p:cNvPr id="21" name="Rectangle 20">
            <a:extLst>
              <a:ext uri="{FF2B5EF4-FFF2-40B4-BE49-F238E27FC236}">
                <a16:creationId xmlns:a16="http://schemas.microsoft.com/office/drawing/2014/main" id="{FAEF4BD4-63AF-145B-4695-94279FCDA6DE}"/>
              </a:ext>
            </a:extLst>
          </p:cNvPr>
          <p:cNvSpPr/>
          <p:nvPr/>
        </p:nvSpPr>
        <p:spPr>
          <a:xfrm>
            <a:off x="8079580" y="3123825"/>
            <a:ext cx="3674268" cy="2805487"/>
          </a:xfrm>
          <a:prstGeom prst="rect">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Confirmative Praxis</a:t>
            </a:r>
          </a:p>
          <a:p>
            <a:pPr algn="ctr"/>
            <a:r>
              <a:rPr lang="en-US" dirty="0"/>
              <a:t>(Practical &amp; Written report)</a:t>
            </a:r>
          </a:p>
          <a:p>
            <a:pPr algn="ctr"/>
            <a:r>
              <a:rPr lang="en-US" dirty="0"/>
              <a:t>60 Credits</a:t>
            </a:r>
          </a:p>
        </p:txBody>
      </p:sp>
      <p:sp>
        <p:nvSpPr>
          <p:cNvPr id="22" name="TextBox 21">
            <a:extLst>
              <a:ext uri="{FF2B5EF4-FFF2-40B4-BE49-F238E27FC236}">
                <a16:creationId xmlns:a16="http://schemas.microsoft.com/office/drawing/2014/main" id="{03510D63-B6BD-676F-6E72-C1DA4B85D0EA}"/>
              </a:ext>
            </a:extLst>
          </p:cNvPr>
          <p:cNvSpPr txBox="1"/>
          <p:nvPr/>
        </p:nvSpPr>
        <p:spPr>
          <a:xfrm>
            <a:off x="334566" y="635703"/>
            <a:ext cx="9438084" cy="1231106"/>
          </a:xfrm>
          <a:prstGeom prst="rect">
            <a:avLst/>
          </a:prstGeom>
          <a:noFill/>
        </p:spPr>
        <p:txBody>
          <a:bodyPr wrap="square" rtlCol="0">
            <a:spAutoFit/>
          </a:bodyPr>
          <a:lstStyle/>
          <a:p>
            <a:r>
              <a:rPr lang="en-US" sz="2800" dirty="0"/>
              <a:t>Contemporary Dialogues Module Map for:</a:t>
            </a:r>
          </a:p>
          <a:p>
            <a:r>
              <a:rPr lang="en-US" sz="2800" dirty="0"/>
              <a:t>18-month </a:t>
            </a:r>
            <a:r>
              <a:rPr lang="en-US" sz="2800" dirty="0" err="1"/>
              <a:t>programmes</a:t>
            </a:r>
            <a:r>
              <a:rPr lang="en-US" sz="2800" dirty="0"/>
              <a:t> &amp; 36-month (Part-time) </a:t>
            </a:r>
            <a:r>
              <a:rPr lang="en-US" sz="2800" dirty="0" err="1"/>
              <a:t>programmes</a:t>
            </a:r>
            <a:endParaRPr lang="en-US" sz="2800" dirty="0"/>
          </a:p>
          <a:p>
            <a:endParaRPr lang="en-US" dirty="0"/>
          </a:p>
        </p:txBody>
      </p:sp>
    </p:spTree>
    <p:extLst>
      <p:ext uri="{BB962C8B-B14F-4D97-AF65-F5344CB8AC3E}">
        <p14:creationId xmlns:p14="http://schemas.microsoft.com/office/powerpoint/2010/main" val="1211479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00E596-5F57-3D2A-8517-0A815DCE100C}"/>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 </a:t>
            </a:r>
            <a:endParaRPr lang="en-US" dirty="0"/>
          </a:p>
        </p:txBody>
      </p:sp>
      <p:sp>
        <p:nvSpPr>
          <p:cNvPr id="5" name="Rectangle 4">
            <a:extLst>
              <a:ext uri="{FF2B5EF4-FFF2-40B4-BE49-F238E27FC236}">
                <a16:creationId xmlns:a16="http://schemas.microsoft.com/office/drawing/2014/main" id="{B3087B21-ADDD-6B32-EC2B-4E79EFF89597}"/>
              </a:ext>
            </a:extLst>
          </p:cNvPr>
          <p:cNvSpPr/>
          <p:nvPr/>
        </p:nvSpPr>
        <p:spPr>
          <a:xfrm>
            <a:off x="334566" y="4614862"/>
            <a:ext cx="3674268" cy="1443931"/>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Coexistent Perspectives</a:t>
            </a:r>
          </a:p>
          <a:p>
            <a:pPr algn="ctr"/>
            <a:r>
              <a:rPr lang="en-US" sz="1600" dirty="0"/>
              <a:t>(4000-word essay)</a:t>
            </a:r>
          </a:p>
          <a:p>
            <a:pPr algn="ctr"/>
            <a:r>
              <a:rPr lang="en-US" sz="1600" dirty="0"/>
              <a:t>20 Credits</a:t>
            </a:r>
          </a:p>
        </p:txBody>
      </p:sp>
      <p:sp>
        <p:nvSpPr>
          <p:cNvPr id="6" name="Rectangle 5">
            <a:extLst>
              <a:ext uri="{FF2B5EF4-FFF2-40B4-BE49-F238E27FC236}">
                <a16:creationId xmlns:a16="http://schemas.microsoft.com/office/drawing/2014/main" id="{03847036-480F-0F73-CDE1-D51DDE6BAD8E}"/>
              </a:ext>
            </a:extLst>
          </p:cNvPr>
          <p:cNvSpPr/>
          <p:nvPr/>
        </p:nvSpPr>
        <p:spPr>
          <a:xfrm>
            <a:off x="2198488" y="3123825"/>
            <a:ext cx="1810346" cy="1262437"/>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1600" dirty="0"/>
          </a:p>
          <a:p>
            <a:pPr algn="ctr"/>
            <a:r>
              <a:rPr lang="en-US" sz="1600" dirty="0"/>
              <a:t>Collaborative Dialogues</a:t>
            </a:r>
          </a:p>
          <a:p>
            <a:pPr algn="ctr"/>
            <a:r>
              <a:rPr lang="en-US" sz="1600" dirty="0"/>
              <a:t>(Practical)</a:t>
            </a:r>
          </a:p>
          <a:p>
            <a:pPr algn="ctr"/>
            <a:r>
              <a:rPr lang="en-US" sz="1600" dirty="0"/>
              <a:t>20 Credits</a:t>
            </a:r>
          </a:p>
          <a:p>
            <a:pPr algn="ctr"/>
            <a:endParaRPr lang="en-US" dirty="0"/>
          </a:p>
        </p:txBody>
      </p:sp>
      <p:sp>
        <p:nvSpPr>
          <p:cNvPr id="7" name="Rectangle 6">
            <a:extLst>
              <a:ext uri="{FF2B5EF4-FFF2-40B4-BE49-F238E27FC236}">
                <a16:creationId xmlns:a16="http://schemas.microsoft.com/office/drawing/2014/main" id="{1143FD7B-D6F2-C87D-926C-70292046ADD3}"/>
              </a:ext>
            </a:extLst>
          </p:cNvPr>
          <p:cNvSpPr/>
          <p:nvPr/>
        </p:nvSpPr>
        <p:spPr>
          <a:xfrm>
            <a:off x="334566" y="3123825"/>
            <a:ext cx="1659731" cy="1262437"/>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Thought Experiment</a:t>
            </a:r>
          </a:p>
          <a:p>
            <a:pPr algn="ctr"/>
            <a:r>
              <a:rPr lang="en-US" sz="1600" dirty="0"/>
              <a:t>(Practical)</a:t>
            </a:r>
          </a:p>
          <a:p>
            <a:pPr algn="ctr"/>
            <a:r>
              <a:rPr lang="en-US" sz="1600" dirty="0"/>
              <a:t>20 Credits</a:t>
            </a:r>
          </a:p>
        </p:txBody>
      </p:sp>
      <p:sp>
        <p:nvSpPr>
          <p:cNvPr id="8" name="Rectangle 7">
            <a:extLst>
              <a:ext uri="{FF2B5EF4-FFF2-40B4-BE49-F238E27FC236}">
                <a16:creationId xmlns:a16="http://schemas.microsoft.com/office/drawing/2014/main" id="{8355DF44-CEB8-784D-B4D1-124187328F6B}"/>
              </a:ext>
            </a:extLst>
          </p:cNvPr>
          <p:cNvSpPr/>
          <p:nvPr/>
        </p:nvSpPr>
        <p:spPr>
          <a:xfrm>
            <a:off x="334566" y="2223291"/>
            <a:ext cx="3674268" cy="619932"/>
          </a:xfrm>
          <a:prstGeom prst="rect">
            <a:avLst/>
          </a:prstGeo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Semester 1 – Full Time</a:t>
            </a:r>
          </a:p>
          <a:p>
            <a:pPr algn="ctr"/>
            <a:r>
              <a:rPr lang="en-US" dirty="0"/>
              <a:t>Year 1 – Part Time</a:t>
            </a:r>
          </a:p>
        </p:txBody>
      </p:sp>
      <p:sp>
        <p:nvSpPr>
          <p:cNvPr id="9" name="Rectangle 8">
            <a:extLst>
              <a:ext uri="{FF2B5EF4-FFF2-40B4-BE49-F238E27FC236}">
                <a16:creationId xmlns:a16="http://schemas.microsoft.com/office/drawing/2014/main" id="{A77F4A39-57B0-422E-CAD7-0BFC9589DC82}"/>
              </a:ext>
            </a:extLst>
          </p:cNvPr>
          <p:cNvSpPr/>
          <p:nvPr/>
        </p:nvSpPr>
        <p:spPr>
          <a:xfrm>
            <a:off x="4207073" y="2233411"/>
            <a:ext cx="3674268" cy="619932"/>
          </a:xfrm>
          <a:prstGeom prst="rect">
            <a:avLst/>
          </a:prstGeo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Semester 2 </a:t>
            </a:r>
          </a:p>
          <a:p>
            <a:pPr algn="ctr"/>
            <a:endParaRPr lang="en-US" dirty="0"/>
          </a:p>
        </p:txBody>
      </p:sp>
      <p:sp>
        <p:nvSpPr>
          <p:cNvPr id="10" name="Rectangle 9">
            <a:extLst>
              <a:ext uri="{FF2B5EF4-FFF2-40B4-BE49-F238E27FC236}">
                <a16:creationId xmlns:a16="http://schemas.microsoft.com/office/drawing/2014/main" id="{6B733FB3-5CE3-16BC-85DC-88BDFB053505}"/>
              </a:ext>
            </a:extLst>
          </p:cNvPr>
          <p:cNvSpPr/>
          <p:nvPr/>
        </p:nvSpPr>
        <p:spPr>
          <a:xfrm>
            <a:off x="8079580" y="2233411"/>
            <a:ext cx="3674268" cy="619932"/>
          </a:xfrm>
          <a:prstGeom prst="rect">
            <a:avLst/>
          </a:prstGeo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June to September</a:t>
            </a:r>
          </a:p>
        </p:txBody>
      </p:sp>
      <p:sp>
        <p:nvSpPr>
          <p:cNvPr id="11" name="Rectangle 10">
            <a:extLst>
              <a:ext uri="{FF2B5EF4-FFF2-40B4-BE49-F238E27FC236}">
                <a16:creationId xmlns:a16="http://schemas.microsoft.com/office/drawing/2014/main" id="{2A1C1D7B-6EE0-7F35-5E4F-4BDEEA130F6B}"/>
              </a:ext>
            </a:extLst>
          </p:cNvPr>
          <p:cNvSpPr/>
          <p:nvPr/>
        </p:nvSpPr>
        <p:spPr>
          <a:xfrm>
            <a:off x="4207073" y="4200525"/>
            <a:ext cx="3674268" cy="1858268"/>
          </a:xfrm>
          <a:prstGeom prst="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Design Experiences</a:t>
            </a:r>
          </a:p>
          <a:p>
            <a:pPr algn="ctr"/>
            <a:r>
              <a:rPr lang="en-US" sz="1600" dirty="0"/>
              <a:t>(Practical)</a:t>
            </a:r>
          </a:p>
          <a:p>
            <a:pPr algn="ctr"/>
            <a:r>
              <a:rPr lang="en-US" sz="1600" dirty="0"/>
              <a:t>40 credits</a:t>
            </a:r>
          </a:p>
        </p:txBody>
      </p:sp>
      <p:sp>
        <p:nvSpPr>
          <p:cNvPr id="12" name="Rectangle 11">
            <a:extLst>
              <a:ext uri="{FF2B5EF4-FFF2-40B4-BE49-F238E27FC236}">
                <a16:creationId xmlns:a16="http://schemas.microsoft.com/office/drawing/2014/main" id="{48C7672D-EE95-F03A-52E7-6EB1ACB525BF}"/>
              </a:ext>
            </a:extLst>
          </p:cNvPr>
          <p:cNvSpPr/>
          <p:nvPr/>
        </p:nvSpPr>
        <p:spPr>
          <a:xfrm>
            <a:off x="8079580" y="3123825"/>
            <a:ext cx="3674268" cy="2934968"/>
          </a:xfrm>
          <a:prstGeom prst="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Major Project</a:t>
            </a:r>
          </a:p>
          <a:p>
            <a:pPr algn="ctr"/>
            <a:r>
              <a:rPr lang="en-US" sz="1600" dirty="0"/>
              <a:t>(Practical)</a:t>
            </a:r>
          </a:p>
          <a:p>
            <a:pPr algn="ctr"/>
            <a:r>
              <a:rPr lang="en-US" sz="1600" dirty="0"/>
              <a:t>60 Credits</a:t>
            </a:r>
          </a:p>
        </p:txBody>
      </p:sp>
      <p:sp>
        <p:nvSpPr>
          <p:cNvPr id="13" name="TextBox 12">
            <a:extLst>
              <a:ext uri="{FF2B5EF4-FFF2-40B4-BE49-F238E27FC236}">
                <a16:creationId xmlns:a16="http://schemas.microsoft.com/office/drawing/2014/main" id="{E3AD29FF-5B19-7C63-3AD9-5CE20B7E6C28}"/>
              </a:ext>
            </a:extLst>
          </p:cNvPr>
          <p:cNvSpPr txBox="1"/>
          <p:nvPr/>
        </p:nvSpPr>
        <p:spPr>
          <a:xfrm>
            <a:off x="334566" y="635703"/>
            <a:ext cx="9438084" cy="1231106"/>
          </a:xfrm>
          <a:prstGeom prst="rect">
            <a:avLst/>
          </a:prstGeom>
          <a:noFill/>
        </p:spPr>
        <p:txBody>
          <a:bodyPr wrap="square" rtlCol="0">
            <a:spAutoFit/>
          </a:bodyPr>
          <a:lstStyle/>
          <a:p>
            <a:r>
              <a:rPr lang="en-US" sz="2800" dirty="0"/>
              <a:t>Contemporary Dialogues Module Map for:</a:t>
            </a:r>
          </a:p>
          <a:p>
            <a:r>
              <a:rPr lang="en-US" sz="2800" dirty="0"/>
              <a:t>12-month </a:t>
            </a:r>
            <a:r>
              <a:rPr lang="en-US" sz="2800" dirty="0" err="1"/>
              <a:t>programmes</a:t>
            </a:r>
            <a:r>
              <a:rPr lang="en-US" sz="2800" dirty="0"/>
              <a:t>. </a:t>
            </a:r>
          </a:p>
          <a:p>
            <a:endParaRPr lang="en-US" dirty="0"/>
          </a:p>
        </p:txBody>
      </p:sp>
      <p:sp>
        <p:nvSpPr>
          <p:cNvPr id="14" name="Rectangle 13">
            <a:extLst>
              <a:ext uri="{FF2B5EF4-FFF2-40B4-BE49-F238E27FC236}">
                <a16:creationId xmlns:a16="http://schemas.microsoft.com/office/drawing/2014/main" id="{D4657B50-8E98-E35D-0B0B-B71FA6894C64}"/>
              </a:ext>
            </a:extLst>
          </p:cNvPr>
          <p:cNvSpPr/>
          <p:nvPr/>
        </p:nvSpPr>
        <p:spPr>
          <a:xfrm>
            <a:off x="4207075" y="3132074"/>
            <a:ext cx="3674268" cy="857947"/>
          </a:xfrm>
          <a:prstGeom prst="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Creative Innovation</a:t>
            </a:r>
          </a:p>
          <a:p>
            <a:pPr algn="ctr"/>
            <a:r>
              <a:rPr lang="en-US" sz="1600" dirty="0"/>
              <a:t>(Practical)</a:t>
            </a:r>
          </a:p>
          <a:p>
            <a:pPr algn="ctr"/>
            <a:r>
              <a:rPr lang="en-US" sz="1600" dirty="0"/>
              <a:t>20 Credits</a:t>
            </a:r>
          </a:p>
        </p:txBody>
      </p:sp>
    </p:spTree>
    <p:extLst>
      <p:ext uri="{BB962C8B-B14F-4D97-AF65-F5344CB8AC3E}">
        <p14:creationId xmlns:p14="http://schemas.microsoft.com/office/powerpoint/2010/main" val="2407797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7DAEDE-7CEE-3BCE-5475-586B5F91B49C}"/>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Timetables</a:t>
            </a:r>
          </a:p>
        </p:txBody>
      </p:sp>
      <p:graphicFrame>
        <p:nvGraphicFramePr>
          <p:cNvPr id="5" name="Content Placeholder 2">
            <a:extLst>
              <a:ext uri="{FF2B5EF4-FFF2-40B4-BE49-F238E27FC236}">
                <a16:creationId xmlns:a16="http://schemas.microsoft.com/office/drawing/2014/main" id="{E3557D0C-F4F3-D831-3E7B-4F26169229CF}"/>
              </a:ext>
            </a:extLst>
          </p:cNvPr>
          <p:cNvGraphicFramePr>
            <a:graphicFrameLocks noGrp="1"/>
          </p:cNvGraphicFramePr>
          <p:nvPr>
            <p:ph idx="1"/>
            <p:extLst>
              <p:ext uri="{D42A27DB-BD31-4B8C-83A1-F6EECF244321}">
                <p14:modId xmlns:p14="http://schemas.microsoft.com/office/powerpoint/2010/main" val="200824675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3610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6959D-8E59-2870-EB90-325A70EFE95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Programme of Study Handbook.</a:t>
            </a:r>
          </a:p>
        </p:txBody>
      </p:sp>
      <p:sp>
        <p:nvSpPr>
          <p:cNvPr id="3" name="Content Placeholder 2">
            <a:extLst>
              <a:ext uri="{FF2B5EF4-FFF2-40B4-BE49-F238E27FC236}">
                <a16:creationId xmlns:a16="http://schemas.microsoft.com/office/drawing/2014/main" id="{8BFDE7DD-57D7-C292-03B4-F666D6609DCC}"/>
              </a:ext>
            </a:extLst>
          </p:cNvPr>
          <p:cNvSpPr>
            <a:spLocks noGrp="1"/>
          </p:cNvSpPr>
          <p:nvPr>
            <p:ph idx="1"/>
          </p:nvPr>
        </p:nvSpPr>
        <p:spPr>
          <a:xfrm>
            <a:off x="4581727" y="649480"/>
            <a:ext cx="3025303" cy="5546047"/>
          </a:xfrm>
        </p:spPr>
        <p:txBody>
          <a:bodyPr anchor="ctr">
            <a:normAutofit/>
          </a:bodyPr>
          <a:lstStyle/>
          <a:p>
            <a:r>
              <a:rPr lang="en-US" sz="2000" dirty="0"/>
              <a:t>Core information about </a:t>
            </a:r>
            <a:r>
              <a:rPr lang="en-US" sz="2000"/>
              <a:t>your programme. </a:t>
            </a:r>
            <a:endParaRPr lang="en-US" sz="2000" dirty="0"/>
          </a:p>
          <a:p>
            <a:r>
              <a:rPr lang="en-US" sz="2000" dirty="0"/>
              <a:t>Core information about University procedures.</a:t>
            </a:r>
          </a:p>
          <a:p>
            <a:r>
              <a:rPr lang="en-US" sz="2000" dirty="0"/>
              <a:t>Can be found on Moodle on each module page.</a:t>
            </a:r>
          </a:p>
          <a:p>
            <a:endParaRPr lang="en-US" sz="2000" dirty="0"/>
          </a:p>
          <a:p>
            <a:pPr marL="0" indent="0">
              <a:buNone/>
            </a:pPr>
            <a:endParaRPr lang="en-US" sz="2000" dirty="0"/>
          </a:p>
          <a:p>
            <a:endParaRPr lang="en-US" sz="2000" dirty="0"/>
          </a:p>
        </p:txBody>
      </p:sp>
      <p:pic>
        <p:nvPicPr>
          <p:cNvPr id="4" name="Picture 3">
            <a:extLst>
              <a:ext uri="{FF2B5EF4-FFF2-40B4-BE49-F238E27FC236}">
                <a16:creationId xmlns:a16="http://schemas.microsoft.com/office/drawing/2014/main" id="{48C87135-3F90-C55B-78B0-81314C14C392}"/>
              </a:ext>
            </a:extLst>
          </p:cNvPr>
          <p:cNvPicPr>
            <a:picLocks noChangeAspect="1"/>
          </p:cNvPicPr>
          <p:nvPr/>
        </p:nvPicPr>
        <p:blipFill>
          <a:blip r:embed="rId2"/>
          <a:stretch>
            <a:fillRect/>
          </a:stretch>
        </p:blipFill>
        <p:spPr>
          <a:xfrm>
            <a:off x="8109502" y="888618"/>
            <a:ext cx="3615776" cy="5092642"/>
          </a:xfrm>
          <a:prstGeom prst="rect">
            <a:avLst/>
          </a:prstGeom>
        </p:spPr>
      </p:pic>
    </p:spTree>
    <p:extLst>
      <p:ext uri="{BB962C8B-B14F-4D97-AF65-F5344CB8AC3E}">
        <p14:creationId xmlns:p14="http://schemas.microsoft.com/office/powerpoint/2010/main" val="2733031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counter, bell jar&#10;&#10;Description automatically generated">
            <a:extLst>
              <a:ext uri="{FF2B5EF4-FFF2-40B4-BE49-F238E27FC236}">
                <a16:creationId xmlns:a16="http://schemas.microsoft.com/office/drawing/2014/main" id="{EEA395E1-666E-F2D6-6E5F-96F347F412DE}"/>
              </a:ext>
            </a:extLst>
          </p:cNvPr>
          <p:cNvPicPr>
            <a:picLocks noChangeAspect="1"/>
          </p:cNvPicPr>
          <p:nvPr/>
        </p:nvPicPr>
        <p:blipFill rotWithShape="1">
          <a:blip r:embed="rId2"/>
          <a:srcRect l="21852" r="7014" b="-1"/>
          <a:stretch/>
        </p:blipFill>
        <p:spPr>
          <a:xfrm>
            <a:off x="523748" y="421277"/>
            <a:ext cx="6236208" cy="3660185"/>
          </a:xfrm>
          <a:prstGeom prst="rect">
            <a:avLst/>
          </a:prstGeom>
        </p:spPr>
      </p:pic>
      <p:sp>
        <p:nvSpPr>
          <p:cNvPr id="3" name="Content Placeholder 2">
            <a:extLst>
              <a:ext uri="{FF2B5EF4-FFF2-40B4-BE49-F238E27FC236}">
                <a16:creationId xmlns:a16="http://schemas.microsoft.com/office/drawing/2014/main" id="{8EDE09B2-9F18-A0E9-8B58-1D38E5B418CD}"/>
              </a:ext>
            </a:extLst>
          </p:cNvPr>
          <p:cNvSpPr>
            <a:spLocks noGrp="1"/>
          </p:cNvSpPr>
          <p:nvPr>
            <p:ph idx="1"/>
          </p:nvPr>
        </p:nvSpPr>
        <p:spPr>
          <a:xfrm>
            <a:off x="7457948" y="421277"/>
            <a:ext cx="3803904" cy="3660185"/>
          </a:xfrm>
        </p:spPr>
        <p:txBody>
          <a:bodyPr anchor="ctr">
            <a:normAutofit/>
          </a:bodyPr>
          <a:lstStyle/>
          <a:p>
            <a:r>
              <a:rPr lang="en-US" sz="2200" dirty="0"/>
              <a:t>MA Modules are designed to encourage students to </a:t>
            </a:r>
          </a:p>
          <a:p>
            <a:endParaRPr lang="en-US" sz="2200" dirty="0"/>
          </a:p>
          <a:p>
            <a:r>
              <a:rPr lang="en-US" sz="2200" dirty="0"/>
              <a:t>QUESTION</a:t>
            </a:r>
          </a:p>
          <a:p>
            <a:r>
              <a:rPr lang="en-US" sz="2200" dirty="0"/>
              <a:t>EXPLORE</a:t>
            </a:r>
          </a:p>
          <a:p>
            <a:r>
              <a:rPr lang="en-US" sz="2200" dirty="0"/>
              <a:t>CHALLENGE</a:t>
            </a:r>
          </a:p>
          <a:p>
            <a:endParaRPr lang="en-US" sz="2200" dirty="0"/>
          </a:p>
          <a:p>
            <a:pPr marL="0" indent="0">
              <a:buNone/>
            </a:pPr>
            <a:r>
              <a:rPr lang="en-US" sz="2200" dirty="0"/>
              <a:t>their own practice………</a:t>
            </a:r>
          </a:p>
        </p:txBody>
      </p:sp>
      <p:sp>
        <p:nvSpPr>
          <p:cNvPr id="7" name="TextBox 6">
            <a:extLst>
              <a:ext uri="{FF2B5EF4-FFF2-40B4-BE49-F238E27FC236}">
                <a16:creationId xmlns:a16="http://schemas.microsoft.com/office/drawing/2014/main" id="{1BBE738A-2433-A96E-EB2E-213C6E20820F}"/>
              </a:ext>
            </a:extLst>
          </p:cNvPr>
          <p:cNvSpPr txBox="1"/>
          <p:nvPr/>
        </p:nvSpPr>
        <p:spPr>
          <a:xfrm>
            <a:off x="952500" y="4937760"/>
            <a:ext cx="9776460" cy="830997"/>
          </a:xfrm>
          <a:prstGeom prst="rect">
            <a:avLst/>
          </a:prstGeom>
          <a:noFill/>
        </p:spPr>
        <p:txBody>
          <a:bodyPr wrap="square" rtlCol="0">
            <a:spAutoFit/>
          </a:bodyPr>
          <a:lstStyle/>
          <a:p>
            <a:r>
              <a:rPr lang="en-US" sz="2400" dirty="0"/>
              <a:t>Feel challenged / self reflective / </a:t>
            </a:r>
            <a:r>
              <a:rPr lang="en-US" sz="2400" dirty="0" err="1"/>
              <a:t>analyse</a:t>
            </a:r>
            <a:r>
              <a:rPr lang="en-US" sz="2400" dirty="0"/>
              <a:t> the way you think, behave, react and develop…..</a:t>
            </a:r>
          </a:p>
        </p:txBody>
      </p:sp>
    </p:spTree>
    <p:extLst>
      <p:ext uri="{BB962C8B-B14F-4D97-AF65-F5344CB8AC3E}">
        <p14:creationId xmlns:p14="http://schemas.microsoft.com/office/powerpoint/2010/main" val="2990477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2E47BD-05C8-C52B-E320-34EE5F3AD62D}"/>
              </a:ext>
            </a:extLst>
          </p:cNvPr>
          <p:cNvSpPr>
            <a:spLocks noGrp="1"/>
          </p:cNvSpPr>
          <p:nvPr>
            <p:ph idx="1"/>
          </p:nvPr>
        </p:nvSpPr>
        <p:spPr>
          <a:xfrm>
            <a:off x="4447308" y="591344"/>
            <a:ext cx="6906491" cy="5585619"/>
          </a:xfrm>
        </p:spPr>
        <p:txBody>
          <a:bodyPr anchor="ctr">
            <a:normAutofit/>
          </a:bodyPr>
          <a:lstStyle/>
          <a:p>
            <a:pPr marL="0" indent="0">
              <a:buNone/>
            </a:pPr>
            <a:r>
              <a:rPr lang="en-US" dirty="0"/>
              <a:t>Module Introductions – SEMESTER 1 (FT)</a:t>
            </a:r>
          </a:p>
          <a:p>
            <a:pPr marL="0" indent="0">
              <a:buNone/>
            </a:pPr>
            <a:r>
              <a:rPr lang="en-US" dirty="0"/>
              <a:t>YEAR1 (PT)</a:t>
            </a:r>
          </a:p>
          <a:p>
            <a:endParaRPr lang="en-US" dirty="0"/>
          </a:p>
          <a:p>
            <a:r>
              <a:rPr lang="en-US" dirty="0"/>
              <a:t>ADAA7007 – Thought Experiment (20 credits)</a:t>
            </a:r>
          </a:p>
          <a:p>
            <a:r>
              <a:rPr lang="en-US" dirty="0"/>
              <a:t>ADAA7000 – Coexistent Perspectives (20 credits)</a:t>
            </a:r>
          </a:p>
          <a:p>
            <a:r>
              <a:rPr lang="en-US" dirty="0"/>
              <a:t>ADAA7001 – Collaborative Dialogues ( 20 credits)</a:t>
            </a:r>
          </a:p>
          <a:p>
            <a:endParaRPr lang="en-US" dirty="0"/>
          </a:p>
          <a:p>
            <a:pPr marL="0" indent="0">
              <a:buNone/>
            </a:pPr>
            <a:endParaRPr lang="en-US" dirty="0"/>
          </a:p>
        </p:txBody>
      </p:sp>
    </p:spTree>
    <p:extLst>
      <p:ext uri="{BB962C8B-B14F-4D97-AF65-F5344CB8AC3E}">
        <p14:creationId xmlns:p14="http://schemas.microsoft.com/office/powerpoint/2010/main" val="331791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0046F-5538-3B76-8E93-6DDB174044A7}"/>
              </a:ext>
            </a:extLst>
          </p:cNvPr>
          <p:cNvSpPr>
            <a:spLocks noGrp="1"/>
          </p:cNvSpPr>
          <p:nvPr>
            <p:ph type="title"/>
          </p:nvPr>
        </p:nvSpPr>
        <p:spPr/>
        <p:txBody>
          <a:bodyPr/>
          <a:lstStyle/>
          <a:p>
            <a:r>
              <a:rPr lang="en-US" b="1" dirty="0"/>
              <a:t>A </a:t>
            </a:r>
            <a:r>
              <a:rPr lang="en-US" b="1" i="1" dirty="0"/>
              <a:t>Thought Experiment </a:t>
            </a:r>
            <a:r>
              <a:rPr lang="en-US" b="1" dirty="0"/>
              <a:t>primer.</a:t>
            </a:r>
          </a:p>
        </p:txBody>
      </p:sp>
      <p:sp>
        <p:nvSpPr>
          <p:cNvPr id="3" name="Content Placeholder 2">
            <a:extLst>
              <a:ext uri="{FF2B5EF4-FFF2-40B4-BE49-F238E27FC236}">
                <a16:creationId xmlns:a16="http://schemas.microsoft.com/office/drawing/2014/main" id="{38A7EB14-91E8-7D1D-6F17-1E32D320BBA5}"/>
              </a:ext>
            </a:extLst>
          </p:cNvPr>
          <p:cNvSpPr>
            <a:spLocks noGrp="1"/>
          </p:cNvSpPr>
          <p:nvPr>
            <p:ph idx="1"/>
          </p:nvPr>
        </p:nvSpPr>
        <p:spPr>
          <a:xfrm>
            <a:off x="838199" y="1560057"/>
            <a:ext cx="10761921" cy="4351338"/>
          </a:xfrm>
        </p:spPr>
        <p:txBody>
          <a:bodyPr>
            <a:noAutofit/>
          </a:bodyPr>
          <a:lstStyle/>
          <a:p>
            <a:pPr marL="0" indent="0">
              <a:buNone/>
            </a:pPr>
            <a:r>
              <a:rPr lang="en-US" i="1" dirty="0"/>
              <a:t>Futility can lead to thought. </a:t>
            </a:r>
          </a:p>
          <a:p>
            <a:pPr marL="0" indent="0">
              <a:buNone/>
            </a:pPr>
            <a:r>
              <a:rPr lang="en-US" dirty="0"/>
              <a:t>This is about </a:t>
            </a:r>
            <a:r>
              <a:rPr lang="en-GB" dirty="0"/>
              <a:t>day-to-day engagement with everyday life.</a:t>
            </a:r>
            <a:r>
              <a:rPr lang="en-US" dirty="0"/>
              <a:t> </a:t>
            </a:r>
            <a:r>
              <a:rPr lang="en-GB" dirty="0"/>
              <a:t>Look at how creatives engage with the mundane, for example, New York photographer Bruce Gilden, Van Gogh’s </a:t>
            </a:r>
            <a:r>
              <a:rPr lang="en-GB" i="1" dirty="0"/>
              <a:t>The Potato Eaters</a:t>
            </a:r>
            <a:r>
              <a:rPr lang="en-GB" dirty="0"/>
              <a:t>, graffiti artists such as Banksy, and painter George Shaw’s use of </a:t>
            </a:r>
            <a:r>
              <a:rPr lang="en-GB" dirty="0" err="1"/>
              <a:t>Humbrol</a:t>
            </a:r>
            <a:r>
              <a:rPr lang="en-GB" dirty="0"/>
              <a:t> enamel model paints to depict social housing estates.</a:t>
            </a:r>
          </a:p>
          <a:p>
            <a:pPr marL="0" indent="0">
              <a:buNone/>
            </a:pPr>
            <a:endParaRPr lang="en-GB" sz="900" dirty="0"/>
          </a:p>
          <a:p>
            <a:pPr marL="0" indent="0">
              <a:buNone/>
            </a:pPr>
            <a:r>
              <a:rPr lang="en-US" b="1" dirty="0"/>
              <a:t>This is your Introductory research task for the Thought Experiment: </a:t>
            </a:r>
          </a:p>
          <a:p>
            <a:pPr marL="0" indent="0">
              <a:buNone/>
            </a:pPr>
            <a:r>
              <a:rPr lang="en-GB" dirty="0"/>
              <a:t>Use your library induction session to identify and research an artist/designer/maker/practitioner/performer/musician/creator whose work engages in some way with ‘everyday life’. They must practice outside of your own area of interest. We will discuss next week.</a:t>
            </a:r>
          </a:p>
        </p:txBody>
      </p:sp>
    </p:spTree>
    <p:extLst>
      <p:ext uri="{BB962C8B-B14F-4D97-AF65-F5344CB8AC3E}">
        <p14:creationId xmlns:p14="http://schemas.microsoft.com/office/powerpoint/2010/main" val="3771369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all of posters&#10;&#10;Description automatically generated">
            <a:extLst>
              <a:ext uri="{FF2B5EF4-FFF2-40B4-BE49-F238E27FC236}">
                <a16:creationId xmlns:a16="http://schemas.microsoft.com/office/drawing/2014/main" id="{5A386A0E-F553-E1CC-2877-C6DF06768477}"/>
              </a:ext>
            </a:extLst>
          </p:cNvPr>
          <p:cNvPicPr>
            <a:picLocks noChangeAspect="1"/>
          </p:cNvPicPr>
          <p:nvPr/>
        </p:nvPicPr>
        <p:blipFill rotWithShape="1">
          <a:blip r:embed="rId2"/>
          <a:srcRect r="13818" b="9091"/>
          <a:stretch/>
        </p:blipFill>
        <p:spPr>
          <a:xfrm>
            <a:off x="4596714" y="10"/>
            <a:ext cx="7595286"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BFD2FA2-0F97-5E7F-FB9E-E854B5270E11}"/>
              </a:ext>
            </a:extLst>
          </p:cNvPr>
          <p:cNvSpPr txBox="1"/>
          <p:nvPr/>
        </p:nvSpPr>
        <p:spPr>
          <a:xfrm>
            <a:off x="371094" y="407773"/>
            <a:ext cx="6845252" cy="6227805"/>
          </a:xfrm>
          <a:prstGeom prst="rect">
            <a:avLst/>
          </a:prstGeom>
        </p:spPr>
        <p:txBody>
          <a:bodyPr vert="horz" lIns="91440" tIns="45720" rIns="91440" bIns="45720" rtlCol="0" anchor="t">
            <a:noAutofit/>
          </a:bodyPr>
          <a:lstStyle/>
          <a:p>
            <a:pPr>
              <a:lnSpc>
                <a:spcPct val="90000"/>
              </a:lnSpc>
              <a:spcAft>
                <a:spcPts val="600"/>
              </a:spcAft>
            </a:pPr>
            <a:r>
              <a:rPr lang="en-US" sz="2800" b="1" dirty="0"/>
              <a:t>COEXISTENT PERSPECTIVES</a:t>
            </a:r>
          </a:p>
          <a:p>
            <a:pPr indent="-228600">
              <a:lnSpc>
                <a:spcPct val="90000"/>
              </a:lnSpc>
              <a:spcAft>
                <a:spcPts val="600"/>
              </a:spcAft>
              <a:buFont typeface="Arial" panose="020B0604020202020204" pitchFamily="34" charset="0"/>
              <a:buChar char="•"/>
            </a:pPr>
            <a:endParaRPr lang="en-US" sz="2800" dirty="0"/>
          </a:p>
          <a:p>
            <a:pPr>
              <a:lnSpc>
                <a:spcPct val="90000"/>
              </a:lnSpc>
              <a:spcAft>
                <a:spcPts val="600"/>
              </a:spcAft>
            </a:pPr>
            <a:r>
              <a:rPr lang="en-US" sz="2800" dirty="0"/>
              <a:t>(20 CREDITS)</a:t>
            </a:r>
          </a:p>
          <a:p>
            <a:pPr indent="-228600">
              <a:lnSpc>
                <a:spcPct val="90000"/>
              </a:lnSpc>
              <a:spcAft>
                <a:spcPts val="600"/>
              </a:spcAft>
              <a:buFont typeface="Arial" panose="020B0604020202020204" pitchFamily="34" charset="0"/>
              <a:buChar char="•"/>
            </a:pPr>
            <a:endParaRPr lang="en-US" sz="2800" b="1" u="sng" dirty="0"/>
          </a:p>
          <a:p>
            <a:pPr>
              <a:lnSpc>
                <a:spcPct val="90000"/>
              </a:lnSpc>
              <a:spcAft>
                <a:spcPts val="600"/>
              </a:spcAft>
            </a:pPr>
            <a:r>
              <a:rPr lang="en-US" sz="2800" b="1" dirty="0"/>
              <a:t>4000-Word Academically Referenced Essay &amp;</a:t>
            </a:r>
            <a:endParaRPr lang="en-US" sz="2800" dirty="0"/>
          </a:p>
          <a:p>
            <a:pPr>
              <a:lnSpc>
                <a:spcPct val="90000"/>
              </a:lnSpc>
              <a:spcAft>
                <a:spcPts val="600"/>
              </a:spcAft>
            </a:pPr>
            <a:r>
              <a:rPr lang="en-US" sz="2800" b="1" dirty="0"/>
              <a:t>Poster Presentation:</a:t>
            </a:r>
          </a:p>
          <a:p>
            <a:pPr indent="-228600">
              <a:lnSpc>
                <a:spcPct val="90000"/>
              </a:lnSpc>
              <a:spcAft>
                <a:spcPts val="600"/>
              </a:spcAft>
              <a:buFont typeface="Arial" panose="020B0604020202020204" pitchFamily="34" charset="0"/>
              <a:buChar char="•"/>
            </a:pPr>
            <a:endParaRPr lang="en-US" sz="2800" b="1" dirty="0"/>
          </a:p>
          <a:p>
            <a:pPr>
              <a:lnSpc>
                <a:spcPct val="90000"/>
              </a:lnSpc>
              <a:spcAft>
                <a:spcPts val="600"/>
              </a:spcAft>
            </a:pPr>
            <a:r>
              <a:rPr lang="en-US" sz="2400" dirty="0"/>
              <a:t>The poster ‘presentation’ should visually communicate key concepts researched in your Coexistent Perspectives essay. As part of the poster presentation, you will be required to discuss your visual discourse in a clear and concise way</a:t>
            </a:r>
            <a:r>
              <a:rPr lang="en-US" sz="2400" b="1" dirty="0"/>
              <a:t>: </a:t>
            </a:r>
            <a:r>
              <a:rPr lang="en-US" sz="2400" dirty="0"/>
              <a:t>A 5-minute verbal rationale for your visualization of key theoretical concepts addressed in your essay.</a:t>
            </a:r>
          </a:p>
        </p:txBody>
      </p:sp>
    </p:spTree>
    <p:extLst>
      <p:ext uri="{BB962C8B-B14F-4D97-AF65-F5344CB8AC3E}">
        <p14:creationId xmlns:p14="http://schemas.microsoft.com/office/powerpoint/2010/main" val="2259500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 shot of a group of people&#10;&#10;Description automatically generated">
            <a:extLst>
              <a:ext uri="{FF2B5EF4-FFF2-40B4-BE49-F238E27FC236}">
                <a16:creationId xmlns:a16="http://schemas.microsoft.com/office/drawing/2014/main" id="{4D46FF4A-F708-8309-9C98-96C87FEF209D}"/>
              </a:ext>
            </a:extLst>
          </p:cNvPr>
          <p:cNvPicPr>
            <a:picLocks noChangeAspect="1"/>
          </p:cNvPicPr>
          <p:nvPr/>
        </p:nvPicPr>
        <p:blipFill rotWithShape="1">
          <a:blip r:embed="rId2"/>
          <a:srcRect t="9091" r="13818"/>
          <a:stretch/>
        </p:blipFill>
        <p:spPr>
          <a:xfrm>
            <a:off x="4663440" y="10"/>
            <a:ext cx="7528560"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BECB789-2427-AA4B-188B-B02B2023B2E4}"/>
              </a:ext>
            </a:extLst>
          </p:cNvPr>
          <p:cNvSpPr txBox="1"/>
          <p:nvPr/>
        </p:nvSpPr>
        <p:spPr>
          <a:xfrm>
            <a:off x="371093" y="284205"/>
            <a:ext cx="5424225" cy="6573785"/>
          </a:xfrm>
          <a:prstGeom prst="rect">
            <a:avLst/>
          </a:prstGeom>
        </p:spPr>
        <p:txBody>
          <a:bodyPr vert="horz" lIns="91440" tIns="45720" rIns="91440" bIns="45720" rtlCol="0" anchor="t">
            <a:noAutofit/>
          </a:bodyPr>
          <a:lstStyle/>
          <a:p>
            <a:pPr>
              <a:lnSpc>
                <a:spcPct val="90000"/>
              </a:lnSpc>
              <a:spcAft>
                <a:spcPts val="600"/>
              </a:spcAft>
            </a:pPr>
            <a:r>
              <a:rPr lang="en-US" sz="2400" b="1" dirty="0"/>
              <a:t>COLLABORATIVE DIALOGUES</a:t>
            </a:r>
          </a:p>
          <a:p>
            <a:pPr>
              <a:lnSpc>
                <a:spcPct val="90000"/>
              </a:lnSpc>
              <a:spcAft>
                <a:spcPts val="600"/>
              </a:spcAft>
            </a:pPr>
            <a:endParaRPr lang="en-US" sz="2400" b="1" dirty="0"/>
          </a:p>
          <a:p>
            <a:pPr>
              <a:lnSpc>
                <a:spcPct val="90000"/>
              </a:lnSpc>
              <a:spcAft>
                <a:spcPts val="600"/>
              </a:spcAft>
            </a:pPr>
            <a:r>
              <a:rPr lang="en-US" sz="2400" b="1" dirty="0"/>
              <a:t>20 Credits</a:t>
            </a:r>
          </a:p>
          <a:p>
            <a:pPr>
              <a:lnSpc>
                <a:spcPct val="90000"/>
              </a:lnSpc>
              <a:spcAft>
                <a:spcPts val="600"/>
              </a:spcAft>
            </a:pPr>
            <a:r>
              <a:rPr lang="en-US" sz="2400" dirty="0"/>
              <a:t>An opportunity to work intensely to develop ideas collectively in a randomly formed group.</a:t>
            </a:r>
          </a:p>
          <a:p>
            <a:pPr>
              <a:lnSpc>
                <a:spcPct val="90000"/>
              </a:lnSpc>
              <a:spcAft>
                <a:spcPts val="600"/>
              </a:spcAft>
            </a:pPr>
            <a:endParaRPr lang="en-US" sz="2400" b="1" dirty="0"/>
          </a:p>
          <a:p>
            <a:pPr>
              <a:lnSpc>
                <a:spcPct val="90000"/>
              </a:lnSpc>
              <a:spcAft>
                <a:spcPts val="600"/>
              </a:spcAft>
            </a:pPr>
            <a:r>
              <a:rPr lang="en-US" sz="2400" dirty="0"/>
              <a:t>‘future-oriented’ projects must be as innovative as possible, can be ‘real’ or hypothetical, blue-sky thinking or prototype in nature.</a:t>
            </a:r>
          </a:p>
          <a:p>
            <a:pPr>
              <a:lnSpc>
                <a:spcPct val="90000"/>
              </a:lnSpc>
              <a:spcAft>
                <a:spcPts val="600"/>
              </a:spcAft>
            </a:pPr>
            <a:endParaRPr lang="en-US" sz="2400" b="1" dirty="0"/>
          </a:p>
          <a:p>
            <a:pPr>
              <a:lnSpc>
                <a:spcPct val="90000"/>
              </a:lnSpc>
              <a:spcAft>
                <a:spcPts val="600"/>
              </a:spcAft>
            </a:pPr>
            <a:r>
              <a:rPr lang="en-US" sz="2400" dirty="0"/>
              <a:t>What might happen when a product designer works with a painter, or a sound artist with textile designer, a glass artist and a graphic designer, a photographer and an industrial designer and in</a:t>
            </a:r>
            <a:br>
              <a:rPr lang="en-US" sz="2400" dirty="0"/>
            </a:br>
            <a:r>
              <a:rPr lang="en-US" sz="2400" dirty="0"/>
              <a:t>multiple combinations?</a:t>
            </a:r>
            <a:endParaRPr lang="en-US" sz="2400" b="1" dirty="0"/>
          </a:p>
        </p:txBody>
      </p:sp>
    </p:spTree>
    <p:extLst>
      <p:ext uri="{BB962C8B-B14F-4D97-AF65-F5344CB8AC3E}">
        <p14:creationId xmlns:p14="http://schemas.microsoft.com/office/powerpoint/2010/main" val="1529152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7C687D7-CF41-CDA0-144B-6903CD12BFA9}"/>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a:lnSpc>
                <a:spcPct val="90000"/>
              </a:lnSpc>
              <a:spcAft>
                <a:spcPts val="600"/>
              </a:spcAft>
            </a:pPr>
            <a:r>
              <a:rPr lang="en-US" sz="2800" dirty="0"/>
              <a:t>18 Month &amp; 36-month </a:t>
            </a:r>
            <a:r>
              <a:rPr lang="en-US" sz="2800" dirty="0" err="1"/>
              <a:t>Programmes</a:t>
            </a:r>
            <a:r>
              <a:rPr lang="en-US" sz="2800" dirty="0"/>
              <a:t>:</a:t>
            </a:r>
          </a:p>
          <a:p>
            <a:pPr indent="-228600">
              <a:lnSpc>
                <a:spcPct val="90000"/>
              </a:lnSpc>
              <a:spcAft>
                <a:spcPts val="600"/>
              </a:spcAft>
              <a:buFont typeface="Arial" panose="020B0604020202020204" pitchFamily="34" charset="0"/>
              <a:buChar char="•"/>
            </a:pPr>
            <a:endParaRPr lang="en-US" sz="2800" dirty="0"/>
          </a:p>
          <a:p>
            <a:pPr>
              <a:lnSpc>
                <a:spcPct val="90000"/>
              </a:lnSpc>
              <a:spcAft>
                <a:spcPts val="600"/>
              </a:spcAft>
            </a:pPr>
            <a:r>
              <a:rPr lang="en-US" sz="2800" dirty="0"/>
              <a:t>Module Introduction for Semester 2 – FT &amp; Year 2 PT</a:t>
            </a:r>
          </a:p>
          <a:p>
            <a:pPr>
              <a:lnSpc>
                <a:spcPct val="90000"/>
              </a:lnSpc>
              <a:spcAft>
                <a:spcPts val="600"/>
              </a:spcAft>
            </a:pPr>
            <a:r>
              <a:rPr lang="en-US" sz="2800" dirty="0"/>
              <a:t>		                      Semester 3 – FT &amp; Year 3 PT</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417291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1D1FC3E-C3A8-A29A-E9BB-50E86E5AD2AE}"/>
              </a:ext>
            </a:extLst>
          </p:cNvPr>
          <p:cNvSpPr txBox="1"/>
          <p:nvPr/>
        </p:nvSpPr>
        <p:spPr>
          <a:xfrm>
            <a:off x="5354955" y="552183"/>
            <a:ext cx="5998840" cy="2770138"/>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5200" b="1" dirty="0">
                <a:latin typeface="+mj-lt"/>
                <a:ea typeface="+mj-ea"/>
                <a:cs typeface="+mj-cs"/>
              </a:rPr>
              <a:t>EXPLORATIVE RESEARCH &amp; PRAXIS</a:t>
            </a:r>
          </a:p>
          <a:p>
            <a:pPr>
              <a:lnSpc>
                <a:spcPct val="90000"/>
              </a:lnSpc>
              <a:spcBef>
                <a:spcPct val="0"/>
              </a:spcBef>
              <a:spcAft>
                <a:spcPts val="600"/>
              </a:spcAft>
            </a:pPr>
            <a:r>
              <a:rPr lang="en-US" sz="5200" b="1" dirty="0">
                <a:latin typeface="+mj-lt"/>
                <a:ea typeface="+mj-ea"/>
                <a:cs typeface="+mj-cs"/>
              </a:rPr>
              <a:t> </a:t>
            </a:r>
          </a:p>
        </p:txBody>
      </p:sp>
      <p:pic>
        <p:nvPicPr>
          <p:cNvPr id="3" name="Picture 2">
            <a:extLst>
              <a:ext uri="{FF2B5EF4-FFF2-40B4-BE49-F238E27FC236}">
                <a16:creationId xmlns:a16="http://schemas.microsoft.com/office/drawing/2014/main" id="{3077E2EF-F1FF-CCF7-E8FE-08D2763D62D1}"/>
              </a:ext>
            </a:extLst>
          </p:cNvPr>
          <p:cNvPicPr>
            <a:picLocks noChangeAspect="1"/>
          </p:cNvPicPr>
          <p:nvPr/>
        </p:nvPicPr>
        <p:blipFill rotWithShape="1">
          <a:blip r:embed="rId2"/>
          <a:srcRect t="11407" r="2" b="2"/>
          <a:stretch/>
        </p:blipFill>
        <p:spPr>
          <a:xfrm>
            <a:off x="20" y="10"/>
            <a:ext cx="4992985" cy="6857990"/>
          </a:xfrm>
          <a:prstGeom prst="rect">
            <a:avLst/>
          </a:prstGeom>
        </p:spPr>
      </p:pic>
      <p:sp>
        <p:nvSpPr>
          <p:cNvPr id="4" name="TextBox 3">
            <a:extLst>
              <a:ext uri="{FF2B5EF4-FFF2-40B4-BE49-F238E27FC236}">
                <a16:creationId xmlns:a16="http://schemas.microsoft.com/office/drawing/2014/main" id="{CED70901-6201-E262-7FF2-0717033FD811}"/>
              </a:ext>
            </a:extLst>
          </p:cNvPr>
          <p:cNvSpPr txBox="1"/>
          <p:nvPr/>
        </p:nvSpPr>
        <p:spPr>
          <a:xfrm>
            <a:off x="6027419" y="3274339"/>
            <a:ext cx="4632960" cy="1938992"/>
          </a:xfrm>
          <a:prstGeom prst="rect">
            <a:avLst/>
          </a:prstGeom>
          <a:noFill/>
        </p:spPr>
        <p:txBody>
          <a:bodyPr wrap="square" rtlCol="0">
            <a:spAutoFit/>
          </a:bodyPr>
          <a:lstStyle/>
          <a:p>
            <a:r>
              <a:rPr lang="en-US" sz="2400" dirty="0"/>
              <a:t>This large 60 credit module allows you to apply your theoretical ideas with practical workshop activities in a playful and experimental way to develop your individual practice.</a:t>
            </a:r>
          </a:p>
        </p:txBody>
      </p:sp>
    </p:spTree>
    <p:extLst>
      <p:ext uri="{BB962C8B-B14F-4D97-AF65-F5344CB8AC3E}">
        <p14:creationId xmlns:p14="http://schemas.microsoft.com/office/powerpoint/2010/main" val="2320825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tanding in a room with a mirror&#10;&#10;Description automatically generated">
            <a:extLst>
              <a:ext uri="{FF2B5EF4-FFF2-40B4-BE49-F238E27FC236}">
                <a16:creationId xmlns:a16="http://schemas.microsoft.com/office/drawing/2014/main" id="{3C4024FC-E5AB-E6DC-101A-FA3083E79A95}"/>
              </a:ext>
            </a:extLst>
          </p:cNvPr>
          <p:cNvPicPr>
            <a:picLocks noChangeAspect="1"/>
          </p:cNvPicPr>
          <p:nvPr/>
        </p:nvPicPr>
        <p:blipFill rotWithShape="1">
          <a:blip r:embed="rId2"/>
          <a:srcRect t="28110" r="9090" b="5721"/>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6B22471-C767-75BB-C707-48C79F3A4F93}"/>
              </a:ext>
            </a:extLst>
          </p:cNvPr>
          <p:cNvSpPr txBox="1"/>
          <p:nvPr/>
        </p:nvSpPr>
        <p:spPr>
          <a:xfrm>
            <a:off x="477981" y="1122363"/>
            <a:ext cx="4023360" cy="285222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dirty="0">
                <a:latin typeface="+mj-lt"/>
                <a:ea typeface="+mj-ea"/>
                <a:cs typeface="+mj-cs"/>
              </a:rPr>
              <a:t>Confirmative Praxis </a:t>
            </a:r>
          </a:p>
          <a:p>
            <a:pPr>
              <a:lnSpc>
                <a:spcPct val="90000"/>
              </a:lnSpc>
              <a:spcBef>
                <a:spcPct val="0"/>
              </a:spcBef>
              <a:spcAft>
                <a:spcPts val="600"/>
              </a:spcAft>
            </a:pPr>
            <a:endParaRPr lang="en-US" sz="4800" b="1" dirty="0">
              <a:latin typeface="+mj-lt"/>
              <a:ea typeface="+mj-ea"/>
              <a:cs typeface="+mj-cs"/>
            </a:endParaRPr>
          </a:p>
          <a:p>
            <a:pPr>
              <a:lnSpc>
                <a:spcPct val="90000"/>
              </a:lnSpc>
              <a:spcBef>
                <a:spcPct val="0"/>
              </a:spcBef>
              <a:spcAft>
                <a:spcPts val="600"/>
              </a:spcAft>
            </a:pPr>
            <a:endParaRPr lang="en-US" sz="4800" b="1" dirty="0">
              <a:latin typeface="+mj-lt"/>
              <a:ea typeface="+mj-ea"/>
              <a:cs typeface="+mj-cs"/>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B72A55F-62AC-8EDF-BA5E-252688E380A2}"/>
              </a:ext>
            </a:extLst>
          </p:cNvPr>
          <p:cNvSpPr txBox="1"/>
          <p:nvPr/>
        </p:nvSpPr>
        <p:spPr>
          <a:xfrm>
            <a:off x="477981" y="2681005"/>
            <a:ext cx="3772869" cy="3046988"/>
          </a:xfrm>
          <a:prstGeom prst="rect">
            <a:avLst/>
          </a:prstGeom>
          <a:noFill/>
        </p:spPr>
        <p:txBody>
          <a:bodyPr wrap="square" rtlCol="0">
            <a:spAutoFit/>
          </a:bodyPr>
          <a:lstStyle/>
          <a:p>
            <a:r>
              <a:rPr lang="en-US" sz="2400" dirty="0"/>
              <a:t>Final 60 credit module where you create a consolidated body of work and a supporting research report.</a:t>
            </a:r>
          </a:p>
          <a:p>
            <a:endParaRPr lang="en-US" sz="2400" dirty="0"/>
          </a:p>
          <a:p>
            <a:r>
              <a:rPr lang="en-US" sz="2400" dirty="0"/>
              <a:t>This module usually includes your final exhibition.</a:t>
            </a:r>
          </a:p>
        </p:txBody>
      </p:sp>
    </p:spTree>
    <p:extLst>
      <p:ext uri="{BB962C8B-B14F-4D97-AF65-F5344CB8AC3E}">
        <p14:creationId xmlns:p14="http://schemas.microsoft.com/office/powerpoint/2010/main" val="234467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7C687D7-CF41-CDA0-144B-6903CD12BFA9}"/>
              </a:ext>
            </a:extLst>
          </p:cNvPr>
          <p:cNvSpPr txBox="1"/>
          <p:nvPr/>
        </p:nvSpPr>
        <p:spPr>
          <a:xfrm>
            <a:off x="1371599" y="2318197"/>
            <a:ext cx="9724031" cy="3683358"/>
          </a:xfrm>
          <a:prstGeom prst="rect">
            <a:avLst/>
          </a:prstGeom>
        </p:spPr>
        <p:txBody>
          <a:bodyPr vert="horz" lIns="91440" tIns="45720" rIns="91440" bIns="45720" rtlCol="0" anchor="ctr">
            <a:normAutofit fontScale="92500" lnSpcReduction="10000"/>
          </a:bodyPr>
          <a:lstStyle/>
          <a:p>
            <a:pPr>
              <a:lnSpc>
                <a:spcPct val="90000"/>
              </a:lnSpc>
              <a:spcAft>
                <a:spcPts val="600"/>
              </a:spcAft>
            </a:pPr>
            <a:r>
              <a:rPr lang="en-US" sz="2400" dirty="0"/>
              <a:t>12-month </a:t>
            </a:r>
            <a:r>
              <a:rPr lang="en-US" sz="2400" dirty="0" err="1"/>
              <a:t>Programme</a:t>
            </a:r>
            <a:r>
              <a:rPr lang="en-US" sz="2400" dirty="0"/>
              <a:t>: MA Visual Communication</a:t>
            </a:r>
          </a:p>
          <a:p>
            <a:pPr indent="-228600">
              <a:lnSpc>
                <a:spcPct val="90000"/>
              </a:lnSpc>
              <a:spcAft>
                <a:spcPts val="600"/>
              </a:spcAft>
              <a:buFont typeface="Arial" panose="020B0604020202020204" pitchFamily="34" charset="0"/>
              <a:buChar char="•"/>
            </a:pPr>
            <a:endParaRPr lang="en-US" sz="2400" dirty="0"/>
          </a:p>
          <a:p>
            <a:pPr>
              <a:lnSpc>
                <a:spcPct val="90000"/>
              </a:lnSpc>
              <a:spcAft>
                <a:spcPts val="600"/>
              </a:spcAft>
            </a:pPr>
            <a:r>
              <a:rPr lang="en-US" sz="2400" dirty="0"/>
              <a:t>Module Introduction for </a:t>
            </a:r>
          </a:p>
          <a:p>
            <a:pPr indent="-228600">
              <a:lnSpc>
                <a:spcPct val="90000"/>
              </a:lnSpc>
              <a:spcAft>
                <a:spcPts val="600"/>
              </a:spcAft>
              <a:buFont typeface="Arial" panose="020B0604020202020204" pitchFamily="34" charset="0"/>
              <a:buChar char="•"/>
            </a:pPr>
            <a:endParaRPr lang="en-US" sz="2400" dirty="0"/>
          </a:p>
          <a:p>
            <a:pPr>
              <a:lnSpc>
                <a:spcPct val="90000"/>
              </a:lnSpc>
              <a:spcAft>
                <a:spcPts val="600"/>
              </a:spcAft>
            </a:pPr>
            <a:r>
              <a:rPr lang="en-US" sz="2400" dirty="0"/>
              <a:t>Semester 2: </a:t>
            </a:r>
          </a:p>
          <a:p>
            <a:pPr>
              <a:lnSpc>
                <a:spcPct val="90000"/>
              </a:lnSpc>
              <a:spcAft>
                <a:spcPts val="600"/>
              </a:spcAft>
            </a:pPr>
            <a:r>
              <a:rPr lang="en-US" sz="2400" dirty="0"/>
              <a:t>ADAA7003 Creative Innovation</a:t>
            </a:r>
          </a:p>
          <a:p>
            <a:pPr>
              <a:lnSpc>
                <a:spcPct val="90000"/>
              </a:lnSpc>
              <a:spcAft>
                <a:spcPts val="600"/>
              </a:spcAft>
            </a:pPr>
            <a:r>
              <a:rPr lang="en-US" sz="2400" dirty="0"/>
              <a:t>ADAA7004 Design Experiences</a:t>
            </a:r>
          </a:p>
          <a:p>
            <a:pPr>
              <a:lnSpc>
                <a:spcPct val="90000"/>
              </a:lnSpc>
              <a:spcAft>
                <a:spcPts val="600"/>
              </a:spcAft>
            </a:pPr>
            <a:r>
              <a:rPr lang="en-US" sz="2400" dirty="0"/>
              <a:t>		                      </a:t>
            </a:r>
          </a:p>
          <a:p>
            <a:pPr>
              <a:lnSpc>
                <a:spcPct val="90000"/>
              </a:lnSpc>
              <a:spcAft>
                <a:spcPts val="600"/>
              </a:spcAft>
            </a:pPr>
            <a:r>
              <a:rPr lang="en-US" sz="2400" dirty="0"/>
              <a:t>Semester 3: (June – September)</a:t>
            </a:r>
          </a:p>
          <a:p>
            <a:pPr>
              <a:lnSpc>
                <a:spcPct val="90000"/>
              </a:lnSpc>
              <a:spcAft>
                <a:spcPts val="600"/>
              </a:spcAft>
            </a:pPr>
            <a:r>
              <a:rPr lang="en-US" sz="2400" dirty="0"/>
              <a:t>ADAA7006 Major Design Project</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3948106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CCC67F7-E88F-5DBC-23B8-D1FDF1AD8333}"/>
              </a:ext>
            </a:extLst>
          </p:cNvPr>
          <p:cNvSpPr txBox="1"/>
          <p:nvPr/>
        </p:nvSpPr>
        <p:spPr>
          <a:xfrm>
            <a:off x="838201" y="381001"/>
            <a:ext cx="3799425" cy="5724520"/>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3600" dirty="0"/>
              <a:t>Creative Innovation</a:t>
            </a:r>
          </a:p>
          <a:p>
            <a:pPr>
              <a:lnSpc>
                <a:spcPct val="90000"/>
              </a:lnSpc>
              <a:spcAft>
                <a:spcPts val="600"/>
              </a:spcAft>
            </a:pPr>
            <a:r>
              <a:rPr lang="en-US" sz="3600" dirty="0"/>
              <a:t>20 credits </a:t>
            </a:r>
          </a:p>
          <a:p>
            <a:pPr>
              <a:lnSpc>
                <a:spcPct val="90000"/>
              </a:lnSpc>
              <a:spcAft>
                <a:spcPts val="600"/>
              </a:spcAft>
            </a:pPr>
            <a:endParaRPr lang="en-US" sz="3600" dirty="0"/>
          </a:p>
          <a:p>
            <a:pPr>
              <a:lnSpc>
                <a:spcPct val="90000"/>
              </a:lnSpc>
              <a:spcAft>
                <a:spcPts val="600"/>
              </a:spcAft>
            </a:pPr>
            <a:r>
              <a:rPr lang="en-US" sz="2000" b="0" i="0" u="none" strike="noStrike" dirty="0">
                <a:effectLst/>
              </a:rPr>
              <a:t>The module will commence with weekly innovation focused lectures to stimulate creative thinking and encourage problem solving. The latter part of the module will allow for self-directed exploration and incubation of ideas.‘ Rule breaking’ will be encouraged.</a:t>
            </a:r>
            <a:br>
              <a:rPr lang="en-US" sz="2000" dirty="0"/>
            </a:br>
            <a:endParaRPr lang="en-US" sz="2000" dirty="0"/>
          </a:p>
          <a:p>
            <a:pPr>
              <a:lnSpc>
                <a:spcPct val="90000"/>
              </a:lnSpc>
              <a:spcAft>
                <a:spcPts val="600"/>
              </a:spcAft>
            </a:pPr>
            <a:endParaRPr lang="en-US" sz="1400" dirty="0"/>
          </a:p>
          <a:p>
            <a:pPr>
              <a:lnSpc>
                <a:spcPct val="90000"/>
              </a:lnSpc>
              <a:spcAft>
                <a:spcPts val="600"/>
              </a:spcAft>
            </a:pPr>
            <a:r>
              <a:rPr lang="en-US" sz="3200" dirty="0"/>
              <a:t>12 month </a:t>
            </a:r>
          </a:p>
          <a:p>
            <a:pPr>
              <a:lnSpc>
                <a:spcPct val="90000"/>
              </a:lnSpc>
              <a:spcAft>
                <a:spcPts val="600"/>
              </a:spcAft>
            </a:pPr>
            <a:r>
              <a:rPr lang="en-US" sz="3200" dirty="0"/>
              <a:t>MA Vis Comm </a:t>
            </a:r>
          </a:p>
          <a:p>
            <a:pPr>
              <a:lnSpc>
                <a:spcPct val="90000"/>
              </a:lnSpc>
              <a:spcAft>
                <a:spcPts val="600"/>
              </a:spcAft>
            </a:pPr>
            <a:r>
              <a:rPr lang="en-US" sz="3200" dirty="0"/>
              <a:t>only</a:t>
            </a:r>
          </a:p>
        </p:txBody>
      </p:sp>
      <p:pic>
        <p:nvPicPr>
          <p:cNvPr id="3" name="Picture 2" descr="A hand with a prosthetic arm&#10;&#10;Description automatically generated">
            <a:extLst>
              <a:ext uri="{FF2B5EF4-FFF2-40B4-BE49-F238E27FC236}">
                <a16:creationId xmlns:a16="http://schemas.microsoft.com/office/drawing/2014/main" id="{3D0B584C-EDF5-A12B-8C60-410902E449E8}"/>
              </a:ext>
            </a:extLst>
          </p:cNvPr>
          <p:cNvPicPr>
            <a:picLocks noChangeAspect="1"/>
          </p:cNvPicPr>
          <p:nvPr/>
        </p:nvPicPr>
        <p:blipFill rotWithShape="1">
          <a:blip r:embed="rId2"/>
          <a:srcRect t="3331" r="1" b="1177"/>
          <a:stretch/>
        </p:blipFill>
        <p:spPr>
          <a:xfrm>
            <a:off x="5010386" y="10"/>
            <a:ext cx="7181613" cy="6857990"/>
          </a:xfrm>
          <a:prstGeom prst="rect">
            <a:avLst/>
          </a:prstGeom>
          <a:effectLst/>
        </p:spPr>
      </p:pic>
    </p:spTree>
    <p:extLst>
      <p:ext uri="{BB962C8B-B14F-4D97-AF65-F5344CB8AC3E}">
        <p14:creationId xmlns:p14="http://schemas.microsoft.com/office/powerpoint/2010/main" val="2257056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7F4DD6-E3EF-F366-D6FB-35960E382224}"/>
              </a:ext>
            </a:extLst>
          </p:cNvPr>
          <p:cNvSpPr txBox="1"/>
          <p:nvPr/>
        </p:nvSpPr>
        <p:spPr>
          <a:xfrm>
            <a:off x="5642919" y="373188"/>
            <a:ext cx="6096000" cy="1200329"/>
          </a:xfrm>
          <a:prstGeom prst="rect">
            <a:avLst/>
          </a:prstGeom>
          <a:noFill/>
        </p:spPr>
        <p:txBody>
          <a:bodyPr wrap="square">
            <a:spAutoFit/>
          </a:bodyPr>
          <a:lstStyle/>
          <a:p>
            <a:pPr algn="ctr"/>
            <a:r>
              <a:rPr lang="en-US" sz="3600" dirty="0"/>
              <a:t>Design Experiences</a:t>
            </a:r>
          </a:p>
          <a:p>
            <a:pPr algn="ctr"/>
            <a:r>
              <a:rPr lang="en-US" sz="3600" dirty="0"/>
              <a:t>40 credits </a:t>
            </a:r>
          </a:p>
        </p:txBody>
      </p:sp>
      <p:sp>
        <p:nvSpPr>
          <p:cNvPr id="5" name="TextBox 4">
            <a:extLst>
              <a:ext uri="{FF2B5EF4-FFF2-40B4-BE49-F238E27FC236}">
                <a16:creationId xmlns:a16="http://schemas.microsoft.com/office/drawing/2014/main" id="{26AF933E-7F05-0AC8-F933-DE3A23F980CD}"/>
              </a:ext>
            </a:extLst>
          </p:cNvPr>
          <p:cNvSpPr txBox="1"/>
          <p:nvPr/>
        </p:nvSpPr>
        <p:spPr>
          <a:xfrm>
            <a:off x="5642919" y="1945532"/>
            <a:ext cx="6098058" cy="1754326"/>
          </a:xfrm>
          <a:prstGeom prst="rect">
            <a:avLst/>
          </a:prstGeom>
          <a:noFill/>
        </p:spPr>
        <p:txBody>
          <a:bodyPr wrap="square">
            <a:spAutoFit/>
          </a:bodyPr>
          <a:lstStyle/>
          <a:p>
            <a:pPr algn="ctr"/>
            <a:r>
              <a:rPr lang="en-GB" sz="1800" b="0" i="0" u="none" strike="noStrike" dirty="0">
                <a:solidFill>
                  <a:srgbClr val="242424"/>
                </a:solidFill>
                <a:effectLst/>
                <a:latin typeface="inherit"/>
              </a:rPr>
              <a:t>You will undertake a series of short ‘Design Experience’ mini projects that will introduce you to new digital and practical technical skills, each focusing on a specific technical application, giving you the opportunity to experiment and present innovative design expressions.</a:t>
            </a:r>
            <a:endParaRPr lang="en-GB" sz="1400" b="0" i="0" u="none" strike="noStrike" dirty="0">
              <a:solidFill>
                <a:srgbClr val="242424"/>
              </a:solidFill>
              <a:effectLst/>
              <a:latin typeface="Calibri" panose="020F0502020204030204" pitchFamily="34" charset="0"/>
            </a:endParaRPr>
          </a:p>
          <a:p>
            <a:pPr algn="ctr"/>
            <a:r>
              <a:rPr lang="en-GB" sz="1800" b="0" i="0" u="none" strike="noStrike" dirty="0">
                <a:solidFill>
                  <a:srgbClr val="242424"/>
                </a:solidFill>
                <a:effectLst/>
                <a:latin typeface="inherit"/>
              </a:rPr>
              <a:t> </a:t>
            </a:r>
            <a:endParaRPr lang="en-GB" sz="1400" b="0" i="0" u="none" strike="noStrike" dirty="0">
              <a:solidFill>
                <a:srgbClr val="242424"/>
              </a:solidFill>
              <a:effectLst/>
              <a:latin typeface="Calibri" panose="020F0502020204030204" pitchFamily="34" charset="0"/>
            </a:endParaRPr>
          </a:p>
        </p:txBody>
      </p:sp>
      <p:pic>
        <p:nvPicPr>
          <p:cNvPr id="6" name="Picture 5">
            <a:extLst>
              <a:ext uri="{FF2B5EF4-FFF2-40B4-BE49-F238E27FC236}">
                <a16:creationId xmlns:a16="http://schemas.microsoft.com/office/drawing/2014/main" id="{E2EDCA02-DD01-CCCA-7A9B-B70E8E38727D}"/>
              </a:ext>
            </a:extLst>
          </p:cNvPr>
          <p:cNvPicPr>
            <a:picLocks noChangeAspect="1"/>
          </p:cNvPicPr>
          <p:nvPr/>
        </p:nvPicPr>
        <p:blipFill>
          <a:blip r:embed="rId2"/>
          <a:stretch>
            <a:fillRect/>
          </a:stretch>
        </p:blipFill>
        <p:spPr>
          <a:xfrm>
            <a:off x="0" y="2405"/>
            <a:ext cx="5143500" cy="6858000"/>
          </a:xfrm>
          <a:prstGeom prst="rect">
            <a:avLst/>
          </a:prstGeom>
        </p:spPr>
      </p:pic>
      <p:sp>
        <p:nvSpPr>
          <p:cNvPr id="4" name="TextBox 3">
            <a:extLst>
              <a:ext uri="{FF2B5EF4-FFF2-40B4-BE49-F238E27FC236}">
                <a16:creationId xmlns:a16="http://schemas.microsoft.com/office/drawing/2014/main" id="{EF3716D0-4A8E-2322-7914-6CA0A84A3A7D}"/>
              </a:ext>
            </a:extLst>
          </p:cNvPr>
          <p:cNvSpPr txBox="1"/>
          <p:nvPr/>
        </p:nvSpPr>
        <p:spPr>
          <a:xfrm>
            <a:off x="6394621" y="4528914"/>
            <a:ext cx="4592595" cy="2145203"/>
          </a:xfrm>
          <a:prstGeom prst="rect">
            <a:avLst/>
          </a:prstGeom>
          <a:noFill/>
        </p:spPr>
        <p:txBody>
          <a:bodyPr wrap="square">
            <a:spAutoFit/>
          </a:bodyPr>
          <a:lstStyle/>
          <a:p>
            <a:pPr>
              <a:lnSpc>
                <a:spcPct val="90000"/>
              </a:lnSpc>
              <a:spcAft>
                <a:spcPts val="600"/>
              </a:spcAft>
            </a:pPr>
            <a:r>
              <a:rPr lang="en-US" sz="3200" dirty="0"/>
              <a:t>12 month </a:t>
            </a:r>
          </a:p>
          <a:p>
            <a:pPr>
              <a:lnSpc>
                <a:spcPct val="90000"/>
              </a:lnSpc>
              <a:spcAft>
                <a:spcPts val="600"/>
              </a:spcAft>
            </a:pPr>
            <a:r>
              <a:rPr lang="en-US" sz="3200" dirty="0"/>
              <a:t>MA Vis Comm </a:t>
            </a:r>
          </a:p>
          <a:p>
            <a:pPr>
              <a:lnSpc>
                <a:spcPct val="90000"/>
              </a:lnSpc>
              <a:spcAft>
                <a:spcPts val="600"/>
              </a:spcAft>
            </a:pPr>
            <a:r>
              <a:rPr lang="en-US" sz="3200" dirty="0"/>
              <a:t>only</a:t>
            </a:r>
          </a:p>
          <a:p>
            <a:endParaRPr lang="en-US" sz="3200" dirty="0"/>
          </a:p>
        </p:txBody>
      </p:sp>
    </p:spTree>
    <p:extLst>
      <p:ext uri="{BB962C8B-B14F-4D97-AF65-F5344CB8AC3E}">
        <p14:creationId xmlns:p14="http://schemas.microsoft.com/office/powerpoint/2010/main" val="2482486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of a person with headphones and a painting on a table&#10;&#10;Description automatically generated">
            <a:extLst>
              <a:ext uri="{FF2B5EF4-FFF2-40B4-BE49-F238E27FC236}">
                <a16:creationId xmlns:a16="http://schemas.microsoft.com/office/drawing/2014/main" id="{CAFE4D24-16C4-406C-DFA9-32262142E4E6}"/>
              </a:ext>
            </a:extLst>
          </p:cNvPr>
          <p:cNvPicPr>
            <a:picLocks noChangeAspect="1"/>
          </p:cNvPicPr>
          <p:nvPr/>
        </p:nvPicPr>
        <p:blipFill rotWithShape="1">
          <a:blip r:embed="rId2"/>
          <a:srcRect t="16467" r="3" b="5490"/>
          <a:stretch/>
        </p:blipFill>
        <p:spPr>
          <a:xfrm>
            <a:off x="-4642" y="10"/>
            <a:ext cx="3006061" cy="3339639"/>
          </a:xfrm>
          <a:prstGeom prst="rect">
            <a:avLst/>
          </a:prstGeom>
        </p:spPr>
      </p:pic>
      <p:pic>
        <p:nvPicPr>
          <p:cNvPr id="5" name="Picture 4" descr="A person with her arms crossed&#10;&#10;Description automatically generated">
            <a:extLst>
              <a:ext uri="{FF2B5EF4-FFF2-40B4-BE49-F238E27FC236}">
                <a16:creationId xmlns:a16="http://schemas.microsoft.com/office/drawing/2014/main" id="{ACF81591-D6DC-AF14-5850-AE729DAC79C9}"/>
              </a:ext>
            </a:extLst>
          </p:cNvPr>
          <p:cNvPicPr>
            <a:picLocks noChangeAspect="1"/>
          </p:cNvPicPr>
          <p:nvPr/>
        </p:nvPicPr>
        <p:blipFill rotWithShape="1">
          <a:blip r:embed="rId3"/>
          <a:srcRect t="13443" r="3" b="7844"/>
          <a:stretch/>
        </p:blipFill>
        <p:spPr>
          <a:xfrm>
            <a:off x="3198068" y="10"/>
            <a:ext cx="2991088" cy="3339639"/>
          </a:xfrm>
          <a:prstGeom prst="rect">
            <a:avLst/>
          </a:prstGeom>
        </p:spPr>
      </p:pic>
      <p:pic>
        <p:nvPicPr>
          <p:cNvPr id="9" name="Picture 8" descr="A room with posters on the wall&#10;&#10;Description automatically generated">
            <a:extLst>
              <a:ext uri="{FF2B5EF4-FFF2-40B4-BE49-F238E27FC236}">
                <a16:creationId xmlns:a16="http://schemas.microsoft.com/office/drawing/2014/main" id="{30B5140A-602B-FCF5-9CEF-165C20EAB719}"/>
              </a:ext>
            </a:extLst>
          </p:cNvPr>
          <p:cNvPicPr>
            <a:picLocks noChangeAspect="1"/>
          </p:cNvPicPr>
          <p:nvPr/>
        </p:nvPicPr>
        <p:blipFill rotWithShape="1">
          <a:blip r:embed="rId4"/>
          <a:srcRect t="28766" r="1" b="1"/>
          <a:stretch/>
        </p:blipFill>
        <p:spPr>
          <a:xfrm>
            <a:off x="-2" y="3518351"/>
            <a:ext cx="6189158" cy="3339649"/>
          </a:xfrm>
          <a:prstGeom prst="rect">
            <a:avLst/>
          </a:prstGeom>
        </p:spPr>
      </p:pic>
      <p:sp>
        <p:nvSpPr>
          <p:cNvPr id="2" name="TextBox 1">
            <a:extLst>
              <a:ext uri="{FF2B5EF4-FFF2-40B4-BE49-F238E27FC236}">
                <a16:creationId xmlns:a16="http://schemas.microsoft.com/office/drawing/2014/main" id="{29038E63-5667-DC99-A2B4-5C090BF9701E}"/>
              </a:ext>
            </a:extLst>
          </p:cNvPr>
          <p:cNvSpPr txBox="1"/>
          <p:nvPr/>
        </p:nvSpPr>
        <p:spPr>
          <a:xfrm>
            <a:off x="6691704" y="621792"/>
            <a:ext cx="5402759" cy="5266944"/>
          </a:xfrm>
          <a:prstGeom prst="rect">
            <a:avLst/>
          </a:prstGeom>
        </p:spPr>
        <p:txBody>
          <a:bodyPr vert="horz" lIns="91440" tIns="45720" rIns="91440" bIns="45720" rtlCol="0">
            <a:normAutofit fontScale="77500" lnSpcReduction="20000"/>
          </a:bodyPr>
          <a:lstStyle/>
          <a:p>
            <a:pPr>
              <a:lnSpc>
                <a:spcPct val="90000"/>
              </a:lnSpc>
              <a:spcAft>
                <a:spcPts val="600"/>
              </a:spcAft>
            </a:pPr>
            <a:r>
              <a:rPr lang="en-US" sz="2800" b="1" dirty="0"/>
              <a:t>Major Design Project – ADAA7006</a:t>
            </a:r>
          </a:p>
          <a:p>
            <a:pPr>
              <a:lnSpc>
                <a:spcPct val="90000"/>
              </a:lnSpc>
              <a:spcAft>
                <a:spcPts val="600"/>
              </a:spcAft>
            </a:pPr>
            <a:r>
              <a:rPr lang="en-US" sz="2800" b="1" dirty="0"/>
              <a:t>60 credits</a:t>
            </a:r>
          </a:p>
          <a:p>
            <a:pPr indent="-228600">
              <a:lnSpc>
                <a:spcPct val="90000"/>
              </a:lnSpc>
              <a:spcAft>
                <a:spcPts val="600"/>
              </a:spcAft>
              <a:buFont typeface="Arial" panose="020B0604020202020204" pitchFamily="34" charset="0"/>
              <a:buChar char="•"/>
            </a:pPr>
            <a:endParaRPr lang="en-US" sz="1700" b="0" i="0" u="none" strike="noStrike" dirty="0">
              <a:effectLst/>
            </a:endParaRPr>
          </a:p>
          <a:p>
            <a:pPr>
              <a:lnSpc>
                <a:spcPct val="90000"/>
              </a:lnSpc>
              <a:spcAft>
                <a:spcPts val="600"/>
              </a:spcAft>
            </a:pPr>
            <a:r>
              <a:rPr lang="en-US" sz="3100" b="0" i="0" u="none" strike="noStrike" dirty="0">
                <a:effectLst/>
              </a:rPr>
              <a:t>This module is an in-depth creative design enquiry of your knowledge developed in Part 1 of the </a:t>
            </a:r>
            <a:r>
              <a:rPr lang="en-US" sz="3100" b="0" i="0" u="none" strike="noStrike" dirty="0" err="1">
                <a:effectLst/>
              </a:rPr>
              <a:t>programme</a:t>
            </a:r>
            <a:r>
              <a:rPr lang="en-US" sz="3100" b="0" i="0" u="none" strike="noStrike" dirty="0">
                <a:effectLst/>
              </a:rPr>
              <a:t>. You will present a comprehensive portfolio evidencing the discovery and </a:t>
            </a:r>
            <a:r>
              <a:rPr lang="en-US" sz="3100" b="0" i="0" u="none" strike="noStrike" dirty="0" err="1">
                <a:effectLst/>
              </a:rPr>
              <a:t>contextualisation</a:t>
            </a:r>
            <a:r>
              <a:rPr lang="en-US" sz="3100" b="0" i="0" u="none" strike="noStrike" dirty="0">
                <a:effectLst/>
              </a:rPr>
              <a:t> of your critical thinking in the presentation of a visual (or other media) expression(s) and/or 3-dimensional design project outcome(s) which will be independently directed by your personal research interests.</a:t>
            </a:r>
          </a:p>
          <a:p>
            <a:pPr indent="-228600">
              <a:lnSpc>
                <a:spcPct val="90000"/>
              </a:lnSpc>
              <a:spcAft>
                <a:spcPts val="600"/>
              </a:spcAft>
              <a:buFont typeface="Arial" panose="020B0604020202020204" pitchFamily="34" charset="0"/>
              <a:buChar char="•"/>
            </a:pPr>
            <a:endParaRPr lang="en-US" sz="1700" dirty="0"/>
          </a:p>
          <a:p>
            <a:pPr>
              <a:lnSpc>
                <a:spcPct val="90000"/>
              </a:lnSpc>
              <a:spcAft>
                <a:spcPts val="600"/>
              </a:spcAft>
            </a:pPr>
            <a:r>
              <a:rPr lang="en-US" sz="2800" dirty="0"/>
              <a:t>12 month </a:t>
            </a:r>
          </a:p>
          <a:p>
            <a:pPr>
              <a:lnSpc>
                <a:spcPct val="90000"/>
              </a:lnSpc>
              <a:spcAft>
                <a:spcPts val="600"/>
              </a:spcAft>
            </a:pPr>
            <a:r>
              <a:rPr lang="en-US" sz="2800" dirty="0"/>
              <a:t>MA Vis Comm </a:t>
            </a:r>
          </a:p>
          <a:p>
            <a:pPr>
              <a:lnSpc>
                <a:spcPct val="90000"/>
              </a:lnSpc>
              <a:spcAft>
                <a:spcPts val="600"/>
              </a:spcAft>
            </a:pPr>
            <a:r>
              <a:rPr lang="en-US" sz="2800" dirty="0"/>
              <a:t>only</a:t>
            </a:r>
          </a:p>
          <a:p>
            <a:pPr>
              <a:lnSpc>
                <a:spcPct val="90000"/>
              </a:lnSpc>
              <a:spcAft>
                <a:spcPts val="600"/>
              </a:spcAft>
            </a:pPr>
            <a:endParaRPr lang="en-US" sz="2800" dirty="0"/>
          </a:p>
        </p:txBody>
      </p:sp>
    </p:spTree>
    <p:extLst>
      <p:ext uri="{BB962C8B-B14F-4D97-AF65-F5344CB8AC3E}">
        <p14:creationId xmlns:p14="http://schemas.microsoft.com/office/powerpoint/2010/main" val="1798141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19CFD4-C375-97A8-2E56-EDA07389C687}"/>
              </a:ext>
            </a:extLst>
          </p:cNvPr>
          <p:cNvSpPr txBox="1"/>
          <p:nvPr/>
        </p:nvSpPr>
        <p:spPr>
          <a:xfrm>
            <a:off x="3378638" y="744676"/>
            <a:ext cx="4894674" cy="584775"/>
          </a:xfrm>
          <a:prstGeom prst="rect">
            <a:avLst/>
          </a:prstGeom>
          <a:noFill/>
        </p:spPr>
        <p:txBody>
          <a:bodyPr wrap="none" rtlCol="0">
            <a:spAutoFit/>
          </a:bodyPr>
          <a:lstStyle/>
          <a:p>
            <a:pPr algn="ctr"/>
            <a:r>
              <a:rPr lang="en-US" sz="3200" dirty="0"/>
              <a:t>PG RESEARCH COMMUNITY </a:t>
            </a:r>
          </a:p>
        </p:txBody>
      </p:sp>
      <p:sp>
        <p:nvSpPr>
          <p:cNvPr id="3" name="Rectangle 2">
            <a:extLst>
              <a:ext uri="{FF2B5EF4-FFF2-40B4-BE49-F238E27FC236}">
                <a16:creationId xmlns:a16="http://schemas.microsoft.com/office/drawing/2014/main" id="{3E4473F7-3B70-4BCB-F5BF-2CD674E10338}"/>
              </a:ext>
            </a:extLst>
          </p:cNvPr>
          <p:cNvSpPr/>
          <p:nvPr/>
        </p:nvSpPr>
        <p:spPr>
          <a:xfrm>
            <a:off x="654908" y="1458097"/>
            <a:ext cx="4955060" cy="465522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INFORMAL</a:t>
            </a:r>
          </a:p>
          <a:p>
            <a:pPr algn="ctr"/>
            <a:endParaRPr lang="en-US" dirty="0"/>
          </a:p>
          <a:p>
            <a:pPr algn="ctr"/>
            <a:r>
              <a:rPr lang="en-US" dirty="0"/>
              <a:t>Student meetings, chats and social gathering</a:t>
            </a:r>
          </a:p>
          <a:p>
            <a:pPr algn="ctr"/>
            <a:r>
              <a:rPr lang="en-US" dirty="0"/>
              <a:t>Informal student  / staff seminars</a:t>
            </a:r>
          </a:p>
          <a:p>
            <a:pPr algn="ctr"/>
            <a:r>
              <a:rPr lang="en-US" dirty="0"/>
              <a:t>MA, </a:t>
            </a:r>
            <a:r>
              <a:rPr lang="en-US" dirty="0" err="1"/>
              <a:t>ProfDoc</a:t>
            </a:r>
            <a:r>
              <a:rPr lang="en-US" dirty="0"/>
              <a:t> and PHD community.</a:t>
            </a:r>
          </a:p>
          <a:p>
            <a:pPr algn="ctr"/>
            <a:endParaRPr lang="en-US" dirty="0"/>
          </a:p>
          <a:p>
            <a:pPr algn="ctr"/>
            <a:r>
              <a:rPr lang="en-US" dirty="0"/>
              <a:t>Use the shared spaces in studios….</a:t>
            </a:r>
          </a:p>
        </p:txBody>
      </p:sp>
      <p:sp>
        <p:nvSpPr>
          <p:cNvPr id="4" name="Rectangle 3">
            <a:extLst>
              <a:ext uri="{FF2B5EF4-FFF2-40B4-BE49-F238E27FC236}">
                <a16:creationId xmlns:a16="http://schemas.microsoft.com/office/drawing/2014/main" id="{8B7E9470-32DC-5C90-297A-D9085ECD9EBE}"/>
              </a:ext>
            </a:extLst>
          </p:cNvPr>
          <p:cNvSpPr/>
          <p:nvPr/>
        </p:nvSpPr>
        <p:spPr>
          <a:xfrm>
            <a:off x="6096000" y="1458097"/>
            <a:ext cx="4955060" cy="465522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2800" dirty="0"/>
          </a:p>
          <a:p>
            <a:pPr algn="ctr"/>
            <a:r>
              <a:rPr lang="en-US" sz="2800" dirty="0"/>
              <a:t>FORMAL</a:t>
            </a:r>
          </a:p>
          <a:p>
            <a:pPr algn="ctr"/>
            <a:r>
              <a:rPr lang="en-US" sz="2800" dirty="0"/>
              <a:t>Module content</a:t>
            </a:r>
          </a:p>
          <a:p>
            <a:pPr algn="ctr"/>
            <a:r>
              <a:rPr lang="en-US" dirty="0"/>
              <a:t>SCAR – Swansea College of Art Research group</a:t>
            </a:r>
          </a:p>
          <a:p>
            <a:pPr algn="ctr"/>
            <a:r>
              <a:rPr lang="en-US" dirty="0" err="1"/>
              <a:t>Organised</a:t>
            </a:r>
            <a:r>
              <a:rPr lang="en-US" dirty="0"/>
              <a:t> events</a:t>
            </a:r>
          </a:p>
          <a:p>
            <a:pPr algn="ctr"/>
            <a:r>
              <a:rPr lang="en-US" dirty="0"/>
              <a:t>PHD EXHIBITIONS / SYMPOSIUMS </a:t>
            </a:r>
          </a:p>
          <a:p>
            <a:pPr algn="ctr"/>
            <a:endParaRPr lang="en-US" dirty="0"/>
          </a:p>
        </p:txBody>
      </p:sp>
    </p:spTree>
    <p:extLst>
      <p:ext uri="{BB962C8B-B14F-4D97-AF65-F5344CB8AC3E}">
        <p14:creationId xmlns:p14="http://schemas.microsoft.com/office/powerpoint/2010/main" val="12757546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E249BE8-E133-2AA4-47D9-23673EBF8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009E8B1-D0FD-91C6-911F-65B3CC668068}"/>
              </a:ext>
            </a:extLst>
          </p:cNvPr>
          <p:cNvSpPr txBox="1"/>
          <p:nvPr/>
        </p:nvSpPr>
        <p:spPr>
          <a:xfrm>
            <a:off x="524741" y="620392"/>
            <a:ext cx="3808268" cy="550468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6000" kern="1200" dirty="0">
                <a:solidFill>
                  <a:schemeClr val="bg1"/>
                </a:solidFill>
                <a:latin typeface="+mj-lt"/>
                <a:ea typeface="+mj-ea"/>
                <a:cs typeface="+mj-cs"/>
              </a:rPr>
              <a:t>DIGITAL INDUCTION</a:t>
            </a:r>
          </a:p>
        </p:txBody>
      </p:sp>
      <p:graphicFrame>
        <p:nvGraphicFramePr>
          <p:cNvPr id="5" name="TextBox 2">
            <a:extLst>
              <a:ext uri="{FF2B5EF4-FFF2-40B4-BE49-F238E27FC236}">
                <a16:creationId xmlns:a16="http://schemas.microsoft.com/office/drawing/2014/main" id="{CF8A44CE-5DAE-6CE0-5637-87139EA0F582}"/>
              </a:ext>
            </a:extLst>
          </p:cNvPr>
          <p:cNvGraphicFramePr/>
          <p:nvPr>
            <p:extLst>
              <p:ext uri="{D42A27DB-BD31-4B8C-83A1-F6EECF244321}">
                <p14:modId xmlns:p14="http://schemas.microsoft.com/office/powerpoint/2010/main" val="367014335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23792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78B8A7B-9235-F38D-2BBA-3CE678271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9DD7228B-30AE-9D88-C80D-115E6F216DCD}"/>
              </a:ext>
            </a:extLst>
          </p:cNvPr>
          <p:cNvSpPr txBox="1">
            <a:spLocks/>
          </p:cNvSpPr>
          <p:nvPr/>
        </p:nvSpPr>
        <p:spPr>
          <a:xfrm>
            <a:off x="524741" y="620392"/>
            <a:ext cx="3808268" cy="5504688"/>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dirty="0">
                <a:solidFill>
                  <a:schemeClr val="bg1"/>
                </a:solidFill>
              </a:rPr>
              <a:t>Student services</a:t>
            </a:r>
            <a:br>
              <a:rPr lang="en-US" sz="6000" dirty="0">
                <a:solidFill>
                  <a:schemeClr val="bg1"/>
                </a:solidFill>
              </a:rPr>
            </a:br>
            <a:endParaRPr lang="en-US" sz="6000" dirty="0">
              <a:solidFill>
                <a:schemeClr val="bg1"/>
              </a:solidFill>
            </a:endParaRPr>
          </a:p>
        </p:txBody>
      </p:sp>
      <p:graphicFrame>
        <p:nvGraphicFramePr>
          <p:cNvPr id="5" name="Content Placeholder 5">
            <a:extLst>
              <a:ext uri="{FF2B5EF4-FFF2-40B4-BE49-F238E27FC236}">
                <a16:creationId xmlns:a16="http://schemas.microsoft.com/office/drawing/2014/main" id="{238AF435-F91C-680B-15C5-42352D60D493}"/>
              </a:ext>
            </a:extLst>
          </p:cNvPr>
          <p:cNvGraphicFramePr>
            <a:graphicFrameLocks/>
          </p:cNvGraphicFramePr>
          <p:nvPr>
            <p:extLst>
              <p:ext uri="{D42A27DB-BD31-4B8C-83A1-F6EECF244321}">
                <p14:modId xmlns:p14="http://schemas.microsoft.com/office/powerpoint/2010/main" val="3654937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B7CD353-5E3B-D90B-F2CB-CB2B15B35817}"/>
              </a:ext>
            </a:extLst>
          </p:cNvPr>
          <p:cNvSpPr txBox="1"/>
          <p:nvPr/>
        </p:nvSpPr>
        <p:spPr>
          <a:xfrm>
            <a:off x="8229600" y="-585788"/>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661715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291DBF5F-9449-0D2D-91AA-6F367DB74068}"/>
              </a:ext>
            </a:extLst>
          </p:cNvPr>
          <p:cNvSpPr txBox="1">
            <a:spLocks/>
          </p:cNvSpPr>
          <p:nvPr/>
        </p:nvSpPr>
        <p:spPr>
          <a:xfrm>
            <a:off x="838200" y="556995"/>
            <a:ext cx="10515600" cy="113369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5200" kern="1200">
                <a:solidFill>
                  <a:schemeClr val="tx1"/>
                </a:solidFill>
                <a:latin typeface="+mj-lt"/>
                <a:ea typeface="+mj-ea"/>
                <a:cs typeface="+mj-cs"/>
              </a:rPr>
              <a:t>Finance</a:t>
            </a:r>
          </a:p>
        </p:txBody>
      </p:sp>
      <p:graphicFrame>
        <p:nvGraphicFramePr>
          <p:cNvPr id="5" name="Content Placeholder 2">
            <a:extLst>
              <a:ext uri="{FF2B5EF4-FFF2-40B4-BE49-F238E27FC236}">
                <a16:creationId xmlns:a16="http://schemas.microsoft.com/office/drawing/2014/main" id="{6ED1648A-80F8-894D-7942-8210A74D1B03}"/>
              </a:ext>
            </a:extLst>
          </p:cNvPr>
          <p:cNvGraphicFramePr>
            <a:graphicFrameLocks/>
          </p:cNvGraphicFramePr>
          <p:nvPr>
            <p:extLst>
              <p:ext uri="{D42A27DB-BD31-4B8C-83A1-F6EECF244321}">
                <p14:modId xmlns:p14="http://schemas.microsoft.com/office/powerpoint/2010/main" val="6834147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9048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CA35830A-A69F-BA8E-36E4-DD03BD191B62}"/>
              </a:ext>
            </a:extLst>
          </p:cNvPr>
          <p:cNvSpPr txBox="1">
            <a:spLocks/>
          </p:cNvSpPr>
          <p:nvPr/>
        </p:nvSpPr>
        <p:spPr>
          <a:xfrm>
            <a:off x="630936" y="639520"/>
            <a:ext cx="3429000" cy="17190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5400" kern="1200">
                <a:solidFill>
                  <a:schemeClr val="tx1"/>
                </a:solidFill>
                <a:latin typeface="+mj-lt"/>
                <a:ea typeface="+mj-ea"/>
                <a:cs typeface="+mj-cs"/>
              </a:rPr>
              <a:t>Bursaries</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35CF4F64-5537-4538-DBDE-B3CB0800D612}"/>
              </a:ext>
            </a:extLst>
          </p:cNvPr>
          <p:cNvSpPr txBox="1">
            <a:spLocks/>
          </p:cNvSpPr>
          <p:nvPr/>
        </p:nvSpPr>
        <p:spPr>
          <a:xfrm>
            <a:off x="630936" y="2807208"/>
            <a:ext cx="3429000" cy="341071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1500"/>
          </a:p>
          <a:p>
            <a:pPr marL="0"/>
            <a:r>
              <a:rPr lang="en-US" sz="1500">
                <a:hlinkClick r:id="rId2"/>
              </a:rPr>
              <a:t>https://www.uwtsd.ac.uk/study/fees-and-finance/postgraduate-fees/postgraduate-funding-and-support</a:t>
            </a:r>
            <a:r>
              <a:rPr lang="en-US" sz="1500"/>
              <a:t> </a:t>
            </a:r>
          </a:p>
          <a:p>
            <a:pPr marL="0"/>
            <a:endParaRPr lang="en-US" sz="1500"/>
          </a:p>
          <a:p>
            <a:pPr marL="0"/>
            <a:r>
              <a:rPr lang="en-US" sz="1500"/>
              <a:t>For example:</a:t>
            </a:r>
          </a:p>
          <a:p>
            <a:pPr marL="0"/>
            <a:endParaRPr lang="en-US" sz="1500"/>
          </a:p>
          <a:p>
            <a:pPr marL="0"/>
            <a:r>
              <a:rPr lang="en-US" sz="1500"/>
              <a:t>Access Bursaries</a:t>
            </a:r>
          </a:p>
          <a:p>
            <a:pPr marL="0"/>
            <a:r>
              <a:rPr lang="en-US" sz="1500"/>
              <a:t>Financial Support Bursaries</a:t>
            </a:r>
          </a:p>
          <a:p>
            <a:pPr marL="0"/>
            <a:r>
              <a:rPr lang="en-US" sz="1500"/>
              <a:t>Welsh Government Bursaries</a:t>
            </a:r>
          </a:p>
          <a:p>
            <a:pPr marL="0"/>
            <a:r>
              <a:rPr lang="en-US" sz="1500"/>
              <a:t>Fee Waivers</a:t>
            </a:r>
          </a:p>
          <a:p>
            <a:pPr marL="0"/>
            <a:endParaRPr lang="en-US" sz="1500"/>
          </a:p>
          <a:p>
            <a:pPr marL="0"/>
            <a:endParaRPr lang="en-US" sz="1500"/>
          </a:p>
          <a:p>
            <a:pPr marL="0"/>
            <a:endParaRPr lang="en-US" sz="1500"/>
          </a:p>
        </p:txBody>
      </p:sp>
      <p:pic>
        <p:nvPicPr>
          <p:cNvPr id="2" name="Picture 1">
            <a:extLst>
              <a:ext uri="{FF2B5EF4-FFF2-40B4-BE49-F238E27FC236}">
                <a16:creationId xmlns:a16="http://schemas.microsoft.com/office/drawing/2014/main" id="{F8B7D40C-A9E2-4670-7F53-391A889BBFE3}"/>
              </a:ext>
            </a:extLst>
          </p:cNvPr>
          <p:cNvPicPr>
            <a:picLocks noChangeAspect="1"/>
          </p:cNvPicPr>
          <p:nvPr/>
        </p:nvPicPr>
        <p:blipFill>
          <a:blip r:embed="rId3"/>
          <a:stretch>
            <a:fillRect/>
          </a:stretch>
        </p:blipFill>
        <p:spPr>
          <a:xfrm>
            <a:off x="4654296" y="1625404"/>
            <a:ext cx="6903720" cy="3607192"/>
          </a:xfrm>
          <a:prstGeom prst="rect">
            <a:avLst/>
          </a:prstGeom>
        </p:spPr>
      </p:pic>
    </p:spTree>
    <p:extLst>
      <p:ext uri="{BB962C8B-B14F-4D97-AF65-F5344CB8AC3E}">
        <p14:creationId xmlns:p14="http://schemas.microsoft.com/office/powerpoint/2010/main" val="7450585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363D366-6AC6-AB0E-4CDB-EC059F46F9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EF0E7E7A-21E0-BA24-455D-E27B6ABCD863}"/>
              </a:ext>
            </a:extLst>
          </p:cNvPr>
          <p:cNvSpPr txBox="1">
            <a:spLocks/>
          </p:cNvSpPr>
          <p:nvPr/>
        </p:nvSpPr>
        <p:spPr>
          <a:xfrm>
            <a:off x="524741" y="620392"/>
            <a:ext cx="3808268" cy="5504688"/>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dirty="0">
                <a:solidFill>
                  <a:schemeClr val="bg1"/>
                </a:solidFill>
              </a:rPr>
              <a:t>Studio spaces</a:t>
            </a:r>
          </a:p>
        </p:txBody>
      </p:sp>
      <p:graphicFrame>
        <p:nvGraphicFramePr>
          <p:cNvPr id="4" name="Content Placeholder 2">
            <a:extLst>
              <a:ext uri="{FF2B5EF4-FFF2-40B4-BE49-F238E27FC236}">
                <a16:creationId xmlns:a16="http://schemas.microsoft.com/office/drawing/2014/main" id="{1F8EFFEC-B78D-E34E-FA1D-99B4577BFDF2}"/>
              </a:ext>
            </a:extLst>
          </p:cNvPr>
          <p:cNvGraphicFramePr>
            <a:graphicFrameLocks/>
          </p:cNvGraphicFramePr>
          <p:nvPr>
            <p:extLst>
              <p:ext uri="{D42A27DB-BD31-4B8C-83A1-F6EECF244321}">
                <p14:modId xmlns:p14="http://schemas.microsoft.com/office/powerpoint/2010/main" val="2143847254"/>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descr="A picture containing text, indoor, appliance&#10;&#10;Description automatically generated">
            <a:extLst>
              <a:ext uri="{FF2B5EF4-FFF2-40B4-BE49-F238E27FC236}">
                <a16:creationId xmlns:a16="http://schemas.microsoft.com/office/drawing/2014/main" id="{B344BB32-BF0C-1EC8-9DA6-5CACD0B58519}"/>
              </a:ext>
            </a:extLst>
          </p:cNvPr>
          <p:cNvPicPr>
            <a:picLocks noChangeAspect="1"/>
          </p:cNvPicPr>
          <p:nvPr/>
        </p:nvPicPr>
        <p:blipFill rotWithShape="1">
          <a:blip r:embed="rId7"/>
          <a:srcRect l="13080" r="18657" b="2"/>
          <a:stretch/>
        </p:blipFill>
        <p:spPr>
          <a:xfrm rot="5400000">
            <a:off x="520954" y="2285746"/>
            <a:ext cx="4051300" cy="5093208"/>
          </a:xfrm>
          <a:prstGeom prst="rect">
            <a:avLst/>
          </a:prstGeom>
        </p:spPr>
      </p:pic>
    </p:spTree>
    <p:extLst>
      <p:ext uri="{BB962C8B-B14F-4D97-AF65-F5344CB8AC3E}">
        <p14:creationId xmlns:p14="http://schemas.microsoft.com/office/powerpoint/2010/main" val="2609563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9D3135EE-92FE-0F1E-881C-E506F6356825}"/>
              </a:ext>
            </a:extLst>
          </p:cNvPr>
          <p:cNvGraphicFramePr/>
          <p:nvPr>
            <p:extLst>
              <p:ext uri="{D42A27DB-BD31-4B8C-83A1-F6EECF244321}">
                <p14:modId xmlns:p14="http://schemas.microsoft.com/office/powerpoint/2010/main" val="106770574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B4C67F7D-0305-C692-EECB-FEF48B0CFABA}"/>
              </a:ext>
            </a:extLst>
          </p:cNvPr>
          <p:cNvPicPr>
            <a:picLocks noChangeAspect="1"/>
          </p:cNvPicPr>
          <p:nvPr/>
        </p:nvPicPr>
        <p:blipFill>
          <a:blip r:embed="rId7"/>
          <a:stretch>
            <a:fillRect/>
          </a:stretch>
        </p:blipFill>
        <p:spPr>
          <a:xfrm>
            <a:off x="13247" y="1885946"/>
            <a:ext cx="4011324" cy="2971804"/>
          </a:xfrm>
          <a:prstGeom prst="rect">
            <a:avLst/>
          </a:prstGeom>
        </p:spPr>
      </p:pic>
    </p:spTree>
    <p:extLst>
      <p:ext uri="{BB962C8B-B14F-4D97-AF65-F5344CB8AC3E}">
        <p14:creationId xmlns:p14="http://schemas.microsoft.com/office/powerpoint/2010/main" val="7684740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1" name="Straight Connector 2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4" name="TextBox 1">
            <a:extLst>
              <a:ext uri="{FF2B5EF4-FFF2-40B4-BE49-F238E27FC236}">
                <a16:creationId xmlns:a16="http://schemas.microsoft.com/office/drawing/2014/main" id="{1C6EA8FB-AF63-C83E-B6B8-74F591DAE0EA}"/>
              </a:ext>
            </a:extLst>
          </p:cNvPr>
          <p:cNvGraphicFramePr/>
          <p:nvPr>
            <p:extLst>
              <p:ext uri="{D42A27DB-BD31-4B8C-83A1-F6EECF244321}">
                <p14:modId xmlns:p14="http://schemas.microsoft.com/office/powerpoint/2010/main" val="71222939"/>
              </p:ext>
            </p:extLst>
          </p:nvPr>
        </p:nvGraphicFramePr>
        <p:xfrm>
          <a:off x="5147152" y="642639"/>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897FD56A-50EB-0ED2-6659-DE44998A95FB}"/>
              </a:ext>
            </a:extLst>
          </p:cNvPr>
          <p:cNvPicPr>
            <a:picLocks noChangeAspect="1"/>
          </p:cNvPicPr>
          <p:nvPr/>
        </p:nvPicPr>
        <p:blipFill>
          <a:blip r:embed="rId7"/>
          <a:stretch>
            <a:fillRect/>
          </a:stretch>
        </p:blipFill>
        <p:spPr>
          <a:xfrm>
            <a:off x="248595" y="607518"/>
            <a:ext cx="4289217" cy="6052629"/>
          </a:xfrm>
          <a:prstGeom prst="rect">
            <a:avLst/>
          </a:prstGeom>
        </p:spPr>
      </p:pic>
    </p:spTree>
    <p:extLst>
      <p:ext uri="{BB962C8B-B14F-4D97-AF65-F5344CB8AC3E}">
        <p14:creationId xmlns:p14="http://schemas.microsoft.com/office/powerpoint/2010/main" val="19347310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A9688-3C8B-DE05-C475-128ED642EFA5}"/>
              </a:ext>
            </a:extLst>
          </p:cNvPr>
          <p:cNvSpPr txBox="1">
            <a:spLocks/>
          </p:cNvSpPr>
          <p:nvPr/>
        </p:nvSpPr>
        <p:spPr>
          <a:xfrm>
            <a:off x="585958" y="319323"/>
            <a:ext cx="10515600" cy="7657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UWTSD Welcome &amp; Induction</a:t>
            </a:r>
          </a:p>
        </p:txBody>
      </p:sp>
      <p:pic>
        <p:nvPicPr>
          <p:cNvPr id="4" name="Picture 3">
            <a:extLst>
              <a:ext uri="{FF2B5EF4-FFF2-40B4-BE49-F238E27FC236}">
                <a16:creationId xmlns:a16="http://schemas.microsoft.com/office/drawing/2014/main" id="{F9E84A80-E0CA-1E63-1E46-C483FF45286C}"/>
              </a:ext>
            </a:extLst>
          </p:cNvPr>
          <p:cNvPicPr>
            <a:picLocks noChangeAspect="1"/>
          </p:cNvPicPr>
          <p:nvPr/>
        </p:nvPicPr>
        <p:blipFill>
          <a:blip r:embed="rId2"/>
          <a:stretch>
            <a:fillRect/>
          </a:stretch>
        </p:blipFill>
        <p:spPr>
          <a:xfrm>
            <a:off x="318476" y="1542288"/>
            <a:ext cx="6058682" cy="2282981"/>
          </a:xfrm>
          <a:prstGeom prst="rect">
            <a:avLst/>
          </a:prstGeom>
        </p:spPr>
      </p:pic>
      <p:pic>
        <p:nvPicPr>
          <p:cNvPr id="5" name="Picture 4">
            <a:extLst>
              <a:ext uri="{FF2B5EF4-FFF2-40B4-BE49-F238E27FC236}">
                <a16:creationId xmlns:a16="http://schemas.microsoft.com/office/drawing/2014/main" id="{D1BD4BA5-5396-A9BD-027F-09FE7144845E}"/>
              </a:ext>
            </a:extLst>
          </p:cNvPr>
          <p:cNvPicPr>
            <a:picLocks noChangeAspect="1"/>
          </p:cNvPicPr>
          <p:nvPr/>
        </p:nvPicPr>
        <p:blipFill>
          <a:blip r:embed="rId3"/>
          <a:stretch>
            <a:fillRect/>
          </a:stretch>
        </p:blipFill>
        <p:spPr>
          <a:xfrm>
            <a:off x="585958" y="4015193"/>
            <a:ext cx="5791200" cy="2523484"/>
          </a:xfrm>
          <a:prstGeom prst="rect">
            <a:avLst/>
          </a:prstGeom>
        </p:spPr>
      </p:pic>
      <p:pic>
        <p:nvPicPr>
          <p:cNvPr id="6" name="Picture 5">
            <a:extLst>
              <a:ext uri="{FF2B5EF4-FFF2-40B4-BE49-F238E27FC236}">
                <a16:creationId xmlns:a16="http://schemas.microsoft.com/office/drawing/2014/main" id="{2D7E3FB3-88C4-6D2D-53EE-EC691D649572}"/>
              </a:ext>
            </a:extLst>
          </p:cNvPr>
          <p:cNvPicPr>
            <a:picLocks noChangeAspect="1"/>
          </p:cNvPicPr>
          <p:nvPr/>
        </p:nvPicPr>
        <p:blipFill>
          <a:blip r:embed="rId4"/>
          <a:stretch>
            <a:fillRect/>
          </a:stretch>
        </p:blipFill>
        <p:spPr>
          <a:xfrm>
            <a:off x="6568440" y="2068716"/>
            <a:ext cx="4911229" cy="3286015"/>
          </a:xfrm>
          <a:prstGeom prst="rect">
            <a:avLst/>
          </a:prstGeom>
        </p:spPr>
      </p:pic>
    </p:spTree>
    <p:extLst>
      <p:ext uri="{BB962C8B-B14F-4D97-AF65-F5344CB8AC3E}">
        <p14:creationId xmlns:p14="http://schemas.microsoft.com/office/powerpoint/2010/main" val="11729773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0D1DC-3465-F760-1A4D-926B17D184B9}"/>
              </a:ext>
            </a:extLst>
          </p:cNvPr>
          <p:cNvSpPr txBox="1"/>
          <p:nvPr/>
        </p:nvSpPr>
        <p:spPr>
          <a:xfrm>
            <a:off x="1037230" y="709684"/>
            <a:ext cx="10563367" cy="584775"/>
          </a:xfrm>
          <a:prstGeom prst="rect">
            <a:avLst/>
          </a:prstGeom>
          <a:noFill/>
        </p:spPr>
        <p:txBody>
          <a:bodyPr wrap="square" rtlCol="0">
            <a:spAutoFit/>
          </a:bodyPr>
          <a:lstStyle/>
          <a:p>
            <a:r>
              <a:rPr lang="en-US" sz="3200" dirty="0"/>
              <a:t>Communication and timetabling….</a:t>
            </a:r>
          </a:p>
        </p:txBody>
      </p:sp>
      <p:sp>
        <p:nvSpPr>
          <p:cNvPr id="3" name="TextBox 2">
            <a:extLst>
              <a:ext uri="{FF2B5EF4-FFF2-40B4-BE49-F238E27FC236}">
                <a16:creationId xmlns:a16="http://schemas.microsoft.com/office/drawing/2014/main" id="{A7C3AA68-3147-4C46-80AF-DD19A4780C7C}"/>
              </a:ext>
            </a:extLst>
          </p:cNvPr>
          <p:cNvSpPr txBox="1"/>
          <p:nvPr/>
        </p:nvSpPr>
        <p:spPr>
          <a:xfrm>
            <a:off x="1037230" y="1705971"/>
            <a:ext cx="9567080" cy="6186309"/>
          </a:xfrm>
          <a:prstGeom prst="rect">
            <a:avLst/>
          </a:prstGeom>
          <a:noFill/>
        </p:spPr>
        <p:txBody>
          <a:bodyPr wrap="square" rtlCol="0">
            <a:spAutoFit/>
          </a:bodyPr>
          <a:lstStyle/>
          <a:p>
            <a:r>
              <a:rPr lang="en-US" dirty="0"/>
              <a:t>Your timetable should appear on your HWB app….. Please check this as we have 6 different timetables and need to make sure you have the correct one. I have sent and will send again a digital version of your timetable via email. Please cross reference this with your HWB app and let me know of any issues so that we can resolve this quickly. </a:t>
            </a:r>
          </a:p>
          <a:p>
            <a:endParaRPr lang="en-US" dirty="0"/>
          </a:p>
          <a:p>
            <a:endParaRPr lang="en-US" dirty="0"/>
          </a:p>
          <a:p>
            <a:r>
              <a:rPr lang="en-US" dirty="0"/>
              <a:t>All important notices, changes to schedules and any other news, will be communicated to you via your MA group email. Please make sure your university email account is working and let me know straight away if there is an issue.</a:t>
            </a:r>
          </a:p>
          <a:p>
            <a:endParaRPr lang="en-US" dirty="0"/>
          </a:p>
          <a:p>
            <a:r>
              <a:rPr lang="en-US" dirty="0"/>
              <a:t>All course content and module information can be found on Moodle under each module code. Please familiarize yourself with this VLE platform…… NB, content will get added every week and your first module ‘The Thought Experiment’ deliberately doesn’t have content because it’s a surprise!!!!</a:t>
            </a:r>
          </a:p>
          <a:p>
            <a:endParaRPr lang="en-US" dirty="0"/>
          </a:p>
          <a:p>
            <a:r>
              <a:rPr lang="en-US" dirty="0"/>
              <a:t>We will need a student rep to also help feedback to the team and the wider university…. Let me know if you are interested</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5567973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C5959F-570D-F530-BC0B-24100B1A0CF7}"/>
              </a:ext>
            </a:extLst>
          </p:cNvPr>
          <p:cNvSpPr txBox="1"/>
          <p:nvPr/>
        </p:nvSpPr>
        <p:spPr>
          <a:xfrm>
            <a:off x="703676" y="4279372"/>
            <a:ext cx="9242854" cy="1200329"/>
          </a:xfrm>
          <a:prstGeom prst="rect">
            <a:avLst/>
          </a:prstGeom>
          <a:noFill/>
        </p:spPr>
        <p:txBody>
          <a:bodyPr wrap="square" rtlCol="0">
            <a:spAutoFit/>
          </a:bodyPr>
          <a:lstStyle/>
          <a:p>
            <a:endParaRPr lang="en-US" dirty="0"/>
          </a:p>
          <a:p>
            <a:endParaRPr lang="en-US" dirty="0"/>
          </a:p>
          <a:p>
            <a:r>
              <a:rPr lang="en-US" dirty="0"/>
              <a:t>DIGITAL INDUCTIONS WITH STUART GILL TO BE ARRANGED AS REQUIRED</a:t>
            </a:r>
          </a:p>
          <a:p>
            <a:endParaRPr lang="en-US" dirty="0"/>
          </a:p>
        </p:txBody>
      </p:sp>
      <p:sp>
        <p:nvSpPr>
          <p:cNvPr id="3" name="TextBox 2">
            <a:extLst>
              <a:ext uri="{FF2B5EF4-FFF2-40B4-BE49-F238E27FC236}">
                <a16:creationId xmlns:a16="http://schemas.microsoft.com/office/drawing/2014/main" id="{58AF2AF0-4ECF-411C-8818-2A73862278B9}"/>
              </a:ext>
            </a:extLst>
          </p:cNvPr>
          <p:cNvSpPr txBox="1"/>
          <p:nvPr/>
        </p:nvSpPr>
        <p:spPr>
          <a:xfrm>
            <a:off x="2869016" y="948206"/>
            <a:ext cx="5439823" cy="954107"/>
          </a:xfrm>
          <a:prstGeom prst="rect">
            <a:avLst/>
          </a:prstGeom>
          <a:noFill/>
        </p:spPr>
        <p:txBody>
          <a:bodyPr wrap="none" rtlCol="0">
            <a:spAutoFit/>
          </a:bodyPr>
          <a:lstStyle/>
          <a:p>
            <a:pPr algn="ctr"/>
            <a:r>
              <a:rPr lang="en-US" sz="2800" b="1" dirty="0"/>
              <a:t>LIBRARY AND DIGITAL INDUCTIONS</a:t>
            </a:r>
          </a:p>
          <a:p>
            <a:pPr algn="ctr"/>
            <a:endParaRPr lang="en-US" sz="2800" b="1" dirty="0"/>
          </a:p>
        </p:txBody>
      </p:sp>
      <p:sp>
        <p:nvSpPr>
          <p:cNvPr id="4" name="TextBox 3">
            <a:extLst>
              <a:ext uri="{FF2B5EF4-FFF2-40B4-BE49-F238E27FC236}">
                <a16:creationId xmlns:a16="http://schemas.microsoft.com/office/drawing/2014/main" id="{203A59BE-2599-9F8C-7AA1-CBF4208E101B}"/>
              </a:ext>
            </a:extLst>
          </p:cNvPr>
          <p:cNvSpPr txBox="1"/>
          <p:nvPr/>
        </p:nvSpPr>
        <p:spPr>
          <a:xfrm>
            <a:off x="703676" y="1803400"/>
            <a:ext cx="10784648" cy="1477328"/>
          </a:xfrm>
          <a:prstGeom prst="rect">
            <a:avLst/>
          </a:prstGeom>
          <a:noFill/>
        </p:spPr>
        <p:txBody>
          <a:bodyPr wrap="square" rtlCol="0">
            <a:spAutoFit/>
          </a:bodyPr>
          <a:lstStyle/>
          <a:p>
            <a:r>
              <a:rPr lang="en-US" dirty="0"/>
              <a:t>Emily Wilde (Arts Librarian) will be giving you a talk on the following dates to introduce you to the library services available. This is a mandatory session to help you get the most out of your research:</a:t>
            </a:r>
          </a:p>
          <a:p>
            <a:endParaRPr lang="en-US" dirty="0"/>
          </a:p>
          <a:p>
            <a:r>
              <a:rPr lang="en-US" dirty="0"/>
              <a:t>FULL-TIME STUDENTS 	OCTOBER 1</a:t>
            </a:r>
            <a:r>
              <a:rPr lang="en-US" baseline="30000" dirty="0"/>
              <a:t>ST</a:t>
            </a:r>
            <a:r>
              <a:rPr lang="en-US" dirty="0"/>
              <a:t> AT 10AM IN AAG06 Reading Room</a:t>
            </a:r>
          </a:p>
          <a:p>
            <a:r>
              <a:rPr lang="en-US" dirty="0"/>
              <a:t>PART-TIME STUDENTS 	OCTOBER 16</a:t>
            </a:r>
            <a:r>
              <a:rPr lang="en-US" baseline="30000" dirty="0"/>
              <a:t>TH</a:t>
            </a:r>
            <a:r>
              <a:rPr lang="en-US" dirty="0"/>
              <a:t> AT 3PM IN AAG06 Reading Room</a:t>
            </a:r>
          </a:p>
        </p:txBody>
      </p:sp>
    </p:spTree>
    <p:extLst>
      <p:ext uri="{BB962C8B-B14F-4D97-AF65-F5344CB8AC3E}">
        <p14:creationId xmlns:p14="http://schemas.microsoft.com/office/powerpoint/2010/main" val="3005754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map of a city&#10;&#10;Description automatically generated">
            <a:extLst>
              <a:ext uri="{FF2B5EF4-FFF2-40B4-BE49-F238E27FC236}">
                <a16:creationId xmlns:a16="http://schemas.microsoft.com/office/drawing/2014/main" id="{A5B4B1CC-51B4-4EBF-C81E-B2D4B8DA8A52}"/>
              </a:ext>
            </a:extLst>
          </p:cNvPr>
          <p:cNvPicPr>
            <a:picLocks noChangeAspect="1"/>
          </p:cNvPicPr>
          <p:nvPr/>
        </p:nvPicPr>
        <p:blipFill>
          <a:blip r:embed="rId2"/>
          <a:stretch>
            <a:fillRect/>
          </a:stretch>
        </p:blipFill>
        <p:spPr>
          <a:xfrm>
            <a:off x="2133600" y="457200"/>
            <a:ext cx="7924800" cy="5943600"/>
          </a:xfrm>
          <a:prstGeom prst="rect">
            <a:avLst/>
          </a:prstGeom>
        </p:spPr>
      </p:pic>
      <p:sp>
        <p:nvSpPr>
          <p:cNvPr id="2" name="TextBox 1">
            <a:extLst>
              <a:ext uri="{FF2B5EF4-FFF2-40B4-BE49-F238E27FC236}">
                <a16:creationId xmlns:a16="http://schemas.microsoft.com/office/drawing/2014/main" id="{20994600-8F70-434F-85CB-35A677D0BFC0}"/>
              </a:ext>
            </a:extLst>
          </p:cNvPr>
          <p:cNvSpPr txBox="1"/>
          <p:nvPr/>
        </p:nvSpPr>
        <p:spPr>
          <a:xfrm>
            <a:off x="286490" y="841093"/>
            <a:ext cx="1560620" cy="369332"/>
          </a:xfrm>
          <a:prstGeom prst="rect">
            <a:avLst/>
          </a:prstGeom>
          <a:noFill/>
        </p:spPr>
        <p:txBody>
          <a:bodyPr wrap="none" rtlCol="0">
            <a:spAutoFit/>
          </a:bodyPr>
          <a:lstStyle/>
          <a:p>
            <a:r>
              <a:rPr lang="en-US" dirty="0">
                <a:solidFill>
                  <a:schemeClr val="bg1"/>
                </a:solidFill>
              </a:rPr>
              <a:t>Map to Library</a:t>
            </a:r>
          </a:p>
        </p:txBody>
      </p:sp>
    </p:spTree>
    <p:extLst>
      <p:ext uri="{BB962C8B-B14F-4D97-AF65-F5344CB8AC3E}">
        <p14:creationId xmlns:p14="http://schemas.microsoft.com/office/powerpoint/2010/main" val="12411190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F993FF-3062-BE22-A22B-F1F5416A1DE7}"/>
              </a:ext>
            </a:extLst>
          </p:cNvPr>
          <p:cNvSpPr txBox="1"/>
          <p:nvPr/>
        </p:nvSpPr>
        <p:spPr>
          <a:xfrm>
            <a:off x="1698172" y="1741633"/>
            <a:ext cx="10221685" cy="2123658"/>
          </a:xfrm>
          <a:prstGeom prst="rect">
            <a:avLst/>
          </a:prstGeom>
          <a:noFill/>
        </p:spPr>
        <p:txBody>
          <a:bodyPr wrap="square">
            <a:spAutoFit/>
          </a:bodyPr>
          <a:lstStyle/>
          <a:p>
            <a:r>
              <a:rPr kumimoji="0" lang="en-US" sz="4400" b="0"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Cyflwyniad</a:t>
            </a:r>
            <a:r>
              <a:rPr kumimoji="0" lang="en-US" sz="44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Hwb </a:t>
            </a:r>
            <a:r>
              <a:rPr kumimoji="0" lang="en-US" sz="4400" b="0"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Myfyrwyr</a:t>
            </a:r>
            <a:r>
              <a:rPr kumimoji="0" lang="en-US" sz="44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2025</a:t>
            </a:r>
          </a:p>
          <a:p>
            <a:endParaRPr lang="en-US" sz="4400" dirty="0">
              <a:solidFill>
                <a:prstClr val="white"/>
              </a:solidFill>
              <a:latin typeface="Arial" panose="020B0604020202020204" pitchFamily="34" charset="0"/>
              <a:ea typeface="+mj-ea"/>
              <a:cs typeface="Arial" panose="020B0604020202020204" pitchFamily="34" charset="0"/>
            </a:endParaRPr>
          </a:p>
          <a:p>
            <a:r>
              <a:rPr kumimoji="0" lang="en-US" sz="44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Introduction to the Student Hwb 2025</a:t>
            </a:r>
            <a:endParaRPr lang="en-GB" sz="4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B8A42CE-5E17-14F1-6970-BDF081AA6D48}"/>
              </a:ext>
            </a:extLst>
          </p:cNvPr>
          <p:cNvPicPr>
            <a:picLocks noChangeAspect="1"/>
          </p:cNvPicPr>
          <p:nvPr/>
        </p:nvPicPr>
        <p:blipFill>
          <a:blip r:embed="rId2">
            <a:extLst>
              <a:ext uri="{28A0092B-C50C-407E-A947-70E740481C1C}">
                <a14:useLocalDpi xmlns:a14="http://schemas.microsoft.com/office/drawing/2010/main" val="0"/>
              </a:ext>
            </a:extLst>
          </a:blip>
          <a:srcRect l="5729" r="5367" b="1"/>
          <a:stretch>
            <a:fillRect/>
          </a:stretch>
        </p:blipFill>
        <p:spPr>
          <a:xfrm>
            <a:off x="20" y="1282"/>
            <a:ext cx="12191980" cy="6856718"/>
          </a:xfrm>
          <a:prstGeom prst="rect">
            <a:avLst/>
          </a:prstGeom>
        </p:spPr>
      </p:pic>
    </p:spTree>
    <p:extLst>
      <p:ext uri="{BB962C8B-B14F-4D97-AF65-F5344CB8AC3E}">
        <p14:creationId xmlns:p14="http://schemas.microsoft.com/office/powerpoint/2010/main" val="17831205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186D53D-0C90-A0DC-00EF-52546DA760FB}"/>
              </a:ext>
            </a:extLst>
          </p:cNvPr>
          <p:cNvSpPr>
            <a:spLocks noGrp="1"/>
          </p:cNvSpPr>
          <p:nvPr>
            <p:ph type="title"/>
          </p:nvPr>
        </p:nvSpPr>
        <p:spPr>
          <a:xfrm>
            <a:off x="838200" y="365126"/>
            <a:ext cx="10515600" cy="1325563"/>
          </a:xfrm>
        </p:spPr>
        <p:txBody>
          <a:bodyPr/>
          <a:lstStyle/>
          <a:p>
            <a:r>
              <a:rPr lang="en-US" dirty="0"/>
              <a:t>Cyflwyniad Hwb </a:t>
            </a:r>
            <a:r>
              <a:rPr lang="en-US" dirty="0" err="1"/>
              <a:t>Myfyrwyr</a:t>
            </a:r>
            <a:br>
              <a:rPr lang="en-US" dirty="0"/>
            </a:br>
            <a:r>
              <a:rPr lang="en-US" dirty="0"/>
              <a:t>Introduction to the Student Hwb</a:t>
            </a:r>
          </a:p>
        </p:txBody>
      </p:sp>
      <p:pic>
        <p:nvPicPr>
          <p:cNvPr id="4" name="Picture 3" descr="A person sitting at a desk with a computer&#10;&#10;AI-generated content may be incorrect.">
            <a:extLst>
              <a:ext uri="{FF2B5EF4-FFF2-40B4-BE49-F238E27FC236}">
                <a16:creationId xmlns:a16="http://schemas.microsoft.com/office/drawing/2014/main" id="{EBAEE69B-829B-6FD5-CF15-5033E6672FB8}"/>
              </a:ext>
            </a:extLst>
          </p:cNvPr>
          <p:cNvPicPr>
            <a:picLocks noChangeAspect="1"/>
          </p:cNvPicPr>
          <p:nvPr/>
        </p:nvPicPr>
        <p:blipFill>
          <a:blip r:embed="rId3"/>
          <a:srcRect t="11139" b="26869"/>
          <a:stretch>
            <a:fillRect/>
          </a:stretch>
        </p:blipFill>
        <p:spPr>
          <a:xfrm>
            <a:off x="838200" y="1825625"/>
            <a:ext cx="10515600" cy="3675765"/>
          </a:xfrm>
          <a:prstGeom prst="rect">
            <a:avLst/>
          </a:prstGeom>
          <a:noFill/>
        </p:spPr>
      </p:pic>
    </p:spTree>
    <p:extLst>
      <p:ext uri="{BB962C8B-B14F-4D97-AF65-F5344CB8AC3E}">
        <p14:creationId xmlns:p14="http://schemas.microsoft.com/office/powerpoint/2010/main" val="6446313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3BEB75-23E1-FCC8-8ABE-99A0B6FEFA35}"/>
              </a:ext>
            </a:extLst>
          </p:cNvPr>
          <p:cNvSpPr>
            <a:spLocks noGrp="1"/>
          </p:cNvSpPr>
          <p:nvPr>
            <p:ph type="title"/>
          </p:nvPr>
        </p:nvSpPr>
        <p:spPr/>
        <p:txBody>
          <a:bodyPr/>
          <a:lstStyle/>
          <a:p>
            <a:r>
              <a:rPr lang="en-GB" b="1" dirty="0"/>
              <a:t>Hwb </a:t>
            </a:r>
            <a:r>
              <a:rPr lang="en-GB" b="1" dirty="0" err="1"/>
              <a:t>Myfyrwyr</a:t>
            </a:r>
            <a:r>
              <a:rPr lang="en-GB" b="1" dirty="0"/>
              <a:t>               Student Hwb</a:t>
            </a:r>
            <a:endParaRPr lang="en-GB" dirty="0"/>
          </a:p>
        </p:txBody>
      </p:sp>
      <p:sp>
        <p:nvSpPr>
          <p:cNvPr id="5" name="Content Placeholder 5">
            <a:extLst>
              <a:ext uri="{FF2B5EF4-FFF2-40B4-BE49-F238E27FC236}">
                <a16:creationId xmlns:a16="http://schemas.microsoft.com/office/drawing/2014/main" id="{2AC647A4-0370-6678-C621-5F8E9429018C}"/>
              </a:ext>
            </a:extLst>
          </p:cNvPr>
          <p:cNvSpPr>
            <a:spLocks noGrp="1"/>
          </p:cNvSpPr>
          <p:nvPr>
            <p:ph idx="1"/>
          </p:nvPr>
        </p:nvSpPr>
        <p:spPr>
          <a:xfrm>
            <a:off x="358775" y="1825625"/>
            <a:ext cx="3954808" cy="3576638"/>
          </a:xfrm>
        </p:spPr>
        <p:txBody>
          <a:bodyPr lIns="91440" tIns="45720" rIns="91440" bIns="45720" anchor="t"/>
          <a:lstStyle/>
          <a:p>
            <a:pPr marL="342900" indent="-342900">
              <a:buFont typeface="Arial" panose="020B0604020202020204" pitchFamily="34" charset="0"/>
              <a:buChar char="•"/>
            </a:pPr>
            <a:r>
              <a:rPr lang="en-GB" sz="2400" dirty="0" err="1"/>
              <a:t>Pwynt</a:t>
            </a:r>
            <a:r>
              <a:rPr lang="en-GB" sz="2400" dirty="0"/>
              <a:t> </a:t>
            </a:r>
            <a:r>
              <a:rPr lang="en-GB" sz="2400" dirty="0" err="1"/>
              <a:t>cyswllt</a:t>
            </a:r>
            <a:r>
              <a:rPr lang="en-GB" sz="2400" dirty="0"/>
              <a:t> </a:t>
            </a:r>
            <a:r>
              <a:rPr lang="en-GB" sz="2400" dirty="0" err="1"/>
              <a:t>cyntaf</a:t>
            </a:r>
            <a:endParaRPr lang="en-GB" sz="2400" dirty="0">
              <a:ea typeface="Calibri"/>
              <a:cs typeface="Calibri"/>
            </a:endParaRPr>
          </a:p>
          <a:p>
            <a:pPr marL="342900" indent="-342900">
              <a:buFont typeface="Arial" panose="020B0604020202020204" pitchFamily="34" charset="0"/>
              <a:buChar char="•"/>
            </a:pPr>
            <a:r>
              <a:rPr lang="en-GB" sz="2400" dirty="0" err="1"/>
              <a:t>Cymorth</a:t>
            </a:r>
            <a:r>
              <a:rPr lang="en-GB" sz="2400" dirty="0"/>
              <a:t> </a:t>
            </a:r>
            <a:r>
              <a:rPr lang="en-GB" sz="2400" dirty="0" err="1"/>
              <a:t>i</a:t>
            </a:r>
            <a:r>
              <a:rPr lang="en-GB" sz="2400" dirty="0"/>
              <a:t> bob </a:t>
            </a:r>
            <a:r>
              <a:rPr lang="en-GB" sz="2400" dirty="0" err="1"/>
              <a:t>myfyriwr</a:t>
            </a:r>
            <a:r>
              <a:rPr lang="en-GB" sz="2400" dirty="0"/>
              <a:t>.</a:t>
            </a:r>
          </a:p>
          <a:p>
            <a:pPr marL="342900" indent="-342900">
              <a:buFont typeface="Arial" panose="020B0604020202020204" pitchFamily="34" charset="0"/>
              <a:buChar char="•"/>
            </a:pPr>
            <a:r>
              <a:rPr lang="en-GB" sz="2400" dirty="0" err="1"/>
              <a:t>Cysylltwch</a:t>
            </a:r>
            <a:r>
              <a:rPr lang="en-GB" sz="2400" dirty="0"/>
              <a:t> </a:t>
            </a:r>
            <a:r>
              <a:rPr lang="en-GB" sz="2400" dirty="0" err="1"/>
              <a:t>drwy</a:t>
            </a:r>
            <a:r>
              <a:rPr lang="en-GB" sz="2400" dirty="0"/>
              <a:t> </a:t>
            </a:r>
            <a:r>
              <a:rPr lang="en-GB" sz="2400" dirty="0" err="1"/>
              <a:t>ffôn</a:t>
            </a:r>
            <a:r>
              <a:rPr lang="en-GB" sz="2400" dirty="0"/>
              <a:t>, </a:t>
            </a:r>
            <a:r>
              <a:rPr lang="en-GB" sz="2400" dirty="0" err="1"/>
              <a:t>ebost</a:t>
            </a:r>
            <a:r>
              <a:rPr lang="en-GB" sz="2400" dirty="0"/>
              <a:t>, </a:t>
            </a:r>
            <a:r>
              <a:rPr lang="en-GB" sz="2400" dirty="0" err="1"/>
              <a:t>sgwrs</a:t>
            </a:r>
            <a:r>
              <a:rPr lang="en-GB" sz="2400" dirty="0"/>
              <a:t> </a:t>
            </a:r>
            <a:r>
              <a:rPr lang="en-GB" sz="2400" dirty="0" err="1"/>
              <a:t>fyw</a:t>
            </a:r>
            <a:r>
              <a:rPr lang="en-GB" sz="2400" dirty="0"/>
              <a:t> neu </a:t>
            </a:r>
            <a:r>
              <a:rPr lang="en-GB" sz="2400" dirty="0" err="1"/>
              <a:t>trwy</a:t>
            </a:r>
            <a:r>
              <a:rPr lang="en-GB" sz="2400" dirty="0"/>
              <a:t> </a:t>
            </a:r>
            <a:r>
              <a:rPr lang="en-GB" sz="2400" dirty="0" err="1"/>
              <a:t>ymweld</a:t>
            </a:r>
            <a:r>
              <a:rPr lang="en-GB" sz="2400" dirty="0"/>
              <a:t> </a:t>
            </a:r>
            <a:r>
              <a:rPr lang="en-GB" sz="2400" dirty="0" err="1"/>
              <a:t>a’r</a:t>
            </a:r>
            <a:r>
              <a:rPr lang="en-GB" sz="2400" dirty="0"/>
              <a:t> </a:t>
            </a:r>
            <a:r>
              <a:rPr lang="en-GB" sz="2400" dirty="0" err="1"/>
              <a:t>ddesgiau</a:t>
            </a:r>
            <a:r>
              <a:rPr lang="en-GB" sz="2400" dirty="0"/>
              <a:t> </a:t>
            </a:r>
            <a:r>
              <a:rPr lang="en-GB" sz="2400" dirty="0" err="1"/>
              <a:t>ar</a:t>
            </a:r>
            <a:r>
              <a:rPr lang="en-GB" sz="2400" dirty="0"/>
              <a:t> </a:t>
            </a:r>
            <a:r>
              <a:rPr lang="en-GB" sz="2400" dirty="0" err="1"/>
              <a:t>gampws</a:t>
            </a:r>
            <a:r>
              <a:rPr lang="en-GB" sz="2400" dirty="0"/>
              <a:t>.</a:t>
            </a:r>
          </a:p>
          <a:p>
            <a:pPr marL="342900" indent="-342900">
              <a:buFont typeface="Arial" panose="020B0604020202020204" pitchFamily="34" charset="0"/>
              <a:buChar char="•"/>
            </a:pPr>
            <a:r>
              <a:rPr lang="en-GB" sz="2400" dirty="0" err="1">
                <a:ea typeface="DengXian" panose="02010600030101010101" pitchFamily="2" charset="-122"/>
                <a:cs typeface="Times New Roman" panose="02020603050405020304" pitchFamily="18" charset="0"/>
              </a:rPr>
              <a:t>Ebost</a:t>
            </a:r>
            <a:r>
              <a:rPr lang="en-GB" sz="2400" dirty="0">
                <a:ea typeface="DengXian" panose="02010600030101010101" pitchFamily="2" charset="-122"/>
                <a:cs typeface="Times New Roman" panose="02020603050405020304" pitchFamily="18" charset="0"/>
              </a:rPr>
              <a:t>:</a:t>
            </a:r>
            <a:r>
              <a:rPr lang="en-GB" sz="2400" dirty="0">
                <a:effectLst/>
                <a:ea typeface="DengXian" panose="02010600030101010101" pitchFamily="2" charset="-122"/>
                <a:cs typeface="Times New Roman" panose="02020603050405020304" pitchFamily="18" charset="0"/>
              </a:rPr>
              <a:t> </a:t>
            </a:r>
            <a:r>
              <a:rPr lang="en-GB" sz="2400" u="sng" dirty="0">
                <a:solidFill>
                  <a:srgbClr val="0563C1"/>
                </a:solidFill>
                <a:effectLst/>
                <a:ea typeface="DengXian" panose="02010600030101010101" pitchFamily="2" charset="-122"/>
                <a:cs typeface="Times New Roman" panose="02020603050405020304" pitchFamily="18" charset="0"/>
                <a:hlinkClick r:id="rId3"/>
              </a:rPr>
              <a:t>hwb@uwtsd.ac.uk</a:t>
            </a:r>
            <a:r>
              <a:rPr lang="en-GB" sz="2400" dirty="0">
                <a:effectLst/>
                <a:ea typeface="DengXian" panose="02010600030101010101" pitchFamily="2" charset="-122"/>
                <a:cs typeface="Times New Roman" panose="02020603050405020304" pitchFamily="18" charset="0"/>
              </a:rPr>
              <a:t> </a:t>
            </a:r>
          </a:p>
          <a:p>
            <a:pPr marL="342900" indent="-342900">
              <a:buFont typeface="Arial" panose="020B0604020202020204" pitchFamily="34" charset="0"/>
              <a:buChar char="•"/>
            </a:pPr>
            <a:r>
              <a:rPr lang="en-GB" sz="2400" dirty="0" err="1">
                <a:ea typeface="DengXian" panose="02010600030101010101" pitchFamily="2" charset="-122"/>
                <a:cs typeface="Times New Roman" panose="02020603050405020304" pitchFamily="18" charset="0"/>
              </a:rPr>
              <a:t>Ffôn</a:t>
            </a:r>
            <a:r>
              <a:rPr lang="en-GB" sz="2400" dirty="0">
                <a:ea typeface="DengXian" panose="02010600030101010101" pitchFamily="2" charset="-122"/>
                <a:cs typeface="Times New Roman" panose="02020603050405020304" pitchFamily="18" charset="0"/>
              </a:rPr>
              <a:t>: </a:t>
            </a:r>
            <a:r>
              <a:rPr lang="en-GB" sz="2400" dirty="0">
                <a:effectLst/>
                <a:ea typeface="DengXian" panose="02010600030101010101" pitchFamily="2" charset="-122"/>
                <a:cs typeface="Times New Roman" panose="02020603050405020304" pitchFamily="18" charset="0"/>
              </a:rPr>
              <a:t>0300 131 3030</a:t>
            </a:r>
          </a:p>
          <a:p>
            <a:endParaRPr lang="en-GB" dirty="0"/>
          </a:p>
        </p:txBody>
      </p:sp>
      <p:sp>
        <p:nvSpPr>
          <p:cNvPr id="6" name="Text Placeholder 3">
            <a:extLst>
              <a:ext uri="{FF2B5EF4-FFF2-40B4-BE49-F238E27FC236}">
                <a16:creationId xmlns:a16="http://schemas.microsoft.com/office/drawing/2014/main" id="{5A564ABF-CF4B-D892-13BF-5490F9732199}"/>
              </a:ext>
            </a:extLst>
          </p:cNvPr>
          <p:cNvSpPr txBox="1">
            <a:spLocks/>
          </p:cNvSpPr>
          <p:nvPr/>
        </p:nvSpPr>
        <p:spPr>
          <a:xfrm>
            <a:off x="5383695" y="1825625"/>
            <a:ext cx="3867150" cy="4351338"/>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r>
              <a:rPr lang="en-GB" sz="2400" dirty="0"/>
              <a:t>First point of contact</a:t>
            </a:r>
          </a:p>
          <a:p>
            <a:pPr marL="342900" indent="-342900"/>
            <a:r>
              <a:rPr lang="en-GB" sz="2400" dirty="0"/>
              <a:t>Support all students</a:t>
            </a:r>
          </a:p>
          <a:p>
            <a:pPr marL="342900" indent="-342900"/>
            <a:r>
              <a:rPr lang="en-GB" sz="2400" dirty="0"/>
              <a:t>Contact us by phone, live chat, email or by visiting one of our Hwb desks.</a:t>
            </a:r>
          </a:p>
          <a:p>
            <a:pPr marL="342900" indent="-342900"/>
            <a:r>
              <a:rPr lang="en-GB" sz="2400" dirty="0">
                <a:ea typeface="DengXian" panose="02010600030101010101" pitchFamily="2" charset="-122"/>
                <a:cs typeface="Times New Roman" panose="02020603050405020304" pitchFamily="18" charset="0"/>
              </a:rPr>
              <a:t>Email: </a:t>
            </a:r>
            <a:r>
              <a:rPr lang="en-GB" sz="2400" u="sng" dirty="0">
                <a:solidFill>
                  <a:srgbClr val="0563C1"/>
                </a:solidFill>
                <a:ea typeface="DengXian" panose="02010600030101010101" pitchFamily="2" charset="-122"/>
                <a:cs typeface="Times New Roman" panose="02020603050405020304" pitchFamily="18" charset="0"/>
                <a:hlinkClick r:id="rId3"/>
              </a:rPr>
              <a:t>hwb@uwtsd.ac.uk</a:t>
            </a:r>
            <a:r>
              <a:rPr lang="en-GB" sz="2400" dirty="0">
                <a:ea typeface="DengXian" panose="02010600030101010101" pitchFamily="2" charset="-122"/>
                <a:cs typeface="Times New Roman" panose="02020603050405020304" pitchFamily="18" charset="0"/>
              </a:rPr>
              <a:t> . </a:t>
            </a:r>
          </a:p>
          <a:p>
            <a:pPr marL="342900" indent="-342900"/>
            <a:r>
              <a:rPr lang="en-GB" sz="2400" dirty="0">
                <a:ea typeface="DengXian" panose="02010600030101010101" pitchFamily="2" charset="-122"/>
                <a:cs typeface="Times New Roman" panose="02020603050405020304" pitchFamily="18" charset="0"/>
              </a:rPr>
              <a:t>Call us 0300 131 3030</a:t>
            </a:r>
            <a:r>
              <a:rPr lang="en-GB" dirty="0">
                <a:ea typeface="DengXian" panose="02010600030101010101" pitchFamily="2" charset="-122"/>
                <a:cs typeface="Times New Roman" panose="02020603050405020304" pitchFamily="18" charset="0"/>
              </a:rPr>
              <a:t>.</a:t>
            </a:r>
          </a:p>
          <a:p>
            <a:pPr marL="342900" indent="-342900"/>
            <a:endParaRPr lang="en-GB" sz="2400" dirty="0"/>
          </a:p>
          <a:p>
            <a:pPr marL="285750" indent="-285750"/>
            <a:endParaRPr lang="en-GB" dirty="0"/>
          </a:p>
        </p:txBody>
      </p:sp>
      <p:pic>
        <p:nvPicPr>
          <p:cNvPr id="7" name="Picture Placeholder 6">
            <a:extLst>
              <a:ext uri="{FF2B5EF4-FFF2-40B4-BE49-F238E27FC236}">
                <a16:creationId xmlns:a16="http://schemas.microsoft.com/office/drawing/2014/main" id="{CC759DB6-ABEC-861A-6083-EF6C61479B98}"/>
              </a:ext>
            </a:extLst>
          </p:cNvPr>
          <p:cNvPicPr>
            <a:picLocks noChangeAspect="1"/>
          </p:cNvPicPr>
          <p:nvPr/>
        </p:nvPicPr>
        <p:blipFill>
          <a:blip r:embed="rId4"/>
          <a:srcRect l="2508" r="2508"/>
          <a:stretch>
            <a:fillRect/>
          </a:stretch>
        </p:blipFill>
        <p:spPr>
          <a:xfrm>
            <a:off x="10030315" y="3822116"/>
            <a:ext cx="1809751" cy="1580147"/>
          </a:xfrm>
          <a:prstGeom prst="rect">
            <a:avLst/>
          </a:prstGeom>
        </p:spPr>
      </p:pic>
    </p:spTree>
    <p:extLst>
      <p:ext uri="{BB962C8B-B14F-4D97-AF65-F5344CB8AC3E}">
        <p14:creationId xmlns:p14="http://schemas.microsoft.com/office/powerpoint/2010/main" val="24429335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60F4A59-2907-994D-6E5D-D6C2B8963AEA}"/>
              </a:ext>
            </a:extLst>
          </p:cNvPr>
          <p:cNvSpPr txBox="1"/>
          <p:nvPr/>
        </p:nvSpPr>
        <p:spPr>
          <a:xfrm flipH="1">
            <a:off x="5018188" y="1342000"/>
            <a:ext cx="3736873" cy="4760727"/>
          </a:xfrm>
          <a:prstGeom prst="rect">
            <a:avLst/>
          </a:prstGeom>
          <a:noFill/>
        </p:spPr>
        <p:txBody>
          <a:bodyPr wrap="square" rtlCol="0">
            <a:spAutoFit/>
          </a:bodyPr>
          <a:lstStyle/>
          <a:p>
            <a:pPr>
              <a:lnSpc>
                <a:spcPct val="107000"/>
              </a:lnSpc>
              <a:spcAft>
                <a:spcPts val="800"/>
              </a:spcAft>
            </a:pPr>
            <a:r>
              <a:rPr lang="en-GB" b="1" u="sng" dirty="0">
                <a:latin typeface="Calibri" panose="020F0502020204030204" pitchFamily="34" charset="0"/>
                <a:ea typeface="DengXian" panose="02010600030101010101" pitchFamily="2" charset="-122"/>
                <a:cs typeface="Times New Roman" panose="02020603050405020304" pitchFamily="18" charset="0"/>
              </a:rPr>
              <a:t>Top Tip</a:t>
            </a:r>
          </a:p>
          <a:p>
            <a:pPr>
              <a:lnSpc>
                <a:spcPct val="107000"/>
              </a:lnSpc>
              <a:spcAft>
                <a:spcPts val="800"/>
              </a:spcAft>
            </a:pPr>
            <a:r>
              <a:rPr lang="en-GB" dirty="0">
                <a:latin typeface="Calibri" panose="020F0502020204030204" pitchFamily="34" charset="0"/>
                <a:ea typeface="DengXian" panose="02010600030101010101" pitchFamily="2" charset="-122"/>
                <a:cs typeface="Times New Roman" panose="02020603050405020304" pitchFamily="18" charset="0"/>
              </a:rPr>
              <a:t>UWTSD Hwb: </a:t>
            </a:r>
            <a:r>
              <a:rPr lang="en-GB" u="sng" dirty="0">
                <a:solidFill>
                  <a:srgbClr val="0563C1"/>
                </a:solidFill>
                <a:latin typeface="Calibri" panose="020F0502020204030204" pitchFamily="34" charset="0"/>
                <a:ea typeface="DengXian" panose="02010600030101010101" pitchFamily="2" charset="-122"/>
                <a:cs typeface="Times New Roman" panose="02020603050405020304" pitchFamily="18" charset="0"/>
                <a:hlinkClick r:id="rId3"/>
              </a:rPr>
              <a:t>https://hwb.uwtsd.ac.uk/</a:t>
            </a:r>
            <a:endParaRPr lang="en-GB" u="sng" dirty="0">
              <a:solidFill>
                <a:srgbClr val="0563C1"/>
              </a:solidFill>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u="sng" dirty="0">
              <a:solidFill>
                <a:srgbClr val="0563C1"/>
              </a:solidFill>
              <a:latin typeface="Calibri" panose="020F0502020204030204" pitchFamily="34" charset="0"/>
              <a:ea typeface="DengXian" panose="02010600030101010101" pitchFamily="2" charset="-122"/>
              <a:cs typeface="Times New Roman" panose="02020603050405020304" pitchFamily="18" charset="0"/>
            </a:endParaRPr>
          </a:p>
          <a:p>
            <a:pPr algn="l" rtl="0" fontAlgn="base"/>
            <a:r>
              <a:rPr lang="en-US" dirty="0">
                <a:solidFill>
                  <a:srgbClr val="000000"/>
                </a:solidFill>
                <a:latin typeface="Calibri" panose="020F0502020204030204" pitchFamily="34" charset="0"/>
              </a:rPr>
              <a:t>Your logins for all your University student accounts will be the same each time </a:t>
            </a:r>
          </a:p>
          <a:p>
            <a:pPr algn="l" rtl="0" fontAlgn="base"/>
            <a:endParaRPr lang="en-US" dirty="0">
              <a:solidFill>
                <a:srgbClr val="000000"/>
              </a:solidFill>
              <a:latin typeface="Segoe UI" panose="020B0502040204020203" pitchFamily="34" charset="0"/>
            </a:endParaRPr>
          </a:p>
          <a:p>
            <a:pPr algn="l" rtl="0" fontAlgn="base"/>
            <a:r>
              <a:rPr lang="en-US" dirty="0">
                <a:solidFill>
                  <a:srgbClr val="000000"/>
                </a:solidFill>
                <a:latin typeface="Calibri" panose="020F0502020204030204" pitchFamily="34" charset="0"/>
              </a:rPr>
              <a:t>Username: </a:t>
            </a:r>
            <a:r>
              <a:rPr lang="en-US" u="sng" dirty="0">
                <a:solidFill>
                  <a:srgbClr val="0563C1"/>
                </a:solidFill>
                <a:latin typeface="Calibri" panose="020F0502020204030204" pitchFamily="34" charset="0"/>
                <a:hlinkClick r:id="rId4"/>
              </a:rPr>
              <a:t>1234567@student.uwtsd.ac.uk</a:t>
            </a:r>
            <a:r>
              <a:rPr lang="en-US" dirty="0">
                <a:solidFill>
                  <a:srgbClr val="000000"/>
                </a:solidFill>
                <a:latin typeface="Calibri" panose="020F0502020204030204" pitchFamily="34" charset="0"/>
              </a:rPr>
              <a:t> (which is also your student email address) </a:t>
            </a:r>
            <a:endParaRPr lang="en-US" dirty="0">
              <a:solidFill>
                <a:srgbClr val="000000"/>
              </a:solidFill>
              <a:latin typeface="Segoe UI" panose="020B0502040204020203" pitchFamily="34" charset="0"/>
            </a:endParaRPr>
          </a:p>
          <a:p>
            <a:pPr algn="l" rtl="0" fontAlgn="base"/>
            <a:r>
              <a:rPr lang="en-US" dirty="0">
                <a:solidFill>
                  <a:srgbClr val="000000"/>
                </a:solidFill>
                <a:latin typeface="Calibri" panose="020F0502020204030204" pitchFamily="34" charset="0"/>
              </a:rPr>
              <a:t>Password: dob00.00.00 </a:t>
            </a:r>
            <a:endParaRPr lang="en-US" dirty="0">
              <a:solidFill>
                <a:srgbClr val="000000"/>
              </a:solidFill>
              <a:latin typeface="Segoe UI" panose="020B0502040204020203" pitchFamily="34" charset="0"/>
            </a:endParaRPr>
          </a:p>
          <a:p>
            <a:pPr>
              <a:lnSpc>
                <a:spcPct val="107000"/>
              </a:lnSpc>
              <a:spcAft>
                <a:spcPts val="800"/>
              </a:spcAft>
            </a:pPr>
            <a:endParaRPr lang="en-GB" u="sng" dirty="0">
              <a:solidFill>
                <a:srgbClr val="0563C1"/>
              </a:solidFill>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DengXian" panose="02010600030101010101" pitchFamily="2" charset="-122"/>
              <a:cs typeface="Times New Roman" panose="02020603050405020304" pitchFamily="18" charset="0"/>
            </a:endParaRPr>
          </a:p>
        </p:txBody>
      </p:sp>
      <p:sp>
        <p:nvSpPr>
          <p:cNvPr id="5" name="TextBox 4">
            <a:extLst>
              <a:ext uri="{FF2B5EF4-FFF2-40B4-BE49-F238E27FC236}">
                <a16:creationId xmlns:a16="http://schemas.microsoft.com/office/drawing/2014/main" id="{11593BC5-D6C7-7D3D-E551-61DEFBACCD89}"/>
              </a:ext>
            </a:extLst>
          </p:cNvPr>
          <p:cNvSpPr txBox="1"/>
          <p:nvPr/>
        </p:nvSpPr>
        <p:spPr>
          <a:xfrm>
            <a:off x="442791" y="1322239"/>
            <a:ext cx="4124892" cy="4181145"/>
          </a:xfrm>
          <a:prstGeom prst="rect">
            <a:avLst/>
          </a:prstGeom>
          <a:noFill/>
        </p:spPr>
        <p:txBody>
          <a:bodyPr wrap="square" lIns="91440" tIns="45720" rIns="91440" bIns="45720" anchor="t">
            <a:spAutoFit/>
          </a:bodyPr>
          <a:lstStyle/>
          <a:p>
            <a:pPr>
              <a:lnSpc>
                <a:spcPct val="107000"/>
              </a:lnSpc>
              <a:spcAft>
                <a:spcPts val="800"/>
              </a:spcAft>
            </a:pPr>
            <a:r>
              <a:rPr lang="cy-GB" b="1" u="sng" kern="100" dirty="0">
                <a:ea typeface="DengXian" panose="02010600030101010101" pitchFamily="2" charset="-122"/>
                <a:cs typeface="Times New Roman" panose="02020603050405020304" pitchFamily="18" charset="0"/>
              </a:rPr>
              <a:t>Cyngor gorau </a:t>
            </a:r>
            <a:endParaRPr lang="en-GB" b="1" u="sng" dirty="0">
              <a:ea typeface="DengXian" panose="02010600030101010101" pitchFamily="2" charset="-122"/>
              <a:cs typeface="Times New Roman" panose="02020603050405020304" pitchFamily="18" charset="0"/>
            </a:endParaRPr>
          </a:p>
          <a:p>
            <a:pPr>
              <a:lnSpc>
                <a:spcPct val="107000"/>
              </a:lnSpc>
              <a:spcAft>
                <a:spcPts val="800"/>
              </a:spcAft>
            </a:pPr>
            <a:r>
              <a:rPr lang="en-GB" dirty="0">
                <a:ea typeface="DengXian"/>
                <a:cs typeface="Times New Roman"/>
              </a:rPr>
              <a:t>Hwb PCYDDS: </a:t>
            </a:r>
          </a:p>
          <a:p>
            <a:pPr>
              <a:lnSpc>
                <a:spcPct val="107000"/>
              </a:lnSpc>
              <a:spcAft>
                <a:spcPts val="800"/>
              </a:spcAft>
            </a:pPr>
            <a:r>
              <a:rPr lang="en-GB" u="sng" dirty="0">
                <a:solidFill>
                  <a:srgbClr val="0563C1"/>
                </a:solidFill>
                <a:ea typeface="DengXian" panose="02010600030101010101" pitchFamily="2" charset="-122"/>
                <a:cs typeface="Times New Roman" panose="02020603050405020304" pitchFamily="18" charset="0"/>
                <a:hlinkClick r:id="rId3"/>
              </a:rPr>
              <a:t>https://hwb.uwtsd.ac.uk/</a:t>
            </a:r>
            <a:endParaRPr lang="en-GB" u="sng" dirty="0">
              <a:solidFill>
                <a:srgbClr val="0563C1"/>
              </a:solidFill>
              <a:ea typeface="DengXian" panose="02010600030101010101" pitchFamily="2" charset="-122"/>
              <a:cs typeface="Times New Roman" panose="02020603050405020304" pitchFamily="18" charset="0"/>
            </a:endParaRPr>
          </a:p>
          <a:p>
            <a:pPr>
              <a:lnSpc>
                <a:spcPct val="107000"/>
              </a:lnSpc>
              <a:spcAft>
                <a:spcPts val="800"/>
              </a:spcAft>
            </a:pPr>
            <a:endParaRPr lang="en-GB" u="sng" dirty="0">
              <a:solidFill>
                <a:srgbClr val="0563C1"/>
              </a:solidFill>
              <a:ea typeface="DengXian" panose="02010600030101010101" pitchFamily="2" charset="-122"/>
              <a:cs typeface="Times New Roman" panose="02020603050405020304" pitchFamily="18" charset="0"/>
            </a:endParaRPr>
          </a:p>
          <a:p>
            <a:pPr algn="l" rtl="0" fontAlgn="base"/>
            <a:r>
              <a:rPr lang="cy-GB" kern="100" dirty="0">
                <a:ea typeface="DengXian" panose="02010600030101010101" pitchFamily="2" charset="-122"/>
                <a:cs typeface="Times New Roman" panose="02020603050405020304" pitchFamily="18" charset="0"/>
              </a:rPr>
              <a:t>Bydd manylion mewngofnodi ar gyfer eich holl gyfrifon myfyrwyr Prifysgol yr un peth bob tro:</a:t>
            </a:r>
          </a:p>
          <a:p>
            <a:pPr algn="l" rtl="0" fontAlgn="base"/>
            <a:r>
              <a:rPr lang="cy-GB" kern="100" dirty="0">
                <a:ea typeface="DengXian" panose="02010600030101010101" pitchFamily="2" charset="-122"/>
                <a:cs typeface="Times New Roman" panose="02020603050405020304" pitchFamily="18" charset="0"/>
              </a:rPr>
              <a:t> </a:t>
            </a:r>
          </a:p>
          <a:p>
            <a:pPr algn="l" rtl="0" fontAlgn="base"/>
            <a:r>
              <a:rPr lang="en-US" dirty="0" err="1">
                <a:solidFill>
                  <a:srgbClr val="000000"/>
                </a:solidFill>
              </a:rPr>
              <a:t>Enw</a:t>
            </a:r>
            <a:r>
              <a:rPr lang="en-US" dirty="0">
                <a:solidFill>
                  <a:srgbClr val="000000"/>
                </a:solidFill>
              </a:rPr>
              <a:t> </a:t>
            </a:r>
            <a:r>
              <a:rPr lang="en-US" dirty="0" err="1">
                <a:solidFill>
                  <a:srgbClr val="000000"/>
                </a:solidFill>
              </a:rPr>
              <a:t>dyfnyddiwr</a:t>
            </a:r>
            <a:r>
              <a:rPr lang="en-US" dirty="0">
                <a:solidFill>
                  <a:srgbClr val="000000"/>
                </a:solidFill>
              </a:rPr>
              <a:t>: </a:t>
            </a:r>
            <a:r>
              <a:rPr lang="en-US" u="sng" dirty="0">
                <a:solidFill>
                  <a:srgbClr val="0563C1"/>
                </a:solidFill>
                <a:hlinkClick r:id="rId4"/>
              </a:rPr>
              <a:t>1234567@student.uwtsd.ac.uk</a:t>
            </a:r>
            <a:r>
              <a:rPr lang="en-US" dirty="0">
                <a:solidFill>
                  <a:srgbClr val="000000"/>
                </a:solidFill>
              </a:rPr>
              <a:t> (</a:t>
            </a:r>
            <a:r>
              <a:rPr lang="en-US" dirty="0" err="1">
                <a:solidFill>
                  <a:srgbClr val="000000"/>
                </a:solidFill>
              </a:rPr>
              <a:t>hwn</a:t>
            </a:r>
            <a:r>
              <a:rPr lang="en-US" dirty="0">
                <a:solidFill>
                  <a:srgbClr val="000000"/>
                </a:solidFill>
              </a:rPr>
              <a:t> </a:t>
            </a:r>
            <a:r>
              <a:rPr lang="en-US" dirty="0" err="1">
                <a:solidFill>
                  <a:srgbClr val="000000"/>
                </a:solidFill>
              </a:rPr>
              <a:t>yw’ch</a:t>
            </a:r>
            <a:r>
              <a:rPr lang="en-US" dirty="0">
                <a:solidFill>
                  <a:srgbClr val="000000"/>
                </a:solidFill>
              </a:rPr>
              <a:t> </a:t>
            </a:r>
            <a:r>
              <a:rPr lang="en-US" dirty="0" err="1">
                <a:solidFill>
                  <a:srgbClr val="000000"/>
                </a:solidFill>
              </a:rPr>
              <a:t>cyfeiriad</a:t>
            </a:r>
            <a:r>
              <a:rPr lang="en-US" dirty="0">
                <a:solidFill>
                  <a:srgbClr val="000000"/>
                </a:solidFill>
              </a:rPr>
              <a:t> </a:t>
            </a:r>
            <a:r>
              <a:rPr lang="en-US" dirty="0" err="1">
                <a:solidFill>
                  <a:srgbClr val="000000"/>
                </a:solidFill>
              </a:rPr>
              <a:t>ebost</a:t>
            </a:r>
            <a:r>
              <a:rPr lang="en-US" dirty="0">
                <a:solidFill>
                  <a:srgbClr val="000000"/>
                </a:solidFill>
              </a:rPr>
              <a:t>) </a:t>
            </a:r>
          </a:p>
          <a:p>
            <a:pPr algn="l" rtl="0" fontAlgn="base"/>
            <a:endParaRPr lang="en-US" dirty="0">
              <a:solidFill>
                <a:srgbClr val="000000"/>
              </a:solidFill>
            </a:endParaRPr>
          </a:p>
          <a:p>
            <a:pPr algn="l" rtl="0" fontAlgn="base"/>
            <a:r>
              <a:rPr lang="en-US" dirty="0" err="1">
                <a:solidFill>
                  <a:srgbClr val="000000"/>
                </a:solidFill>
              </a:rPr>
              <a:t>Cyfrinair</a:t>
            </a:r>
            <a:r>
              <a:rPr lang="en-US" dirty="0">
                <a:solidFill>
                  <a:srgbClr val="000000"/>
                </a:solidFill>
              </a:rPr>
              <a:t>: dob00.00.00 </a:t>
            </a:r>
          </a:p>
        </p:txBody>
      </p:sp>
      <p:sp>
        <p:nvSpPr>
          <p:cNvPr id="2" name="Title 1">
            <a:extLst>
              <a:ext uri="{FF2B5EF4-FFF2-40B4-BE49-F238E27FC236}">
                <a16:creationId xmlns:a16="http://schemas.microsoft.com/office/drawing/2014/main" id="{90B049F8-1615-10C4-05B6-7E7A49EA7149}"/>
              </a:ext>
            </a:extLst>
          </p:cNvPr>
          <p:cNvSpPr>
            <a:spLocks noGrp="1"/>
          </p:cNvSpPr>
          <p:nvPr>
            <p:ph type="title"/>
          </p:nvPr>
        </p:nvSpPr>
        <p:spPr>
          <a:xfrm>
            <a:off x="442791" y="0"/>
            <a:ext cx="11749209" cy="1325563"/>
          </a:xfrm>
        </p:spPr>
        <p:txBody>
          <a:bodyPr>
            <a:normAutofit/>
          </a:bodyPr>
          <a:lstStyle/>
          <a:p>
            <a:r>
              <a:rPr lang="en-GB" sz="5400" b="1" dirty="0"/>
              <a:t>Ap Yr Hwb / Hwb App</a:t>
            </a:r>
          </a:p>
        </p:txBody>
      </p:sp>
      <p:pic>
        <p:nvPicPr>
          <p:cNvPr id="9" name="Picture 8">
            <a:extLst>
              <a:ext uri="{FF2B5EF4-FFF2-40B4-BE49-F238E27FC236}">
                <a16:creationId xmlns:a16="http://schemas.microsoft.com/office/drawing/2014/main" id="{9710880A-2F84-5DB6-6D34-C64D38F62FA9}"/>
              </a:ext>
            </a:extLst>
          </p:cNvPr>
          <p:cNvPicPr>
            <a:picLocks noChangeAspect="1"/>
          </p:cNvPicPr>
          <p:nvPr/>
        </p:nvPicPr>
        <p:blipFill>
          <a:blip r:embed="rId5"/>
          <a:stretch>
            <a:fillRect/>
          </a:stretch>
        </p:blipFill>
        <p:spPr>
          <a:xfrm>
            <a:off x="9291145" y="1216654"/>
            <a:ext cx="2617131" cy="4427774"/>
          </a:xfrm>
          <a:prstGeom prst="rect">
            <a:avLst/>
          </a:prstGeom>
        </p:spPr>
      </p:pic>
    </p:spTree>
    <p:extLst>
      <p:ext uri="{BB962C8B-B14F-4D97-AF65-F5344CB8AC3E}">
        <p14:creationId xmlns:p14="http://schemas.microsoft.com/office/powerpoint/2010/main" val="21692519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96303E-8B00-C679-7E2E-486F680CB93B}"/>
              </a:ext>
            </a:extLst>
          </p:cNvPr>
          <p:cNvPicPr>
            <a:picLocks noChangeAspect="1"/>
          </p:cNvPicPr>
          <p:nvPr/>
        </p:nvPicPr>
        <p:blipFill>
          <a:blip r:embed="rId3"/>
          <a:stretch>
            <a:fillRect/>
          </a:stretch>
        </p:blipFill>
        <p:spPr>
          <a:xfrm>
            <a:off x="0" y="0"/>
            <a:ext cx="12192000" cy="5759355"/>
          </a:xfrm>
          <a:prstGeom prst="rect">
            <a:avLst/>
          </a:prstGeom>
        </p:spPr>
      </p:pic>
    </p:spTree>
    <p:extLst>
      <p:ext uri="{BB962C8B-B14F-4D97-AF65-F5344CB8AC3E}">
        <p14:creationId xmlns:p14="http://schemas.microsoft.com/office/powerpoint/2010/main" val="41008130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DC080D-46FE-BDE6-46E2-E88F43C8C232}"/>
              </a:ext>
            </a:extLst>
          </p:cNvPr>
          <p:cNvPicPr>
            <a:picLocks noChangeAspect="1"/>
          </p:cNvPicPr>
          <p:nvPr/>
        </p:nvPicPr>
        <p:blipFill>
          <a:blip r:embed="rId3"/>
          <a:stretch>
            <a:fillRect/>
          </a:stretch>
        </p:blipFill>
        <p:spPr>
          <a:xfrm>
            <a:off x="0" y="0"/>
            <a:ext cx="12191999" cy="5732060"/>
          </a:xfrm>
          <a:prstGeom prst="rect">
            <a:avLst/>
          </a:prstGeom>
        </p:spPr>
      </p:pic>
    </p:spTree>
    <p:extLst>
      <p:ext uri="{BB962C8B-B14F-4D97-AF65-F5344CB8AC3E}">
        <p14:creationId xmlns:p14="http://schemas.microsoft.com/office/powerpoint/2010/main" val="17533500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2CA2378-E840-0F99-F930-93F52D45850C}"/>
              </a:ext>
            </a:extLst>
          </p:cNvPr>
          <p:cNvSpPr>
            <a:spLocks noGrp="1"/>
          </p:cNvSpPr>
          <p:nvPr>
            <p:ph type="title"/>
          </p:nvPr>
        </p:nvSpPr>
        <p:spPr>
          <a:xfrm>
            <a:off x="355076" y="185760"/>
            <a:ext cx="11481847" cy="1325563"/>
          </a:xfrm>
        </p:spPr>
        <p:txBody>
          <a:bodyPr lIns="91440" tIns="45720" rIns="91440" bIns="45720" anchor="ctr">
            <a:normAutofit/>
          </a:bodyPr>
          <a:lstStyle/>
          <a:p>
            <a:r>
              <a:rPr lang="en-GB" b="1" dirty="0" err="1"/>
              <a:t>Teilsen</a:t>
            </a:r>
            <a:r>
              <a:rPr lang="en-GB" b="1" dirty="0"/>
              <a:t> </a:t>
            </a:r>
            <a:r>
              <a:rPr lang="en-GB" b="1" dirty="0" err="1"/>
              <a:t>Croeso</a:t>
            </a:r>
            <a:r>
              <a:rPr lang="en-GB" b="1" dirty="0"/>
              <a:t> - Hwb Welcome Tile</a:t>
            </a:r>
          </a:p>
        </p:txBody>
      </p:sp>
      <p:pic>
        <p:nvPicPr>
          <p:cNvPr id="3" name="Picture 2">
            <a:extLst>
              <a:ext uri="{FF2B5EF4-FFF2-40B4-BE49-F238E27FC236}">
                <a16:creationId xmlns:a16="http://schemas.microsoft.com/office/drawing/2014/main" id="{15A02197-6298-C1D7-D5CD-A11AD71E3C01}"/>
              </a:ext>
            </a:extLst>
          </p:cNvPr>
          <p:cNvPicPr>
            <a:picLocks noChangeAspect="1"/>
          </p:cNvPicPr>
          <p:nvPr/>
        </p:nvPicPr>
        <p:blipFill>
          <a:blip r:embed="rId3"/>
          <a:stretch>
            <a:fillRect/>
          </a:stretch>
        </p:blipFill>
        <p:spPr>
          <a:xfrm>
            <a:off x="1534885" y="1825625"/>
            <a:ext cx="8098971" cy="3575934"/>
          </a:xfrm>
          <a:prstGeom prst="rect">
            <a:avLst/>
          </a:prstGeom>
          <a:noFill/>
        </p:spPr>
      </p:pic>
    </p:spTree>
    <p:extLst>
      <p:ext uri="{BB962C8B-B14F-4D97-AF65-F5344CB8AC3E}">
        <p14:creationId xmlns:p14="http://schemas.microsoft.com/office/powerpoint/2010/main" val="1755126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2B8E801-FBF6-CBF1-0542-AF06E1CC6520}"/>
              </a:ext>
            </a:extLst>
          </p:cNvPr>
          <p:cNvSpPr>
            <a:spLocks noGrp="1"/>
          </p:cNvSpPr>
          <p:nvPr>
            <p:ph type="title"/>
          </p:nvPr>
        </p:nvSpPr>
        <p:spPr>
          <a:xfrm>
            <a:off x="838200" y="365126"/>
            <a:ext cx="10515600" cy="1325563"/>
          </a:xfrm>
        </p:spPr>
        <p:txBody>
          <a:bodyPr>
            <a:normAutofit/>
          </a:bodyPr>
          <a:lstStyle/>
          <a:p>
            <a:r>
              <a:rPr lang="en-US" sz="5400" b="1" dirty="0"/>
              <a:t>Porth </a:t>
            </a:r>
            <a:r>
              <a:rPr lang="en-US" sz="5400" b="1" dirty="0" err="1"/>
              <a:t>Myfyrwyr</a:t>
            </a:r>
            <a:r>
              <a:rPr lang="en-US" sz="5400" b="1" dirty="0"/>
              <a:t> / Student Portal</a:t>
            </a:r>
          </a:p>
        </p:txBody>
      </p:sp>
      <p:pic>
        <p:nvPicPr>
          <p:cNvPr id="4" name="Picture 3">
            <a:extLst>
              <a:ext uri="{FF2B5EF4-FFF2-40B4-BE49-F238E27FC236}">
                <a16:creationId xmlns:a16="http://schemas.microsoft.com/office/drawing/2014/main" id="{C6418D5B-ECC6-0067-D91F-20DB25F21990}"/>
              </a:ext>
            </a:extLst>
          </p:cNvPr>
          <p:cNvPicPr>
            <a:picLocks noChangeAspect="1"/>
          </p:cNvPicPr>
          <p:nvPr/>
        </p:nvPicPr>
        <p:blipFill>
          <a:blip r:embed="rId3"/>
          <a:stretch>
            <a:fillRect/>
          </a:stretch>
        </p:blipFill>
        <p:spPr>
          <a:xfrm>
            <a:off x="838200" y="1431036"/>
            <a:ext cx="10515600" cy="3995927"/>
          </a:xfrm>
          <a:prstGeom prst="rect">
            <a:avLst/>
          </a:prstGeom>
          <a:noFill/>
        </p:spPr>
      </p:pic>
    </p:spTree>
    <p:extLst>
      <p:ext uri="{BB962C8B-B14F-4D97-AF65-F5344CB8AC3E}">
        <p14:creationId xmlns:p14="http://schemas.microsoft.com/office/powerpoint/2010/main" val="20688335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61F232A-2C96-C62E-926A-2A34B4752F56}"/>
              </a:ext>
            </a:extLst>
          </p:cNvPr>
          <p:cNvPicPr>
            <a:picLocks noChangeAspect="1"/>
          </p:cNvPicPr>
          <p:nvPr/>
        </p:nvPicPr>
        <p:blipFill>
          <a:blip r:embed="rId3"/>
          <a:stretch>
            <a:fillRect/>
          </a:stretch>
        </p:blipFill>
        <p:spPr>
          <a:xfrm>
            <a:off x="387824" y="445283"/>
            <a:ext cx="5708176" cy="5020376"/>
          </a:xfrm>
          <a:prstGeom prst="rect">
            <a:avLst/>
          </a:prstGeom>
        </p:spPr>
      </p:pic>
      <p:sp>
        <p:nvSpPr>
          <p:cNvPr id="6" name="TextBox 5">
            <a:extLst>
              <a:ext uri="{FF2B5EF4-FFF2-40B4-BE49-F238E27FC236}">
                <a16:creationId xmlns:a16="http://schemas.microsoft.com/office/drawing/2014/main" id="{51CC3AD5-C364-A328-8824-28F97ECE6976}"/>
              </a:ext>
            </a:extLst>
          </p:cNvPr>
          <p:cNvSpPr txBox="1"/>
          <p:nvPr/>
        </p:nvSpPr>
        <p:spPr>
          <a:xfrm>
            <a:off x="6851176" y="1460311"/>
            <a:ext cx="4531057" cy="2585323"/>
          </a:xfrm>
          <a:prstGeom prst="rect">
            <a:avLst/>
          </a:prstGeom>
          <a:noFill/>
        </p:spPr>
        <p:txBody>
          <a:bodyPr wrap="square" rtlCol="0">
            <a:spAutoFit/>
          </a:bodyPr>
          <a:lstStyle/>
          <a:p>
            <a:r>
              <a:rPr lang="en-GB" sz="3600" dirty="0"/>
              <a:t>Out of Hours Toolkit</a:t>
            </a:r>
          </a:p>
          <a:p>
            <a:endParaRPr lang="en-GB" sz="3600" dirty="0"/>
          </a:p>
          <a:p>
            <a:r>
              <a:rPr lang="en-GB" sz="3600" dirty="0" err="1"/>
              <a:t>Pecyn</a:t>
            </a:r>
            <a:r>
              <a:rPr lang="en-GB" sz="3600" dirty="0"/>
              <a:t> </a:t>
            </a:r>
            <a:r>
              <a:rPr lang="en-GB" sz="3600" dirty="0" err="1"/>
              <a:t>Cymorth</a:t>
            </a:r>
            <a:r>
              <a:rPr lang="en-GB" sz="3600" dirty="0"/>
              <a:t> y Tu Allan </a:t>
            </a:r>
            <a:r>
              <a:rPr lang="en-GB" sz="3600" dirty="0" err="1"/>
              <a:t>i</a:t>
            </a:r>
            <a:r>
              <a:rPr lang="en-GB" sz="3600" dirty="0"/>
              <a:t> </a:t>
            </a:r>
            <a:r>
              <a:rPr lang="en-GB" sz="3600" dirty="0" err="1"/>
              <a:t>Oriau</a:t>
            </a:r>
            <a:endParaRPr lang="en-GB" sz="3600" dirty="0"/>
          </a:p>
          <a:p>
            <a:endParaRPr lang="en-GB" dirty="0"/>
          </a:p>
        </p:txBody>
      </p:sp>
    </p:spTree>
    <p:extLst>
      <p:ext uri="{BB962C8B-B14F-4D97-AF65-F5344CB8AC3E}">
        <p14:creationId xmlns:p14="http://schemas.microsoft.com/office/powerpoint/2010/main" val="13564311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7D0BFE6-26C2-FA97-FD5D-E55AB580CA65}"/>
              </a:ext>
            </a:extLst>
          </p:cNvPr>
          <p:cNvSpPr txBox="1"/>
          <p:nvPr/>
        </p:nvSpPr>
        <p:spPr>
          <a:xfrm>
            <a:off x="2702115" y="379174"/>
            <a:ext cx="665284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err="1">
                <a:solidFill>
                  <a:schemeClr val="bg1"/>
                </a:solidFill>
              </a:rPr>
              <a:t>Dilynnwch</a:t>
            </a:r>
            <a:r>
              <a:rPr lang="en-US" sz="3200" b="1" dirty="0">
                <a:solidFill>
                  <a:schemeClr val="bg1"/>
                </a:solidFill>
              </a:rPr>
              <a:t> Ein </a:t>
            </a:r>
            <a:r>
              <a:rPr lang="en-US" sz="3200" b="1" dirty="0" err="1">
                <a:solidFill>
                  <a:schemeClr val="bg1"/>
                </a:solidFill>
              </a:rPr>
              <a:t>Sianeli</a:t>
            </a:r>
            <a:r>
              <a:rPr lang="en-US" sz="3200" b="1" dirty="0">
                <a:solidFill>
                  <a:schemeClr val="bg1"/>
                </a:solidFill>
              </a:rPr>
              <a:t> </a:t>
            </a:r>
            <a:r>
              <a:rPr lang="en-US" sz="3200" b="1" dirty="0" err="1">
                <a:solidFill>
                  <a:schemeClr val="bg1"/>
                </a:solidFill>
              </a:rPr>
              <a:t>Cymdeithasol</a:t>
            </a:r>
            <a:endParaRPr lang="en-US" sz="3200" dirty="0">
              <a:solidFill>
                <a:schemeClr val="bg1"/>
              </a:solidFill>
              <a:ea typeface="Calibri"/>
              <a:cs typeface="Calibri" panose="020F0502020204030204" pitchFamily="34" charset="0"/>
            </a:endParaRPr>
          </a:p>
          <a:p>
            <a:pPr algn="ctr"/>
            <a:r>
              <a:rPr lang="en-US" sz="3200" dirty="0">
                <a:solidFill>
                  <a:schemeClr val="bg1"/>
                </a:solidFill>
                <a:ea typeface="Calibri"/>
                <a:cs typeface="Calibri" panose="020F0502020204030204" pitchFamily="34" charset="0"/>
              </a:rPr>
              <a:t>Follow Our Social Media Channels</a:t>
            </a:r>
            <a:endParaRPr lang="en-US" sz="3200" dirty="0">
              <a:solidFill>
                <a:schemeClr val="bg1"/>
              </a:solidFill>
              <a:ea typeface="Calibri Light"/>
              <a:cs typeface="Calibri" panose="020F0502020204030204" pitchFamily="34" charset="0"/>
            </a:endParaRPr>
          </a:p>
        </p:txBody>
      </p:sp>
      <p:sp>
        <p:nvSpPr>
          <p:cNvPr id="9" name="TextBox 8">
            <a:extLst>
              <a:ext uri="{FF2B5EF4-FFF2-40B4-BE49-F238E27FC236}">
                <a16:creationId xmlns:a16="http://schemas.microsoft.com/office/drawing/2014/main" id="{8875FF3F-5BA6-A8AA-EEDD-5FABFB32E840}"/>
              </a:ext>
            </a:extLst>
          </p:cNvPr>
          <p:cNvSpPr txBox="1"/>
          <p:nvPr/>
        </p:nvSpPr>
        <p:spPr>
          <a:xfrm>
            <a:off x="2266088" y="5138079"/>
            <a:ext cx="652815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chemeClr val="bg1"/>
                </a:solidFill>
                <a:latin typeface="Calibri"/>
                <a:ea typeface="Calibri"/>
                <a:cs typeface="Calibri"/>
              </a:rPr>
              <a:t>@uwtsdstudents</a:t>
            </a:r>
          </a:p>
          <a:p>
            <a:pPr algn="ctr"/>
            <a:r>
              <a:rPr lang="en-US" sz="3200" b="1" dirty="0">
                <a:solidFill>
                  <a:schemeClr val="bg1"/>
                </a:solidFill>
                <a:latin typeface="Calibri"/>
                <a:ea typeface="Calibri"/>
                <a:cs typeface="Calibri"/>
              </a:rPr>
              <a:t>#UWTSDWelcome #PCYDDSCroeso</a:t>
            </a:r>
          </a:p>
        </p:txBody>
      </p:sp>
      <p:pic>
        <p:nvPicPr>
          <p:cNvPr id="2050" name="Picture 2">
            <a:extLst>
              <a:ext uri="{FF2B5EF4-FFF2-40B4-BE49-F238E27FC236}">
                <a16:creationId xmlns:a16="http://schemas.microsoft.com/office/drawing/2014/main" id="{ADF4E015-E1CD-1BD7-8487-E4267B64C2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0532" y="1773283"/>
            <a:ext cx="3505200" cy="303886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322E70EE-FD3C-5C22-DEE9-7F78C6CDA7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5823" y="1773284"/>
            <a:ext cx="3363035" cy="3038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0172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1565f165-9517-479e-aae4-570243b25cb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5EB55C54F351478F38D9C8AC8B85BE" ma:contentTypeVersion="12" ma:contentTypeDescription="Create a new document." ma:contentTypeScope="" ma:versionID="98c794652154e81f1f8c88234a211bbd">
  <xsd:schema xmlns:xsd="http://www.w3.org/2001/XMLSchema" xmlns:xs="http://www.w3.org/2001/XMLSchema" xmlns:p="http://schemas.microsoft.com/office/2006/metadata/properties" xmlns:ns2="1565f165-9517-479e-aae4-570243b25cbe" targetNamespace="http://schemas.microsoft.com/office/2006/metadata/properties" ma:root="true" ma:fieldsID="8cb15650ac5d4df26dec7c5bf22decab" ns2:_="">
    <xsd:import namespace="1565f165-9517-479e-aae4-570243b25cb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2:MediaServiceOCR" minOccurs="0"/>
                <xsd:element ref="ns2:MediaServiceGenerationTime" minOccurs="0"/>
                <xsd:element ref="ns2:MediaServiceEventHashCode"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65f165-9517-479e-aae4-570243b25cb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displayName="Image Tags_0" ma:hidden="true" ma:internalName="lcf76f155ced4ddcb4097134ff3c332f">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BillingMetadata" ma:index="18" nillable="true" ma:displayName="MediaServiceBillingMetadata" ma:hidden="true" ma:internalName="MediaServiceBillingMetadata" ma:readOnly="true">
      <xsd:simpleType>
        <xsd:restriction base="dms:Note"/>
      </xsd:simpleType>
    </xsd:element>
    <xsd:element name="MediaServiceLocation" ma:index="1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645389-A10B-4D25-B855-F3245BFCD3F8}">
  <ds:schemaRefs>
    <ds:schemaRef ds:uri="http://schemas.microsoft.com/office/2006/metadata/properties"/>
    <ds:schemaRef ds:uri="http://schemas.microsoft.com/office/infopath/2007/PartnerControls"/>
    <ds:schemaRef ds:uri="21809f32-1e9f-4ec7-9e49-2578c7830762"/>
    <ds:schemaRef ds:uri="0c3bee9f-8afb-42b0-b06d-82d7e39b6c42"/>
    <ds:schemaRef ds:uri="1565f165-9517-479e-aae4-570243b25cbe"/>
  </ds:schemaRefs>
</ds:datastoreItem>
</file>

<file path=customXml/itemProps2.xml><?xml version="1.0" encoding="utf-8"?>
<ds:datastoreItem xmlns:ds="http://schemas.openxmlformats.org/officeDocument/2006/customXml" ds:itemID="{7B2EF1CF-2B29-42DB-8BA3-1E57F0A0F226}">
  <ds:schemaRefs>
    <ds:schemaRef ds:uri="http://schemas.microsoft.com/sharepoint/v3/contenttype/forms"/>
  </ds:schemaRefs>
</ds:datastoreItem>
</file>

<file path=customXml/itemProps3.xml><?xml version="1.0" encoding="utf-8"?>
<ds:datastoreItem xmlns:ds="http://schemas.openxmlformats.org/officeDocument/2006/customXml" ds:itemID="{62B3D119-035E-4745-AD9E-26F196CE8A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65f165-9517-479e-aae4-570243b25c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Dune</Template>
  <TotalTime>794</TotalTime>
  <Words>3482</Words>
  <Application>Microsoft Macintosh PowerPoint</Application>
  <PresentationFormat>Widescreen</PresentationFormat>
  <Paragraphs>381</Paragraphs>
  <Slides>43</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DengXian</vt:lpstr>
      <vt:lpstr>Aptos</vt:lpstr>
      <vt:lpstr>Arial</vt:lpstr>
      <vt:lpstr>Calibri</vt:lpstr>
      <vt:lpstr>Calibri Light</vt:lpstr>
      <vt:lpstr>inherit</vt:lpstr>
      <vt:lpstr>Segoe UI</vt:lpstr>
      <vt:lpstr>Office Theme</vt:lpstr>
      <vt:lpstr>MA Contemporary Dialogues 2026 / 2027</vt:lpstr>
      <vt:lpstr>Staff Introductions………Academic staff</vt:lpstr>
      <vt:lpstr>Module Leads </vt:lpstr>
      <vt:lpstr>Technical Staff &amp; workshop access</vt:lpstr>
      <vt:lpstr> 18-month (Full-time)                 12-month (Full-time) 36-month (Part-time) </vt:lpstr>
      <vt:lpstr> </vt:lpstr>
      <vt:lpstr>PowerPoint Presentation</vt:lpstr>
      <vt:lpstr>Timetables</vt:lpstr>
      <vt:lpstr>Programme of Study Handbook.</vt:lpstr>
      <vt:lpstr>PowerPoint Presentation</vt:lpstr>
      <vt:lpstr>PowerPoint Presentation</vt:lpstr>
      <vt:lpstr>A Thought Experiment primer.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Cyflwyniad Hwb Myfyrwyr Introduction to the Student Hwb</vt:lpstr>
      <vt:lpstr>Hwb Myfyrwyr               Student Hwb</vt:lpstr>
      <vt:lpstr>Ap Yr Hwb / Hwb App</vt:lpstr>
      <vt:lpstr>PowerPoint Presentation</vt:lpstr>
      <vt:lpstr>PowerPoint Presentation</vt:lpstr>
      <vt:lpstr>Teilsen Croeso - Hwb Welcome Tile</vt:lpstr>
      <vt:lpstr>Porth Myfyrwyr / Student Portal</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Contemporary Dialogues 2023 / 2024</dc:title>
  <dc:creator>Catherine Brown</dc:creator>
  <cp:lastModifiedBy>Catherine Brown</cp:lastModifiedBy>
  <cp:revision>56</cp:revision>
  <dcterms:created xsi:type="dcterms:W3CDTF">2023-09-08T12:16:04Z</dcterms:created>
  <dcterms:modified xsi:type="dcterms:W3CDTF">2026-09-25T07:47:46Z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0x010100B15EB55C54F351478F38D9C8AC8B85BE</vt:lpwstr>
  </property>
</Properties>
</file>