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21" r:id="rId6"/>
  </p:sldMasterIdLst>
  <p:notesMasterIdLst>
    <p:notesMasterId r:id="rId17"/>
  </p:notesMasterIdLst>
  <p:handoutMasterIdLst>
    <p:handoutMasterId r:id="rId18"/>
  </p:handoutMasterIdLst>
  <p:sldIdLst>
    <p:sldId id="277" r:id="rId7"/>
    <p:sldId id="391" r:id="rId8"/>
    <p:sldId id="421" r:id="rId9"/>
    <p:sldId id="422" r:id="rId10"/>
    <p:sldId id="423" r:id="rId11"/>
    <p:sldId id="426" r:id="rId12"/>
    <p:sldId id="424" r:id="rId13"/>
    <p:sldId id="425" r:id="rId14"/>
    <p:sldId id="390" r:id="rId15"/>
    <p:sldId id="383" r:id="rId16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9900CC"/>
    <a:srgbClr val="0000FF"/>
    <a:srgbClr val="EDB9FF"/>
    <a:srgbClr val="CFD5EA"/>
    <a:srgbClr val="FFD400"/>
    <a:srgbClr val="E9EB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35BC76-2923-4E67-9CE4-1B2615DDAE21}" v="3" dt="2025-06-29T18:37:46.5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032" y="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microsoft.com/office/2016/11/relationships/changesInfo" Target="changesInfos/changesInfo1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commentAuthors" Target="commentAuthors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9E35BC76-2923-4E67-9CE4-1B2615DDAE21}"/>
    <pc:docChg chg="undo custSel addSld delSld modSld">
      <pc:chgData name="Serif Salem" userId="93371da5-1b6a-4146-a736-4a3b0c81f0c2" providerId="ADAL" clId="{9E35BC76-2923-4E67-9CE4-1B2615DDAE21}" dt="2025-06-29T18:37:46.531" v="159"/>
      <pc:docMkLst>
        <pc:docMk/>
      </pc:docMkLst>
      <pc:sldChg chg="modSp mod">
        <pc:chgData name="Serif Salem" userId="93371da5-1b6a-4146-a736-4a3b0c81f0c2" providerId="ADAL" clId="{9E35BC76-2923-4E67-9CE4-1B2615DDAE21}" dt="2025-06-29T18:37:46.531" v="159"/>
        <pc:sldMkLst>
          <pc:docMk/>
          <pc:sldMk cId="0" sldId="277"/>
        </pc:sldMkLst>
        <pc:spChg chg="mod">
          <ac:chgData name="Serif Salem" userId="93371da5-1b6a-4146-a736-4a3b0c81f0c2" providerId="ADAL" clId="{9E35BC76-2923-4E67-9CE4-1B2615DDAE21}" dt="2025-06-29T18:37:46.531" v="159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9E35BC76-2923-4E67-9CE4-1B2615DDAE21}" dt="2025-06-29T18:37:33.354" v="158" actId="20577"/>
          <ac:spMkLst>
            <pc:docMk/>
            <pc:sldMk cId="0" sldId="277"/>
            <ac:spMk id="6" creationId="{D955D944-7FD2-698B-AA46-457559F93737}"/>
          </ac:spMkLst>
        </pc:spChg>
      </pc:sldChg>
      <pc:sldChg chg="del">
        <pc:chgData name="Serif Salem" userId="93371da5-1b6a-4146-a736-4a3b0c81f0c2" providerId="ADAL" clId="{9E35BC76-2923-4E67-9CE4-1B2615DDAE21}" dt="2025-06-29T18:36:24.426" v="156" actId="47"/>
        <pc:sldMkLst>
          <pc:docMk/>
          <pc:sldMk cId="0" sldId="375"/>
        </pc:sldMkLst>
      </pc:sldChg>
      <pc:sldChg chg="modSp add del mod">
        <pc:chgData name="Serif Salem" userId="93371da5-1b6a-4146-a736-4a3b0c81f0c2" providerId="ADAL" clId="{9E35BC76-2923-4E67-9CE4-1B2615DDAE21}" dt="2025-06-29T18:35:57.743" v="147" actId="20577"/>
        <pc:sldMkLst>
          <pc:docMk/>
          <pc:sldMk cId="4046922792" sldId="390"/>
        </pc:sldMkLst>
        <pc:spChg chg="mod">
          <ac:chgData name="Serif Salem" userId="93371da5-1b6a-4146-a736-4a3b0c81f0c2" providerId="ADAL" clId="{9E35BC76-2923-4E67-9CE4-1B2615DDAE21}" dt="2025-06-29T18:31:58.611" v="7"/>
          <ac:spMkLst>
            <pc:docMk/>
            <pc:sldMk cId="4046922792" sldId="390"/>
            <ac:spMk id="2" creationId="{96900BDA-1B8E-32EB-C916-840C694DB554}"/>
          </ac:spMkLst>
        </pc:spChg>
        <pc:spChg chg="mod">
          <ac:chgData name="Serif Salem" userId="93371da5-1b6a-4146-a736-4a3b0c81f0c2" providerId="ADAL" clId="{9E35BC76-2923-4E67-9CE4-1B2615DDAE21}" dt="2025-06-29T18:35:57.743" v="147" actId="20577"/>
          <ac:spMkLst>
            <pc:docMk/>
            <pc:sldMk cId="4046922792" sldId="390"/>
            <ac:spMk id="4" creationId="{3289B129-D6D7-6204-6A9C-A76031782D57}"/>
          </ac:spMkLst>
        </pc:spChg>
      </pc:sldChg>
      <pc:sldChg chg="add">
        <pc:chgData name="Serif Salem" userId="93371da5-1b6a-4146-a736-4a3b0c81f0c2" providerId="ADAL" clId="{9E35BC76-2923-4E67-9CE4-1B2615DDAE21}" dt="2025-06-29T18:36:22.829" v="155"/>
        <pc:sldMkLst>
          <pc:docMk/>
          <pc:sldMk cId="0" sldId="391"/>
        </pc:sldMkLst>
      </pc:sldChg>
      <pc:sldChg chg="del">
        <pc:chgData name="Serif Salem" userId="93371da5-1b6a-4146-a736-4a3b0c81f0c2" providerId="ADAL" clId="{9E35BC76-2923-4E67-9CE4-1B2615DDAE21}" dt="2025-06-29T18:36:07.519" v="149" actId="47"/>
        <pc:sldMkLst>
          <pc:docMk/>
          <pc:sldMk cId="3404713415" sldId="391"/>
        </pc:sldMkLst>
      </pc:sldChg>
      <pc:sldChg chg="del">
        <pc:chgData name="Serif Salem" userId="93371da5-1b6a-4146-a736-4a3b0c81f0c2" providerId="ADAL" clId="{9E35BC76-2923-4E67-9CE4-1B2615DDAE21}" dt="2025-06-29T18:36:07.978" v="151" actId="47"/>
        <pc:sldMkLst>
          <pc:docMk/>
          <pc:sldMk cId="3907005618" sldId="392"/>
        </pc:sldMkLst>
      </pc:sldChg>
      <pc:sldChg chg="del">
        <pc:chgData name="Serif Salem" userId="93371da5-1b6a-4146-a736-4a3b0c81f0c2" providerId="ADAL" clId="{9E35BC76-2923-4E67-9CE4-1B2615DDAE21}" dt="2025-06-29T18:36:08.392" v="153" actId="47"/>
        <pc:sldMkLst>
          <pc:docMk/>
          <pc:sldMk cId="242028255" sldId="393"/>
        </pc:sldMkLst>
      </pc:sldChg>
      <pc:sldChg chg="del">
        <pc:chgData name="Serif Salem" userId="93371da5-1b6a-4146-a736-4a3b0c81f0c2" providerId="ADAL" clId="{9E35BC76-2923-4E67-9CE4-1B2615DDAE21}" dt="2025-06-29T18:31:40.838" v="0" actId="47"/>
        <pc:sldMkLst>
          <pc:docMk/>
          <pc:sldMk cId="1703943071" sldId="415"/>
        </pc:sldMkLst>
      </pc:sldChg>
      <pc:sldChg chg="del">
        <pc:chgData name="Serif Salem" userId="93371da5-1b6a-4146-a736-4a3b0c81f0c2" providerId="ADAL" clId="{9E35BC76-2923-4E67-9CE4-1B2615DDAE21}" dt="2025-06-29T18:31:41.235" v="1" actId="47"/>
        <pc:sldMkLst>
          <pc:docMk/>
          <pc:sldMk cId="2117632758" sldId="416"/>
        </pc:sldMkLst>
      </pc:sldChg>
      <pc:sldChg chg="del">
        <pc:chgData name="Serif Salem" userId="93371da5-1b6a-4146-a736-4a3b0c81f0c2" providerId="ADAL" clId="{9E35BC76-2923-4E67-9CE4-1B2615DDAE21}" dt="2025-06-29T18:36:06.590" v="148" actId="47"/>
        <pc:sldMkLst>
          <pc:docMk/>
          <pc:sldMk cId="3029745817" sldId="417"/>
        </pc:sldMkLst>
      </pc:sldChg>
      <pc:sldChg chg="del">
        <pc:chgData name="Serif Salem" userId="93371da5-1b6a-4146-a736-4a3b0c81f0c2" providerId="ADAL" clId="{9E35BC76-2923-4E67-9CE4-1B2615DDAE21}" dt="2025-06-29T18:36:07.790" v="150" actId="47"/>
        <pc:sldMkLst>
          <pc:docMk/>
          <pc:sldMk cId="1311632616" sldId="418"/>
        </pc:sldMkLst>
      </pc:sldChg>
      <pc:sldChg chg="del">
        <pc:chgData name="Serif Salem" userId="93371da5-1b6a-4146-a736-4a3b0c81f0c2" providerId="ADAL" clId="{9E35BC76-2923-4E67-9CE4-1B2615DDAE21}" dt="2025-06-29T18:36:08.188" v="152" actId="47"/>
        <pc:sldMkLst>
          <pc:docMk/>
          <pc:sldMk cId="161405592" sldId="419"/>
        </pc:sldMkLst>
      </pc:sldChg>
      <pc:sldChg chg="del">
        <pc:chgData name="Serif Salem" userId="93371da5-1b6a-4146-a736-4a3b0c81f0c2" providerId="ADAL" clId="{9E35BC76-2923-4E67-9CE4-1B2615DDAE21}" dt="2025-06-29T18:36:08.634" v="154" actId="47"/>
        <pc:sldMkLst>
          <pc:docMk/>
          <pc:sldMk cId="2665560049" sldId="420"/>
        </pc:sldMkLst>
      </pc:sldChg>
      <pc:sldChg chg="add">
        <pc:chgData name="Serif Salem" userId="93371da5-1b6a-4146-a736-4a3b0c81f0c2" providerId="ADAL" clId="{9E35BC76-2923-4E67-9CE4-1B2615DDAE21}" dt="2025-06-29T18:37:17.562" v="157"/>
        <pc:sldMkLst>
          <pc:docMk/>
          <pc:sldMk cId="2080261424" sldId="421"/>
        </pc:sldMkLst>
      </pc:sldChg>
      <pc:sldChg chg="add">
        <pc:chgData name="Serif Salem" userId="93371da5-1b6a-4146-a736-4a3b0c81f0c2" providerId="ADAL" clId="{9E35BC76-2923-4E67-9CE4-1B2615DDAE21}" dt="2025-06-29T18:37:17.562" v="157"/>
        <pc:sldMkLst>
          <pc:docMk/>
          <pc:sldMk cId="950257563" sldId="422"/>
        </pc:sldMkLst>
      </pc:sldChg>
      <pc:sldChg chg="add">
        <pc:chgData name="Serif Salem" userId="93371da5-1b6a-4146-a736-4a3b0c81f0c2" providerId="ADAL" clId="{9E35BC76-2923-4E67-9CE4-1B2615DDAE21}" dt="2025-06-29T18:37:17.562" v="157"/>
        <pc:sldMkLst>
          <pc:docMk/>
          <pc:sldMk cId="2680770509" sldId="423"/>
        </pc:sldMkLst>
      </pc:sldChg>
      <pc:sldChg chg="add">
        <pc:chgData name="Serif Salem" userId="93371da5-1b6a-4146-a736-4a3b0c81f0c2" providerId="ADAL" clId="{9E35BC76-2923-4E67-9CE4-1B2615DDAE21}" dt="2025-06-29T18:37:17.562" v="157"/>
        <pc:sldMkLst>
          <pc:docMk/>
          <pc:sldMk cId="661635222" sldId="424"/>
        </pc:sldMkLst>
      </pc:sldChg>
      <pc:sldChg chg="add">
        <pc:chgData name="Serif Salem" userId="93371da5-1b6a-4146-a736-4a3b0c81f0c2" providerId="ADAL" clId="{9E35BC76-2923-4E67-9CE4-1B2615DDAE21}" dt="2025-06-29T18:37:17.562" v="157"/>
        <pc:sldMkLst>
          <pc:docMk/>
          <pc:sldMk cId="3285445927" sldId="425"/>
        </pc:sldMkLst>
      </pc:sldChg>
      <pc:sldChg chg="add">
        <pc:chgData name="Serif Salem" userId="93371da5-1b6a-4146-a736-4a3b0c81f0c2" providerId="ADAL" clId="{9E35BC76-2923-4E67-9CE4-1B2615DDAE21}" dt="2025-06-29T18:37:17.562" v="157"/>
        <pc:sldMkLst>
          <pc:docMk/>
          <pc:sldMk cId="3817840608" sldId="426"/>
        </pc:sldMkLst>
      </pc:sldChg>
    </pc:docChg>
  </pc:docChgLst>
  <pc:docChgLst>
    <pc:chgData name="Serif Salem" userId="93371da5-1b6a-4146-a736-4a3b0c81f0c2" providerId="ADAL" clId="{E6219060-7004-4BB2-BBE1-95A542F4B048}"/>
    <pc:docChg chg="undo custSel addSld delSld modSld">
      <pc:chgData name="Serif Salem" userId="93371da5-1b6a-4146-a736-4a3b0c81f0c2" providerId="ADAL" clId="{E6219060-7004-4BB2-BBE1-95A542F4B048}" dt="2025-06-14T18:15:06.023" v="67" actId="47"/>
      <pc:docMkLst>
        <pc:docMk/>
      </pc:docMkLst>
      <pc:sldChg chg="modSp mod">
        <pc:chgData name="Serif Salem" userId="93371da5-1b6a-4146-a736-4a3b0c81f0c2" providerId="ADAL" clId="{E6219060-7004-4BB2-BBE1-95A542F4B048}" dt="2025-06-14T18:05:55.096" v="65" actId="20577"/>
        <pc:sldMkLst>
          <pc:docMk/>
          <pc:sldMk cId="0" sldId="277"/>
        </pc:sldMkLst>
        <pc:spChg chg="mod">
          <ac:chgData name="Serif Salem" userId="93371da5-1b6a-4146-a736-4a3b0c81f0c2" providerId="ADAL" clId="{E6219060-7004-4BB2-BBE1-95A542F4B048}" dt="2025-06-14T18:05:55.096" v="65" actId="20577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E6219060-7004-4BB2-BBE1-95A542F4B048}" dt="2025-06-14T18:05:49.595" v="54" actId="20577"/>
          <ac:spMkLst>
            <pc:docMk/>
            <pc:sldMk cId="0" sldId="277"/>
            <ac:spMk id="6" creationId="{D955D944-7FD2-698B-AA46-457559F93737}"/>
          </ac:spMkLst>
        </pc:spChg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167578430" sldId="363"/>
        </pc:sldMkLst>
      </pc:sldChg>
      <pc:sldChg chg="del">
        <pc:chgData name="Serif Salem" userId="93371da5-1b6a-4146-a736-4a3b0c81f0c2" providerId="ADAL" clId="{E6219060-7004-4BB2-BBE1-95A542F4B048}" dt="2025-06-14T17:27:24.177" v="1" actId="47"/>
        <pc:sldMkLst>
          <pc:docMk/>
          <pc:sldMk cId="0" sldId="375"/>
        </pc:sldMkLst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3918818607" sldId="387"/>
        </pc:sldMkLst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937933957" sldId="389"/>
        </pc:sldMkLst>
      </pc:sldChg>
      <pc:sldChg chg="modSp mod">
        <pc:chgData name="Serif Salem" userId="93371da5-1b6a-4146-a736-4a3b0c81f0c2" providerId="ADAL" clId="{E6219060-7004-4BB2-BBE1-95A542F4B048}" dt="2025-06-14T18:04:07.257" v="44" actId="20577"/>
        <pc:sldMkLst>
          <pc:docMk/>
          <pc:sldMk cId="4046922792" sldId="390"/>
        </pc:sldMkLst>
      </pc:sldChg>
      <pc:sldChg chg="modSp mod">
        <pc:chgData name="Serif Salem" userId="93371da5-1b6a-4146-a736-4a3b0c81f0c2" providerId="ADAL" clId="{E6219060-7004-4BB2-BBE1-95A542F4B048}" dt="2025-06-14T18:04:03.228" v="42" actId="20577"/>
        <pc:sldMkLst>
          <pc:docMk/>
          <pc:sldMk cId="3404713415" sldId="391"/>
        </pc:sldMkLst>
      </pc:sldChg>
      <pc:sldChg chg="modSp mod">
        <pc:chgData name="Serif Salem" userId="93371da5-1b6a-4146-a736-4a3b0c81f0c2" providerId="ADAL" clId="{E6219060-7004-4BB2-BBE1-95A542F4B048}" dt="2025-06-14T18:03:58.140" v="40" actId="20577"/>
        <pc:sldMkLst>
          <pc:docMk/>
          <pc:sldMk cId="3907005618" sldId="392"/>
        </pc:sldMkLst>
      </pc:sldChg>
      <pc:sldChg chg="modSp mod">
        <pc:chgData name="Serif Salem" userId="93371da5-1b6a-4146-a736-4a3b0c81f0c2" providerId="ADAL" clId="{E6219060-7004-4BB2-BBE1-95A542F4B048}" dt="2025-06-14T18:05:20.998" v="53" actId="27636"/>
        <pc:sldMkLst>
          <pc:docMk/>
          <pc:sldMk cId="242028255" sldId="393"/>
        </pc:sldMkLst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1842912348" sldId="394"/>
        </pc:sldMkLst>
      </pc:sldChg>
      <pc:sldChg chg="add">
        <pc:chgData name="Serif Salem" userId="93371da5-1b6a-4146-a736-4a3b0c81f0c2" providerId="ADAL" clId="{E6219060-7004-4BB2-BBE1-95A542F4B048}" dt="2025-06-14T17:27:22.327" v="0"/>
        <pc:sldMkLst>
          <pc:docMk/>
          <pc:sldMk cId="0" sldId="395"/>
        </pc:sldMkLst>
      </pc:sldChg>
      <pc:sldChg chg="add modTransition">
        <pc:chgData name="Serif Salem" userId="93371da5-1b6a-4146-a736-4a3b0c81f0c2" providerId="ADAL" clId="{E6219060-7004-4BB2-BBE1-95A542F4B048}" dt="2025-06-14T17:28:15.875" v="3"/>
        <pc:sldMkLst>
          <pc:docMk/>
          <pc:sldMk cId="334666795" sldId="397"/>
        </pc:sldMkLst>
      </pc:sldChg>
      <pc:sldChg chg="add modTransition modAnim">
        <pc:chgData name="Serif Salem" userId="93371da5-1b6a-4146-a736-4a3b0c81f0c2" providerId="ADAL" clId="{E6219060-7004-4BB2-BBE1-95A542F4B048}" dt="2025-06-14T17:28:41.146" v="6"/>
        <pc:sldMkLst>
          <pc:docMk/>
          <pc:sldMk cId="3221798238" sldId="398"/>
        </pc:sldMkLst>
      </pc:sldChg>
      <pc:sldChg chg="add del modAnim">
        <pc:chgData name="Serif Salem" userId="93371da5-1b6a-4146-a736-4a3b0c81f0c2" providerId="ADAL" clId="{E6219060-7004-4BB2-BBE1-95A542F4B048}" dt="2025-06-14T18:02:23.389" v="22" actId="47"/>
        <pc:sldMkLst>
          <pc:docMk/>
          <pc:sldMk cId="1888862870" sldId="399"/>
        </pc:sldMkLst>
      </pc:sldChg>
      <pc:sldChg chg="add del modAnim">
        <pc:chgData name="Serif Salem" userId="93371da5-1b6a-4146-a736-4a3b0c81f0c2" providerId="ADAL" clId="{E6219060-7004-4BB2-BBE1-95A542F4B048}" dt="2025-06-14T18:15:02.194" v="66"/>
        <pc:sldMkLst>
          <pc:docMk/>
          <pc:sldMk cId="21018508" sldId="400"/>
        </pc:sldMkLst>
      </pc:sldChg>
      <pc:sldChg chg="add modAnim">
        <pc:chgData name="Serif Salem" userId="93371da5-1b6a-4146-a736-4a3b0c81f0c2" providerId="ADAL" clId="{E6219060-7004-4BB2-BBE1-95A542F4B048}" dt="2025-06-14T18:02:33.499" v="24"/>
        <pc:sldMkLst>
          <pc:docMk/>
          <pc:sldMk cId="4158300674" sldId="401"/>
        </pc:sldMkLst>
      </pc:sldChg>
      <pc:sldChg chg="add del modAnim">
        <pc:chgData name="Serif Salem" userId="93371da5-1b6a-4146-a736-4a3b0c81f0c2" providerId="ADAL" clId="{E6219060-7004-4BB2-BBE1-95A542F4B048}" dt="2025-06-14T18:15:06.023" v="67" actId="47"/>
        <pc:sldMkLst>
          <pc:docMk/>
          <pc:sldMk cId="698718216" sldId="402"/>
        </pc:sldMkLst>
      </pc:sldChg>
    </pc:docChg>
  </pc:docChgLst>
  <pc:docChgLst>
    <pc:chgData name="Serif Salem" userId="93371da5-1b6a-4146-a736-4a3b0c81f0c2" providerId="ADAL" clId="{EAA9F724-0FDF-4F3E-BEA9-E9CCA19484A6}"/>
    <pc:docChg chg="undo custSel addSld delSld modSld">
      <pc:chgData name="Serif Salem" userId="93371da5-1b6a-4146-a736-4a3b0c81f0c2" providerId="ADAL" clId="{EAA9F724-0FDF-4F3E-BEA9-E9CCA19484A6}" dt="2025-06-21T17:15:29.028" v="216" actId="13926"/>
      <pc:docMkLst>
        <pc:docMk/>
      </pc:docMkLst>
      <pc:sldChg chg="modSp mod">
        <pc:chgData name="Serif Salem" userId="93371da5-1b6a-4146-a736-4a3b0c81f0c2" providerId="ADAL" clId="{EAA9F724-0FDF-4F3E-BEA9-E9CCA19484A6}" dt="2025-06-21T17:02:01.483" v="11" actId="20577"/>
        <pc:sldMkLst>
          <pc:docMk/>
          <pc:sldMk cId="0" sldId="277"/>
        </pc:sldMkLst>
        <pc:spChg chg="mod">
          <ac:chgData name="Serif Salem" userId="93371da5-1b6a-4146-a736-4a3b0c81f0c2" providerId="ADAL" clId="{EAA9F724-0FDF-4F3E-BEA9-E9CCA19484A6}" dt="2025-06-21T17:02:01.483" v="11" actId="20577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EAA9F724-0FDF-4F3E-BEA9-E9CCA19484A6}" dt="2025-06-21T17:01:50.732" v="0" actId="20577"/>
          <ac:spMkLst>
            <pc:docMk/>
            <pc:sldMk cId="0" sldId="277"/>
            <ac:spMk id="6" creationId="{D955D944-7FD2-698B-AA46-457559F93737}"/>
          </ac:spMkLst>
        </pc:spChg>
      </pc:sldChg>
      <pc:sldChg chg="add">
        <pc:chgData name="Serif Salem" userId="93371da5-1b6a-4146-a736-4a3b0c81f0c2" providerId="ADAL" clId="{EAA9F724-0FDF-4F3E-BEA9-E9CCA19484A6}" dt="2025-06-21T17:02:25.965" v="12"/>
        <pc:sldMkLst>
          <pc:docMk/>
          <pc:sldMk cId="0" sldId="375"/>
        </pc:sldMkLst>
      </pc:sldChg>
      <pc:sldChg chg="modSp mod modClrScheme chgLayout">
        <pc:chgData name="Serif Salem" userId="93371da5-1b6a-4146-a736-4a3b0c81f0c2" providerId="ADAL" clId="{EAA9F724-0FDF-4F3E-BEA9-E9CCA19484A6}" dt="2025-06-21T17:05:40.327" v="38" actId="6549"/>
        <pc:sldMkLst>
          <pc:docMk/>
          <pc:sldMk cId="4046922792" sldId="390"/>
        </pc:sldMkLst>
      </pc:sldChg>
      <pc:sldChg chg="modSp mod modClrScheme chgLayout">
        <pc:chgData name="Serif Salem" userId="93371da5-1b6a-4146-a736-4a3b0c81f0c2" providerId="ADAL" clId="{EAA9F724-0FDF-4F3E-BEA9-E9CCA19484A6}" dt="2025-06-21T17:05:44.719" v="39" actId="6549"/>
        <pc:sldMkLst>
          <pc:docMk/>
          <pc:sldMk cId="3404713415" sldId="391"/>
        </pc:sldMkLst>
      </pc:sldChg>
      <pc:sldChg chg="modSp mod modClrScheme chgLayout">
        <pc:chgData name="Serif Salem" userId="93371da5-1b6a-4146-a736-4a3b0c81f0c2" providerId="ADAL" clId="{EAA9F724-0FDF-4F3E-BEA9-E9CCA19484A6}" dt="2025-06-21T17:05:49.913" v="40" actId="6549"/>
        <pc:sldMkLst>
          <pc:docMk/>
          <pc:sldMk cId="3907005618" sldId="392"/>
        </pc:sldMkLst>
      </pc:sldChg>
      <pc:sldChg chg="modSp mod modClrScheme chgLayout">
        <pc:chgData name="Serif Salem" userId="93371da5-1b6a-4146-a736-4a3b0c81f0c2" providerId="ADAL" clId="{EAA9F724-0FDF-4F3E-BEA9-E9CCA19484A6}" dt="2025-06-21T17:05:54.128" v="42" actId="27636"/>
        <pc:sldMkLst>
          <pc:docMk/>
          <pc:sldMk cId="242028255" sldId="393"/>
        </pc:sldMkLst>
      </pc:sldChg>
      <pc:sldChg chg="del">
        <pc:chgData name="Serif Salem" userId="93371da5-1b6a-4146-a736-4a3b0c81f0c2" providerId="ADAL" clId="{EAA9F724-0FDF-4F3E-BEA9-E9CCA19484A6}" dt="2025-06-21T17:02:28.192" v="13" actId="47"/>
        <pc:sldMkLst>
          <pc:docMk/>
          <pc:sldMk cId="0" sldId="395"/>
        </pc:sldMkLst>
      </pc:sldChg>
      <pc:sldChg chg="del">
        <pc:chgData name="Serif Salem" userId="93371da5-1b6a-4146-a736-4a3b0c81f0c2" providerId="ADAL" clId="{EAA9F724-0FDF-4F3E-BEA9-E9CCA19484A6}" dt="2025-06-21T17:03:48.051" v="19" actId="47"/>
        <pc:sldMkLst>
          <pc:docMk/>
          <pc:sldMk cId="334666795" sldId="397"/>
        </pc:sldMkLst>
      </pc:sldChg>
      <pc:sldChg chg="del">
        <pc:chgData name="Serif Salem" userId="93371da5-1b6a-4146-a736-4a3b0c81f0c2" providerId="ADAL" clId="{EAA9F724-0FDF-4F3E-BEA9-E9CCA19484A6}" dt="2025-06-21T17:03:49.067" v="20" actId="47"/>
        <pc:sldMkLst>
          <pc:docMk/>
          <pc:sldMk cId="3221798238" sldId="398"/>
        </pc:sldMkLst>
      </pc:sldChg>
      <pc:sldChg chg="del">
        <pc:chgData name="Serif Salem" userId="93371da5-1b6a-4146-a736-4a3b0c81f0c2" providerId="ADAL" clId="{EAA9F724-0FDF-4F3E-BEA9-E9CCA19484A6}" dt="2025-06-21T17:03:52" v="22" actId="47"/>
        <pc:sldMkLst>
          <pc:docMk/>
          <pc:sldMk cId="21018508" sldId="400"/>
        </pc:sldMkLst>
      </pc:sldChg>
      <pc:sldChg chg="del">
        <pc:chgData name="Serif Salem" userId="93371da5-1b6a-4146-a736-4a3b0c81f0c2" providerId="ADAL" clId="{EAA9F724-0FDF-4F3E-BEA9-E9CCA19484A6}" dt="2025-06-21T17:03:50.624" v="21" actId="47"/>
        <pc:sldMkLst>
          <pc:docMk/>
          <pc:sldMk cId="4158300674" sldId="401"/>
        </pc:sldMkLst>
      </pc:sldChg>
      <pc:sldChg chg="new del">
        <pc:chgData name="Serif Salem" userId="93371da5-1b6a-4146-a736-4a3b0c81f0c2" providerId="ADAL" clId="{EAA9F724-0FDF-4F3E-BEA9-E9CCA19484A6}" dt="2025-06-21T17:02:45.090" v="15" actId="47"/>
        <pc:sldMkLst>
          <pc:docMk/>
          <pc:sldMk cId="495525957" sldId="402"/>
        </pc:sldMkLst>
      </pc:sldChg>
      <pc:sldChg chg="addSp delSp modSp add mod modClrScheme chgLayout">
        <pc:chgData name="Serif Salem" userId="93371da5-1b6a-4146-a736-4a3b0c81f0c2" providerId="ADAL" clId="{EAA9F724-0FDF-4F3E-BEA9-E9CCA19484A6}" dt="2025-06-21T17:03:23.174" v="18" actId="478"/>
        <pc:sldMkLst>
          <pc:docMk/>
          <pc:sldMk cId="1703943071" sldId="415"/>
        </pc:sldMkLst>
      </pc:sldChg>
      <pc:sldChg chg="addSp delSp modSp new mod modClrScheme chgLayout">
        <pc:chgData name="Serif Salem" userId="93371da5-1b6a-4146-a736-4a3b0c81f0c2" providerId="ADAL" clId="{EAA9F724-0FDF-4F3E-BEA9-E9CCA19484A6}" dt="2025-06-21T17:15:29.028" v="216" actId="13926"/>
        <pc:sldMkLst>
          <pc:docMk/>
          <pc:sldMk cId="2117632758" sldId="416"/>
        </pc:sldMkLst>
      </pc:sldChg>
      <pc:sldChg chg="addSp delSp modSp new mod modClrScheme chgLayout">
        <pc:chgData name="Serif Salem" userId="93371da5-1b6a-4146-a736-4a3b0c81f0c2" providerId="ADAL" clId="{EAA9F724-0FDF-4F3E-BEA9-E9CCA19484A6}" dt="2025-06-21T17:13:29.569" v="129" actId="5793"/>
        <pc:sldMkLst>
          <pc:docMk/>
          <pc:sldMk cId="3029745817" sldId="417"/>
        </pc:sldMkLst>
      </pc:sldChg>
      <pc:sldChg chg="addSp modSp add mod modClrScheme chgLayout">
        <pc:chgData name="Serif Salem" userId="93371da5-1b6a-4146-a736-4a3b0c81f0c2" providerId="ADAL" clId="{EAA9F724-0FDF-4F3E-BEA9-E9CCA19484A6}" dt="2025-06-21T17:13:19.991" v="122" actId="20577"/>
        <pc:sldMkLst>
          <pc:docMk/>
          <pc:sldMk cId="1311632616" sldId="418"/>
        </pc:sldMkLst>
      </pc:sldChg>
      <pc:sldChg chg="addSp modSp add mod modClrScheme chgLayout">
        <pc:chgData name="Serif Salem" userId="93371da5-1b6a-4146-a736-4a3b0c81f0c2" providerId="ADAL" clId="{EAA9F724-0FDF-4F3E-BEA9-E9CCA19484A6}" dt="2025-06-21T17:13:04.830" v="110" actId="20577"/>
        <pc:sldMkLst>
          <pc:docMk/>
          <pc:sldMk cId="161405592" sldId="419"/>
        </pc:sldMkLst>
      </pc:sldChg>
      <pc:sldChg chg="addSp modSp add mod modClrScheme chgLayout">
        <pc:chgData name="Serif Salem" userId="93371da5-1b6a-4146-a736-4a3b0c81f0c2" providerId="ADAL" clId="{EAA9F724-0FDF-4F3E-BEA9-E9CCA19484A6}" dt="2025-06-21T17:12:54.444" v="104" actId="20577"/>
        <pc:sldMkLst>
          <pc:docMk/>
          <pc:sldMk cId="2665560049" sldId="420"/>
        </pc:sldMkLst>
      </pc:sldChg>
    </pc:docChg>
  </pc:docChgLst>
  <pc:docChgLst>
    <pc:chgData name="Serif Salem" userId="93371da5-1b6a-4146-a736-4a3b0c81f0c2" providerId="ADAL" clId="{1404DB59-8F70-4BA8-8BF2-B2E54AE129F8}"/>
    <pc:docChg chg="modSld">
      <pc:chgData name="Serif Salem" userId="93371da5-1b6a-4146-a736-4a3b0c81f0c2" providerId="ADAL" clId="{1404DB59-8F70-4BA8-8BF2-B2E54AE129F8}" dt="2025-06-11T15:51:45.227" v="5" actId="12"/>
      <pc:docMkLst>
        <pc:docMk/>
      </pc:docMkLst>
      <pc:sldChg chg="modSp mod">
        <pc:chgData name="Serif Salem" userId="93371da5-1b6a-4146-a736-4a3b0c81f0c2" providerId="ADAL" clId="{1404DB59-8F70-4BA8-8BF2-B2E54AE129F8}" dt="2025-06-11T15:51:45.227" v="5" actId="12"/>
        <pc:sldMkLst>
          <pc:docMk/>
          <pc:sldMk cId="242028255" sldId="393"/>
        </pc:sldMkLst>
      </pc:sldChg>
    </pc:docChg>
  </pc:docChgLst>
  <pc:docChgLst>
    <pc:chgData name="Serif Salem" userId="93371da5-1b6a-4146-a736-4a3b0c81f0c2" providerId="ADAL" clId="{098EB32E-2ECC-44FA-8782-40BB704841BC}"/>
    <pc:docChg chg="custSel addSld modSld">
      <pc:chgData name="Serif Salem" userId="93371da5-1b6a-4146-a736-4a3b0c81f0c2" providerId="ADAL" clId="{098EB32E-2ECC-44FA-8782-40BB704841BC}" dt="2025-06-11T10:15:12.538" v="81" actId="404"/>
      <pc:docMkLst>
        <pc:docMk/>
      </pc:docMkLst>
      <pc:sldChg chg="addSp delSp modSp add mod delAnim">
        <pc:chgData name="Serif Salem" userId="93371da5-1b6a-4146-a736-4a3b0c81f0c2" providerId="ADAL" clId="{098EB32E-2ECC-44FA-8782-40BB704841BC}" dt="2025-06-11T10:15:12.538" v="81" actId="404"/>
        <pc:sldMkLst>
          <pc:docMk/>
          <pc:sldMk cId="1842912348" sldId="39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6/29/2025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A9E3A7C2-7AED-417B-8274-A9E6E0B4512D}" type="datetime1">
              <a:rPr lang="en-US" smtClean="0"/>
              <a:t>6/29/2025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94AE516A-A443-489D-BF82-919992A18F35}" type="datetime1">
              <a:rPr lang="en-US" smtClean="0"/>
              <a:t>6/29/2025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8873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CBEBC-4E21-4213-9E20-37497DDC7ECF}" type="datetime1">
              <a:rPr lang="en-US" smtClean="0"/>
              <a:t>6/29/2025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09D82-F3B5-48A6-A4C7-01D3D861724F}" type="datetime1">
              <a:rPr lang="en-US" smtClean="0"/>
              <a:t>6/29/2025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97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8DDCD83C-B02C-46D8-87FE-58590056B62C}" type="datetime1">
              <a:rPr lang="en-US" smtClean="0"/>
              <a:t>6/29/2025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FFD9D-4384-49CF-93EC-1EFA100AFA27}" type="datetime1">
              <a:rPr lang="en-US" smtClean="0"/>
              <a:t>6/29/2025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0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9660FD-F17A-43E4-99AD-23AA88628F8D}" type="datetime1">
              <a:rPr lang="en-US" smtClean="0"/>
              <a:t>6/29/2025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1A485FC5-D10D-4095-AD59-55FE2F2EC61B}" type="datetime1">
              <a:rPr lang="en-US" smtClean="0"/>
              <a:t>6/29/2025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4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157939F7-1260-45A7-B1F3-8857C24005AE}" type="datetime1">
              <a:rPr lang="en-US" smtClean="0"/>
              <a:t>6/29/2025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8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692DFF-E7B2-4B6D-8BE7-0A33A93CFFA5}" type="datetime1">
              <a:rPr lang="en-US" smtClean="0"/>
              <a:t>6/29/2025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1C690C6D-4CD6-4E6A-A3DD-00742A6C8F55}" type="datetime1">
              <a:rPr lang="en-US" smtClean="0"/>
              <a:t>6/29/2025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CA766A20-24B5-482C-AB82-69E8A164AE7A}" type="datetime1">
              <a:rPr lang="en-US" smtClean="0"/>
              <a:t>6/29/2025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5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AECFE451-6B34-461A-A220-F0BAC671E9AC}" type="datetime1">
              <a:rPr lang="en-US" smtClean="0"/>
              <a:t>6/29/2025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2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A6F56CB0-0A88-47C1-A734-EF48DE7BA848}" type="datetime1">
              <a:rPr lang="en-US" smtClean="0"/>
              <a:t>6/29/2025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6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67ED4ADA-00AA-49AF-8689-ABFED01E6B19}" type="datetime1">
              <a:rPr lang="en-US" smtClean="0"/>
              <a:t>6/29/2025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7EA1A5AD-61EC-4419-B064-A12A63DBE72D}" type="datetime1">
              <a:rPr lang="en-US" smtClean="0"/>
              <a:t>6/29/2025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0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78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B4161CD-777B-4025-B20A-A2A5D7447EAB}" type="datetime1">
              <a:rPr lang="en-US" smtClean="0"/>
              <a:t>6/29/2025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91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  <p:sldLayoutId id="214748383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165225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8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Modularisation and Sub Processes in Flowcharts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7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Flowcharts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 dirty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E294B-B656-80B3-53C7-503ADF34D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Snakes and Ladders – The Problem and the Need for Modularisation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C42E92-9FF9-116E-C5BE-ADD156825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318AD5-EF94-DABB-9106-72A8E20C7F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 Snakes and Ladders game logic creates a </a:t>
            </a:r>
            <a:r>
              <a:rPr lang="en-GB" b="1" dirty="0"/>
              <a:t>long and complex flowchart</a:t>
            </a:r>
            <a:r>
              <a:rPr lang="en-GB" dirty="0"/>
              <a:t>.</a:t>
            </a:r>
          </a:p>
          <a:p>
            <a:r>
              <a:rPr lang="en-GB" dirty="0"/>
              <a:t>To manage this, we use </a:t>
            </a:r>
            <a:r>
              <a:rPr lang="en-GB" b="1" dirty="0"/>
              <a:t>modularisation</a:t>
            </a:r>
            <a:r>
              <a:rPr lang="en-GB" dirty="0"/>
              <a:t> and </a:t>
            </a:r>
            <a:r>
              <a:rPr lang="en-GB" b="1" dirty="0"/>
              <a:t>abstraction</a:t>
            </a:r>
            <a:r>
              <a:rPr lang="en-GB" dirty="0"/>
              <a:t>.</a:t>
            </a:r>
          </a:p>
          <a:p>
            <a:r>
              <a:rPr lang="en-GB" b="1" dirty="0"/>
              <a:t>Decomposition</a:t>
            </a:r>
            <a:r>
              <a:rPr lang="en-GB" dirty="0"/>
              <a:t>, a key computational thinking skill, helps break the solution into smaller parts.</a:t>
            </a:r>
          </a:p>
          <a:p>
            <a:r>
              <a:rPr lang="en-GB" dirty="0"/>
              <a:t>Focus on the big-picture tasks, not tiny implementation details (abstraction).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261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D9504-2EAB-16E5-F464-A782A3FE8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Abstraction + Modular Design Approach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7F5442-C808-BD83-BA33-34E42B3E9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40534-9164-F6D4-B818-B13BD3D907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We identify the core sub-processes:</a:t>
            </a:r>
            <a:endParaRPr lang="en-GB" dirty="0"/>
          </a:p>
          <a:p>
            <a:pPr marL="728662" lvl="1" indent="-457200">
              <a:buFont typeface="+mj-lt"/>
              <a:buAutoNum type="arabicPeriod"/>
            </a:pPr>
            <a:r>
              <a:rPr lang="en-GB" b="1" dirty="0" err="1"/>
              <a:t>SetPlayerTokens</a:t>
            </a:r>
            <a:r>
              <a:rPr lang="en-GB" dirty="0"/>
              <a:t> – Players choose tokens</a:t>
            </a:r>
          </a:p>
          <a:p>
            <a:pPr marL="728662" lvl="1" indent="-457200">
              <a:buFont typeface="+mj-lt"/>
              <a:buAutoNum type="arabicPeriod"/>
            </a:pPr>
            <a:r>
              <a:rPr lang="en-GB" b="1" dirty="0" err="1"/>
              <a:t>DoCurrentPlayerTurn</a:t>
            </a:r>
            <a:r>
              <a:rPr lang="en-GB" dirty="0"/>
              <a:t> – Handle one player’s turn</a:t>
            </a:r>
          </a:p>
          <a:p>
            <a:pPr marL="728662" lvl="1" indent="-457200">
              <a:buFont typeface="+mj-lt"/>
              <a:buAutoNum type="arabicPeriod"/>
            </a:pPr>
            <a:r>
              <a:rPr lang="en-GB" b="1" dirty="0" err="1"/>
              <a:t>SetNextPlayer</a:t>
            </a:r>
            <a:r>
              <a:rPr lang="en-GB" dirty="0"/>
              <a:t> – Switch turns</a:t>
            </a:r>
          </a:p>
          <a:p>
            <a:pPr marL="728662" lvl="1" indent="-457200">
              <a:buFont typeface="+mj-lt"/>
              <a:buAutoNum type="arabicPeriod"/>
            </a:pPr>
            <a:r>
              <a:rPr lang="en-GB" b="1" dirty="0" err="1"/>
              <a:t>DisplayWinner</a:t>
            </a:r>
            <a:r>
              <a:rPr lang="en-GB" dirty="0"/>
              <a:t> – Show result</a:t>
            </a:r>
          </a:p>
          <a:p>
            <a:r>
              <a:rPr lang="en-GB" b="1" dirty="0"/>
              <a:t>Insights:</a:t>
            </a:r>
            <a:endParaRPr lang="en-GB" dirty="0"/>
          </a:p>
          <a:p>
            <a:pPr lvl="1"/>
            <a:r>
              <a:rPr lang="en-GB" dirty="0"/>
              <a:t>Steps </a:t>
            </a:r>
            <a:r>
              <a:rPr lang="en-GB" b="1" dirty="0"/>
              <a:t>1, 3, 4</a:t>
            </a:r>
            <a:r>
              <a:rPr lang="en-GB" dirty="0"/>
              <a:t> are reusable in other games.</a:t>
            </a:r>
          </a:p>
          <a:p>
            <a:pPr lvl="1"/>
            <a:r>
              <a:rPr lang="en-GB" dirty="0"/>
              <a:t>Step </a:t>
            </a:r>
            <a:r>
              <a:rPr lang="en-GB" b="1" dirty="0"/>
              <a:t>2</a:t>
            </a:r>
            <a:r>
              <a:rPr lang="en-GB" dirty="0"/>
              <a:t> contains most of the custom game logic.</a:t>
            </a:r>
          </a:p>
          <a:p>
            <a:r>
              <a:rPr lang="en-GB" b="1" dirty="0"/>
              <a:t>Benefits:</a:t>
            </a:r>
            <a:endParaRPr lang="en-GB" dirty="0"/>
          </a:p>
          <a:p>
            <a:pPr lvl="1"/>
            <a:r>
              <a:rPr lang="en-GB" dirty="0"/>
              <a:t>Makes the program easier to write, understand, and update.</a:t>
            </a:r>
          </a:p>
          <a:p>
            <a:pPr lvl="1"/>
            <a:r>
              <a:rPr lang="en-GB" dirty="0"/>
              <a:t>Encourages reuse and teamwork in design.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25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E53E6-7F23-64DB-79CD-4D539F785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Hierarchy Diagram – Modularised Snakes and Ladders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14AAD3-6886-31E5-834E-35941C2BF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1A8C44-3010-D927-D63E-67C5E453F8F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Hierarchy charts </a:t>
            </a:r>
            <a:r>
              <a:rPr lang="en-GB" dirty="0"/>
              <a:t>are useful for showing how you have broken your solution into smaller modules.</a:t>
            </a:r>
          </a:p>
          <a:p>
            <a:r>
              <a:rPr lang="en-GB" b="1" dirty="0"/>
              <a:t>Main program </a:t>
            </a:r>
            <a:r>
              <a:rPr lang="en-GB" dirty="0"/>
              <a:t>coordinates flow.</a:t>
            </a:r>
          </a:p>
          <a:p>
            <a:r>
              <a:rPr lang="en-GB" dirty="0"/>
              <a:t>Each module runs its task and returns control.</a:t>
            </a:r>
          </a:p>
          <a:p>
            <a:r>
              <a:rPr lang="en-GB" dirty="0"/>
              <a:t>When each unit (module) finishes, it </a:t>
            </a:r>
            <a:r>
              <a:rPr lang="en-GB" b="1" dirty="0"/>
              <a:t>returns</a:t>
            </a:r>
            <a:r>
              <a:rPr lang="en-GB" dirty="0"/>
              <a:t> to the main program and the main program continues.</a:t>
            </a:r>
          </a:p>
          <a:p>
            <a:r>
              <a:rPr lang="en-GB" dirty="0"/>
              <a:t>This modular breakdown is clean, flexible, and maintainable.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81E51EE-C882-11E0-FCCA-671C90FEB55A}"/>
              </a:ext>
            </a:extLst>
          </p:cNvPr>
          <p:cNvGrpSpPr/>
          <p:nvPr/>
        </p:nvGrpSpPr>
        <p:grpSpPr>
          <a:xfrm>
            <a:off x="1835593" y="4097426"/>
            <a:ext cx="8820471" cy="1591475"/>
            <a:chOff x="323529" y="4305222"/>
            <a:chExt cx="8584195" cy="1591475"/>
          </a:xfrm>
        </p:grpSpPr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CB37501F-5661-AB7D-C6AE-C05CCB9A4040}"/>
                </a:ext>
              </a:extLst>
            </p:cNvPr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/>
                <a:t>Main Program</a:t>
              </a: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4D5B958E-49C9-D125-EE91-37DF5440D4B2}"/>
                </a:ext>
              </a:extLst>
            </p:cNvPr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 err="1"/>
                <a:t>SetPlayerTokens</a:t>
              </a:r>
              <a:r>
                <a:rPr lang="en-GB" sz="1600" dirty="0"/>
                <a:t>()</a:t>
              </a: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9425E4DB-6FFF-FB88-7918-CF7FA76F1693}"/>
                </a:ext>
              </a:extLst>
            </p:cNvPr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 err="1"/>
                <a:t>DoCurrentPlayerTurn</a:t>
              </a:r>
              <a:r>
                <a:rPr lang="en-GB" sz="1600" dirty="0"/>
                <a:t>()</a:t>
              </a:r>
            </a:p>
          </p:txBody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BC8EE653-7B36-F4E2-1EED-405102B0A34B}"/>
                </a:ext>
              </a:extLst>
            </p:cNvPr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 err="1"/>
                <a:t>SetNextPlayer</a:t>
              </a:r>
              <a:r>
                <a:rPr lang="en-GB" sz="1600" dirty="0"/>
                <a:t>()</a:t>
              </a:r>
            </a:p>
          </p:txBody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FEA96656-0753-2983-F9F8-C0465BA87A94}"/>
                </a:ext>
              </a:extLst>
            </p:cNvPr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 err="1"/>
                <a:t>DisplayWinner</a:t>
              </a:r>
              <a:r>
                <a:rPr lang="en-GB" sz="1600" dirty="0"/>
                <a:t>()</a:t>
              </a:r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3E9A56A-78EE-822B-17B5-778909C908E3}"/>
                </a:ext>
              </a:extLst>
            </p:cNvPr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12" name="Elbow Connector 21">
                <a:extLst>
                  <a:ext uri="{FF2B5EF4-FFF2-40B4-BE49-F238E27FC236}">
                    <a16:creationId xmlns:a16="http://schemas.microsoft.com/office/drawing/2014/main" id="{6643EB1B-9FEB-9591-17B6-FFE034DE8ED3}"/>
                  </a:ext>
                </a:extLst>
              </p:cNvPr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Elbow Connector 31">
                <a:extLst>
                  <a:ext uri="{FF2B5EF4-FFF2-40B4-BE49-F238E27FC236}">
                    <a16:creationId xmlns:a16="http://schemas.microsoft.com/office/drawing/2014/main" id="{48FDC54B-6849-B92E-DD38-DCD855F44AB1}"/>
                  </a:ext>
                </a:extLst>
              </p:cNvPr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Elbow Connector 34">
                <a:extLst>
                  <a:ext uri="{FF2B5EF4-FFF2-40B4-BE49-F238E27FC236}">
                    <a16:creationId xmlns:a16="http://schemas.microsoft.com/office/drawing/2014/main" id="{A9ACDC92-1823-5671-3DA7-06DB60FC0AA4}"/>
                  </a:ext>
                </a:extLst>
              </p:cNvPr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Elbow Connector 35">
                <a:extLst>
                  <a:ext uri="{FF2B5EF4-FFF2-40B4-BE49-F238E27FC236}">
                    <a16:creationId xmlns:a16="http://schemas.microsoft.com/office/drawing/2014/main" id="{BD18C65D-362D-402D-4EF2-7E2466D4BDED}"/>
                  </a:ext>
                </a:extLst>
              </p:cNvPr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C8A09B0A-E3DB-D115-04AD-0C0FA4A356F6}"/>
                  </a:ext>
                </a:extLst>
              </p:cNvPr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68077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02AAE-E34A-A9C7-FA03-814D405E7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 and Flowchart: Main Program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CB46EF-B4DC-AACC-C2CB-B52443AC3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892B8C-4565-3477-8705-A3F2782DC387}"/>
              </a:ext>
            </a:extLst>
          </p:cNvPr>
          <p:cNvSpPr txBox="1"/>
          <p:nvPr/>
        </p:nvSpPr>
        <p:spPr>
          <a:xfrm>
            <a:off x="1079500" y="1578600"/>
            <a:ext cx="3563620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START</a:t>
            </a:r>
          </a:p>
          <a:p>
            <a:endParaRPr lang="en-GB" dirty="0"/>
          </a:p>
          <a:p>
            <a:r>
              <a:rPr lang="en-GB" dirty="0"/>
              <a:t>CALL </a:t>
            </a:r>
            <a:r>
              <a:rPr lang="en-GB" dirty="0" err="1">
                <a:solidFill>
                  <a:srgbClr val="C00000"/>
                </a:solidFill>
              </a:rPr>
              <a:t>SetPlayerTokens</a:t>
            </a:r>
            <a:r>
              <a:rPr lang="en-GB" dirty="0"/>
              <a:t>()</a:t>
            </a:r>
          </a:p>
          <a:p>
            <a:endParaRPr lang="en-GB" dirty="0"/>
          </a:p>
          <a:p>
            <a:r>
              <a:rPr lang="en-GB" dirty="0"/>
              <a:t>WHILE </a:t>
            </a:r>
            <a:r>
              <a:rPr lang="en-GB" dirty="0" err="1"/>
              <a:t>gameNotOver</a:t>
            </a:r>
            <a:r>
              <a:rPr lang="en-GB" dirty="0"/>
              <a:t> = TRUE DO</a:t>
            </a:r>
          </a:p>
          <a:p>
            <a:r>
              <a:rPr lang="en-GB" dirty="0"/>
              <a:t>    CALL </a:t>
            </a:r>
            <a:r>
              <a:rPr lang="en-GB" dirty="0" err="1">
                <a:solidFill>
                  <a:srgbClr val="C00000"/>
                </a:solidFill>
              </a:rPr>
              <a:t>DoCurrentPlaye</a:t>
            </a:r>
            <a:r>
              <a:rPr lang="en-GB" dirty="0" err="1"/>
              <a:t>rTurn</a:t>
            </a:r>
            <a:r>
              <a:rPr lang="en-GB" dirty="0"/>
              <a:t>()</a:t>
            </a:r>
          </a:p>
          <a:p>
            <a:r>
              <a:rPr lang="en-GB" dirty="0"/>
              <a:t>    CALL </a:t>
            </a:r>
            <a:r>
              <a:rPr lang="en-GB" dirty="0" err="1">
                <a:solidFill>
                  <a:srgbClr val="C00000"/>
                </a:solidFill>
              </a:rPr>
              <a:t>SetNextPlayer</a:t>
            </a:r>
            <a:r>
              <a:rPr lang="en-GB" dirty="0"/>
              <a:t>()</a:t>
            </a:r>
          </a:p>
          <a:p>
            <a:r>
              <a:rPr lang="en-GB" dirty="0"/>
              <a:t>END WHILE</a:t>
            </a:r>
          </a:p>
          <a:p>
            <a:endParaRPr lang="en-GB" dirty="0"/>
          </a:p>
          <a:p>
            <a:r>
              <a:rPr lang="en-GB" dirty="0"/>
              <a:t>CALL </a:t>
            </a:r>
            <a:r>
              <a:rPr lang="en-GB" dirty="0" err="1">
                <a:solidFill>
                  <a:srgbClr val="C00000"/>
                </a:solidFill>
              </a:rPr>
              <a:t>DisplayWinner</a:t>
            </a:r>
            <a:r>
              <a:rPr lang="en-GB" dirty="0"/>
              <a:t>()</a:t>
            </a:r>
          </a:p>
          <a:p>
            <a:endParaRPr lang="en-GB" dirty="0"/>
          </a:p>
          <a:p>
            <a:r>
              <a:rPr lang="en-GB" dirty="0"/>
              <a:t>END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32685B-F023-F1B4-3CA6-FAED0ACD31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9170" y="1107270"/>
            <a:ext cx="2746911" cy="4643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84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87182-6C76-0B7A-8D73-27982DC9A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 and Flowchart: </a:t>
            </a:r>
            <a:r>
              <a:rPr lang="en-GB" dirty="0" err="1"/>
              <a:t>SetPlayerTokens</a:t>
            </a:r>
            <a:r>
              <a:rPr lang="en-GB" dirty="0"/>
              <a:t>()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13BB4C9-9F1C-0DA7-AE68-4BF1991FA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9585B1-2181-7495-FB04-7BA275B335E1}"/>
              </a:ext>
            </a:extLst>
          </p:cNvPr>
          <p:cNvSpPr txBox="1"/>
          <p:nvPr/>
        </p:nvSpPr>
        <p:spPr>
          <a:xfrm>
            <a:off x="551180" y="1533876"/>
            <a:ext cx="5219700" cy="35394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 err="1"/>
              <a:t>SetPlayerTokens</a:t>
            </a:r>
            <a:r>
              <a:rPr lang="en-GB" sz="1600" dirty="0"/>
              <a:t>()</a:t>
            </a:r>
          </a:p>
          <a:p>
            <a:endParaRPr lang="en-GB" sz="1600" dirty="0"/>
          </a:p>
          <a:p>
            <a:r>
              <a:rPr lang="en-GB" sz="1600" dirty="0"/>
              <a:t>    DISPLAY "Enter number of players (2 to 4):"</a:t>
            </a:r>
          </a:p>
          <a:p>
            <a:r>
              <a:rPr lang="en-GB" sz="1600" dirty="0"/>
              <a:t>    INPUT </a:t>
            </a:r>
            <a:r>
              <a:rPr lang="en-GB" sz="1600" dirty="0" err="1"/>
              <a:t>numberOfPlayers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    FOR </a:t>
            </a:r>
            <a:r>
              <a:rPr lang="en-GB" sz="1600" dirty="0" err="1"/>
              <a:t>playerIndex</a:t>
            </a:r>
            <a:r>
              <a:rPr lang="en-GB" sz="1600" dirty="0"/>
              <a:t> FROM 1 TO </a:t>
            </a:r>
            <a:r>
              <a:rPr lang="en-GB" sz="1600" dirty="0" err="1"/>
              <a:t>numberOfPlayers</a:t>
            </a:r>
            <a:r>
              <a:rPr lang="en-GB" sz="1600" dirty="0"/>
              <a:t> DO</a:t>
            </a:r>
          </a:p>
          <a:p>
            <a:r>
              <a:rPr lang="en-GB" sz="1600" dirty="0"/>
              <a:t>        DISPLAY "Enter name for Player " + </a:t>
            </a:r>
            <a:r>
              <a:rPr lang="en-GB" sz="1600" dirty="0" err="1"/>
              <a:t>playerIndex</a:t>
            </a:r>
            <a:r>
              <a:rPr lang="en-GB" sz="1600" dirty="0"/>
              <a:t> + ":"</a:t>
            </a:r>
          </a:p>
          <a:p>
            <a:r>
              <a:rPr lang="en-GB" sz="1600" dirty="0"/>
              <a:t>        INPUT </a:t>
            </a:r>
            <a:r>
              <a:rPr lang="en-GB" sz="1600" dirty="0" err="1"/>
              <a:t>playerName</a:t>
            </a:r>
            <a:r>
              <a:rPr lang="en-GB" sz="1600" dirty="0"/>
              <a:t>[</a:t>
            </a:r>
            <a:r>
              <a:rPr lang="en-GB" sz="1600" dirty="0" err="1"/>
              <a:t>playerIndex</a:t>
            </a:r>
            <a:r>
              <a:rPr lang="en-GB" sz="1600" dirty="0"/>
              <a:t>]</a:t>
            </a:r>
          </a:p>
          <a:p>
            <a:endParaRPr lang="en-GB" sz="1600" dirty="0"/>
          </a:p>
          <a:p>
            <a:r>
              <a:rPr lang="en-GB" sz="1600" dirty="0"/>
              <a:t>        DISPLAY "Choose token for " + </a:t>
            </a:r>
            <a:r>
              <a:rPr lang="en-GB" sz="1600" dirty="0" err="1"/>
              <a:t>playerName</a:t>
            </a:r>
            <a:r>
              <a:rPr lang="en-GB" sz="1600" dirty="0"/>
              <a:t>[</a:t>
            </a:r>
            <a:r>
              <a:rPr lang="en-GB" sz="1600" dirty="0" err="1"/>
              <a:t>playerIndex</a:t>
            </a:r>
            <a:r>
              <a:rPr lang="en-GB" sz="1600" dirty="0"/>
              <a:t>]</a:t>
            </a:r>
          </a:p>
          <a:p>
            <a:r>
              <a:rPr lang="en-GB" sz="1600" dirty="0"/>
              <a:t>        INPUT token[</a:t>
            </a:r>
            <a:r>
              <a:rPr lang="en-GB" sz="1600" dirty="0" err="1"/>
              <a:t>playerIndex</a:t>
            </a:r>
            <a:r>
              <a:rPr lang="en-GB" sz="1600" dirty="0"/>
              <a:t>]</a:t>
            </a:r>
          </a:p>
          <a:p>
            <a:r>
              <a:rPr lang="en-GB" sz="1600" dirty="0"/>
              <a:t>    END FOR</a:t>
            </a:r>
          </a:p>
          <a:p>
            <a:endParaRPr lang="en-GB" sz="1600" dirty="0"/>
          </a:p>
          <a:p>
            <a:r>
              <a:rPr lang="en-GB" sz="1600" dirty="0"/>
              <a:t>RETURN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8342FF-1AFB-AA1A-60F7-EF206EE42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0284" y="1009919"/>
            <a:ext cx="3194246" cy="483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35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76F24-7203-5D9D-251E-649D39AD4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 and Flowchart:  </a:t>
            </a:r>
            <a:r>
              <a:rPr lang="en-GB" dirty="0" err="1"/>
              <a:t>DisplayWinner</a:t>
            </a:r>
            <a:r>
              <a:rPr lang="en-GB" dirty="0"/>
              <a:t>()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14208B-4B2A-6DB6-813F-340F6D480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0D3892-657E-4402-E2B7-70A043DDCD61}"/>
              </a:ext>
            </a:extLst>
          </p:cNvPr>
          <p:cNvSpPr txBox="1"/>
          <p:nvPr/>
        </p:nvSpPr>
        <p:spPr>
          <a:xfrm>
            <a:off x="500818" y="1206925"/>
            <a:ext cx="6377502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 err="1"/>
              <a:t>DisplayWinner</a:t>
            </a:r>
            <a:r>
              <a:rPr lang="en-GB" dirty="0"/>
              <a:t>()</a:t>
            </a:r>
          </a:p>
          <a:p>
            <a:endParaRPr lang="en-GB" dirty="0"/>
          </a:p>
          <a:p>
            <a:r>
              <a:rPr lang="en-GB" dirty="0"/>
              <a:t>DISPLAY "Game Over! "</a:t>
            </a:r>
          </a:p>
          <a:p>
            <a:r>
              <a:rPr lang="en-GB" dirty="0"/>
              <a:t>DISPLAY "The winner is " + </a:t>
            </a:r>
            <a:r>
              <a:rPr lang="en-GB" dirty="0" err="1"/>
              <a:t>playerName</a:t>
            </a:r>
            <a:r>
              <a:rPr lang="en-GB" dirty="0"/>
              <a:t>[</a:t>
            </a:r>
            <a:r>
              <a:rPr lang="en-GB" dirty="0" err="1"/>
              <a:t>currentPlayerIndex</a:t>
            </a:r>
            <a:r>
              <a:rPr lang="en-GB" dirty="0"/>
              <a:t>] + "!"</a:t>
            </a:r>
          </a:p>
          <a:p>
            <a:endParaRPr lang="en-GB" dirty="0"/>
          </a:p>
          <a:p>
            <a:r>
              <a:rPr lang="en-GB" dirty="0"/>
              <a:t>RETURN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6F95A0-41D6-B5D9-0250-0CFE04FD1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6880" y="1750939"/>
            <a:ext cx="3448646" cy="3356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445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641B9A-1239-46DF-855E-F5BA022FC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00BDA-1B8E-32EB-C916-840C694DB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Exercise: Travel Booking System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9B129-D6D7-6204-6A9C-A76031782D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spcAft>
                <a:spcPts val="800"/>
              </a:spcAft>
            </a:pPr>
            <a:r>
              <a:rPr lang="en-GB" dirty="0"/>
              <a:t>You have been asked to provide a computer-based solution for making a Travel Booking Flight + Hotel. </a:t>
            </a:r>
          </a:p>
          <a:p>
            <a:pPr>
              <a:spcAft>
                <a:spcPts val="800"/>
              </a:spcAft>
            </a:pPr>
            <a:r>
              <a:rPr lang="en-GB" dirty="0"/>
              <a:t>Your task is to implement a solution for this but using a modularised approach.</a:t>
            </a:r>
          </a:p>
          <a:p>
            <a:pPr lvl="1">
              <a:spcAft>
                <a:spcPts val="800"/>
              </a:spcAft>
            </a:pPr>
            <a:r>
              <a:rPr lang="en-GB" dirty="0"/>
              <a:t>Create a hierarchy chart to show the modules (sub-processes) your main program will use. You can use Visio.</a:t>
            </a:r>
          </a:p>
          <a:p>
            <a:pPr lvl="1">
              <a:spcAft>
                <a:spcPts val="800"/>
              </a:spcAft>
            </a:pPr>
            <a:r>
              <a:rPr lang="en-GB" dirty="0"/>
              <a:t>Write the Pseudocode for the main program.</a:t>
            </a:r>
          </a:p>
          <a:p>
            <a:pPr lvl="1">
              <a:spcAft>
                <a:spcPts val="800"/>
              </a:spcAft>
            </a:pPr>
            <a:r>
              <a:rPr lang="en-GB" dirty="0"/>
              <a:t>Write the Pseudocode for two of the sub-processes</a:t>
            </a:r>
          </a:p>
          <a:p>
            <a:pPr lvl="1">
              <a:spcAft>
                <a:spcPts val="800"/>
              </a:spcAft>
            </a:pPr>
            <a:r>
              <a:rPr lang="en-GB" dirty="0"/>
              <a:t>Using flowcharts in Visio, create flowcharts for your main program and the two sub-processes.</a:t>
            </a:r>
          </a:p>
          <a:p>
            <a:pPr>
              <a:spcAft>
                <a:spcPts val="800"/>
              </a:spcAft>
            </a:pPr>
            <a:r>
              <a:rPr lang="en-GB" dirty="0"/>
              <a:t>Look at example travel sites for ideas.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92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77BB06-A534-0B27-A977-6EA7844824E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DD5B511-5103-4FC0-B3F7-1780CE46E0AB}">
  <ds:schemaRefs>
    <ds:schemaRef ds:uri="ea615e75-cfa6-4777-b3e2-cd5725779d9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E7EFD3A9-EB08-40FD-9D0C-5DEB7AA5313B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CB8E7F49-899E-49ED-BBFE-6FB5147B6A33}">
  <ds:schemaRefs>
    <ds:schemaRef ds:uri="ea615e75-cfa6-4777-b3e2-cd5725779d9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67</TotalTime>
  <Words>527</Words>
  <Application>Microsoft Office PowerPoint</Application>
  <PresentationFormat>Widescreen</PresentationFormat>
  <Paragraphs>105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Calibri</vt:lpstr>
      <vt:lpstr>Calibri Light</vt:lpstr>
      <vt:lpstr>Wingdings</vt:lpstr>
      <vt:lpstr>UWTSD Serif 2025_2</vt:lpstr>
      <vt:lpstr>Analysing and Solving Problems (ACCA4019)  Week 8</vt:lpstr>
      <vt:lpstr>Weekly schedule</vt:lpstr>
      <vt:lpstr>Snakes and Ladders – The Problem and the Need for Modularisation</vt:lpstr>
      <vt:lpstr>Abstraction + Modular Design Approach</vt:lpstr>
      <vt:lpstr>Hierarchy Diagram – Modularised Snakes and Ladders</vt:lpstr>
      <vt:lpstr>Pseudocode and Flowchart: Main Program</vt:lpstr>
      <vt:lpstr>Pseudocode and Flowchart: SetPlayerTokens()</vt:lpstr>
      <vt:lpstr>Pseudocode and Flowchart:  DisplayWinner()</vt:lpstr>
      <vt:lpstr>Exercise: Travel Booking System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1</cp:revision>
  <cp:lastPrinted>2014-09-29T16:21:25Z</cp:lastPrinted>
  <dcterms:created xsi:type="dcterms:W3CDTF">2013-09-18T07:00:31Z</dcterms:created>
  <dcterms:modified xsi:type="dcterms:W3CDTF">2025-06-29T18:37:49Z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