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0" r:id="rId1"/>
  </p:sldMasterIdLst>
  <p:notesMasterIdLst>
    <p:notesMasterId r:id="rId14"/>
  </p:notesMasterIdLst>
  <p:sldIdLst>
    <p:sldId id="256" r:id="rId2"/>
    <p:sldId id="257" r:id="rId3"/>
    <p:sldId id="260" r:id="rId4"/>
    <p:sldId id="267" r:id="rId5"/>
    <p:sldId id="258" r:id="rId6"/>
    <p:sldId id="261" r:id="rId7"/>
    <p:sldId id="259" r:id="rId8"/>
    <p:sldId id="262" r:id="rId9"/>
    <p:sldId id="263" r:id="rId10"/>
    <p:sldId id="266" r:id="rId11"/>
    <p:sldId id="264" r:id="rId12"/>
    <p:sldId id="265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335B84-5081-4C44-8665-27B7160E6BF9}" v="59" dt="2025-04-12T10:57:54.31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200" d="100"/>
        <a:sy n="2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than Thomas (2416742)" userId="S::2416742@student.uwtsd.ac.uk::5e60de75-de7f-45bb-b6ce-fe4f842938d1" providerId="AD" clId="Web-{A110174D-93B3-D9AA-4CB0-46DD221D7F4C}"/>
    <pc:docChg chg="addSld modSld">
      <pc:chgData name="Ethan Thomas (2416742)" userId="S::2416742@student.uwtsd.ac.uk::5e60de75-de7f-45bb-b6ce-fe4f842938d1" providerId="AD" clId="Web-{A110174D-93B3-D9AA-4CB0-46DD221D7F4C}" dt="2025-04-08T09:33:02.306" v="79" actId="20577"/>
      <pc:docMkLst>
        <pc:docMk/>
      </pc:docMkLst>
      <pc:sldChg chg="addSp modSp mod setBg">
        <pc:chgData name="Ethan Thomas (2416742)" userId="S::2416742@student.uwtsd.ac.uk::5e60de75-de7f-45bb-b6ce-fe4f842938d1" providerId="AD" clId="Web-{A110174D-93B3-D9AA-4CB0-46DD221D7F4C}" dt="2025-04-08T08:39:44.769" v="14" actId="1076"/>
        <pc:sldMkLst>
          <pc:docMk/>
          <pc:sldMk cId="1581717346" sldId="258"/>
        </pc:sldMkLst>
        <pc:spChg chg="mod">
          <ac:chgData name="Ethan Thomas (2416742)" userId="S::2416742@student.uwtsd.ac.uk::5e60de75-de7f-45bb-b6ce-fe4f842938d1" providerId="AD" clId="Web-{A110174D-93B3-D9AA-4CB0-46DD221D7F4C}" dt="2025-04-08T08:38:27.563" v="10"/>
          <ac:spMkLst>
            <pc:docMk/>
            <pc:sldMk cId="1581717346" sldId="258"/>
            <ac:spMk id="2" creationId="{E6DB193A-F8C0-6332-CBEE-44FB3B08F18D}"/>
          </ac:spMkLst>
        </pc:spChg>
        <pc:spChg chg="mod">
          <ac:chgData name="Ethan Thomas (2416742)" userId="S::2416742@student.uwtsd.ac.uk::5e60de75-de7f-45bb-b6ce-fe4f842938d1" providerId="AD" clId="Web-{A110174D-93B3-D9AA-4CB0-46DD221D7F4C}" dt="2025-04-08T08:38:27.563" v="10"/>
          <ac:spMkLst>
            <pc:docMk/>
            <pc:sldMk cId="1581717346" sldId="258"/>
            <ac:spMk id="3" creationId="{157C74CB-2BA6-8B46-D945-3CC09603268B}"/>
          </ac:spMkLst>
        </pc:spChg>
        <pc:spChg chg="add mod">
          <ac:chgData name="Ethan Thomas (2416742)" userId="S::2416742@student.uwtsd.ac.uk::5e60de75-de7f-45bb-b6ce-fe4f842938d1" providerId="AD" clId="Web-{A110174D-93B3-D9AA-4CB0-46DD221D7F4C}" dt="2025-04-08T08:39:44.769" v="14" actId="1076"/>
          <ac:spMkLst>
            <pc:docMk/>
            <pc:sldMk cId="1581717346" sldId="258"/>
            <ac:spMk id="5" creationId="{569824E7-3DE0-EA02-134C-8201F43212FB}"/>
          </ac:spMkLst>
        </pc:spChg>
        <pc:spChg chg="add">
          <ac:chgData name="Ethan Thomas (2416742)" userId="S::2416742@student.uwtsd.ac.uk::5e60de75-de7f-45bb-b6ce-fe4f842938d1" providerId="AD" clId="Web-{A110174D-93B3-D9AA-4CB0-46DD221D7F4C}" dt="2025-04-08T08:38:27.563" v="10"/>
          <ac:spMkLst>
            <pc:docMk/>
            <pc:sldMk cId="1581717346" sldId="258"/>
            <ac:spMk id="9" creationId="{5BB3780B-63EB-450D-A804-D6AA12F98E0B}"/>
          </ac:spMkLst>
        </pc:spChg>
        <pc:spChg chg="add">
          <ac:chgData name="Ethan Thomas (2416742)" userId="S::2416742@student.uwtsd.ac.uk::5e60de75-de7f-45bb-b6ce-fe4f842938d1" providerId="AD" clId="Web-{A110174D-93B3-D9AA-4CB0-46DD221D7F4C}" dt="2025-04-08T08:38:27.563" v="10"/>
          <ac:spMkLst>
            <pc:docMk/>
            <pc:sldMk cId="1581717346" sldId="258"/>
            <ac:spMk id="11" creationId="{FE0847A5-A329-48CD-B3A7-3892FF6DA78F}"/>
          </ac:spMkLst>
        </pc:spChg>
        <pc:picChg chg="add mod">
          <ac:chgData name="Ethan Thomas (2416742)" userId="S::2416742@student.uwtsd.ac.uk::5e60de75-de7f-45bb-b6ce-fe4f842938d1" providerId="AD" clId="Web-{A110174D-93B3-D9AA-4CB0-46DD221D7F4C}" dt="2025-04-08T08:38:27.563" v="10"/>
          <ac:picMkLst>
            <pc:docMk/>
            <pc:sldMk cId="1581717346" sldId="258"/>
            <ac:picMk id="4" creationId="{6345A2E6-81C0-0D8C-6C6D-875D09F1E742}"/>
          </ac:picMkLst>
        </pc:picChg>
      </pc:sldChg>
      <pc:sldChg chg="addSp modSp mod setBg">
        <pc:chgData name="Ethan Thomas (2416742)" userId="S::2416742@student.uwtsd.ac.uk::5e60de75-de7f-45bb-b6ce-fe4f842938d1" providerId="AD" clId="Web-{A110174D-93B3-D9AA-4CB0-46DD221D7F4C}" dt="2025-04-08T09:09:16.404" v="42" actId="1076"/>
        <pc:sldMkLst>
          <pc:docMk/>
          <pc:sldMk cId="3636534591" sldId="259"/>
        </pc:sldMkLst>
        <pc:spChg chg="mod">
          <ac:chgData name="Ethan Thomas (2416742)" userId="S::2416742@student.uwtsd.ac.uk::5e60de75-de7f-45bb-b6ce-fe4f842938d1" providerId="AD" clId="Web-{A110174D-93B3-D9AA-4CB0-46DD221D7F4C}" dt="2025-04-08T09:08:33.949" v="38"/>
          <ac:spMkLst>
            <pc:docMk/>
            <pc:sldMk cId="3636534591" sldId="259"/>
            <ac:spMk id="2" creationId="{6D8BD3DA-9F8E-A0F3-7C81-5316B0A7F0A3}"/>
          </ac:spMkLst>
        </pc:spChg>
        <pc:spChg chg="mod">
          <ac:chgData name="Ethan Thomas (2416742)" userId="S::2416742@student.uwtsd.ac.uk::5e60de75-de7f-45bb-b6ce-fe4f842938d1" providerId="AD" clId="Web-{A110174D-93B3-D9AA-4CB0-46DD221D7F4C}" dt="2025-04-08T09:08:33.949" v="38"/>
          <ac:spMkLst>
            <pc:docMk/>
            <pc:sldMk cId="3636534591" sldId="259"/>
            <ac:spMk id="3" creationId="{F934FD93-ECD6-C26B-338D-F05A850B3D8E}"/>
          </ac:spMkLst>
        </pc:spChg>
        <pc:spChg chg="add mod">
          <ac:chgData name="Ethan Thomas (2416742)" userId="S::2416742@student.uwtsd.ac.uk::5e60de75-de7f-45bb-b6ce-fe4f842938d1" providerId="AD" clId="Web-{A110174D-93B3-D9AA-4CB0-46DD221D7F4C}" dt="2025-04-08T09:09:16.404" v="42" actId="1076"/>
          <ac:spMkLst>
            <pc:docMk/>
            <pc:sldMk cId="3636534591" sldId="259"/>
            <ac:spMk id="5" creationId="{9392AF2E-E9AC-10EA-D226-C0F0DE87BF0F}"/>
          </ac:spMkLst>
        </pc:spChg>
        <pc:spChg chg="add">
          <ac:chgData name="Ethan Thomas (2416742)" userId="S::2416742@student.uwtsd.ac.uk::5e60de75-de7f-45bb-b6ce-fe4f842938d1" providerId="AD" clId="Web-{A110174D-93B3-D9AA-4CB0-46DD221D7F4C}" dt="2025-04-08T09:08:33.949" v="38"/>
          <ac:spMkLst>
            <pc:docMk/>
            <pc:sldMk cId="3636534591" sldId="259"/>
            <ac:spMk id="9" creationId="{5BB3780B-63EB-450D-A804-D6AA12F98E0B}"/>
          </ac:spMkLst>
        </pc:spChg>
        <pc:spChg chg="add">
          <ac:chgData name="Ethan Thomas (2416742)" userId="S::2416742@student.uwtsd.ac.uk::5e60de75-de7f-45bb-b6ce-fe4f842938d1" providerId="AD" clId="Web-{A110174D-93B3-D9AA-4CB0-46DD221D7F4C}" dt="2025-04-08T09:08:33.949" v="38"/>
          <ac:spMkLst>
            <pc:docMk/>
            <pc:sldMk cId="3636534591" sldId="259"/>
            <ac:spMk id="11" creationId="{FE0847A5-A329-48CD-B3A7-3892FF6DA78F}"/>
          </ac:spMkLst>
        </pc:spChg>
        <pc:picChg chg="add mod">
          <ac:chgData name="Ethan Thomas (2416742)" userId="S::2416742@student.uwtsd.ac.uk::5e60de75-de7f-45bb-b6ce-fe4f842938d1" providerId="AD" clId="Web-{A110174D-93B3-D9AA-4CB0-46DD221D7F4C}" dt="2025-04-08T09:08:33.949" v="38"/>
          <ac:picMkLst>
            <pc:docMk/>
            <pc:sldMk cId="3636534591" sldId="259"/>
            <ac:picMk id="4" creationId="{5DC0A8AE-37B9-AE49-D405-BA9891DD455F}"/>
          </ac:picMkLst>
        </pc:picChg>
      </pc:sldChg>
      <pc:sldChg chg="addSp modSp mod setBg">
        <pc:chgData name="Ethan Thomas (2416742)" userId="S::2416742@student.uwtsd.ac.uk::5e60de75-de7f-45bb-b6ce-fe4f842938d1" providerId="AD" clId="Web-{A110174D-93B3-D9AA-4CB0-46DD221D7F4C}" dt="2025-04-08T08:35:09.070" v="8" actId="1076"/>
        <pc:sldMkLst>
          <pc:docMk/>
          <pc:sldMk cId="1271451234" sldId="260"/>
        </pc:sldMkLst>
        <pc:spChg chg="mod">
          <ac:chgData name="Ethan Thomas (2416742)" userId="S::2416742@student.uwtsd.ac.uk::5e60de75-de7f-45bb-b6ce-fe4f842938d1" providerId="AD" clId="Web-{A110174D-93B3-D9AA-4CB0-46DD221D7F4C}" dt="2025-04-08T08:30:41.325" v="1"/>
          <ac:spMkLst>
            <pc:docMk/>
            <pc:sldMk cId="1271451234" sldId="260"/>
            <ac:spMk id="2" creationId="{5D6C14A3-2B8C-08D1-2A6E-EC8D984B7818}"/>
          </ac:spMkLst>
        </pc:spChg>
        <pc:spChg chg="mod">
          <ac:chgData name="Ethan Thomas (2416742)" userId="S::2416742@student.uwtsd.ac.uk::5e60de75-de7f-45bb-b6ce-fe4f842938d1" providerId="AD" clId="Web-{A110174D-93B3-D9AA-4CB0-46DD221D7F4C}" dt="2025-04-08T08:31:05.654" v="5" actId="20577"/>
          <ac:spMkLst>
            <pc:docMk/>
            <pc:sldMk cId="1271451234" sldId="260"/>
            <ac:spMk id="3" creationId="{5198696F-E100-CADA-5AA3-4251F9466ED9}"/>
          </ac:spMkLst>
        </pc:spChg>
        <pc:spChg chg="add mod">
          <ac:chgData name="Ethan Thomas (2416742)" userId="S::2416742@student.uwtsd.ac.uk::5e60de75-de7f-45bb-b6ce-fe4f842938d1" providerId="AD" clId="Web-{A110174D-93B3-D9AA-4CB0-46DD221D7F4C}" dt="2025-04-08T08:35:09.070" v="8" actId="1076"/>
          <ac:spMkLst>
            <pc:docMk/>
            <pc:sldMk cId="1271451234" sldId="260"/>
            <ac:spMk id="5" creationId="{E92E81A6-5D62-8355-E9A5-10A7823FF074}"/>
          </ac:spMkLst>
        </pc:spChg>
        <pc:spChg chg="add">
          <ac:chgData name="Ethan Thomas (2416742)" userId="S::2416742@student.uwtsd.ac.uk::5e60de75-de7f-45bb-b6ce-fe4f842938d1" providerId="AD" clId="Web-{A110174D-93B3-D9AA-4CB0-46DD221D7F4C}" dt="2025-04-08T08:30:41.325" v="1"/>
          <ac:spMkLst>
            <pc:docMk/>
            <pc:sldMk cId="1271451234" sldId="260"/>
            <ac:spMk id="9" creationId="{5BB3780B-63EB-450D-A804-D6AA12F98E0B}"/>
          </ac:spMkLst>
        </pc:spChg>
        <pc:spChg chg="add">
          <ac:chgData name="Ethan Thomas (2416742)" userId="S::2416742@student.uwtsd.ac.uk::5e60de75-de7f-45bb-b6ce-fe4f842938d1" providerId="AD" clId="Web-{A110174D-93B3-D9AA-4CB0-46DD221D7F4C}" dt="2025-04-08T08:30:41.325" v="1"/>
          <ac:spMkLst>
            <pc:docMk/>
            <pc:sldMk cId="1271451234" sldId="260"/>
            <ac:spMk id="11" creationId="{FE0847A5-A329-48CD-B3A7-3892FF6DA78F}"/>
          </ac:spMkLst>
        </pc:spChg>
        <pc:picChg chg="add mod">
          <ac:chgData name="Ethan Thomas (2416742)" userId="S::2416742@student.uwtsd.ac.uk::5e60de75-de7f-45bb-b6ce-fe4f842938d1" providerId="AD" clId="Web-{A110174D-93B3-D9AA-4CB0-46DD221D7F4C}" dt="2025-04-08T08:30:41.325" v="1"/>
          <ac:picMkLst>
            <pc:docMk/>
            <pc:sldMk cId="1271451234" sldId="260"/>
            <ac:picMk id="4" creationId="{EB664265-C3A1-E69E-373F-0726DA99EA57}"/>
          </ac:picMkLst>
        </pc:picChg>
      </pc:sldChg>
      <pc:sldChg chg="addSp modSp mod setBg">
        <pc:chgData name="Ethan Thomas (2416742)" userId="S::2416742@student.uwtsd.ac.uk::5e60de75-de7f-45bb-b6ce-fe4f842938d1" providerId="AD" clId="Web-{A110174D-93B3-D9AA-4CB0-46DD221D7F4C}" dt="2025-04-08T08:46:40.489" v="21" actId="1076"/>
        <pc:sldMkLst>
          <pc:docMk/>
          <pc:sldMk cId="848129885" sldId="261"/>
        </pc:sldMkLst>
        <pc:spChg chg="mod">
          <ac:chgData name="Ethan Thomas (2416742)" userId="S::2416742@student.uwtsd.ac.uk::5e60de75-de7f-45bb-b6ce-fe4f842938d1" providerId="AD" clId="Web-{A110174D-93B3-D9AA-4CB0-46DD221D7F4C}" dt="2025-04-08T08:45:32.908" v="16"/>
          <ac:spMkLst>
            <pc:docMk/>
            <pc:sldMk cId="848129885" sldId="261"/>
            <ac:spMk id="2" creationId="{A504D585-7127-7446-5A91-D87C88C97D5F}"/>
          </ac:spMkLst>
        </pc:spChg>
        <pc:spChg chg="mod">
          <ac:chgData name="Ethan Thomas (2416742)" userId="S::2416742@student.uwtsd.ac.uk::5e60de75-de7f-45bb-b6ce-fe4f842938d1" providerId="AD" clId="Web-{A110174D-93B3-D9AA-4CB0-46DD221D7F4C}" dt="2025-04-08T08:45:32.908" v="16"/>
          <ac:spMkLst>
            <pc:docMk/>
            <pc:sldMk cId="848129885" sldId="261"/>
            <ac:spMk id="3" creationId="{125852AE-5E37-B541-3619-2B6DA630105E}"/>
          </ac:spMkLst>
        </pc:spChg>
        <pc:spChg chg="add mod">
          <ac:chgData name="Ethan Thomas (2416742)" userId="S::2416742@student.uwtsd.ac.uk::5e60de75-de7f-45bb-b6ce-fe4f842938d1" providerId="AD" clId="Web-{A110174D-93B3-D9AA-4CB0-46DD221D7F4C}" dt="2025-04-08T08:46:40.489" v="21" actId="1076"/>
          <ac:spMkLst>
            <pc:docMk/>
            <pc:sldMk cId="848129885" sldId="261"/>
            <ac:spMk id="5" creationId="{B0B75C62-65A6-171F-17C7-68429022A15B}"/>
          </ac:spMkLst>
        </pc:spChg>
        <pc:spChg chg="add">
          <ac:chgData name="Ethan Thomas (2416742)" userId="S::2416742@student.uwtsd.ac.uk::5e60de75-de7f-45bb-b6ce-fe4f842938d1" providerId="AD" clId="Web-{A110174D-93B3-D9AA-4CB0-46DD221D7F4C}" dt="2025-04-08T08:45:32.908" v="16"/>
          <ac:spMkLst>
            <pc:docMk/>
            <pc:sldMk cId="848129885" sldId="261"/>
            <ac:spMk id="9" creationId="{5BB3780B-63EB-450D-A804-D6AA12F98E0B}"/>
          </ac:spMkLst>
        </pc:spChg>
        <pc:spChg chg="add">
          <ac:chgData name="Ethan Thomas (2416742)" userId="S::2416742@student.uwtsd.ac.uk::5e60de75-de7f-45bb-b6ce-fe4f842938d1" providerId="AD" clId="Web-{A110174D-93B3-D9AA-4CB0-46DD221D7F4C}" dt="2025-04-08T08:45:32.908" v="16"/>
          <ac:spMkLst>
            <pc:docMk/>
            <pc:sldMk cId="848129885" sldId="261"/>
            <ac:spMk id="11" creationId="{FE0847A5-A329-48CD-B3A7-3892FF6DA78F}"/>
          </ac:spMkLst>
        </pc:spChg>
        <pc:picChg chg="add mod">
          <ac:chgData name="Ethan Thomas (2416742)" userId="S::2416742@student.uwtsd.ac.uk::5e60de75-de7f-45bb-b6ce-fe4f842938d1" providerId="AD" clId="Web-{A110174D-93B3-D9AA-4CB0-46DD221D7F4C}" dt="2025-04-08T08:45:32.908" v="16"/>
          <ac:picMkLst>
            <pc:docMk/>
            <pc:sldMk cId="848129885" sldId="261"/>
            <ac:picMk id="4" creationId="{60569F9B-0C9A-5940-004B-33CC5592C92A}"/>
          </ac:picMkLst>
        </pc:picChg>
      </pc:sldChg>
      <pc:sldChg chg="addSp delSp modSp mod setBg">
        <pc:chgData name="Ethan Thomas (2416742)" userId="S::2416742@student.uwtsd.ac.uk::5e60de75-de7f-45bb-b6ce-fe4f842938d1" providerId="AD" clId="Web-{A110174D-93B3-D9AA-4CB0-46DD221D7F4C}" dt="2025-04-08T09:00:37.304" v="36"/>
        <pc:sldMkLst>
          <pc:docMk/>
          <pc:sldMk cId="3941843831" sldId="264"/>
        </pc:sldMkLst>
        <pc:spChg chg="mod">
          <ac:chgData name="Ethan Thomas (2416742)" userId="S::2416742@student.uwtsd.ac.uk::5e60de75-de7f-45bb-b6ce-fe4f842938d1" providerId="AD" clId="Web-{A110174D-93B3-D9AA-4CB0-46DD221D7F4C}" dt="2025-04-08T09:00:37.304" v="36"/>
          <ac:spMkLst>
            <pc:docMk/>
            <pc:sldMk cId="3941843831" sldId="264"/>
            <ac:spMk id="2" creationId="{E8CBD9DB-9D77-879D-38D6-70945EE93938}"/>
          </ac:spMkLst>
        </pc:spChg>
        <pc:spChg chg="add">
          <ac:chgData name="Ethan Thomas (2416742)" userId="S::2416742@student.uwtsd.ac.uk::5e60de75-de7f-45bb-b6ce-fe4f842938d1" providerId="AD" clId="Web-{A110174D-93B3-D9AA-4CB0-46DD221D7F4C}" dt="2025-04-08T09:00:37.304" v="36"/>
          <ac:spMkLst>
            <pc:docMk/>
            <pc:sldMk cId="3941843831" sldId="264"/>
            <ac:spMk id="51" creationId="{09646535-AEF6-4883-A4F9-EEC1F8B4319E}"/>
          </ac:spMkLst>
        </pc:spChg>
        <pc:spChg chg="add">
          <ac:chgData name="Ethan Thomas (2416742)" userId="S::2416742@student.uwtsd.ac.uk::5e60de75-de7f-45bb-b6ce-fe4f842938d1" providerId="AD" clId="Web-{A110174D-93B3-D9AA-4CB0-46DD221D7F4C}" dt="2025-04-08T09:00:37.304" v="36"/>
          <ac:spMkLst>
            <pc:docMk/>
            <pc:sldMk cId="3941843831" sldId="264"/>
            <ac:spMk id="53" creationId="{7FEECB93-933C-477B-BC7D-C2F2F6271A66}"/>
          </ac:spMkLst>
        </pc:spChg>
        <pc:spChg chg="add">
          <ac:chgData name="Ethan Thomas (2416742)" userId="S::2416742@student.uwtsd.ac.uk::5e60de75-de7f-45bb-b6ce-fe4f842938d1" providerId="AD" clId="Web-{A110174D-93B3-D9AA-4CB0-46DD221D7F4C}" dt="2025-04-08T09:00:37.304" v="36"/>
          <ac:spMkLst>
            <pc:docMk/>
            <pc:sldMk cId="3941843831" sldId="264"/>
            <ac:spMk id="55" creationId="{497BC505-FE0C-4637-A29D-B71DFBBBAA71}"/>
          </ac:spMkLst>
        </pc:spChg>
        <pc:picChg chg="add">
          <ac:chgData name="Ethan Thomas (2416742)" userId="S::2416742@student.uwtsd.ac.uk::5e60de75-de7f-45bb-b6ce-fe4f842938d1" providerId="AD" clId="Web-{A110174D-93B3-D9AA-4CB0-46DD221D7F4C}" dt="2025-04-08T09:00:37.304" v="36"/>
          <ac:picMkLst>
            <pc:docMk/>
            <pc:sldMk cId="3941843831" sldId="264"/>
            <ac:picMk id="47" creationId="{02572BE2-F820-AF8B-C202-E48BB5446F33}"/>
          </ac:picMkLst>
        </pc:picChg>
      </pc:sldChg>
      <pc:sldChg chg="modSp new">
        <pc:chgData name="Ethan Thomas (2416742)" userId="S::2416742@student.uwtsd.ac.uk::5e60de75-de7f-45bb-b6ce-fe4f842938d1" providerId="AD" clId="Web-{A110174D-93B3-D9AA-4CB0-46DD221D7F4C}" dt="2025-04-08T09:33:02.306" v="79" actId="20577"/>
        <pc:sldMkLst>
          <pc:docMk/>
          <pc:sldMk cId="128051094" sldId="265"/>
        </pc:sldMkLst>
        <pc:spChg chg="mod">
          <ac:chgData name="Ethan Thomas (2416742)" userId="S::2416742@student.uwtsd.ac.uk::5e60de75-de7f-45bb-b6ce-fe4f842938d1" providerId="AD" clId="Web-{A110174D-93B3-D9AA-4CB0-46DD221D7F4C}" dt="2025-04-08T09:25:04.365" v="48" actId="14100"/>
          <ac:spMkLst>
            <pc:docMk/>
            <pc:sldMk cId="128051094" sldId="265"/>
            <ac:spMk id="2" creationId="{BE177963-7442-EB2F-6795-52DDA44E1416}"/>
          </ac:spMkLst>
        </pc:spChg>
        <pc:spChg chg="mod">
          <ac:chgData name="Ethan Thomas (2416742)" userId="S::2416742@student.uwtsd.ac.uk::5e60de75-de7f-45bb-b6ce-fe4f842938d1" providerId="AD" clId="Web-{A110174D-93B3-D9AA-4CB0-46DD221D7F4C}" dt="2025-04-08T09:33:02.306" v="79" actId="20577"/>
          <ac:spMkLst>
            <pc:docMk/>
            <pc:sldMk cId="128051094" sldId="265"/>
            <ac:spMk id="3" creationId="{3C85B499-2EE3-542F-4F9F-6E4F93C9E60A}"/>
          </ac:spMkLst>
        </pc:spChg>
      </pc:sldChg>
    </pc:docChg>
  </pc:docChgLst>
  <pc:docChgLst>
    <pc:chgData name="Ethan Thomas (2416742)" userId="S::2416742@student.uwtsd.ac.uk::5e60de75-de7f-45bb-b6ce-fe4f842938d1" providerId="AD" clId="Web-{671A5323-8FE5-60A6-475C-BCF77EA95897}"/>
    <pc:docChg chg="addSld modSld">
      <pc:chgData name="Ethan Thomas (2416742)" userId="S::2416742@student.uwtsd.ac.uk::5e60de75-de7f-45bb-b6ce-fe4f842938d1" providerId="AD" clId="Web-{671A5323-8FE5-60A6-475C-BCF77EA95897}" dt="2025-04-10T11:47:54.731" v="204" actId="20577"/>
      <pc:docMkLst>
        <pc:docMk/>
      </pc:docMkLst>
      <pc:sldChg chg="modSp">
        <pc:chgData name="Ethan Thomas (2416742)" userId="S::2416742@student.uwtsd.ac.uk::5e60de75-de7f-45bb-b6ce-fe4f842938d1" providerId="AD" clId="Web-{671A5323-8FE5-60A6-475C-BCF77EA95897}" dt="2025-04-10T11:36:45.320" v="201" actId="20577"/>
        <pc:sldMkLst>
          <pc:docMk/>
          <pc:sldMk cId="1581717346" sldId="258"/>
        </pc:sldMkLst>
        <pc:spChg chg="mod">
          <ac:chgData name="Ethan Thomas (2416742)" userId="S::2416742@student.uwtsd.ac.uk::5e60de75-de7f-45bb-b6ce-fe4f842938d1" providerId="AD" clId="Web-{671A5323-8FE5-60A6-475C-BCF77EA95897}" dt="2025-04-10T11:36:45.320" v="201" actId="20577"/>
          <ac:spMkLst>
            <pc:docMk/>
            <pc:sldMk cId="1581717346" sldId="258"/>
            <ac:spMk id="3" creationId="{157C74CB-2BA6-8B46-D945-3CC09603268B}"/>
          </ac:spMkLst>
        </pc:spChg>
      </pc:sldChg>
      <pc:sldChg chg="modSp">
        <pc:chgData name="Ethan Thomas (2416742)" userId="S::2416742@student.uwtsd.ac.uk::5e60de75-de7f-45bb-b6ce-fe4f842938d1" providerId="AD" clId="Web-{671A5323-8FE5-60A6-475C-BCF77EA95897}" dt="2025-04-10T11:47:54.731" v="204" actId="20577"/>
        <pc:sldMkLst>
          <pc:docMk/>
          <pc:sldMk cId="848129885" sldId="261"/>
        </pc:sldMkLst>
        <pc:spChg chg="mod">
          <ac:chgData name="Ethan Thomas (2416742)" userId="S::2416742@student.uwtsd.ac.uk::5e60de75-de7f-45bb-b6ce-fe4f842938d1" providerId="AD" clId="Web-{671A5323-8FE5-60A6-475C-BCF77EA95897}" dt="2025-04-10T11:47:54.731" v="204" actId="20577"/>
          <ac:spMkLst>
            <pc:docMk/>
            <pc:sldMk cId="848129885" sldId="261"/>
            <ac:spMk id="3" creationId="{125852AE-5E37-B541-3619-2B6DA630105E}"/>
          </ac:spMkLst>
        </pc:spChg>
      </pc:sldChg>
      <pc:sldChg chg="modSp">
        <pc:chgData name="Ethan Thomas (2416742)" userId="S::2416742@student.uwtsd.ac.uk::5e60de75-de7f-45bb-b6ce-fe4f842938d1" providerId="AD" clId="Web-{671A5323-8FE5-60A6-475C-BCF77EA95897}" dt="2025-04-10T10:01:05.598" v="196" actId="20577"/>
        <pc:sldMkLst>
          <pc:docMk/>
          <pc:sldMk cId="128051094" sldId="265"/>
        </pc:sldMkLst>
        <pc:spChg chg="mod">
          <ac:chgData name="Ethan Thomas (2416742)" userId="S::2416742@student.uwtsd.ac.uk::5e60de75-de7f-45bb-b6ce-fe4f842938d1" providerId="AD" clId="Web-{671A5323-8FE5-60A6-475C-BCF77EA95897}" dt="2025-04-10T10:01:05.598" v="196" actId="20577"/>
          <ac:spMkLst>
            <pc:docMk/>
            <pc:sldMk cId="128051094" sldId="265"/>
            <ac:spMk id="3" creationId="{3C85B499-2EE3-542F-4F9F-6E4F93C9E60A}"/>
          </ac:spMkLst>
        </pc:spChg>
      </pc:sldChg>
      <pc:sldChg chg="addSp delSp modSp new mod setBg">
        <pc:chgData name="Ethan Thomas (2416742)" userId="S::2416742@student.uwtsd.ac.uk::5e60de75-de7f-45bb-b6ce-fe4f842938d1" providerId="AD" clId="Web-{671A5323-8FE5-60A6-475C-BCF77EA95897}" dt="2025-04-10T09:55:15.100" v="176" actId="1076"/>
        <pc:sldMkLst>
          <pc:docMk/>
          <pc:sldMk cId="3148468642" sldId="266"/>
        </pc:sldMkLst>
        <pc:spChg chg="mod">
          <ac:chgData name="Ethan Thomas (2416742)" userId="S::2416742@student.uwtsd.ac.uk::5e60de75-de7f-45bb-b6ce-fe4f842938d1" providerId="AD" clId="Web-{671A5323-8FE5-60A6-475C-BCF77EA95897}" dt="2025-04-10T09:54:48.099" v="168"/>
          <ac:spMkLst>
            <pc:docMk/>
            <pc:sldMk cId="3148468642" sldId="266"/>
            <ac:spMk id="2" creationId="{EAB2FCB3-2D3A-09A5-56B5-042593D0928C}"/>
          </ac:spMkLst>
        </pc:spChg>
        <pc:spChg chg="mod">
          <ac:chgData name="Ethan Thomas (2416742)" userId="S::2416742@student.uwtsd.ac.uk::5e60de75-de7f-45bb-b6ce-fe4f842938d1" providerId="AD" clId="Web-{671A5323-8FE5-60A6-475C-BCF77EA95897}" dt="2025-04-10T09:54:48.099" v="168"/>
          <ac:spMkLst>
            <pc:docMk/>
            <pc:sldMk cId="3148468642" sldId="266"/>
            <ac:spMk id="3" creationId="{2A8699EF-0764-8B62-6323-0D15EDEBA95B}"/>
          </ac:spMkLst>
        </pc:spChg>
        <pc:spChg chg="add">
          <ac:chgData name="Ethan Thomas (2416742)" userId="S::2416742@student.uwtsd.ac.uk::5e60de75-de7f-45bb-b6ce-fe4f842938d1" providerId="AD" clId="Web-{671A5323-8FE5-60A6-475C-BCF77EA95897}" dt="2025-04-10T09:54:55.958" v="169"/>
          <ac:spMkLst>
            <pc:docMk/>
            <pc:sldMk cId="3148468642" sldId="266"/>
            <ac:spMk id="5" creationId="{F1E9614F-8863-E227-50CB-D427EBC4A6B5}"/>
          </ac:spMkLst>
        </pc:spChg>
        <pc:spChg chg="add mod">
          <ac:chgData name="Ethan Thomas (2416742)" userId="S::2416742@student.uwtsd.ac.uk::5e60de75-de7f-45bb-b6ce-fe4f842938d1" providerId="AD" clId="Web-{671A5323-8FE5-60A6-475C-BCF77EA95897}" dt="2025-04-10T09:55:15.100" v="176" actId="1076"/>
          <ac:spMkLst>
            <pc:docMk/>
            <pc:sldMk cId="3148468642" sldId="266"/>
            <ac:spMk id="7" creationId="{A0CD5433-79AE-E08D-2D0D-764716982081}"/>
          </ac:spMkLst>
        </pc:spChg>
        <pc:spChg chg="add">
          <ac:chgData name="Ethan Thomas (2416742)" userId="S::2416742@student.uwtsd.ac.uk::5e60de75-de7f-45bb-b6ce-fe4f842938d1" providerId="AD" clId="Web-{671A5323-8FE5-60A6-475C-BCF77EA95897}" dt="2025-04-10T09:54:48.099" v="168"/>
          <ac:spMkLst>
            <pc:docMk/>
            <pc:sldMk cId="3148468642" sldId="266"/>
            <ac:spMk id="9" creationId="{5BB3780B-63EB-450D-A804-D6AA12F98E0B}"/>
          </ac:spMkLst>
        </pc:spChg>
        <pc:spChg chg="add">
          <ac:chgData name="Ethan Thomas (2416742)" userId="S::2416742@student.uwtsd.ac.uk::5e60de75-de7f-45bb-b6ce-fe4f842938d1" providerId="AD" clId="Web-{671A5323-8FE5-60A6-475C-BCF77EA95897}" dt="2025-04-10T09:54:48.099" v="168"/>
          <ac:spMkLst>
            <pc:docMk/>
            <pc:sldMk cId="3148468642" sldId="266"/>
            <ac:spMk id="11" creationId="{FE0847A5-A329-48CD-B3A7-3892FF6DA78F}"/>
          </ac:spMkLst>
        </pc:spChg>
        <pc:picChg chg="add mod">
          <ac:chgData name="Ethan Thomas (2416742)" userId="S::2416742@student.uwtsd.ac.uk::5e60de75-de7f-45bb-b6ce-fe4f842938d1" providerId="AD" clId="Web-{671A5323-8FE5-60A6-475C-BCF77EA95897}" dt="2025-04-10T09:54:48.099" v="168"/>
          <ac:picMkLst>
            <pc:docMk/>
            <pc:sldMk cId="3148468642" sldId="266"/>
            <ac:picMk id="4" creationId="{B38C03AD-2A2A-851D-2175-C1B2D78E8773}"/>
          </ac:picMkLst>
        </pc:picChg>
      </pc:sldChg>
      <pc:sldChg chg="addSp modSp new mod setBg">
        <pc:chgData name="Ethan Thomas (2416742)" userId="S::2416742@student.uwtsd.ac.uk::5e60de75-de7f-45bb-b6ce-fe4f842938d1" providerId="AD" clId="Web-{671A5323-8FE5-60A6-475C-BCF77EA95897}" dt="2025-04-10T10:00:31.253" v="191" actId="1076"/>
        <pc:sldMkLst>
          <pc:docMk/>
          <pc:sldMk cId="4116504395" sldId="267"/>
        </pc:sldMkLst>
        <pc:spChg chg="mod">
          <ac:chgData name="Ethan Thomas (2416742)" userId="S::2416742@student.uwtsd.ac.uk::5e60de75-de7f-45bb-b6ce-fe4f842938d1" providerId="AD" clId="Web-{671A5323-8FE5-60A6-475C-BCF77EA95897}" dt="2025-04-10T10:00:08.018" v="187"/>
          <ac:spMkLst>
            <pc:docMk/>
            <pc:sldMk cId="4116504395" sldId="267"/>
            <ac:spMk id="2" creationId="{4E707ACF-41F1-402F-B69D-38BAFAAD2DE6}"/>
          </ac:spMkLst>
        </pc:spChg>
        <pc:spChg chg="mod">
          <ac:chgData name="Ethan Thomas (2416742)" userId="S::2416742@student.uwtsd.ac.uk::5e60de75-de7f-45bb-b6ce-fe4f842938d1" providerId="AD" clId="Web-{671A5323-8FE5-60A6-475C-BCF77EA95897}" dt="2025-04-10T10:00:08.018" v="187"/>
          <ac:spMkLst>
            <pc:docMk/>
            <pc:sldMk cId="4116504395" sldId="267"/>
            <ac:spMk id="3" creationId="{F9459A03-29FD-2482-3B77-90EAD349D6B4}"/>
          </ac:spMkLst>
        </pc:spChg>
        <pc:spChg chg="add mod">
          <ac:chgData name="Ethan Thomas (2416742)" userId="S::2416742@student.uwtsd.ac.uk::5e60de75-de7f-45bb-b6ce-fe4f842938d1" providerId="AD" clId="Web-{671A5323-8FE5-60A6-475C-BCF77EA95897}" dt="2025-04-10T10:00:31.253" v="191" actId="1076"/>
          <ac:spMkLst>
            <pc:docMk/>
            <pc:sldMk cId="4116504395" sldId="267"/>
            <ac:spMk id="5" creationId="{875C01EA-EC7E-AD66-889D-F4F59F14809C}"/>
          </ac:spMkLst>
        </pc:spChg>
        <pc:spChg chg="add">
          <ac:chgData name="Ethan Thomas (2416742)" userId="S::2416742@student.uwtsd.ac.uk::5e60de75-de7f-45bb-b6ce-fe4f842938d1" providerId="AD" clId="Web-{671A5323-8FE5-60A6-475C-BCF77EA95897}" dt="2025-04-10T10:00:08.018" v="187"/>
          <ac:spMkLst>
            <pc:docMk/>
            <pc:sldMk cId="4116504395" sldId="267"/>
            <ac:spMk id="9" creationId="{5BB3780B-63EB-450D-A804-D6AA12F98E0B}"/>
          </ac:spMkLst>
        </pc:spChg>
        <pc:spChg chg="add">
          <ac:chgData name="Ethan Thomas (2416742)" userId="S::2416742@student.uwtsd.ac.uk::5e60de75-de7f-45bb-b6ce-fe4f842938d1" providerId="AD" clId="Web-{671A5323-8FE5-60A6-475C-BCF77EA95897}" dt="2025-04-10T10:00:08.018" v="187"/>
          <ac:spMkLst>
            <pc:docMk/>
            <pc:sldMk cId="4116504395" sldId="267"/>
            <ac:spMk id="11" creationId="{FE0847A5-A329-48CD-B3A7-3892FF6DA78F}"/>
          </ac:spMkLst>
        </pc:spChg>
        <pc:picChg chg="add mod">
          <ac:chgData name="Ethan Thomas (2416742)" userId="S::2416742@student.uwtsd.ac.uk::5e60de75-de7f-45bb-b6ce-fe4f842938d1" providerId="AD" clId="Web-{671A5323-8FE5-60A6-475C-BCF77EA95897}" dt="2025-04-10T10:00:08.018" v="187"/>
          <ac:picMkLst>
            <pc:docMk/>
            <pc:sldMk cId="4116504395" sldId="267"/>
            <ac:picMk id="4" creationId="{A17D570B-2783-03F9-A401-81D6ABF1EC43}"/>
          </ac:picMkLst>
        </pc:picChg>
      </pc:sldChg>
    </pc:docChg>
  </pc:docChgLst>
  <pc:docChgLst>
    <pc:chgData name="Ethan Thomas (2416742)" userId="S::2416742@student.uwtsd.ac.uk::5e60de75-de7f-45bb-b6ce-fe4f842938d1" providerId="AD" clId="Web-{C16D4557-E932-49C4-8060-3A3385CFCAA8}"/>
    <pc:docChg chg="addSld modSld sldOrd addMainMaster delMainMaster">
      <pc:chgData name="Ethan Thomas (2416742)" userId="S::2416742@student.uwtsd.ac.uk::5e60de75-de7f-45bb-b6ce-fe4f842938d1" providerId="AD" clId="Web-{C16D4557-E932-49C4-8060-3A3385CFCAA8}" dt="2025-04-07T14:08:49.305" v="1379" actId="14100"/>
      <pc:docMkLst>
        <pc:docMk/>
      </pc:docMkLst>
      <pc:sldChg chg="addSp delSp modSp mod setBg modClrScheme setClrOvrMap chgLayout">
        <pc:chgData name="Ethan Thomas (2416742)" userId="S::2416742@student.uwtsd.ac.uk::5e60de75-de7f-45bb-b6ce-fe4f842938d1" providerId="AD" clId="Web-{C16D4557-E932-49C4-8060-3A3385CFCAA8}" dt="2025-04-07T08:11:07.323" v="74" actId="20577"/>
        <pc:sldMkLst>
          <pc:docMk/>
          <pc:sldMk cId="109857222" sldId="256"/>
        </pc:sldMkLst>
        <pc:spChg chg="mod">
          <ac:chgData name="Ethan Thomas (2416742)" userId="S::2416742@student.uwtsd.ac.uk::5e60de75-de7f-45bb-b6ce-fe4f842938d1" providerId="AD" clId="Web-{C16D4557-E932-49C4-8060-3A3385CFCAA8}" dt="2025-04-07T08:09:02.210" v="2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than Thomas (2416742)" userId="S::2416742@student.uwtsd.ac.uk::5e60de75-de7f-45bb-b6ce-fe4f842938d1" providerId="AD" clId="Web-{C16D4557-E932-49C4-8060-3A3385CFCAA8}" dt="2025-04-07T08:11:07.323" v="74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Ethan Thomas (2416742)" userId="S::2416742@student.uwtsd.ac.uk::5e60de75-de7f-45bb-b6ce-fe4f842938d1" providerId="AD" clId="Web-{C16D4557-E932-49C4-8060-3A3385CFCAA8}" dt="2025-04-07T08:09:50.649" v="34"/>
          <ac:spMkLst>
            <pc:docMk/>
            <pc:sldMk cId="109857222" sldId="256"/>
            <ac:spMk id="33" creationId="{0149A9F6-B857-488C-AC3A-007B78165715}"/>
          </ac:spMkLst>
        </pc:spChg>
        <pc:spChg chg="add">
          <ac:chgData name="Ethan Thomas (2416742)" userId="S::2416742@student.uwtsd.ac.uk::5e60de75-de7f-45bb-b6ce-fe4f842938d1" providerId="AD" clId="Web-{C16D4557-E932-49C4-8060-3A3385CFCAA8}" dt="2025-04-07T08:09:50.649" v="34"/>
          <ac:spMkLst>
            <pc:docMk/>
            <pc:sldMk cId="109857222" sldId="256"/>
            <ac:spMk id="35" creationId="{249EFD05-C377-44BE-91F0-1D17C1D9BF60}"/>
          </ac:spMkLst>
        </pc:spChg>
        <pc:grpChg chg="add">
          <ac:chgData name="Ethan Thomas (2416742)" userId="S::2416742@student.uwtsd.ac.uk::5e60de75-de7f-45bb-b6ce-fe4f842938d1" providerId="AD" clId="Web-{C16D4557-E932-49C4-8060-3A3385CFCAA8}" dt="2025-04-07T08:09:50.649" v="34"/>
          <ac:grpSpMkLst>
            <pc:docMk/>
            <pc:sldMk cId="109857222" sldId="256"/>
            <ac:grpSpMk id="37" creationId="{F2FD01A0-E6FF-41CD-AEBD-279232B90D43}"/>
          </ac:grpSpMkLst>
        </pc:grpChg>
        <pc:grpChg chg="add">
          <ac:chgData name="Ethan Thomas (2416742)" userId="S::2416742@student.uwtsd.ac.uk::5e60de75-de7f-45bb-b6ce-fe4f842938d1" providerId="AD" clId="Web-{C16D4557-E932-49C4-8060-3A3385CFCAA8}" dt="2025-04-07T08:09:50.649" v="34"/>
          <ac:grpSpMkLst>
            <pc:docMk/>
            <pc:sldMk cId="109857222" sldId="256"/>
            <ac:grpSpMk id="42" creationId="{3C9AA14C-80A4-427C-A911-28CD20C56E5E}"/>
          </ac:grpSpMkLst>
        </pc:grpChg>
        <pc:picChg chg="add mod">
          <ac:chgData name="Ethan Thomas (2416742)" userId="S::2416742@student.uwtsd.ac.uk::5e60de75-de7f-45bb-b6ce-fe4f842938d1" providerId="AD" clId="Web-{C16D4557-E932-49C4-8060-3A3385CFCAA8}" dt="2025-04-07T08:09:50.649" v="34"/>
          <ac:picMkLst>
            <pc:docMk/>
            <pc:sldMk cId="109857222" sldId="256"/>
            <ac:picMk id="5" creationId="{7EEC19FC-7B7F-F1E3-BF52-296A41458381}"/>
          </ac:picMkLst>
        </pc:picChg>
      </pc:sldChg>
      <pc:sldChg chg="addSp delSp modSp new mod setBg">
        <pc:chgData name="Ethan Thomas (2416742)" userId="S::2416742@student.uwtsd.ac.uk::5e60de75-de7f-45bb-b6ce-fe4f842938d1" providerId="AD" clId="Web-{C16D4557-E932-49C4-8060-3A3385CFCAA8}" dt="2025-04-07T08:43:04.018" v="202" actId="1076"/>
        <pc:sldMkLst>
          <pc:docMk/>
          <pc:sldMk cId="1449541362" sldId="257"/>
        </pc:sldMkLst>
        <pc:spChg chg="mod">
          <ac:chgData name="Ethan Thomas (2416742)" userId="S::2416742@student.uwtsd.ac.uk::5e60de75-de7f-45bb-b6ce-fe4f842938d1" providerId="AD" clId="Web-{C16D4557-E932-49C4-8060-3A3385CFCAA8}" dt="2025-04-07T08:42:28.657" v="197"/>
          <ac:spMkLst>
            <pc:docMk/>
            <pc:sldMk cId="1449541362" sldId="257"/>
            <ac:spMk id="2" creationId="{C0B15BD4-EB59-9F38-8694-75397F00F510}"/>
          </ac:spMkLst>
        </pc:spChg>
        <pc:spChg chg="add mod">
          <ac:chgData name="Ethan Thomas (2416742)" userId="S::2416742@student.uwtsd.ac.uk::5e60de75-de7f-45bb-b6ce-fe4f842938d1" providerId="AD" clId="Web-{C16D4557-E932-49C4-8060-3A3385CFCAA8}" dt="2025-04-07T08:43:04.018" v="202" actId="1076"/>
          <ac:spMkLst>
            <pc:docMk/>
            <pc:sldMk cId="1449541362" sldId="257"/>
            <ac:spMk id="6" creationId="{14B31260-646C-4DC2-1387-6DFC85E8C8E3}"/>
          </ac:spMkLst>
        </pc:spChg>
        <pc:spChg chg="add mod">
          <ac:chgData name="Ethan Thomas (2416742)" userId="S::2416742@student.uwtsd.ac.uk::5e60de75-de7f-45bb-b6ce-fe4f842938d1" providerId="AD" clId="Web-{C16D4557-E932-49C4-8060-3A3385CFCAA8}" dt="2025-04-07T08:42:28.657" v="197"/>
          <ac:spMkLst>
            <pc:docMk/>
            <pc:sldMk cId="1449541362" sldId="257"/>
            <ac:spMk id="30" creationId="{C3A9501F-0A94-4B36-80DF-B4D256609971}"/>
          </ac:spMkLst>
        </pc:spChg>
        <pc:spChg chg="add">
          <ac:chgData name="Ethan Thomas (2416742)" userId="S::2416742@student.uwtsd.ac.uk::5e60de75-de7f-45bb-b6ce-fe4f842938d1" providerId="AD" clId="Web-{C16D4557-E932-49C4-8060-3A3385CFCAA8}" dt="2025-04-07T08:42:28.657" v="197"/>
          <ac:spMkLst>
            <pc:docMk/>
            <pc:sldMk cId="1449541362" sldId="257"/>
            <ac:spMk id="35" creationId="{5BB3780B-63EB-450D-A804-D6AA12F98E0B}"/>
          </ac:spMkLst>
        </pc:spChg>
        <pc:spChg chg="add">
          <ac:chgData name="Ethan Thomas (2416742)" userId="S::2416742@student.uwtsd.ac.uk::5e60de75-de7f-45bb-b6ce-fe4f842938d1" providerId="AD" clId="Web-{C16D4557-E932-49C4-8060-3A3385CFCAA8}" dt="2025-04-07T08:42:28.657" v="197"/>
          <ac:spMkLst>
            <pc:docMk/>
            <pc:sldMk cId="1449541362" sldId="257"/>
            <ac:spMk id="37" creationId="{FE0847A5-A329-48CD-B3A7-3892FF6DA78F}"/>
          </ac:spMkLst>
        </pc:spChg>
        <pc:picChg chg="add mod">
          <ac:chgData name="Ethan Thomas (2416742)" userId="S::2416742@student.uwtsd.ac.uk::5e60de75-de7f-45bb-b6ce-fe4f842938d1" providerId="AD" clId="Web-{C16D4557-E932-49C4-8060-3A3385CFCAA8}" dt="2025-04-07T08:42:28.657" v="197"/>
          <ac:picMkLst>
            <pc:docMk/>
            <pc:sldMk cId="1449541362" sldId="257"/>
            <ac:picMk id="4" creationId="{6C2C43B9-9864-2F48-1B39-F08C800687FB}"/>
          </ac:picMkLst>
        </pc:picChg>
      </pc:sldChg>
      <pc:sldChg chg="modSp new">
        <pc:chgData name="Ethan Thomas (2416742)" userId="S::2416742@student.uwtsd.ac.uk::5e60de75-de7f-45bb-b6ce-fe4f842938d1" providerId="AD" clId="Web-{C16D4557-E932-49C4-8060-3A3385CFCAA8}" dt="2025-04-07T09:31:43.867" v="312" actId="20577"/>
        <pc:sldMkLst>
          <pc:docMk/>
          <pc:sldMk cId="1581717346" sldId="258"/>
        </pc:sldMkLst>
        <pc:spChg chg="mod">
          <ac:chgData name="Ethan Thomas (2416742)" userId="S::2416742@student.uwtsd.ac.uk::5e60de75-de7f-45bb-b6ce-fe4f842938d1" providerId="AD" clId="Web-{C16D4557-E932-49C4-8060-3A3385CFCAA8}" dt="2025-04-07T08:45:10.381" v="208" actId="14100"/>
          <ac:spMkLst>
            <pc:docMk/>
            <pc:sldMk cId="1581717346" sldId="258"/>
            <ac:spMk id="2" creationId="{E6DB193A-F8C0-6332-CBEE-44FB3B08F18D}"/>
          </ac:spMkLst>
        </pc:spChg>
        <pc:spChg chg="mod">
          <ac:chgData name="Ethan Thomas (2416742)" userId="S::2416742@student.uwtsd.ac.uk::5e60de75-de7f-45bb-b6ce-fe4f842938d1" providerId="AD" clId="Web-{C16D4557-E932-49C4-8060-3A3385CFCAA8}" dt="2025-04-07T09:31:43.867" v="312" actId="20577"/>
          <ac:spMkLst>
            <pc:docMk/>
            <pc:sldMk cId="1581717346" sldId="258"/>
            <ac:spMk id="3" creationId="{157C74CB-2BA6-8B46-D945-3CC09603268B}"/>
          </ac:spMkLst>
        </pc:spChg>
      </pc:sldChg>
      <pc:sldChg chg="modSp new">
        <pc:chgData name="Ethan Thomas (2416742)" userId="S::2416742@student.uwtsd.ac.uk::5e60de75-de7f-45bb-b6ce-fe4f842938d1" providerId="AD" clId="Web-{C16D4557-E932-49C4-8060-3A3385CFCAA8}" dt="2025-04-07T10:33:13.928" v="462" actId="20577"/>
        <pc:sldMkLst>
          <pc:docMk/>
          <pc:sldMk cId="3636534591" sldId="259"/>
        </pc:sldMkLst>
        <pc:spChg chg="mod">
          <ac:chgData name="Ethan Thomas (2416742)" userId="S::2416742@student.uwtsd.ac.uk::5e60de75-de7f-45bb-b6ce-fe4f842938d1" providerId="AD" clId="Web-{C16D4557-E932-49C4-8060-3A3385CFCAA8}" dt="2025-04-07T09:32:30.884" v="321" actId="20577"/>
          <ac:spMkLst>
            <pc:docMk/>
            <pc:sldMk cId="3636534591" sldId="259"/>
            <ac:spMk id="2" creationId="{6D8BD3DA-9F8E-A0F3-7C81-5316B0A7F0A3}"/>
          </ac:spMkLst>
        </pc:spChg>
        <pc:spChg chg="mod">
          <ac:chgData name="Ethan Thomas (2416742)" userId="S::2416742@student.uwtsd.ac.uk::5e60de75-de7f-45bb-b6ce-fe4f842938d1" providerId="AD" clId="Web-{C16D4557-E932-49C4-8060-3A3385CFCAA8}" dt="2025-04-07T10:33:13.928" v="462" actId="20577"/>
          <ac:spMkLst>
            <pc:docMk/>
            <pc:sldMk cId="3636534591" sldId="259"/>
            <ac:spMk id="3" creationId="{F934FD93-ECD6-C26B-338D-F05A850B3D8E}"/>
          </ac:spMkLst>
        </pc:spChg>
      </pc:sldChg>
      <pc:sldChg chg="modSp new">
        <pc:chgData name="Ethan Thomas (2416742)" userId="S::2416742@student.uwtsd.ac.uk::5e60de75-de7f-45bb-b6ce-fe4f842938d1" providerId="AD" clId="Web-{C16D4557-E932-49C4-8060-3A3385CFCAA8}" dt="2025-04-07T11:52:43.694" v="787" actId="20577"/>
        <pc:sldMkLst>
          <pc:docMk/>
          <pc:sldMk cId="1271451234" sldId="260"/>
        </pc:sldMkLst>
        <pc:spChg chg="mod">
          <ac:chgData name="Ethan Thomas (2416742)" userId="S::2416742@student.uwtsd.ac.uk::5e60de75-de7f-45bb-b6ce-fe4f842938d1" providerId="AD" clId="Web-{C16D4557-E932-49C4-8060-3A3385CFCAA8}" dt="2025-04-07T10:38:38.451" v="474" actId="20577"/>
          <ac:spMkLst>
            <pc:docMk/>
            <pc:sldMk cId="1271451234" sldId="260"/>
            <ac:spMk id="2" creationId="{5D6C14A3-2B8C-08D1-2A6E-EC8D984B7818}"/>
          </ac:spMkLst>
        </pc:spChg>
        <pc:spChg chg="mod">
          <ac:chgData name="Ethan Thomas (2416742)" userId="S::2416742@student.uwtsd.ac.uk::5e60de75-de7f-45bb-b6ce-fe4f842938d1" providerId="AD" clId="Web-{C16D4557-E932-49C4-8060-3A3385CFCAA8}" dt="2025-04-07T11:52:43.694" v="787" actId="20577"/>
          <ac:spMkLst>
            <pc:docMk/>
            <pc:sldMk cId="1271451234" sldId="260"/>
            <ac:spMk id="3" creationId="{5198696F-E100-CADA-5AA3-4251F9466ED9}"/>
          </ac:spMkLst>
        </pc:spChg>
      </pc:sldChg>
      <pc:sldChg chg="modSp new ord">
        <pc:chgData name="Ethan Thomas (2416742)" userId="S::2416742@student.uwtsd.ac.uk::5e60de75-de7f-45bb-b6ce-fe4f842938d1" providerId="AD" clId="Web-{C16D4557-E932-49C4-8060-3A3385CFCAA8}" dt="2025-04-07T12:56:08.350" v="934" actId="20577"/>
        <pc:sldMkLst>
          <pc:docMk/>
          <pc:sldMk cId="848129885" sldId="261"/>
        </pc:sldMkLst>
        <pc:spChg chg="mod">
          <ac:chgData name="Ethan Thomas (2416742)" userId="S::2416742@student.uwtsd.ac.uk::5e60de75-de7f-45bb-b6ce-fe4f842938d1" providerId="AD" clId="Web-{C16D4557-E932-49C4-8060-3A3385CFCAA8}" dt="2025-04-07T11:53:22.711" v="794" actId="20577"/>
          <ac:spMkLst>
            <pc:docMk/>
            <pc:sldMk cId="848129885" sldId="261"/>
            <ac:spMk id="2" creationId="{A504D585-7127-7446-5A91-D87C88C97D5F}"/>
          </ac:spMkLst>
        </pc:spChg>
        <pc:spChg chg="mod">
          <ac:chgData name="Ethan Thomas (2416742)" userId="S::2416742@student.uwtsd.ac.uk::5e60de75-de7f-45bb-b6ce-fe4f842938d1" providerId="AD" clId="Web-{C16D4557-E932-49C4-8060-3A3385CFCAA8}" dt="2025-04-07T12:56:08.350" v="934" actId="20577"/>
          <ac:spMkLst>
            <pc:docMk/>
            <pc:sldMk cId="848129885" sldId="261"/>
            <ac:spMk id="3" creationId="{125852AE-5E37-B541-3619-2B6DA630105E}"/>
          </ac:spMkLst>
        </pc:spChg>
      </pc:sldChg>
      <pc:sldChg chg="addSp delSp modSp new">
        <pc:chgData name="Ethan Thomas (2416742)" userId="S::2416742@student.uwtsd.ac.uk::5e60de75-de7f-45bb-b6ce-fe4f842938d1" providerId="AD" clId="Web-{C16D4557-E932-49C4-8060-3A3385CFCAA8}" dt="2025-04-07T13:41:08.922" v="1108" actId="20577"/>
        <pc:sldMkLst>
          <pc:docMk/>
          <pc:sldMk cId="2160009573" sldId="262"/>
        </pc:sldMkLst>
        <pc:spChg chg="mod">
          <ac:chgData name="Ethan Thomas (2416742)" userId="S::2416742@student.uwtsd.ac.uk::5e60de75-de7f-45bb-b6ce-fe4f842938d1" providerId="AD" clId="Web-{C16D4557-E932-49C4-8060-3A3385CFCAA8}" dt="2025-04-07T12:56:18.538" v="944" actId="20577"/>
          <ac:spMkLst>
            <pc:docMk/>
            <pc:sldMk cId="2160009573" sldId="262"/>
            <ac:spMk id="2" creationId="{99065135-8DB0-D64E-7D2D-D0E4BFEF833E}"/>
          </ac:spMkLst>
        </pc:spChg>
        <pc:spChg chg="add mod">
          <ac:chgData name="Ethan Thomas (2416742)" userId="S::2416742@student.uwtsd.ac.uk::5e60de75-de7f-45bb-b6ce-fe4f842938d1" providerId="AD" clId="Web-{C16D4557-E932-49C4-8060-3A3385CFCAA8}" dt="2025-04-07T13:41:08.922" v="1108" actId="20577"/>
          <ac:spMkLst>
            <pc:docMk/>
            <pc:sldMk cId="2160009573" sldId="262"/>
            <ac:spMk id="6" creationId="{1D186090-8ACF-AC9A-DB36-E8F839FE1313}"/>
          </ac:spMkLst>
        </pc:spChg>
        <pc:picChg chg="add mod ord">
          <ac:chgData name="Ethan Thomas (2416742)" userId="S::2416742@student.uwtsd.ac.uk::5e60de75-de7f-45bb-b6ce-fe4f842938d1" providerId="AD" clId="Web-{C16D4557-E932-49C4-8060-3A3385CFCAA8}" dt="2025-04-07T13:14:45.121" v="951" actId="1076"/>
          <ac:picMkLst>
            <pc:docMk/>
            <pc:sldMk cId="2160009573" sldId="262"/>
            <ac:picMk id="4" creationId="{061EAB7F-0637-FD8E-B489-6DF64EED302E}"/>
          </ac:picMkLst>
        </pc:picChg>
      </pc:sldChg>
      <pc:sldChg chg="addSp modSp new">
        <pc:chgData name="Ethan Thomas (2416742)" userId="S::2416742@student.uwtsd.ac.uk::5e60de75-de7f-45bb-b6ce-fe4f842938d1" providerId="AD" clId="Web-{C16D4557-E932-49C4-8060-3A3385CFCAA8}" dt="2025-04-07T14:03:07.293" v="1373" actId="20577"/>
        <pc:sldMkLst>
          <pc:docMk/>
          <pc:sldMk cId="2385003068" sldId="263"/>
        </pc:sldMkLst>
        <pc:spChg chg="mod">
          <ac:chgData name="Ethan Thomas (2416742)" userId="S::2416742@student.uwtsd.ac.uk::5e60de75-de7f-45bb-b6ce-fe4f842938d1" providerId="AD" clId="Web-{C16D4557-E932-49C4-8060-3A3385CFCAA8}" dt="2025-04-07T13:41:25.376" v="1120" actId="20577"/>
          <ac:spMkLst>
            <pc:docMk/>
            <pc:sldMk cId="2385003068" sldId="263"/>
            <ac:spMk id="2" creationId="{330E3BF4-F949-E53A-F1F7-90B3506B27D7}"/>
          </ac:spMkLst>
        </pc:spChg>
        <pc:spChg chg="mod">
          <ac:chgData name="Ethan Thomas (2416742)" userId="S::2416742@student.uwtsd.ac.uk::5e60de75-de7f-45bb-b6ce-fe4f842938d1" providerId="AD" clId="Web-{C16D4557-E932-49C4-8060-3A3385CFCAA8}" dt="2025-04-07T14:02:34.933" v="1364" actId="14100"/>
          <ac:spMkLst>
            <pc:docMk/>
            <pc:sldMk cId="2385003068" sldId="263"/>
            <ac:spMk id="3" creationId="{DD1FB5F2-E9F8-0165-528A-F795F04981B6}"/>
          </ac:spMkLst>
        </pc:spChg>
        <pc:spChg chg="add mod">
          <ac:chgData name="Ethan Thomas (2416742)" userId="S::2416742@student.uwtsd.ac.uk::5e60de75-de7f-45bb-b6ce-fe4f842938d1" providerId="AD" clId="Web-{C16D4557-E932-49C4-8060-3A3385CFCAA8}" dt="2025-04-07T14:03:07.293" v="1373" actId="20577"/>
          <ac:spMkLst>
            <pc:docMk/>
            <pc:sldMk cId="2385003068" sldId="263"/>
            <ac:spMk id="4" creationId="{896871DB-A6A3-729B-475E-ED3DD9448219}"/>
          </ac:spMkLst>
        </pc:spChg>
      </pc:sldChg>
      <pc:sldChg chg="modSp new">
        <pc:chgData name="Ethan Thomas (2416742)" userId="S::2416742@student.uwtsd.ac.uk::5e60de75-de7f-45bb-b6ce-fe4f842938d1" providerId="AD" clId="Web-{C16D4557-E932-49C4-8060-3A3385CFCAA8}" dt="2025-04-07T14:08:49.305" v="1379" actId="14100"/>
        <pc:sldMkLst>
          <pc:docMk/>
          <pc:sldMk cId="3941843831" sldId="264"/>
        </pc:sldMkLst>
        <pc:spChg chg="mod">
          <ac:chgData name="Ethan Thomas (2416742)" userId="S::2416742@student.uwtsd.ac.uk::5e60de75-de7f-45bb-b6ce-fe4f842938d1" providerId="AD" clId="Web-{C16D4557-E932-49C4-8060-3A3385CFCAA8}" dt="2025-04-07T14:08:49.305" v="1379" actId="14100"/>
          <ac:spMkLst>
            <pc:docMk/>
            <pc:sldMk cId="3941843831" sldId="264"/>
            <ac:spMk id="2" creationId="{E8CBD9DB-9D77-879D-38D6-70945EE93938}"/>
          </ac:spMkLst>
        </pc:spChg>
      </pc:sldChg>
      <pc:sldMasterChg chg="del delSldLayout">
        <pc:chgData name="Ethan Thomas (2416742)" userId="S::2416742@student.uwtsd.ac.uk::5e60de75-de7f-45bb-b6ce-fe4f842938d1" providerId="AD" clId="Web-{C16D4557-E932-49C4-8060-3A3385CFCAA8}" dt="2025-04-07T08:08:31.365" v="17"/>
        <pc:sldMasterMkLst>
          <pc:docMk/>
          <pc:sldMasterMk cId="2460954070" sldId="2147483660"/>
        </pc:sldMasterMkLst>
        <pc:sldLayoutChg chg="del">
          <pc:chgData name="Ethan Thomas (2416742)" userId="S::2416742@student.uwtsd.ac.uk::5e60de75-de7f-45bb-b6ce-fe4f842938d1" providerId="AD" clId="Web-{C16D4557-E932-49C4-8060-3A3385CFCAA8}" dt="2025-04-07T08:08:31.365" v="17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Ethan Thomas (2416742)" userId="S::2416742@student.uwtsd.ac.uk::5e60de75-de7f-45bb-b6ce-fe4f842938d1" providerId="AD" clId="Web-{C16D4557-E932-49C4-8060-3A3385CFCAA8}" dt="2025-04-07T08:08:31.365" v="17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Ethan Thomas (2416742)" userId="S::2416742@student.uwtsd.ac.uk::5e60de75-de7f-45bb-b6ce-fe4f842938d1" providerId="AD" clId="Web-{C16D4557-E932-49C4-8060-3A3385CFCAA8}" dt="2025-04-07T08:08:31.365" v="17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Ethan Thomas (2416742)" userId="S::2416742@student.uwtsd.ac.uk::5e60de75-de7f-45bb-b6ce-fe4f842938d1" providerId="AD" clId="Web-{C16D4557-E932-49C4-8060-3A3385CFCAA8}" dt="2025-04-07T08:08:31.365" v="17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Ethan Thomas (2416742)" userId="S::2416742@student.uwtsd.ac.uk::5e60de75-de7f-45bb-b6ce-fe4f842938d1" providerId="AD" clId="Web-{C16D4557-E932-49C4-8060-3A3385CFCAA8}" dt="2025-04-07T08:08:31.365" v="17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Ethan Thomas (2416742)" userId="S::2416742@student.uwtsd.ac.uk::5e60de75-de7f-45bb-b6ce-fe4f842938d1" providerId="AD" clId="Web-{C16D4557-E932-49C4-8060-3A3385CFCAA8}" dt="2025-04-07T08:08:31.365" v="1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Ethan Thomas (2416742)" userId="S::2416742@student.uwtsd.ac.uk::5e60de75-de7f-45bb-b6ce-fe4f842938d1" providerId="AD" clId="Web-{C16D4557-E932-49C4-8060-3A3385CFCAA8}" dt="2025-04-07T08:08:31.365" v="17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Ethan Thomas (2416742)" userId="S::2416742@student.uwtsd.ac.uk::5e60de75-de7f-45bb-b6ce-fe4f842938d1" providerId="AD" clId="Web-{C16D4557-E932-49C4-8060-3A3385CFCAA8}" dt="2025-04-07T08:08:31.365" v="17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Ethan Thomas (2416742)" userId="S::2416742@student.uwtsd.ac.uk::5e60de75-de7f-45bb-b6ce-fe4f842938d1" providerId="AD" clId="Web-{C16D4557-E932-49C4-8060-3A3385CFCAA8}" dt="2025-04-07T08:08:31.365" v="17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Ethan Thomas (2416742)" userId="S::2416742@student.uwtsd.ac.uk::5e60de75-de7f-45bb-b6ce-fe4f842938d1" providerId="AD" clId="Web-{C16D4557-E932-49C4-8060-3A3385CFCAA8}" dt="2025-04-07T08:08:31.365" v="17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Ethan Thomas (2416742)" userId="S::2416742@student.uwtsd.ac.uk::5e60de75-de7f-45bb-b6ce-fe4f842938d1" providerId="AD" clId="Web-{C16D4557-E932-49C4-8060-3A3385CFCAA8}" dt="2025-04-07T08:08:31.365" v="1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Ethan Thomas (2416742)" userId="S::2416742@student.uwtsd.ac.uk::5e60de75-de7f-45bb-b6ce-fe4f842938d1" providerId="AD" clId="Web-{C16D4557-E932-49C4-8060-3A3385CFCAA8}" dt="2025-04-07T08:08:46.928" v="19"/>
        <pc:sldMasterMkLst>
          <pc:docMk/>
          <pc:sldMasterMk cId="3293558208" sldId="2147483708"/>
        </pc:sldMasterMkLst>
        <pc:sldLayoutChg chg="add del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293558208" sldId="2147483708"/>
            <pc:sldLayoutMk cId="3577690290" sldId="2147483697"/>
          </pc:sldLayoutMkLst>
        </pc:sldLayoutChg>
        <pc:sldLayoutChg chg="add del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293558208" sldId="2147483708"/>
            <pc:sldLayoutMk cId="2280075256" sldId="2147483698"/>
          </pc:sldLayoutMkLst>
        </pc:sldLayoutChg>
        <pc:sldLayoutChg chg="add del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293558208" sldId="2147483708"/>
            <pc:sldLayoutMk cId="3962093537" sldId="2147483699"/>
          </pc:sldLayoutMkLst>
        </pc:sldLayoutChg>
        <pc:sldLayoutChg chg="add del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293558208" sldId="2147483708"/>
            <pc:sldLayoutMk cId="2286772777" sldId="2147483700"/>
          </pc:sldLayoutMkLst>
        </pc:sldLayoutChg>
        <pc:sldLayoutChg chg="add del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293558208" sldId="2147483708"/>
            <pc:sldLayoutMk cId="1152743089" sldId="2147483701"/>
          </pc:sldLayoutMkLst>
        </pc:sldLayoutChg>
        <pc:sldLayoutChg chg="add del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293558208" sldId="2147483708"/>
            <pc:sldLayoutMk cId="497356748" sldId="2147483702"/>
          </pc:sldLayoutMkLst>
        </pc:sldLayoutChg>
        <pc:sldLayoutChg chg="add del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293558208" sldId="2147483708"/>
            <pc:sldLayoutMk cId="822067064" sldId="2147483703"/>
          </pc:sldLayoutMkLst>
        </pc:sldLayoutChg>
        <pc:sldLayoutChg chg="add del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293558208" sldId="2147483708"/>
            <pc:sldLayoutMk cId="1510557806" sldId="2147483704"/>
          </pc:sldLayoutMkLst>
        </pc:sldLayoutChg>
        <pc:sldLayoutChg chg="add del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293558208" sldId="2147483708"/>
            <pc:sldLayoutMk cId="4265777719" sldId="2147483705"/>
          </pc:sldLayoutMkLst>
        </pc:sldLayoutChg>
        <pc:sldLayoutChg chg="add del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293558208" sldId="2147483708"/>
            <pc:sldLayoutMk cId="2397036286" sldId="2147483706"/>
          </pc:sldLayoutMkLst>
        </pc:sldLayoutChg>
        <pc:sldLayoutChg chg="add del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293558208" sldId="2147483708"/>
            <pc:sldLayoutMk cId="3030885273" sldId="2147483707"/>
          </pc:sldLayoutMkLst>
        </pc:sldLayoutChg>
      </pc:sldMasterChg>
      <pc:sldMasterChg chg="add addSldLayout">
        <pc:chgData name="Ethan Thomas (2416742)" userId="S::2416742@student.uwtsd.ac.uk::5e60de75-de7f-45bb-b6ce-fe4f842938d1" providerId="AD" clId="Web-{C16D4557-E932-49C4-8060-3A3385CFCAA8}" dt="2025-04-07T08:08:46.928" v="19"/>
        <pc:sldMasterMkLst>
          <pc:docMk/>
          <pc:sldMasterMk cId="301594036" sldId="2147483810"/>
        </pc:sldMasterMkLst>
        <pc:sldLayoutChg chg="add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01594036" sldId="2147483810"/>
            <pc:sldLayoutMk cId="3817601940" sldId="2147483799"/>
          </pc:sldLayoutMkLst>
        </pc:sldLayoutChg>
        <pc:sldLayoutChg chg="add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01594036" sldId="2147483810"/>
            <pc:sldLayoutMk cId="2454753397" sldId="2147483800"/>
          </pc:sldLayoutMkLst>
        </pc:sldLayoutChg>
        <pc:sldLayoutChg chg="add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01594036" sldId="2147483810"/>
            <pc:sldLayoutMk cId="2780482225" sldId="2147483801"/>
          </pc:sldLayoutMkLst>
        </pc:sldLayoutChg>
        <pc:sldLayoutChg chg="add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01594036" sldId="2147483810"/>
            <pc:sldLayoutMk cId="2134538029" sldId="2147483802"/>
          </pc:sldLayoutMkLst>
        </pc:sldLayoutChg>
        <pc:sldLayoutChg chg="add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01594036" sldId="2147483810"/>
            <pc:sldLayoutMk cId="1078685381" sldId="2147483803"/>
          </pc:sldLayoutMkLst>
        </pc:sldLayoutChg>
        <pc:sldLayoutChg chg="add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01594036" sldId="2147483810"/>
            <pc:sldLayoutMk cId="2844082864" sldId="2147483804"/>
          </pc:sldLayoutMkLst>
        </pc:sldLayoutChg>
        <pc:sldLayoutChg chg="add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01594036" sldId="2147483810"/>
            <pc:sldLayoutMk cId="3975045027" sldId="2147483805"/>
          </pc:sldLayoutMkLst>
        </pc:sldLayoutChg>
        <pc:sldLayoutChg chg="add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01594036" sldId="2147483810"/>
            <pc:sldLayoutMk cId="180123101" sldId="2147483806"/>
          </pc:sldLayoutMkLst>
        </pc:sldLayoutChg>
        <pc:sldLayoutChg chg="add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01594036" sldId="2147483810"/>
            <pc:sldLayoutMk cId="3975191600" sldId="2147483807"/>
          </pc:sldLayoutMkLst>
        </pc:sldLayoutChg>
        <pc:sldLayoutChg chg="add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01594036" sldId="2147483810"/>
            <pc:sldLayoutMk cId="3391293351" sldId="2147483808"/>
          </pc:sldLayoutMkLst>
        </pc:sldLayoutChg>
        <pc:sldLayoutChg chg="add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01594036" sldId="2147483810"/>
            <pc:sldLayoutMk cId="3622388121" sldId="2147483809"/>
          </pc:sldLayoutMkLst>
        </pc:sldLayoutChg>
      </pc:sldMasterChg>
    </pc:docChg>
  </pc:docChgLst>
  <pc:docChgLst>
    <pc:chgData name="Ethan Thomas (2416742)" userId="5e60de75-de7f-45bb-b6ce-fe4f842938d1" providerId="ADAL" clId="{16335B84-5081-4C44-8665-27B7160E6BF9}"/>
    <pc:docChg chg="modSld">
      <pc:chgData name="Ethan Thomas (2416742)" userId="5e60de75-de7f-45bb-b6ce-fe4f842938d1" providerId="ADAL" clId="{16335B84-5081-4C44-8665-27B7160E6BF9}" dt="2025-04-12T10:57:54.316" v="53"/>
      <pc:docMkLst>
        <pc:docMk/>
      </pc:docMkLst>
      <pc:sldChg chg="addSp delSp modSp mod modTransition modAnim">
        <pc:chgData name="Ethan Thomas (2416742)" userId="5e60de75-de7f-45bb-b6ce-fe4f842938d1" providerId="ADAL" clId="{16335B84-5081-4C44-8665-27B7160E6BF9}" dt="2025-04-12T10:21:28.152" v="3"/>
        <pc:sldMkLst>
          <pc:docMk/>
          <pc:sldMk cId="109857222" sldId="256"/>
        </pc:sldMkLst>
        <pc:picChg chg="add del mod">
          <ac:chgData name="Ethan Thomas (2416742)" userId="5e60de75-de7f-45bb-b6ce-fe4f842938d1" providerId="ADAL" clId="{16335B84-5081-4C44-8665-27B7160E6BF9}" dt="2025-04-12T10:21:14.721" v="2"/>
          <ac:picMkLst>
            <pc:docMk/>
            <pc:sldMk cId="109857222" sldId="256"/>
            <ac:picMk id="7" creationId="{075E776C-64EF-B58D-B916-AAC9CAA61BA8}"/>
          </ac:picMkLst>
        </pc:picChg>
        <pc:picChg chg="add del mod ord">
          <ac:chgData name="Ethan Thomas (2416742)" userId="5e60de75-de7f-45bb-b6ce-fe4f842938d1" providerId="ADAL" clId="{16335B84-5081-4C44-8665-27B7160E6BF9}" dt="2025-04-12T10:21:28.152" v="3"/>
          <ac:picMkLst>
            <pc:docMk/>
            <pc:sldMk cId="109857222" sldId="256"/>
            <ac:picMk id="11" creationId="{CEC91A49-5909-DE93-FE6F-69B005AD48CE}"/>
          </ac:picMkLst>
        </pc:picChg>
        <pc:picChg chg="add mod">
          <ac:chgData name="Ethan Thomas (2416742)" userId="5e60de75-de7f-45bb-b6ce-fe4f842938d1" providerId="ADAL" clId="{16335B84-5081-4C44-8665-27B7160E6BF9}" dt="2025-04-12T10:21:28.152" v="3"/>
          <ac:picMkLst>
            <pc:docMk/>
            <pc:sldMk cId="109857222" sldId="256"/>
            <ac:picMk id="12" creationId="{91670A96-4E3C-631D-5759-EB9BBF0B9BB6}"/>
          </ac:picMkLst>
        </pc:picChg>
      </pc:sldChg>
      <pc:sldChg chg="addSp modSp">
        <pc:chgData name="Ethan Thomas (2416742)" userId="5e60de75-de7f-45bb-b6ce-fe4f842938d1" providerId="ADAL" clId="{16335B84-5081-4C44-8665-27B7160E6BF9}" dt="2025-04-12T10:25:08.672" v="4"/>
        <pc:sldMkLst>
          <pc:docMk/>
          <pc:sldMk cId="1449541362" sldId="257"/>
        </pc:sldMkLst>
        <pc:picChg chg="add mod">
          <ac:chgData name="Ethan Thomas (2416742)" userId="5e60de75-de7f-45bb-b6ce-fe4f842938d1" providerId="ADAL" clId="{16335B84-5081-4C44-8665-27B7160E6BF9}" dt="2025-04-12T10:25:08.672" v="4"/>
          <ac:picMkLst>
            <pc:docMk/>
            <pc:sldMk cId="1449541362" sldId="257"/>
            <ac:picMk id="18" creationId="{961E35AF-22E9-4897-AAB4-FCEBC3D4E085}"/>
          </ac:picMkLst>
        </pc:picChg>
      </pc:sldChg>
      <pc:sldChg chg="addSp modSp">
        <pc:chgData name="Ethan Thomas (2416742)" userId="5e60de75-de7f-45bb-b6ce-fe4f842938d1" providerId="ADAL" clId="{16335B84-5081-4C44-8665-27B7160E6BF9}" dt="2025-04-12T10:39:31.332" v="13"/>
        <pc:sldMkLst>
          <pc:docMk/>
          <pc:sldMk cId="1581717346" sldId="258"/>
        </pc:sldMkLst>
        <pc:picChg chg="add mod">
          <ac:chgData name="Ethan Thomas (2416742)" userId="5e60de75-de7f-45bb-b6ce-fe4f842938d1" providerId="ADAL" clId="{16335B84-5081-4C44-8665-27B7160E6BF9}" dt="2025-04-12T10:39:31.332" v="13"/>
          <ac:picMkLst>
            <pc:docMk/>
            <pc:sldMk cId="1581717346" sldId="258"/>
            <ac:picMk id="22" creationId="{7343D283-9A16-7D28-CCDE-EB5D69F96EAD}"/>
          </ac:picMkLst>
        </pc:picChg>
      </pc:sldChg>
      <pc:sldChg chg="addSp modSp">
        <pc:chgData name="Ethan Thomas (2416742)" userId="5e60de75-de7f-45bb-b6ce-fe4f842938d1" providerId="ADAL" clId="{16335B84-5081-4C44-8665-27B7160E6BF9}" dt="2025-04-12T10:42:50.132" v="15"/>
        <pc:sldMkLst>
          <pc:docMk/>
          <pc:sldMk cId="3636534591" sldId="259"/>
        </pc:sldMkLst>
        <pc:picChg chg="add mod">
          <ac:chgData name="Ethan Thomas (2416742)" userId="5e60de75-de7f-45bb-b6ce-fe4f842938d1" providerId="ADAL" clId="{16335B84-5081-4C44-8665-27B7160E6BF9}" dt="2025-04-12T10:42:50.132" v="15"/>
          <ac:picMkLst>
            <pc:docMk/>
            <pc:sldMk cId="3636534591" sldId="259"/>
            <ac:picMk id="13" creationId="{1B4A7817-7793-1D8A-5114-5917849CCC87}"/>
          </ac:picMkLst>
        </pc:picChg>
      </pc:sldChg>
      <pc:sldChg chg="addSp delSp modSp mod modTransition modAnim">
        <pc:chgData name="Ethan Thomas (2416742)" userId="5e60de75-de7f-45bb-b6ce-fe4f842938d1" providerId="ADAL" clId="{16335B84-5081-4C44-8665-27B7160E6BF9}" dt="2025-04-12T10:57:54.316" v="53"/>
        <pc:sldMkLst>
          <pc:docMk/>
          <pc:sldMk cId="1271451234" sldId="260"/>
        </pc:sldMkLst>
        <pc:spChg chg="mod">
          <ac:chgData name="Ethan Thomas (2416742)" userId="5e60de75-de7f-45bb-b6ce-fe4f842938d1" providerId="ADAL" clId="{16335B84-5081-4C44-8665-27B7160E6BF9}" dt="2025-04-12T10:54:26.145" v="44" actId="20577"/>
          <ac:spMkLst>
            <pc:docMk/>
            <pc:sldMk cId="1271451234" sldId="260"/>
            <ac:spMk id="3" creationId="{5198696F-E100-CADA-5AA3-4251F9466ED9}"/>
          </ac:spMkLst>
        </pc:spChg>
        <pc:picChg chg="add del mod">
          <ac:chgData name="Ethan Thomas (2416742)" userId="5e60de75-de7f-45bb-b6ce-fe4f842938d1" providerId="ADAL" clId="{16335B84-5081-4C44-8665-27B7160E6BF9}" dt="2025-04-12T10:54:50.202" v="46"/>
          <ac:picMkLst>
            <pc:docMk/>
            <pc:sldMk cId="1271451234" sldId="260"/>
            <ac:picMk id="16" creationId="{AF57579F-AB13-0D48-9C64-877E43B751CB}"/>
          </ac:picMkLst>
        </pc:picChg>
        <pc:picChg chg="add del mod ord">
          <ac:chgData name="Ethan Thomas (2416742)" userId="5e60de75-de7f-45bb-b6ce-fe4f842938d1" providerId="ADAL" clId="{16335B84-5081-4C44-8665-27B7160E6BF9}" dt="2025-04-12T10:56:00.724" v="47"/>
          <ac:picMkLst>
            <pc:docMk/>
            <pc:sldMk cId="1271451234" sldId="260"/>
            <ac:picMk id="24" creationId="{307E8231-C0DB-7259-7D2A-53DA3CF556C8}"/>
          </ac:picMkLst>
        </pc:picChg>
        <pc:picChg chg="add del mod">
          <ac:chgData name="Ethan Thomas (2416742)" userId="5e60de75-de7f-45bb-b6ce-fe4f842938d1" providerId="ADAL" clId="{16335B84-5081-4C44-8665-27B7160E6BF9}" dt="2025-04-12T10:56:16.222" v="49"/>
          <ac:picMkLst>
            <pc:docMk/>
            <pc:sldMk cId="1271451234" sldId="260"/>
            <ac:picMk id="25" creationId="{47C354C8-3AB3-BE73-4D42-B58D6796CF0E}"/>
          </ac:picMkLst>
        </pc:picChg>
        <pc:picChg chg="add del mod ord">
          <ac:chgData name="Ethan Thomas (2416742)" userId="5e60de75-de7f-45bb-b6ce-fe4f842938d1" providerId="ADAL" clId="{16335B84-5081-4C44-8665-27B7160E6BF9}" dt="2025-04-12T10:56:40.323" v="50"/>
          <ac:picMkLst>
            <pc:docMk/>
            <pc:sldMk cId="1271451234" sldId="260"/>
            <ac:picMk id="28" creationId="{9670B361-23AD-96A8-B222-E51901851193}"/>
          </ac:picMkLst>
        </pc:picChg>
        <pc:picChg chg="add del mod">
          <ac:chgData name="Ethan Thomas (2416742)" userId="5e60de75-de7f-45bb-b6ce-fe4f842938d1" providerId="ADAL" clId="{16335B84-5081-4C44-8665-27B7160E6BF9}" dt="2025-04-12T10:56:46.512" v="52"/>
          <ac:picMkLst>
            <pc:docMk/>
            <pc:sldMk cId="1271451234" sldId="260"/>
            <ac:picMk id="29" creationId="{F6931D60-23B7-CFE4-867E-FD1228A68AB1}"/>
          </ac:picMkLst>
        </pc:picChg>
        <pc:picChg chg="add del mod ord">
          <ac:chgData name="Ethan Thomas (2416742)" userId="5e60de75-de7f-45bb-b6ce-fe4f842938d1" providerId="ADAL" clId="{16335B84-5081-4C44-8665-27B7160E6BF9}" dt="2025-04-12T10:57:54.316" v="53"/>
          <ac:picMkLst>
            <pc:docMk/>
            <pc:sldMk cId="1271451234" sldId="260"/>
            <ac:picMk id="32" creationId="{0F340DB7-C114-3FFA-CC2B-5FF1416AAF01}"/>
          </ac:picMkLst>
        </pc:picChg>
        <pc:picChg chg="add mod">
          <ac:chgData name="Ethan Thomas (2416742)" userId="5e60de75-de7f-45bb-b6ce-fe4f842938d1" providerId="ADAL" clId="{16335B84-5081-4C44-8665-27B7160E6BF9}" dt="2025-04-12T10:57:54.316" v="53"/>
          <ac:picMkLst>
            <pc:docMk/>
            <pc:sldMk cId="1271451234" sldId="260"/>
            <ac:picMk id="33" creationId="{1A13FFDD-C49B-C1B2-59E2-EC3514CD8A72}"/>
          </ac:picMkLst>
        </pc:picChg>
      </pc:sldChg>
      <pc:sldChg chg="addSp delSp modSp mod modTransition modAnim">
        <pc:chgData name="Ethan Thomas (2416742)" userId="5e60de75-de7f-45bb-b6ce-fe4f842938d1" providerId="ADAL" clId="{16335B84-5081-4C44-8665-27B7160E6BF9}" dt="2025-04-12T10:51:00.709" v="34"/>
        <pc:sldMkLst>
          <pc:docMk/>
          <pc:sldMk cId="848129885" sldId="261"/>
        </pc:sldMkLst>
        <pc:picChg chg="add del mod">
          <ac:chgData name="Ethan Thomas (2416742)" userId="5e60de75-de7f-45bb-b6ce-fe4f842938d1" providerId="ADAL" clId="{16335B84-5081-4C44-8665-27B7160E6BF9}" dt="2025-04-12T10:49:36.810" v="30"/>
          <ac:picMkLst>
            <pc:docMk/>
            <pc:sldMk cId="848129885" sldId="261"/>
            <ac:picMk id="14" creationId="{BEC5136A-F260-0C19-41E3-F6DD9F486417}"/>
          </ac:picMkLst>
        </pc:picChg>
        <pc:picChg chg="add del mod ord">
          <ac:chgData name="Ethan Thomas (2416742)" userId="5e60de75-de7f-45bb-b6ce-fe4f842938d1" providerId="ADAL" clId="{16335B84-5081-4C44-8665-27B7160E6BF9}" dt="2025-04-12T10:50:04.639" v="31"/>
          <ac:picMkLst>
            <pc:docMk/>
            <pc:sldMk cId="848129885" sldId="261"/>
            <ac:picMk id="21" creationId="{C4F183F4-EAD2-72D9-254B-DFBCACE5EDC9}"/>
          </ac:picMkLst>
        </pc:picChg>
        <pc:picChg chg="add del mod">
          <ac:chgData name="Ethan Thomas (2416742)" userId="5e60de75-de7f-45bb-b6ce-fe4f842938d1" providerId="ADAL" clId="{16335B84-5081-4C44-8665-27B7160E6BF9}" dt="2025-04-12T10:50:08.640" v="33"/>
          <ac:picMkLst>
            <pc:docMk/>
            <pc:sldMk cId="848129885" sldId="261"/>
            <ac:picMk id="22" creationId="{8312F715-8BF9-B8D2-DE8F-12A59CBEC5A9}"/>
          </ac:picMkLst>
        </pc:picChg>
        <pc:picChg chg="add del mod ord">
          <ac:chgData name="Ethan Thomas (2416742)" userId="5e60de75-de7f-45bb-b6ce-fe4f842938d1" providerId="ADAL" clId="{16335B84-5081-4C44-8665-27B7160E6BF9}" dt="2025-04-12T10:51:00.709" v="34"/>
          <ac:picMkLst>
            <pc:docMk/>
            <pc:sldMk cId="848129885" sldId="261"/>
            <ac:picMk id="25" creationId="{992F3D7F-942F-1195-0C1A-986F42D14DF5}"/>
          </ac:picMkLst>
        </pc:picChg>
        <pc:picChg chg="add mod">
          <ac:chgData name="Ethan Thomas (2416742)" userId="5e60de75-de7f-45bb-b6ce-fe4f842938d1" providerId="ADAL" clId="{16335B84-5081-4C44-8665-27B7160E6BF9}" dt="2025-04-12T10:51:00.709" v="34"/>
          <ac:picMkLst>
            <pc:docMk/>
            <pc:sldMk cId="848129885" sldId="261"/>
            <ac:picMk id="26" creationId="{CE62A194-F71F-6F24-649F-58DCE4C50764}"/>
          </ac:picMkLst>
        </pc:picChg>
      </pc:sldChg>
      <pc:sldChg chg="addSp delSp modSp mod modTransition modAnim">
        <pc:chgData name="Ethan Thomas (2416742)" userId="5e60de75-de7f-45bb-b6ce-fe4f842938d1" providerId="ADAL" clId="{16335B84-5081-4C44-8665-27B7160E6BF9}" dt="2025-04-12T10:52:00.863" v="37"/>
        <pc:sldMkLst>
          <pc:docMk/>
          <pc:sldMk cId="2160009573" sldId="262"/>
        </pc:sldMkLst>
        <pc:picChg chg="add del mod">
          <ac:chgData name="Ethan Thomas (2416742)" userId="5e60de75-de7f-45bb-b6ce-fe4f842938d1" providerId="ADAL" clId="{16335B84-5081-4C44-8665-27B7160E6BF9}" dt="2025-04-12T10:51:23.122" v="36"/>
          <ac:picMkLst>
            <pc:docMk/>
            <pc:sldMk cId="2160009573" sldId="262"/>
            <ac:picMk id="10" creationId="{31103EAE-A2DD-6C17-65CE-5AF991A7A02E}"/>
          </ac:picMkLst>
        </pc:picChg>
        <pc:picChg chg="add del mod ord">
          <ac:chgData name="Ethan Thomas (2416742)" userId="5e60de75-de7f-45bb-b6ce-fe4f842938d1" providerId="ADAL" clId="{16335B84-5081-4C44-8665-27B7160E6BF9}" dt="2025-04-12T10:52:00.863" v="37"/>
          <ac:picMkLst>
            <pc:docMk/>
            <pc:sldMk cId="2160009573" sldId="262"/>
            <ac:picMk id="17" creationId="{177BA60A-2FEB-F375-5725-7729E3418A2F}"/>
          </ac:picMkLst>
        </pc:picChg>
        <pc:picChg chg="add mod">
          <ac:chgData name="Ethan Thomas (2416742)" userId="5e60de75-de7f-45bb-b6ce-fe4f842938d1" providerId="ADAL" clId="{16335B84-5081-4C44-8665-27B7160E6BF9}" dt="2025-04-12T10:52:00.863" v="37"/>
          <ac:picMkLst>
            <pc:docMk/>
            <pc:sldMk cId="2160009573" sldId="262"/>
            <ac:picMk id="18" creationId="{78153F3E-E80C-4A99-3111-DE58BCBA6008}"/>
          </ac:picMkLst>
        </pc:picChg>
      </pc:sldChg>
      <pc:sldChg chg="addSp delSp modSp mod modTransition modAnim">
        <pc:chgData name="Ethan Thomas (2416742)" userId="5e60de75-de7f-45bb-b6ce-fe4f842938d1" providerId="ADAL" clId="{16335B84-5081-4C44-8665-27B7160E6BF9}" dt="2025-04-12T10:45:57.100" v="20"/>
        <pc:sldMkLst>
          <pc:docMk/>
          <pc:sldMk cId="2385003068" sldId="263"/>
        </pc:sldMkLst>
        <pc:picChg chg="add del mod">
          <ac:chgData name="Ethan Thomas (2416742)" userId="5e60de75-de7f-45bb-b6ce-fe4f842938d1" providerId="ADAL" clId="{16335B84-5081-4C44-8665-27B7160E6BF9}" dt="2025-04-12T10:45:12.663" v="19"/>
          <ac:picMkLst>
            <pc:docMk/>
            <pc:sldMk cId="2385003068" sldId="263"/>
            <ac:picMk id="10" creationId="{44988E93-8B61-49EF-0634-38427BEED86E}"/>
          </ac:picMkLst>
        </pc:picChg>
        <pc:picChg chg="add del mod ord">
          <ac:chgData name="Ethan Thomas (2416742)" userId="5e60de75-de7f-45bb-b6ce-fe4f842938d1" providerId="ADAL" clId="{16335B84-5081-4C44-8665-27B7160E6BF9}" dt="2025-04-12T10:45:57.100" v="20"/>
          <ac:picMkLst>
            <pc:docMk/>
            <pc:sldMk cId="2385003068" sldId="263"/>
            <ac:picMk id="13" creationId="{546C18D5-9B67-EC29-0C09-090880AD0AF8}"/>
          </ac:picMkLst>
        </pc:picChg>
        <pc:picChg chg="add mod">
          <ac:chgData name="Ethan Thomas (2416742)" userId="5e60de75-de7f-45bb-b6ce-fe4f842938d1" providerId="ADAL" clId="{16335B84-5081-4C44-8665-27B7160E6BF9}" dt="2025-04-12T10:45:57.100" v="20"/>
          <ac:picMkLst>
            <pc:docMk/>
            <pc:sldMk cId="2385003068" sldId="263"/>
            <ac:picMk id="14" creationId="{EDA08D0B-7C38-82C1-C9C7-292DFBDC0DE9}"/>
          </ac:picMkLst>
        </pc:picChg>
      </pc:sldChg>
      <pc:sldChg chg="addSp modSp">
        <pc:chgData name="Ethan Thomas (2416742)" userId="5e60de75-de7f-45bb-b6ce-fe4f842938d1" providerId="ADAL" clId="{16335B84-5081-4C44-8665-27B7160E6BF9}" dt="2025-04-12T10:48:05.514" v="28"/>
        <pc:sldMkLst>
          <pc:docMk/>
          <pc:sldMk cId="3941843831" sldId="264"/>
        </pc:sldMkLst>
        <pc:picChg chg="add mod">
          <ac:chgData name="Ethan Thomas (2416742)" userId="5e60de75-de7f-45bb-b6ce-fe4f842938d1" providerId="ADAL" clId="{16335B84-5081-4C44-8665-27B7160E6BF9}" dt="2025-04-12T10:48:05.514" v="28"/>
          <ac:picMkLst>
            <pc:docMk/>
            <pc:sldMk cId="3941843831" sldId="264"/>
            <ac:picMk id="14" creationId="{825EE222-C578-4E4C-4F11-A35F07CEAE06}"/>
          </ac:picMkLst>
        </pc:picChg>
      </pc:sldChg>
      <pc:sldChg chg="addSp delSp modSp mod modTransition modAnim">
        <pc:chgData name="Ethan Thomas (2416742)" userId="5e60de75-de7f-45bb-b6ce-fe4f842938d1" providerId="ADAL" clId="{16335B84-5081-4C44-8665-27B7160E6BF9}" dt="2025-04-12T10:53:29.796" v="43"/>
        <pc:sldMkLst>
          <pc:docMk/>
          <pc:sldMk cId="3148468642" sldId="266"/>
        </pc:sldMkLst>
        <pc:picChg chg="add del mod">
          <ac:chgData name="Ethan Thomas (2416742)" userId="5e60de75-de7f-45bb-b6ce-fe4f842938d1" providerId="ADAL" clId="{16335B84-5081-4C44-8665-27B7160E6BF9}" dt="2025-04-12T10:46:48.422" v="23"/>
          <ac:picMkLst>
            <pc:docMk/>
            <pc:sldMk cId="3148468642" sldId="266"/>
            <ac:picMk id="17" creationId="{3A50D0BB-D2C7-B6C7-8462-0286B34EB8A9}"/>
          </ac:picMkLst>
        </pc:picChg>
        <pc:picChg chg="add del mod ord">
          <ac:chgData name="Ethan Thomas (2416742)" userId="5e60de75-de7f-45bb-b6ce-fe4f842938d1" providerId="ADAL" clId="{16335B84-5081-4C44-8665-27B7160E6BF9}" dt="2025-04-12T10:47:02.435" v="24"/>
          <ac:picMkLst>
            <pc:docMk/>
            <pc:sldMk cId="3148468642" sldId="266"/>
            <ac:picMk id="20" creationId="{19EEAAFB-D1A2-DC0F-E834-2848381ECF56}"/>
          </ac:picMkLst>
        </pc:picChg>
        <pc:picChg chg="add del mod">
          <ac:chgData name="Ethan Thomas (2416742)" userId="5e60de75-de7f-45bb-b6ce-fe4f842938d1" providerId="ADAL" clId="{16335B84-5081-4C44-8665-27B7160E6BF9}" dt="2025-04-12T10:47:10.546" v="26"/>
          <ac:picMkLst>
            <pc:docMk/>
            <pc:sldMk cId="3148468642" sldId="266"/>
            <ac:picMk id="21" creationId="{A2525507-472B-DCA4-F0ED-D0A9AF10B9D3}"/>
          </ac:picMkLst>
        </pc:picChg>
        <pc:picChg chg="add del mod ord">
          <ac:chgData name="Ethan Thomas (2416742)" userId="5e60de75-de7f-45bb-b6ce-fe4f842938d1" providerId="ADAL" clId="{16335B84-5081-4C44-8665-27B7160E6BF9}" dt="2025-04-12T10:47:45.575" v="27"/>
          <ac:picMkLst>
            <pc:docMk/>
            <pc:sldMk cId="3148468642" sldId="266"/>
            <ac:picMk id="24" creationId="{C308AFCF-88EF-3342-70A0-8652931F8B66}"/>
          </ac:picMkLst>
        </pc:picChg>
        <pc:picChg chg="add del mod">
          <ac:chgData name="Ethan Thomas (2416742)" userId="5e60de75-de7f-45bb-b6ce-fe4f842938d1" providerId="ADAL" clId="{16335B84-5081-4C44-8665-27B7160E6BF9}" dt="2025-04-12T10:52:37.916" v="39"/>
          <ac:picMkLst>
            <pc:docMk/>
            <pc:sldMk cId="3148468642" sldId="266"/>
            <ac:picMk id="25" creationId="{B24B0A3E-D60D-2F96-C4C0-C349412AA209}"/>
          </ac:picMkLst>
        </pc:picChg>
        <pc:picChg chg="add del mod ord">
          <ac:chgData name="Ethan Thomas (2416742)" userId="5e60de75-de7f-45bb-b6ce-fe4f842938d1" providerId="ADAL" clId="{16335B84-5081-4C44-8665-27B7160E6BF9}" dt="2025-04-12T10:52:56.346" v="40"/>
          <ac:picMkLst>
            <pc:docMk/>
            <pc:sldMk cId="3148468642" sldId="266"/>
            <ac:picMk id="32" creationId="{5794EE5B-6B11-6B46-92BD-386CE0B1775A}"/>
          </ac:picMkLst>
        </pc:picChg>
        <pc:picChg chg="add del mod">
          <ac:chgData name="Ethan Thomas (2416742)" userId="5e60de75-de7f-45bb-b6ce-fe4f842938d1" providerId="ADAL" clId="{16335B84-5081-4C44-8665-27B7160E6BF9}" dt="2025-04-12T10:53:00.880" v="42"/>
          <ac:picMkLst>
            <pc:docMk/>
            <pc:sldMk cId="3148468642" sldId="266"/>
            <ac:picMk id="33" creationId="{3CF00515-3F65-4A1B-55FF-BE9648C33D9F}"/>
          </ac:picMkLst>
        </pc:picChg>
        <pc:picChg chg="add del mod ord">
          <ac:chgData name="Ethan Thomas (2416742)" userId="5e60de75-de7f-45bb-b6ce-fe4f842938d1" providerId="ADAL" clId="{16335B84-5081-4C44-8665-27B7160E6BF9}" dt="2025-04-12T10:53:29.796" v="43"/>
          <ac:picMkLst>
            <pc:docMk/>
            <pc:sldMk cId="3148468642" sldId="266"/>
            <ac:picMk id="36" creationId="{6F571B96-044D-F250-3B59-93C2E8347957}"/>
          </ac:picMkLst>
        </pc:picChg>
        <pc:picChg chg="add mod">
          <ac:chgData name="Ethan Thomas (2416742)" userId="5e60de75-de7f-45bb-b6ce-fe4f842938d1" providerId="ADAL" clId="{16335B84-5081-4C44-8665-27B7160E6BF9}" dt="2025-04-12T10:53:29.796" v="43"/>
          <ac:picMkLst>
            <pc:docMk/>
            <pc:sldMk cId="3148468642" sldId="266"/>
            <ac:picMk id="37" creationId="{19CD1258-94BC-5704-EEAA-276A9F76ABC0}"/>
          </ac:picMkLst>
        </pc:picChg>
      </pc:sldChg>
      <pc:sldChg chg="addSp delSp modSp mod modTransition modAnim">
        <pc:chgData name="Ethan Thomas (2416742)" userId="5e60de75-de7f-45bb-b6ce-fe4f842938d1" providerId="ADAL" clId="{16335B84-5081-4C44-8665-27B7160E6BF9}" dt="2025-04-12T10:36:19.022" v="12"/>
        <pc:sldMkLst>
          <pc:docMk/>
          <pc:sldMk cId="4116504395" sldId="267"/>
        </pc:sldMkLst>
        <pc:picChg chg="add del mod">
          <ac:chgData name="Ethan Thomas (2416742)" userId="5e60de75-de7f-45bb-b6ce-fe4f842938d1" providerId="ADAL" clId="{16335B84-5081-4C44-8665-27B7160E6BF9}" dt="2025-04-12T10:33:20.535" v="8"/>
          <ac:picMkLst>
            <pc:docMk/>
            <pc:sldMk cId="4116504395" sldId="267"/>
            <ac:picMk id="13" creationId="{DB7AADB0-A502-4D51-4612-E2BE35F85CBC}"/>
          </ac:picMkLst>
        </pc:picChg>
        <pc:picChg chg="add del mod ord">
          <ac:chgData name="Ethan Thomas (2416742)" userId="5e60de75-de7f-45bb-b6ce-fe4f842938d1" providerId="ADAL" clId="{16335B84-5081-4C44-8665-27B7160E6BF9}" dt="2025-04-12T10:33:40.136" v="9"/>
          <ac:picMkLst>
            <pc:docMk/>
            <pc:sldMk cId="4116504395" sldId="267"/>
            <ac:picMk id="16" creationId="{3DC8329B-A156-9816-09E1-255371692894}"/>
          </ac:picMkLst>
        </pc:picChg>
        <pc:picChg chg="add del mod">
          <ac:chgData name="Ethan Thomas (2416742)" userId="5e60de75-de7f-45bb-b6ce-fe4f842938d1" providerId="ADAL" clId="{16335B84-5081-4C44-8665-27B7160E6BF9}" dt="2025-04-12T10:35:49.549" v="11"/>
          <ac:picMkLst>
            <pc:docMk/>
            <pc:sldMk cId="4116504395" sldId="267"/>
            <ac:picMk id="17" creationId="{04FB65A4-843B-6C2B-D248-9A086CC87BDE}"/>
          </ac:picMkLst>
        </pc:picChg>
        <pc:picChg chg="add del mod ord">
          <ac:chgData name="Ethan Thomas (2416742)" userId="5e60de75-de7f-45bb-b6ce-fe4f842938d1" providerId="ADAL" clId="{16335B84-5081-4C44-8665-27B7160E6BF9}" dt="2025-04-12T10:36:19.022" v="12"/>
          <ac:picMkLst>
            <pc:docMk/>
            <pc:sldMk cId="4116504395" sldId="267"/>
            <ac:picMk id="22" creationId="{B073FEFC-2D7B-D74D-8C80-E84D8883AC07}"/>
          </ac:picMkLst>
        </pc:picChg>
        <pc:picChg chg="add mod">
          <ac:chgData name="Ethan Thomas (2416742)" userId="5e60de75-de7f-45bb-b6ce-fe4f842938d1" providerId="ADAL" clId="{16335B84-5081-4C44-8665-27B7160E6BF9}" dt="2025-04-12T10:36:19.022" v="12"/>
          <ac:picMkLst>
            <pc:docMk/>
            <pc:sldMk cId="4116504395" sldId="267"/>
            <ac:picMk id="23" creationId="{7D4B6857-1F12-D4A9-5076-697DBFB8F0E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A3A70F-C8AF-488E-B8B8-8D1F54CAAE62}" type="datetimeFigureOut">
              <a:rPr lang="en-GB" smtClean="0"/>
              <a:t>12/04/2025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5E12E7-A962-48E0-BA75-60C3854315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4464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E12E7-A962-48E0-BA75-60C38543159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1859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spc="-1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Saturday, April 12,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5045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Saturday, April 12,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231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Saturday, April 12,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5191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Saturday, April 12,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12933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Saturday, April 12,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3881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Saturday, April 12,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6853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Saturday, April 12,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76019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Saturday, April 12,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47533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Saturday, April 12,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04822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Saturday, April 12,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538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Saturday, April 12,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0828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Saturday, April 12,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5940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03" r:id="rId6"/>
    <p:sldLayoutId id="2147483799" r:id="rId7"/>
    <p:sldLayoutId id="2147483800" r:id="rId8"/>
    <p:sldLayoutId id="2147483801" r:id="rId9"/>
    <p:sldLayoutId id="2147483802" r:id="rId10"/>
    <p:sldLayoutId id="2147483804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5" Type="http://schemas.openxmlformats.org/officeDocument/2006/relationships/image" Target="../media/image19.png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5" Type="http://schemas.openxmlformats.org/officeDocument/2006/relationships/image" Target="../media/image21.png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0149A9F6-B857-488C-AC3A-007B78165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249EFD05-C377-44BE-91F0-1D17C1D9B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0000" y="1449389"/>
            <a:ext cx="5015638" cy="2075012"/>
          </a:xfrm>
        </p:spPr>
        <p:txBody>
          <a:bodyPr>
            <a:normAutofit/>
          </a:bodyPr>
          <a:lstStyle/>
          <a:p>
            <a:r>
              <a:rPr lang="en-GB" err="1"/>
              <a:t>EcoPack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20000" y="3830398"/>
            <a:ext cx="5015638" cy="1219439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>
                <a:solidFill>
                  <a:srgbClr val="FFFFFF">
                    <a:alpha val="58000"/>
                  </a:srgbClr>
                </a:solidFill>
              </a:rPr>
              <a:t>Environmentally Friendly Packaging Solutions</a:t>
            </a:r>
          </a:p>
          <a:p>
            <a:r>
              <a:rPr lang="en-GB">
                <a:solidFill>
                  <a:srgbClr val="FFFFFF">
                    <a:alpha val="58000"/>
                  </a:srgbClr>
                </a:solidFill>
              </a:rPr>
              <a:t>By Ethan Thomas</a:t>
            </a:r>
          </a:p>
          <a:p>
            <a:r>
              <a:rPr lang="en-GB">
                <a:solidFill>
                  <a:srgbClr val="FFFFFF">
                    <a:alpha val="58000"/>
                  </a:srgbClr>
                </a:solidFill>
              </a:rPr>
              <a:t>Student Number: 2416742</a:t>
            </a: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38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39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40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43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44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45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5" name="Picture 4" descr="Picture">
            <a:extLst>
              <a:ext uri="{FF2B5EF4-FFF2-40B4-BE49-F238E27FC236}">
                <a16:creationId xmlns:a16="http://schemas.microsoft.com/office/drawing/2014/main" id="{7EEC19FC-7B7F-F1E3-BF52-296A4145838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-1" b="1914"/>
          <a:stretch/>
        </p:blipFill>
        <p:spPr>
          <a:xfrm>
            <a:off x="6313088" y="602657"/>
            <a:ext cx="5326462" cy="5250743"/>
          </a:xfrm>
          <a:custGeom>
            <a:avLst/>
            <a:gdLst/>
            <a:ahLst/>
            <a:cxnLst/>
            <a:rect l="l" t="t" r="r" b="b"/>
            <a:pathLst>
              <a:path w="5326462" h="5250743">
                <a:moveTo>
                  <a:pt x="2576092" y="0"/>
                </a:moveTo>
                <a:cubicBezTo>
                  <a:pt x="2650583" y="0"/>
                  <a:pt x="2726041" y="967"/>
                  <a:pt x="2803435" y="967"/>
                </a:cubicBezTo>
                <a:cubicBezTo>
                  <a:pt x="3020137" y="967"/>
                  <a:pt x="3205881" y="967"/>
                  <a:pt x="3329710" y="47407"/>
                </a:cubicBezTo>
                <a:cubicBezTo>
                  <a:pt x="3732156" y="124807"/>
                  <a:pt x="4088166" y="387966"/>
                  <a:pt x="4304868" y="573726"/>
                </a:cubicBezTo>
                <a:cubicBezTo>
                  <a:pt x="4537048" y="744005"/>
                  <a:pt x="4893058" y="1069084"/>
                  <a:pt x="5109760" y="1471563"/>
                </a:cubicBezTo>
                <a:cubicBezTo>
                  <a:pt x="5202632" y="2090761"/>
                  <a:pt x="5326462" y="2477760"/>
                  <a:pt x="5326462" y="2694480"/>
                </a:cubicBezTo>
                <a:cubicBezTo>
                  <a:pt x="5326462" y="3267238"/>
                  <a:pt x="5249068" y="3329158"/>
                  <a:pt x="5249068" y="3329158"/>
                </a:cubicBezTo>
                <a:cubicBezTo>
                  <a:pt x="5109760" y="3824516"/>
                  <a:pt x="4784708" y="4288915"/>
                  <a:pt x="4506091" y="4613994"/>
                </a:cubicBezTo>
                <a:cubicBezTo>
                  <a:pt x="4242954" y="4877153"/>
                  <a:pt x="3825029" y="5016473"/>
                  <a:pt x="3329710" y="5233192"/>
                </a:cubicBezTo>
                <a:cubicBezTo>
                  <a:pt x="3020137" y="5233192"/>
                  <a:pt x="2199766" y="5310592"/>
                  <a:pt x="1704448" y="5140313"/>
                </a:cubicBezTo>
                <a:cubicBezTo>
                  <a:pt x="1224608" y="4908113"/>
                  <a:pt x="1069821" y="4861674"/>
                  <a:pt x="667375" y="4505635"/>
                </a:cubicBezTo>
                <a:cubicBezTo>
                  <a:pt x="311365" y="4103156"/>
                  <a:pt x="48228" y="3329158"/>
                  <a:pt x="17270" y="2880239"/>
                </a:cubicBezTo>
                <a:cubicBezTo>
                  <a:pt x="-29166" y="2617080"/>
                  <a:pt x="32749" y="2183641"/>
                  <a:pt x="32749" y="2090761"/>
                </a:cubicBezTo>
                <a:cubicBezTo>
                  <a:pt x="32749" y="1610883"/>
                  <a:pt x="342323" y="1254844"/>
                  <a:pt x="605461" y="929765"/>
                </a:cubicBezTo>
                <a:cubicBezTo>
                  <a:pt x="884077" y="620166"/>
                  <a:pt x="1147215" y="341526"/>
                  <a:pt x="1549661" y="248646"/>
                </a:cubicBezTo>
                <a:cubicBezTo>
                  <a:pt x="1905671" y="78367"/>
                  <a:pt x="1905671" y="78367"/>
                  <a:pt x="1905671" y="78367"/>
                </a:cubicBezTo>
                <a:cubicBezTo>
                  <a:pt x="2137851" y="8707"/>
                  <a:pt x="2352618" y="0"/>
                  <a:pt x="2576092" y="0"/>
                </a:cubicBezTo>
                <a:close/>
              </a:path>
            </a:pathLst>
          </a:custGeom>
        </p:spPr>
      </p:pic>
      <p:pic>
        <p:nvPicPr>
          <p:cNvPr id="12" name="Video 11">
            <a:hlinkClick r:id="" action="ppaction://media"/>
            <a:extLst>
              <a:ext uri="{FF2B5EF4-FFF2-40B4-BE49-F238E27FC236}">
                <a16:creationId xmlns:a16="http://schemas.microsoft.com/office/drawing/2014/main" id="{91670A96-4E3C-631D-5759-EB9BBF0B9BB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511"/>
    </mc:Choice>
    <mc:Fallback>
      <p:transition spd="slow" advTm="95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5BB3780B-63EB-450D-A804-D6AA12F98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FE0847A5-A329-48CD-B3A7-3892FF6DA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B15BD4-EB59-9F38-8694-75397F00F5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GB"/>
              <a:t>Overview</a:t>
            </a:r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C3A9501F-0A94-4B36-80DF-B4D2566099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2541600"/>
            <a:ext cx="4991962" cy="3216273"/>
          </a:xfrm>
        </p:spPr>
        <p:txBody>
          <a:bodyPr vert="horz" lIns="0" tIns="0" rIns="0" bIns="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700" err="1"/>
              <a:t>EcoPack</a:t>
            </a:r>
            <a:r>
              <a:rPr lang="en-GB" sz="1700"/>
              <a:t> is a sustainable packaging alternative meant for replacing traditional plastic packaging.</a:t>
            </a:r>
          </a:p>
          <a:p>
            <a:pPr>
              <a:lnSpc>
                <a:spcPct val="110000"/>
              </a:lnSpc>
            </a:pPr>
            <a:r>
              <a:rPr lang="en-GB" sz="1700" err="1"/>
              <a:t>EcoPack's</a:t>
            </a:r>
            <a:r>
              <a:rPr lang="en-GB" sz="1700"/>
              <a:t> mission is to reduce the environmental impact of the packaging industry by supplying high quality, sustainable alternatives that align with global sustainability goals, which will reduce waste and promote a circular economy.</a:t>
            </a:r>
          </a:p>
        </p:txBody>
      </p:sp>
      <p:pic>
        <p:nvPicPr>
          <p:cNvPr id="4" name="Picture 3" descr="Why Cardboard Boxes Are The Eco-Friendly Choice For Packaging – Packing ...">
            <a:extLst>
              <a:ext uri="{FF2B5EF4-FFF2-40B4-BE49-F238E27FC236}">
                <a16:creationId xmlns:a16="http://schemas.microsoft.com/office/drawing/2014/main" id="{6C2C43B9-9864-2F48-1B39-F08C800687F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741" r="28035" b="-1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4B31260-646C-4DC2-1387-6DFC85E8C8E3}"/>
              </a:ext>
            </a:extLst>
          </p:cNvPr>
          <p:cNvSpPr txBox="1"/>
          <p:nvPr/>
        </p:nvSpPr>
        <p:spPr>
          <a:xfrm>
            <a:off x="7732254" y="6228294"/>
            <a:ext cx="303993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</a:t>
            </a:r>
            <a:r>
              <a:rPr lang="en-GB" err="1">
                <a:ea typeface="+mn-lt"/>
                <a:cs typeface="+mn-lt"/>
              </a:rPr>
              <a:t>Daklapack</a:t>
            </a:r>
            <a:r>
              <a:rPr lang="en-GB">
                <a:ea typeface="+mn-lt"/>
                <a:cs typeface="+mn-lt"/>
              </a:rPr>
              <a:t>, n.d.)</a:t>
            </a:r>
            <a:endParaRPr lang="en-US"/>
          </a:p>
        </p:txBody>
      </p:sp>
      <p:pic>
        <p:nvPicPr>
          <p:cNvPr id="18" name="Video 17">
            <a:hlinkClick r:id="" action="ppaction://media"/>
            <a:extLst>
              <a:ext uri="{FF2B5EF4-FFF2-40B4-BE49-F238E27FC236}">
                <a16:creationId xmlns:a16="http://schemas.microsoft.com/office/drawing/2014/main" id="{961E35AF-22E9-4897-AAB4-FCEBC3D4E08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495413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721"/>
    </mc:Choice>
    <mc:Fallback>
      <p:transition spd="slow" advTm="167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BB3780B-63EB-450D-A804-D6AA12F98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E0847A5-A329-48CD-B3A7-3892FF6DA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6C14A3-2B8C-08D1-2A6E-EC8D984B7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GB"/>
              <a:t>Aims and Objectives (SMART)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98696F-E100-CADA-5AA3-4251F9466E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082" y="2222384"/>
            <a:ext cx="5300880" cy="3535489"/>
          </a:xfrm>
        </p:spPr>
        <p:txBody>
          <a:bodyPr vert="horz" lIns="0" tIns="0" rIns="0" bIns="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GB" sz="1200" dirty="0"/>
              <a:t>Reduce the carbon footprint of packaging materials used in production by 20% by using more eco-friendly, recyclable and biodegradable materials within the next 12 months.</a:t>
            </a:r>
            <a:endParaRPr lang="en-GB" sz="1200" dirty="0">
              <a:solidFill>
                <a:srgbClr val="FFFFFF">
                  <a:alpha val="58000"/>
                </a:srgbClr>
              </a:solidFill>
            </a:endParaRPr>
          </a:p>
          <a:p>
            <a:pPr>
              <a:lnSpc>
                <a:spcPct val="110000"/>
              </a:lnSpc>
            </a:pPr>
            <a:r>
              <a:rPr lang="en-GB" sz="1200" dirty="0"/>
              <a:t>Launch a fully compostable line and distribute 50,000 units of it within the next 18 month by researching, designing, and producing compostable materials suitable for various types of products.</a:t>
            </a:r>
            <a:endParaRPr lang="en-GB" sz="1200" dirty="0">
              <a:solidFill>
                <a:srgbClr val="FFFFFF">
                  <a:alpha val="58000"/>
                </a:srgbClr>
              </a:solidFill>
            </a:endParaRPr>
          </a:p>
          <a:p>
            <a:pPr>
              <a:lnSpc>
                <a:spcPct val="110000"/>
              </a:lnSpc>
            </a:pPr>
            <a:r>
              <a:rPr lang="en-GB" sz="1200" dirty="0"/>
              <a:t>Achieve zero waste landfill in packaging production by implementing recycling, composting and reusing strategies within the next 2 years.</a:t>
            </a:r>
            <a:endParaRPr lang="en-GB" sz="1200" dirty="0">
              <a:solidFill>
                <a:srgbClr val="FFFFFF">
                  <a:alpha val="58000"/>
                </a:srgbClr>
              </a:solidFill>
            </a:endParaRPr>
          </a:p>
          <a:p>
            <a:pPr>
              <a:lnSpc>
                <a:spcPct val="110000"/>
              </a:lnSpc>
            </a:pPr>
            <a:r>
              <a:rPr lang="en-GB" sz="1200" dirty="0">
                <a:latin typeface="Avenir Next LT Pro"/>
              </a:rPr>
              <a:t>Increase the use of recycled content in the packaging material by 30% by the end of the next 18 months by partnering with suppliers that provide that supply recycled materials and integrate them into the packaging.</a:t>
            </a:r>
            <a:endParaRPr lang="en-GB" sz="1200" dirty="0">
              <a:solidFill>
                <a:srgbClr val="FFFFFF">
                  <a:alpha val="58000"/>
                </a:srgbClr>
              </a:solidFill>
              <a:latin typeface="Avenir Next LT Pro"/>
            </a:endParaRPr>
          </a:p>
        </p:txBody>
      </p:sp>
      <p:pic>
        <p:nvPicPr>
          <p:cNvPr id="4" name="Picture 3" descr="The Environmental Benefits of Recycling: Why Every Little Effort Counts ...">
            <a:extLst>
              <a:ext uri="{FF2B5EF4-FFF2-40B4-BE49-F238E27FC236}">
                <a16:creationId xmlns:a16="http://schemas.microsoft.com/office/drawing/2014/main" id="{EB664265-C3A1-E69E-373F-0726DA99EA5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0605" r="23171" b="-1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92E81A6-5D62-8355-E9A5-10A7823FF074}"/>
              </a:ext>
            </a:extLst>
          </p:cNvPr>
          <p:cNvSpPr txBox="1"/>
          <p:nvPr/>
        </p:nvSpPr>
        <p:spPr>
          <a:xfrm>
            <a:off x="8033772" y="5974978"/>
            <a:ext cx="2671020" cy="37054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(Mulhall, 2024)</a:t>
            </a:r>
            <a:endParaRPr lang="en-US"/>
          </a:p>
        </p:txBody>
      </p:sp>
      <p:pic>
        <p:nvPicPr>
          <p:cNvPr id="33" name="Video 32">
            <a:hlinkClick r:id="" action="ppaction://media"/>
            <a:extLst>
              <a:ext uri="{FF2B5EF4-FFF2-40B4-BE49-F238E27FC236}">
                <a16:creationId xmlns:a16="http://schemas.microsoft.com/office/drawing/2014/main" id="{1A13FFDD-C49B-C1B2-59E2-EC3514CD8A7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714512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849"/>
    </mc:Choice>
    <mc:Fallback>
      <p:transition spd="slow" advTm="638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BB3780B-63EB-450D-A804-D6AA12F98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E0847A5-A329-48CD-B3A7-3892FF6DA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707ACF-41F1-402F-B69D-38BAFAAD2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GB"/>
              <a:t>Key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59A03-29FD-2482-3B77-90EAD349D6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2541600"/>
            <a:ext cx="4991962" cy="3216273"/>
          </a:xfrm>
        </p:spPr>
        <p:txBody>
          <a:bodyPr vert="horz" lIns="0" tIns="0" rIns="0" bIns="0" rtlCol="0">
            <a:normAutofit/>
          </a:bodyPr>
          <a:lstStyle/>
          <a:p>
            <a:r>
              <a:rPr lang="en-GB"/>
              <a:t>Secure partnerships with environmentally conscious brands.</a:t>
            </a:r>
          </a:p>
          <a:p>
            <a:r>
              <a:rPr lang="en-GB"/>
              <a:t>Launch an online store and supply to 50+ businesses in the first year.</a:t>
            </a:r>
          </a:p>
          <a:p>
            <a:r>
              <a:rPr lang="en-GB"/>
              <a:t>Educate businesses on sustainability and environmental impact through a newsletter and blog post.</a:t>
            </a:r>
          </a:p>
        </p:txBody>
      </p:sp>
      <p:pic>
        <p:nvPicPr>
          <p:cNvPr id="4" name="Picture 3" descr="How to Build Business Partnerships that will Help Your ISV Startup Grow">
            <a:extLst>
              <a:ext uri="{FF2B5EF4-FFF2-40B4-BE49-F238E27FC236}">
                <a16:creationId xmlns:a16="http://schemas.microsoft.com/office/drawing/2014/main" id="{A17D570B-2783-03F9-A401-81D6ABF1EC4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4462" r="9313" b="-1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75C01EA-EC7E-AD66-889D-F4F59F14809C}"/>
              </a:ext>
            </a:extLst>
          </p:cNvPr>
          <p:cNvSpPr txBox="1"/>
          <p:nvPr/>
        </p:nvSpPr>
        <p:spPr>
          <a:xfrm>
            <a:off x="8248701" y="5963583"/>
            <a:ext cx="259459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(Lip, 2025)</a:t>
            </a:r>
            <a:endParaRPr lang="en-US"/>
          </a:p>
        </p:txBody>
      </p:sp>
      <p:pic>
        <p:nvPicPr>
          <p:cNvPr id="23" name="Video 22">
            <a:hlinkClick r:id="" action="ppaction://media"/>
            <a:extLst>
              <a:ext uri="{FF2B5EF4-FFF2-40B4-BE49-F238E27FC236}">
                <a16:creationId xmlns:a16="http://schemas.microsoft.com/office/drawing/2014/main" id="{7D4B6857-1F12-D4A9-5076-697DBFB8F0E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16504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171"/>
    </mc:Choice>
    <mc:Fallback>
      <p:transition spd="slow" advTm="251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BB3780B-63EB-450D-A804-D6AA12F98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E0847A5-A329-48CD-B3A7-3892FF6DA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DB193A-F8C0-6332-CBEE-44FB3B08F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GB"/>
              <a:t>Key Features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7C74CB-2BA6-8B46-D945-3CC096032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2541600"/>
            <a:ext cx="4991962" cy="3216273"/>
          </a:xfrm>
        </p:spPr>
        <p:txBody>
          <a:bodyPr vert="horz" lIns="0" tIns="0" rIns="0" bIns="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900"/>
              <a:t>Sustainability Focus: Using biodegradable and recyclable materials.</a:t>
            </a:r>
          </a:p>
          <a:p>
            <a:pPr>
              <a:lnSpc>
                <a:spcPct val="110000"/>
              </a:lnSpc>
            </a:pPr>
            <a:r>
              <a:rPr lang="en-GB" sz="1900"/>
              <a:t>Circular Economy Model: Encourage recycling and minimising waste through take-back programs.</a:t>
            </a:r>
            <a:endParaRPr lang="en-GB" sz="1900">
              <a:solidFill>
                <a:srgbClr val="FFFFFF">
                  <a:alpha val="58000"/>
                </a:srgbClr>
              </a:solidFill>
            </a:endParaRPr>
          </a:p>
          <a:p>
            <a:pPr>
              <a:lnSpc>
                <a:spcPct val="110000"/>
              </a:lnSpc>
            </a:pPr>
            <a:r>
              <a:rPr lang="en-GB" sz="1900"/>
              <a:t>Waste Reduction: Our packaging solutions will help clients reduce waste and meet their sustainability goals. </a:t>
            </a:r>
            <a:endParaRPr lang="en-GB" sz="1900">
              <a:solidFill>
                <a:srgbClr val="FFFFFF">
                  <a:alpha val="58000"/>
                </a:srgbClr>
              </a:solidFill>
            </a:endParaRPr>
          </a:p>
        </p:txBody>
      </p:sp>
      <p:pic>
        <p:nvPicPr>
          <p:cNvPr id="4" name="Picture 3" descr="Free Download HD Nature Wallpapers | PixelsTalk.Net">
            <a:extLst>
              <a:ext uri="{FF2B5EF4-FFF2-40B4-BE49-F238E27FC236}">
                <a16:creationId xmlns:a16="http://schemas.microsoft.com/office/drawing/2014/main" id="{6345A2E6-81C0-0D8C-6C6D-875D09F1E74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3237" r="14754" b="-2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69824E7-3DE0-EA02-134C-8201F43212FB}"/>
              </a:ext>
            </a:extLst>
          </p:cNvPr>
          <p:cNvSpPr txBox="1"/>
          <p:nvPr/>
        </p:nvSpPr>
        <p:spPr>
          <a:xfrm>
            <a:off x="8210202" y="5963604"/>
            <a:ext cx="307865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(Info, 2017)</a:t>
            </a:r>
            <a:endParaRPr lang="en-US"/>
          </a:p>
        </p:txBody>
      </p:sp>
      <p:pic>
        <p:nvPicPr>
          <p:cNvPr id="22" name="Video 21">
            <a:hlinkClick r:id="" action="ppaction://media"/>
            <a:extLst>
              <a:ext uri="{FF2B5EF4-FFF2-40B4-BE49-F238E27FC236}">
                <a16:creationId xmlns:a16="http://schemas.microsoft.com/office/drawing/2014/main" id="{7343D283-9A16-7D28-CCDE-EB5D69F96EA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817173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841"/>
    </mc:Choice>
    <mc:Fallback>
      <p:transition spd="slow" advTm="318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BB3780B-63EB-450D-A804-D6AA12F98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E0847A5-A329-48CD-B3A7-3892FF6DA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04D585-7127-7446-5A91-D87C88C97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GB"/>
              <a:t>Marketing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852AE-5E37-B541-3619-2B6DA6301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2541600"/>
            <a:ext cx="4991962" cy="3216273"/>
          </a:xfrm>
        </p:spPr>
        <p:txBody>
          <a:bodyPr vert="horz" lIns="0" tIns="0" rIns="0" bIns="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/>
              <a:t>The sustainable packaging market is worth $315.16 billion as of 2025 with a CAGR of 7.67% and expected to be worth $456.04 by 2030 </a:t>
            </a:r>
            <a:r>
              <a:rPr lang="en-GB" sz="1400">
                <a:ea typeface="+mn-lt"/>
                <a:cs typeface="+mn-lt"/>
              </a:rPr>
              <a:t>(</a:t>
            </a:r>
            <a:r>
              <a:rPr lang="en-GB" sz="1400" i="1">
                <a:ea typeface="+mn-lt"/>
                <a:cs typeface="+mn-lt"/>
              </a:rPr>
              <a:t>Sustainable Packaging Market Size | Mordor Intelligence</a:t>
            </a:r>
            <a:r>
              <a:rPr lang="en-GB" sz="1400">
                <a:ea typeface="+mn-lt"/>
                <a:cs typeface="+mn-lt"/>
              </a:rPr>
              <a:t>, n.d.).</a:t>
            </a:r>
          </a:p>
          <a:p>
            <a:pPr>
              <a:lnSpc>
                <a:spcPct val="110000"/>
              </a:lnSpc>
            </a:pPr>
            <a:r>
              <a:rPr lang="en-GB" sz="1400"/>
              <a:t>Target Market: Businesses looking to reduce emissions and meet sustainability goals and environmentally conscious consumers.</a:t>
            </a:r>
            <a:endParaRPr lang="en-GB" sz="1400">
              <a:solidFill>
                <a:srgbClr val="FFFFFF">
                  <a:alpha val="58000"/>
                </a:srgbClr>
              </a:solidFill>
            </a:endParaRPr>
          </a:p>
          <a:p>
            <a:pPr>
              <a:lnSpc>
                <a:spcPct val="110000"/>
              </a:lnSpc>
            </a:pPr>
            <a:r>
              <a:rPr lang="en-GB" sz="1400"/>
              <a:t>Competition: </a:t>
            </a:r>
            <a:r>
              <a:rPr lang="en-GB" sz="1400" err="1"/>
              <a:t>Noissue</a:t>
            </a:r>
            <a:r>
              <a:rPr lang="en-GB" sz="1400"/>
              <a:t>, </a:t>
            </a:r>
            <a:r>
              <a:rPr lang="en-GB" sz="1400" err="1"/>
              <a:t>Returnity</a:t>
            </a:r>
            <a:r>
              <a:rPr lang="en-GB" sz="1400"/>
              <a:t>. </a:t>
            </a:r>
            <a:endParaRPr lang="en-GB" sz="1400">
              <a:solidFill>
                <a:srgbClr val="FFFFFF">
                  <a:alpha val="58000"/>
                </a:srgbClr>
              </a:solidFill>
            </a:endParaRPr>
          </a:p>
          <a:p>
            <a:pPr>
              <a:lnSpc>
                <a:spcPct val="110000"/>
              </a:lnSpc>
            </a:pPr>
            <a:r>
              <a:rPr lang="en-GB" sz="1400"/>
              <a:t>Marketing Strategy: Social media campaigns and content marketing.</a:t>
            </a:r>
            <a:endParaRPr lang="en-GB" sz="1400">
              <a:solidFill>
                <a:srgbClr val="FFFFFF">
                  <a:alpha val="58000"/>
                </a:srgbClr>
              </a:solidFill>
            </a:endParaRPr>
          </a:p>
          <a:p>
            <a:pPr>
              <a:lnSpc>
                <a:spcPct val="110000"/>
              </a:lnSpc>
            </a:pPr>
            <a:endParaRPr lang="en-GB" sz="1400"/>
          </a:p>
        </p:txBody>
      </p:sp>
      <p:pic>
        <p:nvPicPr>
          <p:cNvPr id="4" name="Picture 3" descr="The Importance of Sustainable Packaging | BULB">
            <a:extLst>
              <a:ext uri="{FF2B5EF4-FFF2-40B4-BE49-F238E27FC236}">
                <a16:creationId xmlns:a16="http://schemas.microsoft.com/office/drawing/2014/main" id="{60569F9B-0C9A-5940-004B-33CC5592C92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5978" r="18215" b="-1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0B75C62-65A6-171F-17C7-68429022A15B}"/>
              </a:ext>
            </a:extLst>
          </p:cNvPr>
          <p:cNvSpPr txBox="1"/>
          <p:nvPr/>
        </p:nvSpPr>
        <p:spPr>
          <a:xfrm>
            <a:off x="8035712" y="5970031"/>
            <a:ext cx="265267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</a:t>
            </a:r>
            <a:r>
              <a:rPr lang="en-GB" err="1">
                <a:ea typeface="+mn-lt"/>
                <a:cs typeface="+mn-lt"/>
              </a:rPr>
              <a:t>Bekeli</a:t>
            </a:r>
            <a:r>
              <a:rPr lang="en-GB">
                <a:ea typeface="+mn-lt"/>
                <a:cs typeface="+mn-lt"/>
              </a:rPr>
              <a:t>, 2024)</a:t>
            </a:r>
            <a:endParaRPr lang="en-US">
              <a:ea typeface="+mn-lt"/>
              <a:cs typeface="+mn-lt"/>
            </a:endParaRPr>
          </a:p>
        </p:txBody>
      </p:sp>
      <p:pic>
        <p:nvPicPr>
          <p:cNvPr id="26" name="Video 25">
            <a:hlinkClick r:id="" action="ppaction://media"/>
            <a:extLst>
              <a:ext uri="{FF2B5EF4-FFF2-40B4-BE49-F238E27FC236}">
                <a16:creationId xmlns:a16="http://schemas.microsoft.com/office/drawing/2014/main" id="{CE62A194-F71F-6F24-649F-58DCE4C5076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481298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004"/>
    </mc:Choice>
    <mc:Fallback>
      <p:transition spd="slow" advTm="480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BB3780B-63EB-450D-A804-D6AA12F98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E0847A5-A329-48CD-B3A7-3892FF6DA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8BD3DA-9F8E-A0F3-7C81-5316B0A7F0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GB"/>
              <a:t>Justification for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34FD93-ECD6-C26B-338D-F05A850B3D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2541600"/>
            <a:ext cx="4991962" cy="3216273"/>
          </a:xfrm>
        </p:spPr>
        <p:txBody>
          <a:bodyPr vert="horz" lIns="0" tIns="0" rIns="0" bIns="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/>
              <a:t>Growing Demand: With consumers becoming more environmentally concerned, they will gravitate towards eco-friendly packaging alternatives.</a:t>
            </a:r>
          </a:p>
          <a:p>
            <a:pPr>
              <a:lnSpc>
                <a:spcPct val="110000"/>
              </a:lnSpc>
            </a:pPr>
            <a:r>
              <a:rPr lang="en-GB" sz="1400"/>
              <a:t>Market Trends: A shift in eco-consciousness in various industries, creating opportunities for businesses that prioritise sustainability.</a:t>
            </a:r>
          </a:p>
          <a:p>
            <a:pPr>
              <a:lnSpc>
                <a:spcPct val="110000"/>
              </a:lnSpc>
            </a:pPr>
            <a:r>
              <a:rPr lang="en-GB" sz="1400"/>
              <a:t>Government Support: Incentives for more green businesses and regulations, pushing for more sustainable practices.</a:t>
            </a:r>
          </a:p>
          <a:p>
            <a:pPr>
              <a:lnSpc>
                <a:spcPct val="110000"/>
              </a:lnSpc>
            </a:pPr>
            <a:r>
              <a:rPr lang="en-GB" sz="1400"/>
              <a:t>Brand Loyalty: Consumers will be more likely to return to transparent eco-friendly businesses.</a:t>
            </a:r>
          </a:p>
        </p:txBody>
      </p:sp>
      <p:pic>
        <p:nvPicPr>
          <p:cNvPr id="4" name="Picture 3" descr="What is Environmental Sustainability &amp; Why is it Important?">
            <a:extLst>
              <a:ext uri="{FF2B5EF4-FFF2-40B4-BE49-F238E27FC236}">
                <a16:creationId xmlns:a16="http://schemas.microsoft.com/office/drawing/2014/main" id="{5DC0A8AE-37B9-AE49-D405-BA9891DD455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3588" r="36310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392AF2E-E9AC-10EA-D226-C0F0DE87BF0F}"/>
              </a:ext>
            </a:extLst>
          </p:cNvPr>
          <p:cNvSpPr txBox="1"/>
          <p:nvPr/>
        </p:nvSpPr>
        <p:spPr>
          <a:xfrm>
            <a:off x="8119651" y="5963666"/>
            <a:ext cx="286566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(Jackson, 2024)</a:t>
            </a:r>
            <a:endParaRPr lang="en-US"/>
          </a:p>
        </p:txBody>
      </p:sp>
      <p:pic>
        <p:nvPicPr>
          <p:cNvPr id="13" name="Video 12">
            <a:hlinkClick r:id="" action="ppaction://media"/>
            <a:extLst>
              <a:ext uri="{FF2B5EF4-FFF2-40B4-BE49-F238E27FC236}">
                <a16:creationId xmlns:a16="http://schemas.microsoft.com/office/drawing/2014/main" id="{1B4A7817-7793-1D8A-5114-5917849CCC8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365345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153"/>
    </mc:Choice>
    <mc:Fallback>
      <p:transition spd="slow" advTm="281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65135-8DB0-D64E-7D2D-D0E4BFEF83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Financial Analysis</a:t>
            </a:r>
          </a:p>
        </p:txBody>
      </p:sp>
      <p:pic>
        <p:nvPicPr>
          <p:cNvPr id="4" name="Content Placeholder 3" descr="Picture">
            <a:extLst>
              <a:ext uri="{FF2B5EF4-FFF2-40B4-BE49-F238E27FC236}">
                <a16:creationId xmlns:a16="http://schemas.microsoft.com/office/drawing/2014/main" id="{061EAB7F-0637-FD8E-B489-6DF64EED30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832108" y="1152663"/>
            <a:ext cx="8504109" cy="2772056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D186090-8ACF-AC9A-DB36-E8F839FE1313}"/>
              </a:ext>
            </a:extLst>
          </p:cNvPr>
          <p:cNvSpPr txBox="1"/>
          <p:nvPr/>
        </p:nvSpPr>
        <p:spPr>
          <a:xfrm>
            <a:off x="571258" y="4168643"/>
            <a:ext cx="11332536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Key Findings: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/>
              <a:t>Positive financial growth.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Initial struggles, followed by strong recovery.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Controlled expenses.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Loan repayment.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Strong year-end position.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endParaRPr lang="en-GB"/>
          </a:p>
        </p:txBody>
      </p:sp>
      <p:pic>
        <p:nvPicPr>
          <p:cNvPr id="18" name="Video 17">
            <a:hlinkClick r:id="" action="ppaction://media"/>
            <a:extLst>
              <a:ext uri="{FF2B5EF4-FFF2-40B4-BE49-F238E27FC236}">
                <a16:creationId xmlns:a16="http://schemas.microsoft.com/office/drawing/2014/main" id="{78153F3E-E80C-4A99-3111-DE58BCBA600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600095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876"/>
    </mc:Choice>
    <mc:Fallback>
      <p:transition spd="slow" advTm="338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0E3BF4-F949-E53A-F1F7-90B3506B27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Break-Even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1FB5F2-E9F8-0165-528A-F795F0498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1161764"/>
            <a:ext cx="5178083" cy="5698723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GB" sz="1200">
                <a:solidFill>
                  <a:schemeClr val="tx1"/>
                </a:solidFill>
                <a:latin typeface="Calibri Light"/>
                <a:ea typeface="Calibri Light"/>
                <a:cs typeface="Calibri Light"/>
              </a:rPr>
              <a:t>Break-Even Analysis:</a:t>
            </a:r>
          </a:p>
          <a:p>
            <a:r>
              <a:rPr lang="en-GB" sz="1200">
                <a:solidFill>
                  <a:schemeClr val="tx1"/>
                </a:solidFill>
                <a:latin typeface="Calibri Light"/>
                <a:ea typeface="Calibri Light"/>
                <a:cs typeface="Calibri Light"/>
              </a:rPr>
              <a:t>The break-even point is the amount of sales a business needs to make to cover all costs to then make a profit.</a:t>
            </a:r>
          </a:p>
          <a:p>
            <a:r>
              <a:rPr lang="en-GB" sz="1200">
                <a:solidFill>
                  <a:schemeClr val="tx1"/>
                </a:solidFill>
                <a:latin typeface="Calibri Light"/>
                <a:ea typeface="Calibri Light"/>
                <a:cs typeface="Calibri Light"/>
              </a:rPr>
              <a:t>Fixed costs:</a:t>
            </a:r>
          </a:p>
          <a:p>
            <a:r>
              <a:rPr lang="en-GB" sz="1200">
                <a:solidFill>
                  <a:schemeClr val="tx1"/>
                </a:solidFill>
                <a:latin typeface="Calibri Light"/>
                <a:ea typeface="Calibri Light"/>
                <a:cs typeface="Calibri Light"/>
              </a:rPr>
              <a:t>Operating expenses: £30,000 (Rent, utilities, marketing, wages).</a:t>
            </a:r>
          </a:p>
          <a:p>
            <a:r>
              <a:rPr lang="en-GB" sz="1200">
                <a:solidFill>
                  <a:schemeClr val="tx1"/>
                </a:solidFill>
                <a:latin typeface="Calibri Light"/>
                <a:ea typeface="Calibri Light"/>
                <a:cs typeface="Calibri Light"/>
              </a:rPr>
              <a:t>Loan repayment: £9,434.50 per month.</a:t>
            </a:r>
          </a:p>
          <a:p>
            <a:r>
              <a:rPr lang="en-GB" sz="1200">
                <a:solidFill>
                  <a:schemeClr val="tx1"/>
                </a:solidFill>
                <a:latin typeface="Calibri Light"/>
                <a:ea typeface="Calibri Light"/>
                <a:cs typeface="Calibri Light"/>
              </a:rPr>
              <a:t>Total: £30,000 + £9,434.50 = £39,434.50</a:t>
            </a:r>
          </a:p>
          <a:p>
            <a:r>
              <a:rPr lang="en-GB" sz="1200">
                <a:solidFill>
                  <a:schemeClr val="tx1"/>
                </a:solidFill>
                <a:latin typeface="Calibri Light"/>
                <a:ea typeface="Calibri Light"/>
                <a:cs typeface="Calibri Light"/>
              </a:rPr>
              <a:t>Contribution Margin per Unit:</a:t>
            </a:r>
          </a:p>
          <a:p>
            <a:r>
              <a:rPr lang="en-GB" sz="1200">
                <a:solidFill>
                  <a:schemeClr val="tx1"/>
                </a:solidFill>
                <a:latin typeface="Calibri Light"/>
                <a:ea typeface="Calibri Light"/>
                <a:cs typeface="Calibri Light"/>
              </a:rPr>
              <a:t>Sales Price per Unit: £1.20</a:t>
            </a:r>
          </a:p>
          <a:p>
            <a:r>
              <a:rPr lang="en-GB" sz="1200">
                <a:solidFill>
                  <a:schemeClr val="tx1"/>
                </a:solidFill>
                <a:latin typeface="Calibri Light"/>
                <a:ea typeface="Calibri Light"/>
                <a:cs typeface="Calibri Light"/>
              </a:rPr>
              <a:t>COGS per Unit: £0.50</a:t>
            </a:r>
          </a:p>
          <a:p>
            <a:r>
              <a:rPr lang="en-GB" sz="1200">
                <a:solidFill>
                  <a:schemeClr val="tx1"/>
                </a:solidFill>
                <a:latin typeface="Calibri Light"/>
                <a:ea typeface="Calibri Light"/>
                <a:cs typeface="Calibri Light"/>
              </a:rPr>
              <a:t>Contribution Margin = £1.20 - £0.50 = £0.70 per unit</a:t>
            </a:r>
          </a:p>
          <a:p>
            <a:r>
              <a:rPr lang="en-GB" sz="1200">
                <a:solidFill>
                  <a:schemeClr val="tx1"/>
                </a:solidFill>
                <a:latin typeface="Calibri Light"/>
                <a:ea typeface="Calibri Light"/>
                <a:cs typeface="Calibri Light"/>
              </a:rPr>
              <a:t>Break-even point = Total Fixed Costs / Contribution Margin per Unit = £39,434.50 / £0.70 = 56,335 units</a:t>
            </a:r>
          </a:p>
          <a:p>
            <a:r>
              <a:rPr lang="en-GB" sz="1200">
                <a:solidFill>
                  <a:schemeClr val="tx1"/>
                </a:solidFill>
                <a:latin typeface="Calibri Light"/>
                <a:ea typeface="Calibri Light"/>
                <a:cs typeface="Calibri Light"/>
              </a:rPr>
              <a:t>Break even revenue = 56,355 x £1.20 = £67,602</a:t>
            </a:r>
          </a:p>
          <a:p>
            <a:r>
              <a:rPr lang="en-GB" sz="1200">
                <a:solidFill>
                  <a:schemeClr val="tx1"/>
                </a:solidFill>
                <a:latin typeface="Calibri Light"/>
                <a:ea typeface="Calibri Light"/>
                <a:cs typeface="Calibri Light"/>
              </a:rPr>
              <a:t>To start making profit, we would need to sell over 56,355 units of product.</a:t>
            </a:r>
          </a:p>
          <a:p>
            <a:endParaRPr lang="en-GB">
              <a:solidFill>
                <a:srgbClr val="FFFFFF">
                  <a:alpha val="58000"/>
                </a:srgb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96871DB-A6A3-729B-475E-ED3DD9448219}"/>
              </a:ext>
            </a:extLst>
          </p:cNvPr>
          <p:cNvSpPr txBox="1"/>
          <p:nvPr/>
        </p:nvSpPr>
        <p:spPr>
          <a:xfrm>
            <a:off x="6314723" y="1466744"/>
            <a:ext cx="5527313" cy="35548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/>
              <a:t>Key Findings:</a:t>
            </a:r>
            <a:endParaRPr lang="en-US"/>
          </a:p>
          <a:p>
            <a:pPr marL="171450" indent="-171450">
              <a:lnSpc>
                <a:spcPct val="150000"/>
              </a:lnSpc>
              <a:buFont typeface="Arial"/>
              <a:buChar char="•"/>
            </a:pPr>
            <a:r>
              <a:rPr lang="en-GB" sz="1400" err="1"/>
              <a:t>EcoPack</a:t>
            </a:r>
            <a:r>
              <a:rPr lang="en-GB" sz="1400"/>
              <a:t> needs to sell 56,355 units per month to break even.</a:t>
            </a:r>
          </a:p>
          <a:p>
            <a:pPr marL="171450" indent="-171450">
              <a:lnSpc>
                <a:spcPct val="150000"/>
              </a:lnSpc>
              <a:buFont typeface="Arial"/>
              <a:buChar char="•"/>
            </a:pPr>
            <a:r>
              <a:rPr lang="en-GB" sz="1400"/>
              <a:t>The break-even point in revenue terms is £67,602.</a:t>
            </a:r>
          </a:p>
          <a:p>
            <a:pPr marL="171450" indent="-171450">
              <a:lnSpc>
                <a:spcPct val="150000"/>
              </a:lnSpc>
              <a:buFont typeface="Arial"/>
              <a:buChar char="•"/>
            </a:pPr>
            <a:r>
              <a:rPr lang="en-GB" sz="1400"/>
              <a:t>Each unit sold contributes £0.70 toward covering fixed costs and profit. </a:t>
            </a:r>
          </a:p>
          <a:p>
            <a:pPr marL="171450" indent="-171450">
              <a:lnSpc>
                <a:spcPct val="150000"/>
              </a:lnSpc>
              <a:buFont typeface="Arial"/>
              <a:buChar char="•"/>
            </a:pPr>
            <a:r>
              <a:rPr lang="en-GB" sz="1400"/>
              <a:t>Monthly fixed costs are £39,434.50, largely contributed by wages (£20,000) and loan repayment (£9,434.50).</a:t>
            </a:r>
          </a:p>
          <a:p>
            <a:pPr marL="171450" indent="-171450">
              <a:lnSpc>
                <a:spcPct val="150000"/>
              </a:lnSpc>
              <a:buFont typeface="Arial"/>
              <a:buChar char="•"/>
            </a:pPr>
            <a:r>
              <a:rPr lang="en-GB" sz="1400"/>
              <a:t>Break-even is achieved at month 5, where units sold is 73,205 and revenue is £87,846.</a:t>
            </a:r>
          </a:p>
          <a:p>
            <a:pPr marL="171450" indent="-171450">
              <a:buFont typeface="Arial"/>
              <a:buChar char="•"/>
            </a:pPr>
            <a:endParaRPr lang="en-GB" sz="1200"/>
          </a:p>
          <a:p>
            <a:pPr marL="171450" indent="-171450">
              <a:buFont typeface="Arial"/>
              <a:buChar char="•"/>
            </a:pPr>
            <a:endParaRPr lang="en-GB" sz="1200"/>
          </a:p>
          <a:p>
            <a:pPr marL="171450" indent="-171450">
              <a:buFont typeface="Arial"/>
              <a:buChar char="•"/>
            </a:pPr>
            <a:endParaRPr lang="en-GB" sz="1200"/>
          </a:p>
        </p:txBody>
      </p:sp>
      <p:pic>
        <p:nvPicPr>
          <p:cNvPr id="14" name="Video 13">
            <a:hlinkClick r:id="" action="ppaction://media"/>
            <a:extLst>
              <a:ext uri="{FF2B5EF4-FFF2-40B4-BE49-F238E27FC236}">
                <a16:creationId xmlns:a16="http://schemas.microsoft.com/office/drawing/2014/main" id="{EDA08D0B-7C38-82C1-C9C7-292DFBDC0DE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850030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477"/>
    </mc:Choice>
    <mc:Fallback>
      <p:transition spd="slow" advTm="404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BB3780B-63EB-450D-A804-D6AA12F98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E0847A5-A329-48CD-B3A7-3892FF6DA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B2FCB3-2D3A-09A5-56B5-042593D09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GB"/>
              <a:t>Future Implications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8699EF-0764-8B62-6323-0D15EDEBA9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2541600"/>
            <a:ext cx="4991962" cy="3216273"/>
          </a:xfrm>
        </p:spPr>
        <p:txBody>
          <a:bodyPr vert="horz" lIns="0" tIns="0" rIns="0" bIns="0" rtlCol="0">
            <a:normAutofit/>
          </a:bodyPr>
          <a:lstStyle/>
          <a:p>
            <a:r>
              <a:rPr lang="en-GB"/>
              <a:t>Aim to collaborate with zero waste stores and bulk suppliers.</a:t>
            </a:r>
          </a:p>
          <a:p>
            <a:r>
              <a:rPr lang="en-GB"/>
              <a:t>Expand into a different form of packaging, e.g. reusable and refillable packaging for food and drink industry.</a:t>
            </a:r>
          </a:p>
          <a:p>
            <a:r>
              <a:rPr lang="en-GB"/>
              <a:t>Influence policy and packaging standards.</a:t>
            </a:r>
          </a:p>
        </p:txBody>
      </p:sp>
      <p:pic>
        <p:nvPicPr>
          <p:cNvPr id="4" name="Picture 3" descr="What is Sustainability and Why is it so Important? - TWI">
            <a:extLst>
              <a:ext uri="{FF2B5EF4-FFF2-40B4-BE49-F238E27FC236}">
                <a16:creationId xmlns:a16="http://schemas.microsoft.com/office/drawing/2014/main" id="{B38C03AD-2A2A-851D-2175-C1B2D78E877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5858" r="11142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1E9614F-8863-E227-50CB-D427EBC4A6B5}"/>
              </a:ext>
            </a:extLst>
          </p:cNvPr>
          <p:cNvSpPr txBox="1"/>
          <p:nvPr/>
        </p:nvSpPr>
        <p:spPr>
          <a:xfrm>
            <a:off x="7551421" y="6157313"/>
            <a:ext cx="2943118" cy="4066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0CD5433-79AE-E08D-2D0D-764716982081}"/>
              </a:ext>
            </a:extLst>
          </p:cNvPr>
          <p:cNvSpPr txBox="1"/>
          <p:nvPr/>
        </p:nvSpPr>
        <p:spPr>
          <a:xfrm>
            <a:off x="7880689" y="5963584"/>
            <a:ext cx="284630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</a:t>
            </a:r>
            <a:r>
              <a:rPr lang="en-GB" i="1">
                <a:ea typeface="+mn-lt"/>
                <a:cs typeface="+mn-lt"/>
              </a:rPr>
              <a:t>What Is Sustainability and Why Is It so Important?</a:t>
            </a:r>
            <a:r>
              <a:rPr lang="en-GB">
                <a:ea typeface="+mn-lt"/>
                <a:cs typeface="+mn-lt"/>
              </a:rPr>
              <a:t>, n.d.)</a:t>
            </a:r>
            <a:endParaRPr lang="en-US">
              <a:ea typeface="+mn-lt"/>
              <a:cs typeface="+mn-lt"/>
            </a:endParaRPr>
          </a:p>
        </p:txBody>
      </p:sp>
      <p:pic>
        <p:nvPicPr>
          <p:cNvPr id="37" name="Video 36">
            <a:hlinkClick r:id="" action="ppaction://media"/>
            <a:extLst>
              <a:ext uri="{FF2B5EF4-FFF2-40B4-BE49-F238E27FC236}">
                <a16:creationId xmlns:a16="http://schemas.microsoft.com/office/drawing/2014/main" id="{19CD1258-94BC-5704-EEAA-276A9F76ABC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484686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921"/>
    </mc:Choice>
    <mc:Fallback>
      <p:transition spd="slow" advTm="249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7FEECB93-933C-477B-BC7D-C2F2F6271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7" name="Picture 46" descr="Close up image of hands applauding">
            <a:extLst>
              <a:ext uri="{FF2B5EF4-FFF2-40B4-BE49-F238E27FC236}">
                <a16:creationId xmlns:a16="http://schemas.microsoft.com/office/drawing/2014/main" id="{02572BE2-F820-AF8B-C202-E48BB5446F3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6" b="15712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55" name="Rectangle 54">
            <a:extLst>
              <a:ext uri="{FF2B5EF4-FFF2-40B4-BE49-F238E27FC236}">
                <a16:creationId xmlns:a16="http://schemas.microsoft.com/office/drawing/2014/main" id="{497BC505-FE0C-4637-A29D-B71DFBBBA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CBD9DB-9D77-879D-38D6-70945EE93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455847"/>
            <a:ext cx="5015638" cy="2068553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/>
              <a:t>Thank you for listening!</a:t>
            </a:r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58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59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60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62" name="Group 61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63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64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65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14" name="Video 13">
            <a:hlinkClick r:id="" action="ppaction://media"/>
            <a:extLst>
              <a:ext uri="{FF2B5EF4-FFF2-40B4-BE49-F238E27FC236}">
                <a16:creationId xmlns:a16="http://schemas.microsoft.com/office/drawing/2014/main" id="{825EE222-C578-4E4C-4F11-A35F07CEAE0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41843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45"/>
    </mc:Choice>
    <mc:Fallback>
      <p:transition spd="slow" advTm="61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77963-7442-EB2F-6795-52DDA44E1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519680"/>
          </a:xfrm>
        </p:spPr>
        <p:txBody>
          <a:bodyPr/>
          <a:lstStyle/>
          <a:p>
            <a:pPr algn="ctr"/>
            <a:r>
              <a:rPr lang="en-GB">
                <a:latin typeface="Times New Roman"/>
                <a:cs typeface="Times New Roman"/>
              </a:rPr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85B499-2EE3-542F-4F9F-6E4F93C9E6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1450087"/>
            <a:ext cx="10728325" cy="4318888"/>
          </a:xfrm>
        </p:spPr>
        <p:txBody>
          <a:bodyPr vert="horz" lIns="0" tIns="0" rIns="0" bIns="0" rtlCol="0" anchor="t">
            <a:noAutofit/>
          </a:bodyPr>
          <a:lstStyle/>
          <a:p>
            <a:pPr>
              <a:buNone/>
            </a:pPr>
            <a:r>
              <a:rPr lang="en-GB" sz="1200" err="1">
                <a:solidFill>
                  <a:schemeClr val="tx1"/>
                </a:solidFill>
                <a:latin typeface="Times New Roman"/>
                <a:cs typeface="Times New Roman"/>
              </a:rPr>
              <a:t>Bekeli</a:t>
            </a:r>
            <a:r>
              <a:rPr lang="en-GB" sz="1200">
                <a:solidFill>
                  <a:schemeClr val="tx1"/>
                </a:solidFill>
                <a:latin typeface="Times New Roman"/>
                <a:cs typeface="Times New Roman"/>
              </a:rPr>
              <a:t>. (2024, August 21). </a:t>
            </a:r>
            <a:r>
              <a:rPr lang="en-GB" sz="1200" i="1">
                <a:solidFill>
                  <a:schemeClr val="tx1"/>
                </a:solidFill>
                <a:latin typeface="Times New Roman"/>
                <a:cs typeface="Times New Roman"/>
              </a:rPr>
              <a:t>The importance of sustainable packaging</a:t>
            </a:r>
            <a:r>
              <a:rPr lang="en-GB" sz="1200">
                <a:solidFill>
                  <a:schemeClr val="tx1"/>
                </a:solidFill>
                <a:latin typeface="Times New Roman"/>
                <a:cs typeface="Times New Roman"/>
              </a:rPr>
              <a:t>. BULB. https://www.bulbapp.io/p/23353a67-9066-461d-9d91-b2abaafb2b6f/the-importance-of-sustainable-packaging </a:t>
            </a:r>
          </a:p>
          <a:p>
            <a:pPr>
              <a:buNone/>
            </a:pPr>
            <a:r>
              <a:rPr lang="en-GB" sz="1200" err="1">
                <a:solidFill>
                  <a:schemeClr val="tx1"/>
                </a:solidFill>
                <a:latin typeface="Times New Roman"/>
                <a:cs typeface="Times New Roman"/>
              </a:rPr>
              <a:t>Daklapack</a:t>
            </a:r>
            <a:r>
              <a:rPr lang="en-GB" sz="1200">
                <a:solidFill>
                  <a:schemeClr val="tx1"/>
                </a:solidFill>
                <a:latin typeface="Times New Roman"/>
                <a:cs typeface="Times New Roman"/>
              </a:rPr>
              <a:t>. (n.d.). </a:t>
            </a:r>
            <a:r>
              <a:rPr lang="en-GB" sz="1200" i="1">
                <a:solidFill>
                  <a:schemeClr val="tx1"/>
                </a:solidFill>
                <a:latin typeface="Times New Roman"/>
                <a:cs typeface="Times New Roman"/>
              </a:rPr>
              <a:t>Sustainable packaging</a:t>
            </a:r>
            <a:r>
              <a:rPr lang="en-GB" sz="1200">
                <a:solidFill>
                  <a:schemeClr val="tx1"/>
                </a:solidFill>
                <a:latin typeface="Times New Roman"/>
                <a:cs typeface="Times New Roman"/>
              </a:rPr>
              <a:t>. </a:t>
            </a:r>
            <a:r>
              <a:rPr lang="en-GB" sz="1200" err="1">
                <a:solidFill>
                  <a:schemeClr val="tx1"/>
                </a:solidFill>
                <a:latin typeface="Times New Roman"/>
                <a:cs typeface="Times New Roman"/>
              </a:rPr>
              <a:t>DaklaPack</a:t>
            </a:r>
            <a:r>
              <a:rPr lang="en-GB" sz="1200">
                <a:solidFill>
                  <a:schemeClr val="tx1"/>
                </a:solidFill>
                <a:latin typeface="Times New Roman"/>
                <a:cs typeface="Times New Roman"/>
              </a:rPr>
              <a:t> Europe. https://www.daklapack.eu/sustainable-packaging?msclkid=8f68049ca7951f4e24f2636f28205e2a&amp;utm_source=bing&amp;utm_medium=cpc&amp;utm_campaign=%5BDP%5D%205_Sustainable%20%7C%20NA%20%7C%20LA%20%7C%20Generic%20%7C%20Search%20%7C%20Converting&amp;utm_term=eco%20packaging&amp;utm_content=Combi </a:t>
            </a:r>
          </a:p>
          <a:p>
            <a:pPr>
              <a:buNone/>
            </a:pPr>
            <a:r>
              <a:rPr lang="en-GB" sz="1200">
                <a:solidFill>
                  <a:schemeClr val="tx1"/>
                </a:solidFill>
                <a:latin typeface="Times New Roman"/>
                <a:cs typeface="Times New Roman"/>
              </a:rPr>
              <a:t>Info, P. (2017, November 14). </a:t>
            </a:r>
            <a:r>
              <a:rPr lang="en-GB" sz="1200" i="1">
                <a:solidFill>
                  <a:schemeClr val="tx1"/>
                </a:solidFill>
                <a:latin typeface="Times New Roman"/>
                <a:cs typeface="Times New Roman"/>
              </a:rPr>
              <a:t>HD Nature Wallpapers</a:t>
            </a:r>
            <a:r>
              <a:rPr lang="en-GB" sz="1200">
                <a:solidFill>
                  <a:schemeClr val="tx1"/>
                </a:solidFill>
                <a:latin typeface="Times New Roman"/>
                <a:cs typeface="Times New Roman"/>
              </a:rPr>
              <a:t>. </a:t>
            </a:r>
            <a:r>
              <a:rPr lang="en-GB" sz="1200" err="1">
                <a:solidFill>
                  <a:schemeClr val="tx1"/>
                </a:solidFill>
                <a:latin typeface="Times New Roman"/>
                <a:cs typeface="Times New Roman"/>
              </a:rPr>
              <a:t>PixelsTalk</a:t>
            </a:r>
            <a:r>
              <a:rPr lang="en-GB" sz="1200">
                <a:solidFill>
                  <a:schemeClr val="tx1"/>
                </a:solidFill>
                <a:latin typeface="Times New Roman"/>
                <a:cs typeface="Times New Roman"/>
              </a:rPr>
              <a:t>. https://www.pixelstalk.net/free-download-hd-nature-wallpapers/ </a:t>
            </a:r>
          </a:p>
          <a:p>
            <a:pPr>
              <a:buNone/>
            </a:pPr>
            <a:r>
              <a:rPr lang="en-GB" sz="1200">
                <a:solidFill>
                  <a:schemeClr val="tx1"/>
                </a:solidFill>
                <a:latin typeface="Times New Roman"/>
                <a:cs typeface="Times New Roman"/>
              </a:rPr>
              <a:t>Jackson, A. (2024, June 18). </a:t>
            </a:r>
            <a:r>
              <a:rPr lang="en-GB" sz="1200" i="1">
                <a:solidFill>
                  <a:schemeClr val="tx1"/>
                </a:solidFill>
                <a:latin typeface="Times New Roman"/>
                <a:cs typeface="Times New Roman"/>
              </a:rPr>
              <a:t>What is Environmental Sustainability &amp; Why is it Important?</a:t>
            </a:r>
            <a:r>
              <a:rPr lang="en-GB" sz="1200">
                <a:solidFill>
                  <a:schemeClr val="tx1"/>
                </a:solidFill>
                <a:latin typeface="Times New Roman"/>
                <a:cs typeface="Times New Roman"/>
              </a:rPr>
              <a:t> Spring Power &amp; Gas. https://springpowerandgas.us/blog/what-is-environmental-sustainability-and-why-is-it-important/ </a:t>
            </a:r>
          </a:p>
          <a:p>
            <a:pPr>
              <a:buNone/>
            </a:pPr>
            <a:r>
              <a:rPr lang="en-GB" sz="1200">
                <a:solidFill>
                  <a:schemeClr val="tx1"/>
                </a:solidFill>
                <a:latin typeface="Times New Roman"/>
                <a:cs typeface="Times New Roman"/>
              </a:rPr>
              <a:t>Lip, G. (2025, February 4). </a:t>
            </a:r>
            <a:r>
              <a:rPr lang="en-GB" sz="1200" i="1">
                <a:solidFill>
                  <a:schemeClr val="tx1"/>
                </a:solidFill>
                <a:latin typeface="Times New Roman"/>
                <a:cs typeface="Times New Roman"/>
              </a:rPr>
              <a:t>Partnership</a:t>
            </a:r>
            <a:r>
              <a:rPr lang="en-GB" sz="1200">
                <a:solidFill>
                  <a:schemeClr val="tx1"/>
                </a:solidFill>
                <a:latin typeface="Times New Roman"/>
                <a:cs typeface="Times New Roman"/>
              </a:rPr>
              <a:t>. Corporate Finance Institute. https://corporatefinanceinstitute.com/resources/management/partnership/</a:t>
            </a:r>
            <a:r>
              <a:rPr lang="en-GB">
                <a:solidFill>
                  <a:srgbClr val="FFFFFF">
                    <a:alpha val="58000"/>
                  </a:srgbClr>
                </a:solidFill>
                <a:latin typeface="Avenir Next LT Pro"/>
                <a:cs typeface="Times New Roman"/>
              </a:rPr>
              <a:t> </a:t>
            </a:r>
            <a:endParaRPr lang="en-GB"/>
          </a:p>
          <a:p>
            <a:pPr>
              <a:buNone/>
            </a:pPr>
            <a:r>
              <a:rPr lang="en-GB" sz="1200">
                <a:solidFill>
                  <a:schemeClr val="tx1"/>
                </a:solidFill>
                <a:latin typeface="Times New Roman"/>
                <a:cs typeface="Times New Roman"/>
              </a:rPr>
              <a:t>Mulhall, P. (2024, May 21). </a:t>
            </a:r>
            <a:r>
              <a:rPr lang="en-GB" sz="1200" i="1">
                <a:solidFill>
                  <a:schemeClr val="tx1"/>
                </a:solidFill>
                <a:latin typeface="Times New Roman"/>
                <a:cs typeface="Times New Roman"/>
              </a:rPr>
              <a:t>The Environmental Benefits of recycling: Why Every little effort counts</a:t>
            </a:r>
            <a:r>
              <a:rPr lang="en-GB" sz="1200">
                <a:solidFill>
                  <a:schemeClr val="tx1"/>
                </a:solidFill>
                <a:latin typeface="Times New Roman"/>
                <a:cs typeface="Times New Roman"/>
              </a:rPr>
              <a:t>. Greyhound. https://greyhound.ie/the-environmental-benefits-of-recycling-why-every-small-effort-counts/ </a:t>
            </a:r>
          </a:p>
          <a:p>
            <a:pPr>
              <a:buNone/>
            </a:pPr>
            <a:r>
              <a:rPr lang="en-GB" sz="1200" err="1">
                <a:solidFill>
                  <a:schemeClr val="tx1"/>
                </a:solidFill>
                <a:latin typeface="Times New Roman"/>
                <a:cs typeface="Times New Roman"/>
              </a:rPr>
              <a:t>noissue</a:t>
            </a:r>
            <a:r>
              <a:rPr lang="en-GB" sz="1200">
                <a:solidFill>
                  <a:schemeClr val="tx1"/>
                </a:solidFill>
                <a:latin typeface="Times New Roman"/>
                <a:cs typeface="Times New Roman"/>
              </a:rPr>
              <a:t>. (n.d.). </a:t>
            </a:r>
            <a:r>
              <a:rPr lang="en-GB" sz="1200" i="1">
                <a:solidFill>
                  <a:schemeClr val="tx1"/>
                </a:solidFill>
                <a:latin typeface="Times New Roman"/>
                <a:cs typeface="Times New Roman"/>
              </a:rPr>
              <a:t>Custom Packaging That’s Sustainable &amp; Eco-Friendly | </a:t>
            </a:r>
            <a:r>
              <a:rPr lang="en-GB" sz="1200" i="1" err="1">
                <a:solidFill>
                  <a:schemeClr val="tx1"/>
                </a:solidFill>
                <a:latin typeface="Times New Roman"/>
                <a:cs typeface="Times New Roman"/>
              </a:rPr>
              <a:t>noissue</a:t>
            </a:r>
            <a:r>
              <a:rPr lang="en-GB" sz="1200">
                <a:solidFill>
                  <a:schemeClr val="tx1"/>
                </a:solidFill>
                <a:latin typeface="Times New Roman"/>
                <a:cs typeface="Times New Roman"/>
              </a:rPr>
              <a:t>. Custom Packaging That’s Sustainable &amp; Eco-Friendly | </a:t>
            </a:r>
            <a:r>
              <a:rPr lang="en-GB" sz="1200" err="1">
                <a:solidFill>
                  <a:schemeClr val="tx1"/>
                </a:solidFill>
                <a:latin typeface="Times New Roman"/>
                <a:cs typeface="Times New Roman"/>
              </a:rPr>
              <a:t>Noissue</a:t>
            </a:r>
            <a:r>
              <a:rPr lang="en-GB" sz="1200">
                <a:solidFill>
                  <a:schemeClr val="tx1"/>
                </a:solidFill>
                <a:latin typeface="Times New Roman"/>
                <a:cs typeface="Times New Roman"/>
              </a:rPr>
              <a:t>. https://noissue.co/ </a:t>
            </a:r>
          </a:p>
          <a:p>
            <a:pPr>
              <a:buNone/>
            </a:pPr>
            <a:r>
              <a:rPr lang="fr-FR" sz="1200" i="1" err="1">
                <a:solidFill>
                  <a:schemeClr val="tx1"/>
                </a:solidFill>
                <a:latin typeface="Times New Roman"/>
                <a:cs typeface="Times New Roman"/>
              </a:rPr>
              <a:t>Returnity</a:t>
            </a:r>
            <a:r>
              <a:rPr lang="fr-FR" sz="1200">
                <a:solidFill>
                  <a:schemeClr val="tx1"/>
                </a:solidFill>
                <a:latin typeface="Times New Roman"/>
                <a:cs typeface="Times New Roman"/>
              </a:rPr>
              <a:t>. (</a:t>
            </a:r>
            <a:r>
              <a:rPr lang="fr-FR" sz="1200" err="1">
                <a:solidFill>
                  <a:schemeClr val="tx1"/>
                </a:solidFill>
                <a:latin typeface="Times New Roman"/>
                <a:cs typeface="Times New Roman"/>
              </a:rPr>
              <a:t>n.d</a:t>
            </a:r>
            <a:r>
              <a:rPr lang="fr-FR" sz="1200">
                <a:solidFill>
                  <a:schemeClr val="tx1"/>
                </a:solidFill>
                <a:latin typeface="Times New Roman"/>
                <a:cs typeface="Times New Roman"/>
              </a:rPr>
              <a:t>.). </a:t>
            </a:r>
            <a:r>
              <a:rPr lang="fr-FR" sz="1200" err="1">
                <a:solidFill>
                  <a:schemeClr val="tx1"/>
                </a:solidFill>
                <a:latin typeface="Times New Roman"/>
                <a:cs typeface="Times New Roman"/>
              </a:rPr>
              <a:t>Returnity</a:t>
            </a:r>
            <a:r>
              <a:rPr lang="fr-FR" sz="1200">
                <a:solidFill>
                  <a:schemeClr val="tx1"/>
                </a:solidFill>
                <a:latin typeface="Times New Roman"/>
                <a:cs typeface="Times New Roman"/>
              </a:rPr>
              <a:t>. https://www.returnity.co/ </a:t>
            </a:r>
            <a:endParaRPr lang="en-GB" sz="120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>
              <a:buNone/>
            </a:pPr>
            <a:r>
              <a:rPr lang="en-GB" sz="1200" i="1">
                <a:solidFill>
                  <a:schemeClr val="tx1"/>
                </a:solidFill>
                <a:latin typeface="Times New Roman"/>
                <a:cs typeface="Times New Roman"/>
              </a:rPr>
              <a:t>Sustainable Packaging Market size | Mordor Intelligence</a:t>
            </a:r>
            <a:r>
              <a:rPr lang="en-GB" sz="1200">
                <a:solidFill>
                  <a:schemeClr val="tx1"/>
                </a:solidFill>
                <a:latin typeface="Times New Roman"/>
                <a:cs typeface="Times New Roman"/>
              </a:rPr>
              <a:t>. (n.d.). https://www.mordorintelligence.com/industry-reports/sustainable-packaging-market#:~:text=The%20Sustainable%20Packaging%20Market%20size%20is%20worth%20USD,forecast%20to%20hit%20USD%20456.04%20Billion%20by%202030. </a:t>
            </a:r>
            <a:endParaRPr lang="en-GB">
              <a:solidFill>
                <a:schemeClr val="tx1"/>
              </a:solidFill>
            </a:endParaRPr>
          </a:p>
          <a:p>
            <a:pPr>
              <a:buNone/>
            </a:pPr>
            <a:r>
              <a:rPr lang="en-GB" sz="1200" i="1">
                <a:solidFill>
                  <a:schemeClr val="tx1"/>
                </a:solidFill>
                <a:latin typeface="Times New Roman"/>
                <a:cs typeface="Times New Roman"/>
              </a:rPr>
              <a:t>What is Sustainability and Why is it so Important?</a:t>
            </a:r>
            <a:r>
              <a:rPr lang="en-GB" sz="1200">
                <a:solidFill>
                  <a:schemeClr val="tx1"/>
                </a:solidFill>
                <a:latin typeface="Times New Roman"/>
                <a:cs typeface="Times New Roman"/>
              </a:rPr>
              <a:t> (n.d.). https://www.twi-global.com/technical-knowledge/faqs/faq-what-is-sustainability</a:t>
            </a:r>
            <a:r>
              <a:rPr lang="en-GB">
                <a:solidFill>
                  <a:srgbClr val="FFFFFF">
                    <a:alpha val="58000"/>
                  </a:srgbClr>
                </a:solidFill>
                <a:latin typeface="Avenir Next LT Pro"/>
                <a:cs typeface="Times New Roman"/>
              </a:rPr>
              <a:t> </a:t>
            </a:r>
            <a:endParaRPr lang="en-GB"/>
          </a:p>
          <a:p>
            <a:pPr>
              <a:buNone/>
            </a:pPr>
            <a:endParaRPr lang="en-GB" sz="120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 marL="0" indent="0">
              <a:lnSpc>
                <a:spcPts val="2700"/>
              </a:lnSpc>
              <a:buNone/>
            </a:pPr>
            <a:endParaRPr lang="en-GB" sz="1100">
              <a:solidFill>
                <a:schemeClr val="tx1"/>
              </a:solidFill>
              <a:latin typeface="Times New Roman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128051094"/>
      </p:ext>
    </p:extLst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Blob V2">
      <a:dk1>
        <a:sysClr val="windowText" lastClr="000000"/>
      </a:dk1>
      <a:lt1>
        <a:sysClr val="window" lastClr="FFFFFF"/>
      </a:lt1>
      <a:dk2>
        <a:srgbClr val="0B2827"/>
      </a:dk2>
      <a:lt2>
        <a:srgbClr val="DAE3E3"/>
      </a:lt2>
      <a:accent1>
        <a:srgbClr val="B495C2"/>
      </a:accent1>
      <a:accent2>
        <a:srgbClr val="767E37"/>
      </a:accent2>
      <a:accent3>
        <a:srgbClr val="8FA3A3"/>
      </a:accent3>
      <a:accent4>
        <a:srgbClr val="CE7F01"/>
      </a:accent4>
      <a:accent5>
        <a:srgbClr val="D15A29"/>
      </a:accent5>
      <a:accent6>
        <a:srgbClr val="B88470"/>
      </a:accent6>
      <a:hlink>
        <a:srgbClr val="B57001"/>
      </a:hlink>
      <a:folHlink>
        <a:srgbClr val="996209"/>
      </a:folHlink>
    </a:clrScheme>
    <a:fontScheme name="Blob">
      <a:majorFont>
        <a:latin typeface="Sagona Book"/>
        <a:ea typeface=""/>
        <a:cs typeface=""/>
      </a:majorFont>
      <a:minorFont>
        <a:latin typeface="Avenir Next LT Pro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1119</Words>
  <Application>Microsoft Office PowerPoint</Application>
  <PresentationFormat>Widescreen</PresentationFormat>
  <Paragraphs>82</Paragraphs>
  <Slides>12</Slides>
  <Notes>1</Notes>
  <HiddenSlides>0</HiddenSlides>
  <MMClips>11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Aptos</vt:lpstr>
      <vt:lpstr>Arial</vt:lpstr>
      <vt:lpstr>Avenir Next LT Pro</vt:lpstr>
      <vt:lpstr>Calibri Light</vt:lpstr>
      <vt:lpstr>Sagona Book</vt:lpstr>
      <vt:lpstr>The Hand Extrablack</vt:lpstr>
      <vt:lpstr>Times New Roman</vt:lpstr>
      <vt:lpstr>BlobVTI</vt:lpstr>
      <vt:lpstr>EcoPack</vt:lpstr>
      <vt:lpstr>Overview</vt:lpstr>
      <vt:lpstr>Aims and Objectives (SMART)</vt:lpstr>
      <vt:lpstr>Key Objectives</vt:lpstr>
      <vt:lpstr>Key Features</vt:lpstr>
      <vt:lpstr>Marketing Analysis</vt:lpstr>
      <vt:lpstr>Justification for Success</vt:lpstr>
      <vt:lpstr>Financial Analysis</vt:lpstr>
      <vt:lpstr>Break-Even Analysis</vt:lpstr>
      <vt:lpstr>Future Implications</vt:lpstr>
      <vt:lpstr>Thank you for listening!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ethandthomas123@gmail.com</cp:lastModifiedBy>
  <cp:revision>1</cp:revision>
  <dcterms:created xsi:type="dcterms:W3CDTF">2025-04-07T08:04:28Z</dcterms:created>
  <dcterms:modified xsi:type="dcterms:W3CDTF">2025-04-12T10:58:03Z</dcterms:modified>
</cp:coreProperties>
</file>