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handoutMasterIdLst>
    <p:handoutMasterId r:id="rId8"/>
  </p:handoutMasterIdLst>
  <p:sldIdLst>
    <p:sldId id="263" r:id="rId2"/>
    <p:sldId id="264" r:id="rId3"/>
    <p:sldId id="265" r:id="rId4"/>
    <p:sldId id="267" r:id="rId5"/>
    <p:sldId id="285" r:id="rId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50000" autoAdjust="0"/>
    <p:restoredTop sz="90094" autoAdjust="0"/>
  </p:normalViewPr>
  <p:slideViewPr>
    <p:cSldViewPr>
      <p:cViewPr varScale="1">
        <p:scale>
          <a:sx n="104" d="100"/>
          <a:sy n="104" d="100"/>
        </p:scale>
        <p:origin x="25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D4E92-53C1-4E3D-88B9-A59CA40BC54C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B9631D-2E6D-4E3E-AC73-CBA5F2339D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8255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153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CB2D5A-DA96-43A9-97DA-02A688E21206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616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1BDAD6-683A-4239-8E96-E05F0A5EEE0D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5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8BAF7B-2E84-4399-B0F7-5997A239E4CE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091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FD17B5-DB58-4F1E-B006-C85A3CBCDE6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3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45F24160-E4BA-494D-A1BF-FD6F57B9238B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B2F8E-3916-4238-A191-6B893705E38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91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4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BBB23-762D-405C-9786-754696D62DF8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73FF6-3C18-4656-B3A4-82781250472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2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081E4-F518-4ACB-ADB2-4D4E0ED0D908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9C090-EA6F-4E3B-90A2-496B69476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464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A6DF1-4661-4EB1-B72D-1EDA8A9733BF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4E974-5E47-45F7-8966-0CDE3BD92BB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30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52BF-B86D-465C-8F78-6FC3A3F5975D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8ADF-EC61-4A11-A9AD-5671EFF5B6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86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293B4-8C48-4CDD-9281-64FBD05B9582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CD6D9-1108-4251-89A2-8CE36F5C34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191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77A87-369E-46D9-A117-7D6137DC3F3F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B8C44-9EFB-42EF-AFB7-D13DCB8CD8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214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80CE2-E6B8-4CAD-B70E-932813CD67F4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6CD4-DF0B-461F-9A80-9FB84961E51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11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F1E94-56EC-413B-A164-A58BDC925D3C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DEEE5-F448-4A58-A6BF-62EE1160F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30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DFF0F-C2F5-46EC-BEAB-046F0BBDEA9D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94B4D-C2E8-4514-8611-67EE284164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808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5E8B1-A443-47A2-896F-10B5DF746B9E}" type="datetime1">
              <a:rPr lang="en-GB" smtClean="0"/>
              <a:pPr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347A4-22F5-48A1-A31A-D5215BA474C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877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z="2800" dirty="0"/>
              <a:t>The Learning Organisation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653136"/>
            <a:ext cx="2109614" cy="210961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C79C059-E768-324A-91B4-99E6C105AD86}"/>
              </a:ext>
            </a:extLst>
          </p:cNvPr>
          <p:cNvSpPr txBox="1">
            <a:spLocks/>
          </p:cNvSpPr>
          <p:nvPr/>
        </p:nvSpPr>
        <p:spPr>
          <a:xfrm>
            <a:off x="683568" y="191683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/>
              <a:t>EMPL5002 </a:t>
            </a:r>
            <a:br>
              <a:rPr lang="en-GB"/>
            </a:br>
            <a:r>
              <a:rPr lang="en-GB"/>
              <a:t>Developing relationships and workplace achievement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Aims and objectives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To introduce the facets and elements of the Learning Organisation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Peter Senge</a:t>
            </a:r>
          </a:p>
        </p:txBody>
      </p:sp>
      <p:pic>
        <p:nvPicPr>
          <p:cNvPr id="8195" name="Picture 5" descr="senge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2133600"/>
            <a:ext cx="3470275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755650" y="2636838"/>
            <a:ext cx="410368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/>
              <a:t>Learning organisations </a:t>
            </a:r>
            <a:r>
              <a:rPr lang="en-GB" dirty="0"/>
              <a:t>are:</a:t>
            </a:r>
          </a:p>
          <a:p>
            <a:r>
              <a:rPr lang="en-GB" dirty="0"/>
              <a:t>…organizations where people continually expand their capacity </a:t>
            </a:r>
          </a:p>
          <a:p>
            <a:r>
              <a:rPr lang="en-GB" dirty="0"/>
              <a:t>to create the results they truly desire, where new and expansive </a:t>
            </a:r>
          </a:p>
          <a:p>
            <a:r>
              <a:rPr lang="en-GB" dirty="0"/>
              <a:t>patterns of thinking are nurtured, where collective aspiration is set </a:t>
            </a:r>
          </a:p>
          <a:p>
            <a:r>
              <a:rPr lang="en-GB" dirty="0"/>
              <a:t>free, and where people are continually learning to see the whole together.</a:t>
            </a:r>
          </a:p>
          <a:p>
            <a:r>
              <a:rPr lang="en-GB" dirty="0"/>
              <a:t>(Senge, 1990)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David Garvin (1996)…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b="1"/>
              <a:t>The need for learning organizations</a:t>
            </a:r>
            <a:r>
              <a:rPr lang="en-GB" sz="2800"/>
              <a:t> is due to business becoming more complex, dynamic, and globally competitive. Excelling in a dynamic business environment requires more understanding, knowledge, preparation, and agreement than one person's expertise and experience provides. David Garvin of Harvard University says that "Continuous improvement requires a commitment to learning."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Benefits  of a Learning Organisation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19256" cy="639762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1200" dirty="0"/>
              <a:t>The main benefits are: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8219256" cy="3486373"/>
          </a:xfrm>
        </p:spPr>
        <p:txBody>
          <a:bodyPr/>
          <a:lstStyle/>
          <a:p>
            <a:r>
              <a:rPr lang="en-GB" dirty="0"/>
              <a:t>Maintaining levels of innovation and remaining competitive</a:t>
            </a:r>
          </a:p>
          <a:p>
            <a:r>
              <a:rPr lang="en-GB" dirty="0"/>
              <a:t>Being better placed to respond to external pressures</a:t>
            </a:r>
          </a:p>
          <a:p>
            <a:r>
              <a:rPr lang="en-GB" dirty="0"/>
              <a:t>Having the knowledge to better link resources to customer needs</a:t>
            </a:r>
          </a:p>
          <a:p>
            <a:r>
              <a:rPr lang="en-GB" dirty="0"/>
              <a:t>Improving quality of outputs at all levels</a:t>
            </a:r>
          </a:p>
          <a:p>
            <a:r>
              <a:rPr lang="en-GB" dirty="0"/>
              <a:t>Improving Corporate image by becoming more people oriented</a:t>
            </a:r>
          </a:p>
          <a:p>
            <a:r>
              <a:rPr lang="en-GB" dirty="0"/>
              <a:t>Increasing the pace of change within the organization</a:t>
            </a:r>
          </a:p>
        </p:txBody>
      </p:sp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226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-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-BMSK" id="{5C7BD73E-DAFE-554F-9B95-B1FD26588988}" vid="{82514594-B763-F644-8A89-65B77391B5C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UWTSD-BMSK</Template>
  <TotalTime>123</TotalTime>
  <Words>199</Words>
  <Application>Microsoft Office PowerPoint</Application>
  <PresentationFormat>On-screen Show (4:3)</PresentationFormat>
  <Paragraphs>27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Myriad Pro</vt:lpstr>
      <vt:lpstr>UWTSD-BMSK</vt:lpstr>
      <vt:lpstr>PowerPoint Presentation</vt:lpstr>
      <vt:lpstr>Aims and objectives</vt:lpstr>
      <vt:lpstr>Peter Senge</vt:lpstr>
      <vt:lpstr>David Garvin (1996)…</vt:lpstr>
      <vt:lpstr>Benefits  of a Learning Organisation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Brynach Heffernan</cp:lastModifiedBy>
  <cp:revision>18</cp:revision>
  <dcterms:created xsi:type="dcterms:W3CDTF">2011-06-23T09:06:05Z</dcterms:created>
  <dcterms:modified xsi:type="dcterms:W3CDTF">2018-10-11T13:43:51Z</dcterms:modified>
</cp:coreProperties>
</file>