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4" r:id="rId7"/>
    <p:sldId id="259" r:id="rId8"/>
    <p:sldId id="262" r:id="rId9"/>
    <p:sldId id="263"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627A7-9974-CC75-CAB0-09E718A31750}" v="1914" dt="2025-11-24T21:31:53.452"/>
    <p1510:client id="{219D5E99-F639-A063-5E2A-341932F767AC}" v="351" dt="2025-11-23T12:19:44.2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 Rabbani (2425710)" userId="S::2425710@student.uwtsd.ac.uk::ea0972be-d5f8-4adf-b4db-1c2f5c17f8d6" providerId="AD" clId="Web-{219D5E99-F639-A063-5E2A-341932F767AC}"/>
    <pc:docChg chg="addSld modSld sldOrd">
      <pc:chgData name="Anam Rabbani (2425710)" userId="S::2425710@student.uwtsd.ac.uk::ea0972be-d5f8-4adf-b4db-1c2f5c17f8d6" providerId="AD" clId="Web-{219D5E99-F639-A063-5E2A-341932F767AC}" dt="2025-11-23T12:19:44.244" v="360" actId="1076"/>
      <pc:docMkLst>
        <pc:docMk/>
      </pc:docMkLst>
      <pc:sldChg chg="addSp modSp mod setBg">
        <pc:chgData name="Anam Rabbani (2425710)" userId="S::2425710@student.uwtsd.ac.uk::ea0972be-d5f8-4adf-b4db-1c2f5c17f8d6" providerId="AD" clId="Web-{219D5E99-F639-A063-5E2A-341932F767AC}" dt="2025-11-23T12:12:05.011" v="270" actId="20577"/>
        <pc:sldMkLst>
          <pc:docMk/>
          <pc:sldMk cId="109857222" sldId="256"/>
        </pc:sldMkLst>
        <pc:spChg chg="mod">
          <ac:chgData name="Anam Rabbani (2425710)" userId="S::2425710@student.uwtsd.ac.uk::ea0972be-d5f8-4adf-b4db-1c2f5c17f8d6" providerId="AD" clId="Web-{219D5E99-F639-A063-5E2A-341932F767AC}" dt="2025-11-23T12:04:38.227" v="245" actId="1076"/>
          <ac:spMkLst>
            <pc:docMk/>
            <pc:sldMk cId="109857222" sldId="256"/>
            <ac:spMk id="2" creationId="{00000000-0000-0000-0000-000000000000}"/>
          </ac:spMkLst>
        </pc:spChg>
        <pc:spChg chg="mod">
          <ac:chgData name="Anam Rabbani (2425710)" userId="S::2425710@student.uwtsd.ac.uk::ea0972be-d5f8-4adf-b4db-1c2f5c17f8d6" providerId="AD" clId="Web-{219D5E99-F639-A063-5E2A-341932F767AC}" dt="2025-11-23T12:12:05.011" v="270" actId="20577"/>
          <ac:spMkLst>
            <pc:docMk/>
            <pc:sldMk cId="109857222" sldId="256"/>
            <ac:spMk id="3" creationId="{00000000-0000-0000-0000-000000000000}"/>
          </ac:spMkLst>
        </pc:spChg>
        <pc:spChg chg="add">
          <ac:chgData name="Anam Rabbani (2425710)" userId="S::2425710@student.uwtsd.ac.uk::ea0972be-d5f8-4adf-b4db-1c2f5c17f8d6" providerId="AD" clId="Web-{219D5E99-F639-A063-5E2A-341932F767AC}" dt="2025-11-23T12:03:24.991" v="241"/>
          <ac:spMkLst>
            <pc:docMk/>
            <pc:sldMk cId="109857222" sldId="256"/>
            <ac:spMk id="8" creationId="{C27D7A02-907B-496F-BA7E-AA3780733CA7}"/>
          </ac:spMkLst>
        </pc:spChg>
        <pc:spChg chg="add">
          <ac:chgData name="Anam Rabbani (2425710)" userId="S::2425710@student.uwtsd.ac.uk::ea0972be-d5f8-4adf-b4db-1c2f5c17f8d6" providerId="AD" clId="Web-{219D5E99-F639-A063-5E2A-341932F767AC}" dt="2025-11-23T12:03:24.991" v="241"/>
          <ac:spMkLst>
            <pc:docMk/>
            <pc:sldMk cId="109857222" sldId="256"/>
            <ac:spMk id="10" creationId="{0FBA5268-0AE7-4CAD-9537-D0EB09E76406}"/>
          </ac:spMkLst>
        </pc:spChg>
        <pc:spChg chg="add">
          <ac:chgData name="Anam Rabbani (2425710)" userId="S::2425710@student.uwtsd.ac.uk::ea0972be-d5f8-4adf-b4db-1c2f5c17f8d6" providerId="AD" clId="Web-{219D5E99-F639-A063-5E2A-341932F767AC}" dt="2025-11-23T12:03:24.991" v="241"/>
          <ac:spMkLst>
            <pc:docMk/>
            <pc:sldMk cId="109857222" sldId="256"/>
            <ac:spMk id="12" creationId="{088D065B-39DA-4077-B9CF-E489CE4C0169}"/>
          </ac:spMkLst>
        </pc:spChg>
      </pc:sldChg>
      <pc:sldChg chg="addSp delSp modSp">
        <pc:chgData name="Anam Rabbani (2425710)" userId="S::2425710@student.uwtsd.ac.uk::ea0972be-d5f8-4adf-b4db-1c2f5c17f8d6" providerId="AD" clId="Web-{219D5E99-F639-A063-5E2A-341932F767AC}" dt="2025-11-23T11:46:48.178" v="80" actId="14100"/>
        <pc:sldMkLst>
          <pc:docMk/>
          <pc:sldMk cId="1465239404" sldId="257"/>
        </pc:sldMkLst>
        <pc:spChg chg="mod">
          <ac:chgData name="Anam Rabbani (2425710)" userId="S::2425710@student.uwtsd.ac.uk::ea0972be-d5f8-4adf-b4db-1c2f5c17f8d6" providerId="AD" clId="Web-{219D5E99-F639-A063-5E2A-341932F767AC}" dt="2025-11-23T11:46:44.865" v="79" actId="20577"/>
          <ac:spMkLst>
            <pc:docMk/>
            <pc:sldMk cId="1465239404" sldId="257"/>
            <ac:spMk id="2" creationId="{9E8C248A-A444-290E-12BA-643DDEF982BC}"/>
          </ac:spMkLst>
        </pc:spChg>
        <pc:spChg chg="mod ord">
          <ac:chgData name="Anam Rabbani (2425710)" userId="S::2425710@student.uwtsd.ac.uk::ea0972be-d5f8-4adf-b4db-1c2f5c17f8d6" providerId="AD" clId="Web-{219D5E99-F639-A063-5E2A-341932F767AC}" dt="2025-11-23T11:46:48.178" v="80" actId="14100"/>
          <ac:spMkLst>
            <pc:docMk/>
            <pc:sldMk cId="1465239404" sldId="257"/>
            <ac:spMk id="3" creationId="{DB437E06-C1ED-D01A-DAD6-77CB5B7C4F04}"/>
          </ac:spMkLst>
        </pc:spChg>
        <pc:spChg chg="del">
          <ac:chgData name="Anam Rabbani (2425710)" userId="S::2425710@student.uwtsd.ac.uk::ea0972be-d5f8-4adf-b4db-1c2f5c17f8d6" providerId="AD" clId="Web-{219D5E99-F639-A063-5E2A-341932F767AC}" dt="2025-11-23T11:35:12.568" v="23"/>
          <ac:spMkLst>
            <pc:docMk/>
            <pc:sldMk cId="1465239404" sldId="257"/>
            <ac:spMk id="26" creationId="{907E470A-25F4-47D0-8FEC-EE9FD606BB34}"/>
          </ac:spMkLst>
        </pc:spChg>
        <pc:spChg chg="add del">
          <ac:chgData name="Anam Rabbani (2425710)" userId="S::2425710@student.uwtsd.ac.uk::ea0972be-d5f8-4adf-b4db-1c2f5c17f8d6" providerId="AD" clId="Web-{219D5E99-F639-A063-5E2A-341932F767AC}" dt="2025-11-23T11:37:30.417" v="38"/>
          <ac:spMkLst>
            <pc:docMk/>
            <pc:sldMk cId="1465239404" sldId="257"/>
            <ac:spMk id="34" creationId="{815925C2-A704-4D47-B1C1-3FCA52512EC1}"/>
          </ac:spMkLst>
        </pc:spChg>
        <pc:spChg chg="add del">
          <ac:chgData name="Anam Rabbani (2425710)" userId="S::2425710@student.uwtsd.ac.uk::ea0972be-d5f8-4adf-b4db-1c2f5c17f8d6" providerId="AD" clId="Web-{219D5E99-F639-A063-5E2A-341932F767AC}" dt="2025-11-23T11:37:30.417" v="38"/>
          <ac:spMkLst>
            <pc:docMk/>
            <pc:sldMk cId="1465239404" sldId="257"/>
            <ac:spMk id="36" creationId="{01D4315C-C23C-4FD3-98DF-08C29E2292A8}"/>
          </ac:spMkLst>
        </pc:spChg>
        <pc:spChg chg="add del">
          <ac:chgData name="Anam Rabbani (2425710)" userId="S::2425710@student.uwtsd.ac.uk::ea0972be-d5f8-4adf-b4db-1c2f5c17f8d6" providerId="AD" clId="Web-{219D5E99-F639-A063-5E2A-341932F767AC}" dt="2025-11-23T11:37:21.400" v="35"/>
          <ac:spMkLst>
            <pc:docMk/>
            <pc:sldMk cId="1465239404" sldId="257"/>
            <ac:spMk id="54" creationId="{907E470A-25F4-47D0-8FEC-EE9FD606BB34}"/>
          </ac:spMkLst>
        </pc:spChg>
        <pc:spChg chg="add del">
          <ac:chgData name="Anam Rabbani (2425710)" userId="S::2425710@student.uwtsd.ac.uk::ea0972be-d5f8-4adf-b4db-1c2f5c17f8d6" providerId="AD" clId="Web-{219D5E99-F639-A063-5E2A-341932F767AC}" dt="2025-11-23T11:37:30.307" v="37"/>
          <ac:spMkLst>
            <pc:docMk/>
            <pc:sldMk cId="1465239404" sldId="257"/>
            <ac:spMk id="58" creationId="{899956BA-5C38-49F9-88D6-BD6C71E9C767}"/>
          </ac:spMkLst>
        </pc:spChg>
        <pc:spChg chg="add del">
          <ac:chgData name="Anam Rabbani (2425710)" userId="S::2425710@student.uwtsd.ac.uk::ea0972be-d5f8-4adf-b4db-1c2f5c17f8d6" providerId="AD" clId="Web-{219D5E99-F639-A063-5E2A-341932F767AC}" dt="2025-11-23T11:37:30.307" v="37"/>
          <ac:spMkLst>
            <pc:docMk/>
            <pc:sldMk cId="1465239404" sldId="257"/>
            <ac:spMk id="73" creationId="{27FCFAB8-9E9C-414D-9FCB-CECED12D584F}"/>
          </ac:spMkLst>
        </pc:spChg>
        <pc:spChg chg="add del">
          <ac:chgData name="Anam Rabbani (2425710)" userId="S::2425710@student.uwtsd.ac.uk::ea0972be-d5f8-4adf-b4db-1c2f5c17f8d6" providerId="AD" clId="Web-{219D5E99-F639-A063-5E2A-341932F767AC}" dt="2025-11-23T11:37:30.307" v="37"/>
          <ac:spMkLst>
            <pc:docMk/>
            <pc:sldMk cId="1465239404" sldId="257"/>
            <ac:spMk id="74" creationId="{76C16827-9A48-4468-BE81-11EC18E0AE54}"/>
          </ac:spMkLst>
        </pc:spChg>
        <pc:spChg chg="add del">
          <ac:chgData name="Anam Rabbani (2425710)" userId="S::2425710@student.uwtsd.ac.uk::ea0972be-d5f8-4adf-b4db-1c2f5c17f8d6" providerId="AD" clId="Web-{219D5E99-F639-A063-5E2A-341932F767AC}" dt="2025-11-23T11:39:15.159" v="51"/>
          <ac:spMkLst>
            <pc:docMk/>
            <pc:sldMk cId="1465239404" sldId="257"/>
            <ac:spMk id="76" creationId="{44D65982-4F00-4330-8DAA-DE6A9E4D6D23}"/>
          </ac:spMkLst>
        </pc:spChg>
        <pc:spChg chg="add del">
          <ac:chgData name="Anam Rabbani (2425710)" userId="S::2425710@student.uwtsd.ac.uk::ea0972be-d5f8-4adf-b4db-1c2f5c17f8d6" providerId="AD" clId="Web-{219D5E99-F639-A063-5E2A-341932F767AC}" dt="2025-11-23T11:39:15.049" v="50"/>
          <ac:spMkLst>
            <pc:docMk/>
            <pc:sldMk cId="1465239404" sldId="257"/>
            <ac:spMk id="85" creationId="{CB299CAB-C506-454B-90FC-4065728297D3}"/>
          </ac:spMkLst>
        </pc:spChg>
        <pc:spChg chg="add del">
          <ac:chgData name="Anam Rabbani (2425710)" userId="S::2425710@student.uwtsd.ac.uk::ea0972be-d5f8-4adf-b4db-1c2f5c17f8d6" providerId="AD" clId="Web-{219D5E99-F639-A063-5E2A-341932F767AC}" dt="2025-11-23T11:39:15.049" v="50"/>
          <ac:spMkLst>
            <pc:docMk/>
            <pc:sldMk cId="1465239404" sldId="257"/>
            <ac:spMk id="87" creationId="{C8D99311-F254-40F1-8AB5-EE3E7B9B6872}"/>
          </ac:spMkLst>
        </pc:spChg>
        <pc:spChg chg="add del">
          <ac:chgData name="Anam Rabbani (2425710)" userId="S::2425710@student.uwtsd.ac.uk::ea0972be-d5f8-4adf-b4db-1c2f5c17f8d6" providerId="AD" clId="Web-{219D5E99-F639-A063-5E2A-341932F767AC}" dt="2025-11-23T11:39:15.049" v="50"/>
          <ac:spMkLst>
            <pc:docMk/>
            <pc:sldMk cId="1465239404" sldId="257"/>
            <ac:spMk id="89" creationId="{7D89E3CB-00ED-4691-9F0F-F23EA3564705}"/>
          </ac:spMkLst>
        </pc:spChg>
        <pc:spChg chg="add del">
          <ac:chgData name="Anam Rabbani (2425710)" userId="S::2425710@student.uwtsd.ac.uk::ea0972be-d5f8-4adf-b4db-1c2f5c17f8d6" providerId="AD" clId="Web-{219D5E99-F639-A063-5E2A-341932F767AC}" dt="2025-11-23T11:45:37.926" v="68"/>
          <ac:spMkLst>
            <pc:docMk/>
            <pc:sldMk cId="1465239404" sldId="257"/>
            <ac:spMk id="94" creationId="{9EBF13D5-64BB-423E-9E4C-F39114475A0C}"/>
          </ac:spMkLst>
        </pc:spChg>
        <pc:spChg chg="add del">
          <ac:chgData name="Anam Rabbani (2425710)" userId="S::2425710@student.uwtsd.ac.uk::ea0972be-d5f8-4adf-b4db-1c2f5c17f8d6" providerId="AD" clId="Web-{219D5E99-F639-A063-5E2A-341932F767AC}" dt="2025-11-23T11:42:14.356" v="61"/>
          <ac:spMkLst>
            <pc:docMk/>
            <pc:sldMk cId="1465239404" sldId="257"/>
            <ac:spMk id="109" creationId="{04812C46-200A-4DEB-A05E-3ED6C68C2387}"/>
          </ac:spMkLst>
        </pc:spChg>
        <pc:spChg chg="add del">
          <ac:chgData name="Anam Rabbani (2425710)" userId="S::2425710@student.uwtsd.ac.uk::ea0972be-d5f8-4adf-b4db-1c2f5c17f8d6" providerId="AD" clId="Web-{219D5E99-F639-A063-5E2A-341932F767AC}" dt="2025-11-23T11:42:14.356" v="61"/>
          <ac:spMkLst>
            <pc:docMk/>
            <pc:sldMk cId="1465239404" sldId="257"/>
            <ac:spMk id="111" creationId="{D1EA859B-E555-4109-94F3-6700E046E008}"/>
          </ac:spMkLst>
        </pc:spChg>
        <pc:spChg chg="add del">
          <ac:chgData name="Anam Rabbani (2425710)" userId="S::2425710@student.uwtsd.ac.uk::ea0972be-d5f8-4adf-b4db-1c2f5c17f8d6" providerId="AD" clId="Web-{219D5E99-F639-A063-5E2A-341932F767AC}" dt="2025-11-23T11:45:13.253" v="63"/>
          <ac:spMkLst>
            <pc:docMk/>
            <pc:sldMk cId="1465239404" sldId="257"/>
            <ac:spMk id="113" creationId="{AEDD7960-4866-4399-BEF6-DD1431AB4E34}"/>
          </ac:spMkLst>
        </pc:spChg>
        <pc:spChg chg="add del">
          <ac:chgData name="Anam Rabbani (2425710)" userId="S::2425710@student.uwtsd.ac.uk::ea0972be-d5f8-4adf-b4db-1c2f5c17f8d6" providerId="AD" clId="Web-{219D5E99-F639-A063-5E2A-341932F767AC}" dt="2025-11-23T11:45:13.253" v="63"/>
          <ac:spMkLst>
            <pc:docMk/>
            <pc:sldMk cId="1465239404" sldId="257"/>
            <ac:spMk id="114" creationId="{6B5E2835-4E47-45B3-9CFE-732FF7B05472}"/>
          </ac:spMkLst>
        </pc:spChg>
        <pc:spChg chg="add del">
          <ac:chgData name="Anam Rabbani (2425710)" userId="S::2425710@student.uwtsd.ac.uk::ea0972be-d5f8-4adf-b4db-1c2f5c17f8d6" providerId="AD" clId="Web-{219D5E99-F639-A063-5E2A-341932F767AC}" dt="2025-11-23T11:45:13.253" v="63"/>
          <ac:spMkLst>
            <pc:docMk/>
            <pc:sldMk cId="1465239404" sldId="257"/>
            <ac:spMk id="115" creationId="{55D4142C-5077-457F-A6AD-3FECFDB39685}"/>
          </ac:spMkLst>
        </pc:spChg>
        <pc:spChg chg="add del">
          <ac:chgData name="Anam Rabbani (2425710)" userId="S::2425710@student.uwtsd.ac.uk::ea0972be-d5f8-4adf-b4db-1c2f5c17f8d6" providerId="AD" clId="Web-{219D5E99-F639-A063-5E2A-341932F767AC}" dt="2025-11-23T11:45:13.253" v="63"/>
          <ac:spMkLst>
            <pc:docMk/>
            <pc:sldMk cId="1465239404" sldId="257"/>
            <ac:spMk id="116" creationId="{5B45AD5D-AA52-4F7B-9362-576A39AD9E09}"/>
          </ac:spMkLst>
        </pc:spChg>
        <pc:spChg chg="add del">
          <ac:chgData name="Anam Rabbani (2425710)" userId="S::2425710@student.uwtsd.ac.uk::ea0972be-d5f8-4adf-b4db-1c2f5c17f8d6" providerId="AD" clId="Web-{219D5E99-F639-A063-5E2A-341932F767AC}" dt="2025-11-23T11:45:13.253" v="63"/>
          <ac:spMkLst>
            <pc:docMk/>
            <pc:sldMk cId="1465239404" sldId="257"/>
            <ac:spMk id="117" creationId="{7A5F0580-5EE9-419F-96EE-B6529EF6E7D0}"/>
          </ac:spMkLst>
        </pc:spChg>
        <pc:spChg chg="add del">
          <ac:chgData name="Anam Rabbani (2425710)" userId="S::2425710@student.uwtsd.ac.uk::ea0972be-d5f8-4adf-b4db-1c2f5c17f8d6" providerId="AD" clId="Web-{219D5E99-F639-A063-5E2A-341932F767AC}" dt="2025-11-23T11:45:30.676" v="65"/>
          <ac:spMkLst>
            <pc:docMk/>
            <pc:sldMk cId="1465239404" sldId="257"/>
            <ac:spMk id="119" creationId="{04812C46-200A-4DEB-A05E-3ED6C68C2387}"/>
          </ac:spMkLst>
        </pc:spChg>
        <pc:spChg chg="add del">
          <ac:chgData name="Anam Rabbani (2425710)" userId="S::2425710@student.uwtsd.ac.uk::ea0972be-d5f8-4adf-b4db-1c2f5c17f8d6" providerId="AD" clId="Web-{219D5E99-F639-A063-5E2A-341932F767AC}" dt="2025-11-23T11:45:37.926" v="67"/>
          <ac:spMkLst>
            <pc:docMk/>
            <pc:sldMk cId="1465239404" sldId="257"/>
            <ac:spMk id="121" creationId="{D009D6D5-DAC2-4A8B-A17A-E206B9012D09}"/>
          </ac:spMkLst>
        </pc:spChg>
        <pc:spChg chg="add">
          <ac:chgData name="Anam Rabbani (2425710)" userId="S::2425710@student.uwtsd.ac.uk::ea0972be-d5f8-4adf-b4db-1c2f5c17f8d6" providerId="AD" clId="Web-{219D5E99-F639-A063-5E2A-341932F767AC}" dt="2025-11-23T11:45:37.926" v="68"/>
          <ac:spMkLst>
            <pc:docMk/>
            <pc:sldMk cId="1465239404" sldId="257"/>
            <ac:spMk id="123" creationId="{5AA03EDC-7067-4DFF-B672-541D016AAAB8}"/>
          </ac:spMkLst>
        </pc:spChg>
        <pc:spChg chg="add">
          <ac:chgData name="Anam Rabbani (2425710)" userId="S::2425710@student.uwtsd.ac.uk::ea0972be-d5f8-4adf-b4db-1c2f5c17f8d6" providerId="AD" clId="Web-{219D5E99-F639-A063-5E2A-341932F767AC}" dt="2025-11-23T11:45:37.926" v="68"/>
          <ac:spMkLst>
            <pc:docMk/>
            <pc:sldMk cId="1465239404" sldId="257"/>
            <ac:spMk id="124" creationId="{0EBF3E39-B0BE-496A-8604-9007470FFA3A}"/>
          </ac:spMkLst>
        </pc:spChg>
        <pc:grpChg chg="del">
          <ac:chgData name="Anam Rabbani (2425710)" userId="S::2425710@student.uwtsd.ac.uk::ea0972be-d5f8-4adf-b4db-1c2f5c17f8d6" providerId="AD" clId="Web-{219D5E99-F639-A063-5E2A-341932F767AC}" dt="2025-11-23T11:35:12.568" v="23"/>
          <ac:grpSpMkLst>
            <pc:docMk/>
            <pc:sldMk cId="1465239404" sldId="257"/>
            <ac:grpSpMk id="18" creationId="{43F5E015-E085-4624-B431-B42414448684}"/>
          </ac:grpSpMkLst>
        </pc:grpChg>
        <pc:grpChg chg="del">
          <ac:chgData name="Anam Rabbani (2425710)" userId="S::2425710@student.uwtsd.ac.uk::ea0972be-d5f8-4adf-b4db-1c2f5c17f8d6" providerId="AD" clId="Web-{219D5E99-F639-A063-5E2A-341932F767AC}" dt="2025-11-23T11:35:12.568" v="23"/>
          <ac:grpSpMkLst>
            <pc:docMk/>
            <pc:sldMk cId="1465239404" sldId="257"/>
            <ac:grpSpMk id="27" creationId="{66220E63-99E1-482A-A0A6-B47EB4BF8797}"/>
          </ac:grpSpMkLst>
        </pc:grpChg>
        <pc:grpChg chg="del">
          <ac:chgData name="Anam Rabbani (2425710)" userId="S::2425710@student.uwtsd.ac.uk::ea0972be-d5f8-4adf-b4db-1c2f5c17f8d6" providerId="AD" clId="Web-{219D5E99-F639-A063-5E2A-341932F767AC}" dt="2025-11-23T11:35:12.568" v="23"/>
          <ac:grpSpMkLst>
            <pc:docMk/>
            <pc:sldMk cId="1465239404" sldId="257"/>
            <ac:grpSpMk id="28" creationId="{8618EE54-271A-4FE8-B6B3-D0FCF55A7A01}"/>
          </ac:grpSpMkLst>
        </pc:grpChg>
        <pc:grpChg chg="add del">
          <ac:chgData name="Anam Rabbani (2425710)" userId="S::2425710@student.uwtsd.ac.uk::ea0972be-d5f8-4adf-b4db-1c2f5c17f8d6" providerId="AD" clId="Web-{219D5E99-F639-A063-5E2A-341932F767AC}" dt="2025-11-23T11:37:30.417" v="38"/>
          <ac:grpSpMkLst>
            <pc:docMk/>
            <pc:sldMk cId="1465239404" sldId="257"/>
            <ac:grpSpMk id="38" creationId="{5E6B47BC-43FD-4C91-8BFF-B41B99A8A39E}"/>
          </ac:grpSpMkLst>
        </pc:grpChg>
        <pc:grpChg chg="add del">
          <ac:chgData name="Anam Rabbani (2425710)" userId="S::2425710@student.uwtsd.ac.uk::ea0972be-d5f8-4adf-b4db-1c2f5c17f8d6" providerId="AD" clId="Web-{219D5E99-F639-A063-5E2A-341932F767AC}" dt="2025-11-23T11:37:30.417" v="38"/>
          <ac:grpSpMkLst>
            <pc:docMk/>
            <pc:sldMk cId="1465239404" sldId="257"/>
            <ac:grpSpMk id="42" creationId="{43F5E015-E085-4624-B431-B42414448684}"/>
          </ac:grpSpMkLst>
        </pc:grpChg>
        <pc:grpChg chg="add del">
          <ac:chgData name="Anam Rabbani (2425710)" userId="S::2425710@student.uwtsd.ac.uk::ea0972be-d5f8-4adf-b4db-1c2f5c17f8d6" providerId="AD" clId="Web-{219D5E99-F639-A063-5E2A-341932F767AC}" dt="2025-11-23T11:37:21.400" v="35"/>
          <ac:grpSpMkLst>
            <pc:docMk/>
            <pc:sldMk cId="1465239404" sldId="257"/>
            <ac:grpSpMk id="56" creationId="{66220E63-99E1-482A-A0A6-B47EB4BF8797}"/>
          </ac:grpSpMkLst>
        </pc:grpChg>
        <pc:grpChg chg="add del">
          <ac:chgData name="Anam Rabbani (2425710)" userId="S::2425710@student.uwtsd.ac.uk::ea0972be-d5f8-4adf-b4db-1c2f5c17f8d6" providerId="AD" clId="Web-{219D5E99-F639-A063-5E2A-341932F767AC}" dt="2025-11-23T11:37:21.400" v="35"/>
          <ac:grpSpMkLst>
            <pc:docMk/>
            <pc:sldMk cId="1465239404" sldId="257"/>
            <ac:grpSpMk id="60" creationId="{8618EE54-271A-4FE8-B6B3-D0FCF55A7A01}"/>
          </ac:grpSpMkLst>
        </pc:grpChg>
        <pc:grpChg chg="add del">
          <ac:chgData name="Anam Rabbani (2425710)" userId="S::2425710@student.uwtsd.ac.uk::ea0972be-d5f8-4adf-b4db-1c2f5c17f8d6" providerId="AD" clId="Web-{219D5E99-F639-A063-5E2A-341932F767AC}" dt="2025-11-23T11:37:21.400" v="35"/>
          <ac:grpSpMkLst>
            <pc:docMk/>
            <pc:sldMk cId="1465239404" sldId="257"/>
            <ac:grpSpMk id="64" creationId="{43F5E015-E085-4624-B431-B42414448684}"/>
          </ac:grpSpMkLst>
        </pc:grpChg>
        <pc:grpChg chg="add del">
          <ac:chgData name="Anam Rabbani (2425710)" userId="S::2425710@student.uwtsd.ac.uk::ea0972be-d5f8-4adf-b4db-1c2f5c17f8d6" providerId="AD" clId="Web-{219D5E99-F639-A063-5E2A-341932F767AC}" dt="2025-11-23T11:39:15.159" v="51"/>
          <ac:grpSpMkLst>
            <pc:docMk/>
            <pc:sldMk cId="1465239404" sldId="257"/>
            <ac:grpSpMk id="77" creationId="{CF6A64B7-08F8-451E-AB41-DD048EBB1FAE}"/>
          </ac:grpSpMkLst>
        </pc:grpChg>
        <pc:grpChg chg="add del">
          <ac:chgData name="Anam Rabbani (2425710)" userId="S::2425710@student.uwtsd.ac.uk::ea0972be-d5f8-4adf-b4db-1c2f5c17f8d6" providerId="AD" clId="Web-{219D5E99-F639-A063-5E2A-341932F767AC}" dt="2025-11-23T11:39:15.159" v="51"/>
          <ac:grpSpMkLst>
            <pc:docMk/>
            <pc:sldMk cId="1465239404" sldId="257"/>
            <ac:grpSpMk id="79" creationId="{2A4265DE-717D-44D8-8CC6-CDC0FB7E9C2E}"/>
          </ac:grpSpMkLst>
        </pc:grpChg>
        <pc:grpChg chg="add del">
          <ac:chgData name="Anam Rabbani (2425710)" userId="S::2425710@student.uwtsd.ac.uk::ea0972be-d5f8-4adf-b4db-1c2f5c17f8d6" providerId="AD" clId="Web-{219D5E99-F639-A063-5E2A-341932F767AC}" dt="2025-11-23T11:39:15.159" v="51"/>
          <ac:grpSpMkLst>
            <pc:docMk/>
            <pc:sldMk cId="1465239404" sldId="257"/>
            <ac:grpSpMk id="80" creationId="{43F5E015-E085-4624-B431-B42414448684}"/>
          </ac:grpSpMkLst>
        </pc:grpChg>
        <pc:grpChg chg="add del">
          <ac:chgData name="Anam Rabbani (2425710)" userId="S::2425710@student.uwtsd.ac.uk::ea0972be-d5f8-4adf-b4db-1c2f5c17f8d6" providerId="AD" clId="Web-{219D5E99-F639-A063-5E2A-341932F767AC}" dt="2025-11-23T11:45:37.926" v="68"/>
          <ac:grpSpMkLst>
            <pc:docMk/>
            <pc:sldMk cId="1465239404" sldId="257"/>
            <ac:grpSpMk id="91" creationId="{BA19DEE5-2EE5-445A-B461-7D2879B05209}"/>
          </ac:grpSpMkLst>
        </pc:grpChg>
        <pc:grpChg chg="add del">
          <ac:chgData name="Anam Rabbani (2425710)" userId="S::2425710@student.uwtsd.ac.uk::ea0972be-d5f8-4adf-b4db-1c2f5c17f8d6" providerId="AD" clId="Web-{219D5E99-F639-A063-5E2A-341932F767AC}" dt="2025-11-23T11:45:37.926" v="68"/>
          <ac:grpSpMkLst>
            <pc:docMk/>
            <pc:sldMk cId="1465239404" sldId="257"/>
            <ac:grpSpMk id="95" creationId="{43F5E015-E085-4624-B431-B42414448684}"/>
          </ac:grpSpMkLst>
        </pc:grpChg>
        <pc:grpChg chg="add del">
          <ac:chgData name="Anam Rabbani (2425710)" userId="S::2425710@student.uwtsd.ac.uk::ea0972be-d5f8-4adf-b4db-1c2f5c17f8d6" providerId="AD" clId="Web-{219D5E99-F639-A063-5E2A-341932F767AC}" dt="2025-11-23T11:45:37.926" v="68"/>
          <ac:grpSpMkLst>
            <pc:docMk/>
            <pc:sldMk cId="1465239404" sldId="257"/>
            <ac:grpSpMk id="103" creationId="{FEBC7BED-6AA7-4C43-BEE8-A3CB5F8C1E0E}"/>
          </ac:grpSpMkLst>
        </pc:grpChg>
        <pc:picChg chg="add mod ord">
          <ac:chgData name="Anam Rabbani (2425710)" userId="S::2425710@student.uwtsd.ac.uk::ea0972be-d5f8-4adf-b4db-1c2f5c17f8d6" providerId="AD" clId="Web-{219D5E99-F639-A063-5E2A-341932F767AC}" dt="2025-11-23T11:46:23.833" v="74" actId="14100"/>
          <ac:picMkLst>
            <pc:docMk/>
            <pc:sldMk cId="1465239404" sldId="257"/>
            <ac:picMk id="4" creationId="{B1CE5DB9-3FFA-601B-6BF1-67F5ABBDB81A}"/>
          </ac:picMkLst>
        </pc:picChg>
      </pc:sldChg>
      <pc:sldChg chg="delSp modSp ord">
        <pc:chgData name="Anam Rabbani (2425710)" userId="S::2425710@student.uwtsd.ac.uk::ea0972be-d5f8-4adf-b4db-1c2f5c17f8d6" providerId="AD" clId="Web-{219D5E99-F639-A063-5E2A-341932F767AC}" dt="2025-11-23T12:19:44.244" v="360" actId="1076"/>
        <pc:sldMkLst>
          <pc:docMk/>
          <pc:sldMk cId="3695495408" sldId="258"/>
        </pc:sldMkLst>
        <pc:spChg chg="del">
          <ac:chgData name="Anam Rabbani (2425710)" userId="S::2425710@student.uwtsd.ac.uk::ea0972be-d5f8-4adf-b4db-1c2f5c17f8d6" providerId="AD" clId="Web-{219D5E99-F639-A063-5E2A-341932F767AC}" dt="2025-11-23T11:56:28.914" v="189"/>
          <ac:spMkLst>
            <pc:docMk/>
            <pc:sldMk cId="3695495408" sldId="258"/>
            <ac:spMk id="2" creationId="{3ABE17BA-5703-0411-7CD6-8B1779748AFD}"/>
          </ac:spMkLst>
        </pc:spChg>
        <pc:spChg chg="mod">
          <ac:chgData name="Anam Rabbani (2425710)" userId="S::2425710@student.uwtsd.ac.uk::ea0972be-d5f8-4adf-b4db-1c2f5c17f8d6" providerId="AD" clId="Web-{219D5E99-F639-A063-5E2A-341932F767AC}" dt="2025-11-23T12:19:44.244" v="360" actId="1076"/>
          <ac:spMkLst>
            <pc:docMk/>
            <pc:sldMk cId="3695495408" sldId="258"/>
            <ac:spMk id="3" creationId="{34D977E6-D469-7753-7BA8-263E2DA850BE}"/>
          </ac:spMkLst>
        </pc:spChg>
        <pc:spChg chg="mod">
          <ac:chgData name="Anam Rabbani (2425710)" userId="S::2425710@student.uwtsd.ac.uk::ea0972be-d5f8-4adf-b4db-1c2f5c17f8d6" providerId="AD" clId="Web-{219D5E99-F639-A063-5E2A-341932F767AC}" dt="2025-11-23T12:18:54.461" v="342" actId="20577"/>
          <ac:spMkLst>
            <pc:docMk/>
            <pc:sldMk cId="3695495408" sldId="258"/>
            <ac:spMk id="9" creationId="{23E547B5-89CF-4EC0-96DE-25771AED0799}"/>
          </ac:spMkLst>
        </pc:spChg>
      </pc:sldChg>
      <pc:sldChg chg="modSp new ord">
        <pc:chgData name="Anam Rabbani (2425710)" userId="S::2425710@student.uwtsd.ac.uk::ea0972be-d5f8-4adf-b4db-1c2f5c17f8d6" providerId="AD" clId="Web-{219D5E99-F639-A063-5E2A-341932F767AC}" dt="2025-11-23T12:02:50.068" v="240"/>
        <pc:sldMkLst>
          <pc:docMk/>
          <pc:sldMk cId="2267587782" sldId="259"/>
        </pc:sldMkLst>
        <pc:spChg chg="mod">
          <ac:chgData name="Anam Rabbani (2425710)" userId="S::2425710@student.uwtsd.ac.uk::ea0972be-d5f8-4adf-b4db-1c2f5c17f8d6" providerId="AD" clId="Web-{219D5E99-F639-A063-5E2A-341932F767AC}" dt="2025-11-23T11:59:03.109" v="208" actId="20577"/>
          <ac:spMkLst>
            <pc:docMk/>
            <pc:sldMk cId="2267587782" sldId="259"/>
            <ac:spMk id="2" creationId="{41814E94-6E5D-9CE8-F4C7-D991083D83FF}"/>
          </ac:spMkLst>
        </pc:spChg>
      </pc:sldChg>
      <pc:sldChg chg="modSp new">
        <pc:chgData name="Anam Rabbani (2425710)" userId="S::2425710@student.uwtsd.ac.uk::ea0972be-d5f8-4adf-b4db-1c2f5c17f8d6" providerId="AD" clId="Web-{219D5E99-F639-A063-5E2A-341932F767AC}" dt="2025-11-23T11:59:15.031" v="216" actId="20577"/>
        <pc:sldMkLst>
          <pc:docMk/>
          <pc:sldMk cId="2610149764" sldId="260"/>
        </pc:sldMkLst>
        <pc:spChg chg="mod">
          <ac:chgData name="Anam Rabbani (2425710)" userId="S::2425710@student.uwtsd.ac.uk::ea0972be-d5f8-4adf-b4db-1c2f5c17f8d6" providerId="AD" clId="Web-{219D5E99-F639-A063-5E2A-341932F767AC}" dt="2025-11-23T11:59:15.031" v="216" actId="20577"/>
          <ac:spMkLst>
            <pc:docMk/>
            <pc:sldMk cId="2610149764" sldId="260"/>
            <ac:spMk id="2" creationId="{E2D22949-E76D-1AC8-D11E-ED7353E7B83A}"/>
          </ac:spMkLst>
        </pc:spChg>
      </pc:sldChg>
      <pc:sldChg chg="modSp new">
        <pc:chgData name="Anam Rabbani (2425710)" userId="S::2425710@student.uwtsd.ac.uk::ea0972be-d5f8-4adf-b4db-1c2f5c17f8d6" providerId="AD" clId="Web-{219D5E99-F639-A063-5E2A-341932F767AC}" dt="2025-11-23T11:59:30.578" v="224" actId="20577"/>
        <pc:sldMkLst>
          <pc:docMk/>
          <pc:sldMk cId="2257354352" sldId="261"/>
        </pc:sldMkLst>
        <pc:spChg chg="mod">
          <ac:chgData name="Anam Rabbani (2425710)" userId="S::2425710@student.uwtsd.ac.uk::ea0972be-d5f8-4adf-b4db-1c2f5c17f8d6" providerId="AD" clId="Web-{219D5E99-F639-A063-5E2A-341932F767AC}" dt="2025-11-23T11:59:30.578" v="224" actId="20577"/>
          <ac:spMkLst>
            <pc:docMk/>
            <pc:sldMk cId="2257354352" sldId="261"/>
            <ac:spMk id="2" creationId="{73EBD66C-4AD2-15CE-9AFC-9D213282A33C}"/>
          </ac:spMkLst>
        </pc:spChg>
      </pc:sldChg>
      <pc:sldChg chg="modSp new">
        <pc:chgData name="Anam Rabbani (2425710)" userId="S::2425710@student.uwtsd.ac.uk::ea0972be-d5f8-4adf-b4db-1c2f5c17f8d6" providerId="AD" clId="Web-{219D5E99-F639-A063-5E2A-341932F767AC}" dt="2025-11-23T11:59:59.001" v="231" actId="20577"/>
        <pc:sldMkLst>
          <pc:docMk/>
          <pc:sldMk cId="1596010161" sldId="262"/>
        </pc:sldMkLst>
        <pc:spChg chg="mod">
          <ac:chgData name="Anam Rabbani (2425710)" userId="S::2425710@student.uwtsd.ac.uk::ea0972be-d5f8-4adf-b4db-1c2f5c17f8d6" providerId="AD" clId="Web-{219D5E99-F639-A063-5E2A-341932F767AC}" dt="2025-11-23T11:59:59.001" v="231" actId="20577"/>
          <ac:spMkLst>
            <pc:docMk/>
            <pc:sldMk cId="1596010161" sldId="262"/>
            <ac:spMk id="2" creationId="{5C34E7DE-B4DA-9708-2F3F-E9178590E481}"/>
          </ac:spMkLst>
        </pc:spChg>
      </pc:sldChg>
      <pc:sldChg chg="modSp new">
        <pc:chgData name="Anam Rabbani (2425710)" userId="S::2425710@student.uwtsd.ac.uk::ea0972be-d5f8-4adf-b4db-1c2f5c17f8d6" providerId="AD" clId="Web-{219D5E99-F639-A063-5E2A-341932F767AC}" dt="2025-11-23T12:01:12.753" v="236" actId="20577"/>
        <pc:sldMkLst>
          <pc:docMk/>
          <pc:sldMk cId="2878256113" sldId="263"/>
        </pc:sldMkLst>
        <pc:spChg chg="mod">
          <ac:chgData name="Anam Rabbani (2425710)" userId="S::2425710@student.uwtsd.ac.uk::ea0972be-d5f8-4adf-b4db-1c2f5c17f8d6" providerId="AD" clId="Web-{219D5E99-F639-A063-5E2A-341932F767AC}" dt="2025-11-23T12:01:12.753" v="236" actId="20577"/>
          <ac:spMkLst>
            <pc:docMk/>
            <pc:sldMk cId="2878256113" sldId="263"/>
            <ac:spMk id="2" creationId="{2F7D1282-C076-1EDF-1BA7-0C499157117B}"/>
          </ac:spMkLst>
        </pc:spChg>
      </pc:sldChg>
    </pc:docChg>
  </pc:docChgLst>
  <pc:docChgLst>
    <pc:chgData name="Anam Rabbani (2425710)" userId="S::2425710@student.uwtsd.ac.uk::ea0972be-d5f8-4adf-b4db-1c2f5c17f8d6" providerId="AD" clId="Web-{BDB03F7D-994B-0506-B58D-53BBB619BED6}"/>
    <pc:docChg chg="addSld modSld">
      <pc:chgData name="Anam Rabbani (2425710)" userId="S::2425710@student.uwtsd.ac.uk::ea0972be-d5f8-4adf-b4db-1c2f5c17f8d6" providerId="AD" clId="Web-{BDB03F7D-994B-0506-B58D-53BBB619BED6}" dt="2025-11-18T19:38:08.805" v="254" actId="20577"/>
      <pc:docMkLst>
        <pc:docMk/>
      </pc:docMkLst>
      <pc:sldChg chg="modSp">
        <pc:chgData name="Anam Rabbani (2425710)" userId="S::2425710@student.uwtsd.ac.uk::ea0972be-d5f8-4adf-b4db-1c2f5c17f8d6" providerId="AD" clId="Web-{BDB03F7D-994B-0506-B58D-53BBB619BED6}" dt="2025-11-18T19:25:05.145" v="74" actId="14100"/>
        <pc:sldMkLst>
          <pc:docMk/>
          <pc:sldMk cId="109857222" sldId="256"/>
        </pc:sldMkLst>
        <pc:spChg chg="mod">
          <ac:chgData name="Anam Rabbani (2425710)" userId="S::2425710@student.uwtsd.ac.uk::ea0972be-d5f8-4adf-b4db-1c2f5c17f8d6" providerId="AD" clId="Web-{BDB03F7D-994B-0506-B58D-53BBB619BED6}" dt="2025-11-18T19:25:05.145" v="74" actId="14100"/>
          <ac:spMkLst>
            <pc:docMk/>
            <pc:sldMk cId="109857222" sldId="256"/>
            <ac:spMk id="3" creationId="{00000000-0000-0000-0000-000000000000}"/>
          </ac:spMkLst>
        </pc:spChg>
      </pc:sldChg>
      <pc:sldChg chg="addSp delSp modSp new mod setBg">
        <pc:chgData name="Anam Rabbani (2425710)" userId="S::2425710@student.uwtsd.ac.uk::ea0972be-d5f8-4adf-b4db-1c2f5c17f8d6" providerId="AD" clId="Web-{BDB03F7D-994B-0506-B58D-53BBB619BED6}" dt="2025-11-18T19:30:52.134" v="173" actId="14100"/>
        <pc:sldMkLst>
          <pc:docMk/>
          <pc:sldMk cId="1465239404" sldId="257"/>
        </pc:sldMkLst>
        <pc:spChg chg="mod">
          <ac:chgData name="Anam Rabbani (2425710)" userId="S::2425710@student.uwtsd.ac.uk::ea0972be-d5f8-4adf-b4db-1c2f5c17f8d6" providerId="AD" clId="Web-{BDB03F7D-994B-0506-B58D-53BBB619BED6}" dt="2025-11-18T19:30:25.806" v="170" actId="20577"/>
          <ac:spMkLst>
            <pc:docMk/>
            <pc:sldMk cId="1465239404" sldId="257"/>
            <ac:spMk id="2" creationId="{9E8C248A-A444-290E-12BA-643DDEF982BC}"/>
          </ac:spMkLst>
        </pc:spChg>
        <pc:spChg chg="mod">
          <ac:chgData name="Anam Rabbani (2425710)" userId="S::2425710@student.uwtsd.ac.uk::ea0972be-d5f8-4adf-b4db-1c2f5c17f8d6" providerId="AD" clId="Web-{BDB03F7D-994B-0506-B58D-53BBB619BED6}" dt="2025-11-18T19:30:52.134" v="173" actId="14100"/>
          <ac:spMkLst>
            <pc:docMk/>
            <pc:sldMk cId="1465239404" sldId="257"/>
            <ac:spMk id="3" creationId="{DB437E06-C1ED-D01A-DAD6-77CB5B7C4F04}"/>
          </ac:spMkLst>
        </pc:spChg>
      </pc:sldChg>
      <pc:sldChg chg="addSp modSp new mod setBg">
        <pc:chgData name="Anam Rabbani (2425710)" userId="S::2425710@student.uwtsd.ac.uk::ea0972be-d5f8-4adf-b4db-1c2f5c17f8d6" providerId="AD" clId="Web-{BDB03F7D-994B-0506-B58D-53BBB619BED6}" dt="2025-11-18T19:38:08.805" v="254" actId="20577"/>
        <pc:sldMkLst>
          <pc:docMk/>
          <pc:sldMk cId="3695495408" sldId="258"/>
        </pc:sldMkLst>
        <pc:spChg chg="mod ord">
          <ac:chgData name="Anam Rabbani (2425710)" userId="S::2425710@student.uwtsd.ac.uk::ea0972be-d5f8-4adf-b4db-1c2f5c17f8d6" providerId="AD" clId="Web-{BDB03F7D-994B-0506-B58D-53BBB619BED6}" dt="2025-11-18T19:38:08.805" v="254" actId="20577"/>
          <ac:spMkLst>
            <pc:docMk/>
            <pc:sldMk cId="3695495408" sldId="258"/>
            <ac:spMk id="3" creationId="{34D977E6-D469-7753-7BA8-263E2DA850BE}"/>
          </ac:spMkLst>
        </pc:spChg>
        <pc:spChg chg="add">
          <ac:chgData name="Anam Rabbani (2425710)" userId="S::2425710@student.uwtsd.ac.uk::ea0972be-d5f8-4adf-b4db-1c2f5c17f8d6" providerId="AD" clId="Web-{BDB03F7D-994B-0506-B58D-53BBB619BED6}" dt="2025-11-18T19:36:15.315" v="217"/>
          <ac:spMkLst>
            <pc:docMk/>
            <pc:sldMk cId="3695495408" sldId="258"/>
            <ac:spMk id="9" creationId="{23E547B5-89CF-4EC0-96DE-25771AED0799}"/>
          </ac:spMkLst>
        </pc:spChg>
        <pc:spChg chg="add">
          <ac:chgData name="Anam Rabbani (2425710)" userId="S::2425710@student.uwtsd.ac.uk::ea0972be-d5f8-4adf-b4db-1c2f5c17f8d6" providerId="AD" clId="Web-{BDB03F7D-994B-0506-B58D-53BBB619BED6}" dt="2025-11-18T19:36:15.315" v="217"/>
          <ac:spMkLst>
            <pc:docMk/>
            <pc:sldMk cId="3695495408" sldId="258"/>
            <ac:spMk id="11" creationId="{3F0B8CEB-8279-4E5E-A0CE-1FC9F71736F2}"/>
          </ac:spMkLst>
        </pc:spChg>
        <pc:picChg chg="add mod">
          <ac:chgData name="Anam Rabbani (2425710)" userId="S::2425710@student.uwtsd.ac.uk::ea0972be-d5f8-4adf-b4db-1c2f5c17f8d6" providerId="AD" clId="Web-{BDB03F7D-994B-0506-B58D-53BBB619BED6}" dt="2025-11-18T19:36:15.315" v="217"/>
          <ac:picMkLst>
            <pc:docMk/>
            <pc:sldMk cId="3695495408" sldId="258"/>
            <ac:picMk id="4" creationId="{D43F6271-D810-983B-D038-0B2B0AEAC5D6}"/>
          </ac:picMkLst>
        </pc:picChg>
      </pc:sldChg>
    </pc:docChg>
  </pc:docChgLst>
  <pc:docChgLst>
    <pc:chgData name="Anam Rabbani (2425710)" userId="S::2425710@student.uwtsd.ac.uk::ea0972be-d5f8-4adf-b4db-1c2f5c17f8d6" providerId="AD" clId="Web-{132627A7-9974-CC75-CAB0-09E718A31750}"/>
    <pc:docChg chg="addSld modSld sldOrd modMainMaster">
      <pc:chgData name="Anam Rabbani (2425710)" userId="S::2425710@student.uwtsd.ac.uk::ea0972be-d5f8-4adf-b4db-1c2f5c17f8d6" providerId="AD" clId="Web-{132627A7-9974-CC75-CAB0-09E718A31750}" dt="2025-11-24T21:31:53.452" v="1966" actId="1076"/>
      <pc:docMkLst>
        <pc:docMk/>
      </pc:docMkLst>
      <pc:sldChg chg="delSp modSp mod">
        <pc:chgData name="Anam Rabbani (2425710)" userId="S::2425710@student.uwtsd.ac.uk::ea0972be-d5f8-4adf-b4db-1c2f5c17f8d6" providerId="AD" clId="Web-{132627A7-9974-CC75-CAB0-09E718A31750}" dt="2025-11-24T21:31:03.494" v="1952" actId="20577"/>
        <pc:sldMkLst>
          <pc:docMk/>
          <pc:sldMk cId="109857222" sldId="256"/>
        </pc:sldMkLst>
        <pc:spChg chg="del">
          <ac:chgData name="Anam Rabbani (2425710)" userId="S::2425710@student.uwtsd.ac.uk::ea0972be-d5f8-4adf-b4db-1c2f5c17f8d6" providerId="AD" clId="Web-{132627A7-9974-CC75-CAB0-09E718A31750}" dt="2025-11-24T17:59:37.629" v="56"/>
          <ac:spMkLst>
            <pc:docMk/>
            <pc:sldMk cId="109857222" sldId="256"/>
            <ac:spMk id="2" creationId="{00000000-0000-0000-0000-000000000000}"/>
          </ac:spMkLst>
        </pc:spChg>
        <pc:spChg chg="mod">
          <ac:chgData name="Anam Rabbani (2425710)" userId="S::2425710@student.uwtsd.ac.uk::ea0972be-d5f8-4adf-b4db-1c2f5c17f8d6" providerId="AD" clId="Web-{132627A7-9974-CC75-CAB0-09E718A31750}" dt="2025-11-24T21:31:03.494" v="1952" actId="20577"/>
          <ac:spMkLst>
            <pc:docMk/>
            <pc:sldMk cId="109857222" sldId="256"/>
            <ac:spMk id="3" creationId="{00000000-0000-0000-0000-000000000000}"/>
          </ac:spMkLst>
        </pc:spChg>
      </pc:sldChg>
      <pc:sldChg chg="modSp mod">
        <pc:chgData name="Anam Rabbani (2425710)" userId="S::2425710@student.uwtsd.ac.uk::ea0972be-d5f8-4adf-b4db-1c2f5c17f8d6" providerId="AD" clId="Web-{132627A7-9974-CC75-CAB0-09E718A31750}" dt="2025-11-24T19:35:45.596" v="1319" actId="20577"/>
        <pc:sldMkLst>
          <pc:docMk/>
          <pc:sldMk cId="1465239404" sldId="257"/>
        </pc:sldMkLst>
        <pc:spChg chg="mod">
          <ac:chgData name="Anam Rabbani (2425710)" userId="S::2425710@student.uwtsd.ac.uk::ea0972be-d5f8-4adf-b4db-1c2f5c17f8d6" providerId="AD" clId="Web-{132627A7-9974-CC75-CAB0-09E718A31750}" dt="2025-11-24T19:35:28.971" v="1318" actId="20577"/>
          <ac:spMkLst>
            <pc:docMk/>
            <pc:sldMk cId="1465239404" sldId="257"/>
            <ac:spMk id="2" creationId="{9E8C248A-A444-290E-12BA-643DDEF982BC}"/>
          </ac:spMkLst>
        </pc:spChg>
        <pc:spChg chg="mod">
          <ac:chgData name="Anam Rabbani (2425710)" userId="S::2425710@student.uwtsd.ac.uk::ea0972be-d5f8-4adf-b4db-1c2f5c17f8d6" providerId="AD" clId="Web-{132627A7-9974-CC75-CAB0-09E718A31750}" dt="2025-11-24T19:35:45.596" v="1319" actId="20577"/>
          <ac:spMkLst>
            <pc:docMk/>
            <pc:sldMk cId="1465239404" sldId="257"/>
            <ac:spMk id="3" creationId="{DB437E06-C1ED-D01A-DAD6-77CB5B7C4F04}"/>
          </ac:spMkLst>
        </pc:spChg>
      </pc:sldChg>
      <pc:sldChg chg="modSp mod">
        <pc:chgData name="Anam Rabbani (2425710)" userId="S::2425710@student.uwtsd.ac.uk::ea0972be-d5f8-4adf-b4db-1c2f5c17f8d6" providerId="AD" clId="Web-{132627A7-9974-CC75-CAB0-09E718A31750}" dt="2025-11-24T20:18:15.048" v="1475" actId="20577"/>
        <pc:sldMkLst>
          <pc:docMk/>
          <pc:sldMk cId="3695495408" sldId="258"/>
        </pc:sldMkLst>
        <pc:spChg chg="mod">
          <ac:chgData name="Anam Rabbani (2425710)" userId="S::2425710@student.uwtsd.ac.uk::ea0972be-d5f8-4adf-b4db-1c2f5c17f8d6" providerId="AD" clId="Web-{132627A7-9974-CC75-CAB0-09E718A31750}" dt="2025-11-24T20:18:15.048" v="1475" actId="20577"/>
          <ac:spMkLst>
            <pc:docMk/>
            <pc:sldMk cId="3695495408" sldId="258"/>
            <ac:spMk id="3" creationId="{34D977E6-D469-7753-7BA8-263E2DA850BE}"/>
          </ac:spMkLst>
        </pc:spChg>
      </pc:sldChg>
      <pc:sldChg chg="addSp delSp modSp mod ord">
        <pc:chgData name="Anam Rabbani (2425710)" userId="S::2425710@student.uwtsd.ac.uk::ea0972be-d5f8-4adf-b4db-1c2f5c17f8d6" providerId="AD" clId="Web-{132627A7-9974-CC75-CAB0-09E718A31750}" dt="2025-11-24T20:50:07.835" v="1753" actId="1076"/>
        <pc:sldMkLst>
          <pc:docMk/>
          <pc:sldMk cId="2267587782" sldId="259"/>
        </pc:sldMkLst>
        <pc:spChg chg="mod">
          <ac:chgData name="Anam Rabbani (2425710)" userId="S::2425710@student.uwtsd.ac.uk::ea0972be-d5f8-4adf-b4db-1c2f5c17f8d6" providerId="AD" clId="Web-{132627A7-9974-CC75-CAB0-09E718A31750}" dt="2025-11-24T20:50:07.835" v="1753" actId="1076"/>
          <ac:spMkLst>
            <pc:docMk/>
            <pc:sldMk cId="2267587782" sldId="259"/>
            <ac:spMk id="2" creationId="{41814E94-6E5D-9CE8-F4C7-D991083D83FF}"/>
          </ac:spMkLst>
        </pc:spChg>
        <pc:spChg chg="del">
          <ac:chgData name="Anam Rabbani (2425710)" userId="S::2425710@student.uwtsd.ac.uk::ea0972be-d5f8-4adf-b4db-1c2f5c17f8d6" providerId="AD" clId="Web-{132627A7-9974-CC75-CAB0-09E718A31750}" dt="2025-11-24T20:37:03.143" v="1481"/>
          <ac:spMkLst>
            <pc:docMk/>
            <pc:sldMk cId="2267587782" sldId="259"/>
            <ac:spMk id="3" creationId="{4B43C8AE-17F2-F3B9-6B49-DACC5342EA39}"/>
          </ac:spMkLst>
        </pc:spChg>
        <pc:spChg chg="add mod">
          <ac:chgData name="Anam Rabbani (2425710)" userId="S::2425710@student.uwtsd.ac.uk::ea0972be-d5f8-4adf-b4db-1c2f5c17f8d6" providerId="AD" clId="Web-{132627A7-9974-CC75-CAB0-09E718A31750}" dt="2025-11-24T20:48:56.518" v="1742" actId="20577"/>
          <ac:spMkLst>
            <pc:docMk/>
            <pc:sldMk cId="2267587782" sldId="259"/>
            <ac:spMk id="6" creationId="{D06E1E5F-D957-E83F-02BB-464A224EAD20}"/>
          </ac:spMkLst>
        </pc:spChg>
        <pc:graphicFrameChg chg="add del mod ord modGraphic">
          <ac:chgData name="Anam Rabbani (2425710)" userId="S::2425710@student.uwtsd.ac.uk::ea0972be-d5f8-4adf-b4db-1c2f5c17f8d6" providerId="AD" clId="Web-{132627A7-9974-CC75-CAB0-09E718A31750}" dt="2025-11-24T20:37:48.096" v="1490"/>
          <ac:graphicFrameMkLst>
            <pc:docMk/>
            <pc:sldMk cId="2267587782" sldId="259"/>
            <ac:graphicFrameMk id="4" creationId="{BE13F737-E68D-1AE7-28CE-2FEFC2B4140E}"/>
          </ac:graphicFrameMkLst>
        </pc:graphicFrameChg>
      </pc:sldChg>
      <pc:sldChg chg="addSp delSp modSp mod">
        <pc:chgData name="Anam Rabbani (2425710)" userId="S::2425710@student.uwtsd.ac.uk::ea0972be-d5f8-4adf-b4db-1c2f5c17f8d6" providerId="AD" clId="Web-{132627A7-9974-CC75-CAB0-09E718A31750}" dt="2025-11-24T20:58:16.991" v="1892" actId="14100"/>
        <pc:sldMkLst>
          <pc:docMk/>
          <pc:sldMk cId="2610149764" sldId="260"/>
        </pc:sldMkLst>
        <pc:spChg chg="mod">
          <ac:chgData name="Anam Rabbani (2425710)" userId="S::2425710@student.uwtsd.ac.uk::ea0972be-d5f8-4adf-b4db-1c2f5c17f8d6" providerId="AD" clId="Web-{132627A7-9974-CC75-CAB0-09E718A31750}" dt="2025-11-24T20:57:23.591" v="1884" actId="14100"/>
          <ac:spMkLst>
            <pc:docMk/>
            <pc:sldMk cId="2610149764" sldId="260"/>
            <ac:spMk id="2" creationId="{E2D22949-E76D-1AC8-D11E-ED7353E7B83A}"/>
          </ac:spMkLst>
        </pc:spChg>
        <pc:spChg chg="mod">
          <ac:chgData name="Anam Rabbani (2425710)" userId="S::2425710@student.uwtsd.ac.uk::ea0972be-d5f8-4adf-b4db-1c2f5c17f8d6" providerId="AD" clId="Web-{132627A7-9974-CC75-CAB0-09E718A31750}" dt="2025-11-24T20:57:20.841" v="1883" actId="14100"/>
          <ac:spMkLst>
            <pc:docMk/>
            <pc:sldMk cId="2610149764" sldId="260"/>
            <ac:spMk id="3" creationId="{05A54340-32D5-2E43-3BBB-AE9E7EBC84E3}"/>
          </ac:spMkLst>
        </pc:spChg>
        <pc:picChg chg="add del mod modCrop">
          <ac:chgData name="Anam Rabbani (2425710)" userId="S::2425710@student.uwtsd.ac.uk::ea0972be-d5f8-4adf-b4db-1c2f5c17f8d6" providerId="AD" clId="Web-{132627A7-9974-CC75-CAB0-09E718A31750}" dt="2025-11-24T20:56:45.387" v="1876"/>
          <ac:picMkLst>
            <pc:docMk/>
            <pc:sldMk cId="2610149764" sldId="260"/>
            <ac:picMk id="4" creationId="{91879748-4164-E8C9-022C-01218FEC7189}"/>
          </ac:picMkLst>
        </pc:picChg>
        <pc:picChg chg="add mod">
          <ac:chgData name="Anam Rabbani (2425710)" userId="S::2425710@student.uwtsd.ac.uk::ea0972be-d5f8-4adf-b4db-1c2f5c17f8d6" providerId="AD" clId="Web-{132627A7-9974-CC75-CAB0-09E718A31750}" dt="2025-11-24T20:57:13.997" v="1882" actId="14100"/>
          <ac:picMkLst>
            <pc:docMk/>
            <pc:sldMk cId="2610149764" sldId="260"/>
            <ac:picMk id="5" creationId="{84B9D783-1334-E074-BB19-CFCB82EA5134}"/>
          </ac:picMkLst>
        </pc:picChg>
        <pc:picChg chg="add mod">
          <ac:chgData name="Anam Rabbani (2425710)" userId="S::2425710@student.uwtsd.ac.uk::ea0972be-d5f8-4adf-b4db-1c2f5c17f8d6" providerId="AD" clId="Web-{132627A7-9974-CC75-CAB0-09E718A31750}" dt="2025-11-24T20:58:16.991" v="1892" actId="14100"/>
          <ac:picMkLst>
            <pc:docMk/>
            <pc:sldMk cId="2610149764" sldId="260"/>
            <ac:picMk id="6" creationId="{2AA70CD2-FCDC-44AC-D8A3-7A55CA1E88C1}"/>
          </ac:picMkLst>
        </pc:picChg>
      </pc:sldChg>
      <pc:sldChg chg="addSp delSp modSp mod setBg">
        <pc:chgData name="Anam Rabbani (2425710)" userId="S::2425710@student.uwtsd.ac.uk::ea0972be-d5f8-4adf-b4db-1c2f5c17f8d6" providerId="AD" clId="Web-{132627A7-9974-CC75-CAB0-09E718A31750}" dt="2025-11-24T21:31:53.452" v="1966" actId="1076"/>
        <pc:sldMkLst>
          <pc:docMk/>
          <pc:sldMk cId="2257354352" sldId="261"/>
        </pc:sldMkLst>
        <pc:spChg chg="mod">
          <ac:chgData name="Anam Rabbani (2425710)" userId="S::2425710@student.uwtsd.ac.uk::ea0972be-d5f8-4adf-b4db-1c2f5c17f8d6" providerId="AD" clId="Web-{132627A7-9974-CC75-CAB0-09E718A31750}" dt="2025-11-24T19:52:50.595" v="1380" actId="1076"/>
          <ac:spMkLst>
            <pc:docMk/>
            <pc:sldMk cId="2257354352" sldId="261"/>
            <ac:spMk id="2" creationId="{73EBD66C-4AD2-15CE-9AFC-9D213282A33C}"/>
          </ac:spMkLst>
        </pc:spChg>
        <pc:spChg chg="mod">
          <ac:chgData name="Anam Rabbani (2425710)" userId="S::2425710@student.uwtsd.ac.uk::ea0972be-d5f8-4adf-b4db-1c2f5c17f8d6" providerId="AD" clId="Web-{132627A7-9974-CC75-CAB0-09E718A31750}" dt="2025-11-24T21:31:53.452" v="1966" actId="1076"/>
          <ac:spMkLst>
            <pc:docMk/>
            <pc:sldMk cId="2257354352" sldId="261"/>
            <ac:spMk id="3" creationId="{6568B62E-B184-8386-68B3-A152148A3001}"/>
          </ac:spMkLst>
        </pc:spChg>
        <pc:spChg chg="add del">
          <ac:chgData name="Anam Rabbani (2425710)" userId="S::2425710@student.uwtsd.ac.uk::ea0972be-d5f8-4adf-b4db-1c2f5c17f8d6" providerId="AD" clId="Web-{132627A7-9974-CC75-CAB0-09E718A31750}" dt="2025-11-24T19:52:04.546" v="1372"/>
          <ac:spMkLst>
            <pc:docMk/>
            <pc:sldMk cId="2257354352" sldId="261"/>
            <ac:spMk id="8" creationId="{CB299CAB-C506-454B-90FC-4065728297D3}"/>
          </ac:spMkLst>
        </pc:spChg>
        <pc:spChg chg="add del">
          <ac:chgData name="Anam Rabbani (2425710)" userId="S::2425710@student.uwtsd.ac.uk::ea0972be-d5f8-4adf-b4db-1c2f5c17f8d6" providerId="AD" clId="Web-{132627A7-9974-CC75-CAB0-09E718A31750}" dt="2025-11-24T19:52:04.546" v="1372"/>
          <ac:spMkLst>
            <pc:docMk/>
            <pc:sldMk cId="2257354352" sldId="261"/>
            <ac:spMk id="10" creationId="{C8D99311-F254-40F1-8AB5-EE3E7B9B6872}"/>
          </ac:spMkLst>
        </pc:spChg>
        <pc:spChg chg="add del">
          <ac:chgData name="Anam Rabbani (2425710)" userId="S::2425710@student.uwtsd.ac.uk::ea0972be-d5f8-4adf-b4db-1c2f5c17f8d6" providerId="AD" clId="Web-{132627A7-9974-CC75-CAB0-09E718A31750}" dt="2025-11-24T19:52:04.546" v="1372"/>
          <ac:spMkLst>
            <pc:docMk/>
            <pc:sldMk cId="2257354352" sldId="261"/>
            <ac:spMk id="12" creationId="{7D89E3CB-00ED-4691-9F0F-F23EA3564705}"/>
          </ac:spMkLst>
        </pc:spChg>
        <pc:spChg chg="add">
          <ac:chgData name="Anam Rabbani (2425710)" userId="S::2425710@student.uwtsd.ac.uk::ea0972be-d5f8-4adf-b4db-1c2f5c17f8d6" providerId="AD" clId="Web-{132627A7-9974-CC75-CAB0-09E718A31750}" dt="2025-11-24T19:52:04.546" v="1372"/>
          <ac:spMkLst>
            <pc:docMk/>
            <pc:sldMk cId="2257354352" sldId="261"/>
            <ac:spMk id="17" creationId="{5AA03EDC-7067-4DFF-B672-541D016AAAB8}"/>
          </ac:spMkLst>
        </pc:spChg>
        <pc:spChg chg="add">
          <ac:chgData name="Anam Rabbani (2425710)" userId="S::2425710@student.uwtsd.ac.uk::ea0972be-d5f8-4adf-b4db-1c2f5c17f8d6" providerId="AD" clId="Web-{132627A7-9974-CC75-CAB0-09E718A31750}" dt="2025-11-24T19:52:04.546" v="1372"/>
          <ac:spMkLst>
            <pc:docMk/>
            <pc:sldMk cId="2257354352" sldId="261"/>
            <ac:spMk id="19" creationId="{0EBF3E39-B0BE-496A-8604-9007470FFA3A}"/>
          </ac:spMkLst>
        </pc:spChg>
        <pc:picChg chg="add mod">
          <ac:chgData name="Anam Rabbani (2425710)" userId="S::2425710@student.uwtsd.ac.uk::ea0972be-d5f8-4adf-b4db-1c2f5c17f8d6" providerId="AD" clId="Web-{132627A7-9974-CC75-CAB0-09E718A31750}" dt="2025-11-24T19:52:22.844" v="1375" actId="1076"/>
          <ac:picMkLst>
            <pc:docMk/>
            <pc:sldMk cId="2257354352" sldId="261"/>
            <ac:picMk id="4" creationId="{B8379234-14C0-8737-E765-B63FE6299764}"/>
          </ac:picMkLst>
        </pc:picChg>
      </pc:sldChg>
      <pc:sldChg chg="addSp delSp modSp mod setBg">
        <pc:chgData name="Anam Rabbani (2425710)" userId="S::2425710@student.uwtsd.ac.uk::ea0972be-d5f8-4adf-b4db-1c2f5c17f8d6" providerId="AD" clId="Web-{132627A7-9974-CC75-CAB0-09E718A31750}" dt="2025-11-24T20:49:51.288" v="1752" actId="1076"/>
        <pc:sldMkLst>
          <pc:docMk/>
          <pc:sldMk cId="1596010161" sldId="262"/>
        </pc:sldMkLst>
        <pc:spChg chg="mod ord">
          <ac:chgData name="Anam Rabbani (2425710)" userId="S::2425710@student.uwtsd.ac.uk::ea0972be-d5f8-4adf-b4db-1c2f5c17f8d6" providerId="AD" clId="Web-{132627A7-9974-CC75-CAB0-09E718A31750}" dt="2025-11-24T20:49:46.490" v="1751" actId="1076"/>
          <ac:spMkLst>
            <pc:docMk/>
            <pc:sldMk cId="1596010161" sldId="262"/>
            <ac:spMk id="2" creationId="{5C34E7DE-B4DA-9708-2F3F-E9178590E481}"/>
          </ac:spMkLst>
        </pc:spChg>
        <pc:spChg chg="mod ord">
          <ac:chgData name="Anam Rabbani (2425710)" userId="S::2425710@student.uwtsd.ac.uk::ea0972be-d5f8-4adf-b4db-1c2f5c17f8d6" providerId="AD" clId="Web-{132627A7-9974-CC75-CAB0-09E718A31750}" dt="2025-11-24T20:49:51.288" v="1752" actId="1076"/>
          <ac:spMkLst>
            <pc:docMk/>
            <pc:sldMk cId="1596010161" sldId="262"/>
            <ac:spMk id="3" creationId="{CA6F4DA0-E675-3D9F-DDCD-581FFC137990}"/>
          </ac:spMkLst>
        </pc:spChg>
        <pc:spChg chg="add del">
          <ac:chgData name="Anam Rabbani (2425710)" userId="S::2425710@student.uwtsd.ac.uk::ea0972be-d5f8-4adf-b4db-1c2f5c17f8d6" providerId="AD" clId="Web-{132627A7-9974-CC75-CAB0-09E718A31750}" dt="2025-11-24T19:18:15.814" v="1206"/>
          <ac:spMkLst>
            <pc:docMk/>
            <pc:sldMk cId="1596010161" sldId="262"/>
            <ac:spMk id="8" creationId="{44D65982-4F00-4330-8DAA-DE6A9E4D6D23}"/>
          </ac:spMkLst>
        </pc:spChg>
        <pc:spChg chg="add del">
          <ac:chgData name="Anam Rabbani (2425710)" userId="S::2425710@student.uwtsd.ac.uk::ea0972be-d5f8-4adf-b4db-1c2f5c17f8d6" providerId="AD" clId="Web-{132627A7-9974-CC75-CAB0-09E718A31750}" dt="2025-11-24T19:17:28.094" v="1201"/>
          <ac:spMkLst>
            <pc:docMk/>
            <pc:sldMk cId="1596010161" sldId="262"/>
            <ac:spMk id="26" creationId="{CB299CAB-C506-454B-90FC-4065728297D3}"/>
          </ac:spMkLst>
        </pc:spChg>
        <pc:spChg chg="add del">
          <ac:chgData name="Anam Rabbani (2425710)" userId="S::2425710@student.uwtsd.ac.uk::ea0972be-d5f8-4adf-b4db-1c2f5c17f8d6" providerId="AD" clId="Web-{132627A7-9974-CC75-CAB0-09E718A31750}" dt="2025-11-24T19:18:15.799" v="1205"/>
          <ac:spMkLst>
            <pc:docMk/>
            <pc:sldMk cId="1596010161" sldId="262"/>
            <ac:spMk id="27" creationId="{AE3A741D-C19B-960A-5803-1C5887147820}"/>
          </ac:spMkLst>
        </pc:spChg>
        <pc:spChg chg="add del">
          <ac:chgData name="Anam Rabbani (2425710)" userId="S::2425710@student.uwtsd.ac.uk::ea0972be-d5f8-4adf-b4db-1c2f5c17f8d6" providerId="AD" clId="Web-{132627A7-9974-CC75-CAB0-09E718A31750}" dt="2025-11-24T19:17:28.094" v="1201"/>
          <ac:spMkLst>
            <pc:docMk/>
            <pc:sldMk cId="1596010161" sldId="262"/>
            <ac:spMk id="28" creationId="{C8D99311-F254-40F1-8AB5-EE3E7B9B6872}"/>
          </ac:spMkLst>
        </pc:spChg>
        <pc:spChg chg="add del">
          <ac:chgData name="Anam Rabbani (2425710)" userId="S::2425710@student.uwtsd.ac.uk::ea0972be-d5f8-4adf-b4db-1c2f5c17f8d6" providerId="AD" clId="Web-{132627A7-9974-CC75-CAB0-09E718A31750}" dt="2025-11-24T19:18:15.799" v="1205"/>
          <ac:spMkLst>
            <pc:docMk/>
            <pc:sldMk cId="1596010161" sldId="262"/>
            <ac:spMk id="29" creationId="{9C3A50E9-9119-7BC3-083B-2D84CCC78E47}"/>
          </ac:spMkLst>
        </pc:spChg>
        <pc:spChg chg="add del">
          <ac:chgData name="Anam Rabbani (2425710)" userId="S::2425710@student.uwtsd.ac.uk::ea0972be-d5f8-4adf-b4db-1c2f5c17f8d6" providerId="AD" clId="Web-{132627A7-9974-CC75-CAB0-09E718A31750}" dt="2025-11-24T19:17:28.094" v="1201"/>
          <ac:spMkLst>
            <pc:docMk/>
            <pc:sldMk cId="1596010161" sldId="262"/>
            <ac:spMk id="30" creationId="{7D89E3CB-00ED-4691-9F0F-F23EA3564705}"/>
          </ac:spMkLst>
        </pc:spChg>
        <pc:spChg chg="add del">
          <ac:chgData name="Anam Rabbani (2425710)" userId="S::2425710@student.uwtsd.ac.uk::ea0972be-d5f8-4adf-b4db-1c2f5c17f8d6" providerId="AD" clId="Web-{132627A7-9974-CC75-CAB0-09E718A31750}" dt="2025-11-24T19:18:15.799" v="1205"/>
          <ac:spMkLst>
            <pc:docMk/>
            <pc:sldMk cId="1596010161" sldId="262"/>
            <ac:spMk id="31" creationId="{DC39DE25-0E4E-0AA7-0932-1D78C2372786}"/>
          </ac:spMkLst>
        </pc:spChg>
        <pc:spChg chg="add del">
          <ac:chgData name="Anam Rabbani (2425710)" userId="S::2425710@student.uwtsd.ac.uk::ea0972be-d5f8-4adf-b4db-1c2f5c17f8d6" providerId="AD" clId="Web-{132627A7-9974-CC75-CAB0-09E718A31750}" dt="2025-11-24T19:18:09.845" v="1203"/>
          <ac:spMkLst>
            <pc:docMk/>
            <pc:sldMk cId="1596010161" sldId="262"/>
            <ac:spMk id="32" creationId="{91A1FA41-E1D1-43CF-8B3B-5E6140890832}"/>
          </ac:spMkLst>
        </pc:spChg>
        <pc:spChg chg="add del">
          <ac:chgData name="Anam Rabbani (2425710)" userId="S::2425710@student.uwtsd.ac.uk::ea0972be-d5f8-4adf-b4db-1c2f5c17f8d6" providerId="AD" clId="Web-{132627A7-9974-CC75-CAB0-09E718A31750}" dt="2025-11-24T19:18:09.845" v="1203"/>
          <ac:spMkLst>
            <pc:docMk/>
            <pc:sldMk cId="1596010161" sldId="262"/>
            <ac:spMk id="33" creationId="{FCC2D84B-6969-4F00-BEBA-81C2EBCD3299}"/>
          </ac:spMkLst>
        </pc:spChg>
        <pc:spChg chg="add del">
          <ac:chgData name="Anam Rabbani (2425710)" userId="S::2425710@student.uwtsd.ac.uk::ea0972be-d5f8-4adf-b4db-1c2f5c17f8d6" providerId="AD" clId="Web-{132627A7-9974-CC75-CAB0-09E718A31750}" dt="2025-11-24T19:18:09.845" v="1203"/>
          <ac:spMkLst>
            <pc:docMk/>
            <pc:sldMk cId="1596010161" sldId="262"/>
            <ac:spMk id="34" creationId="{B0D282BE-4461-4794-89A5-394723CDF2F3}"/>
          </ac:spMkLst>
        </pc:spChg>
        <pc:spChg chg="add del">
          <ac:chgData name="Anam Rabbani (2425710)" userId="S::2425710@student.uwtsd.ac.uk::ea0972be-d5f8-4adf-b4db-1c2f5c17f8d6" providerId="AD" clId="Web-{132627A7-9974-CC75-CAB0-09E718A31750}" dt="2025-11-24T19:18:15.799" v="1205"/>
          <ac:spMkLst>
            <pc:docMk/>
            <pc:sldMk cId="1596010161" sldId="262"/>
            <ac:spMk id="36" creationId="{8D6EA299-0840-6DEA-E670-C49AEBC87E89}"/>
          </ac:spMkLst>
        </pc:spChg>
        <pc:spChg chg="add del">
          <ac:chgData name="Anam Rabbani (2425710)" userId="S::2425710@student.uwtsd.ac.uk::ea0972be-d5f8-4adf-b4db-1c2f5c17f8d6" providerId="AD" clId="Web-{132627A7-9974-CC75-CAB0-09E718A31750}" dt="2025-11-24T19:20:46.287" v="1214"/>
          <ac:spMkLst>
            <pc:docMk/>
            <pc:sldMk cId="1596010161" sldId="262"/>
            <ac:spMk id="38" creationId="{CB299CAB-C506-454B-90FC-4065728297D3}"/>
          </ac:spMkLst>
        </pc:spChg>
        <pc:spChg chg="add del">
          <ac:chgData name="Anam Rabbani (2425710)" userId="S::2425710@student.uwtsd.ac.uk::ea0972be-d5f8-4adf-b4db-1c2f5c17f8d6" providerId="AD" clId="Web-{132627A7-9974-CC75-CAB0-09E718A31750}" dt="2025-11-24T19:20:46.287" v="1214"/>
          <ac:spMkLst>
            <pc:docMk/>
            <pc:sldMk cId="1596010161" sldId="262"/>
            <ac:spMk id="39" creationId="{C8D99311-F254-40F1-8AB5-EE3E7B9B6872}"/>
          </ac:spMkLst>
        </pc:spChg>
        <pc:spChg chg="add del">
          <ac:chgData name="Anam Rabbani (2425710)" userId="S::2425710@student.uwtsd.ac.uk::ea0972be-d5f8-4adf-b4db-1c2f5c17f8d6" providerId="AD" clId="Web-{132627A7-9974-CC75-CAB0-09E718A31750}" dt="2025-11-24T19:20:46.287" v="1214"/>
          <ac:spMkLst>
            <pc:docMk/>
            <pc:sldMk cId="1596010161" sldId="262"/>
            <ac:spMk id="40" creationId="{7D89E3CB-00ED-4691-9F0F-F23EA3564705}"/>
          </ac:spMkLst>
        </pc:spChg>
        <pc:spChg chg="add del">
          <ac:chgData name="Anam Rabbani (2425710)" userId="S::2425710@student.uwtsd.ac.uk::ea0972be-d5f8-4adf-b4db-1c2f5c17f8d6" providerId="AD" clId="Web-{132627A7-9974-CC75-CAB0-09E718A31750}" dt="2025-11-24T19:24:36.691" v="1241"/>
          <ac:spMkLst>
            <pc:docMk/>
            <pc:sldMk cId="1596010161" sldId="262"/>
            <ac:spMk id="45" creationId="{913AE63C-D5B4-45D1-ACFC-648CFFCF9805}"/>
          </ac:spMkLst>
        </pc:spChg>
        <pc:spChg chg="add del">
          <ac:chgData name="Anam Rabbani (2425710)" userId="S::2425710@student.uwtsd.ac.uk::ea0972be-d5f8-4adf-b4db-1c2f5c17f8d6" providerId="AD" clId="Web-{132627A7-9974-CC75-CAB0-09E718A31750}" dt="2025-11-24T19:24:36.691" v="1240"/>
          <ac:spMkLst>
            <pc:docMk/>
            <pc:sldMk cId="1596010161" sldId="262"/>
            <ac:spMk id="63" creationId="{7BC0F8B1-F985-469B-8332-13DBC7665557}"/>
          </ac:spMkLst>
        </pc:spChg>
        <pc:spChg chg="add del">
          <ac:chgData name="Anam Rabbani (2425710)" userId="S::2425710@student.uwtsd.ac.uk::ea0972be-d5f8-4adf-b4db-1c2f5c17f8d6" providerId="AD" clId="Web-{132627A7-9974-CC75-CAB0-09E718A31750}" dt="2025-11-24T19:24:36.691" v="1240"/>
          <ac:spMkLst>
            <pc:docMk/>
            <pc:sldMk cId="1596010161" sldId="262"/>
            <ac:spMk id="65" creationId="{89D15953-1642-4DD6-AD9E-01AA19247FF6}"/>
          </ac:spMkLst>
        </pc:spChg>
        <pc:spChg chg="add del">
          <ac:chgData name="Anam Rabbani (2425710)" userId="S::2425710@student.uwtsd.ac.uk::ea0972be-d5f8-4adf-b4db-1c2f5c17f8d6" providerId="AD" clId="Web-{132627A7-9974-CC75-CAB0-09E718A31750}" dt="2025-11-24T19:24:36.691" v="1240"/>
          <ac:spMkLst>
            <pc:docMk/>
            <pc:sldMk cId="1596010161" sldId="262"/>
            <ac:spMk id="67" creationId="{FBF3780C-749F-4B50-9E1D-F2B1F6DBB7DD}"/>
          </ac:spMkLst>
        </pc:spChg>
        <pc:spChg chg="add">
          <ac:chgData name="Anam Rabbani (2425710)" userId="S::2425710@student.uwtsd.ac.uk::ea0972be-d5f8-4adf-b4db-1c2f5c17f8d6" providerId="AD" clId="Web-{132627A7-9974-CC75-CAB0-09E718A31750}" dt="2025-11-24T19:24:36.691" v="1241"/>
          <ac:spMkLst>
            <pc:docMk/>
            <pc:sldMk cId="1596010161" sldId="262"/>
            <ac:spMk id="69" creationId="{12C63567-9A18-430B-817B-152D609F572F}"/>
          </ac:spMkLst>
        </pc:spChg>
        <pc:grpChg chg="add del">
          <ac:chgData name="Anam Rabbani (2425710)" userId="S::2425710@student.uwtsd.ac.uk::ea0972be-d5f8-4adf-b4db-1c2f5c17f8d6" providerId="AD" clId="Web-{132627A7-9974-CC75-CAB0-09E718A31750}" dt="2025-11-24T19:18:15.814" v="1206"/>
          <ac:grpSpMkLst>
            <pc:docMk/>
            <pc:sldMk cId="1596010161" sldId="262"/>
            <ac:grpSpMk id="10" creationId="{CA136B9F-FEAF-445D-88E4-7D69EDBF4358}"/>
          </ac:grpSpMkLst>
        </pc:grpChg>
        <pc:grpChg chg="add del">
          <ac:chgData name="Anam Rabbani (2425710)" userId="S::2425710@student.uwtsd.ac.uk::ea0972be-d5f8-4adf-b4db-1c2f5c17f8d6" providerId="AD" clId="Web-{132627A7-9974-CC75-CAB0-09E718A31750}" dt="2025-11-24T19:18:15.814" v="1206"/>
          <ac:grpSpMkLst>
            <pc:docMk/>
            <pc:sldMk cId="1596010161" sldId="262"/>
            <ac:grpSpMk id="14" creationId="{43F5E015-E085-4624-B431-B42414448684}"/>
          </ac:grpSpMkLst>
        </pc:grpChg>
        <pc:grpChg chg="add del">
          <ac:chgData name="Anam Rabbani (2425710)" userId="S::2425710@student.uwtsd.ac.uk::ea0972be-d5f8-4adf-b4db-1c2f5c17f8d6" providerId="AD" clId="Web-{132627A7-9974-CC75-CAB0-09E718A31750}" dt="2025-11-24T19:24:36.691" v="1241"/>
          <ac:grpSpMkLst>
            <pc:docMk/>
            <pc:sldMk cId="1596010161" sldId="262"/>
            <ac:grpSpMk id="47" creationId="{A12BBDB1-A811-4A94-B034-72085F97AB84}"/>
          </ac:grpSpMkLst>
        </pc:grpChg>
        <pc:grpChg chg="add">
          <ac:chgData name="Anam Rabbani (2425710)" userId="S::2425710@student.uwtsd.ac.uk::ea0972be-d5f8-4adf-b4db-1c2f5c17f8d6" providerId="AD" clId="Web-{132627A7-9974-CC75-CAB0-09E718A31750}" dt="2025-11-24T19:20:46.287" v="1214"/>
          <ac:grpSpMkLst>
            <pc:docMk/>
            <pc:sldMk cId="1596010161" sldId="262"/>
            <ac:grpSpMk id="51" creationId="{E27AF472-EAE3-4572-AB69-B92BD10DBC6D}"/>
          </ac:grpSpMkLst>
        </pc:grpChg>
        <pc:picChg chg="add mod ord">
          <ac:chgData name="Anam Rabbani (2425710)" userId="S::2425710@student.uwtsd.ac.uk::ea0972be-d5f8-4adf-b4db-1c2f5c17f8d6" providerId="AD" clId="Web-{132627A7-9974-CC75-CAB0-09E718A31750}" dt="2025-11-24T19:24:36.691" v="1241"/>
          <ac:picMkLst>
            <pc:docMk/>
            <pc:sldMk cId="1596010161" sldId="262"/>
            <ac:picMk id="4" creationId="{442C960A-00F8-53F1-E7A7-E9537837946D}"/>
          </ac:picMkLst>
        </pc:picChg>
        <pc:picChg chg="add mod ord modCrop">
          <ac:chgData name="Anam Rabbani (2425710)" userId="S::2425710@student.uwtsd.ac.uk::ea0972be-d5f8-4adf-b4db-1c2f5c17f8d6" providerId="AD" clId="Web-{132627A7-9974-CC75-CAB0-09E718A31750}" dt="2025-11-24T19:24:36.691" v="1241"/>
          <ac:picMkLst>
            <pc:docMk/>
            <pc:sldMk cId="1596010161" sldId="262"/>
            <ac:picMk id="5" creationId="{D7E56C5A-EF17-70C3-10C0-AD02410ED07F}"/>
          </ac:picMkLst>
        </pc:picChg>
        <pc:picChg chg="add mod">
          <ac:chgData name="Anam Rabbani (2425710)" userId="S::2425710@student.uwtsd.ac.uk::ea0972be-d5f8-4adf-b4db-1c2f5c17f8d6" providerId="AD" clId="Web-{132627A7-9974-CC75-CAB0-09E718A31750}" dt="2025-11-24T19:24:36.691" v="1241"/>
          <ac:picMkLst>
            <pc:docMk/>
            <pc:sldMk cId="1596010161" sldId="262"/>
            <ac:picMk id="6" creationId="{DBE70C0F-03FD-1D01-819D-D8F054B50D31}"/>
          </ac:picMkLst>
        </pc:picChg>
        <pc:picChg chg="add mod ord">
          <ac:chgData name="Anam Rabbani (2425710)" userId="S::2425710@student.uwtsd.ac.uk::ea0972be-d5f8-4adf-b4db-1c2f5c17f8d6" providerId="AD" clId="Web-{132627A7-9974-CC75-CAB0-09E718A31750}" dt="2025-11-24T19:24:36.691" v="1241"/>
          <ac:picMkLst>
            <pc:docMk/>
            <pc:sldMk cId="1596010161" sldId="262"/>
            <ac:picMk id="7" creationId="{64875806-4238-2678-0FA5-0D17C09C3C91}"/>
          </ac:picMkLst>
        </pc:picChg>
        <pc:picChg chg="add mod ord">
          <ac:chgData name="Anam Rabbani (2425710)" userId="S::2425710@student.uwtsd.ac.uk::ea0972be-d5f8-4adf-b4db-1c2f5c17f8d6" providerId="AD" clId="Web-{132627A7-9974-CC75-CAB0-09E718A31750}" dt="2025-11-24T19:24:36.691" v="1241"/>
          <ac:picMkLst>
            <pc:docMk/>
            <pc:sldMk cId="1596010161" sldId="262"/>
            <ac:picMk id="9" creationId="{133869AB-C852-D836-0D78-8E4E59AAF69A}"/>
          </ac:picMkLst>
        </pc:picChg>
        <pc:picChg chg="add del">
          <ac:chgData name="Anam Rabbani (2425710)" userId="S::2425710@student.uwtsd.ac.uk::ea0972be-d5f8-4adf-b4db-1c2f5c17f8d6" providerId="AD" clId="Web-{132627A7-9974-CC75-CAB0-09E718A31750}" dt="2025-11-24T19:18:15.799" v="1205"/>
          <ac:picMkLst>
            <pc:docMk/>
            <pc:sldMk cId="1596010161" sldId="262"/>
            <ac:picMk id="23" creationId="{CBE0172E-8406-E63C-85C9-1F9612927928}"/>
          </ac:picMkLst>
        </pc:picChg>
      </pc:sldChg>
      <pc:sldChg chg="addSp delSp modSp mod setBg">
        <pc:chgData name="Anam Rabbani (2425710)" userId="S::2425710@student.uwtsd.ac.uk::ea0972be-d5f8-4adf-b4db-1c2f5c17f8d6" providerId="AD" clId="Web-{132627A7-9974-CC75-CAB0-09E718A31750}" dt="2025-11-24T21:01:57.654" v="1921" actId="20577"/>
        <pc:sldMkLst>
          <pc:docMk/>
          <pc:sldMk cId="2878256113" sldId="263"/>
        </pc:sldMkLst>
        <pc:spChg chg="mod ord">
          <ac:chgData name="Anam Rabbani (2425710)" userId="S::2425710@student.uwtsd.ac.uk::ea0972be-d5f8-4adf-b4db-1c2f5c17f8d6" providerId="AD" clId="Web-{132627A7-9974-CC75-CAB0-09E718A31750}" dt="2025-11-24T21:01:45.838" v="1919" actId="20577"/>
          <ac:spMkLst>
            <pc:docMk/>
            <pc:sldMk cId="2878256113" sldId="263"/>
            <ac:spMk id="2" creationId="{2F7D1282-C076-1EDF-1BA7-0C499157117B}"/>
          </ac:spMkLst>
        </pc:spChg>
        <pc:spChg chg="mod ord">
          <ac:chgData name="Anam Rabbani (2425710)" userId="S::2425710@student.uwtsd.ac.uk::ea0972be-d5f8-4adf-b4db-1c2f5c17f8d6" providerId="AD" clId="Web-{132627A7-9974-CC75-CAB0-09E718A31750}" dt="2025-11-24T21:01:57.654" v="1921" actId="20577"/>
          <ac:spMkLst>
            <pc:docMk/>
            <pc:sldMk cId="2878256113" sldId="263"/>
            <ac:spMk id="3" creationId="{980A842A-658B-8C31-3B3B-009E958007BD}"/>
          </ac:spMkLst>
        </pc:spChg>
        <pc:spChg chg="add del">
          <ac:chgData name="Anam Rabbani (2425710)" userId="S::2425710@student.uwtsd.ac.uk::ea0972be-d5f8-4adf-b4db-1c2f5c17f8d6" providerId="AD" clId="Web-{132627A7-9974-CC75-CAB0-09E718A31750}" dt="2025-11-24T19:13:47.522" v="1183"/>
          <ac:spMkLst>
            <pc:docMk/>
            <pc:sldMk cId="2878256113" sldId="263"/>
            <ac:spMk id="8" creationId="{C7D023E4-8DE1-436E-9847-ED6A4B4B04FD}"/>
          </ac:spMkLst>
        </pc:spChg>
        <pc:spChg chg="add del">
          <ac:chgData name="Anam Rabbani (2425710)" userId="S::2425710@student.uwtsd.ac.uk::ea0972be-d5f8-4adf-b4db-1c2f5c17f8d6" providerId="AD" clId="Web-{132627A7-9974-CC75-CAB0-09E718A31750}" dt="2025-11-24T19:46:42.657" v="1338"/>
          <ac:spMkLst>
            <pc:docMk/>
            <pc:sldMk cId="2878256113" sldId="263"/>
            <ac:spMk id="27" creationId="{C7D023E4-8DE1-436E-9847-ED6A4B4B04FD}"/>
          </ac:spMkLst>
        </pc:spChg>
        <pc:spChg chg="add del">
          <ac:chgData name="Anam Rabbani (2425710)" userId="S::2425710@student.uwtsd.ac.uk::ea0972be-d5f8-4adf-b4db-1c2f5c17f8d6" providerId="AD" clId="Web-{132627A7-9974-CC75-CAB0-09E718A31750}" dt="2025-11-24T19:46:42.657" v="1337"/>
          <ac:spMkLst>
            <pc:docMk/>
            <pc:sldMk cId="2878256113" sldId="263"/>
            <ac:spMk id="35" creationId="{98DDA986-B6EE-4642-AC60-0490373E69D0}"/>
          </ac:spMkLst>
        </pc:spChg>
        <pc:spChg chg="add del">
          <ac:chgData name="Anam Rabbani (2425710)" userId="S::2425710@student.uwtsd.ac.uk::ea0972be-d5f8-4adf-b4db-1c2f5c17f8d6" providerId="AD" clId="Web-{132627A7-9974-CC75-CAB0-09E718A31750}" dt="2025-11-24T19:46:42.657" v="1337"/>
          <ac:spMkLst>
            <pc:docMk/>
            <pc:sldMk cId="2878256113" sldId="263"/>
            <ac:spMk id="37" creationId="{80B62878-12EF-4E97-A284-47BAFC30DA2E}"/>
          </ac:spMkLst>
        </pc:spChg>
        <pc:spChg chg="add del">
          <ac:chgData name="Anam Rabbani (2425710)" userId="S::2425710@student.uwtsd.ac.uk::ea0972be-d5f8-4adf-b4db-1c2f5c17f8d6" providerId="AD" clId="Web-{132627A7-9974-CC75-CAB0-09E718A31750}" dt="2025-11-24T19:46:42.657" v="1337"/>
          <ac:spMkLst>
            <pc:docMk/>
            <pc:sldMk cId="2878256113" sldId="263"/>
            <ac:spMk id="39" creationId="{6D79188D-1ED5-4705-B8C7-5D6FB7670AB3}"/>
          </ac:spMkLst>
        </pc:spChg>
        <pc:spChg chg="add del">
          <ac:chgData name="Anam Rabbani (2425710)" userId="S::2425710@student.uwtsd.ac.uk::ea0972be-d5f8-4adf-b4db-1c2f5c17f8d6" providerId="AD" clId="Web-{132627A7-9974-CC75-CAB0-09E718A31750}" dt="2025-11-24T21:01:27.244" v="1917"/>
          <ac:spMkLst>
            <pc:docMk/>
            <pc:sldMk cId="2878256113" sldId="263"/>
            <ac:spMk id="41" creationId="{C27D7A02-907B-496F-BA7E-AA3780733CA7}"/>
          </ac:spMkLst>
        </pc:spChg>
        <pc:spChg chg="add del">
          <ac:chgData name="Anam Rabbani (2425710)" userId="S::2425710@student.uwtsd.ac.uk::ea0972be-d5f8-4adf-b4db-1c2f5c17f8d6" providerId="AD" clId="Web-{132627A7-9974-CC75-CAB0-09E718A31750}" dt="2025-11-24T21:01:27.244" v="1917"/>
          <ac:spMkLst>
            <pc:docMk/>
            <pc:sldMk cId="2878256113" sldId="263"/>
            <ac:spMk id="42" creationId="{0FBA5268-0AE7-4CAD-9537-D0EB09E76406}"/>
          </ac:spMkLst>
        </pc:spChg>
        <pc:spChg chg="add del">
          <ac:chgData name="Anam Rabbani (2425710)" userId="S::2425710@student.uwtsd.ac.uk::ea0972be-d5f8-4adf-b4db-1c2f5c17f8d6" providerId="AD" clId="Web-{132627A7-9974-CC75-CAB0-09E718A31750}" dt="2025-11-24T21:01:27.244" v="1917"/>
          <ac:spMkLst>
            <pc:docMk/>
            <pc:sldMk cId="2878256113" sldId="263"/>
            <ac:spMk id="43" creationId="{088D065B-39DA-4077-B9CF-E489CE4C0169}"/>
          </ac:spMkLst>
        </pc:spChg>
        <pc:spChg chg="add">
          <ac:chgData name="Anam Rabbani (2425710)" userId="S::2425710@student.uwtsd.ac.uk::ea0972be-d5f8-4adf-b4db-1c2f5c17f8d6" providerId="AD" clId="Web-{132627A7-9974-CC75-CAB0-09E718A31750}" dt="2025-11-24T21:01:27.244" v="1917"/>
          <ac:spMkLst>
            <pc:docMk/>
            <pc:sldMk cId="2878256113" sldId="263"/>
            <ac:spMk id="48" creationId="{A93898FF-D987-4B0E-BFB4-85F5EB356D4D}"/>
          </ac:spMkLst>
        </pc:spChg>
        <pc:spChg chg="add">
          <ac:chgData name="Anam Rabbani (2425710)" userId="S::2425710@student.uwtsd.ac.uk::ea0972be-d5f8-4adf-b4db-1c2f5c17f8d6" providerId="AD" clId="Web-{132627A7-9974-CC75-CAB0-09E718A31750}" dt="2025-11-24T21:01:27.244" v="1917"/>
          <ac:spMkLst>
            <pc:docMk/>
            <pc:sldMk cId="2878256113" sldId="263"/>
            <ac:spMk id="50" creationId="{612F383F-B981-4BC3-9E2B-7BE938CEF3EC}"/>
          </ac:spMkLst>
        </pc:spChg>
        <pc:spChg chg="add">
          <ac:chgData name="Anam Rabbani (2425710)" userId="S::2425710@student.uwtsd.ac.uk::ea0972be-d5f8-4adf-b4db-1c2f5c17f8d6" providerId="AD" clId="Web-{132627A7-9974-CC75-CAB0-09E718A31750}" dt="2025-11-24T21:01:27.244" v="1917"/>
          <ac:spMkLst>
            <pc:docMk/>
            <pc:sldMk cId="2878256113" sldId="263"/>
            <ac:spMk id="52" creationId="{5AA485AD-076E-4077-A6E6-C3C9F0C39FF2}"/>
          </ac:spMkLst>
        </pc:spChg>
        <pc:spChg chg="add">
          <ac:chgData name="Anam Rabbani (2425710)" userId="S::2425710@student.uwtsd.ac.uk::ea0972be-d5f8-4adf-b4db-1c2f5c17f8d6" providerId="AD" clId="Web-{132627A7-9974-CC75-CAB0-09E718A31750}" dt="2025-11-24T21:01:27.244" v="1917"/>
          <ac:spMkLst>
            <pc:docMk/>
            <pc:sldMk cId="2878256113" sldId="263"/>
            <ac:spMk id="54" creationId="{58D235B8-3D10-493F-88AC-84BB404C1B5A}"/>
          </ac:spMkLst>
        </pc:spChg>
        <pc:spChg chg="add">
          <ac:chgData name="Anam Rabbani (2425710)" userId="S::2425710@student.uwtsd.ac.uk::ea0972be-d5f8-4adf-b4db-1c2f5c17f8d6" providerId="AD" clId="Web-{132627A7-9974-CC75-CAB0-09E718A31750}" dt="2025-11-24T21:01:27.244" v="1917"/>
          <ac:spMkLst>
            <pc:docMk/>
            <pc:sldMk cId="2878256113" sldId="263"/>
            <ac:spMk id="56" creationId="{42A4FC2C-047E-45A5-965D-8E1E3BF09BC6}"/>
          </ac:spMkLst>
        </pc:spChg>
        <pc:grpChg chg="add del">
          <ac:chgData name="Anam Rabbani (2425710)" userId="S::2425710@student.uwtsd.ac.uk::ea0972be-d5f8-4adf-b4db-1c2f5c17f8d6" providerId="AD" clId="Web-{132627A7-9974-CC75-CAB0-09E718A31750}" dt="2025-11-24T19:13:47.522" v="1183"/>
          <ac:grpSpMkLst>
            <pc:docMk/>
            <pc:sldMk cId="2878256113" sldId="263"/>
            <ac:grpSpMk id="10" creationId="{97264A61-6AE3-4DC0-A455-5EDC604E394D}"/>
          </ac:grpSpMkLst>
        </pc:grpChg>
        <pc:grpChg chg="add del">
          <ac:chgData name="Anam Rabbani (2425710)" userId="S::2425710@student.uwtsd.ac.uk::ea0972be-d5f8-4adf-b4db-1c2f5c17f8d6" providerId="AD" clId="Web-{132627A7-9974-CC75-CAB0-09E718A31750}" dt="2025-11-24T19:13:47.522" v="1183"/>
          <ac:grpSpMkLst>
            <pc:docMk/>
            <pc:sldMk cId="2878256113" sldId="263"/>
            <ac:grpSpMk id="14" creationId="{D691EE10-D5F3-48FA-BE55-F24A0BE59EF6}"/>
          </ac:grpSpMkLst>
        </pc:grpChg>
        <pc:grpChg chg="add del">
          <ac:chgData name="Anam Rabbani (2425710)" userId="S::2425710@student.uwtsd.ac.uk::ea0972be-d5f8-4adf-b4db-1c2f5c17f8d6" providerId="AD" clId="Web-{132627A7-9974-CC75-CAB0-09E718A31750}" dt="2025-11-24T19:13:47.522" v="1183"/>
          <ac:grpSpMkLst>
            <pc:docMk/>
            <pc:sldMk cId="2878256113" sldId="263"/>
            <ac:grpSpMk id="18" creationId="{43F5E015-E085-4624-B431-B42414448684}"/>
          </ac:grpSpMkLst>
        </pc:grpChg>
        <pc:grpChg chg="add del">
          <ac:chgData name="Anam Rabbani (2425710)" userId="S::2425710@student.uwtsd.ac.uk::ea0972be-d5f8-4adf-b4db-1c2f5c17f8d6" providerId="AD" clId="Web-{132627A7-9974-CC75-CAB0-09E718A31750}" dt="2025-11-24T19:46:42.657" v="1338"/>
          <ac:grpSpMkLst>
            <pc:docMk/>
            <pc:sldMk cId="2878256113" sldId="263"/>
            <ac:grpSpMk id="28" creationId="{1FEC590B-3306-47E9-BD67-97F3F76169A4}"/>
          </ac:grpSpMkLst>
        </pc:grpChg>
        <pc:grpChg chg="add del">
          <ac:chgData name="Anam Rabbani (2425710)" userId="S::2425710@student.uwtsd.ac.uk::ea0972be-d5f8-4adf-b4db-1c2f5c17f8d6" providerId="AD" clId="Web-{132627A7-9974-CC75-CAB0-09E718A31750}" dt="2025-11-24T19:46:42.657" v="1338"/>
          <ac:grpSpMkLst>
            <pc:docMk/>
            <pc:sldMk cId="2878256113" sldId="263"/>
            <ac:grpSpMk id="29" creationId="{A47AAF5E-1692-48C9-98FB-6432BF0BC4F7}"/>
          </ac:grpSpMkLst>
        </pc:grpChg>
        <pc:picChg chg="add mod">
          <ac:chgData name="Anam Rabbani (2425710)" userId="S::2425710@student.uwtsd.ac.uk::ea0972be-d5f8-4adf-b4db-1c2f5c17f8d6" providerId="AD" clId="Web-{132627A7-9974-CC75-CAB0-09E718A31750}" dt="2025-11-24T21:00:07.661" v="1902" actId="14100"/>
          <ac:picMkLst>
            <pc:docMk/>
            <pc:sldMk cId="2878256113" sldId="263"/>
            <ac:picMk id="4" creationId="{25AC968D-894D-E5DB-E198-451DB23A37F4}"/>
          </ac:picMkLst>
        </pc:picChg>
        <pc:picChg chg="add mod">
          <ac:chgData name="Anam Rabbani (2425710)" userId="S::2425710@student.uwtsd.ac.uk::ea0972be-d5f8-4adf-b4db-1c2f5c17f8d6" providerId="AD" clId="Web-{132627A7-9974-CC75-CAB0-09E718A31750}" dt="2025-11-24T21:00:38.772" v="1908" actId="1076"/>
          <ac:picMkLst>
            <pc:docMk/>
            <pc:sldMk cId="2878256113" sldId="263"/>
            <ac:picMk id="5" creationId="{9068470F-A449-F235-CAFF-01D520DF3ED2}"/>
          </ac:picMkLst>
        </pc:picChg>
        <pc:picChg chg="add mod">
          <ac:chgData name="Anam Rabbani (2425710)" userId="S::2425710@student.uwtsd.ac.uk::ea0972be-d5f8-4adf-b4db-1c2f5c17f8d6" providerId="AD" clId="Web-{132627A7-9974-CC75-CAB0-09E718A31750}" dt="2025-11-24T21:01:21.571" v="1916" actId="14100"/>
          <ac:picMkLst>
            <pc:docMk/>
            <pc:sldMk cId="2878256113" sldId="263"/>
            <ac:picMk id="6" creationId="{78DF2425-5F39-0515-1284-FB2D4A75034B}"/>
          </ac:picMkLst>
        </pc:picChg>
      </pc:sldChg>
      <pc:sldChg chg="addSp delSp modSp new mod setBg">
        <pc:chgData name="Anam Rabbani (2425710)" userId="S::2425710@student.uwtsd.ac.uk::ea0972be-d5f8-4adf-b4db-1c2f5c17f8d6" providerId="AD" clId="Web-{132627A7-9974-CC75-CAB0-09E718A31750}" dt="2025-11-24T19:49:51.229" v="1361" actId="14100"/>
        <pc:sldMkLst>
          <pc:docMk/>
          <pc:sldMk cId="2806500320" sldId="264"/>
        </pc:sldMkLst>
        <pc:spChg chg="mod">
          <ac:chgData name="Anam Rabbani (2425710)" userId="S::2425710@student.uwtsd.ac.uk::ea0972be-d5f8-4adf-b4db-1c2f5c17f8d6" providerId="AD" clId="Web-{132627A7-9974-CC75-CAB0-09E718A31750}" dt="2025-11-24T19:49:27.837" v="1357" actId="20577"/>
          <ac:spMkLst>
            <pc:docMk/>
            <pc:sldMk cId="2806500320" sldId="264"/>
            <ac:spMk id="2" creationId="{33009242-4753-4396-FDDC-FC2144F28640}"/>
          </ac:spMkLst>
        </pc:spChg>
        <pc:spChg chg="del mod">
          <ac:chgData name="Anam Rabbani (2425710)" userId="S::2425710@student.uwtsd.ac.uk::ea0972be-d5f8-4adf-b4db-1c2f5c17f8d6" providerId="AD" clId="Web-{132627A7-9974-CC75-CAB0-09E718A31750}" dt="2025-11-24T19:27:20.742" v="1246"/>
          <ac:spMkLst>
            <pc:docMk/>
            <pc:sldMk cId="2806500320" sldId="264"/>
            <ac:spMk id="3" creationId="{2C125169-65C7-0C35-9F59-060BE8DA9B3A}"/>
          </ac:spMkLst>
        </pc:spChg>
        <pc:spChg chg="add del">
          <ac:chgData name="Anam Rabbani (2425710)" userId="S::2425710@student.uwtsd.ac.uk::ea0972be-d5f8-4adf-b4db-1c2f5c17f8d6" providerId="AD" clId="Web-{132627A7-9974-CC75-CAB0-09E718A31750}" dt="2025-11-24T19:28:28.591" v="1248"/>
          <ac:spMkLst>
            <pc:docMk/>
            <pc:sldMk cId="2806500320" sldId="264"/>
            <ac:spMk id="8" creationId="{44D65982-4F00-4330-8DAA-DE6A9E4D6D23}"/>
          </ac:spMkLst>
        </pc:spChg>
        <pc:spChg chg="add del">
          <ac:chgData name="Anam Rabbani (2425710)" userId="S::2425710@student.uwtsd.ac.uk::ea0972be-d5f8-4adf-b4db-1c2f5c17f8d6" providerId="AD" clId="Web-{132627A7-9974-CC75-CAB0-09E718A31750}" dt="2025-11-24T19:28:28.591" v="1248"/>
          <ac:spMkLst>
            <pc:docMk/>
            <pc:sldMk cId="2806500320" sldId="264"/>
            <ac:spMk id="10" creationId="{009115B9-5BFD-478D-9C87-29ADB3AF1721}"/>
          </ac:spMkLst>
        </pc:spChg>
        <pc:spChg chg="add del">
          <ac:chgData name="Anam Rabbani (2425710)" userId="S::2425710@student.uwtsd.ac.uk::ea0972be-d5f8-4adf-b4db-1c2f5c17f8d6" providerId="AD" clId="Web-{132627A7-9974-CC75-CAB0-09E718A31750}" dt="2025-11-24T19:30:14.145" v="1259"/>
          <ac:spMkLst>
            <pc:docMk/>
            <pc:sldMk cId="2806500320" sldId="264"/>
            <ac:spMk id="31" creationId="{257363FD-7E77-4145-9483-331A807ADF0E}"/>
          </ac:spMkLst>
        </pc:spChg>
        <pc:spChg chg="add del">
          <ac:chgData name="Anam Rabbani (2425710)" userId="S::2425710@student.uwtsd.ac.uk::ea0972be-d5f8-4adf-b4db-1c2f5c17f8d6" providerId="AD" clId="Web-{132627A7-9974-CC75-CAB0-09E718A31750}" dt="2025-11-24T19:30:14.083" v="1258"/>
          <ac:spMkLst>
            <pc:docMk/>
            <pc:sldMk cId="2806500320" sldId="264"/>
            <ac:spMk id="36" creationId="{B50AB553-2A96-4A92-96F2-93548E096954}"/>
          </ac:spMkLst>
        </pc:spChg>
        <pc:spChg chg="add del">
          <ac:chgData name="Anam Rabbani (2425710)" userId="S::2425710@student.uwtsd.ac.uk::ea0972be-d5f8-4adf-b4db-1c2f5c17f8d6" providerId="AD" clId="Web-{132627A7-9974-CC75-CAB0-09E718A31750}" dt="2025-11-24T19:40:12.785" v="1334"/>
          <ac:spMkLst>
            <pc:docMk/>
            <pc:sldMk cId="2806500320" sldId="264"/>
            <ac:spMk id="38" creationId="{E81BF4F6-F2CF-4984-9D14-D6966D92F99F}"/>
          </ac:spMkLst>
        </pc:spChg>
        <pc:spChg chg="add del">
          <ac:chgData name="Anam Rabbani (2425710)" userId="S::2425710@student.uwtsd.ac.uk::ea0972be-d5f8-4adf-b4db-1c2f5c17f8d6" providerId="AD" clId="Web-{132627A7-9974-CC75-CAB0-09E718A31750}" dt="2025-11-24T19:40:12.785" v="1334"/>
          <ac:spMkLst>
            <pc:docMk/>
            <pc:sldMk cId="2806500320" sldId="264"/>
            <ac:spMk id="39" creationId="{C0763A76-9F1C-4FC5-82B7-DD475DA461B2}"/>
          </ac:spMkLst>
        </pc:spChg>
        <pc:spChg chg="add del mod">
          <ac:chgData name="Anam Rabbani (2425710)" userId="S::2425710@student.uwtsd.ac.uk::ea0972be-d5f8-4adf-b4db-1c2f5c17f8d6" providerId="AD" clId="Web-{132627A7-9974-CC75-CAB0-09E718A31750}" dt="2025-11-24T19:29:44.440" v="1254"/>
          <ac:spMkLst>
            <pc:docMk/>
            <pc:sldMk cId="2806500320" sldId="264"/>
            <ac:spMk id="102" creationId="{86D22F12-ABD3-CD22-AFAB-20BFAA542024}"/>
          </ac:spMkLst>
        </pc:spChg>
        <pc:spChg chg="add del mod">
          <ac:chgData name="Anam Rabbani (2425710)" userId="S::2425710@student.uwtsd.ac.uk::ea0972be-d5f8-4adf-b4db-1c2f5c17f8d6" providerId="AD" clId="Web-{132627A7-9974-CC75-CAB0-09E718A31750}" dt="2025-11-24T19:30:00.660" v="1256"/>
          <ac:spMkLst>
            <pc:docMk/>
            <pc:sldMk cId="2806500320" sldId="264"/>
            <ac:spMk id="143" creationId="{EC4AD7C6-6535-F056-6EB3-B369CD54FC55}"/>
          </ac:spMkLst>
        </pc:spChg>
        <pc:spChg chg="add del mod">
          <ac:chgData name="Anam Rabbani (2425710)" userId="S::2425710@student.uwtsd.ac.uk::ea0972be-d5f8-4adf-b4db-1c2f5c17f8d6" providerId="AD" clId="Web-{132627A7-9974-CC75-CAB0-09E718A31750}" dt="2025-11-24T19:30:24.192" v="1261"/>
          <ac:spMkLst>
            <pc:docMk/>
            <pc:sldMk cId="2806500320" sldId="264"/>
            <ac:spMk id="189" creationId="{3D3528C3-DF79-A141-9A2E-6C99BE6407BE}"/>
          </ac:spMkLst>
        </pc:spChg>
        <pc:spChg chg="add del">
          <ac:chgData name="Anam Rabbani (2425710)" userId="S::2425710@student.uwtsd.ac.uk::ea0972be-d5f8-4adf-b4db-1c2f5c17f8d6" providerId="AD" clId="Web-{132627A7-9974-CC75-CAB0-09E718A31750}" dt="2025-11-24T19:48:59.336" v="1354"/>
          <ac:spMkLst>
            <pc:docMk/>
            <pc:sldMk cId="2806500320" sldId="264"/>
            <ac:spMk id="241" creationId="{5AA03EDC-7067-4DFF-B672-541D016AAAB8}"/>
          </ac:spMkLst>
        </pc:spChg>
        <pc:spChg chg="add del">
          <ac:chgData name="Anam Rabbani (2425710)" userId="S::2425710@student.uwtsd.ac.uk::ea0972be-d5f8-4adf-b4db-1c2f5c17f8d6" providerId="AD" clId="Web-{132627A7-9974-CC75-CAB0-09E718A31750}" dt="2025-11-24T19:48:59.336" v="1354"/>
          <ac:spMkLst>
            <pc:docMk/>
            <pc:sldMk cId="2806500320" sldId="264"/>
            <ac:spMk id="243" creationId="{0EBF3E39-B0BE-496A-8604-9007470FFA3A}"/>
          </ac:spMkLst>
        </pc:spChg>
        <pc:spChg chg="add del">
          <ac:chgData name="Anam Rabbani (2425710)" userId="S::2425710@student.uwtsd.ac.uk::ea0972be-d5f8-4adf-b4db-1c2f5c17f8d6" providerId="AD" clId="Web-{132627A7-9974-CC75-CAB0-09E718A31750}" dt="2025-11-24T19:48:38.179" v="1351"/>
          <ac:spMkLst>
            <pc:docMk/>
            <pc:sldMk cId="2806500320" sldId="264"/>
            <ac:spMk id="248" creationId="{5AA03EDC-7067-4DFF-B672-541D016AAAB8}"/>
          </ac:spMkLst>
        </pc:spChg>
        <pc:spChg chg="add del">
          <ac:chgData name="Anam Rabbani (2425710)" userId="S::2425710@student.uwtsd.ac.uk::ea0972be-d5f8-4adf-b4db-1c2f5c17f8d6" providerId="AD" clId="Web-{132627A7-9974-CC75-CAB0-09E718A31750}" dt="2025-11-24T19:48:38.179" v="1351"/>
          <ac:spMkLst>
            <pc:docMk/>
            <pc:sldMk cId="2806500320" sldId="264"/>
            <ac:spMk id="250" creationId="{0EBF3E39-B0BE-496A-8604-9007470FFA3A}"/>
          </ac:spMkLst>
        </pc:spChg>
        <pc:spChg chg="add del">
          <ac:chgData name="Anam Rabbani (2425710)" userId="S::2425710@student.uwtsd.ac.uk::ea0972be-d5f8-4adf-b4db-1c2f5c17f8d6" providerId="AD" clId="Web-{132627A7-9974-CC75-CAB0-09E718A31750}" dt="2025-11-24T19:48:59.289" v="1353"/>
          <ac:spMkLst>
            <pc:docMk/>
            <pc:sldMk cId="2806500320" sldId="264"/>
            <ac:spMk id="252" creationId="{5AA03EDC-7067-4DFF-B672-541D016AAAB8}"/>
          </ac:spMkLst>
        </pc:spChg>
        <pc:spChg chg="add del">
          <ac:chgData name="Anam Rabbani (2425710)" userId="S::2425710@student.uwtsd.ac.uk::ea0972be-d5f8-4adf-b4db-1c2f5c17f8d6" providerId="AD" clId="Web-{132627A7-9974-CC75-CAB0-09E718A31750}" dt="2025-11-24T19:48:59.289" v="1353"/>
          <ac:spMkLst>
            <pc:docMk/>
            <pc:sldMk cId="2806500320" sldId="264"/>
            <ac:spMk id="253" creationId="{0EBF3E39-B0BE-496A-8604-9007470FFA3A}"/>
          </ac:spMkLst>
        </pc:spChg>
        <pc:spChg chg="add">
          <ac:chgData name="Anam Rabbani (2425710)" userId="S::2425710@student.uwtsd.ac.uk::ea0972be-d5f8-4adf-b4db-1c2f5c17f8d6" providerId="AD" clId="Web-{132627A7-9974-CC75-CAB0-09E718A31750}" dt="2025-11-24T19:48:59.336" v="1354"/>
          <ac:spMkLst>
            <pc:docMk/>
            <pc:sldMk cId="2806500320" sldId="264"/>
            <ac:spMk id="255" creationId="{5AA03EDC-7067-4DFF-B672-541D016AAAB8}"/>
          </ac:spMkLst>
        </pc:spChg>
        <pc:spChg chg="add">
          <ac:chgData name="Anam Rabbani (2425710)" userId="S::2425710@student.uwtsd.ac.uk::ea0972be-d5f8-4adf-b4db-1c2f5c17f8d6" providerId="AD" clId="Web-{132627A7-9974-CC75-CAB0-09E718A31750}" dt="2025-11-24T19:48:59.336" v="1354"/>
          <ac:spMkLst>
            <pc:docMk/>
            <pc:sldMk cId="2806500320" sldId="264"/>
            <ac:spMk id="256" creationId="{0EBF3E39-B0BE-496A-8604-9007470FFA3A}"/>
          </ac:spMkLst>
        </pc:spChg>
        <pc:grpChg chg="add del">
          <ac:chgData name="Anam Rabbani (2425710)" userId="S::2425710@student.uwtsd.ac.uk::ea0972be-d5f8-4adf-b4db-1c2f5c17f8d6" providerId="AD" clId="Web-{132627A7-9974-CC75-CAB0-09E718A31750}" dt="2025-11-24T19:28:28.591" v="1248"/>
          <ac:grpSpMkLst>
            <pc:docMk/>
            <pc:sldMk cId="2806500320" sldId="264"/>
            <ac:grpSpMk id="12" creationId="{8D57F946-2E03-4DE1-91F8-25BEDC663563}"/>
          </ac:grpSpMkLst>
        </pc:grpChg>
        <pc:grpChg chg="add del">
          <ac:chgData name="Anam Rabbani (2425710)" userId="S::2425710@student.uwtsd.ac.uk::ea0972be-d5f8-4adf-b4db-1c2f5c17f8d6" providerId="AD" clId="Web-{132627A7-9974-CC75-CAB0-09E718A31750}" dt="2025-11-24T19:28:28.591" v="1248"/>
          <ac:grpSpMkLst>
            <pc:docMk/>
            <pc:sldMk cId="2806500320" sldId="264"/>
            <ac:grpSpMk id="16" creationId="{43F5E015-E085-4624-B431-B42414448684}"/>
          </ac:grpSpMkLst>
        </pc:grpChg>
        <pc:graphicFrameChg chg="add del mod ord modGraphic">
          <ac:chgData name="Anam Rabbani (2425710)" userId="S::2425710@student.uwtsd.ac.uk::ea0972be-d5f8-4adf-b4db-1c2f5c17f8d6" providerId="AD" clId="Web-{132627A7-9974-CC75-CAB0-09E718A31750}" dt="2025-11-24T19:49:51.229" v="1361" actId="14100"/>
          <ac:graphicFrameMkLst>
            <pc:docMk/>
            <pc:sldMk cId="2806500320" sldId="264"/>
            <ac:graphicFrameMk id="25" creationId="{D5D85D2E-E07B-A957-D375-6482ACB59274}"/>
          </ac:graphicFrameMkLst>
        </pc:graphicFrameChg>
        <pc:picChg chg="add del mod ord">
          <ac:chgData name="Anam Rabbani (2425710)" userId="S::2425710@student.uwtsd.ac.uk::ea0972be-d5f8-4adf-b4db-1c2f5c17f8d6" providerId="AD" clId="Web-{132627A7-9974-CC75-CAB0-09E718A31750}" dt="2025-11-24T19:36:29.160" v="1320"/>
          <ac:picMkLst>
            <pc:docMk/>
            <pc:sldMk cId="2806500320" sldId="264"/>
            <ac:picMk id="27" creationId="{3685A2FF-E61A-E84E-35B0-4868FFB32C8D}"/>
          </ac:picMkLst>
        </pc:picChg>
        <pc:picChg chg="add del mod">
          <ac:chgData name="Anam Rabbani (2425710)" userId="S::2425710@student.uwtsd.ac.uk::ea0972be-d5f8-4adf-b4db-1c2f5c17f8d6" providerId="AD" clId="Web-{132627A7-9974-CC75-CAB0-09E718A31750}" dt="2025-11-24T19:37:23.037" v="1324"/>
          <ac:picMkLst>
            <pc:docMk/>
            <pc:sldMk cId="2806500320" sldId="264"/>
            <ac:picMk id="235" creationId="{B0C040BC-F995-5B7B-503E-2F6AEC71AF82}"/>
          </ac:picMkLst>
        </pc:picChg>
        <pc:picChg chg="add mod">
          <ac:chgData name="Anam Rabbani (2425710)" userId="S::2425710@student.uwtsd.ac.uk::ea0972be-d5f8-4adf-b4db-1c2f5c17f8d6" providerId="AD" clId="Web-{132627A7-9974-CC75-CAB0-09E718A31750}" dt="2025-11-24T19:40:12.785" v="1334"/>
          <ac:picMkLst>
            <pc:docMk/>
            <pc:sldMk cId="2806500320" sldId="264"/>
            <ac:picMk id="236" creationId="{47477CE3-7C88-369F-74AB-2A78D8BB72CD}"/>
          </ac:picMkLst>
        </pc:picChg>
      </pc:sldChg>
      <pc:sldChg chg="addSp delSp modSp new mod setBg">
        <pc:chgData name="Anam Rabbani (2425710)" userId="S::2425710@student.uwtsd.ac.uk::ea0972be-d5f8-4adf-b4db-1c2f5c17f8d6" providerId="AD" clId="Web-{132627A7-9974-CC75-CAB0-09E718A31750}" dt="2025-11-24T21:30:36.804" v="1945" actId="1076"/>
        <pc:sldMkLst>
          <pc:docMk/>
          <pc:sldMk cId="1277375095" sldId="265"/>
        </pc:sldMkLst>
        <pc:spChg chg="mod">
          <ac:chgData name="Anam Rabbani (2425710)" userId="S::2425710@student.uwtsd.ac.uk::ea0972be-d5f8-4adf-b4db-1c2f5c17f8d6" providerId="AD" clId="Web-{132627A7-9974-CC75-CAB0-09E718A31750}" dt="2025-11-24T21:30:32.241" v="1944" actId="1076"/>
          <ac:spMkLst>
            <pc:docMk/>
            <pc:sldMk cId="1277375095" sldId="265"/>
            <ac:spMk id="2" creationId="{47857357-A1DB-9147-706C-7A3CA32945B1}"/>
          </ac:spMkLst>
        </pc:spChg>
        <pc:spChg chg="mod">
          <ac:chgData name="Anam Rabbani (2425710)" userId="S::2425710@student.uwtsd.ac.uk::ea0972be-d5f8-4adf-b4db-1c2f5c17f8d6" providerId="AD" clId="Web-{132627A7-9974-CC75-CAB0-09E718A31750}" dt="2025-11-24T21:30:36.804" v="1945" actId="1076"/>
          <ac:spMkLst>
            <pc:docMk/>
            <pc:sldMk cId="1277375095" sldId="265"/>
            <ac:spMk id="3" creationId="{3B7678EF-14E7-F92F-68F5-30E66ECFEC8A}"/>
          </ac:spMkLst>
        </pc:spChg>
        <pc:spChg chg="add del">
          <ac:chgData name="Anam Rabbani (2425710)" userId="S::2425710@student.uwtsd.ac.uk::ea0972be-d5f8-4adf-b4db-1c2f5c17f8d6" providerId="AD" clId="Web-{132627A7-9974-CC75-CAB0-09E718A31750}" dt="2025-11-24T19:15:40.465" v="1192"/>
          <ac:spMkLst>
            <pc:docMk/>
            <pc:sldMk cId="1277375095" sldId="265"/>
            <ac:spMk id="8" creationId="{100EDD19-6802-4EC3-95CE-CFFAB042CFD6}"/>
          </ac:spMkLst>
        </pc:spChg>
        <pc:spChg chg="add del">
          <ac:chgData name="Anam Rabbani (2425710)" userId="S::2425710@student.uwtsd.ac.uk::ea0972be-d5f8-4adf-b4db-1c2f5c17f8d6" providerId="AD" clId="Web-{132627A7-9974-CC75-CAB0-09E718A31750}" dt="2025-11-24T19:15:40.465" v="1192"/>
          <ac:spMkLst>
            <pc:docMk/>
            <pc:sldMk cId="1277375095" sldId="265"/>
            <ac:spMk id="10" creationId="{DB17E863-922E-4C26-BD64-E8FD41D28661}"/>
          </ac:spMkLst>
        </pc:spChg>
        <pc:spChg chg="add del">
          <ac:chgData name="Anam Rabbani (2425710)" userId="S::2425710@student.uwtsd.ac.uk::ea0972be-d5f8-4adf-b4db-1c2f5c17f8d6" providerId="AD" clId="Web-{132627A7-9974-CC75-CAB0-09E718A31750}" dt="2025-11-24T19:15:45.579" v="1194"/>
          <ac:spMkLst>
            <pc:docMk/>
            <pc:sldMk cId="1277375095" sldId="265"/>
            <ac:spMk id="12" creationId="{450D3AD2-FA80-415F-A9CE-54D884561CD7}"/>
          </ac:spMkLst>
        </pc:spChg>
        <pc:spChg chg="add del">
          <ac:chgData name="Anam Rabbani (2425710)" userId="S::2425710@student.uwtsd.ac.uk::ea0972be-d5f8-4adf-b4db-1c2f5c17f8d6" providerId="AD" clId="Web-{132627A7-9974-CC75-CAB0-09E718A31750}" dt="2025-11-24T19:15:45.579" v="1194"/>
          <ac:spMkLst>
            <pc:docMk/>
            <pc:sldMk cId="1277375095" sldId="265"/>
            <ac:spMk id="13" creationId="{70DFC902-7D23-471A-B557-B6B6917D7A0D}"/>
          </ac:spMkLst>
        </pc:spChg>
        <pc:spChg chg="add del">
          <ac:chgData name="Anam Rabbani (2425710)" userId="S::2425710@student.uwtsd.ac.uk::ea0972be-d5f8-4adf-b4db-1c2f5c17f8d6" providerId="AD" clId="Web-{132627A7-9974-CC75-CAB0-09E718A31750}" dt="2025-11-24T19:15:45.579" v="1194"/>
          <ac:spMkLst>
            <pc:docMk/>
            <pc:sldMk cId="1277375095" sldId="265"/>
            <ac:spMk id="14" creationId="{A55D5633-D557-4DCA-982C-FF36EB7A1C00}"/>
          </ac:spMkLst>
        </pc:spChg>
        <pc:spChg chg="add">
          <ac:chgData name="Anam Rabbani (2425710)" userId="S::2425710@student.uwtsd.ac.uk::ea0972be-d5f8-4adf-b4db-1c2f5c17f8d6" providerId="AD" clId="Web-{132627A7-9974-CC75-CAB0-09E718A31750}" dt="2025-11-24T19:15:45.606" v="1195"/>
          <ac:spMkLst>
            <pc:docMk/>
            <pc:sldMk cId="1277375095" sldId="265"/>
            <ac:spMk id="17" creationId="{D038248A-211C-4EEC-8401-C761B929FB52}"/>
          </ac:spMkLst>
        </pc:spChg>
        <pc:spChg chg="add">
          <ac:chgData name="Anam Rabbani (2425710)" userId="S::2425710@student.uwtsd.ac.uk::ea0972be-d5f8-4adf-b4db-1c2f5c17f8d6" providerId="AD" clId="Web-{132627A7-9974-CC75-CAB0-09E718A31750}" dt="2025-11-24T19:15:45.606" v="1195"/>
          <ac:spMkLst>
            <pc:docMk/>
            <pc:sldMk cId="1277375095" sldId="265"/>
            <ac:spMk id="23" creationId="{C30A849F-66D9-40C8-BEC8-35AFF8F4568F}"/>
          </ac:spMkLst>
        </pc:spChg>
        <pc:grpChg chg="add">
          <ac:chgData name="Anam Rabbani (2425710)" userId="S::2425710@student.uwtsd.ac.uk::ea0972be-d5f8-4adf-b4db-1c2f5c17f8d6" providerId="AD" clId="Web-{132627A7-9974-CC75-CAB0-09E718A31750}" dt="2025-11-24T19:15:45.606" v="1195"/>
          <ac:grpSpMkLst>
            <pc:docMk/>
            <pc:sldMk cId="1277375095" sldId="265"/>
            <ac:grpSpMk id="18" creationId="{2A5C9C35-2375-49EB-B99C-17C87D42FE7C}"/>
          </ac:grpSpMkLst>
        </pc:grpChg>
        <pc:grpChg chg="add">
          <ac:chgData name="Anam Rabbani (2425710)" userId="S::2425710@student.uwtsd.ac.uk::ea0972be-d5f8-4adf-b4db-1c2f5c17f8d6" providerId="AD" clId="Web-{132627A7-9974-CC75-CAB0-09E718A31750}" dt="2025-11-24T19:15:45.606" v="1195"/>
          <ac:grpSpMkLst>
            <pc:docMk/>
            <pc:sldMk cId="1277375095" sldId="265"/>
            <ac:grpSpMk id="24" creationId="{04542298-A2B1-480F-A11C-A40EDD19B857}"/>
          </ac:grpSpMkLst>
        </pc:grpChg>
      </pc:sldChg>
      <pc:sldMasterChg chg="mod setBg modSldLayout">
        <pc:chgData name="Anam Rabbani (2425710)" userId="S::2425710@student.uwtsd.ac.uk::ea0972be-d5f8-4adf-b4db-1c2f5c17f8d6" providerId="AD" clId="Web-{132627A7-9974-CC75-CAB0-09E718A31750}" dt="2025-11-24T19:34:16.156" v="1308"/>
        <pc:sldMasterMkLst>
          <pc:docMk/>
          <pc:sldMasterMk cId="2460954070" sldId="2147483660"/>
        </pc:sldMasterMkLst>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2385387890" sldId="2147483661"/>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949138452" sldId="2147483662"/>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2591524520" sldId="2147483663"/>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1203092039" sldId="2147483664"/>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3733172339" sldId="2147483665"/>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3210312558" sldId="2147483666"/>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3146388984" sldId="2147483667"/>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3171841454" sldId="2147483668"/>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1718958274" sldId="2147483669"/>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2202905451" sldId="2147483670"/>
          </pc:sldLayoutMkLst>
        </pc:sldLayoutChg>
        <pc:sldLayoutChg chg="mod">
          <pc:chgData name="Anam Rabbani (2425710)" userId="S::2425710@student.uwtsd.ac.uk::ea0972be-d5f8-4adf-b4db-1c2f5c17f8d6" providerId="AD" clId="Web-{132627A7-9974-CC75-CAB0-09E718A31750}" dt="2025-11-24T19:34:16.156" v="1308"/>
          <pc:sldLayoutMkLst>
            <pc:docMk/>
            <pc:sldMasterMk cId="2460954070" sldId="2147483660"/>
            <pc:sldLayoutMk cId="3479445657"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0E092C-4D86-4DCC-A281-28DA1F7E4EA3}"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C61AC53A-6203-4ABE-BB98-C834FFCF8B5E}">
      <dgm:prSet/>
      <dgm:spPr/>
      <dgm:t>
        <a:bodyPr/>
        <a:lstStyle/>
        <a:p>
          <a:r>
            <a:rPr lang="en-GB" dirty="0"/>
            <a:t>Legal – Business will take into account any legal changes ensuring business is following the right legal guidance and procedure to ensure its legally run legitamely and upto date with the legal factors any new changes .</a:t>
          </a:r>
          <a:endParaRPr lang="en-US" dirty="0"/>
        </a:p>
      </dgm:t>
    </dgm:pt>
    <dgm:pt modelId="{57939C70-4350-4F85-B6EE-CF534A35BE23}" type="parTrans" cxnId="{9B76DBC1-EDE5-4CB1-9702-A657E15E6C92}">
      <dgm:prSet/>
      <dgm:spPr/>
      <dgm:t>
        <a:bodyPr/>
        <a:lstStyle/>
        <a:p>
          <a:endParaRPr lang="en-US"/>
        </a:p>
      </dgm:t>
    </dgm:pt>
    <dgm:pt modelId="{FB49F997-02B4-41F2-B6A4-EAC181BBF57A}" type="sibTrans" cxnId="{9B76DBC1-EDE5-4CB1-9702-A657E15E6C92}">
      <dgm:prSet/>
      <dgm:spPr/>
      <dgm:t>
        <a:bodyPr/>
        <a:lstStyle/>
        <a:p>
          <a:endParaRPr lang="en-US"/>
        </a:p>
      </dgm:t>
    </dgm:pt>
    <dgm:pt modelId="{676A5213-D289-4E7A-A62C-7A780528B0BE}">
      <dgm:prSet/>
      <dgm:spPr/>
      <dgm:t>
        <a:bodyPr/>
        <a:lstStyle/>
        <a:p>
          <a:r>
            <a:rPr lang="en-GB" dirty="0"/>
            <a:t>Social - To be able to recognise consumer needs and changes trends involving new trends new designs to suit customers and their needs to be able to fit into social lifestyles and the business keeping ith the latest trends to avoid disappointments </a:t>
          </a:r>
          <a:endParaRPr lang="en-US" dirty="0"/>
        </a:p>
      </dgm:t>
    </dgm:pt>
    <dgm:pt modelId="{76E8D607-73F0-46CE-B361-1489AD2A80D2}" type="parTrans" cxnId="{E54A49EA-2354-490F-843C-5886682D7E07}">
      <dgm:prSet/>
      <dgm:spPr/>
      <dgm:t>
        <a:bodyPr/>
        <a:lstStyle/>
        <a:p>
          <a:endParaRPr lang="en-US"/>
        </a:p>
      </dgm:t>
    </dgm:pt>
    <dgm:pt modelId="{05635A34-F259-482B-8FD9-3233E18901EE}" type="sibTrans" cxnId="{E54A49EA-2354-490F-843C-5886682D7E07}">
      <dgm:prSet/>
      <dgm:spPr/>
      <dgm:t>
        <a:bodyPr/>
        <a:lstStyle/>
        <a:p>
          <a:endParaRPr lang="en-US"/>
        </a:p>
      </dgm:t>
    </dgm:pt>
    <dgm:pt modelId="{EC184208-1DF9-48C6-98CA-9DBDC97A01B9}">
      <dgm:prSet/>
      <dgm:spPr/>
      <dgm:t>
        <a:bodyPr/>
        <a:lstStyle/>
        <a:p>
          <a:r>
            <a:rPr lang="en-GB" dirty="0"/>
            <a:t>Economic Factor = Making sure targets are met and achieved and business performancing well enough and making profits and ensuring overall performance wise business does well as if performance is not high standards business will have impacts</a:t>
          </a:r>
          <a:endParaRPr lang="en-US" dirty="0"/>
        </a:p>
      </dgm:t>
    </dgm:pt>
    <dgm:pt modelId="{2653D043-C7B7-4ECA-929C-BDB5DB6E4F34}" type="parTrans" cxnId="{AAB07064-84EF-4B5A-9CEE-55485457A299}">
      <dgm:prSet/>
      <dgm:spPr/>
      <dgm:t>
        <a:bodyPr/>
        <a:lstStyle/>
        <a:p>
          <a:endParaRPr lang="en-US"/>
        </a:p>
      </dgm:t>
    </dgm:pt>
    <dgm:pt modelId="{614A502A-3ED3-486D-99DA-62898604CCD2}" type="sibTrans" cxnId="{AAB07064-84EF-4B5A-9CEE-55485457A299}">
      <dgm:prSet/>
      <dgm:spPr/>
      <dgm:t>
        <a:bodyPr/>
        <a:lstStyle/>
        <a:p>
          <a:endParaRPr lang="en-US"/>
        </a:p>
      </dgm:t>
    </dgm:pt>
    <dgm:pt modelId="{416442AA-0860-4AF8-99E2-33C1E86B512C}" type="pres">
      <dgm:prSet presAssocID="{290E092C-4D86-4DCC-A281-28DA1F7E4EA3}" presName="vert0" presStyleCnt="0">
        <dgm:presLayoutVars>
          <dgm:dir/>
          <dgm:animOne val="branch"/>
          <dgm:animLvl val="lvl"/>
        </dgm:presLayoutVars>
      </dgm:prSet>
      <dgm:spPr/>
    </dgm:pt>
    <dgm:pt modelId="{E046569B-17B4-490E-A4DF-16AC60BFA4F7}" type="pres">
      <dgm:prSet presAssocID="{C61AC53A-6203-4ABE-BB98-C834FFCF8B5E}" presName="thickLine" presStyleLbl="alignNode1" presStyleIdx="0" presStyleCnt="3"/>
      <dgm:spPr/>
    </dgm:pt>
    <dgm:pt modelId="{B7AEC731-03AA-428F-9F51-A8598D05EC7E}" type="pres">
      <dgm:prSet presAssocID="{C61AC53A-6203-4ABE-BB98-C834FFCF8B5E}" presName="horz1" presStyleCnt="0"/>
      <dgm:spPr/>
    </dgm:pt>
    <dgm:pt modelId="{773A314E-F39A-4BE3-817F-3A0A0ECDEE3A}" type="pres">
      <dgm:prSet presAssocID="{C61AC53A-6203-4ABE-BB98-C834FFCF8B5E}" presName="tx1" presStyleLbl="revTx" presStyleIdx="0" presStyleCnt="3"/>
      <dgm:spPr/>
    </dgm:pt>
    <dgm:pt modelId="{5657BDFF-D4E4-4FDB-B2D9-855571629976}" type="pres">
      <dgm:prSet presAssocID="{C61AC53A-6203-4ABE-BB98-C834FFCF8B5E}" presName="vert1" presStyleCnt="0"/>
      <dgm:spPr/>
    </dgm:pt>
    <dgm:pt modelId="{0F29011F-134F-4D21-A465-F2595D7496BF}" type="pres">
      <dgm:prSet presAssocID="{676A5213-D289-4E7A-A62C-7A780528B0BE}" presName="thickLine" presStyleLbl="alignNode1" presStyleIdx="1" presStyleCnt="3"/>
      <dgm:spPr/>
    </dgm:pt>
    <dgm:pt modelId="{183719CF-4331-47B9-B618-BB68E0A65D3D}" type="pres">
      <dgm:prSet presAssocID="{676A5213-D289-4E7A-A62C-7A780528B0BE}" presName="horz1" presStyleCnt="0"/>
      <dgm:spPr/>
    </dgm:pt>
    <dgm:pt modelId="{28D859FE-CE34-4C1D-B468-F62033D3D272}" type="pres">
      <dgm:prSet presAssocID="{676A5213-D289-4E7A-A62C-7A780528B0BE}" presName="tx1" presStyleLbl="revTx" presStyleIdx="1" presStyleCnt="3"/>
      <dgm:spPr/>
    </dgm:pt>
    <dgm:pt modelId="{89A795A5-85CF-42F1-AB64-29190AAC21E9}" type="pres">
      <dgm:prSet presAssocID="{676A5213-D289-4E7A-A62C-7A780528B0BE}" presName="vert1" presStyleCnt="0"/>
      <dgm:spPr/>
    </dgm:pt>
    <dgm:pt modelId="{9BF8EBB9-1755-431D-9761-7DDC9F715EAF}" type="pres">
      <dgm:prSet presAssocID="{EC184208-1DF9-48C6-98CA-9DBDC97A01B9}" presName="thickLine" presStyleLbl="alignNode1" presStyleIdx="2" presStyleCnt="3"/>
      <dgm:spPr/>
    </dgm:pt>
    <dgm:pt modelId="{D908572A-32FB-4173-9E9E-580E5C95D75A}" type="pres">
      <dgm:prSet presAssocID="{EC184208-1DF9-48C6-98CA-9DBDC97A01B9}" presName="horz1" presStyleCnt="0"/>
      <dgm:spPr/>
    </dgm:pt>
    <dgm:pt modelId="{51C35010-8B1B-4071-B0BD-CDB8CC2D1E7F}" type="pres">
      <dgm:prSet presAssocID="{EC184208-1DF9-48C6-98CA-9DBDC97A01B9}" presName="tx1" presStyleLbl="revTx" presStyleIdx="2" presStyleCnt="3"/>
      <dgm:spPr/>
    </dgm:pt>
    <dgm:pt modelId="{94D6792F-43AC-42CC-B792-754818E208E0}" type="pres">
      <dgm:prSet presAssocID="{EC184208-1DF9-48C6-98CA-9DBDC97A01B9}" presName="vert1" presStyleCnt="0"/>
      <dgm:spPr/>
    </dgm:pt>
  </dgm:ptLst>
  <dgm:cxnLst>
    <dgm:cxn modelId="{9F801106-E5EC-4D7C-AB22-EC90CCF424DF}" type="presOf" srcId="{C61AC53A-6203-4ABE-BB98-C834FFCF8B5E}" destId="{773A314E-F39A-4BE3-817F-3A0A0ECDEE3A}" srcOrd="0" destOrd="0" presId="urn:microsoft.com/office/officeart/2008/layout/LinedList"/>
    <dgm:cxn modelId="{AAB07064-84EF-4B5A-9CEE-55485457A299}" srcId="{290E092C-4D86-4DCC-A281-28DA1F7E4EA3}" destId="{EC184208-1DF9-48C6-98CA-9DBDC97A01B9}" srcOrd="2" destOrd="0" parTransId="{2653D043-C7B7-4ECA-929C-BDB5DB6E4F34}" sibTransId="{614A502A-3ED3-486D-99DA-62898604CCD2}"/>
    <dgm:cxn modelId="{1D111484-A711-4C85-8672-89DC7BC94325}" type="presOf" srcId="{290E092C-4D86-4DCC-A281-28DA1F7E4EA3}" destId="{416442AA-0860-4AF8-99E2-33C1E86B512C}" srcOrd="0" destOrd="0" presId="urn:microsoft.com/office/officeart/2008/layout/LinedList"/>
    <dgm:cxn modelId="{FFF200B4-30D1-48D6-A23E-E1C7A3CD2917}" type="presOf" srcId="{EC184208-1DF9-48C6-98CA-9DBDC97A01B9}" destId="{51C35010-8B1B-4071-B0BD-CDB8CC2D1E7F}" srcOrd="0" destOrd="0" presId="urn:microsoft.com/office/officeart/2008/layout/LinedList"/>
    <dgm:cxn modelId="{ED6C40BF-FD7F-47FF-AADC-4EF317E0167B}" type="presOf" srcId="{676A5213-D289-4E7A-A62C-7A780528B0BE}" destId="{28D859FE-CE34-4C1D-B468-F62033D3D272}" srcOrd="0" destOrd="0" presId="urn:microsoft.com/office/officeart/2008/layout/LinedList"/>
    <dgm:cxn modelId="{9B76DBC1-EDE5-4CB1-9702-A657E15E6C92}" srcId="{290E092C-4D86-4DCC-A281-28DA1F7E4EA3}" destId="{C61AC53A-6203-4ABE-BB98-C834FFCF8B5E}" srcOrd="0" destOrd="0" parTransId="{57939C70-4350-4F85-B6EE-CF534A35BE23}" sibTransId="{FB49F997-02B4-41F2-B6A4-EAC181BBF57A}"/>
    <dgm:cxn modelId="{E54A49EA-2354-490F-843C-5886682D7E07}" srcId="{290E092C-4D86-4DCC-A281-28DA1F7E4EA3}" destId="{676A5213-D289-4E7A-A62C-7A780528B0BE}" srcOrd="1" destOrd="0" parTransId="{76E8D607-73F0-46CE-B361-1489AD2A80D2}" sibTransId="{05635A34-F259-482B-8FD9-3233E18901EE}"/>
    <dgm:cxn modelId="{F0C0A15F-98A9-4609-95D7-A244FD1BF27A}" type="presParOf" srcId="{416442AA-0860-4AF8-99E2-33C1E86B512C}" destId="{E046569B-17B4-490E-A4DF-16AC60BFA4F7}" srcOrd="0" destOrd="0" presId="urn:microsoft.com/office/officeart/2008/layout/LinedList"/>
    <dgm:cxn modelId="{6779AA44-5E7F-49D5-8034-79DC2C8B2E32}" type="presParOf" srcId="{416442AA-0860-4AF8-99E2-33C1E86B512C}" destId="{B7AEC731-03AA-428F-9F51-A8598D05EC7E}" srcOrd="1" destOrd="0" presId="urn:microsoft.com/office/officeart/2008/layout/LinedList"/>
    <dgm:cxn modelId="{1555C793-CE22-4336-A41C-8F431D2DF20C}" type="presParOf" srcId="{B7AEC731-03AA-428F-9F51-A8598D05EC7E}" destId="{773A314E-F39A-4BE3-817F-3A0A0ECDEE3A}" srcOrd="0" destOrd="0" presId="urn:microsoft.com/office/officeart/2008/layout/LinedList"/>
    <dgm:cxn modelId="{30710541-494E-47FD-8AF4-1D2887576625}" type="presParOf" srcId="{B7AEC731-03AA-428F-9F51-A8598D05EC7E}" destId="{5657BDFF-D4E4-4FDB-B2D9-855571629976}" srcOrd="1" destOrd="0" presId="urn:microsoft.com/office/officeart/2008/layout/LinedList"/>
    <dgm:cxn modelId="{F91D2261-A742-43C1-8A37-8B41CC1B9F7E}" type="presParOf" srcId="{416442AA-0860-4AF8-99E2-33C1E86B512C}" destId="{0F29011F-134F-4D21-A465-F2595D7496BF}" srcOrd="2" destOrd="0" presId="urn:microsoft.com/office/officeart/2008/layout/LinedList"/>
    <dgm:cxn modelId="{977E248D-9A09-4F98-A7F0-08114BBF8C79}" type="presParOf" srcId="{416442AA-0860-4AF8-99E2-33C1E86B512C}" destId="{183719CF-4331-47B9-B618-BB68E0A65D3D}" srcOrd="3" destOrd="0" presId="urn:microsoft.com/office/officeart/2008/layout/LinedList"/>
    <dgm:cxn modelId="{8AEB46AB-F6AE-4885-93F8-3FA26287C61F}" type="presParOf" srcId="{183719CF-4331-47B9-B618-BB68E0A65D3D}" destId="{28D859FE-CE34-4C1D-B468-F62033D3D272}" srcOrd="0" destOrd="0" presId="urn:microsoft.com/office/officeart/2008/layout/LinedList"/>
    <dgm:cxn modelId="{F878D24D-9E1F-4951-ACA8-1CCE718F25F3}" type="presParOf" srcId="{183719CF-4331-47B9-B618-BB68E0A65D3D}" destId="{89A795A5-85CF-42F1-AB64-29190AAC21E9}" srcOrd="1" destOrd="0" presId="urn:microsoft.com/office/officeart/2008/layout/LinedList"/>
    <dgm:cxn modelId="{DF500407-2BE2-422A-B36D-4C18BFD64169}" type="presParOf" srcId="{416442AA-0860-4AF8-99E2-33C1E86B512C}" destId="{9BF8EBB9-1755-431D-9761-7DDC9F715EAF}" srcOrd="4" destOrd="0" presId="urn:microsoft.com/office/officeart/2008/layout/LinedList"/>
    <dgm:cxn modelId="{162A4747-072C-41B0-B1E4-4469C057A444}" type="presParOf" srcId="{416442AA-0860-4AF8-99E2-33C1E86B512C}" destId="{D908572A-32FB-4173-9E9E-580E5C95D75A}" srcOrd="5" destOrd="0" presId="urn:microsoft.com/office/officeart/2008/layout/LinedList"/>
    <dgm:cxn modelId="{E479283D-5B49-46F5-BF11-C6C2E164F2E5}" type="presParOf" srcId="{D908572A-32FB-4173-9E9E-580E5C95D75A}" destId="{51C35010-8B1B-4071-B0BD-CDB8CC2D1E7F}" srcOrd="0" destOrd="0" presId="urn:microsoft.com/office/officeart/2008/layout/LinedList"/>
    <dgm:cxn modelId="{696D7FD8-A164-4ED8-8955-B0C4E707F5E3}" type="presParOf" srcId="{D908572A-32FB-4173-9E9E-580E5C95D75A}" destId="{94D6792F-43AC-42CC-B792-754818E208E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6569B-17B4-490E-A4DF-16AC60BFA4F7}">
      <dsp:nvSpPr>
        <dsp:cNvPr id="0" name=""/>
        <dsp:cNvSpPr/>
      </dsp:nvSpPr>
      <dsp:spPr>
        <a:xfrm>
          <a:off x="0" y="2197"/>
          <a:ext cx="560880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73A314E-F39A-4BE3-817F-3A0A0ECDEE3A}">
      <dsp:nvSpPr>
        <dsp:cNvPr id="0" name=""/>
        <dsp:cNvSpPr/>
      </dsp:nvSpPr>
      <dsp:spPr>
        <a:xfrm>
          <a:off x="0" y="2197"/>
          <a:ext cx="5608805" cy="1498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Legal – Business will take into account any legal changes ensuring business is following the right legal guidance and procedure to ensure its legally run legitamely and upto date with the legal factors any new changes .</a:t>
          </a:r>
          <a:endParaRPr lang="en-US" sz="1900" kern="1200" dirty="0"/>
        </a:p>
      </dsp:txBody>
      <dsp:txXfrm>
        <a:off x="0" y="2197"/>
        <a:ext cx="5608805" cy="1498613"/>
      </dsp:txXfrm>
    </dsp:sp>
    <dsp:sp modelId="{0F29011F-134F-4D21-A465-F2595D7496BF}">
      <dsp:nvSpPr>
        <dsp:cNvPr id="0" name=""/>
        <dsp:cNvSpPr/>
      </dsp:nvSpPr>
      <dsp:spPr>
        <a:xfrm>
          <a:off x="0" y="1500810"/>
          <a:ext cx="56088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D859FE-CE34-4C1D-B468-F62033D3D272}">
      <dsp:nvSpPr>
        <dsp:cNvPr id="0" name=""/>
        <dsp:cNvSpPr/>
      </dsp:nvSpPr>
      <dsp:spPr>
        <a:xfrm>
          <a:off x="0" y="1500810"/>
          <a:ext cx="5608805" cy="1498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Social - To be able to recognise consumer needs and changes trends involving new trends new designs to suit customers and their needs to be able to fit into social lifestyles and the business keeping ith the latest trends to avoid disappointments </a:t>
          </a:r>
          <a:endParaRPr lang="en-US" sz="1900" kern="1200" dirty="0"/>
        </a:p>
      </dsp:txBody>
      <dsp:txXfrm>
        <a:off x="0" y="1500810"/>
        <a:ext cx="5608805" cy="1498613"/>
      </dsp:txXfrm>
    </dsp:sp>
    <dsp:sp modelId="{9BF8EBB9-1755-431D-9761-7DDC9F715EAF}">
      <dsp:nvSpPr>
        <dsp:cNvPr id="0" name=""/>
        <dsp:cNvSpPr/>
      </dsp:nvSpPr>
      <dsp:spPr>
        <a:xfrm>
          <a:off x="0" y="2999424"/>
          <a:ext cx="5608805"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1C35010-8B1B-4071-B0BD-CDB8CC2D1E7F}">
      <dsp:nvSpPr>
        <dsp:cNvPr id="0" name=""/>
        <dsp:cNvSpPr/>
      </dsp:nvSpPr>
      <dsp:spPr>
        <a:xfrm>
          <a:off x="0" y="2999424"/>
          <a:ext cx="5608805" cy="1498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Economic Factor = Making sure targets are met and achieved and business performancing well enough and making profits and ensuring overall performance wise business does well as if performance is not high standards business will have impacts</a:t>
          </a:r>
          <a:endParaRPr lang="en-US" sz="1900" kern="1200" dirty="0"/>
        </a:p>
      </dsp:txBody>
      <dsp:txXfrm>
        <a:off x="0" y="2999424"/>
        <a:ext cx="5608805" cy="149861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307465" y="1406310"/>
            <a:ext cx="8517073" cy="4035266"/>
          </a:xfrm>
        </p:spPr>
        <p:txBody>
          <a:bodyPr vert="horz" lIns="91440" tIns="45720" rIns="91440" bIns="45720" rtlCol="0" anchor="t">
            <a:noAutofit/>
          </a:bodyPr>
          <a:lstStyle/>
          <a:p>
            <a:r>
              <a:rPr lang="en-GB" sz="2800" dirty="0">
                <a:solidFill>
                  <a:schemeClr val="tx1">
                    <a:lumMod val="65000"/>
                    <a:lumOff val="35000"/>
                  </a:schemeClr>
                </a:solidFill>
              </a:rPr>
              <a:t>Name: Anam Rabbani </a:t>
            </a:r>
            <a:endParaRPr lang="en-US" sz="2800">
              <a:solidFill>
                <a:schemeClr val="tx1">
                  <a:lumMod val="65000"/>
                  <a:lumOff val="35000"/>
                </a:schemeClr>
              </a:solidFill>
            </a:endParaRPr>
          </a:p>
          <a:p>
            <a:r>
              <a:rPr lang="en-GB" sz="2800" dirty="0">
                <a:solidFill>
                  <a:schemeClr val="tx1">
                    <a:lumMod val="65000"/>
                    <a:lumOff val="35000"/>
                  </a:schemeClr>
                </a:solidFill>
              </a:rPr>
              <a:t>Student ID: 2425710 </a:t>
            </a:r>
          </a:p>
          <a:p>
            <a:r>
              <a:rPr lang="en-GB" sz="2800" dirty="0">
                <a:solidFill>
                  <a:schemeClr val="tx1">
                    <a:lumMod val="65000"/>
                    <a:lumOff val="35000"/>
                  </a:schemeClr>
                </a:solidFill>
              </a:rPr>
              <a:t>Lecturer Name: Melanie Squire </a:t>
            </a:r>
          </a:p>
          <a:p>
            <a:r>
              <a:rPr lang="en-GB" sz="2800" dirty="0">
                <a:solidFill>
                  <a:schemeClr val="tx1">
                    <a:lumMod val="65000"/>
                    <a:lumOff val="35000"/>
                  </a:schemeClr>
                </a:solidFill>
              </a:rPr>
              <a:t>Module Name: Managing and Enterprise(BMSW4011)</a:t>
            </a:r>
          </a:p>
          <a:p>
            <a:r>
              <a:rPr lang="en-GB" sz="2800" dirty="0">
                <a:solidFill>
                  <a:schemeClr val="tx1">
                    <a:lumMod val="65000"/>
                    <a:lumOff val="35000"/>
                  </a:schemeClr>
                </a:solidFill>
              </a:rPr>
              <a:t>Task 2 – Presentation</a:t>
            </a:r>
          </a:p>
          <a:p>
            <a:endParaRPr lang="en-GB" sz="2800" dirty="0">
              <a:solidFill>
                <a:schemeClr val="tx1">
                  <a:lumMod val="65000"/>
                  <a:lumOff val="35000"/>
                </a:schemeClr>
              </a:solidFill>
            </a:endParaRPr>
          </a:p>
          <a:p>
            <a:r>
              <a:rPr lang="en-GB" sz="2800">
                <a:solidFill>
                  <a:schemeClr val="tx1">
                    <a:lumMod val="65000"/>
                    <a:lumOff val="35000"/>
                  </a:schemeClr>
                </a:solidFill>
                <a:latin typeface="Arial"/>
                <a:cs typeface="Arial"/>
              </a:rPr>
              <a:t>I confirm that I have not used or presented AI </a:t>
            </a:r>
            <a:r>
              <a:rPr lang="en-GB" sz="2800" dirty="0">
                <a:solidFill>
                  <a:schemeClr val="tx1">
                    <a:lumMod val="65000"/>
                    <a:lumOff val="35000"/>
                  </a:schemeClr>
                </a:solidFill>
                <a:latin typeface="Arial"/>
                <a:cs typeface="Arial"/>
              </a:rPr>
              <a:t>generated text and this is my own work created by me and my own research .</a:t>
            </a:r>
          </a:p>
          <a:p>
            <a:endParaRPr lang="en-GB" sz="1800" dirty="0">
              <a:solidFill>
                <a:schemeClr val="tx1">
                  <a:lumMod val="65000"/>
                  <a:lumOff val="35000"/>
                </a:schemeClr>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C248A-A444-290E-12BA-643DDEF982BC}"/>
              </a:ext>
            </a:extLst>
          </p:cNvPr>
          <p:cNvSpPr>
            <a:spLocks noGrp="1"/>
          </p:cNvSpPr>
          <p:nvPr>
            <p:ph type="title"/>
          </p:nvPr>
        </p:nvSpPr>
        <p:spPr>
          <a:xfrm>
            <a:off x="133594" y="-197284"/>
            <a:ext cx="5567898" cy="1761796"/>
          </a:xfrm>
        </p:spPr>
        <p:txBody>
          <a:bodyPr anchor="b">
            <a:normAutofit/>
          </a:bodyPr>
          <a:lstStyle/>
          <a:p>
            <a:pPr algn="ctr"/>
            <a:r>
              <a:rPr lang="en-GB" sz="3600" dirty="0">
                <a:solidFill>
                  <a:schemeClr val="accent5">
                    <a:lumMod val="49000"/>
                  </a:schemeClr>
                </a:solidFill>
                <a:latin typeface="Algerian"/>
              </a:rPr>
              <a:t>Purpose of Presentation?</a:t>
            </a:r>
          </a:p>
        </p:txBody>
      </p:sp>
      <p:sp>
        <p:nvSpPr>
          <p:cNvPr id="3" name="Content Placeholder 2">
            <a:extLst>
              <a:ext uri="{FF2B5EF4-FFF2-40B4-BE49-F238E27FC236}">
                <a16:creationId xmlns:a16="http://schemas.microsoft.com/office/drawing/2014/main" id="{DB437E06-C1ED-D01A-DAD6-77CB5B7C4F04}"/>
              </a:ext>
            </a:extLst>
          </p:cNvPr>
          <p:cNvSpPr>
            <a:spLocks noGrp="1"/>
          </p:cNvSpPr>
          <p:nvPr>
            <p:ph idx="1"/>
          </p:nvPr>
        </p:nvSpPr>
        <p:spPr>
          <a:xfrm>
            <a:off x="123084" y="2132264"/>
            <a:ext cx="5845229" cy="4107891"/>
          </a:xfrm>
        </p:spPr>
        <p:txBody>
          <a:bodyPr vert="horz" lIns="91440" tIns="45720" rIns="91440" bIns="45720" rtlCol="0" anchor="t">
            <a:normAutofit/>
          </a:bodyPr>
          <a:lstStyle/>
          <a:p>
            <a:pPr marL="0" indent="0">
              <a:buNone/>
            </a:pPr>
            <a:r>
              <a:rPr lang="en-GB" sz="2000" dirty="0">
                <a:latin typeface="Arial"/>
                <a:cs typeface="Arial"/>
              </a:rPr>
              <a:t>I  have been approached by Angel Investor who would like to invest £50k in the development and expansion in a business </a:t>
            </a:r>
            <a:r>
              <a:rPr lang="en-GB" sz="2000">
                <a:latin typeface="Arial"/>
                <a:cs typeface="Arial"/>
              </a:rPr>
              <a:t>therefore I have created a presentation .</a:t>
            </a:r>
            <a:endParaRPr lang="en-GB" sz="2000">
              <a:latin typeface="Aptos" panose="020B0004020202020204"/>
              <a:cs typeface="Arial"/>
            </a:endParaRPr>
          </a:p>
          <a:p>
            <a:pPr marL="0" indent="0">
              <a:buNone/>
            </a:pPr>
            <a:endParaRPr lang="en-GB" sz="2000" dirty="0">
              <a:solidFill>
                <a:schemeClr val="accent5">
                  <a:lumMod val="49000"/>
                </a:schemeClr>
              </a:solidFill>
              <a:latin typeface="Arial"/>
              <a:cs typeface="Arial"/>
            </a:endParaRPr>
          </a:p>
          <a:p>
            <a:pPr marL="0" indent="0">
              <a:buNone/>
            </a:pPr>
            <a:endParaRPr lang="en-GB" sz="2000" dirty="0">
              <a:solidFill>
                <a:srgbClr val="595959"/>
              </a:solidFill>
              <a:latin typeface="Arial"/>
              <a:cs typeface="Arial"/>
            </a:endParaRPr>
          </a:p>
          <a:p>
            <a:pPr marL="0" indent="0">
              <a:buNone/>
            </a:pPr>
            <a:endParaRPr lang="en-GB" sz="2000">
              <a:solidFill>
                <a:srgbClr val="595959"/>
              </a:solidFill>
              <a:latin typeface="Arial"/>
              <a:cs typeface="Arial"/>
            </a:endParaRPr>
          </a:p>
        </p:txBody>
      </p:sp>
      <p:pic>
        <p:nvPicPr>
          <p:cNvPr id="4" name="Picture 3" descr="Product Image">
            <a:extLst>
              <a:ext uri="{FF2B5EF4-FFF2-40B4-BE49-F238E27FC236}">
                <a16:creationId xmlns:a16="http://schemas.microsoft.com/office/drawing/2014/main" id="{B1CE5DB9-3FFA-601B-6BF1-67F5ABBDB81A}"/>
              </a:ext>
            </a:extLst>
          </p:cNvPr>
          <p:cNvPicPr>
            <a:picLocks noChangeAspect="1"/>
          </p:cNvPicPr>
          <p:nvPr/>
        </p:nvPicPr>
        <p:blipFill>
          <a:blip r:embed="rId2"/>
          <a:stretch>
            <a:fillRect/>
          </a:stretch>
        </p:blipFill>
        <p:spPr>
          <a:xfrm>
            <a:off x="6097107" y="23412"/>
            <a:ext cx="6100184" cy="6713180"/>
          </a:xfrm>
          <a:prstGeom prst="rect">
            <a:avLst/>
          </a:prstGeom>
        </p:spPr>
      </p:pic>
    </p:spTree>
    <p:extLst>
      <p:ext uri="{BB962C8B-B14F-4D97-AF65-F5344CB8AC3E}">
        <p14:creationId xmlns:p14="http://schemas.microsoft.com/office/powerpoint/2010/main" val="1465239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art Your Abaya Business - NO Design skills or Experience Needed | Alaa  London">
            <a:extLst>
              <a:ext uri="{FF2B5EF4-FFF2-40B4-BE49-F238E27FC236}">
                <a16:creationId xmlns:a16="http://schemas.microsoft.com/office/drawing/2014/main" id="{D43F6271-D810-983B-D038-0B2B0AEAC5D6}"/>
              </a:ext>
            </a:extLst>
          </p:cNvPr>
          <p:cNvPicPr>
            <a:picLocks noChangeAspect="1"/>
          </p:cNvPicPr>
          <p:nvPr/>
        </p:nvPicPr>
        <p:blipFill>
          <a:blip r:embed="rId2"/>
          <a:srcRect r="4" b="637"/>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34D977E6-D469-7753-7BA8-263E2DA850BE}"/>
              </a:ext>
            </a:extLst>
          </p:cNvPr>
          <p:cNvSpPr>
            <a:spLocks noGrp="1"/>
          </p:cNvSpPr>
          <p:nvPr>
            <p:ph idx="1"/>
          </p:nvPr>
        </p:nvSpPr>
        <p:spPr>
          <a:xfrm>
            <a:off x="7019959" y="659371"/>
            <a:ext cx="5277645" cy="6033598"/>
          </a:xfrm>
        </p:spPr>
        <p:txBody>
          <a:bodyPr vert="horz" lIns="91440" tIns="45720" rIns="91440" bIns="45720" rtlCol="0" anchor="t">
            <a:normAutofit/>
          </a:bodyPr>
          <a:lstStyle/>
          <a:p>
            <a:pPr>
              <a:buAutoNum type="arabicPeriod"/>
            </a:pPr>
            <a:r>
              <a:rPr lang="en-GB" sz="1800">
                <a:latin typeface="Arial"/>
                <a:cs typeface="Arial"/>
              </a:rPr>
              <a:t>Business name – Amal A Collection</a:t>
            </a:r>
            <a:endParaRPr lang="en-US" sz="1800">
              <a:latin typeface="Arial"/>
              <a:cs typeface="Arial"/>
            </a:endParaRPr>
          </a:p>
          <a:p>
            <a:pPr>
              <a:buAutoNum type="arabicPeriod"/>
            </a:pPr>
            <a:r>
              <a:rPr lang="en-GB" sz="1800" dirty="0">
                <a:latin typeface="Arial"/>
                <a:cs typeface="Arial"/>
              </a:rPr>
              <a:t>Idea was founded 2 years ago </a:t>
            </a:r>
          </a:p>
          <a:p>
            <a:pPr>
              <a:buAutoNum type="arabicPeriod"/>
            </a:pPr>
            <a:r>
              <a:rPr lang="en-GB" sz="1800" dirty="0">
                <a:latin typeface="Arial"/>
                <a:cs typeface="Arial"/>
              </a:rPr>
              <a:t>Based online website </a:t>
            </a:r>
          </a:p>
          <a:p>
            <a:pPr>
              <a:buAutoNum type="arabicPeriod"/>
            </a:pPr>
            <a:r>
              <a:rPr lang="en-GB" sz="1800" dirty="0">
                <a:latin typeface="Arial"/>
                <a:cs typeface="Arial"/>
              </a:rPr>
              <a:t>Products – Classic, </a:t>
            </a:r>
            <a:r>
              <a:rPr lang="en-GB" sz="1800" dirty="0" err="1">
                <a:latin typeface="Arial"/>
                <a:cs typeface="Arial"/>
              </a:rPr>
              <a:t>Occassions</a:t>
            </a:r>
            <a:endParaRPr lang="en-GB" sz="1800" dirty="0">
              <a:latin typeface="Arial"/>
              <a:cs typeface="Arial"/>
            </a:endParaRPr>
          </a:p>
          <a:p>
            <a:pPr marL="0" indent="0">
              <a:buNone/>
            </a:pPr>
            <a:r>
              <a:rPr lang="en-GB" sz="1800" dirty="0">
                <a:latin typeface="Arial"/>
                <a:cs typeface="Arial"/>
              </a:rPr>
              <a:t>and modern Abayas – </a:t>
            </a:r>
            <a:r>
              <a:rPr lang="en-GB" sz="1800" dirty="0" err="1">
                <a:latin typeface="Arial"/>
                <a:cs typeface="Arial"/>
              </a:rPr>
              <a:t>Skarfs</a:t>
            </a:r>
            <a:r>
              <a:rPr lang="en-GB" sz="1800" dirty="0">
                <a:latin typeface="Arial"/>
                <a:cs typeface="Arial"/>
              </a:rPr>
              <a:t> under Caps to wear under </a:t>
            </a:r>
            <a:r>
              <a:rPr lang="en-GB" sz="1800" dirty="0" err="1">
                <a:latin typeface="Arial"/>
                <a:cs typeface="Arial"/>
              </a:rPr>
              <a:t>skarfs</a:t>
            </a:r>
            <a:endParaRPr lang="en-GB" sz="1800">
              <a:latin typeface="Arial"/>
              <a:cs typeface="Arial"/>
            </a:endParaRPr>
          </a:p>
          <a:p>
            <a:pPr marL="0" indent="0">
              <a:buNone/>
            </a:pPr>
            <a:endParaRPr lang="en-GB" sz="1800" dirty="0">
              <a:latin typeface="Arial"/>
              <a:cs typeface="Arial"/>
            </a:endParaRPr>
          </a:p>
          <a:p>
            <a:pPr marL="0" indent="0">
              <a:buNone/>
            </a:pPr>
            <a:r>
              <a:rPr lang="en-GB" sz="1800" b="1" dirty="0">
                <a:latin typeface="Arial"/>
                <a:cs typeface="Arial"/>
              </a:rPr>
              <a:t>Aims and Objectives </a:t>
            </a:r>
          </a:p>
          <a:p>
            <a:pPr>
              <a:buAutoNum type="arabicPeriod"/>
            </a:pPr>
            <a:r>
              <a:rPr lang="en-GB" sz="1800" dirty="0">
                <a:latin typeface="Arial"/>
                <a:cs typeface="Arial"/>
              </a:rPr>
              <a:t>Deliver High Quality and Affordability products</a:t>
            </a:r>
          </a:p>
          <a:p>
            <a:pPr>
              <a:buAutoNum type="arabicPeriod"/>
            </a:pPr>
            <a:r>
              <a:rPr lang="en-GB" sz="1800" dirty="0">
                <a:latin typeface="Arial"/>
                <a:cs typeface="Arial"/>
              </a:rPr>
              <a:t>Promote Modesty</a:t>
            </a:r>
          </a:p>
          <a:p>
            <a:pPr>
              <a:buAutoNum type="arabicPeriod"/>
            </a:pPr>
            <a:r>
              <a:rPr lang="en-GB" sz="1800" dirty="0">
                <a:latin typeface="Arial"/>
                <a:cs typeface="Arial"/>
              </a:rPr>
              <a:t>Exceptional Customer service </a:t>
            </a:r>
          </a:p>
          <a:p>
            <a:pPr>
              <a:buAutoNum type="arabicPeriod"/>
            </a:pPr>
            <a:r>
              <a:rPr lang="en-GB" sz="1800" dirty="0">
                <a:latin typeface="Arial"/>
                <a:cs typeface="Arial"/>
              </a:rPr>
              <a:t>Expand Globally </a:t>
            </a:r>
          </a:p>
          <a:p>
            <a:pPr>
              <a:buAutoNum type="arabicPeriod"/>
            </a:pPr>
            <a:endParaRPr lang="en-GB" sz="1800" dirty="0">
              <a:latin typeface="Arial"/>
              <a:cs typeface="Arial"/>
            </a:endParaRPr>
          </a:p>
          <a:p>
            <a:pPr>
              <a:buAutoNum type="arabicPeriod"/>
            </a:pPr>
            <a:endParaRPr lang="en-GB" sz="1800" dirty="0">
              <a:latin typeface="Arial"/>
              <a:cs typeface="Arial"/>
            </a:endParaRPr>
          </a:p>
          <a:p>
            <a:pPr>
              <a:buAutoNum type="arabicPeriod"/>
            </a:pPr>
            <a:endParaRPr lang="en-GB" sz="1800" dirty="0">
              <a:latin typeface="Arial"/>
              <a:cs typeface="Arial"/>
            </a:endParaRPr>
          </a:p>
          <a:p>
            <a:pPr>
              <a:buAutoNum type="arabicPeriod"/>
            </a:pPr>
            <a:endParaRPr lang="en-GB" sz="1800" dirty="0">
              <a:latin typeface="Arial"/>
              <a:cs typeface="Arial"/>
            </a:endParaRPr>
          </a:p>
          <a:p>
            <a:pPr marL="457200" indent="-457200">
              <a:buAutoNum type="arabicPeriod"/>
            </a:pPr>
            <a:endParaRPr lang="en-GB" sz="2000" dirty="0"/>
          </a:p>
          <a:p>
            <a:pPr marL="0" indent="0">
              <a:buNone/>
            </a:pPr>
            <a:endParaRPr lang="en-GB" sz="2000" dirty="0"/>
          </a:p>
          <a:p>
            <a:pPr>
              <a:buAutoNum type="arabicPeriod"/>
            </a:pPr>
            <a:endParaRPr lang="en-GB" sz="2000" dirty="0"/>
          </a:p>
          <a:p>
            <a:pPr>
              <a:buAutoNum type="arabicPeriod"/>
            </a:pPr>
            <a:endParaRPr lang="en-GB" sz="2000"/>
          </a:p>
        </p:txBody>
      </p:sp>
    </p:spTree>
    <p:extLst>
      <p:ext uri="{BB962C8B-B14F-4D97-AF65-F5344CB8AC3E}">
        <p14:creationId xmlns:p14="http://schemas.microsoft.com/office/powerpoint/2010/main" val="3695495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22949-E76D-1AC8-D11E-ED7353E7B83A}"/>
              </a:ext>
            </a:extLst>
          </p:cNvPr>
          <p:cNvSpPr>
            <a:spLocks noGrp="1"/>
          </p:cNvSpPr>
          <p:nvPr>
            <p:ph type="title"/>
          </p:nvPr>
        </p:nvSpPr>
        <p:spPr>
          <a:xfrm>
            <a:off x="489858" y="224"/>
            <a:ext cx="10863942" cy="1325563"/>
          </a:xfrm>
        </p:spPr>
        <p:txBody>
          <a:bodyPr/>
          <a:lstStyle/>
          <a:p>
            <a:r>
              <a:rPr lang="en-GB" dirty="0"/>
              <a:t>Marketing </a:t>
            </a:r>
          </a:p>
        </p:txBody>
      </p:sp>
      <p:sp>
        <p:nvSpPr>
          <p:cNvPr id="3" name="Content Placeholder 2">
            <a:extLst>
              <a:ext uri="{FF2B5EF4-FFF2-40B4-BE49-F238E27FC236}">
                <a16:creationId xmlns:a16="http://schemas.microsoft.com/office/drawing/2014/main" id="{05A54340-32D5-2E43-3BBB-AE9E7EBC84E3}"/>
              </a:ext>
            </a:extLst>
          </p:cNvPr>
          <p:cNvSpPr>
            <a:spLocks noGrp="1"/>
          </p:cNvSpPr>
          <p:nvPr>
            <p:ph idx="1"/>
          </p:nvPr>
        </p:nvSpPr>
        <p:spPr>
          <a:xfrm>
            <a:off x="148261" y="1068686"/>
            <a:ext cx="11366525" cy="4904362"/>
          </a:xfrm>
        </p:spPr>
        <p:txBody>
          <a:bodyPr vert="horz" lIns="91440" tIns="45720" rIns="91440" bIns="45720" rtlCol="0" anchor="t">
            <a:normAutofit/>
          </a:bodyPr>
          <a:lstStyle/>
          <a:p>
            <a:pPr marL="0" indent="0">
              <a:buNone/>
            </a:pPr>
            <a:endParaRPr lang="en-GB" dirty="0"/>
          </a:p>
          <a:p>
            <a:r>
              <a:rPr lang="en-GB" dirty="0"/>
              <a:t>Collaboration with influencers </a:t>
            </a:r>
          </a:p>
          <a:p>
            <a:r>
              <a:rPr lang="en-GB"/>
              <a:t>Stalls at Fayre and events</a:t>
            </a:r>
            <a:endParaRPr lang="en-GB" dirty="0"/>
          </a:p>
          <a:p>
            <a:r>
              <a:rPr lang="en-GB"/>
              <a:t>Videos on how to style Abayas and Tips</a:t>
            </a:r>
            <a:endParaRPr lang="en-GB" dirty="0"/>
          </a:p>
          <a:p>
            <a:r>
              <a:rPr lang="en-GB"/>
              <a:t>Behind the Scenes posts </a:t>
            </a:r>
            <a:endParaRPr lang="en-GB" dirty="0"/>
          </a:p>
          <a:p>
            <a:r>
              <a:rPr lang="en-GB"/>
              <a:t>Day in my life running a business </a:t>
            </a:r>
            <a:endParaRPr lang="en-GB" dirty="0"/>
          </a:p>
          <a:p>
            <a:r>
              <a:rPr lang="en-GB"/>
              <a:t>Pack an order with me </a:t>
            </a:r>
            <a:endParaRPr lang="en-GB" dirty="0"/>
          </a:p>
          <a:p>
            <a:r>
              <a:rPr lang="en-GB"/>
              <a:t>Seasonal Campaigns</a:t>
            </a:r>
            <a:endParaRPr lang="en-GB" dirty="0"/>
          </a:p>
          <a:p>
            <a:r>
              <a:rPr lang="en-GB"/>
              <a:t>Win an abaya giveaways</a:t>
            </a:r>
            <a:endParaRPr lang="en-GB" dirty="0"/>
          </a:p>
          <a:p>
            <a:endParaRPr lang="en-GB" dirty="0"/>
          </a:p>
          <a:p>
            <a:endParaRPr lang="en-GB" dirty="0"/>
          </a:p>
        </p:txBody>
      </p:sp>
      <p:pic>
        <p:nvPicPr>
          <p:cNvPr id="5" name="Picture 4" descr="11 Main Digital Marketing Types | Top Digital Marketing Channels">
            <a:extLst>
              <a:ext uri="{FF2B5EF4-FFF2-40B4-BE49-F238E27FC236}">
                <a16:creationId xmlns:a16="http://schemas.microsoft.com/office/drawing/2014/main" id="{84B9D783-1334-E074-BB19-CFCB82EA5134}"/>
              </a:ext>
            </a:extLst>
          </p:cNvPr>
          <p:cNvPicPr>
            <a:picLocks noChangeAspect="1"/>
          </p:cNvPicPr>
          <p:nvPr/>
        </p:nvPicPr>
        <p:blipFill>
          <a:blip r:embed="rId2"/>
          <a:stretch>
            <a:fillRect/>
          </a:stretch>
        </p:blipFill>
        <p:spPr>
          <a:xfrm>
            <a:off x="7319964" y="268742"/>
            <a:ext cx="4497160" cy="3326946"/>
          </a:xfrm>
          <a:prstGeom prst="rect">
            <a:avLst/>
          </a:prstGeom>
        </p:spPr>
      </p:pic>
      <p:pic>
        <p:nvPicPr>
          <p:cNvPr id="6" name="Picture 5" descr="How to Use Social Listening for Influencer Marketing - Aim Technologies">
            <a:extLst>
              <a:ext uri="{FF2B5EF4-FFF2-40B4-BE49-F238E27FC236}">
                <a16:creationId xmlns:a16="http://schemas.microsoft.com/office/drawing/2014/main" id="{2AA70CD2-FCDC-44AC-D8A3-7A55CA1E88C1}"/>
              </a:ext>
            </a:extLst>
          </p:cNvPr>
          <p:cNvPicPr>
            <a:picLocks noChangeAspect="1"/>
          </p:cNvPicPr>
          <p:nvPr/>
        </p:nvPicPr>
        <p:blipFill>
          <a:blip r:embed="rId3"/>
          <a:stretch>
            <a:fillRect/>
          </a:stretch>
        </p:blipFill>
        <p:spPr>
          <a:xfrm>
            <a:off x="7467600" y="3692297"/>
            <a:ext cx="4354286" cy="2956833"/>
          </a:xfrm>
          <a:prstGeom prst="rect">
            <a:avLst/>
          </a:prstGeom>
        </p:spPr>
      </p:pic>
    </p:spTree>
    <p:extLst>
      <p:ext uri="{BB962C8B-B14F-4D97-AF65-F5344CB8AC3E}">
        <p14:creationId xmlns:p14="http://schemas.microsoft.com/office/powerpoint/2010/main" val="2610149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BD66C-4AD2-15CE-9AFC-9D213282A33C}"/>
              </a:ext>
            </a:extLst>
          </p:cNvPr>
          <p:cNvSpPr>
            <a:spLocks noGrp="1"/>
          </p:cNvSpPr>
          <p:nvPr>
            <p:ph type="title"/>
          </p:nvPr>
        </p:nvSpPr>
        <p:spPr>
          <a:xfrm>
            <a:off x="839245" y="-557757"/>
            <a:ext cx="4353116" cy="1474666"/>
          </a:xfrm>
        </p:spPr>
        <p:txBody>
          <a:bodyPr anchor="b">
            <a:normAutofit/>
          </a:bodyPr>
          <a:lstStyle/>
          <a:p>
            <a:pPr algn="ctr"/>
            <a:r>
              <a:rPr lang="en-GB" sz="3600">
                <a:solidFill>
                  <a:srgbClr val="595959"/>
                </a:solidFill>
              </a:rPr>
              <a:t>SWOT  Theory </a:t>
            </a:r>
          </a:p>
        </p:txBody>
      </p:sp>
      <p:sp>
        <p:nvSpPr>
          <p:cNvPr id="3" name="Content Placeholder 2">
            <a:extLst>
              <a:ext uri="{FF2B5EF4-FFF2-40B4-BE49-F238E27FC236}">
                <a16:creationId xmlns:a16="http://schemas.microsoft.com/office/drawing/2014/main" id="{6568B62E-B184-8386-68B3-A152148A3001}"/>
              </a:ext>
            </a:extLst>
          </p:cNvPr>
          <p:cNvSpPr>
            <a:spLocks noGrp="1"/>
          </p:cNvSpPr>
          <p:nvPr>
            <p:ph idx="1"/>
          </p:nvPr>
        </p:nvSpPr>
        <p:spPr>
          <a:xfrm>
            <a:off x="114421" y="1691094"/>
            <a:ext cx="5983970" cy="5514212"/>
          </a:xfrm>
        </p:spPr>
        <p:txBody>
          <a:bodyPr vert="horz" lIns="91440" tIns="45720" rIns="91440" bIns="45720" rtlCol="0" anchor="t">
            <a:normAutofit/>
          </a:bodyPr>
          <a:lstStyle/>
          <a:p>
            <a:r>
              <a:rPr lang="en-GB" sz="2000">
                <a:solidFill>
                  <a:srgbClr val="595959"/>
                </a:solidFill>
              </a:rPr>
              <a:t>Strength- Using high quality fabrics to boost the quality of my business and being it the strength of my business and for my customers and Identifying my strengths by taking </a:t>
            </a:r>
            <a:r>
              <a:rPr lang="en-GB" sz="2000" dirty="0">
                <a:solidFill>
                  <a:srgbClr val="595959"/>
                </a:solidFill>
              </a:rPr>
              <a:t>feedback from customers </a:t>
            </a:r>
          </a:p>
          <a:p>
            <a:pPr marL="0" indent="0">
              <a:buNone/>
            </a:pPr>
            <a:endParaRPr lang="en-GB" sz="2000" dirty="0">
              <a:solidFill>
                <a:srgbClr val="595959"/>
              </a:solidFill>
            </a:endParaRPr>
          </a:p>
          <a:p>
            <a:r>
              <a:rPr lang="en-GB" sz="2000">
                <a:solidFill>
                  <a:srgbClr val="595959"/>
                </a:solidFill>
              </a:rPr>
              <a:t>Weaknesses – no physical store </a:t>
            </a:r>
            <a:endParaRPr lang="en-GB" sz="2000" dirty="0">
              <a:solidFill>
                <a:srgbClr val="595959"/>
              </a:solidFill>
            </a:endParaRPr>
          </a:p>
          <a:p>
            <a:pPr marL="0" indent="0">
              <a:buNone/>
            </a:pPr>
            <a:endParaRPr lang="en-GB" sz="2000" dirty="0">
              <a:solidFill>
                <a:srgbClr val="595959"/>
              </a:solidFill>
            </a:endParaRPr>
          </a:p>
          <a:p>
            <a:r>
              <a:rPr lang="en-GB" sz="2000">
                <a:solidFill>
                  <a:srgbClr val="595959"/>
                </a:solidFill>
              </a:rPr>
              <a:t>Threats –  so many Abayas business online and in store very competitive </a:t>
            </a:r>
            <a:endParaRPr lang="en-GB" sz="2000" dirty="0">
              <a:solidFill>
                <a:srgbClr val="595959"/>
              </a:solidFill>
            </a:endParaRPr>
          </a:p>
          <a:p>
            <a:pPr marL="0" indent="0">
              <a:buNone/>
            </a:pPr>
            <a:endParaRPr lang="en-GB" sz="2000" dirty="0">
              <a:solidFill>
                <a:srgbClr val="595959"/>
              </a:solidFill>
              <a:latin typeface="Noto Sans"/>
              <a:ea typeface="Noto Sans"/>
              <a:cs typeface="Noto Sans"/>
            </a:endParaRPr>
          </a:p>
        </p:txBody>
      </p:sp>
      <p:pic>
        <p:nvPicPr>
          <p:cNvPr id="4" name="Picture 3" descr="SWOT Analysis: Simplified. SWOT analysis is crucial for… | by ilya | Medium">
            <a:extLst>
              <a:ext uri="{FF2B5EF4-FFF2-40B4-BE49-F238E27FC236}">
                <a16:creationId xmlns:a16="http://schemas.microsoft.com/office/drawing/2014/main" id="{B8379234-14C0-8737-E765-B63FE6299764}"/>
              </a:ext>
            </a:extLst>
          </p:cNvPr>
          <p:cNvPicPr>
            <a:picLocks noChangeAspect="1"/>
          </p:cNvPicPr>
          <p:nvPr/>
        </p:nvPicPr>
        <p:blipFill>
          <a:blip r:embed="rId2"/>
          <a:stretch>
            <a:fillRect/>
          </a:stretch>
        </p:blipFill>
        <p:spPr>
          <a:xfrm>
            <a:off x="6549888" y="1303687"/>
            <a:ext cx="5360273" cy="3136631"/>
          </a:xfrm>
          <a:prstGeom prst="rect">
            <a:avLst/>
          </a:prstGeom>
        </p:spPr>
      </p:pic>
    </p:spTree>
    <p:extLst>
      <p:ext uri="{BB962C8B-B14F-4D97-AF65-F5344CB8AC3E}">
        <p14:creationId xmlns:p14="http://schemas.microsoft.com/office/powerpoint/2010/main" val="2257354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5" name="Rectangle 254">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 name="Rectangle 25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09242-4753-4396-FDDC-FC2144F28640}"/>
              </a:ext>
            </a:extLst>
          </p:cNvPr>
          <p:cNvSpPr>
            <a:spLocks noGrp="1"/>
          </p:cNvSpPr>
          <p:nvPr>
            <p:ph type="title"/>
          </p:nvPr>
        </p:nvSpPr>
        <p:spPr>
          <a:xfrm>
            <a:off x="871442" y="-473765"/>
            <a:ext cx="4353116" cy="1474666"/>
          </a:xfrm>
        </p:spPr>
        <p:txBody>
          <a:bodyPr anchor="b">
            <a:normAutofit/>
          </a:bodyPr>
          <a:lstStyle/>
          <a:p>
            <a:pPr algn="ctr"/>
            <a:r>
              <a:rPr lang="en-GB" sz="3600">
                <a:solidFill>
                  <a:srgbClr val="595959"/>
                </a:solidFill>
                <a:latin typeface="Arial"/>
                <a:cs typeface="Arial"/>
              </a:rPr>
              <a:t>Pestle Theory</a:t>
            </a:r>
            <a:r>
              <a:rPr lang="en-GB" sz="3200" dirty="0">
                <a:solidFill>
                  <a:srgbClr val="595959"/>
                </a:solidFill>
                <a:latin typeface="Arial"/>
                <a:cs typeface="Arial"/>
              </a:rPr>
              <a:t> </a:t>
            </a:r>
          </a:p>
        </p:txBody>
      </p:sp>
      <p:pic>
        <p:nvPicPr>
          <p:cNvPr id="236" name="Picture 235" descr="Business Theory Analysis: PESTLE - ABLE ...">
            <a:extLst>
              <a:ext uri="{FF2B5EF4-FFF2-40B4-BE49-F238E27FC236}">
                <a16:creationId xmlns:a16="http://schemas.microsoft.com/office/drawing/2014/main" id="{47477CE3-7C88-369F-74AB-2A78D8BB72CD}"/>
              </a:ext>
            </a:extLst>
          </p:cNvPr>
          <p:cNvPicPr>
            <a:picLocks noChangeAspect="1"/>
          </p:cNvPicPr>
          <p:nvPr/>
        </p:nvPicPr>
        <p:blipFill>
          <a:blip r:embed="rId2"/>
          <a:stretch>
            <a:fillRect/>
          </a:stretch>
        </p:blipFill>
        <p:spPr>
          <a:xfrm>
            <a:off x="6781801" y="1334256"/>
            <a:ext cx="4797056" cy="4235057"/>
          </a:xfrm>
          <a:prstGeom prst="rect">
            <a:avLst/>
          </a:prstGeom>
        </p:spPr>
      </p:pic>
      <p:graphicFrame>
        <p:nvGraphicFramePr>
          <p:cNvPr id="25" name="Content Placeholder 2">
            <a:extLst>
              <a:ext uri="{FF2B5EF4-FFF2-40B4-BE49-F238E27FC236}">
                <a16:creationId xmlns:a16="http://schemas.microsoft.com/office/drawing/2014/main" id="{D5D85D2E-E07B-A957-D375-6482ACB59274}"/>
              </a:ext>
            </a:extLst>
          </p:cNvPr>
          <p:cNvGraphicFramePr>
            <a:graphicFrameLocks noGrp="1"/>
          </p:cNvGraphicFramePr>
          <p:nvPr>
            <p:ph idx="1"/>
            <p:extLst>
              <p:ext uri="{D42A27DB-BD31-4B8C-83A1-F6EECF244321}">
                <p14:modId xmlns:p14="http://schemas.microsoft.com/office/powerpoint/2010/main" val="1540421246"/>
              </p:ext>
            </p:extLst>
          </p:nvPr>
        </p:nvGraphicFramePr>
        <p:xfrm>
          <a:off x="238231" y="1567281"/>
          <a:ext cx="5608805" cy="45002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500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4E94-6E5D-9CE8-F4C7-D991083D83FF}"/>
              </a:ext>
            </a:extLst>
          </p:cNvPr>
          <p:cNvSpPr>
            <a:spLocks noGrp="1"/>
          </p:cNvSpPr>
          <p:nvPr>
            <p:ph type="title"/>
          </p:nvPr>
        </p:nvSpPr>
        <p:spPr>
          <a:xfrm>
            <a:off x="838200" y="224"/>
            <a:ext cx="10515600" cy="1325563"/>
          </a:xfrm>
        </p:spPr>
        <p:txBody>
          <a:bodyPr/>
          <a:lstStyle/>
          <a:p>
            <a:r>
              <a:rPr lang="en-GB"/>
              <a:t>Financial Overview</a:t>
            </a:r>
            <a:endParaRPr lang="en-GB" dirty="0"/>
          </a:p>
        </p:txBody>
      </p:sp>
      <p:sp>
        <p:nvSpPr>
          <p:cNvPr id="6" name="Content Placeholder 5">
            <a:extLst>
              <a:ext uri="{FF2B5EF4-FFF2-40B4-BE49-F238E27FC236}">
                <a16:creationId xmlns:a16="http://schemas.microsoft.com/office/drawing/2014/main" id="{D06E1E5F-D957-E83F-02BB-464A224EAD20}"/>
              </a:ext>
            </a:extLst>
          </p:cNvPr>
          <p:cNvSpPr>
            <a:spLocks noGrp="1"/>
          </p:cNvSpPr>
          <p:nvPr>
            <p:ph idx="1"/>
          </p:nvPr>
        </p:nvSpPr>
        <p:spPr>
          <a:xfrm>
            <a:off x="333778" y="1578781"/>
            <a:ext cx="11535176" cy="5263590"/>
          </a:xfrm>
        </p:spPr>
        <p:txBody>
          <a:bodyPr vert="horz" lIns="91440" tIns="45720" rIns="91440" bIns="45720" rtlCol="0" anchor="t">
            <a:normAutofit/>
          </a:bodyPr>
          <a:lstStyle/>
          <a:p>
            <a:pPr marL="0" indent="0">
              <a:buNone/>
            </a:pPr>
            <a:r>
              <a:rPr lang="en-GB" sz="2400">
                <a:latin typeface="Arial"/>
                <a:cs typeface="Arial"/>
              </a:rPr>
              <a:t>Using my saving and borrowing money from Family</a:t>
            </a:r>
          </a:p>
          <a:p>
            <a:pPr marL="0" indent="0">
              <a:buNone/>
            </a:pPr>
            <a:r>
              <a:rPr lang="en-GB" sz="2400">
                <a:latin typeface="Arial"/>
                <a:cs typeface="Arial"/>
              </a:rPr>
              <a:t>Total cost =£10000</a:t>
            </a:r>
          </a:p>
          <a:p>
            <a:pPr marL="0" indent="0">
              <a:buNone/>
            </a:pPr>
            <a:r>
              <a:rPr lang="en-GB" sz="2400">
                <a:latin typeface="Arial"/>
                <a:cs typeface="Arial"/>
              </a:rPr>
              <a:t>Products -£3000</a:t>
            </a:r>
          </a:p>
          <a:p>
            <a:pPr marL="0" indent="0">
              <a:buNone/>
            </a:pPr>
            <a:r>
              <a:rPr lang="en-GB" sz="2400">
                <a:latin typeface="Arial"/>
                <a:cs typeface="Arial"/>
              </a:rPr>
              <a:t>Marketing  - £500</a:t>
            </a:r>
          </a:p>
          <a:p>
            <a:pPr marL="0" indent="0">
              <a:buNone/>
            </a:pPr>
            <a:r>
              <a:rPr lang="en-GB" sz="2400">
                <a:latin typeface="Arial"/>
                <a:cs typeface="Arial"/>
              </a:rPr>
              <a:t>Package /posting -£500</a:t>
            </a:r>
          </a:p>
          <a:p>
            <a:pPr marL="0" indent="0">
              <a:buNone/>
            </a:pPr>
            <a:r>
              <a:rPr lang="en-GB" sz="2400">
                <a:latin typeface="Arial"/>
                <a:cs typeface="Arial"/>
              </a:rPr>
              <a:t>Website/Logo £300</a:t>
            </a:r>
          </a:p>
          <a:p>
            <a:pPr marL="0" indent="0">
              <a:buNone/>
            </a:pPr>
            <a:r>
              <a:rPr lang="en-GB" sz="2400">
                <a:latin typeface="Arial"/>
                <a:cs typeface="Arial"/>
              </a:rPr>
              <a:t>Tailoring cost £1000</a:t>
            </a:r>
          </a:p>
          <a:p>
            <a:pPr marL="0" indent="0">
              <a:buNone/>
            </a:pPr>
            <a:r>
              <a:rPr lang="en-GB" sz="2400">
                <a:latin typeface="Arial"/>
                <a:cs typeface="Arial"/>
              </a:rPr>
              <a:t>Fabric cost £2000</a:t>
            </a:r>
            <a:endParaRPr lang="en-GB" sz="2400" dirty="0">
              <a:latin typeface="Arial"/>
              <a:cs typeface="Arial"/>
            </a:endParaRPr>
          </a:p>
          <a:p>
            <a:pPr marL="0" indent="0">
              <a:buNone/>
            </a:pPr>
            <a:endParaRPr lang="en-GB" dirty="0"/>
          </a:p>
          <a:p>
            <a:pPr marL="0" indent="0">
              <a:buNone/>
            </a:pPr>
            <a:r>
              <a:rPr lang="en-GB"/>
              <a:t>Sales per month 20 to 30 sales and pricing starting from £20 to £45</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7587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4E7DE-B4DA-9708-2F3F-E9178590E481}"/>
              </a:ext>
            </a:extLst>
          </p:cNvPr>
          <p:cNvSpPr>
            <a:spLocks noGrp="1"/>
          </p:cNvSpPr>
          <p:nvPr>
            <p:ph type="title"/>
          </p:nvPr>
        </p:nvSpPr>
        <p:spPr>
          <a:xfrm>
            <a:off x="6331951" y="-330868"/>
            <a:ext cx="5865334" cy="1905834"/>
          </a:xfrm>
        </p:spPr>
        <p:txBody>
          <a:bodyPr>
            <a:normAutofit/>
          </a:bodyPr>
          <a:lstStyle/>
          <a:p>
            <a:r>
              <a:rPr lang="en-GB" sz="3400" b="1" dirty="0">
                <a:solidFill>
                  <a:schemeClr val="accent5">
                    <a:lumMod val="76000"/>
                  </a:schemeClr>
                </a:solidFill>
              </a:rPr>
              <a:t>Why you should invest in my business idea?</a:t>
            </a:r>
          </a:p>
        </p:txBody>
      </p:sp>
      <p:pic>
        <p:nvPicPr>
          <p:cNvPr id="9" name="Picture 8" descr="New Collection">
            <a:extLst>
              <a:ext uri="{FF2B5EF4-FFF2-40B4-BE49-F238E27FC236}">
                <a16:creationId xmlns:a16="http://schemas.microsoft.com/office/drawing/2014/main" id="{133869AB-C852-D836-0D78-8E4E59AAF69A}"/>
              </a:ext>
            </a:extLst>
          </p:cNvPr>
          <p:cNvPicPr>
            <a:picLocks noChangeAspect="1"/>
          </p:cNvPicPr>
          <p:nvPr/>
        </p:nvPicPr>
        <p:blipFill>
          <a:blip r:embed="rId2"/>
          <a:srcRect l="6286" r="5480"/>
          <a:stretch>
            <a:fillRect/>
          </a:stretch>
        </p:blipFill>
        <p:spPr>
          <a:xfrm>
            <a:off x="189570" y="170173"/>
            <a:ext cx="2799632" cy="3172965"/>
          </a:xfrm>
          <a:prstGeom prst="rect">
            <a:avLst/>
          </a:prstGeom>
        </p:spPr>
      </p:pic>
      <p:pic>
        <p:nvPicPr>
          <p:cNvPr id="5" name="Picture 4" descr="Is it Possible? High Quality Products at an Affordable Price? » HB  International">
            <a:extLst>
              <a:ext uri="{FF2B5EF4-FFF2-40B4-BE49-F238E27FC236}">
                <a16:creationId xmlns:a16="http://schemas.microsoft.com/office/drawing/2014/main" id="{D7E56C5A-EF17-70C3-10C0-AD02410ED07F}"/>
              </a:ext>
            </a:extLst>
          </p:cNvPr>
          <p:cNvPicPr>
            <a:picLocks noChangeAspect="1"/>
          </p:cNvPicPr>
          <p:nvPr/>
        </p:nvPicPr>
        <p:blipFill>
          <a:blip r:embed="rId3"/>
          <a:srcRect l="9868" r="16807" b="-3"/>
          <a:stretch>
            <a:fillRect/>
          </a:stretch>
        </p:blipFill>
        <p:spPr>
          <a:xfrm>
            <a:off x="3183414" y="170174"/>
            <a:ext cx="3001921" cy="2047053"/>
          </a:xfrm>
          <a:prstGeom prst="rect">
            <a:avLst/>
          </a:prstGeom>
        </p:spPr>
      </p:pic>
      <p:pic>
        <p:nvPicPr>
          <p:cNvPr id="7" name="Picture 6" descr="Discover How Your Abaya Fabric Can Elevate Your Style – Elita">
            <a:extLst>
              <a:ext uri="{FF2B5EF4-FFF2-40B4-BE49-F238E27FC236}">
                <a16:creationId xmlns:a16="http://schemas.microsoft.com/office/drawing/2014/main" id="{64875806-4238-2678-0FA5-0D17C09C3C91}"/>
              </a:ext>
            </a:extLst>
          </p:cNvPr>
          <p:cNvPicPr>
            <a:picLocks noChangeAspect="1"/>
          </p:cNvPicPr>
          <p:nvPr/>
        </p:nvPicPr>
        <p:blipFill>
          <a:blip r:embed="rId4"/>
          <a:srcRect r="-1" b="6597"/>
          <a:stretch>
            <a:fillRect/>
          </a:stretch>
        </p:blipFill>
        <p:spPr>
          <a:xfrm>
            <a:off x="189570" y="3510992"/>
            <a:ext cx="2799632" cy="2614912"/>
          </a:xfrm>
          <a:prstGeom prst="rect">
            <a:avLst/>
          </a:prstGeom>
        </p:spPr>
      </p:pic>
      <p:pic>
        <p:nvPicPr>
          <p:cNvPr id="4" name="Picture 3" descr="The Complete Guide to Last Mile Delivery">
            <a:extLst>
              <a:ext uri="{FF2B5EF4-FFF2-40B4-BE49-F238E27FC236}">
                <a16:creationId xmlns:a16="http://schemas.microsoft.com/office/drawing/2014/main" id="{442C960A-00F8-53F1-E7A7-E9537837946D}"/>
              </a:ext>
            </a:extLst>
          </p:cNvPr>
          <p:cNvPicPr>
            <a:picLocks noChangeAspect="1"/>
          </p:cNvPicPr>
          <p:nvPr/>
        </p:nvPicPr>
        <p:blipFill>
          <a:blip r:embed="rId5"/>
          <a:srcRect t="22525" r="-1" b="2891"/>
          <a:stretch>
            <a:fillRect/>
          </a:stretch>
        </p:blipFill>
        <p:spPr>
          <a:xfrm>
            <a:off x="3183413" y="2410403"/>
            <a:ext cx="3001920" cy="1489926"/>
          </a:xfrm>
          <a:prstGeom prst="rect">
            <a:avLst/>
          </a:prstGeom>
        </p:spPr>
      </p:pic>
      <p:pic>
        <p:nvPicPr>
          <p:cNvPr id="6" name="Picture 5" descr="Abaya Nida Fabric at ₹ 85/meter ...">
            <a:extLst>
              <a:ext uri="{FF2B5EF4-FFF2-40B4-BE49-F238E27FC236}">
                <a16:creationId xmlns:a16="http://schemas.microsoft.com/office/drawing/2014/main" id="{DBE70C0F-03FD-1D01-819D-D8F054B50D31}"/>
              </a:ext>
            </a:extLst>
          </p:cNvPr>
          <p:cNvPicPr>
            <a:picLocks noChangeAspect="1"/>
          </p:cNvPicPr>
          <p:nvPr/>
        </p:nvPicPr>
        <p:blipFill>
          <a:blip r:embed="rId6"/>
          <a:srcRect t="30804" r="3" b="19657"/>
          <a:stretch>
            <a:fillRect/>
          </a:stretch>
        </p:blipFill>
        <p:spPr>
          <a:xfrm>
            <a:off x="3183412" y="4072045"/>
            <a:ext cx="3010830" cy="2053861"/>
          </a:xfrm>
          <a:prstGeom prst="rect">
            <a:avLst/>
          </a:prstGeom>
        </p:spPr>
      </p:pic>
      <p:sp>
        <p:nvSpPr>
          <p:cNvPr id="3" name="Content Placeholder 2">
            <a:extLst>
              <a:ext uri="{FF2B5EF4-FFF2-40B4-BE49-F238E27FC236}">
                <a16:creationId xmlns:a16="http://schemas.microsoft.com/office/drawing/2014/main" id="{CA6F4DA0-E675-3D9F-DDCD-581FFC137990}"/>
              </a:ext>
            </a:extLst>
          </p:cNvPr>
          <p:cNvSpPr>
            <a:spLocks noGrp="1"/>
          </p:cNvSpPr>
          <p:nvPr>
            <p:ph idx="1"/>
          </p:nvPr>
        </p:nvSpPr>
        <p:spPr>
          <a:xfrm>
            <a:off x="6596216" y="1288220"/>
            <a:ext cx="5336959" cy="4934275"/>
          </a:xfrm>
        </p:spPr>
        <p:txBody>
          <a:bodyPr vert="horz" lIns="91440" tIns="45720" rIns="91440" bIns="45720" rtlCol="0" anchor="t">
            <a:noAutofit/>
          </a:bodyPr>
          <a:lstStyle/>
          <a:p>
            <a:pPr>
              <a:buFont typeface="Arial"/>
              <a:buChar char="•"/>
            </a:pPr>
            <a:r>
              <a:rPr lang="en-GB">
                <a:solidFill>
                  <a:schemeClr val="accent5">
                    <a:lumMod val="76000"/>
                  </a:schemeClr>
                </a:solidFill>
                <a:latin typeface="Arial"/>
                <a:ea typeface="+mn-lt"/>
                <a:cs typeface="+mn-lt"/>
              </a:rPr>
              <a:t>Repeat orders from customers who trust us</a:t>
            </a:r>
          </a:p>
          <a:p>
            <a:pPr>
              <a:buFont typeface="Arial"/>
              <a:buChar char="•"/>
            </a:pPr>
            <a:r>
              <a:rPr lang="en-GB">
                <a:solidFill>
                  <a:schemeClr val="accent5">
                    <a:lumMod val="76000"/>
                  </a:schemeClr>
                </a:solidFill>
                <a:latin typeface="Arial"/>
                <a:ea typeface="+mn-lt"/>
                <a:cs typeface="+mn-lt"/>
              </a:rPr>
              <a:t>Worldwide shipping</a:t>
            </a:r>
          </a:p>
          <a:p>
            <a:pPr>
              <a:buFont typeface="Arial"/>
              <a:buChar char="•"/>
            </a:pPr>
            <a:r>
              <a:rPr lang="en-GB">
                <a:solidFill>
                  <a:schemeClr val="accent5">
                    <a:lumMod val="76000"/>
                  </a:schemeClr>
                </a:solidFill>
                <a:latin typeface="Arial"/>
                <a:ea typeface="+mn-lt"/>
                <a:cs typeface="+mn-lt"/>
              </a:rPr>
              <a:t>Launch new collections based on trends </a:t>
            </a:r>
            <a:endParaRPr lang="en-GB">
              <a:solidFill>
                <a:schemeClr val="accent5">
                  <a:lumMod val="76000"/>
                </a:schemeClr>
              </a:solidFill>
              <a:latin typeface="Arial"/>
              <a:cs typeface="Arial"/>
            </a:endParaRPr>
          </a:p>
          <a:p>
            <a:pPr>
              <a:buFont typeface="Arial"/>
              <a:buChar char="•"/>
            </a:pPr>
            <a:r>
              <a:rPr lang="en-GB">
                <a:solidFill>
                  <a:schemeClr val="accent5">
                    <a:lumMod val="76000"/>
                  </a:schemeClr>
                </a:solidFill>
                <a:latin typeface="Arial"/>
                <a:ea typeface="+mn-lt"/>
                <a:cs typeface="+mn-lt"/>
              </a:rPr>
              <a:t>Strong supplier relationships</a:t>
            </a:r>
          </a:p>
          <a:p>
            <a:pPr>
              <a:buFont typeface="Arial"/>
              <a:buChar char="•"/>
            </a:pPr>
            <a:r>
              <a:rPr lang="en-GB">
                <a:solidFill>
                  <a:schemeClr val="accent5">
                    <a:lumMod val="76000"/>
                  </a:schemeClr>
                </a:solidFill>
                <a:latin typeface="Arial"/>
                <a:cs typeface="Arial"/>
              </a:rPr>
              <a:t>High Quality Fabrics</a:t>
            </a:r>
          </a:p>
          <a:p>
            <a:pPr>
              <a:buFont typeface="Arial"/>
              <a:buChar char="•"/>
            </a:pPr>
            <a:r>
              <a:rPr lang="en-GB">
                <a:solidFill>
                  <a:schemeClr val="accent5">
                    <a:lumMod val="76000"/>
                  </a:schemeClr>
                </a:solidFill>
                <a:latin typeface="Arial"/>
                <a:cs typeface="Arial"/>
              </a:rPr>
              <a:t>Custom Tailoring Options</a:t>
            </a:r>
          </a:p>
          <a:p>
            <a:pPr>
              <a:buFont typeface="Arial"/>
              <a:buChar char="•"/>
            </a:pPr>
            <a:r>
              <a:rPr lang="en-GB">
                <a:solidFill>
                  <a:schemeClr val="accent5">
                    <a:lumMod val="76000"/>
                  </a:schemeClr>
                </a:solidFill>
                <a:latin typeface="Arial"/>
                <a:cs typeface="Arial"/>
              </a:rPr>
              <a:t>Affordable pricing </a:t>
            </a:r>
          </a:p>
          <a:p>
            <a:pPr>
              <a:buFont typeface="Arial"/>
              <a:buChar char="•"/>
            </a:pPr>
            <a:r>
              <a:rPr lang="en-GB">
                <a:solidFill>
                  <a:schemeClr val="accent5">
                    <a:lumMod val="76000"/>
                  </a:schemeClr>
                </a:solidFill>
                <a:latin typeface="Arial"/>
                <a:cs typeface="Arial"/>
              </a:rPr>
              <a:t>Comfortability </a:t>
            </a:r>
          </a:p>
          <a:p>
            <a:pPr>
              <a:buFont typeface="Arial"/>
              <a:buChar char="•"/>
            </a:pPr>
            <a:r>
              <a:rPr lang="en-GB">
                <a:solidFill>
                  <a:schemeClr val="accent5">
                    <a:lumMod val="76000"/>
                  </a:schemeClr>
                </a:solidFill>
                <a:latin typeface="Arial"/>
                <a:cs typeface="Arial"/>
              </a:rPr>
              <a:t>Any Occassions</a:t>
            </a:r>
          </a:p>
          <a:p>
            <a:pPr>
              <a:buFont typeface="Arial"/>
              <a:buChar char="•"/>
            </a:pPr>
            <a:endParaRPr lang="en-GB" dirty="0"/>
          </a:p>
        </p:txBody>
      </p:sp>
    </p:spTree>
    <p:extLst>
      <p:ext uri="{BB962C8B-B14F-4D97-AF65-F5344CB8AC3E}">
        <p14:creationId xmlns:p14="http://schemas.microsoft.com/office/powerpoint/2010/main" val="1596010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8" name="Picture 57">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4" name="Picture 3" descr="Pin by Aliyya on Modest fashion outfits | Abayas fashion, Islamic fashion, Hijab  fashion">
            <a:extLst>
              <a:ext uri="{FF2B5EF4-FFF2-40B4-BE49-F238E27FC236}">
                <a16:creationId xmlns:a16="http://schemas.microsoft.com/office/drawing/2014/main" id="{25AC968D-894D-E5DB-E198-451DB23A37F4}"/>
              </a:ext>
            </a:extLst>
          </p:cNvPr>
          <p:cNvPicPr>
            <a:picLocks noChangeAspect="1"/>
          </p:cNvPicPr>
          <p:nvPr/>
        </p:nvPicPr>
        <p:blipFill>
          <a:blip r:embed="rId3">
            <a:alphaModFix amt="60000"/>
          </a:blip>
          <a:srcRect t="11282" r="2" b="3075"/>
          <a:stretch>
            <a:fillRect/>
          </a:stretch>
        </p:blipFill>
        <p:spPr>
          <a:xfrm>
            <a:off x="20" y="10"/>
            <a:ext cx="4063768" cy="6857990"/>
          </a:xfrm>
          <a:prstGeom prst="rect">
            <a:avLst/>
          </a:prstGeom>
        </p:spPr>
      </p:pic>
      <p:pic>
        <p:nvPicPr>
          <p:cNvPr id="6" name="Picture 5" descr="Pin by hijabi_mommy on Blue hijab looks | Abayas fashion, Modest fashion  outfits, Abaya fashion">
            <a:extLst>
              <a:ext uri="{FF2B5EF4-FFF2-40B4-BE49-F238E27FC236}">
                <a16:creationId xmlns:a16="http://schemas.microsoft.com/office/drawing/2014/main" id="{78DF2425-5F39-0515-1284-FB2D4A75034B}"/>
              </a:ext>
            </a:extLst>
          </p:cNvPr>
          <p:cNvPicPr>
            <a:picLocks noChangeAspect="1"/>
          </p:cNvPicPr>
          <p:nvPr/>
        </p:nvPicPr>
        <p:blipFill>
          <a:blip r:embed="rId4">
            <a:alphaModFix amt="60000"/>
          </a:blip>
          <a:srcRect r="2056"/>
          <a:stretch>
            <a:fillRect/>
          </a:stretch>
        </p:blipFill>
        <p:spPr>
          <a:xfrm>
            <a:off x="4064424" y="10"/>
            <a:ext cx="4063788" cy="6857990"/>
          </a:xfrm>
          <a:prstGeom prst="rect">
            <a:avLst/>
          </a:prstGeom>
        </p:spPr>
      </p:pic>
      <p:pic>
        <p:nvPicPr>
          <p:cNvPr id="5" name="Picture 4" descr="Modest Abaya Collection Comfortable Casual Abayas for Women">
            <a:extLst>
              <a:ext uri="{FF2B5EF4-FFF2-40B4-BE49-F238E27FC236}">
                <a16:creationId xmlns:a16="http://schemas.microsoft.com/office/drawing/2014/main" id="{9068470F-A449-F235-CAFF-01D520DF3ED2}"/>
              </a:ext>
            </a:extLst>
          </p:cNvPr>
          <p:cNvPicPr>
            <a:picLocks noChangeAspect="1"/>
          </p:cNvPicPr>
          <p:nvPr/>
        </p:nvPicPr>
        <p:blipFill>
          <a:blip r:embed="rId5">
            <a:alphaModFix amt="60000"/>
          </a:blip>
          <a:srcRect r="-2" b="5072"/>
          <a:stretch>
            <a:fillRect/>
          </a:stretch>
        </p:blipFill>
        <p:spPr>
          <a:xfrm>
            <a:off x="8128212" y="10"/>
            <a:ext cx="4063788" cy="6857990"/>
          </a:xfrm>
          <a:prstGeom prst="rect">
            <a:avLst/>
          </a:prstGeom>
        </p:spPr>
      </p:pic>
      <p:sp>
        <p:nvSpPr>
          <p:cNvPr id="2" name="Title 1">
            <a:extLst>
              <a:ext uri="{FF2B5EF4-FFF2-40B4-BE49-F238E27FC236}">
                <a16:creationId xmlns:a16="http://schemas.microsoft.com/office/drawing/2014/main" id="{2F7D1282-C076-1EDF-1BA7-0C499157117B}"/>
              </a:ext>
            </a:extLst>
          </p:cNvPr>
          <p:cNvSpPr>
            <a:spLocks noGrp="1"/>
          </p:cNvSpPr>
          <p:nvPr>
            <p:ph type="title"/>
          </p:nvPr>
        </p:nvSpPr>
        <p:spPr>
          <a:xfrm>
            <a:off x="1185503" y="3512261"/>
            <a:ext cx="9801082" cy="2059633"/>
          </a:xfrm>
        </p:spPr>
        <p:txBody>
          <a:bodyPr vert="horz" lIns="91440" tIns="45720" rIns="91440" bIns="45720" rtlCol="0" anchor="t">
            <a:normAutofit/>
          </a:bodyPr>
          <a:lstStyle/>
          <a:p>
            <a:pPr algn="ctr"/>
            <a:r>
              <a:rPr lang="en-US" sz="5400" b="1" kern="1200">
                <a:solidFill>
                  <a:srgbClr val="FFFFFF"/>
                </a:solidFill>
                <a:latin typeface="+mj-lt"/>
                <a:ea typeface="+mj-ea"/>
                <a:cs typeface="+mj-cs"/>
              </a:rPr>
              <a:t>The End</a:t>
            </a:r>
            <a:endParaRPr lang="en-US" sz="5400" b="1" kern="1200">
              <a:solidFill>
                <a:srgbClr val="FFFFFF"/>
              </a:solidFill>
              <a:latin typeface="+mj-lt"/>
            </a:endParaRPr>
          </a:p>
        </p:txBody>
      </p:sp>
      <p:sp>
        <p:nvSpPr>
          <p:cNvPr id="3" name="Content Placeholder 2">
            <a:extLst>
              <a:ext uri="{FF2B5EF4-FFF2-40B4-BE49-F238E27FC236}">
                <a16:creationId xmlns:a16="http://schemas.microsoft.com/office/drawing/2014/main" id="{980A842A-658B-8C31-3B3B-009E958007BD}"/>
              </a:ext>
            </a:extLst>
          </p:cNvPr>
          <p:cNvSpPr>
            <a:spLocks noGrp="1"/>
          </p:cNvSpPr>
          <p:nvPr>
            <p:ph idx="1"/>
          </p:nvPr>
        </p:nvSpPr>
        <p:spPr>
          <a:xfrm>
            <a:off x="1189799" y="1495508"/>
            <a:ext cx="9812125" cy="1911299"/>
          </a:xfrm>
        </p:spPr>
        <p:txBody>
          <a:bodyPr vert="horz" lIns="91440" tIns="45720" rIns="91440" bIns="45720" rtlCol="0" anchor="b">
            <a:normAutofit/>
          </a:bodyPr>
          <a:lstStyle/>
          <a:p>
            <a:pPr marL="0" indent="0" algn="ctr">
              <a:buNone/>
            </a:pPr>
            <a:r>
              <a:rPr lang="en-US" kern="1200">
                <a:solidFill>
                  <a:srgbClr val="FFFFFF"/>
                </a:solidFill>
                <a:latin typeface="Arial"/>
                <a:cs typeface="Arial"/>
              </a:rPr>
              <a:t>Any Questions ?</a:t>
            </a:r>
          </a:p>
        </p:txBody>
      </p:sp>
    </p:spTree>
    <p:extLst>
      <p:ext uri="{BB962C8B-B14F-4D97-AF65-F5344CB8AC3E}">
        <p14:creationId xmlns:p14="http://schemas.microsoft.com/office/powerpoint/2010/main" val="2878256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7857357-A1DB-9147-706C-7A3CA32945B1}"/>
              </a:ext>
            </a:extLst>
          </p:cNvPr>
          <p:cNvSpPr>
            <a:spLocks noGrp="1"/>
          </p:cNvSpPr>
          <p:nvPr>
            <p:ph type="title"/>
          </p:nvPr>
        </p:nvSpPr>
        <p:spPr>
          <a:xfrm>
            <a:off x="-2212054" y="-659240"/>
            <a:ext cx="10219914" cy="1325563"/>
          </a:xfrm>
        </p:spPr>
        <p:txBody>
          <a:bodyPr anchor="b">
            <a:normAutofit/>
          </a:bodyPr>
          <a:lstStyle/>
          <a:p>
            <a:pPr algn="ctr"/>
            <a:r>
              <a:rPr lang="en-GB" sz="3600">
                <a:solidFill>
                  <a:schemeClr val="tx2"/>
                </a:solidFill>
              </a:rPr>
              <a:t>References</a:t>
            </a: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5"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B7678EF-14E7-F92F-68F5-30E66ECFEC8A}"/>
              </a:ext>
            </a:extLst>
          </p:cNvPr>
          <p:cNvSpPr>
            <a:spLocks noGrp="1"/>
          </p:cNvSpPr>
          <p:nvPr>
            <p:ph idx="1"/>
          </p:nvPr>
        </p:nvSpPr>
        <p:spPr>
          <a:xfrm>
            <a:off x="169915" y="659265"/>
            <a:ext cx="12033687" cy="5634649"/>
          </a:xfrm>
        </p:spPr>
        <p:txBody>
          <a:bodyPr vert="horz" lIns="91440" tIns="45720" rIns="91440" bIns="45720" rtlCol="0" anchor="t">
            <a:noAutofit/>
          </a:bodyPr>
          <a:lstStyle/>
          <a:p>
            <a:pPr marL="342900" indent="-342900">
              <a:buAutoNum type="arabicParenR"/>
            </a:pPr>
            <a:r>
              <a:rPr lang="en-GB" sz="1600">
                <a:latin typeface="Arial"/>
                <a:ea typeface="Noto Sans"/>
                <a:cs typeface="Arial"/>
              </a:rPr>
              <a:t>CIPD. (2025). Swot Analysis. [Online]. CIPD. Last Updated: 2025. Available at: </a:t>
            </a:r>
            <a:r>
              <a:rPr lang="en-GB" sz="1600" dirty="0">
                <a:latin typeface="Arial"/>
                <a:ea typeface="Noto Sans"/>
                <a:cs typeface="Arial"/>
              </a:rPr>
              <a:t>https://www.cipd.org/uk/knowledge/factsheets/swot-</a:t>
            </a:r>
            <a:r>
              <a:rPr lang="en-GB" sz="1600">
                <a:latin typeface="Arial"/>
                <a:ea typeface="Noto Sans"/>
                <a:cs typeface="Arial"/>
              </a:rPr>
              <a:t>analysis-factsheet/ [Accessed 24 November 2025].</a:t>
            </a:r>
            <a:endParaRPr lang="en-US" sz="1600">
              <a:latin typeface="Arial"/>
              <a:ea typeface="Noto Sans"/>
              <a:cs typeface="Arial"/>
            </a:endParaRPr>
          </a:p>
          <a:p>
            <a:pPr marL="342900" indent="-342900">
              <a:buAutoNum type="arabicParenR"/>
            </a:pPr>
            <a:r>
              <a:rPr lang="en-GB" sz="1600">
                <a:latin typeface="Arial"/>
                <a:ea typeface="Noto Sans"/>
                <a:cs typeface="Arial"/>
              </a:rPr>
              <a:t>Oxford College. (2016). What is A Pestel Analysis. [Online]. Oxford College O Marketing. Last Updated: October 2023. Available at: </a:t>
            </a:r>
            <a:r>
              <a:rPr lang="en-GB" sz="1600" dirty="0">
                <a:latin typeface="Arial"/>
                <a:ea typeface="Noto Sans"/>
                <a:cs typeface="Arial"/>
              </a:rPr>
              <a:t>https://blog.oxfordcollegeofmarketing.com/2016/06/30/pestel-analysis/ </a:t>
            </a:r>
            <a:r>
              <a:rPr lang="en-GB" sz="1600">
                <a:latin typeface="Arial"/>
                <a:ea typeface="Noto Sans"/>
                <a:cs typeface="Arial"/>
              </a:rPr>
              <a:t>[Accessed 24 November 2025].</a:t>
            </a:r>
            <a:endParaRPr lang="en-GB" sz="1600" dirty="0">
              <a:latin typeface="Arial"/>
              <a:ea typeface="Noto Sans"/>
              <a:cs typeface="Arial"/>
            </a:endParaRPr>
          </a:p>
          <a:p>
            <a:pPr marL="342900" indent="-342900">
              <a:buAutoNum type="arabicParenR"/>
            </a:pPr>
            <a:r>
              <a:rPr lang="en-GB" sz="1500">
                <a:latin typeface="Noto Sans"/>
                <a:ea typeface="Noto Sans"/>
                <a:cs typeface="Noto Sans"/>
              </a:rPr>
              <a:t>Rachel Swain. (2025). </a:t>
            </a:r>
            <a:r>
              <a:rPr lang="en-GB" sz="1500" i="1">
                <a:latin typeface="Noto Sans"/>
                <a:ea typeface="Noto Sans"/>
                <a:cs typeface="Noto Sans"/>
              </a:rPr>
              <a:t>How to start a business</a:t>
            </a:r>
            <a:r>
              <a:rPr lang="en-GB" sz="1500">
                <a:latin typeface="Noto Sans"/>
                <a:ea typeface="Noto Sans"/>
                <a:cs typeface="Noto Sans"/>
              </a:rPr>
              <a:t>. [Online]. Prospects. Last Updated: 2025. Available at: https://www.prospects.ac.uk/jobs-and-work-experience/self-employment/how-to-start-a-business/ [Accessed 23 November 2025].</a:t>
            </a:r>
            <a:endParaRPr lang="en-GB" sz="1600" dirty="0">
              <a:latin typeface="Arial"/>
              <a:ea typeface="Noto Sans"/>
              <a:cs typeface="Arial"/>
            </a:endParaRPr>
          </a:p>
          <a:p>
            <a:pPr marL="342900" indent="-342900">
              <a:buAutoNum type="arabicParenR"/>
            </a:pPr>
            <a:r>
              <a:rPr lang="en-GB" sz="1500">
                <a:latin typeface="Noto Sans"/>
                <a:ea typeface="Noto Sans"/>
                <a:cs typeface="Noto Sans"/>
              </a:rPr>
              <a:t>Rami Ali. (2025). How to Create a Financial Plan for Your Small Business. </a:t>
            </a:r>
            <a:r>
              <a:rPr lang="en-GB" sz="1500" i="1">
                <a:latin typeface="Noto Sans"/>
                <a:ea typeface="Noto Sans"/>
                <a:cs typeface="Noto Sans"/>
              </a:rPr>
              <a:t>Oracle NetSuite</a:t>
            </a:r>
            <a:r>
              <a:rPr lang="en-GB" sz="1500">
                <a:latin typeface="Noto Sans"/>
                <a:ea typeface="Noto Sans"/>
                <a:cs typeface="Noto Sans"/>
              </a:rPr>
              <a:t>. o(0), p.0. [Online]. Available at: https://www.netsuite.co.uk/portal/uk/resource/articles/financial-management/small-business-financial [Accessed 21 November 2025].</a:t>
            </a:r>
            <a:endParaRPr lang="en-GB" sz="1600" dirty="0">
              <a:latin typeface="Arial"/>
              <a:ea typeface="Noto Sans"/>
              <a:cs typeface="Arial"/>
            </a:endParaRPr>
          </a:p>
          <a:p>
            <a:pPr marL="0" indent="0">
              <a:buNone/>
            </a:pPr>
            <a:r>
              <a:rPr lang="en-GB" sz="1600">
                <a:latin typeface="Arial"/>
                <a:ea typeface="Noto Sans"/>
                <a:cs typeface="Arial"/>
              </a:rPr>
              <a:t>5) Alexandra Twin. (2025). Understanding Marketing in Business: Key Strategies and Types. Investopedia. </a:t>
            </a:r>
            <a:r>
              <a:rPr lang="en-GB" sz="1600" dirty="0">
                <a:latin typeface="Arial"/>
                <a:ea typeface="Noto Sans"/>
                <a:cs typeface="Arial"/>
              </a:rPr>
              <a:t>1(1), p.1. [Online]. </a:t>
            </a:r>
            <a:r>
              <a:rPr lang="en-GB" sz="1600">
                <a:latin typeface="Arial"/>
                <a:ea typeface="Noto Sans"/>
                <a:cs typeface="Arial"/>
              </a:rPr>
              <a:t>Available at: https://www.investopedia.com/terms/m/marketing.asp [Accessed 22 November 2025].</a:t>
            </a:r>
          </a:p>
          <a:p>
            <a:pPr marL="0" indent="0">
              <a:buNone/>
            </a:pPr>
            <a:r>
              <a:rPr lang="en-GB" sz="1600">
                <a:latin typeface="Arial"/>
                <a:ea typeface="Noto Sans"/>
                <a:cs typeface="Arial"/>
              </a:rPr>
              <a:t>6) </a:t>
            </a:r>
            <a:r>
              <a:rPr lang="en-GB" sz="1500">
                <a:latin typeface="Noto Sans"/>
                <a:ea typeface="Noto Sans"/>
                <a:cs typeface="Noto Sans"/>
              </a:rPr>
              <a:t>Admin. (2025). How to Start and Grow an Abaya Business Online: A Step-by-Step Guide. </a:t>
            </a:r>
            <a:r>
              <a:rPr lang="en-GB" sz="1500" i="1">
                <a:latin typeface="Noto Sans"/>
                <a:ea typeface="Noto Sans"/>
                <a:cs typeface="Noto Sans"/>
              </a:rPr>
              <a:t>Riwaya</a:t>
            </a:r>
            <a:r>
              <a:rPr lang="en-GB" sz="1500">
                <a:latin typeface="Noto Sans"/>
                <a:ea typeface="Noto Sans"/>
                <a:cs typeface="Noto Sans"/>
              </a:rPr>
              <a:t>. 0(0), p.0. [Online]. Available at: https://riwaya.co.uk/riwaya-blog/how-to-start-abaya-brand/ [Accessed 20 November 2025].</a:t>
            </a:r>
          </a:p>
          <a:p>
            <a:pPr marL="0" indent="0">
              <a:buNone/>
            </a:pPr>
            <a:r>
              <a:rPr lang="en-GB" sz="1500" dirty="0">
                <a:latin typeface="Noto Sans"/>
                <a:ea typeface="Noto Sans"/>
                <a:cs typeface="Noto Sans"/>
              </a:rPr>
              <a:t>7) Lucy Nixon. (2025). How to start a business: a 10 step guide to success. </a:t>
            </a:r>
            <a:r>
              <a:rPr lang="en-GB" sz="1500" i="1" dirty="0">
                <a:latin typeface="Noto Sans"/>
                <a:ea typeface="Noto Sans"/>
                <a:cs typeface="Noto Sans"/>
              </a:rPr>
              <a:t>Startups</a:t>
            </a:r>
            <a:r>
              <a:rPr lang="en-GB" sz="1500" dirty="0">
                <a:latin typeface="Noto Sans"/>
                <a:ea typeface="Noto Sans"/>
                <a:cs typeface="Noto Sans"/>
              </a:rPr>
              <a:t>. 0(0), p.0. [Online]. Available at: https://startups.co.uk/guides/how-to-start-a-business/ [Accessed 19 November 2025].</a:t>
            </a:r>
          </a:p>
          <a:p>
            <a:pPr marL="0" indent="0">
              <a:buNone/>
            </a:pPr>
            <a:r>
              <a:rPr lang="en-GB" sz="1500">
                <a:latin typeface="Noto Sans"/>
                <a:ea typeface="Noto Sans"/>
                <a:cs typeface="Noto Sans"/>
              </a:rPr>
              <a:t>8) Gillian Perkins. (2024). </a:t>
            </a:r>
            <a:r>
              <a:rPr lang="en-GB" sz="1500" i="1">
                <a:latin typeface="Noto Sans"/>
                <a:ea typeface="Noto Sans"/>
                <a:cs typeface="Noto Sans"/>
              </a:rPr>
              <a:t>The Ultimate Guide to Marketing Your Small Business [2024]</a:t>
            </a:r>
            <a:r>
              <a:rPr lang="en-GB" sz="1500">
                <a:latin typeface="Noto Sans"/>
                <a:ea typeface="Noto Sans"/>
                <a:cs typeface="Noto Sans"/>
              </a:rPr>
              <a:t>. [Online]. Youtube. Last Updated: 2024. Available at: https://www.youtube.com/watch?v=a3Vz1gsrm40 [Accessed 18 November 2025].</a:t>
            </a:r>
          </a:p>
          <a:p>
            <a:pPr marL="0" indent="0">
              <a:buNone/>
            </a:pPr>
            <a:r>
              <a:rPr lang="en-GB" sz="1500">
                <a:latin typeface="Noto Sans"/>
                <a:ea typeface="Noto Sans"/>
                <a:cs typeface="Noto Sans"/>
              </a:rPr>
              <a:t>9) Business wales. (2025). </a:t>
            </a:r>
            <a:r>
              <a:rPr lang="en-GB" sz="1500" i="1">
                <a:latin typeface="Noto Sans"/>
                <a:ea typeface="Noto Sans"/>
                <a:cs typeface="Noto Sans"/>
              </a:rPr>
              <a:t>Finding Finance</a:t>
            </a:r>
            <a:r>
              <a:rPr lang="en-GB" sz="1500">
                <a:latin typeface="Noto Sans"/>
                <a:ea typeface="Noto Sans"/>
                <a:cs typeface="Noto Sans"/>
              </a:rPr>
              <a:t>. [Online]. Business wales. Last Updated: 2025. Available at: https://businesswales.gov.wales/businessfinance/ [Accessed 24 November 2025].</a:t>
            </a:r>
          </a:p>
          <a:p>
            <a:pPr marL="0" indent="0">
              <a:buNone/>
            </a:pPr>
            <a:r>
              <a:rPr lang="en-GB" sz="1500">
                <a:latin typeface="Noto Sans"/>
                <a:ea typeface="Noto Sans"/>
                <a:cs typeface="Noto Sans"/>
              </a:rPr>
              <a:t>10) Rob moss. (2025). Prioritising performance management: Strategies for success (webinar). </a:t>
            </a:r>
            <a:r>
              <a:rPr lang="en-GB" sz="1500" i="1">
                <a:latin typeface="Noto Sans"/>
                <a:ea typeface="Noto Sans"/>
                <a:cs typeface="Noto Sans"/>
              </a:rPr>
              <a:t>Prioritising performance management: Strategies for success (webinar)</a:t>
            </a:r>
            <a:r>
              <a:rPr lang="en-GB" sz="1500">
                <a:latin typeface="Noto Sans"/>
                <a:ea typeface="Noto Sans"/>
                <a:cs typeface="Noto Sans"/>
              </a:rPr>
              <a:t>. 0(0), p.0. [Online]. Available at: https://www.personneltoday.com/hr/prioritising-performance-management-strategies-for-success-webinar [Accessed 24 November 2025].</a:t>
            </a:r>
            <a:endParaRPr lang="en-GB" sz="1500" dirty="0">
              <a:latin typeface="Noto Sans"/>
              <a:ea typeface="Noto Sans"/>
              <a:cs typeface="Noto Sans"/>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77375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Purpose of Presentation?</vt:lpstr>
      <vt:lpstr>PowerPoint Presentation</vt:lpstr>
      <vt:lpstr>Marketing </vt:lpstr>
      <vt:lpstr>SWOT  Theory </vt:lpstr>
      <vt:lpstr>Pestle Theory </vt:lpstr>
      <vt:lpstr>Financial Overview</vt:lpstr>
      <vt:lpstr>Why you should invest in my business idea?</vt:lpstr>
      <vt:lpstr>The End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748</cp:revision>
  <dcterms:created xsi:type="dcterms:W3CDTF">2025-11-18T19:22:35Z</dcterms:created>
  <dcterms:modified xsi:type="dcterms:W3CDTF">2025-11-24T21:31:57Z</dcterms:modified>
</cp:coreProperties>
</file>