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21386800" cy="30279975"/>
  <p:notesSz cx="6797675" cy="9928225"/>
  <p:defaultTextStyle>
    <a:defPPr>
      <a:defRPr lang="en-US"/>
    </a:defPPr>
    <a:lvl1pPr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1pPr>
    <a:lvl2pPr marL="1474788" indent="-1017588"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2pPr>
    <a:lvl3pPr marL="2951163" indent="-2036763"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3pPr>
    <a:lvl4pPr marL="4427538" indent="-3055938"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4pPr>
    <a:lvl5pPr marL="5903913" indent="-4075113"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5pPr>
    <a:lvl6pPr marL="2286000" algn="l" defTabSz="914400" rtl="0" eaLnBrk="1" latinLnBrk="0" hangingPunct="1">
      <a:defRPr sz="5800" kern="1200">
        <a:solidFill>
          <a:schemeClr val="tx1"/>
        </a:solidFill>
        <a:latin typeface="Arial" panose="020B0604020202020204" pitchFamily="34" charset="0"/>
        <a:ea typeface="+mn-ea"/>
        <a:cs typeface="+mn-cs"/>
      </a:defRPr>
    </a:lvl6pPr>
    <a:lvl7pPr marL="2743200" algn="l" defTabSz="914400" rtl="0" eaLnBrk="1" latinLnBrk="0" hangingPunct="1">
      <a:defRPr sz="5800" kern="1200">
        <a:solidFill>
          <a:schemeClr val="tx1"/>
        </a:solidFill>
        <a:latin typeface="Arial" panose="020B0604020202020204" pitchFamily="34" charset="0"/>
        <a:ea typeface="+mn-ea"/>
        <a:cs typeface="+mn-cs"/>
      </a:defRPr>
    </a:lvl7pPr>
    <a:lvl8pPr marL="3200400" algn="l" defTabSz="914400" rtl="0" eaLnBrk="1" latinLnBrk="0" hangingPunct="1">
      <a:defRPr sz="5800" kern="1200">
        <a:solidFill>
          <a:schemeClr val="tx1"/>
        </a:solidFill>
        <a:latin typeface="Arial" panose="020B0604020202020204" pitchFamily="34" charset="0"/>
        <a:ea typeface="+mn-ea"/>
        <a:cs typeface="+mn-cs"/>
      </a:defRPr>
    </a:lvl8pPr>
    <a:lvl9pPr marL="3657600" algn="l" defTabSz="914400" rtl="0" eaLnBrk="1" latinLnBrk="0" hangingPunct="1">
      <a:defRPr sz="58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9537">
          <p15:clr>
            <a:srgbClr val="A4A3A4"/>
          </p15:clr>
        </p15:guide>
        <p15:guide id="2" pos="67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EEC35-6144-47FD-9925-3D582F44169D}" v="22" dt="2021-11-23T12:28:02.793"/>
    <p1510:client id="{80C3F62A-020F-4979-BCD4-DF5EC766BD0F}" v="31" dt="2021-11-22T13:11:15.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98698" autoAdjust="0"/>
  </p:normalViewPr>
  <p:slideViewPr>
    <p:cSldViewPr>
      <p:cViewPr>
        <p:scale>
          <a:sx n="50" d="100"/>
          <a:sy n="50" d="100"/>
        </p:scale>
        <p:origin x="2070" y="36"/>
      </p:cViewPr>
      <p:guideLst>
        <p:guide orient="horz" pos="9537"/>
        <p:guide pos="6736"/>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ar Aleksandrov Nedelchev" userId="8b921ee0-93d2-40bb-876d-c78688e92d22" providerId="ADAL" clId="{0BCEEC35-6144-47FD-9925-3D582F44169D}"/>
    <pc:docChg chg="modSld">
      <pc:chgData name="Aleksandar Aleksandrov Nedelchev" userId="8b921ee0-93d2-40bb-876d-c78688e92d22" providerId="ADAL" clId="{0BCEEC35-6144-47FD-9925-3D582F44169D}" dt="2021-11-23T12:28:38.822" v="173" actId="688"/>
      <pc:docMkLst>
        <pc:docMk/>
      </pc:docMkLst>
      <pc:sldChg chg="addSp modSp mod">
        <pc:chgData name="Aleksandar Aleksandrov Nedelchev" userId="8b921ee0-93d2-40bb-876d-c78688e92d22" providerId="ADAL" clId="{0BCEEC35-6144-47FD-9925-3D582F44169D}" dt="2021-11-23T12:28:38.822" v="173" actId="688"/>
        <pc:sldMkLst>
          <pc:docMk/>
          <pc:sldMk cId="0" sldId="256"/>
        </pc:sldMkLst>
        <pc:spChg chg="add mod">
          <ac:chgData name="Aleksandar Aleksandrov Nedelchev" userId="8b921ee0-93d2-40bb-876d-c78688e92d22" providerId="ADAL" clId="{0BCEEC35-6144-47FD-9925-3D582F44169D}" dt="2021-11-23T12:28:38.822" v="173" actId="688"/>
          <ac:spMkLst>
            <pc:docMk/>
            <pc:sldMk cId="0" sldId="256"/>
            <ac:spMk id="2" creationId="{A97600CF-5107-43ED-B0E9-D96DF59E2AA7}"/>
          </ac:spMkLst>
        </pc:spChg>
        <pc:spChg chg="mod">
          <ac:chgData name="Aleksandar Aleksandrov Nedelchev" userId="8b921ee0-93d2-40bb-876d-c78688e92d22" providerId="ADAL" clId="{0BCEEC35-6144-47FD-9925-3D582F44169D}" dt="2021-11-23T10:20:24.417" v="2" actId="1076"/>
          <ac:spMkLst>
            <pc:docMk/>
            <pc:sldMk cId="0" sldId="256"/>
            <ac:spMk id="11" creationId="{69A62C68-28E2-416F-A60F-139ABB0DB588}"/>
          </ac:spMkLst>
        </pc:spChg>
        <pc:spChg chg="mod">
          <ac:chgData name="Aleksandar Aleksandrov Nedelchev" userId="8b921ee0-93d2-40bb-876d-c78688e92d22" providerId="ADAL" clId="{0BCEEC35-6144-47FD-9925-3D582F44169D}" dt="2021-11-23T10:25:30.334" v="97" actId="1036"/>
          <ac:spMkLst>
            <pc:docMk/>
            <pc:sldMk cId="0" sldId="256"/>
            <ac:spMk id="17" creationId="{A08C08DF-3697-4C86-8067-3D55B6421095}"/>
          </ac:spMkLst>
        </pc:spChg>
        <pc:spChg chg="add mod">
          <ac:chgData name="Aleksandar Aleksandrov Nedelchev" userId="8b921ee0-93d2-40bb-876d-c78688e92d22" providerId="ADAL" clId="{0BCEEC35-6144-47FD-9925-3D582F44169D}" dt="2021-11-23T10:26:02.359" v="139" actId="1076"/>
          <ac:spMkLst>
            <pc:docMk/>
            <pc:sldMk cId="0" sldId="256"/>
            <ac:spMk id="22" creationId="{79AFFEFD-832A-4730-A206-43023EC62C82}"/>
          </ac:spMkLst>
        </pc:spChg>
        <pc:spChg chg="mod">
          <ac:chgData name="Aleksandar Aleksandrov Nedelchev" userId="8b921ee0-93d2-40bb-876d-c78688e92d22" providerId="ADAL" clId="{0BCEEC35-6144-47FD-9925-3D582F44169D}" dt="2021-11-23T10:25:32.631" v="104" actId="1036"/>
          <ac:spMkLst>
            <pc:docMk/>
            <pc:sldMk cId="0" sldId="256"/>
            <ac:spMk id="27" creationId="{2C0D6281-3502-42DF-93AB-3599CE2D162D}"/>
          </ac:spMkLst>
        </pc:spChg>
        <pc:spChg chg="mod">
          <ac:chgData name="Aleksandar Aleksandrov Nedelchev" userId="8b921ee0-93d2-40bb-876d-c78688e92d22" providerId="ADAL" clId="{0BCEEC35-6144-47FD-9925-3D582F44169D}" dt="2021-11-23T10:22:57.966" v="31" actId="1076"/>
          <ac:spMkLst>
            <pc:docMk/>
            <pc:sldMk cId="0" sldId="256"/>
            <ac:spMk id="28" creationId="{0A1EF095-6568-46AE-B072-736DE5978449}"/>
          </ac:spMkLst>
        </pc:spChg>
        <pc:spChg chg="mod">
          <ac:chgData name="Aleksandar Aleksandrov Nedelchev" userId="8b921ee0-93d2-40bb-876d-c78688e92d22" providerId="ADAL" clId="{0BCEEC35-6144-47FD-9925-3D582F44169D}" dt="2021-11-23T10:22:31.080" v="26" actId="1036"/>
          <ac:spMkLst>
            <pc:docMk/>
            <pc:sldMk cId="0" sldId="256"/>
            <ac:spMk id="34" creationId="{6A1FF8EB-5D57-4469-9CAA-68A705CE3412}"/>
          </ac:spMkLst>
        </pc:spChg>
        <pc:spChg chg="mod">
          <ac:chgData name="Aleksandar Aleksandrov Nedelchev" userId="8b921ee0-93d2-40bb-876d-c78688e92d22" providerId="ADAL" clId="{0BCEEC35-6144-47FD-9925-3D582F44169D}" dt="2021-11-23T10:20:21.287" v="1" actId="6549"/>
          <ac:spMkLst>
            <pc:docMk/>
            <pc:sldMk cId="0" sldId="256"/>
            <ac:spMk id="2052" creationId="{5A51CA5C-7C7A-4634-82E0-BEC9FA4ABE65}"/>
          </ac:spMkLst>
        </pc:spChg>
        <pc:spChg chg="mod">
          <ac:chgData name="Aleksandar Aleksandrov Nedelchev" userId="8b921ee0-93d2-40bb-876d-c78688e92d22" providerId="ADAL" clId="{0BCEEC35-6144-47FD-9925-3D582F44169D}" dt="2021-11-23T10:25:16.418" v="84" actId="1035"/>
          <ac:spMkLst>
            <pc:docMk/>
            <pc:sldMk cId="0" sldId="256"/>
            <ac:spMk id="2054" creationId="{A4EFE9B9-5DA5-49C6-8F2D-63F1F5187D9C}"/>
          </ac:spMkLst>
        </pc:spChg>
        <pc:spChg chg="mod">
          <ac:chgData name="Aleksandar Aleksandrov Nedelchev" userId="8b921ee0-93d2-40bb-876d-c78688e92d22" providerId="ADAL" clId="{0BCEEC35-6144-47FD-9925-3D582F44169D}" dt="2021-11-23T10:25:19.188" v="85" actId="403"/>
          <ac:spMkLst>
            <pc:docMk/>
            <pc:sldMk cId="0" sldId="256"/>
            <ac:spMk id="2058" creationId="{94A7506B-9534-42D9-91FD-15552DBBB6F0}"/>
          </ac:spMkLst>
        </pc:spChg>
        <pc:picChg chg="add mod">
          <ac:chgData name="Aleksandar Aleksandrov Nedelchev" userId="8b921ee0-93d2-40bb-876d-c78688e92d22" providerId="ADAL" clId="{0BCEEC35-6144-47FD-9925-3D582F44169D}" dt="2021-11-23T10:25:53.660" v="134" actId="1076"/>
          <ac:picMkLst>
            <pc:docMk/>
            <pc:sldMk cId="0" sldId="256"/>
            <ac:picMk id="14" creationId="{EC97D74A-4043-4BC6-BEC0-E901A5C05A49}"/>
          </ac:picMkLst>
        </pc:picChg>
        <pc:picChg chg="add mod">
          <ac:chgData name="Aleksandar Aleksandrov Nedelchev" userId="8b921ee0-93d2-40bb-876d-c78688e92d22" providerId="ADAL" clId="{0BCEEC35-6144-47FD-9925-3D582F44169D}" dt="2021-11-23T10:25:56.591" v="138" actId="1038"/>
          <ac:picMkLst>
            <pc:docMk/>
            <pc:sldMk cId="0" sldId="256"/>
            <ac:picMk id="15" creationId="{D0B7C99C-5BB0-42FC-9CAB-0A159F2954A9}"/>
          </ac:picMkLst>
        </pc:picChg>
        <pc:picChg chg="add mod">
          <ac:chgData name="Aleksandar Aleksandrov Nedelchev" userId="8b921ee0-93d2-40bb-876d-c78688e92d22" providerId="ADAL" clId="{0BCEEC35-6144-47FD-9925-3D582F44169D}" dt="2021-11-23T10:25:56.005" v="137" actId="1038"/>
          <ac:picMkLst>
            <pc:docMk/>
            <pc:sldMk cId="0" sldId="256"/>
            <ac:picMk id="16" creationId="{A95A3B8B-71A8-4BB7-B192-29C4708AB122}"/>
          </ac:picMkLst>
        </pc:picChg>
        <pc:picChg chg="mod">
          <ac:chgData name="Aleksandar Aleksandrov Nedelchev" userId="8b921ee0-93d2-40bb-876d-c78688e92d22" providerId="ADAL" clId="{0BCEEC35-6144-47FD-9925-3D582F44169D}" dt="2021-11-23T10:22:52.096" v="29" actId="1076"/>
          <ac:picMkLst>
            <pc:docMk/>
            <pc:sldMk cId="0" sldId="256"/>
            <ac:picMk id="18" creationId="{A485D886-E1FA-48E0-8B5F-EBEB28063E38}"/>
          </ac:picMkLst>
        </pc:picChg>
        <pc:picChg chg="mod">
          <ac:chgData name="Aleksandar Aleksandrov Nedelchev" userId="8b921ee0-93d2-40bb-876d-c78688e92d22" providerId="ADAL" clId="{0BCEEC35-6144-47FD-9925-3D582F44169D}" dt="2021-11-23T10:20:28.021" v="3" actId="1076"/>
          <ac:picMkLst>
            <pc:docMk/>
            <pc:sldMk cId="0" sldId="256"/>
            <ac:picMk id="19" creationId="{C5DD665E-BF99-484F-AAE3-05E94E32C964}"/>
          </ac:picMkLst>
        </pc:picChg>
        <pc:picChg chg="add mod">
          <ac:chgData name="Aleksandar Aleksandrov Nedelchev" userId="8b921ee0-93d2-40bb-876d-c78688e92d22" providerId="ADAL" clId="{0BCEEC35-6144-47FD-9925-3D582F44169D}" dt="2021-11-23T10:25:55.576" v="136" actId="1038"/>
          <ac:picMkLst>
            <pc:docMk/>
            <pc:sldMk cId="0" sldId="256"/>
            <ac:picMk id="20" creationId="{709BEC4C-35EE-447D-AD85-884C4B7C5C01}"/>
          </ac:picMkLst>
        </pc:picChg>
        <pc:picChg chg="add mod">
          <ac:chgData name="Aleksandar Aleksandrov Nedelchev" userId="8b921ee0-93d2-40bb-876d-c78688e92d22" providerId="ADAL" clId="{0BCEEC35-6144-47FD-9925-3D582F44169D}" dt="2021-11-23T10:25:42.872" v="113" actId="1038"/>
          <ac:picMkLst>
            <pc:docMk/>
            <pc:sldMk cId="0" sldId="256"/>
            <ac:picMk id="21" creationId="{0DB64E18-C8B5-4B17-99AD-F9B5E3667705}"/>
          </ac:picMkLst>
        </pc:picChg>
      </pc:sldChg>
    </pc:docChg>
  </pc:docChgLst>
  <pc:docChgLst>
    <pc:chgData name="Aleksandar Aleksandrov Nedelchev" userId="8b921ee0-93d2-40bb-876d-c78688e92d22" providerId="ADAL" clId="{80C3F62A-020F-4979-BCD4-DF5EC766BD0F}"/>
    <pc:docChg chg="undo redo custSel modSld">
      <pc:chgData name="Aleksandar Aleksandrov Nedelchev" userId="8b921ee0-93d2-40bb-876d-c78688e92d22" providerId="ADAL" clId="{80C3F62A-020F-4979-BCD4-DF5EC766BD0F}" dt="2021-11-22T13:35:27.274" v="695" actId="123"/>
      <pc:docMkLst>
        <pc:docMk/>
      </pc:docMkLst>
      <pc:sldChg chg="addSp delSp modSp mod">
        <pc:chgData name="Aleksandar Aleksandrov Nedelchev" userId="8b921ee0-93d2-40bb-876d-c78688e92d22" providerId="ADAL" clId="{80C3F62A-020F-4979-BCD4-DF5EC766BD0F}" dt="2021-11-22T13:35:27.274" v="695" actId="123"/>
        <pc:sldMkLst>
          <pc:docMk/>
          <pc:sldMk cId="0" sldId="256"/>
        </pc:sldMkLst>
        <pc:spChg chg="del mod">
          <ac:chgData name="Aleksandar Aleksandrov Nedelchev" userId="8b921ee0-93d2-40bb-876d-c78688e92d22" providerId="ADAL" clId="{80C3F62A-020F-4979-BCD4-DF5EC766BD0F}" dt="2021-11-22T12:40:32.132" v="240" actId="478"/>
          <ac:spMkLst>
            <pc:docMk/>
            <pc:sldMk cId="0" sldId="256"/>
            <ac:spMk id="2" creationId="{848E87E4-056A-49DD-BCA9-B03DFDE2986D}"/>
          </ac:spMkLst>
        </pc:spChg>
        <pc:spChg chg="mod">
          <ac:chgData name="Aleksandar Aleksandrov Nedelchev" userId="8b921ee0-93d2-40bb-876d-c78688e92d22" providerId="ADAL" clId="{80C3F62A-020F-4979-BCD4-DF5EC766BD0F}" dt="2021-11-22T13:34:43.306" v="687" actId="14100"/>
          <ac:spMkLst>
            <pc:docMk/>
            <pc:sldMk cId="0" sldId="256"/>
            <ac:spMk id="11" creationId="{69A62C68-28E2-416F-A60F-139ABB0DB588}"/>
          </ac:spMkLst>
        </pc:spChg>
        <pc:spChg chg="mod">
          <ac:chgData name="Aleksandar Aleksandrov Nedelchev" userId="8b921ee0-93d2-40bb-876d-c78688e92d22" providerId="ADAL" clId="{80C3F62A-020F-4979-BCD4-DF5EC766BD0F}" dt="2021-11-22T13:35:16.403" v="692" actId="123"/>
          <ac:spMkLst>
            <pc:docMk/>
            <pc:sldMk cId="0" sldId="256"/>
            <ac:spMk id="17" creationId="{A08C08DF-3697-4C86-8067-3D55B6421095}"/>
          </ac:spMkLst>
        </pc:spChg>
        <pc:spChg chg="del mod">
          <ac:chgData name="Aleksandar Aleksandrov Nedelchev" userId="8b921ee0-93d2-40bb-876d-c78688e92d22" providerId="ADAL" clId="{80C3F62A-020F-4979-BCD4-DF5EC766BD0F}" dt="2021-11-22T12:40:12.263" v="238" actId="478"/>
          <ac:spMkLst>
            <pc:docMk/>
            <pc:sldMk cId="0" sldId="256"/>
            <ac:spMk id="25" creationId="{B681959E-4114-4CD8-91D0-42B436A62D50}"/>
          </ac:spMkLst>
        </pc:spChg>
        <pc:spChg chg="mod">
          <ac:chgData name="Aleksandar Aleksandrov Nedelchev" userId="8b921ee0-93d2-40bb-876d-c78688e92d22" providerId="ADAL" clId="{80C3F62A-020F-4979-BCD4-DF5EC766BD0F}" dt="2021-11-22T13:35:20.693" v="694" actId="123"/>
          <ac:spMkLst>
            <pc:docMk/>
            <pc:sldMk cId="0" sldId="256"/>
            <ac:spMk id="27" creationId="{2C0D6281-3502-42DF-93AB-3599CE2D162D}"/>
          </ac:spMkLst>
        </pc:spChg>
        <pc:spChg chg="mod">
          <ac:chgData name="Aleksandar Aleksandrov Nedelchev" userId="8b921ee0-93d2-40bb-876d-c78688e92d22" providerId="ADAL" clId="{80C3F62A-020F-4979-BCD4-DF5EC766BD0F}" dt="2021-11-22T13:34:29.571" v="684" actId="27107"/>
          <ac:spMkLst>
            <pc:docMk/>
            <pc:sldMk cId="0" sldId="256"/>
            <ac:spMk id="28" creationId="{0A1EF095-6568-46AE-B072-736DE5978449}"/>
          </ac:spMkLst>
        </pc:spChg>
        <pc:spChg chg="mod">
          <ac:chgData name="Aleksandar Aleksandrov Nedelchev" userId="8b921ee0-93d2-40bb-876d-c78688e92d22" providerId="ADAL" clId="{80C3F62A-020F-4979-BCD4-DF5EC766BD0F}" dt="2021-11-22T13:35:27.274" v="695" actId="123"/>
          <ac:spMkLst>
            <pc:docMk/>
            <pc:sldMk cId="0" sldId="256"/>
            <ac:spMk id="34" creationId="{6A1FF8EB-5D57-4469-9CAA-68A705CE3412}"/>
          </ac:spMkLst>
        </pc:spChg>
        <pc:spChg chg="mod">
          <ac:chgData name="Aleksandar Aleksandrov Nedelchev" userId="8b921ee0-93d2-40bb-876d-c78688e92d22" providerId="ADAL" clId="{80C3F62A-020F-4979-BCD4-DF5EC766BD0F}" dt="2021-11-22T13:01:39.674" v="486" actId="1076"/>
          <ac:spMkLst>
            <pc:docMk/>
            <pc:sldMk cId="0" sldId="256"/>
            <ac:spMk id="2054" creationId="{A4EFE9B9-5DA5-49C6-8F2D-63F1F5187D9C}"/>
          </ac:spMkLst>
        </pc:spChg>
        <pc:spChg chg="mod">
          <ac:chgData name="Aleksandar Aleksandrov Nedelchev" userId="8b921ee0-93d2-40bb-876d-c78688e92d22" providerId="ADAL" clId="{80C3F62A-020F-4979-BCD4-DF5EC766BD0F}" dt="2021-11-22T12:53:04.479" v="331" actId="1076"/>
          <ac:spMkLst>
            <pc:docMk/>
            <pc:sldMk cId="0" sldId="256"/>
            <ac:spMk id="2058" creationId="{94A7506B-9534-42D9-91FD-15552DBBB6F0}"/>
          </ac:spMkLst>
        </pc:spChg>
        <pc:spChg chg="del mod">
          <ac:chgData name="Aleksandar Aleksandrov Nedelchev" userId="8b921ee0-93d2-40bb-876d-c78688e92d22" providerId="ADAL" clId="{80C3F62A-020F-4979-BCD4-DF5EC766BD0F}" dt="2021-11-22T13:11:15.460" v="635" actId="478"/>
          <ac:spMkLst>
            <pc:docMk/>
            <pc:sldMk cId="0" sldId="256"/>
            <ac:spMk id="2059" creationId="{629940E0-6F25-477E-B984-6707401301CB}"/>
          </ac:spMkLst>
        </pc:spChg>
        <pc:picChg chg="add mod">
          <ac:chgData name="Aleksandar Aleksandrov Nedelchev" userId="8b921ee0-93d2-40bb-876d-c78688e92d22" providerId="ADAL" clId="{80C3F62A-020F-4979-BCD4-DF5EC766BD0F}" dt="2021-11-22T13:34:47.286" v="690" actId="1036"/>
          <ac:picMkLst>
            <pc:docMk/>
            <pc:sldMk cId="0" sldId="256"/>
            <ac:picMk id="18" creationId="{A485D886-E1FA-48E0-8B5F-EBEB28063E38}"/>
          </ac:picMkLst>
        </pc:picChg>
        <pc:picChg chg="add mod">
          <ac:chgData name="Aleksandar Aleksandrov Nedelchev" userId="8b921ee0-93d2-40bb-876d-c78688e92d22" providerId="ADAL" clId="{80C3F62A-020F-4979-BCD4-DF5EC766BD0F}" dt="2021-11-22T12:40:16.741" v="239" actId="1076"/>
          <ac:picMkLst>
            <pc:docMk/>
            <pc:sldMk cId="0" sldId="256"/>
            <ac:picMk id="19" creationId="{C5DD665E-BF99-484F-AAE3-05E94E32C964}"/>
          </ac:picMkLst>
        </pc:picChg>
        <pc:picChg chg="del">
          <ac:chgData name="Aleksandar Aleksandrov Nedelchev" userId="8b921ee0-93d2-40bb-876d-c78688e92d22" providerId="ADAL" clId="{80C3F62A-020F-4979-BCD4-DF5EC766BD0F}" dt="2021-11-22T12:25:12.498" v="0" actId="478"/>
          <ac:picMkLst>
            <pc:docMk/>
            <pc:sldMk cId="0" sldId="256"/>
            <ac:picMk id="2064" creationId="{31E25853-C179-4055-980F-9FCE4467076A}"/>
          </ac:picMkLst>
        </pc:picChg>
        <pc:picChg chg="del mod">
          <ac:chgData name="Aleksandar Aleksandrov Nedelchev" userId="8b921ee0-93d2-40bb-876d-c78688e92d22" providerId="ADAL" clId="{80C3F62A-020F-4979-BCD4-DF5EC766BD0F}" dt="2021-11-22T12:40:00.520" v="234" actId="478"/>
          <ac:picMkLst>
            <pc:docMk/>
            <pc:sldMk cId="0" sldId="256"/>
            <ac:picMk id="2065" creationId="{644760F9-E272-4E95-A96D-98DE7BD5ABB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0" y="9406424"/>
            <a:ext cx="18178780" cy="6490568"/>
          </a:xfrm>
        </p:spPr>
        <p:txBody>
          <a:bodyPr/>
          <a:lstStyle/>
          <a:p>
            <a:r>
              <a:rPr lang="en-US"/>
              <a:t>Click to edit Master title style</a:t>
            </a:r>
            <a:endParaRPr lang="en-GB"/>
          </a:p>
        </p:txBody>
      </p:sp>
      <p:sp>
        <p:nvSpPr>
          <p:cNvPr id="3" name="Subtitle 2"/>
          <p:cNvSpPr>
            <a:spLocks noGrp="1"/>
          </p:cNvSpPr>
          <p:nvPr>
            <p:ph type="subTitle" idx="1"/>
          </p:nvPr>
        </p:nvSpPr>
        <p:spPr>
          <a:xfrm>
            <a:off x="3208020" y="17158652"/>
            <a:ext cx="14970760" cy="7738216"/>
          </a:xfrm>
        </p:spPr>
        <p:txBody>
          <a:bodyPr/>
          <a:lstStyle>
            <a:lvl1pPr marL="0" indent="0" algn="ctr">
              <a:buNone/>
              <a:defRPr>
                <a:solidFill>
                  <a:schemeClr val="tx1">
                    <a:tint val="75000"/>
                  </a:schemeClr>
                </a:solidFill>
              </a:defRPr>
            </a:lvl1pPr>
            <a:lvl2pPr marL="1476162" indent="0" algn="ctr">
              <a:buNone/>
              <a:defRPr>
                <a:solidFill>
                  <a:schemeClr val="tx1">
                    <a:tint val="75000"/>
                  </a:schemeClr>
                </a:solidFill>
              </a:defRPr>
            </a:lvl2pPr>
            <a:lvl3pPr marL="2952323" indent="0" algn="ctr">
              <a:buNone/>
              <a:defRPr>
                <a:solidFill>
                  <a:schemeClr val="tx1">
                    <a:tint val="75000"/>
                  </a:schemeClr>
                </a:solidFill>
              </a:defRPr>
            </a:lvl3pPr>
            <a:lvl4pPr marL="4428485" indent="0" algn="ctr">
              <a:buNone/>
              <a:defRPr>
                <a:solidFill>
                  <a:schemeClr val="tx1">
                    <a:tint val="75000"/>
                  </a:schemeClr>
                </a:solidFill>
              </a:defRPr>
            </a:lvl4pPr>
            <a:lvl5pPr marL="5904647" indent="0" algn="ctr">
              <a:buNone/>
              <a:defRPr>
                <a:solidFill>
                  <a:schemeClr val="tx1">
                    <a:tint val="75000"/>
                  </a:schemeClr>
                </a:solidFill>
              </a:defRPr>
            </a:lvl5pPr>
            <a:lvl6pPr marL="7380808" indent="0" algn="ctr">
              <a:buNone/>
              <a:defRPr>
                <a:solidFill>
                  <a:schemeClr val="tx1">
                    <a:tint val="75000"/>
                  </a:schemeClr>
                </a:solidFill>
              </a:defRPr>
            </a:lvl6pPr>
            <a:lvl7pPr marL="8856970" indent="0" algn="ctr">
              <a:buNone/>
              <a:defRPr>
                <a:solidFill>
                  <a:schemeClr val="tx1">
                    <a:tint val="75000"/>
                  </a:schemeClr>
                </a:solidFill>
              </a:defRPr>
            </a:lvl7pPr>
            <a:lvl8pPr marL="10333131" indent="0" algn="ctr">
              <a:buNone/>
              <a:defRPr>
                <a:solidFill>
                  <a:schemeClr val="tx1">
                    <a:tint val="75000"/>
                  </a:schemeClr>
                </a:solidFill>
              </a:defRPr>
            </a:lvl8pPr>
            <a:lvl9pPr marL="11809293"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D34D3F-AE22-431B-A111-4F18F03A7F56}"/>
              </a:ext>
            </a:extLst>
          </p:cNvPr>
          <p:cNvSpPr>
            <a:spLocks noGrp="1"/>
          </p:cNvSpPr>
          <p:nvPr>
            <p:ph type="dt" sz="half" idx="10"/>
          </p:nvPr>
        </p:nvSpPr>
        <p:spPr/>
        <p:txBody>
          <a:bodyPr/>
          <a:lstStyle>
            <a:lvl1pPr>
              <a:defRPr/>
            </a:lvl1pPr>
          </a:lstStyle>
          <a:p>
            <a:pPr>
              <a:defRPr/>
            </a:pPr>
            <a:fld id="{26FA4CCF-8F77-4BE1-8BCF-BAA6193132D9}" type="datetimeFigureOut">
              <a:rPr lang="en-GB"/>
              <a:pPr>
                <a:defRPr/>
              </a:pPr>
              <a:t>23/11/2021</a:t>
            </a:fld>
            <a:endParaRPr lang="en-GB"/>
          </a:p>
        </p:txBody>
      </p:sp>
      <p:sp>
        <p:nvSpPr>
          <p:cNvPr id="5" name="Footer Placeholder 4">
            <a:extLst>
              <a:ext uri="{FF2B5EF4-FFF2-40B4-BE49-F238E27FC236}">
                <a16:creationId xmlns:a16="http://schemas.microsoft.com/office/drawing/2014/main" id="{B2C8A8A1-EC28-45E6-A5C3-376F91B3000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06539FA-6F1A-46C2-95A0-602E7BB6F28E}"/>
              </a:ext>
            </a:extLst>
          </p:cNvPr>
          <p:cNvSpPr>
            <a:spLocks noGrp="1"/>
          </p:cNvSpPr>
          <p:nvPr>
            <p:ph type="sldNum" sz="quarter" idx="12"/>
          </p:nvPr>
        </p:nvSpPr>
        <p:spPr/>
        <p:txBody>
          <a:bodyPr/>
          <a:lstStyle>
            <a:lvl1pPr>
              <a:defRPr/>
            </a:lvl1pPr>
          </a:lstStyle>
          <a:p>
            <a:pPr>
              <a:defRPr/>
            </a:pPr>
            <a:fld id="{63582926-7A52-4BB4-9776-120DD1E28700}" type="slidenum">
              <a:rPr lang="en-GB" altLang="en-US"/>
              <a:pPr>
                <a:defRPr/>
              </a:pPr>
              <a:t>‹#›</a:t>
            </a:fld>
            <a:endParaRPr lang="en-GB" altLang="en-US"/>
          </a:p>
        </p:txBody>
      </p:sp>
    </p:spTree>
    <p:extLst>
      <p:ext uri="{BB962C8B-B14F-4D97-AF65-F5344CB8AC3E}">
        <p14:creationId xmlns:p14="http://schemas.microsoft.com/office/powerpoint/2010/main" val="374435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90DC4F-2793-4C08-8D91-FCA113330A69}"/>
              </a:ext>
            </a:extLst>
          </p:cNvPr>
          <p:cNvSpPr>
            <a:spLocks noGrp="1"/>
          </p:cNvSpPr>
          <p:nvPr>
            <p:ph type="dt" sz="half" idx="10"/>
          </p:nvPr>
        </p:nvSpPr>
        <p:spPr/>
        <p:txBody>
          <a:bodyPr/>
          <a:lstStyle>
            <a:lvl1pPr>
              <a:defRPr/>
            </a:lvl1pPr>
          </a:lstStyle>
          <a:p>
            <a:pPr>
              <a:defRPr/>
            </a:pPr>
            <a:fld id="{BBA1DD8F-E8C8-431D-BAAF-CC393A641254}" type="datetimeFigureOut">
              <a:rPr lang="en-GB"/>
              <a:pPr>
                <a:defRPr/>
              </a:pPr>
              <a:t>23/11/2021</a:t>
            </a:fld>
            <a:endParaRPr lang="en-GB"/>
          </a:p>
        </p:txBody>
      </p:sp>
      <p:sp>
        <p:nvSpPr>
          <p:cNvPr id="5" name="Footer Placeholder 4">
            <a:extLst>
              <a:ext uri="{FF2B5EF4-FFF2-40B4-BE49-F238E27FC236}">
                <a16:creationId xmlns:a16="http://schemas.microsoft.com/office/drawing/2014/main" id="{5DAA1E64-0475-4A3B-8265-776CD11812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CA8958E-5543-4B9C-A268-A986876DF82C}"/>
              </a:ext>
            </a:extLst>
          </p:cNvPr>
          <p:cNvSpPr>
            <a:spLocks noGrp="1"/>
          </p:cNvSpPr>
          <p:nvPr>
            <p:ph type="sldNum" sz="quarter" idx="12"/>
          </p:nvPr>
        </p:nvSpPr>
        <p:spPr/>
        <p:txBody>
          <a:bodyPr/>
          <a:lstStyle>
            <a:lvl1pPr>
              <a:defRPr/>
            </a:lvl1pPr>
          </a:lstStyle>
          <a:p>
            <a:pPr>
              <a:defRPr/>
            </a:pPr>
            <a:fld id="{D944D300-E75A-4DF5-9333-4C7C50AF665E}" type="slidenum">
              <a:rPr lang="en-GB" altLang="en-US"/>
              <a:pPr>
                <a:defRPr/>
              </a:pPr>
              <a:t>‹#›</a:t>
            </a:fld>
            <a:endParaRPr lang="en-GB" altLang="en-US"/>
          </a:p>
        </p:txBody>
      </p:sp>
    </p:spTree>
    <p:extLst>
      <p:ext uri="{BB962C8B-B14F-4D97-AF65-F5344CB8AC3E}">
        <p14:creationId xmlns:p14="http://schemas.microsoft.com/office/powerpoint/2010/main" val="2738284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411" y="19457689"/>
            <a:ext cx="18178780" cy="6013939"/>
          </a:xfrm>
        </p:spPr>
        <p:txBody>
          <a:bodyPr anchor="t"/>
          <a:lstStyle>
            <a:lvl1pPr algn="l">
              <a:defRPr sz="12900" b="1" cap="all"/>
            </a:lvl1pPr>
          </a:lstStyle>
          <a:p>
            <a:r>
              <a:rPr lang="en-US"/>
              <a:t>Click to edit Master title style</a:t>
            </a:r>
            <a:endParaRPr lang="en-GB"/>
          </a:p>
        </p:txBody>
      </p:sp>
      <p:sp>
        <p:nvSpPr>
          <p:cNvPr id="3" name="Text Placeholder 2"/>
          <p:cNvSpPr>
            <a:spLocks noGrp="1"/>
          </p:cNvSpPr>
          <p:nvPr>
            <p:ph type="body" idx="1"/>
          </p:nvPr>
        </p:nvSpPr>
        <p:spPr>
          <a:xfrm>
            <a:off x="1689411" y="12833949"/>
            <a:ext cx="18178780" cy="6623741"/>
          </a:xfrm>
        </p:spPr>
        <p:txBody>
          <a:bodyPr anchor="b"/>
          <a:lstStyle>
            <a:lvl1pPr marL="0" indent="0">
              <a:buNone/>
              <a:defRPr sz="6500">
                <a:solidFill>
                  <a:schemeClr val="tx1">
                    <a:tint val="75000"/>
                  </a:schemeClr>
                </a:solidFill>
              </a:defRPr>
            </a:lvl1pPr>
            <a:lvl2pPr marL="1476162" indent="0">
              <a:buNone/>
              <a:defRPr sz="5800">
                <a:solidFill>
                  <a:schemeClr val="tx1">
                    <a:tint val="75000"/>
                  </a:schemeClr>
                </a:solidFill>
              </a:defRPr>
            </a:lvl2pPr>
            <a:lvl3pPr marL="2952323" indent="0">
              <a:buNone/>
              <a:defRPr sz="5200">
                <a:solidFill>
                  <a:schemeClr val="tx1">
                    <a:tint val="75000"/>
                  </a:schemeClr>
                </a:solidFill>
              </a:defRPr>
            </a:lvl3pPr>
            <a:lvl4pPr marL="4428485" indent="0">
              <a:buNone/>
              <a:defRPr sz="4500">
                <a:solidFill>
                  <a:schemeClr val="tx1">
                    <a:tint val="75000"/>
                  </a:schemeClr>
                </a:solidFill>
              </a:defRPr>
            </a:lvl4pPr>
            <a:lvl5pPr marL="5904647" indent="0">
              <a:buNone/>
              <a:defRPr sz="4500">
                <a:solidFill>
                  <a:schemeClr val="tx1">
                    <a:tint val="75000"/>
                  </a:schemeClr>
                </a:solidFill>
              </a:defRPr>
            </a:lvl5pPr>
            <a:lvl6pPr marL="7380808" indent="0">
              <a:buNone/>
              <a:defRPr sz="4500">
                <a:solidFill>
                  <a:schemeClr val="tx1">
                    <a:tint val="75000"/>
                  </a:schemeClr>
                </a:solidFill>
              </a:defRPr>
            </a:lvl6pPr>
            <a:lvl7pPr marL="8856970" indent="0">
              <a:buNone/>
              <a:defRPr sz="4500">
                <a:solidFill>
                  <a:schemeClr val="tx1">
                    <a:tint val="75000"/>
                  </a:schemeClr>
                </a:solidFill>
              </a:defRPr>
            </a:lvl7pPr>
            <a:lvl8pPr marL="10333131" indent="0">
              <a:buNone/>
              <a:defRPr sz="4500">
                <a:solidFill>
                  <a:schemeClr val="tx1">
                    <a:tint val="75000"/>
                  </a:schemeClr>
                </a:solidFill>
              </a:defRPr>
            </a:lvl8pPr>
            <a:lvl9pPr marL="11809293" indent="0">
              <a:buNone/>
              <a:defRPr sz="45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BE326E-D9C6-411D-917C-42A0BB9B5F78}"/>
              </a:ext>
            </a:extLst>
          </p:cNvPr>
          <p:cNvSpPr>
            <a:spLocks noGrp="1"/>
          </p:cNvSpPr>
          <p:nvPr>
            <p:ph type="dt" sz="half" idx="10"/>
          </p:nvPr>
        </p:nvSpPr>
        <p:spPr/>
        <p:txBody>
          <a:bodyPr/>
          <a:lstStyle>
            <a:lvl1pPr>
              <a:defRPr/>
            </a:lvl1pPr>
          </a:lstStyle>
          <a:p>
            <a:pPr>
              <a:defRPr/>
            </a:pPr>
            <a:fld id="{F0D0E69D-CF8C-4485-9D6A-BEEF50ACEDC3}" type="datetimeFigureOut">
              <a:rPr lang="en-GB"/>
              <a:pPr>
                <a:defRPr/>
              </a:pPr>
              <a:t>23/11/2021</a:t>
            </a:fld>
            <a:endParaRPr lang="en-GB"/>
          </a:p>
        </p:txBody>
      </p:sp>
      <p:sp>
        <p:nvSpPr>
          <p:cNvPr id="5" name="Footer Placeholder 4">
            <a:extLst>
              <a:ext uri="{FF2B5EF4-FFF2-40B4-BE49-F238E27FC236}">
                <a16:creationId xmlns:a16="http://schemas.microsoft.com/office/drawing/2014/main" id="{14EC6FD4-1DDF-46F6-A78D-FABDE26F25E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1262120-7D55-47E5-8263-ED6564B048D2}"/>
              </a:ext>
            </a:extLst>
          </p:cNvPr>
          <p:cNvSpPr>
            <a:spLocks noGrp="1"/>
          </p:cNvSpPr>
          <p:nvPr>
            <p:ph type="sldNum" sz="quarter" idx="12"/>
          </p:nvPr>
        </p:nvSpPr>
        <p:spPr/>
        <p:txBody>
          <a:bodyPr/>
          <a:lstStyle>
            <a:lvl1pPr>
              <a:defRPr/>
            </a:lvl1pPr>
          </a:lstStyle>
          <a:p>
            <a:pPr>
              <a:defRPr/>
            </a:pPr>
            <a:fld id="{9C8E439C-66B4-4918-8029-A96A620F29B4}" type="slidenum">
              <a:rPr lang="en-GB" altLang="en-US"/>
              <a:pPr>
                <a:defRPr/>
              </a:pPr>
              <a:t>‹#›</a:t>
            </a:fld>
            <a:endParaRPr lang="en-GB" altLang="en-US"/>
          </a:p>
        </p:txBody>
      </p:sp>
    </p:spTree>
    <p:extLst>
      <p:ext uri="{BB962C8B-B14F-4D97-AF65-F5344CB8AC3E}">
        <p14:creationId xmlns:p14="http://schemas.microsoft.com/office/powerpoint/2010/main" val="3248397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02006" y="9420438"/>
            <a:ext cx="7039822" cy="26642176"/>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8198275" y="9420438"/>
            <a:ext cx="7039822" cy="26642176"/>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8B228E9-3FDA-49B6-AED5-7B88279E5491}"/>
              </a:ext>
            </a:extLst>
          </p:cNvPr>
          <p:cNvSpPr>
            <a:spLocks noGrp="1"/>
          </p:cNvSpPr>
          <p:nvPr>
            <p:ph type="dt" sz="half" idx="10"/>
          </p:nvPr>
        </p:nvSpPr>
        <p:spPr/>
        <p:txBody>
          <a:bodyPr/>
          <a:lstStyle>
            <a:lvl1pPr>
              <a:defRPr/>
            </a:lvl1pPr>
          </a:lstStyle>
          <a:p>
            <a:pPr>
              <a:defRPr/>
            </a:pPr>
            <a:fld id="{9D5644C0-2D13-4460-86A7-1D969C98DB2C}" type="datetimeFigureOut">
              <a:rPr lang="en-GB"/>
              <a:pPr>
                <a:defRPr/>
              </a:pPr>
              <a:t>23/11/2021</a:t>
            </a:fld>
            <a:endParaRPr lang="en-GB"/>
          </a:p>
        </p:txBody>
      </p:sp>
      <p:sp>
        <p:nvSpPr>
          <p:cNvPr id="6" name="Footer Placeholder 4">
            <a:extLst>
              <a:ext uri="{FF2B5EF4-FFF2-40B4-BE49-F238E27FC236}">
                <a16:creationId xmlns:a16="http://schemas.microsoft.com/office/drawing/2014/main" id="{03D72C8D-606A-4103-B1B8-1F2E7046812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07B43EA-603A-49C4-8D0F-A51E011A3DB5}"/>
              </a:ext>
            </a:extLst>
          </p:cNvPr>
          <p:cNvSpPr>
            <a:spLocks noGrp="1"/>
          </p:cNvSpPr>
          <p:nvPr>
            <p:ph type="sldNum" sz="quarter" idx="12"/>
          </p:nvPr>
        </p:nvSpPr>
        <p:spPr/>
        <p:txBody>
          <a:bodyPr/>
          <a:lstStyle>
            <a:lvl1pPr>
              <a:defRPr/>
            </a:lvl1pPr>
          </a:lstStyle>
          <a:p>
            <a:pPr>
              <a:defRPr/>
            </a:pPr>
            <a:fld id="{E8A52AE6-31B0-4ACA-838F-B388E3D71355}" type="slidenum">
              <a:rPr lang="en-GB" altLang="en-US"/>
              <a:pPr>
                <a:defRPr/>
              </a:pPr>
              <a:t>‹#›</a:t>
            </a:fld>
            <a:endParaRPr lang="en-GB" altLang="en-US"/>
          </a:p>
        </p:txBody>
      </p:sp>
    </p:spTree>
    <p:extLst>
      <p:ext uri="{BB962C8B-B14F-4D97-AF65-F5344CB8AC3E}">
        <p14:creationId xmlns:p14="http://schemas.microsoft.com/office/powerpoint/2010/main" val="2763290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340" y="1212603"/>
            <a:ext cx="19248120" cy="5046663"/>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069341" y="6777949"/>
            <a:ext cx="9449551" cy="2824727"/>
          </a:xfrm>
        </p:spPr>
        <p:txBody>
          <a:bodyPr anchor="b"/>
          <a:lstStyle>
            <a:lvl1pPr marL="0" indent="0">
              <a:buNone/>
              <a:defRPr sz="7700" b="1"/>
            </a:lvl1pPr>
            <a:lvl2pPr marL="1476162" indent="0">
              <a:buNone/>
              <a:defRPr sz="6500" b="1"/>
            </a:lvl2pPr>
            <a:lvl3pPr marL="2952323" indent="0">
              <a:buNone/>
              <a:defRPr sz="5800" b="1"/>
            </a:lvl3pPr>
            <a:lvl4pPr marL="4428485" indent="0">
              <a:buNone/>
              <a:defRPr sz="5200" b="1"/>
            </a:lvl4pPr>
            <a:lvl5pPr marL="5904647" indent="0">
              <a:buNone/>
              <a:defRPr sz="5200" b="1"/>
            </a:lvl5pPr>
            <a:lvl6pPr marL="7380808" indent="0">
              <a:buNone/>
              <a:defRPr sz="5200" b="1"/>
            </a:lvl6pPr>
            <a:lvl7pPr marL="8856970" indent="0">
              <a:buNone/>
              <a:defRPr sz="5200" b="1"/>
            </a:lvl7pPr>
            <a:lvl8pPr marL="10333131" indent="0">
              <a:buNone/>
              <a:defRPr sz="5200" b="1"/>
            </a:lvl8pPr>
            <a:lvl9pPr marL="11809293" indent="0">
              <a:buNone/>
              <a:defRPr sz="5200" b="1"/>
            </a:lvl9pPr>
          </a:lstStyle>
          <a:p>
            <a:pPr lvl="0"/>
            <a:r>
              <a:rPr lang="en-US"/>
              <a:t>Click to edit Master text styles</a:t>
            </a:r>
          </a:p>
        </p:txBody>
      </p:sp>
      <p:sp>
        <p:nvSpPr>
          <p:cNvPr id="4" name="Content Placeholder 3"/>
          <p:cNvSpPr>
            <a:spLocks noGrp="1"/>
          </p:cNvSpPr>
          <p:nvPr>
            <p:ph sz="half" idx="2"/>
          </p:nvPr>
        </p:nvSpPr>
        <p:spPr>
          <a:xfrm>
            <a:off x="1069341" y="9602676"/>
            <a:ext cx="9449551" cy="17446034"/>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0864200" y="6777949"/>
            <a:ext cx="9453262" cy="2824727"/>
          </a:xfrm>
        </p:spPr>
        <p:txBody>
          <a:bodyPr anchor="b"/>
          <a:lstStyle>
            <a:lvl1pPr marL="0" indent="0">
              <a:buNone/>
              <a:defRPr sz="7700" b="1"/>
            </a:lvl1pPr>
            <a:lvl2pPr marL="1476162" indent="0">
              <a:buNone/>
              <a:defRPr sz="6500" b="1"/>
            </a:lvl2pPr>
            <a:lvl3pPr marL="2952323" indent="0">
              <a:buNone/>
              <a:defRPr sz="5800" b="1"/>
            </a:lvl3pPr>
            <a:lvl4pPr marL="4428485" indent="0">
              <a:buNone/>
              <a:defRPr sz="5200" b="1"/>
            </a:lvl4pPr>
            <a:lvl5pPr marL="5904647" indent="0">
              <a:buNone/>
              <a:defRPr sz="5200" b="1"/>
            </a:lvl5pPr>
            <a:lvl6pPr marL="7380808" indent="0">
              <a:buNone/>
              <a:defRPr sz="5200" b="1"/>
            </a:lvl6pPr>
            <a:lvl7pPr marL="8856970" indent="0">
              <a:buNone/>
              <a:defRPr sz="5200" b="1"/>
            </a:lvl7pPr>
            <a:lvl8pPr marL="10333131" indent="0">
              <a:buNone/>
              <a:defRPr sz="5200" b="1"/>
            </a:lvl8pPr>
            <a:lvl9pPr marL="11809293" indent="0">
              <a:buNone/>
              <a:defRPr sz="5200" b="1"/>
            </a:lvl9pPr>
          </a:lstStyle>
          <a:p>
            <a:pPr lvl="0"/>
            <a:r>
              <a:rPr lang="en-US"/>
              <a:t>Click to edit Master text styles</a:t>
            </a:r>
          </a:p>
        </p:txBody>
      </p:sp>
      <p:sp>
        <p:nvSpPr>
          <p:cNvPr id="6" name="Content Placeholder 5"/>
          <p:cNvSpPr>
            <a:spLocks noGrp="1"/>
          </p:cNvSpPr>
          <p:nvPr>
            <p:ph sz="quarter" idx="4"/>
          </p:nvPr>
        </p:nvSpPr>
        <p:spPr>
          <a:xfrm>
            <a:off x="10864200" y="9602676"/>
            <a:ext cx="9453262" cy="17446034"/>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F174EC4-70E5-482D-B91E-F2AD2C81AEDC}"/>
              </a:ext>
            </a:extLst>
          </p:cNvPr>
          <p:cNvSpPr>
            <a:spLocks noGrp="1"/>
          </p:cNvSpPr>
          <p:nvPr>
            <p:ph type="dt" sz="half" idx="10"/>
          </p:nvPr>
        </p:nvSpPr>
        <p:spPr/>
        <p:txBody>
          <a:bodyPr/>
          <a:lstStyle>
            <a:lvl1pPr>
              <a:defRPr/>
            </a:lvl1pPr>
          </a:lstStyle>
          <a:p>
            <a:pPr>
              <a:defRPr/>
            </a:pPr>
            <a:fld id="{F4C53BC5-081E-4829-8209-D16EBB722630}" type="datetimeFigureOut">
              <a:rPr lang="en-GB"/>
              <a:pPr>
                <a:defRPr/>
              </a:pPr>
              <a:t>23/11/2021</a:t>
            </a:fld>
            <a:endParaRPr lang="en-GB"/>
          </a:p>
        </p:txBody>
      </p:sp>
      <p:sp>
        <p:nvSpPr>
          <p:cNvPr id="8" name="Footer Placeholder 4">
            <a:extLst>
              <a:ext uri="{FF2B5EF4-FFF2-40B4-BE49-F238E27FC236}">
                <a16:creationId xmlns:a16="http://schemas.microsoft.com/office/drawing/2014/main" id="{64D09D80-280D-4D14-A66B-92D5B4713592}"/>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DE8194E0-C6AC-43F6-AF1B-2DE250DE4AE3}"/>
              </a:ext>
            </a:extLst>
          </p:cNvPr>
          <p:cNvSpPr>
            <a:spLocks noGrp="1"/>
          </p:cNvSpPr>
          <p:nvPr>
            <p:ph type="sldNum" sz="quarter" idx="12"/>
          </p:nvPr>
        </p:nvSpPr>
        <p:spPr/>
        <p:txBody>
          <a:bodyPr/>
          <a:lstStyle>
            <a:lvl1pPr>
              <a:defRPr/>
            </a:lvl1pPr>
          </a:lstStyle>
          <a:p>
            <a:pPr>
              <a:defRPr/>
            </a:pPr>
            <a:fld id="{71A539D8-ADA1-4E9C-B9D7-08BEE7A8CB96}" type="slidenum">
              <a:rPr lang="en-GB" altLang="en-US"/>
              <a:pPr>
                <a:defRPr/>
              </a:pPr>
              <a:t>‹#›</a:t>
            </a:fld>
            <a:endParaRPr lang="en-GB" altLang="en-US"/>
          </a:p>
        </p:txBody>
      </p:sp>
    </p:spTree>
    <p:extLst>
      <p:ext uri="{BB962C8B-B14F-4D97-AF65-F5344CB8AC3E}">
        <p14:creationId xmlns:p14="http://schemas.microsoft.com/office/powerpoint/2010/main" val="1696181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A6B0D7D-3B95-4269-ABD8-63029375D47A}"/>
              </a:ext>
            </a:extLst>
          </p:cNvPr>
          <p:cNvSpPr>
            <a:spLocks noGrp="1"/>
          </p:cNvSpPr>
          <p:nvPr>
            <p:ph type="dt" sz="half" idx="10"/>
          </p:nvPr>
        </p:nvSpPr>
        <p:spPr/>
        <p:txBody>
          <a:bodyPr/>
          <a:lstStyle>
            <a:lvl1pPr>
              <a:defRPr/>
            </a:lvl1pPr>
          </a:lstStyle>
          <a:p>
            <a:pPr>
              <a:defRPr/>
            </a:pPr>
            <a:fld id="{6A08982B-CFD6-43E0-8E97-56CDC8EE0895}" type="datetimeFigureOut">
              <a:rPr lang="en-GB"/>
              <a:pPr>
                <a:defRPr/>
              </a:pPr>
              <a:t>23/11/2021</a:t>
            </a:fld>
            <a:endParaRPr lang="en-GB"/>
          </a:p>
        </p:txBody>
      </p:sp>
      <p:sp>
        <p:nvSpPr>
          <p:cNvPr id="4" name="Footer Placeholder 4">
            <a:extLst>
              <a:ext uri="{FF2B5EF4-FFF2-40B4-BE49-F238E27FC236}">
                <a16:creationId xmlns:a16="http://schemas.microsoft.com/office/drawing/2014/main" id="{EC53ECD2-2C09-475F-8DF9-0975161BDD97}"/>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71AC97C-904A-4F2F-ADE1-877DA30E3BDD}"/>
              </a:ext>
            </a:extLst>
          </p:cNvPr>
          <p:cNvSpPr>
            <a:spLocks noGrp="1"/>
          </p:cNvSpPr>
          <p:nvPr>
            <p:ph type="sldNum" sz="quarter" idx="12"/>
          </p:nvPr>
        </p:nvSpPr>
        <p:spPr/>
        <p:txBody>
          <a:bodyPr/>
          <a:lstStyle>
            <a:lvl1pPr>
              <a:defRPr/>
            </a:lvl1pPr>
          </a:lstStyle>
          <a:p>
            <a:pPr>
              <a:defRPr/>
            </a:pPr>
            <a:fld id="{7172BA92-5222-4D89-9B0D-C0413A2EE2E1}" type="slidenum">
              <a:rPr lang="en-GB" altLang="en-US"/>
              <a:pPr>
                <a:defRPr/>
              </a:pPr>
              <a:t>‹#›</a:t>
            </a:fld>
            <a:endParaRPr lang="en-GB" altLang="en-US"/>
          </a:p>
        </p:txBody>
      </p:sp>
    </p:spTree>
    <p:extLst>
      <p:ext uri="{BB962C8B-B14F-4D97-AF65-F5344CB8AC3E}">
        <p14:creationId xmlns:p14="http://schemas.microsoft.com/office/powerpoint/2010/main" val="305226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40AAAB9-7C73-4A92-8EB6-2D923B90AD54}"/>
              </a:ext>
            </a:extLst>
          </p:cNvPr>
          <p:cNvSpPr>
            <a:spLocks noGrp="1"/>
          </p:cNvSpPr>
          <p:nvPr>
            <p:ph type="dt" sz="half" idx="10"/>
          </p:nvPr>
        </p:nvSpPr>
        <p:spPr/>
        <p:txBody>
          <a:bodyPr/>
          <a:lstStyle>
            <a:lvl1pPr>
              <a:defRPr/>
            </a:lvl1pPr>
          </a:lstStyle>
          <a:p>
            <a:pPr>
              <a:defRPr/>
            </a:pPr>
            <a:fld id="{44AA20E9-2BEA-4DD6-A8B6-F1113863F554}" type="datetimeFigureOut">
              <a:rPr lang="en-GB"/>
              <a:pPr>
                <a:defRPr/>
              </a:pPr>
              <a:t>23/11/2021</a:t>
            </a:fld>
            <a:endParaRPr lang="en-GB"/>
          </a:p>
        </p:txBody>
      </p:sp>
      <p:sp>
        <p:nvSpPr>
          <p:cNvPr id="3" name="Footer Placeholder 4">
            <a:extLst>
              <a:ext uri="{FF2B5EF4-FFF2-40B4-BE49-F238E27FC236}">
                <a16:creationId xmlns:a16="http://schemas.microsoft.com/office/drawing/2014/main" id="{F0152AA2-0EC7-42B5-BB11-787E35065AC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6F8BD227-9AEF-46E5-AF6F-59B9F03DE3B4}"/>
              </a:ext>
            </a:extLst>
          </p:cNvPr>
          <p:cNvSpPr>
            <a:spLocks noGrp="1"/>
          </p:cNvSpPr>
          <p:nvPr>
            <p:ph type="sldNum" sz="quarter" idx="12"/>
          </p:nvPr>
        </p:nvSpPr>
        <p:spPr/>
        <p:txBody>
          <a:bodyPr/>
          <a:lstStyle>
            <a:lvl1pPr>
              <a:defRPr/>
            </a:lvl1pPr>
          </a:lstStyle>
          <a:p>
            <a:pPr>
              <a:defRPr/>
            </a:pPr>
            <a:fld id="{AA60EE0C-D4F6-4A32-991D-23741CD8565A}" type="slidenum">
              <a:rPr lang="en-GB" altLang="en-US"/>
              <a:pPr>
                <a:defRPr/>
              </a:pPr>
              <a:t>‹#›</a:t>
            </a:fld>
            <a:endParaRPr lang="en-GB" altLang="en-US"/>
          </a:p>
        </p:txBody>
      </p:sp>
    </p:spTree>
    <p:extLst>
      <p:ext uri="{BB962C8B-B14F-4D97-AF65-F5344CB8AC3E}">
        <p14:creationId xmlns:p14="http://schemas.microsoft.com/office/powerpoint/2010/main" val="3561538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341" y="1205592"/>
            <a:ext cx="7036111" cy="5130774"/>
          </a:xfrm>
        </p:spPr>
        <p:txBody>
          <a:bodyPr anchor="b"/>
          <a:lstStyle>
            <a:lvl1pPr algn="l">
              <a:defRPr sz="6500" b="1"/>
            </a:lvl1pPr>
          </a:lstStyle>
          <a:p>
            <a:r>
              <a:rPr lang="en-US"/>
              <a:t>Click to edit Master title style</a:t>
            </a:r>
            <a:endParaRPr lang="en-GB"/>
          </a:p>
        </p:txBody>
      </p:sp>
      <p:sp>
        <p:nvSpPr>
          <p:cNvPr id="3" name="Content Placeholder 2"/>
          <p:cNvSpPr>
            <a:spLocks noGrp="1"/>
          </p:cNvSpPr>
          <p:nvPr>
            <p:ph idx="1"/>
          </p:nvPr>
        </p:nvSpPr>
        <p:spPr>
          <a:xfrm>
            <a:off x="8361645" y="1205594"/>
            <a:ext cx="11955817" cy="25843121"/>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069341" y="6336368"/>
            <a:ext cx="7036111" cy="20712347"/>
          </a:xfrm>
        </p:spPr>
        <p:txBody>
          <a:bodyPr/>
          <a:lstStyle>
            <a:lvl1pPr marL="0" indent="0">
              <a:buNone/>
              <a:defRPr sz="4500"/>
            </a:lvl1pPr>
            <a:lvl2pPr marL="1476162" indent="0">
              <a:buNone/>
              <a:defRPr sz="3900"/>
            </a:lvl2pPr>
            <a:lvl3pPr marL="2952323" indent="0">
              <a:buNone/>
              <a:defRPr sz="3200"/>
            </a:lvl3pPr>
            <a:lvl4pPr marL="4428485" indent="0">
              <a:buNone/>
              <a:defRPr sz="2900"/>
            </a:lvl4pPr>
            <a:lvl5pPr marL="5904647" indent="0">
              <a:buNone/>
              <a:defRPr sz="2900"/>
            </a:lvl5pPr>
            <a:lvl6pPr marL="7380808" indent="0">
              <a:buNone/>
              <a:defRPr sz="2900"/>
            </a:lvl6pPr>
            <a:lvl7pPr marL="8856970" indent="0">
              <a:buNone/>
              <a:defRPr sz="2900"/>
            </a:lvl7pPr>
            <a:lvl8pPr marL="10333131" indent="0">
              <a:buNone/>
              <a:defRPr sz="2900"/>
            </a:lvl8pPr>
            <a:lvl9pPr marL="11809293" indent="0">
              <a:buNone/>
              <a:defRPr sz="2900"/>
            </a:lvl9pPr>
          </a:lstStyle>
          <a:p>
            <a:pPr lvl="0"/>
            <a:r>
              <a:rPr lang="en-US"/>
              <a:t>Click to edit Master text styles</a:t>
            </a:r>
          </a:p>
        </p:txBody>
      </p:sp>
      <p:sp>
        <p:nvSpPr>
          <p:cNvPr id="5" name="Date Placeholder 3">
            <a:extLst>
              <a:ext uri="{FF2B5EF4-FFF2-40B4-BE49-F238E27FC236}">
                <a16:creationId xmlns:a16="http://schemas.microsoft.com/office/drawing/2014/main" id="{6589E1DF-083F-4440-A7F1-982E41F168DB}"/>
              </a:ext>
            </a:extLst>
          </p:cNvPr>
          <p:cNvSpPr>
            <a:spLocks noGrp="1"/>
          </p:cNvSpPr>
          <p:nvPr>
            <p:ph type="dt" sz="half" idx="10"/>
          </p:nvPr>
        </p:nvSpPr>
        <p:spPr/>
        <p:txBody>
          <a:bodyPr/>
          <a:lstStyle>
            <a:lvl1pPr>
              <a:defRPr/>
            </a:lvl1pPr>
          </a:lstStyle>
          <a:p>
            <a:pPr>
              <a:defRPr/>
            </a:pPr>
            <a:fld id="{7068BAA4-5E9C-4B0A-B2B1-761ADAC10A14}" type="datetimeFigureOut">
              <a:rPr lang="en-GB"/>
              <a:pPr>
                <a:defRPr/>
              </a:pPr>
              <a:t>23/11/2021</a:t>
            </a:fld>
            <a:endParaRPr lang="en-GB"/>
          </a:p>
        </p:txBody>
      </p:sp>
      <p:sp>
        <p:nvSpPr>
          <p:cNvPr id="6" name="Footer Placeholder 4">
            <a:extLst>
              <a:ext uri="{FF2B5EF4-FFF2-40B4-BE49-F238E27FC236}">
                <a16:creationId xmlns:a16="http://schemas.microsoft.com/office/drawing/2014/main" id="{DD93038A-A21E-4D79-BAAA-522D1F523B7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3D7C4B5-C371-4571-A3F6-D48C84AF3F14}"/>
              </a:ext>
            </a:extLst>
          </p:cNvPr>
          <p:cNvSpPr>
            <a:spLocks noGrp="1"/>
          </p:cNvSpPr>
          <p:nvPr>
            <p:ph type="sldNum" sz="quarter" idx="12"/>
          </p:nvPr>
        </p:nvSpPr>
        <p:spPr/>
        <p:txBody>
          <a:bodyPr/>
          <a:lstStyle>
            <a:lvl1pPr>
              <a:defRPr/>
            </a:lvl1pPr>
          </a:lstStyle>
          <a:p>
            <a:pPr>
              <a:defRPr/>
            </a:pPr>
            <a:fld id="{B50BB866-2B08-4C5B-8ABA-74E5141AE0A4}" type="slidenum">
              <a:rPr lang="en-GB" altLang="en-US"/>
              <a:pPr>
                <a:defRPr/>
              </a:pPr>
              <a:t>‹#›</a:t>
            </a:fld>
            <a:endParaRPr lang="en-GB" altLang="en-US"/>
          </a:p>
        </p:txBody>
      </p:sp>
    </p:spTree>
    <p:extLst>
      <p:ext uri="{BB962C8B-B14F-4D97-AF65-F5344CB8AC3E}">
        <p14:creationId xmlns:p14="http://schemas.microsoft.com/office/powerpoint/2010/main" val="930957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1962" y="21195984"/>
            <a:ext cx="12832080" cy="2502307"/>
          </a:xfrm>
        </p:spPr>
        <p:txBody>
          <a:bodyPr anchor="b"/>
          <a:lstStyle>
            <a:lvl1pPr algn="l">
              <a:defRPr sz="6500" b="1"/>
            </a:lvl1pPr>
          </a:lstStyle>
          <a:p>
            <a:r>
              <a:rPr lang="en-US"/>
              <a:t>Click to edit Master title style</a:t>
            </a:r>
            <a:endParaRPr lang="en-GB"/>
          </a:p>
        </p:txBody>
      </p:sp>
      <p:sp>
        <p:nvSpPr>
          <p:cNvPr id="3" name="Picture Placeholder 2"/>
          <p:cNvSpPr>
            <a:spLocks noGrp="1"/>
          </p:cNvSpPr>
          <p:nvPr>
            <p:ph type="pic" idx="1"/>
          </p:nvPr>
        </p:nvSpPr>
        <p:spPr>
          <a:xfrm>
            <a:off x="4191962" y="2705571"/>
            <a:ext cx="12832080" cy="18167985"/>
          </a:xfrm>
        </p:spPr>
        <p:txBody>
          <a:bodyPr rtlCol="0">
            <a:normAutofit/>
          </a:bodyPr>
          <a:lstStyle>
            <a:lvl1pPr marL="0" indent="0">
              <a:buNone/>
              <a:defRPr sz="10300"/>
            </a:lvl1pPr>
            <a:lvl2pPr marL="1476162" indent="0">
              <a:buNone/>
              <a:defRPr sz="9000"/>
            </a:lvl2pPr>
            <a:lvl3pPr marL="2952323" indent="0">
              <a:buNone/>
              <a:defRPr sz="7700"/>
            </a:lvl3pPr>
            <a:lvl4pPr marL="4428485" indent="0">
              <a:buNone/>
              <a:defRPr sz="6500"/>
            </a:lvl4pPr>
            <a:lvl5pPr marL="5904647" indent="0">
              <a:buNone/>
              <a:defRPr sz="6500"/>
            </a:lvl5pPr>
            <a:lvl6pPr marL="7380808" indent="0">
              <a:buNone/>
              <a:defRPr sz="6500"/>
            </a:lvl6pPr>
            <a:lvl7pPr marL="8856970" indent="0">
              <a:buNone/>
              <a:defRPr sz="6500"/>
            </a:lvl7pPr>
            <a:lvl8pPr marL="10333131" indent="0">
              <a:buNone/>
              <a:defRPr sz="6500"/>
            </a:lvl8pPr>
            <a:lvl9pPr marL="11809293" indent="0">
              <a:buNone/>
              <a:defRPr sz="6500"/>
            </a:lvl9pPr>
          </a:lstStyle>
          <a:p>
            <a:pPr lvl="0"/>
            <a:endParaRPr lang="en-GB" noProof="0"/>
          </a:p>
        </p:txBody>
      </p:sp>
      <p:sp>
        <p:nvSpPr>
          <p:cNvPr id="4" name="Text Placeholder 3"/>
          <p:cNvSpPr>
            <a:spLocks noGrp="1"/>
          </p:cNvSpPr>
          <p:nvPr>
            <p:ph type="body" sz="half" idx="2"/>
          </p:nvPr>
        </p:nvSpPr>
        <p:spPr>
          <a:xfrm>
            <a:off x="4191962" y="23698291"/>
            <a:ext cx="12832080" cy="3553688"/>
          </a:xfrm>
        </p:spPr>
        <p:txBody>
          <a:bodyPr/>
          <a:lstStyle>
            <a:lvl1pPr marL="0" indent="0">
              <a:buNone/>
              <a:defRPr sz="4500"/>
            </a:lvl1pPr>
            <a:lvl2pPr marL="1476162" indent="0">
              <a:buNone/>
              <a:defRPr sz="3900"/>
            </a:lvl2pPr>
            <a:lvl3pPr marL="2952323" indent="0">
              <a:buNone/>
              <a:defRPr sz="3200"/>
            </a:lvl3pPr>
            <a:lvl4pPr marL="4428485" indent="0">
              <a:buNone/>
              <a:defRPr sz="2900"/>
            </a:lvl4pPr>
            <a:lvl5pPr marL="5904647" indent="0">
              <a:buNone/>
              <a:defRPr sz="2900"/>
            </a:lvl5pPr>
            <a:lvl6pPr marL="7380808" indent="0">
              <a:buNone/>
              <a:defRPr sz="2900"/>
            </a:lvl6pPr>
            <a:lvl7pPr marL="8856970" indent="0">
              <a:buNone/>
              <a:defRPr sz="2900"/>
            </a:lvl7pPr>
            <a:lvl8pPr marL="10333131" indent="0">
              <a:buNone/>
              <a:defRPr sz="2900"/>
            </a:lvl8pPr>
            <a:lvl9pPr marL="11809293" indent="0">
              <a:buNone/>
              <a:defRPr sz="2900"/>
            </a:lvl9pPr>
          </a:lstStyle>
          <a:p>
            <a:pPr lvl="0"/>
            <a:r>
              <a:rPr lang="en-US"/>
              <a:t>Click to edit Master text styles</a:t>
            </a:r>
          </a:p>
        </p:txBody>
      </p:sp>
      <p:sp>
        <p:nvSpPr>
          <p:cNvPr id="5" name="Date Placeholder 3">
            <a:extLst>
              <a:ext uri="{FF2B5EF4-FFF2-40B4-BE49-F238E27FC236}">
                <a16:creationId xmlns:a16="http://schemas.microsoft.com/office/drawing/2014/main" id="{31133D27-11DD-4067-A66C-39F6EB9A6BA6}"/>
              </a:ext>
            </a:extLst>
          </p:cNvPr>
          <p:cNvSpPr>
            <a:spLocks noGrp="1"/>
          </p:cNvSpPr>
          <p:nvPr>
            <p:ph type="dt" sz="half" idx="10"/>
          </p:nvPr>
        </p:nvSpPr>
        <p:spPr/>
        <p:txBody>
          <a:bodyPr/>
          <a:lstStyle>
            <a:lvl1pPr>
              <a:defRPr/>
            </a:lvl1pPr>
          </a:lstStyle>
          <a:p>
            <a:pPr>
              <a:defRPr/>
            </a:pPr>
            <a:fld id="{FCF01549-E8D0-454E-98A2-D062F0174806}" type="datetimeFigureOut">
              <a:rPr lang="en-GB"/>
              <a:pPr>
                <a:defRPr/>
              </a:pPr>
              <a:t>23/11/2021</a:t>
            </a:fld>
            <a:endParaRPr lang="en-GB"/>
          </a:p>
        </p:txBody>
      </p:sp>
      <p:sp>
        <p:nvSpPr>
          <p:cNvPr id="6" name="Footer Placeholder 4">
            <a:extLst>
              <a:ext uri="{FF2B5EF4-FFF2-40B4-BE49-F238E27FC236}">
                <a16:creationId xmlns:a16="http://schemas.microsoft.com/office/drawing/2014/main" id="{C1C75D12-98CB-4E87-89DE-34E71E3BC94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C50FA59-94F6-4420-AC44-D9771CE061FF}"/>
              </a:ext>
            </a:extLst>
          </p:cNvPr>
          <p:cNvSpPr>
            <a:spLocks noGrp="1"/>
          </p:cNvSpPr>
          <p:nvPr>
            <p:ph type="sldNum" sz="quarter" idx="12"/>
          </p:nvPr>
        </p:nvSpPr>
        <p:spPr/>
        <p:txBody>
          <a:bodyPr/>
          <a:lstStyle>
            <a:lvl1pPr>
              <a:defRPr/>
            </a:lvl1pPr>
          </a:lstStyle>
          <a:p>
            <a:pPr>
              <a:defRPr/>
            </a:pPr>
            <a:fld id="{11BF4660-0092-4552-8E28-9C0C68649475}" type="slidenum">
              <a:rPr lang="en-GB" altLang="en-US"/>
              <a:pPr>
                <a:defRPr/>
              </a:pPr>
              <a:t>‹#›</a:t>
            </a:fld>
            <a:endParaRPr lang="en-GB" altLang="en-US"/>
          </a:p>
        </p:txBody>
      </p:sp>
    </p:spTree>
    <p:extLst>
      <p:ext uri="{BB962C8B-B14F-4D97-AF65-F5344CB8AC3E}">
        <p14:creationId xmlns:p14="http://schemas.microsoft.com/office/powerpoint/2010/main" val="2874883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B060D8-E679-4D4D-832F-6016A6B90F06}"/>
              </a:ext>
            </a:extLst>
          </p:cNvPr>
          <p:cNvSpPr>
            <a:spLocks noGrp="1"/>
          </p:cNvSpPr>
          <p:nvPr>
            <p:ph type="dt" sz="half" idx="10"/>
          </p:nvPr>
        </p:nvSpPr>
        <p:spPr/>
        <p:txBody>
          <a:bodyPr/>
          <a:lstStyle>
            <a:lvl1pPr>
              <a:defRPr/>
            </a:lvl1pPr>
          </a:lstStyle>
          <a:p>
            <a:pPr>
              <a:defRPr/>
            </a:pPr>
            <a:fld id="{869D4B33-9079-4148-8C15-7ABBEC8EE558}" type="datetimeFigureOut">
              <a:rPr lang="en-GB"/>
              <a:pPr>
                <a:defRPr/>
              </a:pPr>
              <a:t>23/11/2021</a:t>
            </a:fld>
            <a:endParaRPr lang="en-GB"/>
          </a:p>
        </p:txBody>
      </p:sp>
      <p:sp>
        <p:nvSpPr>
          <p:cNvPr id="5" name="Footer Placeholder 4">
            <a:extLst>
              <a:ext uri="{FF2B5EF4-FFF2-40B4-BE49-F238E27FC236}">
                <a16:creationId xmlns:a16="http://schemas.microsoft.com/office/drawing/2014/main" id="{30921A4A-0F62-4FE5-95FD-7A6917BDC88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D6670B7-B102-4319-92A9-61DADAA2ED5F}"/>
              </a:ext>
            </a:extLst>
          </p:cNvPr>
          <p:cNvSpPr>
            <a:spLocks noGrp="1"/>
          </p:cNvSpPr>
          <p:nvPr>
            <p:ph type="sldNum" sz="quarter" idx="12"/>
          </p:nvPr>
        </p:nvSpPr>
        <p:spPr/>
        <p:txBody>
          <a:bodyPr/>
          <a:lstStyle>
            <a:lvl1pPr>
              <a:defRPr/>
            </a:lvl1pPr>
          </a:lstStyle>
          <a:p>
            <a:pPr>
              <a:defRPr/>
            </a:pPr>
            <a:fld id="{E78A7973-EC29-4CB6-A9E9-30B2EF9646F5}" type="slidenum">
              <a:rPr lang="en-GB" altLang="en-US"/>
              <a:pPr>
                <a:defRPr/>
              </a:pPr>
              <a:t>‹#›</a:t>
            </a:fld>
            <a:endParaRPr lang="en-GB" altLang="en-US"/>
          </a:p>
        </p:txBody>
      </p:sp>
    </p:spTree>
    <p:extLst>
      <p:ext uri="{BB962C8B-B14F-4D97-AF65-F5344CB8AC3E}">
        <p14:creationId xmlns:p14="http://schemas.microsoft.com/office/powerpoint/2010/main" val="4200850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629071" y="1619141"/>
            <a:ext cx="3609024" cy="3444347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02007" y="1619141"/>
            <a:ext cx="10470622" cy="344434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987AC1-65C7-44D5-B29B-DCD8CF301E8E}"/>
              </a:ext>
            </a:extLst>
          </p:cNvPr>
          <p:cNvSpPr>
            <a:spLocks noGrp="1"/>
          </p:cNvSpPr>
          <p:nvPr>
            <p:ph type="dt" sz="half" idx="10"/>
          </p:nvPr>
        </p:nvSpPr>
        <p:spPr/>
        <p:txBody>
          <a:bodyPr/>
          <a:lstStyle>
            <a:lvl1pPr>
              <a:defRPr/>
            </a:lvl1pPr>
          </a:lstStyle>
          <a:p>
            <a:pPr>
              <a:defRPr/>
            </a:pPr>
            <a:fld id="{5FFF40C0-A3B7-4A1B-9CC5-3C48F4138F66}" type="datetimeFigureOut">
              <a:rPr lang="en-GB"/>
              <a:pPr>
                <a:defRPr/>
              </a:pPr>
              <a:t>23/11/2021</a:t>
            </a:fld>
            <a:endParaRPr lang="en-GB"/>
          </a:p>
        </p:txBody>
      </p:sp>
      <p:sp>
        <p:nvSpPr>
          <p:cNvPr id="5" name="Footer Placeholder 4">
            <a:extLst>
              <a:ext uri="{FF2B5EF4-FFF2-40B4-BE49-F238E27FC236}">
                <a16:creationId xmlns:a16="http://schemas.microsoft.com/office/drawing/2014/main" id="{9D82F768-B149-4643-9EE0-76FA6FB1791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6048772-D221-493A-B564-105AA9C24432}"/>
              </a:ext>
            </a:extLst>
          </p:cNvPr>
          <p:cNvSpPr>
            <a:spLocks noGrp="1"/>
          </p:cNvSpPr>
          <p:nvPr>
            <p:ph type="sldNum" sz="quarter" idx="12"/>
          </p:nvPr>
        </p:nvSpPr>
        <p:spPr/>
        <p:txBody>
          <a:bodyPr/>
          <a:lstStyle>
            <a:lvl1pPr>
              <a:defRPr/>
            </a:lvl1pPr>
          </a:lstStyle>
          <a:p>
            <a:pPr>
              <a:defRPr/>
            </a:pPr>
            <a:fld id="{A7174AE6-7AE2-4152-B0B7-ABF38424F8BE}" type="slidenum">
              <a:rPr lang="en-GB" altLang="en-US"/>
              <a:pPr>
                <a:defRPr/>
              </a:pPr>
              <a:t>‹#›</a:t>
            </a:fld>
            <a:endParaRPr lang="en-GB" altLang="en-US"/>
          </a:p>
        </p:txBody>
      </p:sp>
    </p:spTree>
    <p:extLst>
      <p:ext uri="{BB962C8B-B14F-4D97-AF65-F5344CB8AC3E}">
        <p14:creationId xmlns:p14="http://schemas.microsoft.com/office/powerpoint/2010/main" val="790033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C37F8C4-057A-4F89-9851-E801B3519717}"/>
              </a:ext>
            </a:extLst>
          </p:cNvPr>
          <p:cNvSpPr>
            <a:spLocks noGrp="1"/>
          </p:cNvSpPr>
          <p:nvPr>
            <p:ph type="title"/>
          </p:nvPr>
        </p:nvSpPr>
        <p:spPr bwMode="auto">
          <a:xfrm>
            <a:off x="1069975" y="1212850"/>
            <a:ext cx="19246850" cy="504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95232" tIns="147616" rIns="295232" bIns="147616"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1C0EE02-B5C5-43F0-B8D6-435A969910BF}"/>
              </a:ext>
            </a:extLst>
          </p:cNvPr>
          <p:cNvSpPr>
            <a:spLocks noGrp="1"/>
          </p:cNvSpPr>
          <p:nvPr>
            <p:ph type="body" idx="1"/>
          </p:nvPr>
        </p:nvSpPr>
        <p:spPr bwMode="auto">
          <a:xfrm>
            <a:off x="1069975" y="7065963"/>
            <a:ext cx="19246850" cy="1998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95232" tIns="147616" rIns="295232" bIns="147616"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6A3C332-71AB-422A-98D2-0D8A66FAE411}"/>
              </a:ext>
            </a:extLst>
          </p:cNvPr>
          <p:cNvSpPr>
            <a:spLocks noGrp="1"/>
          </p:cNvSpPr>
          <p:nvPr>
            <p:ph type="dt" sz="half" idx="2"/>
          </p:nvPr>
        </p:nvSpPr>
        <p:spPr>
          <a:xfrm>
            <a:off x="1069975" y="28065413"/>
            <a:ext cx="4989513" cy="1611312"/>
          </a:xfrm>
          <a:prstGeom prst="rect">
            <a:avLst/>
          </a:prstGeom>
        </p:spPr>
        <p:txBody>
          <a:bodyPr vert="horz" lIns="295232" tIns="147616" rIns="295232" bIns="147616" rtlCol="0" anchor="ctr"/>
          <a:lstStyle>
            <a:lvl1pPr algn="l" defTabSz="2952323" eaLnBrk="1" fontAlgn="auto" hangingPunct="1">
              <a:spcBef>
                <a:spcPts val="0"/>
              </a:spcBef>
              <a:spcAft>
                <a:spcPts val="0"/>
              </a:spcAft>
              <a:defRPr sz="3900">
                <a:solidFill>
                  <a:schemeClr val="tx1">
                    <a:tint val="75000"/>
                  </a:schemeClr>
                </a:solidFill>
                <a:latin typeface="+mn-lt"/>
              </a:defRPr>
            </a:lvl1pPr>
          </a:lstStyle>
          <a:p>
            <a:pPr>
              <a:defRPr/>
            </a:pPr>
            <a:fld id="{ACECFE68-5263-46B2-85DF-8EFE5DF28B0B}" type="datetimeFigureOut">
              <a:rPr lang="en-GB"/>
              <a:pPr>
                <a:defRPr/>
              </a:pPr>
              <a:t>23/11/2021</a:t>
            </a:fld>
            <a:endParaRPr lang="en-GB"/>
          </a:p>
        </p:txBody>
      </p:sp>
      <p:sp>
        <p:nvSpPr>
          <p:cNvPr id="5" name="Footer Placeholder 4">
            <a:extLst>
              <a:ext uri="{FF2B5EF4-FFF2-40B4-BE49-F238E27FC236}">
                <a16:creationId xmlns:a16="http://schemas.microsoft.com/office/drawing/2014/main" id="{F340F3F9-E491-4C6B-865A-F10465F4DD47}"/>
              </a:ext>
            </a:extLst>
          </p:cNvPr>
          <p:cNvSpPr>
            <a:spLocks noGrp="1"/>
          </p:cNvSpPr>
          <p:nvPr>
            <p:ph type="ftr" sz="quarter" idx="3"/>
          </p:nvPr>
        </p:nvSpPr>
        <p:spPr>
          <a:xfrm>
            <a:off x="7307263" y="28065413"/>
            <a:ext cx="6772275" cy="1611312"/>
          </a:xfrm>
          <a:prstGeom prst="rect">
            <a:avLst/>
          </a:prstGeom>
        </p:spPr>
        <p:txBody>
          <a:bodyPr vert="horz" lIns="295232" tIns="147616" rIns="295232" bIns="147616" rtlCol="0" anchor="ctr"/>
          <a:lstStyle>
            <a:lvl1pPr algn="ctr" defTabSz="2952323" eaLnBrk="1" fontAlgn="auto" hangingPunct="1">
              <a:spcBef>
                <a:spcPts val="0"/>
              </a:spcBef>
              <a:spcAft>
                <a:spcPts val="0"/>
              </a:spcAft>
              <a:defRPr sz="3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9AF0DAEC-657A-475D-9F88-CEF32B889DD5}"/>
              </a:ext>
            </a:extLst>
          </p:cNvPr>
          <p:cNvSpPr>
            <a:spLocks noGrp="1"/>
          </p:cNvSpPr>
          <p:nvPr>
            <p:ph type="sldNum" sz="quarter" idx="4"/>
          </p:nvPr>
        </p:nvSpPr>
        <p:spPr>
          <a:xfrm>
            <a:off x="15327313" y="28065413"/>
            <a:ext cx="4989512" cy="1611312"/>
          </a:xfrm>
          <a:prstGeom prst="rect">
            <a:avLst/>
          </a:prstGeom>
        </p:spPr>
        <p:txBody>
          <a:bodyPr vert="horz" wrap="square" lIns="295232" tIns="147616" rIns="295232" bIns="147616" numCol="1" anchor="ctr" anchorCtr="0" compatLnSpc="1">
            <a:prstTxWarp prst="textNoShape">
              <a:avLst/>
            </a:prstTxWarp>
          </a:bodyPr>
          <a:lstStyle>
            <a:lvl1pPr algn="r" eaLnBrk="1" hangingPunct="1">
              <a:defRPr sz="3900" smtClean="0">
                <a:solidFill>
                  <a:srgbClr val="898989"/>
                </a:solidFill>
                <a:latin typeface="Calibri" panose="020F0502020204030204" pitchFamily="34" charset="0"/>
              </a:defRPr>
            </a:lvl1pPr>
          </a:lstStyle>
          <a:p>
            <a:pPr>
              <a:defRPr/>
            </a:pPr>
            <a:fld id="{BCFCB91A-A4C5-45CC-8D01-94513EE6A88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951163" rtl="0" eaLnBrk="0" fontAlgn="base" hangingPunct="0">
        <a:spcBef>
          <a:spcPct val="0"/>
        </a:spcBef>
        <a:spcAft>
          <a:spcPct val="0"/>
        </a:spcAft>
        <a:defRPr sz="14200" kern="1200">
          <a:solidFill>
            <a:schemeClr val="tx1"/>
          </a:solidFill>
          <a:latin typeface="+mj-lt"/>
          <a:ea typeface="+mj-ea"/>
          <a:cs typeface="+mj-cs"/>
        </a:defRPr>
      </a:lvl1pPr>
      <a:lvl2pPr algn="ctr" defTabSz="2951163" rtl="0" eaLnBrk="0" fontAlgn="base" hangingPunct="0">
        <a:spcBef>
          <a:spcPct val="0"/>
        </a:spcBef>
        <a:spcAft>
          <a:spcPct val="0"/>
        </a:spcAft>
        <a:defRPr sz="14200">
          <a:solidFill>
            <a:schemeClr val="tx1"/>
          </a:solidFill>
          <a:latin typeface="Calibri" pitchFamily="34" charset="0"/>
        </a:defRPr>
      </a:lvl2pPr>
      <a:lvl3pPr algn="ctr" defTabSz="2951163" rtl="0" eaLnBrk="0" fontAlgn="base" hangingPunct="0">
        <a:spcBef>
          <a:spcPct val="0"/>
        </a:spcBef>
        <a:spcAft>
          <a:spcPct val="0"/>
        </a:spcAft>
        <a:defRPr sz="14200">
          <a:solidFill>
            <a:schemeClr val="tx1"/>
          </a:solidFill>
          <a:latin typeface="Calibri" pitchFamily="34" charset="0"/>
        </a:defRPr>
      </a:lvl3pPr>
      <a:lvl4pPr algn="ctr" defTabSz="2951163" rtl="0" eaLnBrk="0" fontAlgn="base" hangingPunct="0">
        <a:spcBef>
          <a:spcPct val="0"/>
        </a:spcBef>
        <a:spcAft>
          <a:spcPct val="0"/>
        </a:spcAft>
        <a:defRPr sz="14200">
          <a:solidFill>
            <a:schemeClr val="tx1"/>
          </a:solidFill>
          <a:latin typeface="Calibri" pitchFamily="34" charset="0"/>
        </a:defRPr>
      </a:lvl4pPr>
      <a:lvl5pPr algn="ctr" defTabSz="2951163" rtl="0" eaLnBrk="0" fontAlgn="base" hangingPunct="0">
        <a:spcBef>
          <a:spcPct val="0"/>
        </a:spcBef>
        <a:spcAft>
          <a:spcPct val="0"/>
        </a:spcAft>
        <a:defRPr sz="14200">
          <a:solidFill>
            <a:schemeClr val="tx1"/>
          </a:solidFill>
          <a:latin typeface="Calibri" pitchFamily="34" charset="0"/>
        </a:defRPr>
      </a:lvl5pPr>
      <a:lvl6pPr marL="457200" algn="ctr" defTabSz="2951163" rtl="0" fontAlgn="base">
        <a:spcBef>
          <a:spcPct val="0"/>
        </a:spcBef>
        <a:spcAft>
          <a:spcPct val="0"/>
        </a:spcAft>
        <a:defRPr sz="14200">
          <a:solidFill>
            <a:schemeClr val="tx1"/>
          </a:solidFill>
          <a:latin typeface="Calibri" pitchFamily="34" charset="0"/>
        </a:defRPr>
      </a:lvl6pPr>
      <a:lvl7pPr marL="914400" algn="ctr" defTabSz="2951163" rtl="0" fontAlgn="base">
        <a:spcBef>
          <a:spcPct val="0"/>
        </a:spcBef>
        <a:spcAft>
          <a:spcPct val="0"/>
        </a:spcAft>
        <a:defRPr sz="14200">
          <a:solidFill>
            <a:schemeClr val="tx1"/>
          </a:solidFill>
          <a:latin typeface="Calibri" pitchFamily="34" charset="0"/>
        </a:defRPr>
      </a:lvl7pPr>
      <a:lvl8pPr marL="1371600" algn="ctr" defTabSz="2951163" rtl="0" fontAlgn="base">
        <a:spcBef>
          <a:spcPct val="0"/>
        </a:spcBef>
        <a:spcAft>
          <a:spcPct val="0"/>
        </a:spcAft>
        <a:defRPr sz="14200">
          <a:solidFill>
            <a:schemeClr val="tx1"/>
          </a:solidFill>
          <a:latin typeface="Calibri" pitchFamily="34" charset="0"/>
        </a:defRPr>
      </a:lvl8pPr>
      <a:lvl9pPr marL="1828800" algn="ctr" defTabSz="2951163" rtl="0" fontAlgn="base">
        <a:spcBef>
          <a:spcPct val="0"/>
        </a:spcBef>
        <a:spcAft>
          <a:spcPct val="0"/>
        </a:spcAft>
        <a:defRPr sz="14200">
          <a:solidFill>
            <a:schemeClr val="tx1"/>
          </a:solidFill>
          <a:latin typeface="Calibri" pitchFamily="34" charset="0"/>
        </a:defRPr>
      </a:lvl9pPr>
    </p:titleStyle>
    <p:bodyStyle>
      <a:lvl1pPr marL="1106488" indent="-1106488" algn="l" defTabSz="2951163" rtl="0" eaLnBrk="0" fontAlgn="base" hangingPunct="0">
        <a:spcBef>
          <a:spcPct val="20000"/>
        </a:spcBef>
        <a:spcAft>
          <a:spcPct val="0"/>
        </a:spcAft>
        <a:buFont typeface="Arial" panose="020B0604020202020204" pitchFamily="34" charset="0"/>
        <a:buChar char="•"/>
        <a:defRPr sz="10300" kern="1200">
          <a:solidFill>
            <a:schemeClr val="tx1"/>
          </a:solidFill>
          <a:latin typeface="+mn-lt"/>
          <a:ea typeface="+mn-ea"/>
          <a:cs typeface="+mn-cs"/>
        </a:defRPr>
      </a:lvl1pPr>
      <a:lvl2pPr marL="2398713" indent="-922338" algn="l" defTabSz="2951163" rtl="0" eaLnBrk="0" fontAlgn="base" hangingPunct="0">
        <a:spcBef>
          <a:spcPct val="20000"/>
        </a:spcBef>
        <a:spcAft>
          <a:spcPct val="0"/>
        </a:spcAft>
        <a:buFont typeface="Arial" panose="020B0604020202020204" pitchFamily="34" charset="0"/>
        <a:buChar char="–"/>
        <a:defRPr sz="9000" kern="1200">
          <a:solidFill>
            <a:schemeClr val="tx1"/>
          </a:solidFill>
          <a:latin typeface="+mn-lt"/>
          <a:ea typeface="+mn-ea"/>
          <a:cs typeface="+mn-cs"/>
        </a:defRPr>
      </a:lvl2pPr>
      <a:lvl3pPr marL="3689350" indent="-736600" algn="l" defTabSz="2951163" rtl="0" eaLnBrk="0" fontAlgn="base" hangingPunct="0">
        <a:spcBef>
          <a:spcPct val="20000"/>
        </a:spcBef>
        <a:spcAft>
          <a:spcPct val="0"/>
        </a:spcAft>
        <a:buFont typeface="Arial" panose="020B0604020202020204" pitchFamily="34" charset="0"/>
        <a:buChar char="•"/>
        <a:defRPr sz="7700" kern="1200">
          <a:solidFill>
            <a:schemeClr val="tx1"/>
          </a:solidFill>
          <a:latin typeface="+mn-lt"/>
          <a:ea typeface="+mn-ea"/>
          <a:cs typeface="+mn-cs"/>
        </a:defRPr>
      </a:lvl3pPr>
      <a:lvl4pPr marL="5165725" indent="-736600" algn="l" defTabSz="2951163" rtl="0" eaLnBrk="0" fontAlgn="base" hangingPunct="0">
        <a:spcBef>
          <a:spcPct val="20000"/>
        </a:spcBef>
        <a:spcAft>
          <a:spcPct val="0"/>
        </a:spcAft>
        <a:buFont typeface="Arial" panose="020B0604020202020204" pitchFamily="34" charset="0"/>
        <a:buChar char="–"/>
        <a:defRPr sz="6500" kern="1200">
          <a:solidFill>
            <a:schemeClr val="tx1"/>
          </a:solidFill>
          <a:latin typeface="+mn-lt"/>
          <a:ea typeface="+mn-ea"/>
          <a:cs typeface="+mn-cs"/>
        </a:defRPr>
      </a:lvl4pPr>
      <a:lvl5pPr marL="6642100" indent="-736600" algn="l" defTabSz="2951163" rtl="0" eaLnBrk="0" fontAlgn="base" hangingPunct="0">
        <a:spcBef>
          <a:spcPct val="20000"/>
        </a:spcBef>
        <a:spcAft>
          <a:spcPct val="0"/>
        </a:spcAft>
        <a:buFont typeface="Arial" panose="020B0604020202020204" pitchFamily="34" charset="0"/>
        <a:buChar char="»"/>
        <a:defRPr sz="6500" kern="1200">
          <a:solidFill>
            <a:schemeClr val="tx1"/>
          </a:solidFill>
          <a:latin typeface="+mn-lt"/>
          <a:ea typeface="+mn-ea"/>
          <a:cs typeface="+mn-cs"/>
        </a:defRPr>
      </a:lvl5pPr>
      <a:lvl6pPr marL="8118889"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6pPr>
      <a:lvl7pPr marL="9595051"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7pPr>
      <a:lvl8pPr marL="11071212"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8pPr>
      <a:lvl9pPr marL="12547374"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9pPr>
    </p:bodyStyle>
    <p:otherStyle>
      <a:defPPr>
        <a:defRPr lang="en-US"/>
      </a:defPPr>
      <a:lvl1pPr marL="0" algn="l" defTabSz="2952323" rtl="0" eaLnBrk="1" latinLnBrk="0" hangingPunct="1">
        <a:defRPr sz="5800" kern="1200">
          <a:solidFill>
            <a:schemeClr val="tx1"/>
          </a:solidFill>
          <a:latin typeface="+mn-lt"/>
          <a:ea typeface="+mn-ea"/>
          <a:cs typeface="+mn-cs"/>
        </a:defRPr>
      </a:lvl1pPr>
      <a:lvl2pPr marL="1476162" algn="l" defTabSz="2952323" rtl="0" eaLnBrk="1" latinLnBrk="0" hangingPunct="1">
        <a:defRPr sz="5800" kern="1200">
          <a:solidFill>
            <a:schemeClr val="tx1"/>
          </a:solidFill>
          <a:latin typeface="+mn-lt"/>
          <a:ea typeface="+mn-ea"/>
          <a:cs typeface="+mn-cs"/>
        </a:defRPr>
      </a:lvl2pPr>
      <a:lvl3pPr marL="2952323" algn="l" defTabSz="2952323" rtl="0" eaLnBrk="1" latinLnBrk="0" hangingPunct="1">
        <a:defRPr sz="5800" kern="1200">
          <a:solidFill>
            <a:schemeClr val="tx1"/>
          </a:solidFill>
          <a:latin typeface="+mn-lt"/>
          <a:ea typeface="+mn-ea"/>
          <a:cs typeface="+mn-cs"/>
        </a:defRPr>
      </a:lvl3pPr>
      <a:lvl4pPr marL="4428485" algn="l" defTabSz="2952323" rtl="0" eaLnBrk="1" latinLnBrk="0" hangingPunct="1">
        <a:defRPr sz="5800" kern="1200">
          <a:solidFill>
            <a:schemeClr val="tx1"/>
          </a:solidFill>
          <a:latin typeface="+mn-lt"/>
          <a:ea typeface="+mn-ea"/>
          <a:cs typeface="+mn-cs"/>
        </a:defRPr>
      </a:lvl4pPr>
      <a:lvl5pPr marL="5904647" algn="l" defTabSz="2952323" rtl="0" eaLnBrk="1" latinLnBrk="0" hangingPunct="1">
        <a:defRPr sz="5800" kern="1200">
          <a:solidFill>
            <a:schemeClr val="tx1"/>
          </a:solidFill>
          <a:latin typeface="+mn-lt"/>
          <a:ea typeface="+mn-ea"/>
          <a:cs typeface="+mn-cs"/>
        </a:defRPr>
      </a:lvl5pPr>
      <a:lvl6pPr marL="7380808" algn="l" defTabSz="2952323" rtl="0" eaLnBrk="1" latinLnBrk="0" hangingPunct="1">
        <a:defRPr sz="5800" kern="1200">
          <a:solidFill>
            <a:schemeClr val="tx1"/>
          </a:solidFill>
          <a:latin typeface="+mn-lt"/>
          <a:ea typeface="+mn-ea"/>
          <a:cs typeface="+mn-cs"/>
        </a:defRPr>
      </a:lvl6pPr>
      <a:lvl7pPr marL="8856970" algn="l" defTabSz="2952323" rtl="0" eaLnBrk="1" latinLnBrk="0" hangingPunct="1">
        <a:defRPr sz="5800" kern="1200">
          <a:solidFill>
            <a:schemeClr val="tx1"/>
          </a:solidFill>
          <a:latin typeface="+mn-lt"/>
          <a:ea typeface="+mn-ea"/>
          <a:cs typeface="+mn-cs"/>
        </a:defRPr>
      </a:lvl7pPr>
      <a:lvl8pPr marL="10333131" algn="l" defTabSz="2952323" rtl="0" eaLnBrk="1" latinLnBrk="0" hangingPunct="1">
        <a:defRPr sz="5800" kern="1200">
          <a:solidFill>
            <a:schemeClr val="tx1"/>
          </a:solidFill>
          <a:latin typeface="+mn-lt"/>
          <a:ea typeface="+mn-ea"/>
          <a:cs typeface="+mn-cs"/>
        </a:defRPr>
      </a:lvl8pPr>
      <a:lvl9pPr marL="11809293" algn="l" defTabSz="2952323"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hyperlink" Target="mailto:auther_X@gcu.ac.uk" TargetMode="Externa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9A62C68-28E2-416F-A60F-139ABB0DB588}"/>
              </a:ext>
            </a:extLst>
          </p:cNvPr>
          <p:cNvSpPr txBox="1"/>
          <p:nvPr/>
        </p:nvSpPr>
        <p:spPr>
          <a:xfrm>
            <a:off x="875702" y="3128297"/>
            <a:ext cx="11153379" cy="2308324"/>
          </a:xfrm>
          <a:prstGeom prst="rect">
            <a:avLst/>
          </a:prstGeom>
          <a:solidFill>
            <a:schemeClr val="accent1">
              <a:lumMod val="20000"/>
              <a:lumOff val="80000"/>
            </a:schemeClr>
          </a:solidFill>
          <a:ln>
            <a:solidFill>
              <a:schemeClr val="tx1"/>
            </a:solidFill>
          </a:ln>
          <a:effectLst/>
        </p:spPr>
        <p:txBody>
          <a:bodyPr wrap="square">
            <a:spAutoFit/>
          </a:bodyPr>
          <a:lstStyle/>
          <a:p>
            <a:pPr algn="just">
              <a:defRPr/>
            </a:pPr>
            <a:r>
              <a:rPr lang="en-US" sz="2400" b="1" dirty="0">
                <a:latin typeface="Times New Roman" pitchFamily="18" charset="0"/>
                <a:cs typeface="Times New Roman" pitchFamily="18" charset="0"/>
              </a:rPr>
              <a:t>Introduction</a:t>
            </a:r>
          </a:p>
          <a:p>
            <a:pPr algn="just">
              <a:defRPr/>
            </a:pPr>
            <a:r>
              <a:rPr lang="en-US" sz="2400" dirty="0">
                <a:latin typeface="Times New Roman" pitchFamily="18" charset="0"/>
                <a:cs typeface="Times New Roman" pitchFamily="18" charset="0"/>
              </a:rPr>
              <a:t>With the advancement of technology, nowadays the use of android applications has become much more popular. The demand for Google maps has increased greatly. This study is based on developing an application that provides information regarding the location of the public toilet in London. For this development, many analyses, requirements, and models have been used.</a:t>
            </a:r>
            <a:endParaRPr lang="en-GB" sz="2400" dirty="0">
              <a:latin typeface="Times New Roman" pitchFamily="18" charset="0"/>
              <a:cs typeface="Times New Roman" pitchFamily="18" charset="0"/>
            </a:endParaRPr>
          </a:p>
        </p:txBody>
      </p:sp>
      <p:sp>
        <p:nvSpPr>
          <p:cNvPr id="17" name="TextBox 16">
            <a:extLst>
              <a:ext uri="{FF2B5EF4-FFF2-40B4-BE49-F238E27FC236}">
                <a16:creationId xmlns:a16="http://schemas.microsoft.com/office/drawing/2014/main" id="{A08C08DF-3697-4C86-8067-3D55B6421095}"/>
              </a:ext>
            </a:extLst>
          </p:cNvPr>
          <p:cNvSpPr txBox="1"/>
          <p:nvPr/>
        </p:nvSpPr>
        <p:spPr>
          <a:xfrm>
            <a:off x="12479335" y="14724765"/>
            <a:ext cx="8294687" cy="10064294"/>
          </a:xfrm>
          <a:prstGeom prst="rect">
            <a:avLst/>
          </a:prstGeom>
          <a:solidFill>
            <a:schemeClr val="accent1">
              <a:lumMod val="20000"/>
              <a:lumOff val="80000"/>
            </a:schemeClr>
          </a:solidFill>
          <a:ln>
            <a:solidFill>
              <a:schemeClr val="tx1"/>
            </a:solidFill>
          </a:ln>
          <a:effectLst/>
        </p:spPr>
        <p:txBody>
          <a:bodyPr>
            <a:spAutoFit/>
          </a:bodyPr>
          <a:lstStyle/>
          <a:p>
            <a:pPr algn="just">
              <a:defRPr/>
            </a:pPr>
            <a:r>
              <a:rPr lang="en-US" sz="2400" b="1" dirty="0">
                <a:latin typeface="Times New Roman" panose="02020603050405020304" pitchFamily="18" charset="0"/>
                <a:cs typeface="Times New Roman" panose="02020603050405020304" pitchFamily="18" charset="0"/>
              </a:rPr>
              <a:t>Analysis</a:t>
            </a:r>
          </a:p>
          <a:p>
            <a:pPr algn="just">
              <a:defRPr/>
            </a:pPr>
            <a:r>
              <a:rPr lang="en-US" sz="2400" dirty="0">
                <a:latin typeface="Times New Roman" panose="02020603050405020304" pitchFamily="18" charset="0"/>
                <a:cs typeface="Times New Roman" panose="02020603050405020304" pitchFamily="18" charset="0"/>
              </a:rPr>
              <a:t>In the analysis section, the functional and non-functional requirement is related to this study. Android application needs various software such as "Google map API", "Android studio", "Firebase". Designing is an important aspect while developing an android application [22]. Designing an app includes three major aspects such as “app interface”, “storyboard”, and “database design”. Also, we need BlueStack emulator for testing as long with Android studio emulator.</a:t>
            </a:r>
          </a:p>
          <a:p>
            <a:pPr algn="just">
              <a:defRPr/>
            </a:pPr>
            <a:endParaRPr lang="en-US" sz="2400" dirty="0">
              <a:latin typeface="Times New Roman" panose="02020603050405020304" pitchFamily="18" charset="0"/>
              <a:cs typeface="Times New Roman" panose="02020603050405020304" pitchFamily="18" charset="0"/>
            </a:endParaRPr>
          </a:p>
          <a:p>
            <a:pPr algn="just">
              <a:defRPr/>
            </a:pPr>
            <a:r>
              <a:rPr lang="en-US" sz="2400" b="1" dirty="0">
                <a:latin typeface="Times New Roman" panose="02020603050405020304" pitchFamily="18" charset="0"/>
                <a:cs typeface="Times New Roman" panose="02020603050405020304" pitchFamily="18" charset="0"/>
              </a:rPr>
              <a:t>Testing</a:t>
            </a:r>
          </a:p>
          <a:p>
            <a:pPr algn="just">
              <a:defRPr/>
            </a:pPr>
            <a:r>
              <a:rPr lang="en-US" sz="2400" dirty="0">
                <a:latin typeface="Times New Roman" panose="02020603050405020304" pitchFamily="18" charset="0"/>
                <a:cs typeface="Times New Roman" panose="02020603050405020304" pitchFamily="18" charset="0"/>
              </a:rPr>
              <a:t>On the first page, the user selects their preferable option and registers them on that application by using email and password.  If a user clicks on the admin button, they straight enter into the login page. After login, the home page will arrive, and Google maps will present the location according to the initial settings. It is the “firebase real-time database” related to the application. After this section, authentication has been presented by the user. </a:t>
            </a:r>
          </a:p>
          <a:p>
            <a:pPr algn="just">
              <a:defRPr/>
            </a:pPr>
            <a:endParaRPr lang="en-US" sz="2400" dirty="0">
              <a:latin typeface="Times New Roman" panose="02020603050405020304" pitchFamily="18" charset="0"/>
              <a:cs typeface="Times New Roman" panose="02020603050405020304" pitchFamily="18" charset="0"/>
            </a:endParaRPr>
          </a:p>
          <a:p>
            <a:pPr algn="just">
              <a:defRPr/>
            </a:pPr>
            <a:r>
              <a:rPr lang="en-US" sz="2400" b="1" dirty="0">
                <a:latin typeface="Times New Roman" panose="02020603050405020304" pitchFamily="18" charset="0"/>
                <a:cs typeface="Times New Roman" panose="02020603050405020304" pitchFamily="18" charset="0"/>
              </a:rPr>
              <a:t>Evaluation</a:t>
            </a:r>
          </a:p>
          <a:p>
            <a:pPr algn="just">
              <a:defRPr/>
            </a:pPr>
            <a:r>
              <a:rPr lang="en-US" sz="2400" dirty="0">
                <a:latin typeface="Times New Roman" panose="02020603050405020304" pitchFamily="18" charset="0"/>
                <a:cs typeface="Times New Roman" panose="02020603050405020304" pitchFamily="18" charset="0"/>
              </a:rPr>
              <a:t>In the case of evaluation, there is a personal evaluation that includes my personal experience and two main features “authentication” and “launching. Another evaluation is called a system evaluation which includes home activity2 which adds “launch </a:t>
            </a:r>
            <a:r>
              <a:rPr lang="en-US" sz="2400" dirty="0" err="1">
                <a:latin typeface="Times New Roman" panose="02020603050405020304" pitchFamily="18" charset="0"/>
                <a:cs typeface="Times New Roman" panose="02020603050405020304" pitchFamily="18" charset="0"/>
              </a:rPr>
              <a:t>btn</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btnlogout</a:t>
            </a:r>
            <a:r>
              <a:rPr lang="en-US" sz="2400" dirty="0">
                <a:latin typeface="Times New Roman" panose="02020603050405020304" pitchFamily="18" charset="0"/>
                <a:cs typeface="Times New Roman" panose="02020603050405020304" pitchFamily="18" charset="0"/>
              </a:rPr>
              <a:t>”, loginactivity2 which adds email id, password, “</a:t>
            </a:r>
            <a:r>
              <a:rPr lang="en-US" sz="2400" dirty="0" err="1">
                <a:latin typeface="Times New Roman" panose="02020603050405020304" pitchFamily="18" charset="0"/>
                <a:cs typeface="Times New Roman" panose="02020603050405020304" pitchFamily="18" charset="0"/>
              </a:rPr>
              <a:t>btnSignIn</a:t>
            </a:r>
            <a:r>
              <a:rPr lang="en-US" sz="2400" dirty="0">
                <a:latin typeface="Times New Roman" panose="02020603050405020304" pitchFamily="18" charset="0"/>
                <a:cs typeface="Times New Roman" panose="02020603050405020304" pitchFamily="18" charset="0"/>
              </a:rPr>
              <a:t>”, and there is main activity which includes “</a:t>
            </a:r>
            <a:r>
              <a:rPr lang="en-US" sz="2400" dirty="0" err="1">
                <a:latin typeface="Times New Roman" panose="02020603050405020304" pitchFamily="18" charset="0"/>
                <a:cs typeface="Times New Roman" panose="02020603050405020304" pitchFamily="18" charset="0"/>
              </a:rPr>
              <a:t>tvSignIn</a:t>
            </a:r>
            <a:r>
              <a:rPr lang="en-US" sz="2400" dirty="0">
                <a:latin typeface="Times New Roman" panose="02020603050405020304" pitchFamily="18" charset="0"/>
                <a:cs typeface="Times New Roman" panose="02020603050405020304" pitchFamily="18" charset="0"/>
              </a:rPr>
              <a:t>” that contains the function </a:t>
            </a:r>
            <a:r>
              <a:rPr lang="en-US" sz="2400" dirty="0" err="1">
                <a:latin typeface="Times New Roman" panose="02020603050405020304" pitchFamily="18" charset="0"/>
                <a:cs typeface="Times New Roman" panose="02020603050405020304" pitchFamily="18" charset="0"/>
              </a:rPr>
              <a:t>onclicklistener</a:t>
            </a:r>
            <a:r>
              <a:rPr lang="en-US" sz="2400" dirty="0">
                <a:latin typeface="Times New Roman" panose="02020603050405020304" pitchFamily="18" charset="0"/>
                <a:cs typeface="Times New Roman" panose="02020603050405020304" pitchFamily="18" charset="0"/>
              </a:rPr>
              <a:t> ”. </a:t>
            </a:r>
            <a:endParaRPr lang="en-GB" sz="2400" dirty="0">
              <a:latin typeface="Times New Roman" panose="02020603050405020304" pitchFamily="18" charset="0"/>
              <a:cs typeface="Times New Roman" panose="02020603050405020304" pitchFamily="18" charset="0"/>
            </a:endParaRPr>
          </a:p>
        </p:txBody>
      </p:sp>
      <p:sp>
        <p:nvSpPr>
          <p:cNvPr id="2052" name="TextBox 22">
            <a:extLst>
              <a:ext uri="{FF2B5EF4-FFF2-40B4-BE49-F238E27FC236}">
                <a16:creationId xmlns:a16="http://schemas.microsoft.com/office/drawing/2014/main" id="{5A51CA5C-7C7A-4634-82E0-BEC9FA4ABE65}"/>
              </a:ext>
            </a:extLst>
          </p:cNvPr>
          <p:cNvSpPr txBox="1">
            <a:spLocks noChangeArrowheads="1"/>
          </p:cNvSpPr>
          <p:nvPr/>
        </p:nvSpPr>
        <p:spPr bwMode="auto">
          <a:xfrm>
            <a:off x="3392487" y="2010521"/>
            <a:ext cx="146018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800">
                <a:solidFill>
                  <a:schemeClr val="tx1"/>
                </a:solidFill>
                <a:latin typeface="Arial" panose="020B0604020202020204" pitchFamily="34" charset="0"/>
              </a:defRPr>
            </a:lvl1pPr>
            <a:lvl2pPr marL="742950" indent="-285750">
              <a:defRPr sz="5800">
                <a:solidFill>
                  <a:schemeClr val="tx1"/>
                </a:solidFill>
                <a:latin typeface="Arial" panose="020B0604020202020204" pitchFamily="34" charset="0"/>
              </a:defRPr>
            </a:lvl2pPr>
            <a:lvl3pPr marL="1143000" indent="-228600">
              <a:defRPr sz="5800">
                <a:solidFill>
                  <a:schemeClr val="tx1"/>
                </a:solidFill>
                <a:latin typeface="Arial" panose="020B0604020202020204" pitchFamily="34" charset="0"/>
              </a:defRPr>
            </a:lvl3pPr>
            <a:lvl4pPr marL="1600200" indent="-228600">
              <a:defRPr sz="5800">
                <a:solidFill>
                  <a:schemeClr val="tx1"/>
                </a:solidFill>
                <a:latin typeface="Arial" panose="020B0604020202020204" pitchFamily="34" charset="0"/>
              </a:defRPr>
            </a:lvl4pPr>
            <a:lvl5pPr marL="2057400" indent="-228600">
              <a:defRPr sz="5800">
                <a:solidFill>
                  <a:schemeClr val="tx1"/>
                </a:solidFill>
                <a:latin typeface="Arial" panose="020B0604020202020204" pitchFamily="34" charset="0"/>
              </a:defRPr>
            </a:lvl5pPr>
            <a:lvl6pPr marL="2514600" indent="-228600" defTabSz="2951163" eaLnBrk="0" fontAlgn="base" hangingPunct="0">
              <a:spcBef>
                <a:spcPct val="0"/>
              </a:spcBef>
              <a:spcAft>
                <a:spcPct val="0"/>
              </a:spcAft>
              <a:defRPr sz="5800">
                <a:solidFill>
                  <a:schemeClr val="tx1"/>
                </a:solidFill>
                <a:latin typeface="Arial" panose="020B0604020202020204" pitchFamily="34" charset="0"/>
              </a:defRPr>
            </a:lvl6pPr>
            <a:lvl7pPr marL="2971800" indent="-228600" defTabSz="2951163" eaLnBrk="0" fontAlgn="base" hangingPunct="0">
              <a:spcBef>
                <a:spcPct val="0"/>
              </a:spcBef>
              <a:spcAft>
                <a:spcPct val="0"/>
              </a:spcAft>
              <a:defRPr sz="5800">
                <a:solidFill>
                  <a:schemeClr val="tx1"/>
                </a:solidFill>
                <a:latin typeface="Arial" panose="020B0604020202020204" pitchFamily="34" charset="0"/>
              </a:defRPr>
            </a:lvl7pPr>
            <a:lvl8pPr marL="3429000" indent="-228600" defTabSz="2951163" eaLnBrk="0" fontAlgn="base" hangingPunct="0">
              <a:spcBef>
                <a:spcPct val="0"/>
              </a:spcBef>
              <a:spcAft>
                <a:spcPct val="0"/>
              </a:spcAft>
              <a:defRPr sz="5800">
                <a:solidFill>
                  <a:schemeClr val="tx1"/>
                </a:solidFill>
                <a:latin typeface="Arial" panose="020B0604020202020204" pitchFamily="34" charset="0"/>
              </a:defRPr>
            </a:lvl8pPr>
            <a:lvl9pPr marL="3886200" indent="-228600" defTabSz="2951163" eaLnBrk="0" fontAlgn="base" hangingPunct="0">
              <a:spcBef>
                <a:spcPct val="0"/>
              </a:spcBef>
              <a:spcAft>
                <a:spcPct val="0"/>
              </a:spcAft>
              <a:defRPr sz="5800">
                <a:solidFill>
                  <a:schemeClr val="tx1"/>
                </a:solidFill>
                <a:latin typeface="Arial" panose="020B0604020202020204" pitchFamily="34" charset="0"/>
              </a:defRPr>
            </a:lvl9pPr>
          </a:lstStyle>
          <a:p>
            <a:pPr algn="ctr" eaLnBrk="1" hangingPunct="1"/>
            <a:r>
              <a:rPr lang="en-GB" altLang="en-US" sz="2400" dirty="0">
                <a:latin typeface="Calibri" panose="020F0502020204030204" pitchFamily="34" charset="0"/>
              </a:rPr>
              <a:t>Aleksandar Nedelchev</a:t>
            </a:r>
          </a:p>
          <a:p>
            <a:pPr algn="ctr" eaLnBrk="1" hangingPunct="1"/>
            <a:r>
              <a:rPr lang="en-GB" altLang="en-US" sz="2400" dirty="0">
                <a:latin typeface="Calibri" panose="020F0502020204030204" pitchFamily="34" charset="0"/>
              </a:rPr>
              <a:t>University of Wales Trinity St David, London Campus,  Email: </a:t>
            </a:r>
            <a:r>
              <a:rPr lang="en-GB" altLang="en-US" sz="2400" u="sng" dirty="0">
                <a:latin typeface="Calibri" panose="020F0502020204030204" pitchFamily="34" charset="0"/>
              </a:rPr>
              <a:t>1813435</a:t>
            </a:r>
            <a:r>
              <a:rPr lang="en-GB" altLang="en-US" sz="2400" u="sng" dirty="0">
                <a:latin typeface="Calibri" panose="020F0502020204030204" pitchFamily="34" charset="0"/>
                <a:hlinkClick r:id="rId2"/>
              </a:rPr>
              <a:t>@student.uwtsd.ac.uk</a:t>
            </a:r>
            <a:endParaRPr lang="en-GB" altLang="en-US" dirty="0">
              <a:latin typeface="Calibri" panose="020F0502020204030204" pitchFamily="34" charset="0"/>
            </a:endParaRPr>
          </a:p>
        </p:txBody>
      </p:sp>
      <p:sp>
        <p:nvSpPr>
          <p:cNvPr id="2053" name="TextBox 25">
            <a:extLst>
              <a:ext uri="{FF2B5EF4-FFF2-40B4-BE49-F238E27FC236}">
                <a16:creationId xmlns:a16="http://schemas.microsoft.com/office/drawing/2014/main" id="{18E879CC-6821-4E7B-8818-88E588503A1A}"/>
              </a:ext>
            </a:extLst>
          </p:cNvPr>
          <p:cNvSpPr txBox="1">
            <a:spLocks noChangeArrowheads="1"/>
          </p:cNvSpPr>
          <p:nvPr/>
        </p:nvSpPr>
        <p:spPr bwMode="auto">
          <a:xfrm>
            <a:off x="6556375" y="1054100"/>
            <a:ext cx="9267825" cy="938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800">
                <a:solidFill>
                  <a:schemeClr val="tx1"/>
                </a:solidFill>
                <a:latin typeface="Arial" panose="020B0604020202020204" pitchFamily="34" charset="0"/>
              </a:defRPr>
            </a:lvl1pPr>
            <a:lvl2pPr marL="742950" indent="-285750">
              <a:defRPr sz="5800">
                <a:solidFill>
                  <a:schemeClr val="tx1"/>
                </a:solidFill>
                <a:latin typeface="Arial" panose="020B0604020202020204" pitchFamily="34" charset="0"/>
              </a:defRPr>
            </a:lvl2pPr>
            <a:lvl3pPr marL="1143000" indent="-228600">
              <a:defRPr sz="5800">
                <a:solidFill>
                  <a:schemeClr val="tx1"/>
                </a:solidFill>
                <a:latin typeface="Arial" panose="020B0604020202020204" pitchFamily="34" charset="0"/>
              </a:defRPr>
            </a:lvl3pPr>
            <a:lvl4pPr marL="1600200" indent="-228600">
              <a:defRPr sz="5800">
                <a:solidFill>
                  <a:schemeClr val="tx1"/>
                </a:solidFill>
                <a:latin typeface="Arial" panose="020B0604020202020204" pitchFamily="34" charset="0"/>
              </a:defRPr>
            </a:lvl4pPr>
            <a:lvl5pPr marL="2057400" indent="-228600">
              <a:defRPr sz="5800">
                <a:solidFill>
                  <a:schemeClr val="tx1"/>
                </a:solidFill>
                <a:latin typeface="Arial" panose="020B0604020202020204" pitchFamily="34" charset="0"/>
              </a:defRPr>
            </a:lvl5pPr>
            <a:lvl6pPr marL="2514600" indent="-228600" defTabSz="2951163" eaLnBrk="0" fontAlgn="base" hangingPunct="0">
              <a:spcBef>
                <a:spcPct val="0"/>
              </a:spcBef>
              <a:spcAft>
                <a:spcPct val="0"/>
              </a:spcAft>
              <a:defRPr sz="5800">
                <a:solidFill>
                  <a:schemeClr val="tx1"/>
                </a:solidFill>
                <a:latin typeface="Arial" panose="020B0604020202020204" pitchFamily="34" charset="0"/>
              </a:defRPr>
            </a:lvl6pPr>
            <a:lvl7pPr marL="2971800" indent="-228600" defTabSz="2951163" eaLnBrk="0" fontAlgn="base" hangingPunct="0">
              <a:spcBef>
                <a:spcPct val="0"/>
              </a:spcBef>
              <a:spcAft>
                <a:spcPct val="0"/>
              </a:spcAft>
              <a:defRPr sz="5800">
                <a:solidFill>
                  <a:schemeClr val="tx1"/>
                </a:solidFill>
                <a:latin typeface="Arial" panose="020B0604020202020204" pitchFamily="34" charset="0"/>
              </a:defRPr>
            </a:lvl7pPr>
            <a:lvl8pPr marL="3429000" indent="-228600" defTabSz="2951163" eaLnBrk="0" fontAlgn="base" hangingPunct="0">
              <a:spcBef>
                <a:spcPct val="0"/>
              </a:spcBef>
              <a:spcAft>
                <a:spcPct val="0"/>
              </a:spcAft>
              <a:defRPr sz="5800">
                <a:solidFill>
                  <a:schemeClr val="tx1"/>
                </a:solidFill>
                <a:latin typeface="Arial" panose="020B0604020202020204" pitchFamily="34" charset="0"/>
              </a:defRPr>
            </a:lvl8pPr>
            <a:lvl9pPr marL="3886200" indent="-228600" defTabSz="2951163" eaLnBrk="0" fontAlgn="base" hangingPunct="0">
              <a:spcBef>
                <a:spcPct val="0"/>
              </a:spcBef>
              <a:spcAft>
                <a:spcPct val="0"/>
              </a:spcAft>
              <a:defRPr sz="5800">
                <a:solidFill>
                  <a:schemeClr val="tx1"/>
                </a:solidFill>
                <a:latin typeface="Arial" panose="020B0604020202020204" pitchFamily="34" charset="0"/>
              </a:defRPr>
            </a:lvl9pPr>
          </a:lstStyle>
          <a:p>
            <a:pPr algn="ctr" eaLnBrk="1" hangingPunct="1"/>
            <a:r>
              <a:rPr lang="en-GB" altLang="en-US" sz="5500" b="1" dirty="0">
                <a:latin typeface="Calibri" panose="020F0502020204030204" pitchFamily="34" charset="0"/>
                <a:cs typeface="Calibri" panose="020F0502020204030204" pitchFamily="34" charset="0"/>
              </a:rPr>
              <a:t>ANDROID APP DEVELOPMENT</a:t>
            </a:r>
          </a:p>
        </p:txBody>
      </p:sp>
      <p:sp>
        <p:nvSpPr>
          <p:cNvPr id="2054" name="TextBox 33">
            <a:extLst>
              <a:ext uri="{FF2B5EF4-FFF2-40B4-BE49-F238E27FC236}">
                <a16:creationId xmlns:a16="http://schemas.microsoft.com/office/drawing/2014/main" id="{A4EFE9B9-5DA5-49C6-8F2D-63F1F5187D9C}"/>
              </a:ext>
            </a:extLst>
          </p:cNvPr>
          <p:cNvSpPr txBox="1">
            <a:spLocks noChangeArrowheads="1"/>
          </p:cNvSpPr>
          <p:nvPr/>
        </p:nvSpPr>
        <p:spPr bwMode="auto">
          <a:xfrm>
            <a:off x="4021104" y="10387459"/>
            <a:ext cx="436804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5800">
                <a:solidFill>
                  <a:schemeClr val="tx1"/>
                </a:solidFill>
                <a:latin typeface="Arial" panose="020B0604020202020204" pitchFamily="34" charset="0"/>
              </a:defRPr>
            </a:lvl1pPr>
            <a:lvl2pPr marL="742950" indent="-285750">
              <a:defRPr sz="5800">
                <a:solidFill>
                  <a:schemeClr val="tx1"/>
                </a:solidFill>
                <a:latin typeface="Arial" panose="020B0604020202020204" pitchFamily="34" charset="0"/>
              </a:defRPr>
            </a:lvl2pPr>
            <a:lvl3pPr marL="1143000" indent="-228600">
              <a:defRPr sz="5800">
                <a:solidFill>
                  <a:schemeClr val="tx1"/>
                </a:solidFill>
                <a:latin typeface="Arial" panose="020B0604020202020204" pitchFamily="34" charset="0"/>
              </a:defRPr>
            </a:lvl3pPr>
            <a:lvl4pPr marL="1600200" indent="-228600">
              <a:defRPr sz="5800">
                <a:solidFill>
                  <a:schemeClr val="tx1"/>
                </a:solidFill>
                <a:latin typeface="Arial" panose="020B0604020202020204" pitchFamily="34" charset="0"/>
              </a:defRPr>
            </a:lvl4pPr>
            <a:lvl5pPr marL="2057400" indent="-228600">
              <a:defRPr sz="5800">
                <a:solidFill>
                  <a:schemeClr val="tx1"/>
                </a:solidFill>
                <a:latin typeface="Arial" panose="020B0604020202020204" pitchFamily="34" charset="0"/>
              </a:defRPr>
            </a:lvl5pPr>
            <a:lvl6pPr marL="2514600" indent="-228600" defTabSz="2951163" eaLnBrk="0" fontAlgn="base" hangingPunct="0">
              <a:spcBef>
                <a:spcPct val="0"/>
              </a:spcBef>
              <a:spcAft>
                <a:spcPct val="0"/>
              </a:spcAft>
              <a:defRPr sz="5800">
                <a:solidFill>
                  <a:schemeClr val="tx1"/>
                </a:solidFill>
                <a:latin typeface="Arial" panose="020B0604020202020204" pitchFamily="34" charset="0"/>
              </a:defRPr>
            </a:lvl6pPr>
            <a:lvl7pPr marL="2971800" indent="-228600" defTabSz="2951163" eaLnBrk="0" fontAlgn="base" hangingPunct="0">
              <a:spcBef>
                <a:spcPct val="0"/>
              </a:spcBef>
              <a:spcAft>
                <a:spcPct val="0"/>
              </a:spcAft>
              <a:defRPr sz="5800">
                <a:solidFill>
                  <a:schemeClr val="tx1"/>
                </a:solidFill>
                <a:latin typeface="Arial" panose="020B0604020202020204" pitchFamily="34" charset="0"/>
              </a:defRPr>
            </a:lvl7pPr>
            <a:lvl8pPr marL="3429000" indent="-228600" defTabSz="2951163" eaLnBrk="0" fontAlgn="base" hangingPunct="0">
              <a:spcBef>
                <a:spcPct val="0"/>
              </a:spcBef>
              <a:spcAft>
                <a:spcPct val="0"/>
              </a:spcAft>
              <a:defRPr sz="5800">
                <a:solidFill>
                  <a:schemeClr val="tx1"/>
                </a:solidFill>
                <a:latin typeface="Arial" panose="020B0604020202020204" pitchFamily="34" charset="0"/>
              </a:defRPr>
            </a:lvl8pPr>
            <a:lvl9pPr marL="3886200" indent="-228600" defTabSz="2951163" eaLnBrk="0" fontAlgn="base" hangingPunct="0">
              <a:spcBef>
                <a:spcPct val="0"/>
              </a:spcBef>
              <a:spcAft>
                <a:spcPct val="0"/>
              </a:spcAft>
              <a:defRPr sz="5800">
                <a:solidFill>
                  <a:schemeClr val="tx1"/>
                </a:solidFill>
                <a:latin typeface="Arial" panose="020B0604020202020204" pitchFamily="34" charset="0"/>
              </a:defRPr>
            </a:lvl9pPr>
          </a:lstStyle>
          <a:p>
            <a:pPr eaLnBrk="1" hangingPunct="1"/>
            <a:r>
              <a:rPr lang="en-GB" altLang="en-US" sz="2800" dirty="0">
                <a:latin typeface="Times New Roman" panose="02020603050405020304" pitchFamily="18" charset="0"/>
                <a:cs typeface="Times New Roman" panose="02020603050405020304" pitchFamily="18" charset="0"/>
              </a:rPr>
              <a:t>Figure 2 – App development</a:t>
            </a:r>
          </a:p>
          <a:p>
            <a:pPr algn="ctr" eaLnBrk="1" hangingPunct="1"/>
            <a:r>
              <a:rPr lang="en-GB" sz="2800"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Source: [18]</a:t>
            </a:r>
            <a:endParaRPr lang="en-GB" sz="28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2C0D6281-3502-42DF-93AB-3599CE2D162D}"/>
              </a:ext>
            </a:extLst>
          </p:cNvPr>
          <p:cNvSpPr txBox="1"/>
          <p:nvPr/>
        </p:nvSpPr>
        <p:spPr>
          <a:xfrm>
            <a:off x="12479335" y="10120907"/>
            <a:ext cx="8294687" cy="4154984"/>
          </a:xfrm>
          <a:prstGeom prst="rect">
            <a:avLst/>
          </a:prstGeom>
          <a:solidFill>
            <a:schemeClr val="accent1">
              <a:lumMod val="20000"/>
              <a:lumOff val="80000"/>
            </a:schemeClr>
          </a:solidFill>
          <a:ln>
            <a:solidFill>
              <a:schemeClr val="tx1"/>
            </a:solidFill>
          </a:ln>
          <a:effectLst/>
        </p:spPr>
        <p:txBody>
          <a:bodyPr>
            <a:spAutoFit/>
          </a:bodyPr>
          <a:lstStyle/>
          <a:p>
            <a:pPr algn="just">
              <a:defRPr/>
            </a:pPr>
            <a:r>
              <a:rPr lang="en-US" sz="2400" b="1" dirty="0">
                <a:latin typeface="Times New Roman" panose="02020603050405020304" pitchFamily="18" charset="0"/>
                <a:cs typeface="Times New Roman" pitchFamily="18" charset="0"/>
              </a:rPr>
              <a:t>Aims and objectives</a:t>
            </a:r>
          </a:p>
          <a:p>
            <a:pPr algn="just">
              <a:defRPr/>
            </a:pPr>
            <a:r>
              <a:rPr lang="en-GB" sz="2400" b="1" dirty="0">
                <a:latin typeface="Times New Roman" panose="02020603050405020304" pitchFamily="18" charset="0"/>
                <a:cs typeface="Times New Roman" pitchFamily="18" charset="0"/>
              </a:rPr>
              <a:t>The aim </a:t>
            </a:r>
            <a:r>
              <a:rPr lang="en-GB" sz="2400" dirty="0">
                <a:latin typeface="Times New Roman" panose="02020603050405020304" pitchFamily="18" charset="0"/>
                <a:cs typeface="Times New Roman" pitchFamily="18" charset="0"/>
              </a:rPr>
              <a:t>of the project is to build a proper public toilet locational android application that should contain a proper and accurate authentication system </a:t>
            </a:r>
            <a:r>
              <a:rPr lang="en-US" sz="2400" dirty="0">
                <a:latin typeface="Times New Roman" panose="02020603050405020304" pitchFamily="18" charset="0"/>
                <a:cs typeface="Times New Roman" pitchFamily="18" charset="0"/>
              </a:rPr>
              <a:t>that helps to detect public toilets with parking in London. </a:t>
            </a:r>
          </a:p>
          <a:p>
            <a:pPr algn="just">
              <a:defRPr/>
            </a:pPr>
            <a:r>
              <a:rPr lang="en-GB" sz="2400" b="1" dirty="0">
                <a:latin typeface="Times New Roman" panose="02020603050405020304" pitchFamily="18" charset="0"/>
                <a:cs typeface="Times New Roman" pitchFamily="18" charset="0"/>
              </a:rPr>
              <a:t>Objectives: </a:t>
            </a:r>
          </a:p>
          <a:p>
            <a:pPr algn="just">
              <a:defRPr/>
            </a:pPr>
            <a:r>
              <a:rPr lang="en-GB" sz="2400" dirty="0">
                <a:latin typeface="Times New Roman" panose="02020603050405020304" pitchFamily="18" charset="0"/>
                <a:cs typeface="Times New Roman" pitchFamily="18" charset="0"/>
              </a:rPr>
              <a:t>•To create proper database structure for authentication</a:t>
            </a:r>
          </a:p>
          <a:p>
            <a:pPr algn="just">
              <a:defRPr/>
            </a:pPr>
            <a:r>
              <a:rPr lang="en-GB" sz="2400" dirty="0">
                <a:latin typeface="Times New Roman" panose="02020603050405020304" pitchFamily="18" charset="0"/>
                <a:cs typeface="Times New Roman" pitchFamily="18" charset="0"/>
              </a:rPr>
              <a:t>•To make user to get proper transition between the functionalities</a:t>
            </a:r>
          </a:p>
          <a:p>
            <a:pPr algn="just">
              <a:defRPr/>
            </a:pPr>
            <a:r>
              <a:rPr lang="en-GB" sz="2400" dirty="0">
                <a:latin typeface="Times New Roman" panose="02020603050405020304" pitchFamily="18" charset="0"/>
                <a:cs typeface="Times New Roman" pitchFamily="18" charset="0"/>
              </a:rPr>
              <a:t>•To research on the existing apps</a:t>
            </a:r>
          </a:p>
          <a:p>
            <a:pPr algn="just">
              <a:defRPr/>
            </a:pPr>
            <a:r>
              <a:rPr lang="en-GB" sz="2400" dirty="0">
                <a:latin typeface="Times New Roman" panose="02020603050405020304" pitchFamily="18" charset="0"/>
                <a:cs typeface="Times New Roman" pitchFamily="18" charset="0"/>
              </a:rPr>
              <a:t>•To improve personal skills with android studio, and firebase </a:t>
            </a:r>
          </a:p>
          <a:p>
            <a:pPr algn="just">
              <a:defRPr/>
            </a:pPr>
            <a:r>
              <a:rPr lang="en-GB" sz="2400" dirty="0">
                <a:latin typeface="Times New Roman" panose="02020603050405020304" pitchFamily="18" charset="0"/>
                <a:cs typeface="Times New Roman" pitchFamily="18" charset="0"/>
              </a:rPr>
              <a:t>•To </a:t>
            </a:r>
            <a:r>
              <a:rPr lang="en-GB" sz="2400" dirty="0" err="1">
                <a:latin typeface="Times New Roman" panose="02020603050405020304" pitchFamily="18" charset="0"/>
                <a:cs typeface="Times New Roman" pitchFamily="18" charset="0"/>
              </a:rPr>
              <a:t>analyze</a:t>
            </a:r>
            <a:r>
              <a:rPr lang="en-GB" sz="2400" dirty="0">
                <a:latin typeface="Times New Roman" panose="02020603050405020304" pitchFamily="18" charset="0"/>
                <a:cs typeface="Times New Roman" pitchFamily="18" charset="0"/>
              </a:rPr>
              <a:t> the necessary tool to develop an android application</a:t>
            </a:r>
          </a:p>
        </p:txBody>
      </p:sp>
      <p:sp>
        <p:nvSpPr>
          <p:cNvPr id="28" name="TextBox 27">
            <a:extLst>
              <a:ext uri="{FF2B5EF4-FFF2-40B4-BE49-F238E27FC236}">
                <a16:creationId xmlns:a16="http://schemas.microsoft.com/office/drawing/2014/main" id="{0A1EF095-6568-46AE-B072-736DE5978449}"/>
              </a:ext>
            </a:extLst>
          </p:cNvPr>
          <p:cNvSpPr txBox="1"/>
          <p:nvPr/>
        </p:nvSpPr>
        <p:spPr>
          <a:xfrm>
            <a:off x="875702" y="11453116"/>
            <a:ext cx="11153378" cy="9694962"/>
          </a:xfrm>
          <a:prstGeom prst="rect">
            <a:avLst/>
          </a:prstGeom>
          <a:solidFill>
            <a:schemeClr val="accent1">
              <a:lumMod val="20000"/>
              <a:lumOff val="80000"/>
            </a:schemeClr>
          </a:solidFill>
          <a:ln>
            <a:solidFill>
              <a:schemeClr val="tx1"/>
            </a:solidFill>
          </a:ln>
          <a:effectLst/>
        </p:spPr>
        <p:txBody>
          <a:bodyPr wrap="square">
            <a:spAutoFit/>
          </a:bodyPr>
          <a:lstStyle/>
          <a:p>
            <a:pPr algn="just">
              <a:defRPr/>
            </a:pPr>
            <a:r>
              <a:rPr lang="en-US" sz="2400" b="1" dirty="0">
                <a:latin typeface="Times New Roman" panose="02020603050405020304" pitchFamily="18" charset="0"/>
                <a:cs typeface="Times New Roman" panose="02020603050405020304" pitchFamily="18" charset="0"/>
              </a:rPr>
              <a:t>Research on the problem domain</a:t>
            </a:r>
          </a:p>
          <a:p>
            <a:pPr algn="just">
              <a:defRPr/>
            </a:pPr>
            <a:r>
              <a:rPr lang="en-US" sz="2400" dirty="0">
                <a:latin typeface="Times New Roman" panose="02020603050405020304" pitchFamily="18" charset="0"/>
                <a:cs typeface="Times New Roman" panose="02020603050405020304" pitchFamily="18" charset="0"/>
              </a:rPr>
              <a:t>Android app development increased production level, customer satisfaction, and code safety for the android developer. It serves actual and real-time projects which help customer relationship management. Data security is included in this part. One of the most vital challenges regarding this is the dearth of hardware and software regularity [12]. </a:t>
            </a:r>
          </a:p>
          <a:p>
            <a:pPr algn="just">
              <a:defRPr/>
            </a:pPr>
            <a:r>
              <a:rPr lang="en-US" sz="2400" b="1" dirty="0">
                <a:latin typeface="Times New Roman" panose="02020603050405020304" pitchFamily="18" charset="0"/>
                <a:cs typeface="Times New Roman" panose="02020603050405020304" pitchFamily="18" charset="0"/>
              </a:rPr>
              <a:t>Google map API</a:t>
            </a:r>
          </a:p>
          <a:p>
            <a:pPr algn="just">
              <a:defRPr/>
            </a:pPr>
            <a:r>
              <a:rPr lang="en-US" sz="2400" dirty="0">
                <a:latin typeface="Times New Roman" panose="02020603050405020304" pitchFamily="18" charset="0"/>
                <a:cs typeface="Times New Roman" panose="02020603050405020304" pitchFamily="18" charset="0"/>
              </a:rPr>
              <a:t>The developer has to face different problems regarding Google Maps API such as browsing time, map error, slowness, and of integration errors. The performing function of Google Maps has broken, and the page is not presented and sometimes it doesn't work properly. Google maps access the map and various API data from external services and utilize various data within the map [5].</a:t>
            </a:r>
          </a:p>
          <a:p>
            <a:pPr algn="just">
              <a:defRPr/>
            </a:pPr>
            <a:r>
              <a:rPr lang="en-US" sz="2400" b="1" dirty="0">
                <a:latin typeface="Times New Roman" panose="02020603050405020304" pitchFamily="18" charset="0"/>
                <a:cs typeface="Times New Roman" panose="02020603050405020304" pitchFamily="18" charset="0"/>
              </a:rPr>
              <a:t>Android studio</a:t>
            </a:r>
          </a:p>
          <a:p>
            <a:pPr algn="just">
              <a:defRPr/>
            </a:pPr>
            <a:r>
              <a:rPr lang="en-US" sz="2400" dirty="0">
                <a:latin typeface="Times New Roman" panose="02020603050405020304" pitchFamily="18" charset="0"/>
                <a:cs typeface="Times New Roman" panose="02020603050405020304" pitchFamily="18" charset="0"/>
              </a:rPr>
              <a:t>Android studio is an institution where the users access android mobile, tablet, and android auto which is based on Google [16]. This helps to increase the development of android applications. This gives facilities of API, and android studio advances all android devices which help to increase the official workflow according to the requirement of projects. </a:t>
            </a:r>
          </a:p>
          <a:p>
            <a:pPr algn="just">
              <a:defRPr/>
            </a:pPr>
            <a:r>
              <a:rPr lang="en-US" sz="2400" b="1" dirty="0">
                <a:latin typeface="Times New Roman" panose="02020603050405020304" pitchFamily="18" charset="0"/>
                <a:cs typeface="Times New Roman" panose="02020603050405020304" pitchFamily="18" charset="0"/>
              </a:rPr>
              <a:t>Android app</a:t>
            </a:r>
          </a:p>
          <a:p>
            <a:pPr algn="just">
              <a:defRPr/>
            </a:pPr>
            <a:r>
              <a:rPr lang="en-US" sz="2400" dirty="0">
                <a:latin typeface="Times New Roman" panose="02020603050405020304" pitchFamily="18" charset="0"/>
                <a:cs typeface="Times New Roman" panose="02020603050405020304" pitchFamily="18" charset="0"/>
              </a:rPr>
              <a:t>This is software and its applications can be noted in "Java", "Kotlin", "C++", it is a "Linux"-based system. Android apps give various facilities such as customized user interface, it is easy and innovative, enhances work effectiveness, it offers multiple networks, and gives the security of the application and collaborating with different existing software. </a:t>
            </a:r>
          </a:p>
          <a:p>
            <a:pPr algn="just">
              <a:defRPr/>
            </a:pPr>
            <a:r>
              <a:rPr lang="en-US" sz="2400" b="1" dirty="0">
                <a:latin typeface="Times New Roman" panose="02020603050405020304" pitchFamily="18" charset="0"/>
                <a:cs typeface="Times New Roman" panose="02020603050405020304" pitchFamily="18" charset="0"/>
              </a:rPr>
              <a:t>Importance of android app development</a:t>
            </a:r>
          </a:p>
          <a:p>
            <a:pPr algn="just">
              <a:defRPr/>
            </a:pPr>
            <a:r>
              <a:rPr lang="en-US" sz="2400" dirty="0">
                <a:latin typeface="Times New Roman" panose="02020603050405020304" pitchFamily="18" charset="0"/>
                <a:cs typeface="Times New Roman" panose="02020603050405020304" pitchFamily="18" charset="0"/>
              </a:rPr>
              <a:t>Through the development of applications to help to detect the toilet areas and parking areas for drivers and general people in London [18]. “Flush app” helps to detect the toilet in nearby area and “Neverspoons app” helps to identify the nearby pub. </a:t>
            </a:r>
            <a:endParaRPr lang="en-GB" sz="2400" dirty="0">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6A1FF8EB-5D57-4469-9CAA-68A705CE3412}"/>
              </a:ext>
            </a:extLst>
          </p:cNvPr>
          <p:cNvSpPr txBox="1"/>
          <p:nvPr/>
        </p:nvSpPr>
        <p:spPr>
          <a:xfrm>
            <a:off x="875703" y="26773339"/>
            <a:ext cx="19898322" cy="3416320"/>
          </a:xfrm>
          <a:prstGeom prst="rect">
            <a:avLst/>
          </a:prstGeom>
          <a:solidFill>
            <a:schemeClr val="accent1">
              <a:lumMod val="20000"/>
              <a:lumOff val="80000"/>
            </a:schemeClr>
          </a:solidFill>
          <a:ln>
            <a:solidFill>
              <a:schemeClr val="tx1"/>
            </a:solidFill>
          </a:ln>
          <a:effectLst/>
        </p:spPr>
        <p:txBody>
          <a:bodyPr wrap="square">
            <a:spAutoFit/>
          </a:bodyPr>
          <a:lstStyle/>
          <a:p>
            <a:pPr algn="just">
              <a:defRPr/>
            </a:pPr>
            <a:r>
              <a:rPr lang="en-US" sz="2400" b="1" dirty="0">
                <a:latin typeface="Times New Roman" pitchFamily="18" charset="0"/>
                <a:cs typeface="Times New Roman" pitchFamily="18" charset="0"/>
              </a:rPr>
              <a:t>Further enhancements</a:t>
            </a:r>
          </a:p>
          <a:p>
            <a:pPr lvl="0" algn="just" fontAlgn="base">
              <a:buSzPts val="1000"/>
              <a:tabLst>
                <a:tab pos="457200" algn="l"/>
              </a:tabLst>
            </a:pPr>
            <a:r>
              <a:rPr lang="en-US" sz="2400" dirty="0">
                <a:latin typeface="Times New Roman" pitchFamily="18" charset="0"/>
                <a:cs typeface="Times New Roman" pitchFamily="18" charset="0"/>
              </a:rPr>
              <a:t>The future advancement related to this can be completed in these applications such as s</a:t>
            </a:r>
            <a:r>
              <a:rPr lang="en-US" sz="2400" dirty="0">
                <a:solidFill>
                  <a:srgbClr val="000000"/>
                </a:solidFill>
                <a:effectLst/>
                <a:latin typeface="Times New Roman" panose="02020603050405020304" pitchFamily="18" charset="0"/>
                <a:ea typeface="Times New Roman" panose="02020603050405020304" pitchFamily="18" charset="0"/>
              </a:rPr>
              <a:t>toring the previous history of the user, rating the public toilets, comments from users, to allow users to add locations, approval to the comments and all added locations by the user from admin.</a:t>
            </a:r>
            <a:endParaRPr lang="en-US" sz="2400" dirty="0">
              <a:latin typeface="Times New Roman" pitchFamily="18" charset="0"/>
              <a:cs typeface="Times New Roman" pitchFamily="18" charset="0"/>
            </a:endParaRPr>
          </a:p>
          <a:p>
            <a:pPr algn="just">
              <a:defRPr/>
            </a:pPr>
            <a:r>
              <a:rPr lang="en-US" sz="2400" b="1" dirty="0">
                <a:latin typeface="Times New Roman" pitchFamily="18" charset="0"/>
                <a:cs typeface="Times New Roman" pitchFamily="18" charset="0"/>
              </a:rPr>
              <a:t>Conclusion</a:t>
            </a:r>
          </a:p>
          <a:p>
            <a:pPr algn="just">
              <a:defRPr/>
            </a:pPr>
            <a:r>
              <a:rPr lang="en-US" sz="2400" dirty="0">
                <a:latin typeface="Times New Roman" pitchFamily="18" charset="0"/>
                <a:cs typeface="Times New Roman" pitchFamily="18" charset="0"/>
              </a:rPr>
              <a:t>At the end of this discussion, it can be said that the android applications are presented to serve the locational and directional clues and information about the public toilet which is near the geographical location of that particular user. For case like this, authentication is mandatory. Google maps play an integral role in conducting this. This study shows various analyses regarding the development of software. Evaluation is mandatory for the development of android applications which is completed in two directions such as systematic and personal. It can be concluded that the advancement of android applications helps people a lot according to the world. </a:t>
            </a:r>
            <a:endParaRPr lang="en-GB" sz="2400" dirty="0">
              <a:latin typeface="Times New Roman" pitchFamily="18" charset="0"/>
              <a:cs typeface="Times New Roman" pitchFamily="18" charset="0"/>
            </a:endParaRPr>
          </a:p>
        </p:txBody>
      </p:sp>
      <p:sp>
        <p:nvSpPr>
          <p:cNvPr id="2058" name="TextBox 33">
            <a:extLst>
              <a:ext uri="{FF2B5EF4-FFF2-40B4-BE49-F238E27FC236}">
                <a16:creationId xmlns:a16="http://schemas.microsoft.com/office/drawing/2014/main" id="{94A7506B-9534-42D9-91FD-15552DBBB6F0}"/>
              </a:ext>
            </a:extLst>
          </p:cNvPr>
          <p:cNvSpPr txBox="1">
            <a:spLocks noChangeArrowheads="1"/>
          </p:cNvSpPr>
          <p:nvPr/>
        </p:nvSpPr>
        <p:spPr bwMode="auto">
          <a:xfrm>
            <a:off x="12733336" y="8634419"/>
            <a:ext cx="778668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5800">
                <a:solidFill>
                  <a:schemeClr val="tx1"/>
                </a:solidFill>
                <a:latin typeface="Arial" panose="020B0604020202020204" pitchFamily="34" charset="0"/>
              </a:defRPr>
            </a:lvl1pPr>
            <a:lvl2pPr marL="742950" indent="-285750">
              <a:defRPr sz="5800">
                <a:solidFill>
                  <a:schemeClr val="tx1"/>
                </a:solidFill>
                <a:latin typeface="Arial" panose="020B0604020202020204" pitchFamily="34" charset="0"/>
              </a:defRPr>
            </a:lvl2pPr>
            <a:lvl3pPr marL="1143000" indent="-228600">
              <a:defRPr sz="5800">
                <a:solidFill>
                  <a:schemeClr val="tx1"/>
                </a:solidFill>
                <a:latin typeface="Arial" panose="020B0604020202020204" pitchFamily="34" charset="0"/>
              </a:defRPr>
            </a:lvl3pPr>
            <a:lvl4pPr marL="1600200" indent="-228600">
              <a:defRPr sz="5800">
                <a:solidFill>
                  <a:schemeClr val="tx1"/>
                </a:solidFill>
                <a:latin typeface="Arial" panose="020B0604020202020204" pitchFamily="34" charset="0"/>
              </a:defRPr>
            </a:lvl4pPr>
            <a:lvl5pPr marL="2057400" indent="-228600">
              <a:defRPr sz="5800">
                <a:solidFill>
                  <a:schemeClr val="tx1"/>
                </a:solidFill>
                <a:latin typeface="Arial" panose="020B0604020202020204" pitchFamily="34" charset="0"/>
              </a:defRPr>
            </a:lvl5pPr>
            <a:lvl6pPr marL="2514600" indent="-228600" defTabSz="2951163" eaLnBrk="0" fontAlgn="base" hangingPunct="0">
              <a:spcBef>
                <a:spcPct val="0"/>
              </a:spcBef>
              <a:spcAft>
                <a:spcPct val="0"/>
              </a:spcAft>
              <a:defRPr sz="5800">
                <a:solidFill>
                  <a:schemeClr val="tx1"/>
                </a:solidFill>
                <a:latin typeface="Arial" panose="020B0604020202020204" pitchFamily="34" charset="0"/>
              </a:defRPr>
            </a:lvl6pPr>
            <a:lvl7pPr marL="2971800" indent="-228600" defTabSz="2951163" eaLnBrk="0" fontAlgn="base" hangingPunct="0">
              <a:spcBef>
                <a:spcPct val="0"/>
              </a:spcBef>
              <a:spcAft>
                <a:spcPct val="0"/>
              </a:spcAft>
              <a:defRPr sz="5800">
                <a:solidFill>
                  <a:schemeClr val="tx1"/>
                </a:solidFill>
                <a:latin typeface="Arial" panose="020B0604020202020204" pitchFamily="34" charset="0"/>
              </a:defRPr>
            </a:lvl7pPr>
            <a:lvl8pPr marL="3429000" indent="-228600" defTabSz="2951163" eaLnBrk="0" fontAlgn="base" hangingPunct="0">
              <a:spcBef>
                <a:spcPct val="0"/>
              </a:spcBef>
              <a:spcAft>
                <a:spcPct val="0"/>
              </a:spcAft>
              <a:defRPr sz="5800">
                <a:solidFill>
                  <a:schemeClr val="tx1"/>
                </a:solidFill>
                <a:latin typeface="Arial" panose="020B0604020202020204" pitchFamily="34" charset="0"/>
              </a:defRPr>
            </a:lvl8pPr>
            <a:lvl9pPr marL="3886200" indent="-228600" defTabSz="2951163" eaLnBrk="0" fontAlgn="base" hangingPunct="0">
              <a:spcBef>
                <a:spcPct val="0"/>
              </a:spcBef>
              <a:spcAft>
                <a:spcPct val="0"/>
              </a:spcAft>
              <a:defRPr sz="5800">
                <a:solidFill>
                  <a:schemeClr val="tx1"/>
                </a:solidFill>
                <a:latin typeface="Arial" panose="020B0604020202020204" pitchFamily="34" charset="0"/>
              </a:defRPr>
            </a:lvl9pPr>
          </a:lstStyle>
          <a:p>
            <a:pPr algn="ctr" eaLnBrk="1" hangingPunct="1"/>
            <a:r>
              <a:rPr lang="en-GB" altLang="en-US" sz="2800" dirty="0">
                <a:latin typeface="Times New Roman" panose="02020603050405020304" pitchFamily="18" charset="0"/>
                <a:cs typeface="Times New Roman" panose="02020603050405020304" pitchFamily="18" charset="0"/>
              </a:rPr>
              <a:t>Figure 1 – Process of app development</a:t>
            </a:r>
          </a:p>
          <a:p>
            <a:pPr algn="ctr" eaLnBrk="1" hangingPunct="1"/>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Source: [26]</a:t>
            </a:r>
            <a:endParaRPr lang="en-GB" altLang="en-US" sz="2800" dirty="0">
              <a:latin typeface="Times New Roman" panose="02020603050405020304" pitchFamily="18" charset="0"/>
              <a:cs typeface="Times New Roman" panose="02020603050405020304" pitchFamily="18" charset="0"/>
            </a:endParaRPr>
          </a:p>
        </p:txBody>
      </p:sp>
      <p:pic>
        <p:nvPicPr>
          <p:cNvPr id="2062" name="Picture 23" descr="U:\UWTSD Logo.jpg">
            <a:extLst>
              <a:ext uri="{FF2B5EF4-FFF2-40B4-BE49-F238E27FC236}">
                <a16:creationId xmlns:a16="http://schemas.microsoft.com/office/drawing/2014/main" id="{6DE9F62D-3135-4EB7-A368-5A584E46BB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240" y="135731"/>
            <a:ext cx="5580063" cy="23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image3.png">
            <a:extLst>
              <a:ext uri="{FF2B5EF4-FFF2-40B4-BE49-F238E27FC236}">
                <a16:creationId xmlns:a16="http://schemas.microsoft.com/office/drawing/2014/main" id="{A485D886-E1FA-48E0-8B5F-EBEB28063E38}"/>
              </a:ext>
            </a:extLst>
          </p:cNvPr>
          <p:cNvPicPr/>
          <p:nvPr/>
        </p:nvPicPr>
        <p:blipFill>
          <a:blip r:embed="rId4"/>
          <a:stretch>
            <a:fillRect/>
          </a:stretch>
        </p:blipFill>
        <p:spPr>
          <a:xfrm>
            <a:off x="3142733" y="5631292"/>
            <a:ext cx="6827283" cy="4627219"/>
          </a:xfrm>
          <a:prstGeom prst="rect">
            <a:avLst/>
          </a:prstGeom>
        </p:spPr>
      </p:pic>
      <p:pic>
        <p:nvPicPr>
          <p:cNvPr id="19" name="Picture 18">
            <a:extLst>
              <a:ext uri="{FF2B5EF4-FFF2-40B4-BE49-F238E27FC236}">
                <a16:creationId xmlns:a16="http://schemas.microsoft.com/office/drawing/2014/main" id="{C5DD665E-BF99-484F-AAE3-05E94E32C96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479337" y="2957566"/>
            <a:ext cx="8466976" cy="5427549"/>
          </a:xfrm>
          <a:prstGeom prst="rect">
            <a:avLst/>
          </a:prstGeom>
          <a:noFill/>
          <a:ln>
            <a:noFill/>
          </a:ln>
        </p:spPr>
      </p:pic>
      <p:pic>
        <p:nvPicPr>
          <p:cNvPr id="14" name="Picture 13">
            <a:extLst>
              <a:ext uri="{FF2B5EF4-FFF2-40B4-BE49-F238E27FC236}">
                <a16:creationId xmlns:a16="http://schemas.microsoft.com/office/drawing/2014/main" id="{EC97D74A-4043-4BC6-BEC0-E901A5C05A49}"/>
              </a:ext>
            </a:extLst>
          </p:cNvPr>
          <p:cNvPicPr>
            <a:picLocks noChangeAspect="1"/>
          </p:cNvPicPr>
          <p:nvPr/>
        </p:nvPicPr>
        <p:blipFill>
          <a:blip r:embed="rId6"/>
          <a:stretch>
            <a:fillRect/>
          </a:stretch>
        </p:blipFill>
        <p:spPr>
          <a:xfrm>
            <a:off x="875358" y="21364393"/>
            <a:ext cx="1954530" cy="4074795"/>
          </a:xfrm>
          <a:prstGeom prst="rect">
            <a:avLst/>
          </a:prstGeom>
        </p:spPr>
      </p:pic>
      <p:pic>
        <p:nvPicPr>
          <p:cNvPr id="15" name="Picture 14">
            <a:extLst>
              <a:ext uri="{FF2B5EF4-FFF2-40B4-BE49-F238E27FC236}">
                <a16:creationId xmlns:a16="http://schemas.microsoft.com/office/drawing/2014/main" id="{D0B7C99C-5BB0-42FC-9CAB-0A159F2954A9}"/>
              </a:ext>
            </a:extLst>
          </p:cNvPr>
          <p:cNvPicPr>
            <a:picLocks noChangeAspect="1"/>
          </p:cNvPicPr>
          <p:nvPr/>
        </p:nvPicPr>
        <p:blipFill>
          <a:blip r:embed="rId7"/>
          <a:stretch>
            <a:fillRect/>
          </a:stretch>
        </p:blipFill>
        <p:spPr>
          <a:xfrm>
            <a:off x="3245054" y="21332871"/>
            <a:ext cx="1903730" cy="4079875"/>
          </a:xfrm>
          <a:prstGeom prst="rect">
            <a:avLst/>
          </a:prstGeom>
        </p:spPr>
      </p:pic>
      <p:pic>
        <p:nvPicPr>
          <p:cNvPr id="16" name="Picture 15">
            <a:extLst>
              <a:ext uri="{FF2B5EF4-FFF2-40B4-BE49-F238E27FC236}">
                <a16:creationId xmlns:a16="http://schemas.microsoft.com/office/drawing/2014/main" id="{A95A3B8B-71A8-4BB7-B192-29C4708AB122}"/>
              </a:ext>
            </a:extLst>
          </p:cNvPr>
          <p:cNvPicPr>
            <a:picLocks noChangeAspect="1"/>
          </p:cNvPicPr>
          <p:nvPr/>
        </p:nvPicPr>
        <p:blipFill>
          <a:blip r:embed="rId8"/>
          <a:stretch>
            <a:fillRect/>
          </a:stretch>
        </p:blipFill>
        <p:spPr>
          <a:xfrm>
            <a:off x="5491942" y="21332870"/>
            <a:ext cx="2033106" cy="4079875"/>
          </a:xfrm>
          <a:prstGeom prst="rect">
            <a:avLst/>
          </a:prstGeom>
        </p:spPr>
      </p:pic>
      <p:pic>
        <p:nvPicPr>
          <p:cNvPr id="20" name="Picture 19">
            <a:extLst>
              <a:ext uri="{FF2B5EF4-FFF2-40B4-BE49-F238E27FC236}">
                <a16:creationId xmlns:a16="http://schemas.microsoft.com/office/drawing/2014/main" id="{709BEC4C-35EE-447D-AD85-884C4B7C5C01}"/>
              </a:ext>
            </a:extLst>
          </p:cNvPr>
          <p:cNvPicPr>
            <a:picLocks noChangeAspect="1"/>
          </p:cNvPicPr>
          <p:nvPr/>
        </p:nvPicPr>
        <p:blipFill>
          <a:blip r:embed="rId9"/>
          <a:stretch>
            <a:fillRect/>
          </a:stretch>
        </p:blipFill>
        <p:spPr>
          <a:xfrm>
            <a:off x="7870567" y="21332870"/>
            <a:ext cx="1958737" cy="4074795"/>
          </a:xfrm>
          <a:prstGeom prst="rect">
            <a:avLst/>
          </a:prstGeom>
        </p:spPr>
      </p:pic>
      <p:pic>
        <p:nvPicPr>
          <p:cNvPr id="21" name="Picture 20">
            <a:extLst>
              <a:ext uri="{FF2B5EF4-FFF2-40B4-BE49-F238E27FC236}">
                <a16:creationId xmlns:a16="http://schemas.microsoft.com/office/drawing/2014/main" id="{0DB64E18-C8B5-4B17-99AD-F9B5E3667705}"/>
              </a:ext>
            </a:extLst>
          </p:cNvPr>
          <p:cNvPicPr>
            <a:picLocks noChangeAspect="1"/>
          </p:cNvPicPr>
          <p:nvPr/>
        </p:nvPicPr>
        <p:blipFill>
          <a:blip r:embed="rId10"/>
          <a:stretch>
            <a:fillRect/>
          </a:stretch>
        </p:blipFill>
        <p:spPr>
          <a:xfrm>
            <a:off x="10102815" y="21336273"/>
            <a:ext cx="1958737" cy="4018606"/>
          </a:xfrm>
          <a:prstGeom prst="rect">
            <a:avLst/>
          </a:prstGeom>
        </p:spPr>
      </p:pic>
      <p:sp>
        <p:nvSpPr>
          <p:cNvPr id="22" name="TextBox 33">
            <a:extLst>
              <a:ext uri="{FF2B5EF4-FFF2-40B4-BE49-F238E27FC236}">
                <a16:creationId xmlns:a16="http://schemas.microsoft.com/office/drawing/2014/main" id="{79AFFEFD-832A-4730-A206-43023EC62C82}"/>
              </a:ext>
            </a:extLst>
          </p:cNvPr>
          <p:cNvSpPr txBox="1">
            <a:spLocks noChangeArrowheads="1"/>
          </p:cNvSpPr>
          <p:nvPr/>
        </p:nvSpPr>
        <p:spPr bwMode="auto">
          <a:xfrm>
            <a:off x="3757178" y="25642563"/>
            <a:ext cx="5390426"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5800">
                <a:solidFill>
                  <a:schemeClr val="tx1"/>
                </a:solidFill>
                <a:latin typeface="Arial" panose="020B0604020202020204" pitchFamily="34" charset="0"/>
              </a:defRPr>
            </a:lvl1pPr>
            <a:lvl2pPr marL="742950" indent="-285750">
              <a:defRPr sz="5800">
                <a:solidFill>
                  <a:schemeClr val="tx1"/>
                </a:solidFill>
                <a:latin typeface="Arial" panose="020B0604020202020204" pitchFamily="34" charset="0"/>
              </a:defRPr>
            </a:lvl2pPr>
            <a:lvl3pPr marL="1143000" indent="-228600">
              <a:defRPr sz="5800">
                <a:solidFill>
                  <a:schemeClr val="tx1"/>
                </a:solidFill>
                <a:latin typeface="Arial" panose="020B0604020202020204" pitchFamily="34" charset="0"/>
              </a:defRPr>
            </a:lvl3pPr>
            <a:lvl4pPr marL="1600200" indent="-228600">
              <a:defRPr sz="5800">
                <a:solidFill>
                  <a:schemeClr val="tx1"/>
                </a:solidFill>
                <a:latin typeface="Arial" panose="020B0604020202020204" pitchFamily="34" charset="0"/>
              </a:defRPr>
            </a:lvl4pPr>
            <a:lvl5pPr marL="2057400" indent="-228600">
              <a:defRPr sz="5800">
                <a:solidFill>
                  <a:schemeClr val="tx1"/>
                </a:solidFill>
                <a:latin typeface="Arial" panose="020B0604020202020204" pitchFamily="34" charset="0"/>
              </a:defRPr>
            </a:lvl5pPr>
            <a:lvl6pPr marL="2514600" indent="-228600" defTabSz="2951163" eaLnBrk="0" fontAlgn="base" hangingPunct="0">
              <a:spcBef>
                <a:spcPct val="0"/>
              </a:spcBef>
              <a:spcAft>
                <a:spcPct val="0"/>
              </a:spcAft>
              <a:defRPr sz="5800">
                <a:solidFill>
                  <a:schemeClr val="tx1"/>
                </a:solidFill>
                <a:latin typeface="Arial" panose="020B0604020202020204" pitchFamily="34" charset="0"/>
              </a:defRPr>
            </a:lvl6pPr>
            <a:lvl7pPr marL="2971800" indent="-228600" defTabSz="2951163" eaLnBrk="0" fontAlgn="base" hangingPunct="0">
              <a:spcBef>
                <a:spcPct val="0"/>
              </a:spcBef>
              <a:spcAft>
                <a:spcPct val="0"/>
              </a:spcAft>
              <a:defRPr sz="5800">
                <a:solidFill>
                  <a:schemeClr val="tx1"/>
                </a:solidFill>
                <a:latin typeface="Arial" panose="020B0604020202020204" pitchFamily="34" charset="0"/>
              </a:defRPr>
            </a:lvl7pPr>
            <a:lvl8pPr marL="3429000" indent="-228600" defTabSz="2951163" eaLnBrk="0" fontAlgn="base" hangingPunct="0">
              <a:spcBef>
                <a:spcPct val="0"/>
              </a:spcBef>
              <a:spcAft>
                <a:spcPct val="0"/>
              </a:spcAft>
              <a:defRPr sz="5800">
                <a:solidFill>
                  <a:schemeClr val="tx1"/>
                </a:solidFill>
                <a:latin typeface="Arial" panose="020B0604020202020204" pitchFamily="34" charset="0"/>
              </a:defRPr>
            </a:lvl8pPr>
            <a:lvl9pPr marL="3886200" indent="-228600" defTabSz="2951163" eaLnBrk="0" fontAlgn="base" hangingPunct="0">
              <a:spcBef>
                <a:spcPct val="0"/>
              </a:spcBef>
              <a:spcAft>
                <a:spcPct val="0"/>
              </a:spcAft>
              <a:defRPr sz="5800">
                <a:solidFill>
                  <a:schemeClr val="tx1"/>
                </a:solidFill>
                <a:latin typeface="Arial" panose="020B0604020202020204" pitchFamily="34" charset="0"/>
              </a:defRPr>
            </a:lvl9pPr>
          </a:lstStyle>
          <a:p>
            <a:pPr algn="ctr" eaLnBrk="1" hangingPunct="1"/>
            <a:r>
              <a:rPr lang="en-GB" altLang="en-US" sz="2800" dirty="0">
                <a:latin typeface="Times New Roman" panose="02020603050405020304" pitchFamily="18" charset="0"/>
                <a:cs typeface="Times New Roman" panose="02020603050405020304" pitchFamily="18" charset="0"/>
              </a:rPr>
              <a:t>Figure 3 –  Main App screens</a:t>
            </a:r>
          </a:p>
          <a:p>
            <a:pPr algn="ctr" eaLnBrk="1" hangingPunct="1"/>
            <a:r>
              <a:rPr lang="en-GB" sz="2800"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Source: Author</a:t>
            </a:r>
            <a:endParaRPr lang="en-GB" sz="28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 name="Rectangle 1">
            <a:extLst>
              <a:ext uri="{FF2B5EF4-FFF2-40B4-BE49-F238E27FC236}">
                <a16:creationId xmlns:a16="http://schemas.microsoft.com/office/drawing/2014/main" id="{A97600CF-5107-43ED-B0E9-D96DF59E2AA7}"/>
              </a:ext>
            </a:extLst>
          </p:cNvPr>
          <p:cNvSpPr/>
          <p:nvPr/>
        </p:nvSpPr>
        <p:spPr>
          <a:xfrm rot="2334692">
            <a:off x="15910703" y="1785419"/>
            <a:ext cx="5827236" cy="1446550"/>
          </a:xfrm>
          <a:prstGeom prst="rect">
            <a:avLst/>
          </a:prstGeom>
          <a:noFill/>
        </p:spPr>
        <p:txBody>
          <a:bodyPr wrap="none" lIns="91440" tIns="45720" rIns="91440" bIns="45720">
            <a:spAutoFit/>
          </a:bodyPr>
          <a:lstStyle/>
          <a:p>
            <a:pPr algn="ctr"/>
            <a:r>
              <a:rPr lang="en-US" sz="88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WC Finder</a:t>
            </a:r>
            <a:endParaRPr lang="en-US" sz="8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859</TotalTime>
  <Words>949</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Company>Glasgow Caledonian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Information Services</dc:creator>
  <cp:lastModifiedBy>Aleksandar Nedelchev</cp:lastModifiedBy>
  <cp:revision>118</cp:revision>
  <dcterms:created xsi:type="dcterms:W3CDTF">2011-03-24T13:52:41Z</dcterms:created>
  <dcterms:modified xsi:type="dcterms:W3CDTF">2021-11-23T12:28:42Z</dcterms:modified>
</cp:coreProperties>
</file>