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data4.xml" ContentType="application/vnd.openxmlformats-officedocument.drawingml.diagramData+xml"/>
  <Override PartName="/ppt/diagrams/drawing1.xml" ContentType="application/vnd.ms-office.drawingml.diagramDrawing+xml"/>
  <Override PartName="/ppt/diagrams/drawing2.xml" ContentType="application/vnd.ms-office.drawingml.diagramDrawing+xml"/>
  <Override PartName="/ppt/diagrams/drawing3.xml" ContentType="application/vnd.ms-office.drawingml.diagramDrawing+xml"/>
  <Override PartName="/ppt/diagrams/drawing4.xml" ContentType="application/vnd.ms-office.drawingml.diagramDrawing+xml"/>
  <Override PartName="/ppt/diagrams/layout1.xml" ContentType="application/vnd.openxmlformats-officedocument.drawingml.diagram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4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diagrams/quickStyle4.xml" ContentType="application/vnd.openxmlformats-officedocument.drawingml.diagramStyle+xml"/>
  <Override PartName="/ppt/media/image11.svg" ContentType="image/svg+xml"/>
  <Override PartName="/ppt/media/image13.svg" ContentType="image/svg+xml"/>
  <Override PartName="/ppt/media/image15.svg" ContentType="image/svg+xml"/>
  <Override PartName="/ppt/media/image7.svg" ContentType="image/svg+xml"/>
  <Override PartName="/ppt/media/image9.svg" ContentType="image/svg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71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2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56"/>
  </p:normalViewPr>
  <p:slideViewPr>
    <p:cSldViewPr snapToGrid="0" snapToObjects="1" showGuides="1">
      <p:cViewPr varScale="1">
        <p:scale>
          <a:sx n="107" d="100"/>
          <a:sy n="107" d="100"/>
        </p:scale>
        <p:origin x="560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2" Type="http://schemas.openxmlformats.org/officeDocument/2006/relationships/tableStyles" Target="tableStyles.xml"/><Relationship Id="rId21" Type="http://schemas.openxmlformats.org/officeDocument/2006/relationships/viewProps" Target="viewProps.xml"/><Relationship Id="rId20" Type="http://schemas.openxmlformats.org/officeDocument/2006/relationships/presProps" Target="presProps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diagrams/_rels/data2.xml.rels><?xml version="1.0" encoding="UTF-8" standalone="yes"?>
<Relationships xmlns="http://schemas.openxmlformats.org/package/2006/relationships"><Relationship Id="rId9" Type="http://schemas.openxmlformats.org/officeDocument/2006/relationships/image" Target="../media/image14.png"/><Relationship Id="rId8" Type="http://schemas.openxmlformats.org/officeDocument/2006/relationships/image" Target="../media/image13.svg"/><Relationship Id="rId7" Type="http://schemas.openxmlformats.org/officeDocument/2006/relationships/image" Target="../media/image12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0" Type="http://schemas.openxmlformats.org/officeDocument/2006/relationships/image" Target="../media/image15.svg"/><Relationship Id="rId1" Type="http://schemas.openxmlformats.org/officeDocument/2006/relationships/image" Target="../media/image6.png"/></Relationships>
</file>

<file path=ppt/diagrams/_rels/drawing2.xml.rels><?xml version="1.0" encoding="UTF-8" standalone="yes"?>
<Relationships xmlns="http://schemas.openxmlformats.org/package/2006/relationships"><Relationship Id="rId9" Type="http://schemas.openxmlformats.org/officeDocument/2006/relationships/image" Target="../media/image14.png"/><Relationship Id="rId8" Type="http://schemas.openxmlformats.org/officeDocument/2006/relationships/image" Target="../media/image13.svg"/><Relationship Id="rId7" Type="http://schemas.openxmlformats.org/officeDocument/2006/relationships/image" Target="../media/image12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0" Type="http://schemas.openxmlformats.org/officeDocument/2006/relationships/image" Target="../media/image15.svg"/><Relationship Id="rId1" Type="http://schemas.openxmlformats.org/officeDocument/2006/relationships/image" Target="../media/image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109FF6-B975-451F-9D7B-729365DF64A5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9B9FE9B-4288-4F03-ABC5-91E46090C362}">
      <dgm:prSet/>
      <dgm:spPr/>
      <dgm:t>
        <a:bodyPr/>
        <a:lstStyle/>
        <a:p>
          <a:r>
            <a:rPr lang="en-US"/>
            <a:t>Identify the need for recruitment within the project.</a:t>
          </a:r>
        </a:p>
      </dgm:t>
    </dgm:pt>
    <dgm:pt modelId="{43AB9C28-72A5-4E00-AFF8-765C21FBEC22}" cxnId="{0FE19920-7C25-4BD2-A3E2-E29F4CC89981}" type="parTrans">
      <dgm:prSet/>
      <dgm:spPr/>
      <dgm:t>
        <a:bodyPr/>
        <a:lstStyle/>
        <a:p>
          <a:endParaRPr lang="en-US"/>
        </a:p>
      </dgm:t>
    </dgm:pt>
    <dgm:pt modelId="{4970B24D-301B-4500-9B96-EA317CFADD95}" cxnId="{0FE19920-7C25-4BD2-A3E2-E29F4CC89981}" type="sibTrans">
      <dgm:prSet/>
      <dgm:spPr/>
      <dgm:t>
        <a:bodyPr/>
        <a:lstStyle/>
        <a:p>
          <a:endParaRPr lang="en-US"/>
        </a:p>
      </dgm:t>
    </dgm:pt>
    <dgm:pt modelId="{E84418B2-FF1C-4226-88E8-F0AE6F5120D2}">
      <dgm:prSet/>
      <dgm:spPr/>
      <dgm:t>
        <a:bodyPr/>
        <a:lstStyle/>
        <a:p>
          <a:r>
            <a:rPr lang="en-US"/>
            <a:t>Conduct job analysis to define responsibilities.</a:t>
          </a:r>
        </a:p>
      </dgm:t>
    </dgm:pt>
    <dgm:pt modelId="{C99C87DD-C615-45B9-B06E-20A29335C38E}" cxnId="{2DD03C8E-5275-4417-969C-51FD90967113}" type="parTrans">
      <dgm:prSet/>
      <dgm:spPr/>
      <dgm:t>
        <a:bodyPr/>
        <a:lstStyle/>
        <a:p>
          <a:endParaRPr lang="en-US"/>
        </a:p>
      </dgm:t>
    </dgm:pt>
    <dgm:pt modelId="{954916AE-46A1-4EB7-BA0D-53095C226135}" cxnId="{2DD03C8E-5275-4417-969C-51FD90967113}" type="sibTrans">
      <dgm:prSet/>
      <dgm:spPr/>
      <dgm:t>
        <a:bodyPr/>
        <a:lstStyle/>
        <a:p>
          <a:endParaRPr lang="en-US"/>
        </a:p>
      </dgm:t>
    </dgm:pt>
    <dgm:pt modelId="{094DF5BA-24AC-40A8-AE2E-48B1A5E0EFA8}">
      <dgm:prSet/>
      <dgm:spPr/>
      <dgm:t>
        <a:bodyPr/>
        <a:lstStyle/>
        <a:p>
          <a:r>
            <a:rPr lang="en-US"/>
            <a:t>Write a clear job description for the vacancy.</a:t>
          </a:r>
        </a:p>
      </dgm:t>
    </dgm:pt>
    <dgm:pt modelId="{C3135C7F-18F4-49DA-A31C-C177992896F0}" cxnId="{786D79A9-240C-4020-81EF-B7D7361B37AC}" type="parTrans">
      <dgm:prSet/>
      <dgm:spPr/>
      <dgm:t>
        <a:bodyPr/>
        <a:lstStyle/>
        <a:p>
          <a:endParaRPr lang="en-US"/>
        </a:p>
      </dgm:t>
    </dgm:pt>
    <dgm:pt modelId="{FDDE6C04-AA65-413A-98C5-12E76AFB87BB}" cxnId="{786D79A9-240C-4020-81EF-B7D7361B37AC}" type="sibTrans">
      <dgm:prSet/>
      <dgm:spPr/>
      <dgm:t>
        <a:bodyPr/>
        <a:lstStyle/>
        <a:p>
          <a:endParaRPr lang="en-US"/>
        </a:p>
      </dgm:t>
    </dgm:pt>
    <dgm:pt modelId="{0DB10886-9C66-4931-A582-B9CBF3A4F665}">
      <dgm:prSet/>
      <dgm:spPr/>
      <dgm:t>
        <a:bodyPr/>
        <a:lstStyle/>
        <a:p>
          <a:r>
            <a:rPr lang="en-US"/>
            <a:t>Create a person specification outlining essential criteria.</a:t>
          </a:r>
        </a:p>
      </dgm:t>
    </dgm:pt>
    <dgm:pt modelId="{1AEF3AC7-D745-419D-AED1-192DE7007970}" cxnId="{F25AAB10-8613-41B1-988A-4139F8087FAD}" type="parTrans">
      <dgm:prSet/>
      <dgm:spPr/>
      <dgm:t>
        <a:bodyPr/>
        <a:lstStyle/>
        <a:p>
          <a:endParaRPr lang="en-US"/>
        </a:p>
      </dgm:t>
    </dgm:pt>
    <dgm:pt modelId="{D395D9E1-6C8C-4091-900E-6B63D02E23E1}" cxnId="{F25AAB10-8613-41B1-988A-4139F8087FAD}" type="sibTrans">
      <dgm:prSet/>
      <dgm:spPr/>
      <dgm:t>
        <a:bodyPr/>
        <a:lstStyle/>
        <a:p>
          <a:endParaRPr lang="en-US"/>
        </a:p>
      </dgm:t>
    </dgm:pt>
    <dgm:pt modelId="{F603B596-8155-4810-86A9-D3DEDBFE0557}">
      <dgm:prSet/>
      <dgm:spPr/>
      <dgm:t>
        <a:bodyPr/>
        <a:lstStyle/>
        <a:p>
          <a:r>
            <a:rPr lang="en-US"/>
            <a:t>Advertise the role through relevant platforms </a:t>
          </a:r>
          <a:r>
            <a:rPr lang="es-ES"/>
            <a:t>(Rojas Garcia et al., 2023)</a:t>
          </a:r>
          <a:r>
            <a:rPr lang="en-US"/>
            <a:t>.</a:t>
          </a:r>
        </a:p>
      </dgm:t>
    </dgm:pt>
    <dgm:pt modelId="{6806425A-5657-4AC6-ABBC-E3F64A6A1C59}" cxnId="{012BCE64-3FB2-4969-AD43-18022FF345BA}" type="parTrans">
      <dgm:prSet/>
      <dgm:spPr/>
      <dgm:t>
        <a:bodyPr/>
        <a:lstStyle/>
        <a:p>
          <a:endParaRPr lang="en-US"/>
        </a:p>
      </dgm:t>
    </dgm:pt>
    <dgm:pt modelId="{DDE17913-4428-4E2A-B544-407D884214F4}" cxnId="{012BCE64-3FB2-4969-AD43-18022FF345BA}" type="sibTrans">
      <dgm:prSet/>
      <dgm:spPr/>
      <dgm:t>
        <a:bodyPr/>
        <a:lstStyle/>
        <a:p>
          <a:endParaRPr lang="en-US"/>
        </a:p>
      </dgm:t>
    </dgm:pt>
    <dgm:pt modelId="{FA0D59B1-FB7E-45D4-9986-9A8353074CE5}">
      <dgm:prSet/>
      <dgm:spPr/>
      <dgm:t>
        <a:bodyPr/>
        <a:lstStyle/>
        <a:p>
          <a:r>
            <a:rPr lang="en-US"/>
            <a:t>Shortlist candidates based on CVs and cover letters.</a:t>
          </a:r>
        </a:p>
      </dgm:t>
    </dgm:pt>
    <dgm:pt modelId="{E624F306-6FEA-4E13-A39E-C5DC056E160D}" cxnId="{9E8FF9BD-A413-481C-97BB-62A4AF6CAED5}" type="parTrans">
      <dgm:prSet/>
      <dgm:spPr/>
      <dgm:t>
        <a:bodyPr/>
        <a:lstStyle/>
        <a:p>
          <a:endParaRPr lang="en-US"/>
        </a:p>
      </dgm:t>
    </dgm:pt>
    <dgm:pt modelId="{7E656394-D074-4581-B3D3-ADB37B172FED}" cxnId="{9E8FF9BD-A413-481C-97BB-62A4AF6CAED5}" type="sibTrans">
      <dgm:prSet/>
      <dgm:spPr/>
      <dgm:t>
        <a:bodyPr/>
        <a:lstStyle/>
        <a:p>
          <a:endParaRPr lang="en-US"/>
        </a:p>
      </dgm:t>
    </dgm:pt>
    <dgm:pt modelId="{E638EE53-94AD-4EEF-AC84-472AF9990E11}">
      <dgm:prSet/>
      <dgm:spPr/>
      <dgm:t>
        <a:bodyPr/>
        <a:lstStyle/>
        <a:p>
          <a:r>
            <a:rPr lang="en-US"/>
            <a:t>Conduct interviews to assess suitability.</a:t>
          </a:r>
        </a:p>
      </dgm:t>
    </dgm:pt>
    <dgm:pt modelId="{8C92735D-E594-4402-8EA1-42A95C09C75B}" cxnId="{1E294292-A59B-43C6-8A3F-6D943C90DDF8}" type="parTrans">
      <dgm:prSet/>
      <dgm:spPr/>
      <dgm:t>
        <a:bodyPr/>
        <a:lstStyle/>
        <a:p>
          <a:endParaRPr lang="en-US"/>
        </a:p>
      </dgm:t>
    </dgm:pt>
    <dgm:pt modelId="{38C88A8E-346D-4B57-BA39-D0ECCC36ED48}" cxnId="{1E294292-A59B-43C6-8A3F-6D943C90DDF8}" type="sibTrans">
      <dgm:prSet/>
      <dgm:spPr/>
      <dgm:t>
        <a:bodyPr/>
        <a:lstStyle/>
        <a:p>
          <a:endParaRPr lang="en-US"/>
        </a:p>
      </dgm:t>
    </dgm:pt>
    <dgm:pt modelId="{197A49EA-8144-4686-BAE1-E7BB52F1A521}">
      <dgm:prSet/>
      <dgm:spPr/>
      <dgm:t>
        <a:bodyPr/>
        <a:lstStyle/>
        <a:p>
          <a:r>
            <a:rPr lang="en-US"/>
            <a:t>Make a job offer and begin onboarding.</a:t>
          </a:r>
        </a:p>
      </dgm:t>
    </dgm:pt>
    <dgm:pt modelId="{591420A2-313D-4BAE-9B2D-F6F12C35DBF3}" cxnId="{D0D4368B-9693-4B7A-968F-D52B18723126}" type="parTrans">
      <dgm:prSet/>
      <dgm:spPr/>
      <dgm:t>
        <a:bodyPr/>
        <a:lstStyle/>
        <a:p>
          <a:endParaRPr lang="en-US"/>
        </a:p>
      </dgm:t>
    </dgm:pt>
    <dgm:pt modelId="{91317B96-7FBB-4146-B48F-A07DB4244DDA}" cxnId="{D0D4368B-9693-4B7A-968F-D52B18723126}" type="sibTrans">
      <dgm:prSet/>
      <dgm:spPr/>
      <dgm:t>
        <a:bodyPr/>
        <a:lstStyle/>
        <a:p>
          <a:endParaRPr lang="en-US"/>
        </a:p>
      </dgm:t>
    </dgm:pt>
    <dgm:pt modelId="{69ED507B-AEEB-E94F-B873-5741390666A2}" type="pres">
      <dgm:prSet presAssocID="{E1109FF6-B975-451F-9D7B-729365DF64A5}" presName="Name0" presStyleCnt="0">
        <dgm:presLayoutVars>
          <dgm:dir/>
          <dgm:resizeHandles val="exact"/>
        </dgm:presLayoutVars>
      </dgm:prSet>
      <dgm:spPr/>
    </dgm:pt>
    <dgm:pt modelId="{B76CCD62-52F7-DF4A-B947-37E06886EC28}" type="pres">
      <dgm:prSet presAssocID="{09B9FE9B-4288-4F03-ABC5-91E46090C362}" presName="node" presStyleLbl="node1" presStyleIdx="0" presStyleCnt="8">
        <dgm:presLayoutVars>
          <dgm:bulletEnabled val="1"/>
        </dgm:presLayoutVars>
      </dgm:prSet>
      <dgm:spPr/>
    </dgm:pt>
    <dgm:pt modelId="{71654D16-4299-FB46-9CA7-7BD6160FEB3C}" type="pres">
      <dgm:prSet presAssocID="{4970B24D-301B-4500-9B96-EA317CFADD95}" presName="sibTrans" presStyleLbl="sibTrans1D1" presStyleIdx="0" presStyleCnt="7"/>
      <dgm:spPr/>
    </dgm:pt>
    <dgm:pt modelId="{DBDF5462-388E-AA4D-A3F9-3056C9CF1D8D}" type="pres">
      <dgm:prSet presAssocID="{4970B24D-301B-4500-9B96-EA317CFADD95}" presName="connectorText" presStyleLbl="sibTrans1D1" presStyleIdx="0" presStyleCnt="7"/>
      <dgm:spPr/>
    </dgm:pt>
    <dgm:pt modelId="{CD08B045-964C-9B43-91E4-490D392C6A4F}" type="pres">
      <dgm:prSet presAssocID="{E84418B2-FF1C-4226-88E8-F0AE6F5120D2}" presName="node" presStyleLbl="node1" presStyleIdx="1" presStyleCnt="8">
        <dgm:presLayoutVars>
          <dgm:bulletEnabled val="1"/>
        </dgm:presLayoutVars>
      </dgm:prSet>
      <dgm:spPr/>
    </dgm:pt>
    <dgm:pt modelId="{C52FC2CA-3B60-944E-840C-75DA11F7669F}" type="pres">
      <dgm:prSet presAssocID="{954916AE-46A1-4EB7-BA0D-53095C226135}" presName="sibTrans" presStyleLbl="sibTrans1D1" presStyleIdx="1" presStyleCnt="7"/>
      <dgm:spPr/>
    </dgm:pt>
    <dgm:pt modelId="{11F6305A-CBC5-044A-A77E-F6686BC7B3F8}" type="pres">
      <dgm:prSet presAssocID="{954916AE-46A1-4EB7-BA0D-53095C226135}" presName="connectorText" presStyleLbl="sibTrans1D1" presStyleIdx="1" presStyleCnt="7"/>
      <dgm:spPr/>
    </dgm:pt>
    <dgm:pt modelId="{2C6A1277-7F5A-284A-8759-4B335661DDF0}" type="pres">
      <dgm:prSet presAssocID="{094DF5BA-24AC-40A8-AE2E-48B1A5E0EFA8}" presName="node" presStyleLbl="node1" presStyleIdx="2" presStyleCnt="8">
        <dgm:presLayoutVars>
          <dgm:bulletEnabled val="1"/>
        </dgm:presLayoutVars>
      </dgm:prSet>
      <dgm:spPr/>
    </dgm:pt>
    <dgm:pt modelId="{0AC62E0C-6D93-0343-85A3-61D8968E4D6F}" type="pres">
      <dgm:prSet presAssocID="{FDDE6C04-AA65-413A-98C5-12E76AFB87BB}" presName="sibTrans" presStyleLbl="sibTrans1D1" presStyleIdx="2" presStyleCnt="7"/>
      <dgm:spPr/>
    </dgm:pt>
    <dgm:pt modelId="{0E903080-1EAB-384E-9EE1-F6FF8B495010}" type="pres">
      <dgm:prSet presAssocID="{FDDE6C04-AA65-413A-98C5-12E76AFB87BB}" presName="connectorText" presStyleLbl="sibTrans1D1" presStyleIdx="2" presStyleCnt="7"/>
      <dgm:spPr/>
    </dgm:pt>
    <dgm:pt modelId="{EA8F9B99-1E88-A847-9DBE-647BE084BA6E}" type="pres">
      <dgm:prSet presAssocID="{0DB10886-9C66-4931-A582-B9CBF3A4F665}" presName="node" presStyleLbl="node1" presStyleIdx="3" presStyleCnt="8">
        <dgm:presLayoutVars>
          <dgm:bulletEnabled val="1"/>
        </dgm:presLayoutVars>
      </dgm:prSet>
      <dgm:spPr/>
    </dgm:pt>
    <dgm:pt modelId="{7546BCE3-5B1A-0146-8DAB-3FCF599EDD0E}" type="pres">
      <dgm:prSet presAssocID="{D395D9E1-6C8C-4091-900E-6B63D02E23E1}" presName="sibTrans" presStyleLbl="sibTrans1D1" presStyleIdx="3" presStyleCnt="7"/>
      <dgm:spPr/>
    </dgm:pt>
    <dgm:pt modelId="{F52D31E7-8B30-DE44-9DA5-27792561FCED}" type="pres">
      <dgm:prSet presAssocID="{D395D9E1-6C8C-4091-900E-6B63D02E23E1}" presName="connectorText" presStyleLbl="sibTrans1D1" presStyleIdx="3" presStyleCnt="7"/>
      <dgm:spPr/>
    </dgm:pt>
    <dgm:pt modelId="{EAF179C9-5F30-C04B-8A0A-6D4F116545D5}" type="pres">
      <dgm:prSet presAssocID="{F603B596-8155-4810-86A9-D3DEDBFE0557}" presName="node" presStyleLbl="node1" presStyleIdx="4" presStyleCnt="8">
        <dgm:presLayoutVars>
          <dgm:bulletEnabled val="1"/>
        </dgm:presLayoutVars>
      </dgm:prSet>
      <dgm:spPr/>
    </dgm:pt>
    <dgm:pt modelId="{4E990465-49BE-D447-8AFB-B336856A4B51}" type="pres">
      <dgm:prSet presAssocID="{DDE17913-4428-4E2A-B544-407D884214F4}" presName="sibTrans" presStyleLbl="sibTrans1D1" presStyleIdx="4" presStyleCnt="7"/>
      <dgm:spPr/>
    </dgm:pt>
    <dgm:pt modelId="{FA1C7D41-F9D7-F042-8D09-B5AFA25EA4C1}" type="pres">
      <dgm:prSet presAssocID="{DDE17913-4428-4E2A-B544-407D884214F4}" presName="connectorText" presStyleLbl="sibTrans1D1" presStyleIdx="4" presStyleCnt="7"/>
      <dgm:spPr/>
    </dgm:pt>
    <dgm:pt modelId="{4386B36F-4202-C742-84DE-DD7CB54F82F9}" type="pres">
      <dgm:prSet presAssocID="{FA0D59B1-FB7E-45D4-9986-9A8353074CE5}" presName="node" presStyleLbl="node1" presStyleIdx="5" presStyleCnt="8">
        <dgm:presLayoutVars>
          <dgm:bulletEnabled val="1"/>
        </dgm:presLayoutVars>
      </dgm:prSet>
      <dgm:spPr/>
    </dgm:pt>
    <dgm:pt modelId="{1630DCFD-206D-C347-85C7-E46E20A70527}" type="pres">
      <dgm:prSet presAssocID="{7E656394-D074-4581-B3D3-ADB37B172FED}" presName="sibTrans" presStyleLbl="sibTrans1D1" presStyleIdx="5" presStyleCnt="7"/>
      <dgm:spPr/>
    </dgm:pt>
    <dgm:pt modelId="{113159D7-6562-F14B-BF4B-1DBB2EC579C6}" type="pres">
      <dgm:prSet presAssocID="{7E656394-D074-4581-B3D3-ADB37B172FED}" presName="connectorText" presStyleLbl="sibTrans1D1" presStyleIdx="5" presStyleCnt="7"/>
      <dgm:spPr/>
    </dgm:pt>
    <dgm:pt modelId="{3AF0A3E9-5BE0-7C46-9010-968E5A69DEAA}" type="pres">
      <dgm:prSet presAssocID="{E638EE53-94AD-4EEF-AC84-472AF9990E11}" presName="node" presStyleLbl="node1" presStyleIdx="6" presStyleCnt="8">
        <dgm:presLayoutVars>
          <dgm:bulletEnabled val="1"/>
        </dgm:presLayoutVars>
      </dgm:prSet>
      <dgm:spPr/>
    </dgm:pt>
    <dgm:pt modelId="{AA0CF1F1-E228-944A-8EFB-D3BD41D511E5}" type="pres">
      <dgm:prSet presAssocID="{38C88A8E-346D-4B57-BA39-D0ECCC36ED48}" presName="sibTrans" presStyleLbl="sibTrans1D1" presStyleIdx="6" presStyleCnt="7"/>
      <dgm:spPr/>
    </dgm:pt>
    <dgm:pt modelId="{87F5C4D4-7C7D-BF40-8B37-FDA5B3A2B149}" type="pres">
      <dgm:prSet presAssocID="{38C88A8E-346D-4B57-BA39-D0ECCC36ED48}" presName="connectorText" presStyleLbl="sibTrans1D1" presStyleIdx="6" presStyleCnt="7"/>
      <dgm:spPr/>
    </dgm:pt>
    <dgm:pt modelId="{871C4A93-62D9-2E47-A4FC-C0FE70ED13AB}" type="pres">
      <dgm:prSet presAssocID="{197A49EA-8144-4686-BAE1-E7BB52F1A521}" presName="node" presStyleLbl="node1" presStyleIdx="7" presStyleCnt="8">
        <dgm:presLayoutVars>
          <dgm:bulletEnabled val="1"/>
        </dgm:presLayoutVars>
      </dgm:prSet>
      <dgm:spPr/>
    </dgm:pt>
  </dgm:ptLst>
  <dgm:cxnLst>
    <dgm:cxn modelId="{B5657106-7595-9E4E-BD92-1B09BCC2037F}" type="presOf" srcId="{7E656394-D074-4581-B3D3-ADB37B172FED}" destId="{113159D7-6562-F14B-BF4B-1DBB2EC579C6}" srcOrd="1" destOrd="0" presId="urn:microsoft.com/office/officeart/2016/7/layout/RepeatingBendingProcessNew"/>
    <dgm:cxn modelId="{F25AAB10-8613-41B1-988A-4139F8087FAD}" srcId="{E1109FF6-B975-451F-9D7B-729365DF64A5}" destId="{0DB10886-9C66-4931-A582-B9CBF3A4F665}" srcOrd="3" destOrd="0" parTransId="{1AEF3AC7-D745-419D-AED1-192DE7007970}" sibTransId="{D395D9E1-6C8C-4091-900E-6B63D02E23E1}"/>
    <dgm:cxn modelId="{0FE19920-7C25-4BD2-A3E2-E29F4CC89981}" srcId="{E1109FF6-B975-451F-9D7B-729365DF64A5}" destId="{09B9FE9B-4288-4F03-ABC5-91E46090C362}" srcOrd="0" destOrd="0" parTransId="{43AB9C28-72A5-4E00-AFF8-765C21FBEC22}" sibTransId="{4970B24D-301B-4500-9B96-EA317CFADD95}"/>
    <dgm:cxn modelId="{639E5128-EC86-4340-B863-DB7873F9C627}" type="presOf" srcId="{DDE17913-4428-4E2A-B544-407D884214F4}" destId="{4E990465-49BE-D447-8AFB-B336856A4B51}" srcOrd="0" destOrd="0" presId="urn:microsoft.com/office/officeart/2016/7/layout/RepeatingBendingProcessNew"/>
    <dgm:cxn modelId="{C64F2439-419F-9240-AB45-60C6A0BEE9A4}" type="presOf" srcId="{197A49EA-8144-4686-BAE1-E7BB52F1A521}" destId="{871C4A93-62D9-2E47-A4FC-C0FE70ED13AB}" srcOrd="0" destOrd="0" presId="urn:microsoft.com/office/officeart/2016/7/layout/RepeatingBendingProcessNew"/>
    <dgm:cxn modelId="{460A974F-CAEF-6A45-9AC7-6296ECBF68CB}" type="presOf" srcId="{DDE17913-4428-4E2A-B544-407D884214F4}" destId="{FA1C7D41-F9D7-F042-8D09-B5AFA25EA4C1}" srcOrd="1" destOrd="0" presId="urn:microsoft.com/office/officeart/2016/7/layout/RepeatingBendingProcessNew"/>
    <dgm:cxn modelId="{532F5154-7C8A-BD4F-B965-C2B066A5F4E0}" type="presOf" srcId="{FDDE6C04-AA65-413A-98C5-12E76AFB87BB}" destId="{0E903080-1EAB-384E-9EE1-F6FF8B495010}" srcOrd="1" destOrd="0" presId="urn:microsoft.com/office/officeart/2016/7/layout/RepeatingBendingProcessNew"/>
    <dgm:cxn modelId="{06B73E60-63CD-4A4E-8E39-FD7EAACFCA34}" type="presOf" srcId="{7E656394-D074-4581-B3D3-ADB37B172FED}" destId="{1630DCFD-206D-C347-85C7-E46E20A70527}" srcOrd="0" destOrd="0" presId="urn:microsoft.com/office/officeart/2016/7/layout/RepeatingBendingProcessNew"/>
    <dgm:cxn modelId="{012BCE64-3FB2-4969-AD43-18022FF345BA}" srcId="{E1109FF6-B975-451F-9D7B-729365DF64A5}" destId="{F603B596-8155-4810-86A9-D3DEDBFE0557}" srcOrd="4" destOrd="0" parTransId="{6806425A-5657-4AC6-ABBC-E3F64A6A1C59}" sibTransId="{DDE17913-4428-4E2A-B544-407D884214F4}"/>
    <dgm:cxn modelId="{194A0574-9DEE-D14B-B508-2A1C4BDB20A7}" type="presOf" srcId="{E1109FF6-B975-451F-9D7B-729365DF64A5}" destId="{69ED507B-AEEB-E94F-B873-5741390666A2}" srcOrd="0" destOrd="0" presId="urn:microsoft.com/office/officeart/2016/7/layout/RepeatingBendingProcessNew"/>
    <dgm:cxn modelId="{A4140D85-43E0-4D47-B523-71FF4CAD8C53}" type="presOf" srcId="{D395D9E1-6C8C-4091-900E-6B63D02E23E1}" destId="{7546BCE3-5B1A-0146-8DAB-3FCF599EDD0E}" srcOrd="0" destOrd="0" presId="urn:microsoft.com/office/officeart/2016/7/layout/RepeatingBendingProcessNew"/>
    <dgm:cxn modelId="{18647287-0FD2-D946-ACD5-54C8DDF40F86}" type="presOf" srcId="{38C88A8E-346D-4B57-BA39-D0ECCC36ED48}" destId="{87F5C4D4-7C7D-BF40-8B37-FDA5B3A2B149}" srcOrd="1" destOrd="0" presId="urn:microsoft.com/office/officeart/2016/7/layout/RepeatingBendingProcessNew"/>
    <dgm:cxn modelId="{D0D4368B-9693-4B7A-968F-D52B18723126}" srcId="{E1109FF6-B975-451F-9D7B-729365DF64A5}" destId="{197A49EA-8144-4686-BAE1-E7BB52F1A521}" srcOrd="7" destOrd="0" parTransId="{591420A2-313D-4BAE-9B2D-F6F12C35DBF3}" sibTransId="{91317B96-7FBB-4146-B48F-A07DB4244DDA}"/>
    <dgm:cxn modelId="{2DD03C8E-5275-4417-969C-51FD90967113}" srcId="{E1109FF6-B975-451F-9D7B-729365DF64A5}" destId="{E84418B2-FF1C-4226-88E8-F0AE6F5120D2}" srcOrd="1" destOrd="0" parTransId="{C99C87DD-C615-45B9-B06E-20A29335C38E}" sibTransId="{954916AE-46A1-4EB7-BA0D-53095C226135}"/>
    <dgm:cxn modelId="{1E294292-A59B-43C6-8A3F-6D943C90DDF8}" srcId="{E1109FF6-B975-451F-9D7B-729365DF64A5}" destId="{E638EE53-94AD-4EEF-AC84-472AF9990E11}" srcOrd="6" destOrd="0" parTransId="{8C92735D-E594-4402-8EA1-42A95C09C75B}" sibTransId="{38C88A8E-346D-4B57-BA39-D0ECCC36ED48}"/>
    <dgm:cxn modelId="{79EF9397-FE48-F64D-A96C-DABFF16B8ADD}" type="presOf" srcId="{094DF5BA-24AC-40A8-AE2E-48B1A5E0EFA8}" destId="{2C6A1277-7F5A-284A-8759-4B335661DDF0}" srcOrd="0" destOrd="0" presId="urn:microsoft.com/office/officeart/2016/7/layout/RepeatingBendingProcessNew"/>
    <dgm:cxn modelId="{5B3B59A5-B963-D844-907C-0A88AF0CBBFE}" type="presOf" srcId="{FDDE6C04-AA65-413A-98C5-12E76AFB87BB}" destId="{0AC62E0C-6D93-0343-85A3-61D8968E4D6F}" srcOrd="0" destOrd="0" presId="urn:microsoft.com/office/officeart/2016/7/layout/RepeatingBendingProcessNew"/>
    <dgm:cxn modelId="{7ABF8EA8-F898-C341-991B-EA0F4D7B00BB}" type="presOf" srcId="{4970B24D-301B-4500-9B96-EA317CFADD95}" destId="{DBDF5462-388E-AA4D-A3F9-3056C9CF1D8D}" srcOrd="1" destOrd="0" presId="urn:microsoft.com/office/officeart/2016/7/layout/RepeatingBendingProcessNew"/>
    <dgm:cxn modelId="{786D79A9-240C-4020-81EF-B7D7361B37AC}" srcId="{E1109FF6-B975-451F-9D7B-729365DF64A5}" destId="{094DF5BA-24AC-40A8-AE2E-48B1A5E0EFA8}" srcOrd="2" destOrd="0" parTransId="{C3135C7F-18F4-49DA-A31C-C177992896F0}" sibTransId="{FDDE6C04-AA65-413A-98C5-12E76AFB87BB}"/>
    <dgm:cxn modelId="{18E695B5-3900-4A47-A2CE-12B09D9AFAA6}" type="presOf" srcId="{0DB10886-9C66-4931-A582-B9CBF3A4F665}" destId="{EA8F9B99-1E88-A847-9DBE-647BE084BA6E}" srcOrd="0" destOrd="0" presId="urn:microsoft.com/office/officeart/2016/7/layout/RepeatingBendingProcessNew"/>
    <dgm:cxn modelId="{E70D2BBA-58B6-8340-8631-4B2EAB82FCB5}" type="presOf" srcId="{D395D9E1-6C8C-4091-900E-6B63D02E23E1}" destId="{F52D31E7-8B30-DE44-9DA5-27792561FCED}" srcOrd="1" destOrd="0" presId="urn:microsoft.com/office/officeart/2016/7/layout/RepeatingBendingProcessNew"/>
    <dgm:cxn modelId="{9E8FF9BD-A413-481C-97BB-62A4AF6CAED5}" srcId="{E1109FF6-B975-451F-9D7B-729365DF64A5}" destId="{FA0D59B1-FB7E-45D4-9986-9A8353074CE5}" srcOrd="5" destOrd="0" parTransId="{E624F306-6FEA-4E13-A39E-C5DC056E160D}" sibTransId="{7E656394-D074-4581-B3D3-ADB37B172FED}"/>
    <dgm:cxn modelId="{FB8DE1CC-879E-0C4B-9A40-60E0426CC923}" type="presOf" srcId="{4970B24D-301B-4500-9B96-EA317CFADD95}" destId="{71654D16-4299-FB46-9CA7-7BD6160FEB3C}" srcOrd="0" destOrd="0" presId="urn:microsoft.com/office/officeart/2016/7/layout/RepeatingBendingProcessNew"/>
    <dgm:cxn modelId="{22ADFFDE-5210-2847-B64B-A7709B751D7A}" type="presOf" srcId="{09B9FE9B-4288-4F03-ABC5-91E46090C362}" destId="{B76CCD62-52F7-DF4A-B947-37E06886EC28}" srcOrd="0" destOrd="0" presId="urn:microsoft.com/office/officeart/2016/7/layout/RepeatingBendingProcessNew"/>
    <dgm:cxn modelId="{77CA47E0-8EB3-F748-B47B-375CD621811C}" type="presOf" srcId="{954916AE-46A1-4EB7-BA0D-53095C226135}" destId="{C52FC2CA-3B60-944E-840C-75DA11F7669F}" srcOrd="0" destOrd="0" presId="urn:microsoft.com/office/officeart/2016/7/layout/RepeatingBendingProcessNew"/>
    <dgm:cxn modelId="{FD46C0E0-89C1-4B43-9CB1-471ACCCF55CE}" type="presOf" srcId="{E84418B2-FF1C-4226-88E8-F0AE6F5120D2}" destId="{CD08B045-964C-9B43-91E4-490D392C6A4F}" srcOrd="0" destOrd="0" presId="urn:microsoft.com/office/officeart/2016/7/layout/RepeatingBendingProcessNew"/>
    <dgm:cxn modelId="{B53F9DE7-3701-A842-84A1-BBC5D705430F}" type="presOf" srcId="{954916AE-46A1-4EB7-BA0D-53095C226135}" destId="{11F6305A-CBC5-044A-A77E-F6686BC7B3F8}" srcOrd="1" destOrd="0" presId="urn:microsoft.com/office/officeart/2016/7/layout/RepeatingBendingProcessNew"/>
    <dgm:cxn modelId="{C9DAACED-876E-9148-9404-9DCB07F281F4}" type="presOf" srcId="{E638EE53-94AD-4EEF-AC84-472AF9990E11}" destId="{3AF0A3E9-5BE0-7C46-9010-968E5A69DEAA}" srcOrd="0" destOrd="0" presId="urn:microsoft.com/office/officeart/2016/7/layout/RepeatingBendingProcessNew"/>
    <dgm:cxn modelId="{D9C620F3-734E-7F45-93E5-0F6B246C0A16}" type="presOf" srcId="{F603B596-8155-4810-86A9-D3DEDBFE0557}" destId="{EAF179C9-5F30-C04B-8A0A-6D4F116545D5}" srcOrd="0" destOrd="0" presId="urn:microsoft.com/office/officeart/2016/7/layout/RepeatingBendingProcessNew"/>
    <dgm:cxn modelId="{6AA53BF3-4E97-9044-BAC3-9EC8D1B07929}" type="presOf" srcId="{FA0D59B1-FB7E-45D4-9986-9A8353074CE5}" destId="{4386B36F-4202-C742-84DE-DD7CB54F82F9}" srcOrd="0" destOrd="0" presId="urn:microsoft.com/office/officeart/2016/7/layout/RepeatingBendingProcessNew"/>
    <dgm:cxn modelId="{F9B7D2F8-A392-7D49-8565-9B87B5496B2E}" type="presOf" srcId="{38C88A8E-346D-4B57-BA39-D0ECCC36ED48}" destId="{AA0CF1F1-E228-944A-8EFB-D3BD41D511E5}" srcOrd="0" destOrd="0" presId="urn:microsoft.com/office/officeart/2016/7/layout/RepeatingBendingProcessNew"/>
    <dgm:cxn modelId="{384B9CB6-1DD5-BE40-A349-6DE402B16A10}" type="presParOf" srcId="{69ED507B-AEEB-E94F-B873-5741390666A2}" destId="{B76CCD62-52F7-DF4A-B947-37E06886EC28}" srcOrd="0" destOrd="0" presId="urn:microsoft.com/office/officeart/2016/7/layout/RepeatingBendingProcessNew"/>
    <dgm:cxn modelId="{201A3553-4FDB-8A47-891F-FBA56EE30B3C}" type="presParOf" srcId="{69ED507B-AEEB-E94F-B873-5741390666A2}" destId="{71654D16-4299-FB46-9CA7-7BD6160FEB3C}" srcOrd="1" destOrd="0" presId="urn:microsoft.com/office/officeart/2016/7/layout/RepeatingBendingProcessNew"/>
    <dgm:cxn modelId="{A8584D36-E63D-9747-8778-8A1BB07E3380}" type="presParOf" srcId="{71654D16-4299-FB46-9CA7-7BD6160FEB3C}" destId="{DBDF5462-388E-AA4D-A3F9-3056C9CF1D8D}" srcOrd="0" destOrd="0" presId="urn:microsoft.com/office/officeart/2016/7/layout/RepeatingBendingProcessNew"/>
    <dgm:cxn modelId="{E0CFCC47-948A-6844-94A3-35745AFA53C4}" type="presParOf" srcId="{69ED507B-AEEB-E94F-B873-5741390666A2}" destId="{CD08B045-964C-9B43-91E4-490D392C6A4F}" srcOrd="2" destOrd="0" presId="urn:microsoft.com/office/officeart/2016/7/layout/RepeatingBendingProcessNew"/>
    <dgm:cxn modelId="{D8E17854-C654-144C-9735-F83117CF7024}" type="presParOf" srcId="{69ED507B-AEEB-E94F-B873-5741390666A2}" destId="{C52FC2CA-3B60-944E-840C-75DA11F7669F}" srcOrd="3" destOrd="0" presId="urn:microsoft.com/office/officeart/2016/7/layout/RepeatingBendingProcessNew"/>
    <dgm:cxn modelId="{71F8521D-915A-1D4F-8494-43C9D1850F7D}" type="presParOf" srcId="{C52FC2CA-3B60-944E-840C-75DA11F7669F}" destId="{11F6305A-CBC5-044A-A77E-F6686BC7B3F8}" srcOrd="0" destOrd="0" presId="urn:microsoft.com/office/officeart/2016/7/layout/RepeatingBendingProcessNew"/>
    <dgm:cxn modelId="{428947BB-E118-5340-A99A-8B09A51C74AE}" type="presParOf" srcId="{69ED507B-AEEB-E94F-B873-5741390666A2}" destId="{2C6A1277-7F5A-284A-8759-4B335661DDF0}" srcOrd="4" destOrd="0" presId="urn:microsoft.com/office/officeart/2016/7/layout/RepeatingBendingProcessNew"/>
    <dgm:cxn modelId="{7760B20A-0A42-E14F-BA12-1CEFE4F5047C}" type="presParOf" srcId="{69ED507B-AEEB-E94F-B873-5741390666A2}" destId="{0AC62E0C-6D93-0343-85A3-61D8968E4D6F}" srcOrd="5" destOrd="0" presId="urn:microsoft.com/office/officeart/2016/7/layout/RepeatingBendingProcessNew"/>
    <dgm:cxn modelId="{74A1E6CF-A3E1-FB40-8751-3ABC6B63FDD5}" type="presParOf" srcId="{0AC62E0C-6D93-0343-85A3-61D8968E4D6F}" destId="{0E903080-1EAB-384E-9EE1-F6FF8B495010}" srcOrd="0" destOrd="0" presId="urn:microsoft.com/office/officeart/2016/7/layout/RepeatingBendingProcessNew"/>
    <dgm:cxn modelId="{57C73196-EEA7-3348-9F0B-1A9CC9CA0DA0}" type="presParOf" srcId="{69ED507B-AEEB-E94F-B873-5741390666A2}" destId="{EA8F9B99-1E88-A847-9DBE-647BE084BA6E}" srcOrd="6" destOrd="0" presId="urn:microsoft.com/office/officeart/2016/7/layout/RepeatingBendingProcessNew"/>
    <dgm:cxn modelId="{65F44B65-4A49-1244-A4BC-845C927A69E0}" type="presParOf" srcId="{69ED507B-AEEB-E94F-B873-5741390666A2}" destId="{7546BCE3-5B1A-0146-8DAB-3FCF599EDD0E}" srcOrd="7" destOrd="0" presId="urn:microsoft.com/office/officeart/2016/7/layout/RepeatingBendingProcessNew"/>
    <dgm:cxn modelId="{7A91D421-D4E6-D643-A88F-B5EE1444FA15}" type="presParOf" srcId="{7546BCE3-5B1A-0146-8DAB-3FCF599EDD0E}" destId="{F52D31E7-8B30-DE44-9DA5-27792561FCED}" srcOrd="0" destOrd="0" presId="urn:microsoft.com/office/officeart/2016/7/layout/RepeatingBendingProcessNew"/>
    <dgm:cxn modelId="{EC15DE4D-A6FD-D44E-A691-6699689AA488}" type="presParOf" srcId="{69ED507B-AEEB-E94F-B873-5741390666A2}" destId="{EAF179C9-5F30-C04B-8A0A-6D4F116545D5}" srcOrd="8" destOrd="0" presId="urn:microsoft.com/office/officeart/2016/7/layout/RepeatingBendingProcessNew"/>
    <dgm:cxn modelId="{C05C553C-93B8-B042-A099-C7BA5E56C63A}" type="presParOf" srcId="{69ED507B-AEEB-E94F-B873-5741390666A2}" destId="{4E990465-49BE-D447-8AFB-B336856A4B51}" srcOrd="9" destOrd="0" presId="urn:microsoft.com/office/officeart/2016/7/layout/RepeatingBendingProcessNew"/>
    <dgm:cxn modelId="{F6389F03-5D08-3B49-82CE-EB5441EDBF32}" type="presParOf" srcId="{4E990465-49BE-D447-8AFB-B336856A4B51}" destId="{FA1C7D41-F9D7-F042-8D09-B5AFA25EA4C1}" srcOrd="0" destOrd="0" presId="urn:microsoft.com/office/officeart/2016/7/layout/RepeatingBendingProcessNew"/>
    <dgm:cxn modelId="{FD279922-D36C-C44C-83DE-B31A914C1B65}" type="presParOf" srcId="{69ED507B-AEEB-E94F-B873-5741390666A2}" destId="{4386B36F-4202-C742-84DE-DD7CB54F82F9}" srcOrd="10" destOrd="0" presId="urn:microsoft.com/office/officeart/2016/7/layout/RepeatingBendingProcessNew"/>
    <dgm:cxn modelId="{BD414CEA-85B4-2A41-8721-272FF7FA56C5}" type="presParOf" srcId="{69ED507B-AEEB-E94F-B873-5741390666A2}" destId="{1630DCFD-206D-C347-85C7-E46E20A70527}" srcOrd="11" destOrd="0" presId="urn:microsoft.com/office/officeart/2016/7/layout/RepeatingBendingProcessNew"/>
    <dgm:cxn modelId="{CC556609-34B6-4D48-A5BE-E710A5A30D9E}" type="presParOf" srcId="{1630DCFD-206D-C347-85C7-E46E20A70527}" destId="{113159D7-6562-F14B-BF4B-1DBB2EC579C6}" srcOrd="0" destOrd="0" presId="urn:microsoft.com/office/officeart/2016/7/layout/RepeatingBendingProcessNew"/>
    <dgm:cxn modelId="{C2976E18-2676-124E-A51D-A1CCF1A06367}" type="presParOf" srcId="{69ED507B-AEEB-E94F-B873-5741390666A2}" destId="{3AF0A3E9-5BE0-7C46-9010-968E5A69DEAA}" srcOrd="12" destOrd="0" presId="urn:microsoft.com/office/officeart/2016/7/layout/RepeatingBendingProcessNew"/>
    <dgm:cxn modelId="{6E98F802-C2A2-5544-95A4-BA91FF01EBE2}" type="presParOf" srcId="{69ED507B-AEEB-E94F-B873-5741390666A2}" destId="{AA0CF1F1-E228-944A-8EFB-D3BD41D511E5}" srcOrd="13" destOrd="0" presId="urn:microsoft.com/office/officeart/2016/7/layout/RepeatingBendingProcessNew"/>
    <dgm:cxn modelId="{4D65E655-23A2-8849-AFBE-7DCF1EEBA165}" type="presParOf" srcId="{AA0CF1F1-E228-944A-8EFB-D3BD41D511E5}" destId="{87F5C4D4-7C7D-BF40-8B37-FDA5B3A2B149}" srcOrd="0" destOrd="0" presId="urn:microsoft.com/office/officeart/2016/7/layout/RepeatingBendingProcessNew"/>
    <dgm:cxn modelId="{3A3E11A4-30D2-DF47-82DD-7A636DEA192C}" type="presParOf" srcId="{69ED507B-AEEB-E94F-B873-5741390666A2}" destId="{871C4A93-62D9-2E47-A4FC-C0FE70ED13AB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A9730C8-FC4E-4543-B2A8-E18C12D7956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81C1815-0581-42B4-924B-328BE3A8CF52}">
      <dgm:prSet/>
      <dgm:spPr/>
      <dgm:t>
        <a:bodyPr/>
        <a:lstStyle/>
        <a:p>
          <a:r>
            <a:rPr lang="en-US"/>
            <a:t>Job analysis gathers detailed information about a role’s tasks and duties.</a:t>
          </a:r>
        </a:p>
      </dgm:t>
    </dgm:pt>
    <dgm:pt modelId="{4702E8F5-2A75-4BC0-BA1B-9C798C249DC0}" cxnId="{B6A27793-5306-47A6-AC12-93CCECE67707}" type="parTrans">
      <dgm:prSet/>
      <dgm:spPr/>
      <dgm:t>
        <a:bodyPr/>
        <a:lstStyle/>
        <a:p>
          <a:endParaRPr lang="en-US"/>
        </a:p>
      </dgm:t>
    </dgm:pt>
    <dgm:pt modelId="{9DF4520F-C0D4-4401-B275-A4AC991722F7}" cxnId="{B6A27793-5306-47A6-AC12-93CCECE67707}" type="sibTrans">
      <dgm:prSet/>
      <dgm:spPr/>
      <dgm:t>
        <a:bodyPr/>
        <a:lstStyle/>
        <a:p>
          <a:endParaRPr lang="en-US"/>
        </a:p>
      </dgm:t>
    </dgm:pt>
    <dgm:pt modelId="{9E4AA6F2-5589-4504-A8E5-A18EDB50404E}">
      <dgm:prSet/>
      <dgm:spPr/>
      <dgm:t>
        <a:bodyPr/>
        <a:lstStyle/>
        <a:p>
          <a:r>
            <a:rPr lang="en-US"/>
            <a:t>It involves methods such as employee interviews and direct observation (Reis et al., 2024).</a:t>
          </a:r>
        </a:p>
      </dgm:t>
    </dgm:pt>
    <dgm:pt modelId="{FF8EA71B-605B-4389-A3FB-998CF3BD54E3}" cxnId="{544F9B5D-012E-41FE-8B1F-819609CF7A0E}" type="parTrans">
      <dgm:prSet/>
      <dgm:spPr/>
      <dgm:t>
        <a:bodyPr/>
        <a:lstStyle/>
        <a:p>
          <a:endParaRPr lang="en-US"/>
        </a:p>
      </dgm:t>
    </dgm:pt>
    <dgm:pt modelId="{4038BA7C-D7CE-482A-B754-2DB9DA658882}" cxnId="{544F9B5D-012E-41FE-8B1F-819609CF7A0E}" type="sibTrans">
      <dgm:prSet/>
      <dgm:spPr/>
      <dgm:t>
        <a:bodyPr/>
        <a:lstStyle/>
        <a:p>
          <a:endParaRPr lang="en-US"/>
        </a:p>
      </dgm:t>
    </dgm:pt>
    <dgm:pt modelId="{9D00DE56-3F3F-43F1-BF4E-B3D3DBC86ED9}">
      <dgm:prSet/>
      <dgm:spPr/>
      <dgm:t>
        <a:bodyPr/>
        <a:lstStyle/>
        <a:p>
          <a:r>
            <a:rPr lang="en-US"/>
            <a:t>This process ensures the role is aligned with business goals.</a:t>
          </a:r>
        </a:p>
      </dgm:t>
    </dgm:pt>
    <dgm:pt modelId="{972E5FF1-E9FF-4F79-A464-9A90A376864E}" cxnId="{B69449D1-4E1A-41DB-B23C-FB1F32514979}" type="parTrans">
      <dgm:prSet/>
      <dgm:spPr/>
      <dgm:t>
        <a:bodyPr/>
        <a:lstStyle/>
        <a:p>
          <a:endParaRPr lang="en-US"/>
        </a:p>
      </dgm:t>
    </dgm:pt>
    <dgm:pt modelId="{305CD760-7A02-4356-902A-33F2EC83B2CE}" cxnId="{B69449D1-4E1A-41DB-B23C-FB1F32514979}" type="sibTrans">
      <dgm:prSet/>
      <dgm:spPr/>
      <dgm:t>
        <a:bodyPr/>
        <a:lstStyle/>
        <a:p>
          <a:endParaRPr lang="en-US"/>
        </a:p>
      </dgm:t>
    </dgm:pt>
    <dgm:pt modelId="{F883CC46-5664-4A5E-8245-AD230072F676}">
      <dgm:prSet/>
      <dgm:spPr/>
      <dgm:t>
        <a:bodyPr/>
        <a:lstStyle/>
        <a:p>
          <a:r>
            <a:rPr lang="en-US"/>
            <a:t>It provides the foundation for creating accurate job documents.</a:t>
          </a:r>
        </a:p>
      </dgm:t>
    </dgm:pt>
    <dgm:pt modelId="{384BA6BE-7AA6-4972-B226-FB53CC66DD12}" cxnId="{C89D5417-08BF-4E9A-9E04-51E50F0B925E}" type="parTrans">
      <dgm:prSet/>
      <dgm:spPr/>
      <dgm:t>
        <a:bodyPr/>
        <a:lstStyle/>
        <a:p>
          <a:endParaRPr lang="en-US"/>
        </a:p>
      </dgm:t>
    </dgm:pt>
    <dgm:pt modelId="{7CB1C85A-20CC-4032-A321-4EBE2674CF9E}" cxnId="{C89D5417-08BF-4E9A-9E04-51E50F0B925E}" type="sibTrans">
      <dgm:prSet/>
      <dgm:spPr/>
      <dgm:t>
        <a:bodyPr/>
        <a:lstStyle/>
        <a:p>
          <a:endParaRPr lang="en-US"/>
        </a:p>
      </dgm:t>
    </dgm:pt>
    <dgm:pt modelId="{06C5E8BF-6782-4C52-8798-6C648A1EF20C}">
      <dgm:prSet/>
      <dgm:spPr/>
      <dgm:t>
        <a:bodyPr/>
        <a:lstStyle/>
        <a:p>
          <a:r>
            <a:rPr lang="en-US"/>
            <a:t>For the Change Manager role, it helps identify strategic needs.</a:t>
          </a:r>
        </a:p>
      </dgm:t>
    </dgm:pt>
    <dgm:pt modelId="{9FDABE52-E4AE-41E9-B6AA-96FBB7D44D39}" cxnId="{BF561B30-526E-4AF3-A3B3-79597B515651}" type="parTrans">
      <dgm:prSet/>
      <dgm:spPr/>
      <dgm:t>
        <a:bodyPr/>
        <a:lstStyle/>
        <a:p>
          <a:endParaRPr lang="en-US"/>
        </a:p>
      </dgm:t>
    </dgm:pt>
    <dgm:pt modelId="{BAF3F9C7-4222-4BE5-979D-C90E02887F44}" cxnId="{BF561B30-526E-4AF3-A3B3-79597B515651}" type="sibTrans">
      <dgm:prSet/>
      <dgm:spPr/>
      <dgm:t>
        <a:bodyPr/>
        <a:lstStyle/>
        <a:p>
          <a:endParaRPr lang="en-US"/>
        </a:p>
      </dgm:t>
    </dgm:pt>
    <dgm:pt modelId="{3730C3CC-A724-4FCE-9AD1-48B65DAAB8AF}" type="pres">
      <dgm:prSet presAssocID="{3A9730C8-FC4E-4543-B2A8-E18C12D79562}" presName="root" presStyleCnt="0">
        <dgm:presLayoutVars>
          <dgm:dir/>
          <dgm:resizeHandles val="exact"/>
        </dgm:presLayoutVars>
      </dgm:prSet>
      <dgm:spPr/>
    </dgm:pt>
    <dgm:pt modelId="{BF177F45-15BB-4464-9B79-EE35481DF45C}" type="pres">
      <dgm:prSet presAssocID="{F81C1815-0581-42B4-924B-328BE3A8CF52}" presName="compNode" presStyleCnt="0"/>
      <dgm:spPr/>
    </dgm:pt>
    <dgm:pt modelId="{FDDB5B24-A21A-4524-A3FB-783DE4A337A3}" type="pres">
      <dgm:prSet presAssocID="{F81C1815-0581-42B4-924B-328BE3A8CF5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</dgm:pt>
    <dgm:pt modelId="{2B8C2686-7626-46CD-850B-9851BF871DA7}" type="pres">
      <dgm:prSet presAssocID="{F81C1815-0581-42B4-924B-328BE3A8CF52}" presName="spaceRect" presStyleCnt="0"/>
      <dgm:spPr/>
    </dgm:pt>
    <dgm:pt modelId="{C8B8967E-FED9-44D2-9E2E-A237DB8DBE89}" type="pres">
      <dgm:prSet presAssocID="{F81C1815-0581-42B4-924B-328BE3A8CF52}" presName="textRect" presStyleLbl="revTx" presStyleIdx="0" presStyleCnt="5">
        <dgm:presLayoutVars>
          <dgm:chMax val="1"/>
          <dgm:chPref val="1"/>
        </dgm:presLayoutVars>
      </dgm:prSet>
      <dgm:spPr/>
    </dgm:pt>
    <dgm:pt modelId="{2E721637-17C6-4F65-9E9B-541678666003}" type="pres">
      <dgm:prSet presAssocID="{9DF4520F-C0D4-4401-B275-A4AC991722F7}" presName="sibTrans" presStyleCnt="0"/>
      <dgm:spPr/>
    </dgm:pt>
    <dgm:pt modelId="{F2E22F01-AD1A-4995-BCF8-4FA91F1FE898}" type="pres">
      <dgm:prSet presAssocID="{9E4AA6F2-5589-4504-A8E5-A18EDB50404E}" presName="compNode" presStyleCnt="0"/>
      <dgm:spPr/>
    </dgm:pt>
    <dgm:pt modelId="{A9A465EC-058E-4C21-B669-C3ED1EE9111F}" type="pres">
      <dgm:prSet presAssocID="{9E4AA6F2-5589-4504-A8E5-A18EDB50404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</dgm:pt>
    <dgm:pt modelId="{3F0C7465-27A8-4026-B364-B31958945462}" type="pres">
      <dgm:prSet presAssocID="{9E4AA6F2-5589-4504-A8E5-A18EDB50404E}" presName="spaceRect" presStyleCnt="0"/>
      <dgm:spPr/>
    </dgm:pt>
    <dgm:pt modelId="{E6A7CB56-3C93-4B09-8576-41CB840E772C}" type="pres">
      <dgm:prSet presAssocID="{9E4AA6F2-5589-4504-A8E5-A18EDB50404E}" presName="textRect" presStyleLbl="revTx" presStyleIdx="1" presStyleCnt="5">
        <dgm:presLayoutVars>
          <dgm:chMax val="1"/>
          <dgm:chPref val="1"/>
        </dgm:presLayoutVars>
      </dgm:prSet>
      <dgm:spPr/>
    </dgm:pt>
    <dgm:pt modelId="{C74373E4-9726-47FF-B0B4-E2E15560609D}" type="pres">
      <dgm:prSet presAssocID="{4038BA7C-D7CE-482A-B754-2DB9DA658882}" presName="sibTrans" presStyleCnt="0"/>
      <dgm:spPr/>
    </dgm:pt>
    <dgm:pt modelId="{B3D34F05-8470-4DB9-92BE-227AE07E59AF}" type="pres">
      <dgm:prSet presAssocID="{9D00DE56-3F3F-43F1-BF4E-B3D3DBC86ED9}" presName="compNode" presStyleCnt="0"/>
      <dgm:spPr/>
    </dgm:pt>
    <dgm:pt modelId="{7A85DA4D-3702-4C73-A7C1-C1B1CC29F3F1}" type="pres">
      <dgm:prSet presAssocID="{9D00DE56-3F3F-43F1-BF4E-B3D3DBC86ED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</dgm:pt>
    <dgm:pt modelId="{B009913D-10C2-4C32-8A25-6421B2256369}" type="pres">
      <dgm:prSet presAssocID="{9D00DE56-3F3F-43F1-BF4E-B3D3DBC86ED9}" presName="spaceRect" presStyleCnt="0"/>
      <dgm:spPr/>
    </dgm:pt>
    <dgm:pt modelId="{CF146173-DB04-4515-9983-0AF0B00BE48C}" type="pres">
      <dgm:prSet presAssocID="{9D00DE56-3F3F-43F1-BF4E-B3D3DBC86ED9}" presName="textRect" presStyleLbl="revTx" presStyleIdx="2" presStyleCnt="5">
        <dgm:presLayoutVars>
          <dgm:chMax val="1"/>
          <dgm:chPref val="1"/>
        </dgm:presLayoutVars>
      </dgm:prSet>
      <dgm:spPr/>
    </dgm:pt>
    <dgm:pt modelId="{ADD9FC03-C317-4CA5-BA4D-A92490D28872}" type="pres">
      <dgm:prSet presAssocID="{305CD760-7A02-4356-902A-33F2EC83B2CE}" presName="sibTrans" presStyleCnt="0"/>
      <dgm:spPr/>
    </dgm:pt>
    <dgm:pt modelId="{52CA66EB-459C-436C-95C8-6A80072D88E6}" type="pres">
      <dgm:prSet presAssocID="{F883CC46-5664-4A5E-8245-AD230072F676}" presName="compNode" presStyleCnt="0"/>
      <dgm:spPr/>
    </dgm:pt>
    <dgm:pt modelId="{38EFAECB-A123-4693-B330-34BB0408506E}" type="pres">
      <dgm:prSet presAssocID="{F883CC46-5664-4A5E-8245-AD230072F67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</dgm:pt>
    <dgm:pt modelId="{9E8CCC27-431A-4D77-994D-53A1B2CA0C07}" type="pres">
      <dgm:prSet presAssocID="{F883CC46-5664-4A5E-8245-AD230072F676}" presName="spaceRect" presStyleCnt="0"/>
      <dgm:spPr/>
    </dgm:pt>
    <dgm:pt modelId="{4B357EB2-D018-4511-B3D3-128EA4E9A796}" type="pres">
      <dgm:prSet presAssocID="{F883CC46-5664-4A5E-8245-AD230072F676}" presName="textRect" presStyleLbl="revTx" presStyleIdx="3" presStyleCnt="5">
        <dgm:presLayoutVars>
          <dgm:chMax val="1"/>
          <dgm:chPref val="1"/>
        </dgm:presLayoutVars>
      </dgm:prSet>
      <dgm:spPr/>
    </dgm:pt>
    <dgm:pt modelId="{13198498-D5C6-41FF-8EA0-5B910904B667}" type="pres">
      <dgm:prSet presAssocID="{7CB1C85A-20CC-4032-A321-4EBE2674CF9E}" presName="sibTrans" presStyleCnt="0"/>
      <dgm:spPr/>
    </dgm:pt>
    <dgm:pt modelId="{046D7A40-D8F7-4DD8-BD67-35323C961B21}" type="pres">
      <dgm:prSet presAssocID="{06C5E8BF-6782-4C52-8798-6C648A1EF20C}" presName="compNode" presStyleCnt="0"/>
      <dgm:spPr/>
    </dgm:pt>
    <dgm:pt modelId="{A65323E3-8991-4C60-8169-452CF281B453}" type="pres">
      <dgm:prSet presAssocID="{06C5E8BF-6782-4C52-8798-6C648A1EF20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</dgm:pt>
    <dgm:pt modelId="{B3FA6844-6500-4514-94EF-AE913C763E61}" type="pres">
      <dgm:prSet presAssocID="{06C5E8BF-6782-4C52-8798-6C648A1EF20C}" presName="spaceRect" presStyleCnt="0"/>
      <dgm:spPr/>
    </dgm:pt>
    <dgm:pt modelId="{3D4E0AC2-906B-48FF-918A-04DD51D46E4E}" type="pres">
      <dgm:prSet presAssocID="{06C5E8BF-6782-4C52-8798-6C648A1EF20C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89D5417-08BF-4E9A-9E04-51E50F0B925E}" srcId="{3A9730C8-FC4E-4543-B2A8-E18C12D79562}" destId="{F883CC46-5664-4A5E-8245-AD230072F676}" srcOrd="3" destOrd="0" parTransId="{384BA6BE-7AA6-4972-B226-FB53CC66DD12}" sibTransId="{7CB1C85A-20CC-4032-A321-4EBE2674CF9E}"/>
    <dgm:cxn modelId="{C53D811F-5292-4608-8A97-D13132C80D0B}" type="presOf" srcId="{9E4AA6F2-5589-4504-A8E5-A18EDB50404E}" destId="{E6A7CB56-3C93-4B09-8576-41CB840E772C}" srcOrd="0" destOrd="0" presId="urn:microsoft.com/office/officeart/2018/2/layout/IconLabelList"/>
    <dgm:cxn modelId="{D83EBF2A-3090-440C-8E3D-D7CDA233987F}" type="presOf" srcId="{06C5E8BF-6782-4C52-8798-6C648A1EF20C}" destId="{3D4E0AC2-906B-48FF-918A-04DD51D46E4E}" srcOrd="0" destOrd="0" presId="urn:microsoft.com/office/officeart/2018/2/layout/IconLabelList"/>
    <dgm:cxn modelId="{BF561B30-526E-4AF3-A3B3-79597B515651}" srcId="{3A9730C8-FC4E-4543-B2A8-E18C12D79562}" destId="{06C5E8BF-6782-4C52-8798-6C648A1EF20C}" srcOrd="4" destOrd="0" parTransId="{9FDABE52-E4AE-41E9-B6AA-96FBB7D44D39}" sibTransId="{BAF3F9C7-4222-4BE5-979D-C90E02887F44}"/>
    <dgm:cxn modelId="{874CE73D-108D-4BCE-AD87-3D0246DE1DCF}" type="presOf" srcId="{F81C1815-0581-42B4-924B-328BE3A8CF52}" destId="{C8B8967E-FED9-44D2-9E2E-A237DB8DBE89}" srcOrd="0" destOrd="0" presId="urn:microsoft.com/office/officeart/2018/2/layout/IconLabelList"/>
    <dgm:cxn modelId="{544F9B5D-012E-41FE-8B1F-819609CF7A0E}" srcId="{3A9730C8-FC4E-4543-B2A8-E18C12D79562}" destId="{9E4AA6F2-5589-4504-A8E5-A18EDB50404E}" srcOrd="1" destOrd="0" parTransId="{FF8EA71B-605B-4389-A3FB-998CF3BD54E3}" sibTransId="{4038BA7C-D7CE-482A-B754-2DB9DA658882}"/>
    <dgm:cxn modelId="{B6A27793-5306-47A6-AC12-93CCECE67707}" srcId="{3A9730C8-FC4E-4543-B2A8-E18C12D79562}" destId="{F81C1815-0581-42B4-924B-328BE3A8CF52}" srcOrd="0" destOrd="0" parTransId="{4702E8F5-2A75-4BC0-BA1B-9C798C249DC0}" sibTransId="{9DF4520F-C0D4-4401-B275-A4AC991722F7}"/>
    <dgm:cxn modelId="{F2AC329E-FCF0-4F5D-87B8-236433FE7883}" type="presOf" srcId="{3A9730C8-FC4E-4543-B2A8-E18C12D79562}" destId="{3730C3CC-A724-4FCE-9AD1-48B65DAAB8AF}" srcOrd="0" destOrd="0" presId="urn:microsoft.com/office/officeart/2018/2/layout/IconLabelList"/>
    <dgm:cxn modelId="{B355C0A3-F510-47AE-BDF3-4BC36E51CD12}" type="presOf" srcId="{F883CC46-5664-4A5E-8245-AD230072F676}" destId="{4B357EB2-D018-4511-B3D3-128EA4E9A796}" srcOrd="0" destOrd="0" presId="urn:microsoft.com/office/officeart/2018/2/layout/IconLabelList"/>
    <dgm:cxn modelId="{751B3AB0-3BB7-4042-8EC4-8ABC5A10A6EA}" type="presOf" srcId="{9D00DE56-3F3F-43F1-BF4E-B3D3DBC86ED9}" destId="{CF146173-DB04-4515-9983-0AF0B00BE48C}" srcOrd="0" destOrd="0" presId="urn:microsoft.com/office/officeart/2018/2/layout/IconLabelList"/>
    <dgm:cxn modelId="{B69449D1-4E1A-41DB-B23C-FB1F32514979}" srcId="{3A9730C8-FC4E-4543-B2A8-E18C12D79562}" destId="{9D00DE56-3F3F-43F1-BF4E-B3D3DBC86ED9}" srcOrd="2" destOrd="0" parTransId="{972E5FF1-E9FF-4F79-A464-9A90A376864E}" sibTransId="{305CD760-7A02-4356-902A-33F2EC83B2CE}"/>
    <dgm:cxn modelId="{24749F51-D2CA-4901-A18A-16C42CC074B8}" type="presParOf" srcId="{3730C3CC-A724-4FCE-9AD1-48B65DAAB8AF}" destId="{BF177F45-15BB-4464-9B79-EE35481DF45C}" srcOrd="0" destOrd="0" presId="urn:microsoft.com/office/officeart/2018/2/layout/IconLabelList"/>
    <dgm:cxn modelId="{E2E12ABF-A152-4842-B666-C70A1C91E5FE}" type="presParOf" srcId="{BF177F45-15BB-4464-9B79-EE35481DF45C}" destId="{FDDB5B24-A21A-4524-A3FB-783DE4A337A3}" srcOrd="0" destOrd="0" presId="urn:microsoft.com/office/officeart/2018/2/layout/IconLabelList"/>
    <dgm:cxn modelId="{F8D67FBA-818E-4FC6-BD2A-A6E9BB7B6516}" type="presParOf" srcId="{BF177F45-15BB-4464-9B79-EE35481DF45C}" destId="{2B8C2686-7626-46CD-850B-9851BF871DA7}" srcOrd="1" destOrd="0" presId="urn:microsoft.com/office/officeart/2018/2/layout/IconLabelList"/>
    <dgm:cxn modelId="{A812F1A3-3D71-4577-9B18-6EF7ED3B4937}" type="presParOf" srcId="{BF177F45-15BB-4464-9B79-EE35481DF45C}" destId="{C8B8967E-FED9-44D2-9E2E-A237DB8DBE89}" srcOrd="2" destOrd="0" presId="urn:microsoft.com/office/officeart/2018/2/layout/IconLabelList"/>
    <dgm:cxn modelId="{9FFCD9E6-337D-4712-91BD-BD0ECE181B92}" type="presParOf" srcId="{3730C3CC-A724-4FCE-9AD1-48B65DAAB8AF}" destId="{2E721637-17C6-4F65-9E9B-541678666003}" srcOrd="1" destOrd="0" presId="urn:microsoft.com/office/officeart/2018/2/layout/IconLabelList"/>
    <dgm:cxn modelId="{8D634507-B61D-48D9-93D2-5472EF8BF883}" type="presParOf" srcId="{3730C3CC-A724-4FCE-9AD1-48B65DAAB8AF}" destId="{F2E22F01-AD1A-4995-BCF8-4FA91F1FE898}" srcOrd="2" destOrd="0" presId="urn:microsoft.com/office/officeart/2018/2/layout/IconLabelList"/>
    <dgm:cxn modelId="{1CCDFA51-7737-4DC9-BAF7-EB97B5FE6CDB}" type="presParOf" srcId="{F2E22F01-AD1A-4995-BCF8-4FA91F1FE898}" destId="{A9A465EC-058E-4C21-B669-C3ED1EE9111F}" srcOrd="0" destOrd="0" presId="urn:microsoft.com/office/officeart/2018/2/layout/IconLabelList"/>
    <dgm:cxn modelId="{ABECB154-3D2A-4FAE-AC64-AC3DEF3F30C6}" type="presParOf" srcId="{F2E22F01-AD1A-4995-BCF8-4FA91F1FE898}" destId="{3F0C7465-27A8-4026-B364-B31958945462}" srcOrd="1" destOrd="0" presId="urn:microsoft.com/office/officeart/2018/2/layout/IconLabelList"/>
    <dgm:cxn modelId="{68C33406-BBB2-491F-A732-59465F79EC25}" type="presParOf" srcId="{F2E22F01-AD1A-4995-BCF8-4FA91F1FE898}" destId="{E6A7CB56-3C93-4B09-8576-41CB840E772C}" srcOrd="2" destOrd="0" presId="urn:microsoft.com/office/officeart/2018/2/layout/IconLabelList"/>
    <dgm:cxn modelId="{892B227F-522E-4701-BE20-57A998C8086F}" type="presParOf" srcId="{3730C3CC-A724-4FCE-9AD1-48B65DAAB8AF}" destId="{C74373E4-9726-47FF-B0B4-E2E15560609D}" srcOrd="3" destOrd="0" presId="urn:microsoft.com/office/officeart/2018/2/layout/IconLabelList"/>
    <dgm:cxn modelId="{7E8CF545-D9CA-48A8-ACD0-E4F057859FA9}" type="presParOf" srcId="{3730C3CC-A724-4FCE-9AD1-48B65DAAB8AF}" destId="{B3D34F05-8470-4DB9-92BE-227AE07E59AF}" srcOrd="4" destOrd="0" presId="urn:microsoft.com/office/officeart/2018/2/layout/IconLabelList"/>
    <dgm:cxn modelId="{D91264FB-A5C8-4BB9-8C49-574035C5C779}" type="presParOf" srcId="{B3D34F05-8470-4DB9-92BE-227AE07E59AF}" destId="{7A85DA4D-3702-4C73-A7C1-C1B1CC29F3F1}" srcOrd="0" destOrd="0" presId="urn:microsoft.com/office/officeart/2018/2/layout/IconLabelList"/>
    <dgm:cxn modelId="{BF028531-59F5-472F-97BD-227C49FB9635}" type="presParOf" srcId="{B3D34F05-8470-4DB9-92BE-227AE07E59AF}" destId="{B009913D-10C2-4C32-8A25-6421B2256369}" srcOrd="1" destOrd="0" presId="urn:microsoft.com/office/officeart/2018/2/layout/IconLabelList"/>
    <dgm:cxn modelId="{DE7EFC2A-C160-4B07-BD83-F1D5913C405C}" type="presParOf" srcId="{B3D34F05-8470-4DB9-92BE-227AE07E59AF}" destId="{CF146173-DB04-4515-9983-0AF0B00BE48C}" srcOrd="2" destOrd="0" presId="urn:microsoft.com/office/officeart/2018/2/layout/IconLabelList"/>
    <dgm:cxn modelId="{BB314664-9915-4374-9B80-90281D94D2B2}" type="presParOf" srcId="{3730C3CC-A724-4FCE-9AD1-48B65DAAB8AF}" destId="{ADD9FC03-C317-4CA5-BA4D-A92490D28872}" srcOrd="5" destOrd="0" presId="urn:microsoft.com/office/officeart/2018/2/layout/IconLabelList"/>
    <dgm:cxn modelId="{375274E5-BF65-40B8-98F9-0C84FFB216A0}" type="presParOf" srcId="{3730C3CC-A724-4FCE-9AD1-48B65DAAB8AF}" destId="{52CA66EB-459C-436C-95C8-6A80072D88E6}" srcOrd="6" destOrd="0" presId="urn:microsoft.com/office/officeart/2018/2/layout/IconLabelList"/>
    <dgm:cxn modelId="{57C2F734-C011-4F27-B7AB-632E5C1AE48D}" type="presParOf" srcId="{52CA66EB-459C-436C-95C8-6A80072D88E6}" destId="{38EFAECB-A123-4693-B330-34BB0408506E}" srcOrd="0" destOrd="0" presId="urn:microsoft.com/office/officeart/2018/2/layout/IconLabelList"/>
    <dgm:cxn modelId="{AC8B9726-BE34-4371-B278-A9C2A505889F}" type="presParOf" srcId="{52CA66EB-459C-436C-95C8-6A80072D88E6}" destId="{9E8CCC27-431A-4D77-994D-53A1B2CA0C07}" srcOrd="1" destOrd="0" presId="urn:microsoft.com/office/officeart/2018/2/layout/IconLabelList"/>
    <dgm:cxn modelId="{3C69A94D-07D7-4934-BBC5-4C299E94C6EB}" type="presParOf" srcId="{52CA66EB-459C-436C-95C8-6A80072D88E6}" destId="{4B357EB2-D018-4511-B3D3-128EA4E9A796}" srcOrd="2" destOrd="0" presId="urn:microsoft.com/office/officeart/2018/2/layout/IconLabelList"/>
    <dgm:cxn modelId="{590D108C-EE6E-4305-A955-DD860F9D3877}" type="presParOf" srcId="{3730C3CC-A724-4FCE-9AD1-48B65DAAB8AF}" destId="{13198498-D5C6-41FF-8EA0-5B910904B667}" srcOrd="7" destOrd="0" presId="urn:microsoft.com/office/officeart/2018/2/layout/IconLabelList"/>
    <dgm:cxn modelId="{15EF2D72-5703-487F-9778-AF162C328BD2}" type="presParOf" srcId="{3730C3CC-A724-4FCE-9AD1-48B65DAAB8AF}" destId="{046D7A40-D8F7-4DD8-BD67-35323C961B21}" srcOrd="8" destOrd="0" presId="urn:microsoft.com/office/officeart/2018/2/layout/IconLabelList"/>
    <dgm:cxn modelId="{D156918D-13E5-4B02-8CBF-1E4E9E0D77E8}" type="presParOf" srcId="{046D7A40-D8F7-4DD8-BD67-35323C961B21}" destId="{A65323E3-8991-4C60-8169-452CF281B453}" srcOrd="0" destOrd="0" presId="urn:microsoft.com/office/officeart/2018/2/layout/IconLabelList"/>
    <dgm:cxn modelId="{83014E5E-C7C5-4E79-A04C-CC200D45F377}" type="presParOf" srcId="{046D7A40-D8F7-4DD8-BD67-35323C961B21}" destId="{B3FA6844-6500-4514-94EF-AE913C763E61}" srcOrd="1" destOrd="0" presId="urn:microsoft.com/office/officeart/2018/2/layout/IconLabelList"/>
    <dgm:cxn modelId="{A2B98858-B367-4A06-9C27-AEE2AF636BC5}" type="presParOf" srcId="{046D7A40-D8F7-4DD8-BD67-35323C961B21}" destId="{3D4E0AC2-906B-48FF-918A-04DD51D46E4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D973511-6901-48A2-85AA-FE2BF826DC7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C418FE1-56C3-4EA0-8AAC-CDC36D4A5CCB}">
      <dgm:prSet/>
      <dgm:spPr/>
      <dgm:t>
        <a:bodyPr/>
        <a:lstStyle/>
        <a:p>
          <a:r>
            <a:rPr lang="en-US"/>
            <a:t>Probing questions explore deeper insights (e.g. “Can you elaborate?”).</a:t>
          </a:r>
        </a:p>
      </dgm:t>
    </dgm:pt>
    <dgm:pt modelId="{D1A8A110-E035-4737-A44A-474B3CF9684C}" cxnId="{58EFD619-2AC8-4A48-A26E-4422D166AAE7}" type="parTrans">
      <dgm:prSet/>
      <dgm:spPr/>
      <dgm:t>
        <a:bodyPr/>
        <a:lstStyle/>
        <a:p>
          <a:endParaRPr lang="en-US"/>
        </a:p>
      </dgm:t>
    </dgm:pt>
    <dgm:pt modelId="{AE8B7444-B45B-4DFB-AEF9-B81E1EAB3B62}" cxnId="{58EFD619-2AC8-4A48-A26E-4422D166AAE7}" type="sibTrans">
      <dgm:prSet/>
      <dgm:spPr/>
      <dgm:t>
        <a:bodyPr/>
        <a:lstStyle/>
        <a:p>
          <a:endParaRPr lang="en-US"/>
        </a:p>
      </dgm:t>
    </dgm:pt>
    <dgm:pt modelId="{1CE3428C-A59A-45FB-BCDF-66FFFA995045}">
      <dgm:prSet/>
      <dgm:spPr/>
      <dgm:t>
        <a:bodyPr/>
        <a:lstStyle/>
        <a:p>
          <a:r>
            <a:rPr lang="en-US"/>
            <a:t>Socratic questioning encourages reflective and critical thinking.</a:t>
          </a:r>
        </a:p>
      </dgm:t>
    </dgm:pt>
    <dgm:pt modelId="{CDF66378-80AB-47E5-BAF0-65B7E028D064}" cxnId="{0471498F-3146-4454-B797-AAB1AF1A394A}" type="parTrans">
      <dgm:prSet/>
      <dgm:spPr/>
      <dgm:t>
        <a:bodyPr/>
        <a:lstStyle/>
        <a:p>
          <a:endParaRPr lang="en-US"/>
        </a:p>
      </dgm:t>
    </dgm:pt>
    <dgm:pt modelId="{58E90CA3-CC0A-496E-96F1-54D5A3BA4FEA}" cxnId="{0471498F-3146-4454-B797-AAB1AF1A394A}" type="sibTrans">
      <dgm:prSet/>
      <dgm:spPr/>
      <dgm:t>
        <a:bodyPr/>
        <a:lstStyle/>
        <a:p>
          <a:endParaRPr lang="en-US"/>
        </a:p>
      </dgm:t>
    </dgm:pt>
    <dgm:pt modelId="{99A9C237-1FA2-4B41-9E4D-BA79C34A5C3F}">
      <dgm:prSet/>
      <dgm:spPr/>
      <dgm:t>
        <a:bodyPr/>
        <a:lstStyle/>
        <a:p>
          <a:r>
            <a:rPr lang="en-US"/>
            <a:t>Situational questions assess how a candidate would respond in specific cases.</a:t>
          </a:r>
        </a:p>
      </dgm:t>
    </dgm:pt>
    <dgm:pt modelId="{25BB4E26-3842-46AC-B955-68E283B5E0F3}" cxnId="{732434F8-24D6-41EB-B206-56101442697B}" type="parTrans">
      <dgm:prSet/>
      <dgm:spPr/>
      <dgm:t>
        <a:bodyPr/>
        <a:lstStyle/>
        <a:p>
          <a:endParaRPr lang="en-US"/>
        </a:p>
      </dgm:t>
    </dgm:pt>
    <dgm:pt modelId="{C4452235-84A7-4921-A85A-BB3804DF50D4}" cxnId="{732434F8-24D6-41EB-B206-56101442697B}" type="sibTrans">
      <dgm:prSet/>
      <dgm:spPr/>
      <dgm:t>
        <a:bodyPr/>
        <a:lstStyle/>
        <a:p>
          <a:endParaRPr lang="en-US"/>
        </a:p>
      </dgm:t>
    </dgm:pt>
    <dgm:pt modelId="{058D9263-20CF-4494-BB55-556F67334948}">
      <dgm:prSet/>
      <dgm:spPr/>
      <dgm:t>
        <a:bodyPr/>
        <a:lstStyle/>
        <a:p>
          <a:r>
            <a:rPr lang="en-US"/>
            <a:t>Leading questions should be avoided to prevent influencing answers (Al-Alawi et al., 2023).</a:t>
          </a:r>
        </a:p>
      </dgm:t>
    </dgm:pt>
    <dgm:pt modelId="{FAFAFC15-A374-4893-AF9E-2BB77C754FAF}" cxnId="{015A3853-F9A8-44C8-8F00-6C9110502F53}" type="parTrans">
      <dgm:prSet/>
      <dgm:spPr/>
      <dgm:t>
        <a:bodyPr/>
        <a:lstStyle/>
        <a:p>
          <a:endParaRPr lang="en-US"/>
        </a:p>
      </dgm:t>
    </dgm:pt>
    <dgm:pt modelId="{36F47F51-C73C-456A-828D-57D46AB124DA}" cxnId="{015A3853-F9A8-44C8-8F00-6C9110502F53}" type="sibTrans">
      <dgm:prSet/>
      <dgm:spPr/>
      <dgm:t>
        <a:bodyPr/>
        <a:lstStyle/>
        <a:p>
          <a:endParaRPr lang="en-US"/>
        </a:p>
      </dgm:t>
    </dgm:pt>
    <dgm:pt modelId="{022452D7-755C-46F2-BD39-867B2228A970}">
      <dgm:prSet/>
      <dgm:spPr/>
      <dgm:t>
        <a:bodyPr/>
        <a:lstStyle/>
        <a:p>
          <a:r>
            <a:rPr lang="en-US"/>
            <a:t>Choosing the right technique helps reveal true candidate potential.</a:t>
          </a:r>
        </a:p>
      </dgm:t>
    </dgm:pt>
    <dgm:pt modelId="{524D8EB5-F248-49A3-9F22-ECF659320525}" cxnId="{DA70A08F-8D2E-4903-87A6-B0F2765FF81B}" type="parTrans">
      <dgm:prSet/>
      <dgm:spPr/>
      <dgm:t>
        <a:bodyPr/>
        <a:lstStyle/>
        <a:p>
          <a:endParaRPr lang="en-US"/>
        </a:p>
      </dgm:t>
    </dgm:pt>
    <dgm:pt modelId="{B4E7F92F-52CD-41CD-862D-B40FFA887857}" cxnId="{DA70A08F-8D2E-4903-87A6-B0F2765FF81B}" type="sibTrans">
      <dgm:prSet/>
      <dgm:spPr/>
      <dgm:t>
        <a:bodyPr/>
        <a:lstStyle/>
        <a:p>
          <a:endParaRPr lang="en-US"/>
        </a:p>
      </dgm:t>
    </dgm:pt>
    <dgm:pt modelId="{197F0BFE-417D-2643-BD4C-ACB9D54B23E8}" type="pres">
      <dgm:prSet presAssocID="{6D973511-6901-48A2-85AA-FE2BF826DC72}" presName="linear" presStyleCnt="0">
        <dgm:presLayoutVars>
          <dgm:animLvl val="lvl"/>
          <dgm:resizeHandles val="exact"/>
        </dgm:presLayoutVars>
      </dgm:prSet>
      <dgm:spPr/>
    </dgm:pt>
    <dgm:pt modelId="{F1938B27-AC6E-684C-8995-6AC3E53075A0}" type="pres">
      <dgm:prSet presAssocID="{8C418FE1-56C3-4EA0-8AAC-CDC36D4A5CC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6E88E03-0CDE-984A-BEC1-111FACFB4DAF}" type="pres">
      <dgm:prSet presAssocID="{AE8B7444-B45B-4DFB-AEF9-B81E1EAB3B62}" presName="spacer" presStyleCnt="0"/>
      <dgm:spPr/>
    </dgm:pt>
    <dgm:pt modelId="{80026E7D-4291-CF41-9112-C67A2817DA2D}" type="pres">
      <dgm:prSet presAssocID="{1CE3428C-A59A-45FB-BCDF-66FFFA99504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9DCF33C-E903-3A4C-BC5A-0CA5DA27C71E}" type="pres">
      <dgm:prSet presAssocID="{58E90CA3-CC0A-496E-96F1-54D5A3BA4FEA}" presName="spacer" presStyleCnt="0"/>
      <dgm:spPr/>
    </dgm:pt>
    <dgm:pt modelId="{0A9D9CE1-9C6A-E546-81EA-A0883CF21401}" type="pres">
      <dgm:prSet presAssocID="{99A9C237-1FA2-4B41-9E4D-BA79C34A5C3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1F71ACD-9DCD-F34C-86AD-35A9D55EE204}" type="pres">
      <dgm:prSet presAssocID="{C4452235-84A7-4921-A85A-BB3804DF50D4}" presName="spacer" presStyleCnt="0"/>
      <dgm:spPr/>
    </dgm:pt>
    <dgm:pt modelId="{79BAD43C-3B69-2F43-AAA4-CFAC826C07C6}" type="pres">
      <dgm:prSet presAssocID="{058D9263-20CF-4494-BB55-556F6733494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58AE410-6AF4-364E-8118-0141B59C8D0B}" type="pres">
      <dgm:prSet presAssocID="{36F47F51-C73C-456A-828D-57D46AB124DA}" presName="spacer" presStyleCnt="0"/>
      <dgm:spPr/>
    </dgm:pt>
    <dgm:pt modelId="{EA1D5C0E-E757-B64C-B84B-CF8B0A274FEC}" type="pres">
      <dgm:prSet presAssocID="{022452D7-755C-46F2-BD39-867B2228A97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8EFD619-2AC8-4A48-A26E-4422D166AAE7}" srcId="{6D973511-6901-48A2-85AA-FE2BF826DC72}" destId="{8C418FE1-56C3-4EA0-8AAC-CDC36D4A5CCB}" srcOrd="0" destOrd="0" parTransId="{D1A8A110-E035-4737-A44A-474B3CF9684C}" sibTransId="{AE8B7444-B45B-4DFB-AEF9-B81E1EAB3B62}"/>
    <dgm:cxn modelId="{46C86230-90B6-C14D-956F-CA5A7FC0E14C}" type="presOf" srcId="{1CE3428C-A59A-45FB-BCDF-66FFFA995045}" destId="{80026E7D-4291-CF41-9112-C67A2817DA2D}" srcOrd="0" destOrd="0" presId="urn:microsoft.com/office/officeart/2005/8/layout/vList2"/>
    <dgm:cxn modelId="{62D1A737-2D3F-3944-BC3B-F858C6084100}" type="presOf" srcId="{99A9C237-1FA2-4B41-9E4D-BA79C34A5C3F}" destId="{0A9D9CE1-9C6A-E546-81EA-A0883CF21401}" srcOrd="0" destOrd="0" presId="urn:microsoft.com/office/officeart/2005/8/layout/vList2"/>
    <dgm:cxn modelId="{015A3853-F9A8-44C8-8F00-6C9110502F53}" srcId="{6D973511-6901-48A2-85AA-FE2BF826DC72}" destId="{058D9263-20CF-4494-BB55-556F67334948}" srcOrd="3" destOrd="0" parTransId="{FAFAFC15-A374-4893-AF9E-2BB77C754FAF}" sibTransId="{36F47F51-C73C-456A-828D-57D46AB124DA}"/>
    <dgm:cxn modelId="{0471498F-3146-4454-B797-AAB1AF1A394A}" srcId="{6D973511-6901-48A2-85AA-FE2BF826DC72}" destId="{1CE3428C-A59A-45FB-BCDF-66FFFA995045}" srcOrd="1" destOrd="0" parTransId="{CDF66378-80AB-47E5-BAF0-65B7E028D064}" sibTransId="{58E90CA3-CC0A-496E-96F1-54D5A3BA4FEA}"/>
    <dgm:cxn modelId="{DA70A08F-8D2E-4903-87A6-B0F2765FF81B}" srcId="{6D973511-6901-48A2-85AA-FE2BF826DC72}" destId="{022452D7-755C-46F2-BD39-867B2228A970}" srcOrd="4" destOrd="0" parTransId="{524D8EB5-F248-49A3-9F22-ECF659320525}" sibTransId="{B4E7F92F-52CD-41CD-862D-B40FFA887857}"/>
    <dgm:cxn modelId="{26C652D2-D7E8-1340-A9BE-106161527A6C}" type="presOf" srcId="{022452D7-755C-46F2-BD39-867B2228A970}" destId="{EA1D5C0E-E757-B64C-B84B-CF8B0A274FEC}" srcOrd="0" destOrd="0" presId="urn:microsoft.com/office/officeart/2005/8/layout/vList2"/>
    <dgm:cxn modelId="{9BE174E4-9F36-9649-A6CD-C69490DEC457}" type="presOf" srcId="{058D9263-20CF-4494-BB55-556F67334948}" destId="{79BAD43C-3B69-2F43-AAA4-CFAC826C07C6}" srcOrd="0" destOrd="0" presId="urn:microsoft.com/office/officeart/2005/8/layout/vList2"/>
    <dgm:cxn modelId="{3BAF5DF2-4D1D-9243-9C0C-8F468D73FC11}" type="presOf" srcId="{8C418FE1-56C3-4EA0-8AAC-CDC36D4A5CCB}" destId="{F1938B27-AC6E-684C-8995-6AC3E53075A0}" srcOrd="0" destOrd="0" presId="urn:microsoft.com/office/officeart/2005/8/layout/vList2"/>
    <dgm:cxn modelId="{732434F8-24D6-41EB-B206-56101442697B}" srcId="{6D973511-6901-48A2-85AA-FE2BF826DC72}" destId="{99A9C237-1FA2-4B41-9E4D-BA79C34A5C3F}" srcOrd="2" destOrd="0" parTransId="{25BB4E26-3842-46AC-B955-68E283B5E0F3}" sibTransId="{C4452235-84A7-4921-A85A-BB3804DF50D4}"/>
    <dgm:cxn modelId="{4939CBF8-9232-D246-8930-C37C8F80DFB8}" type="presOf" srcId="{6D973511-6901-48A2-85AA-FE2BF826DC72}" destId="{197F0BFE-417D-2643-BD4C-ACB9D54B23E8}" srcOrd="0" destOrd="0" presId="urn:microsoft.com/office/officeart/2005/8/layout/vList2"/>
    <dgm:cxn modelId="{388AB490-FF1B-9A45-9FB2-894BD13E8D61}" type="presParOf" srcId="{197F0BFE-417D-2643-BD4C-ACB9D54B23E8}" destId="{F1938B27-AC6E-684C-8995-6AC3E53075A0}" srcOrd="0" destOrd="0" presId="urn:microsoft.com/office/officeart/2005/8/layout/vList2"/>
    <dgm:cxn modelId="{082BFBD7-B4A6-0047-B28A-CCCE86328E39}" type="presParOf" srcId="{197F0BFE-417D-2643-BD4C-ACB9D54B23E8}" destId="{46E88E03-0CDE-984A-BEC1-111FACFB4DAF}" srcOrd="1" destOrd="0" presId="urn:microsoft.com/office/officeart/2005/8/layout/vList2"/>
    <dgm:cxn modelId="{1AC4F706-B534-B64B-886C-244F38CC09E5}" type="presParOf" srcId="{197F0BFE-417D-2643-BD4C-ACB9D54B23E8}" destId="{80026E7D-4291-CF41-9112-C67A2817DA2D}" srcOrd="2" destOrd="0" presId="urn:microsoft.com/office/officeart/2005/8/layout/vList2"/>
    <dgm:cxn modelId="{50224428-3449-D14D-A601-E27EA20F39B6}" type="presParOf" srcId="{197F0BFE-417D-2643-BD4C-ACB9D54B23E8}" destId="{29DCF33C-E903-3A4C-BC5A-0CA5DA27C71E}" srcOrd="3" destOrd="0" presId="urn:microsoft.com/office/officeart/2005/8/layout/vList2"/>
    <dgm:cxn modelId="{27D610BA-310D-0242-9B2F-0EEC18CB82DD}" type="presParOf" srcId="{197F0BFE-417D-2643-BD4C-ACB9D54B23E8}" destId="{0A9D9CE1-9C6A-E546-81EA-A0883CF21401}" srcOrd="4" destOrd="0" presId="urn:microsoft.com/office/officeart/2005/8/layout/vList2"/>
    <dgm:cxn modelId="{E03812AF-55C3-4C49-8796-AC1C7D94775A}" type="presParOf" srcId="{197F0BFE-417D-2643-BD4C-ACB9D54B23E8}" destId="{61F71ACD-9DCD-F34C-86AD-35A9D55EE204}" srcOrd="5" destOrd="0" presId="urn:microsoft.com/office/officeart/2005/8/layout/vList2"/>
    <dgm:cxn modelId="{1C1B5E58-3E6F-004B-9699-909F95721CF2}" type="presParOf" srcId="{197F0BFE-417D-2643-BD4C-ACB9D54B23E8}" destId="{79BAD43C-3B69-2F43-AAA4-CFAC826C07C6}" srcOrd="6" destOrd="0" presId="urn:microsoft.com/office/officeart/2005/8/layout/vList2"/>
    <dgm:cxn modelId="{A226E53C-4891-724F-99D6-1751BBAC732E}" type="presParOf" srcId="{197F0BFE-417D-2643-BD4C-ACB9D54B23E8}" destId="{058AE410-6AF4-364E-8118-0141B59C8D0B}" srcOrd="7" destOrd="0" presId="urn:microsoft.com/office/officeart/2005/8/layout/vList2"/>
    <dgm:cxn modelId="{BF9AAB06-AF72-094B-A9BA-5BF660F1BE16}" type="presParOf" srcId="{197F0BFE-417D-2643-BD4C-ACB9D54B23E8}" destId="{EA1D5C0E-E757-B64C-B84B-CF8B0A274FE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21657E0-DE0F-4D49-9EF5-53E216B4E288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148DE95-91D9-4943-BA65-496281AA85B2}">
      <dgm:prSet/>
      <dgm:spPr/>
      <dgm:t>
        <a:bodyPr/>
        <a:lstStyle/>
        <a:p>
          <a:r>
            <a:rPr lang="en-US"/>
            <a:t>Online interviews offer convenience and cost savings.</a:t>
          </a:r>
        </a:p>
      </dgm:t>
    </dgm:pt>
    <dgm:pt modelId="{50A94B5A-6A4F-4172-B780-EF523D9D4688}" cxnId="{ABAE01A8-654A-490B-A2A1-13078826E381}" type="parTrans">
      <dgm:prSet/>
      <dgm:spPr/>
      <dgm:t>
        <a:bodyPr/>
        <a:lstStyle/>
        <a:p>
          <a:endParaRPr lang="en-US"/>
        </a:p>
      </dgm:t>
    </dgm:pt>
    <dgm:pt modelId="{07F924CE-D215-429A-8EAC-E4B5932967B8}" cxnId="{ABAE01A8-654A-490B-A2A1-13078826E381}" type="sibTrans">
      <dgm:prSet/>
      <dgm:spPr/>
      <dgm:t>
        <a:bodyPr/>
        <a:lstStyle/>
        <a:p>
          <a:endParaRPr lang="en-US"/>
        </a:p>
      </dgm:t>
    </dgm:pt>
    <dgm:pt modelId="{918C669C-474D-4D17-B416-A02E9D38C517}">
      <dgm:prSet/>
      <dgm:spPr/>
      <dgm:t>
        <a:bodyPr/>
        <a:lstStyle/>
        <a:p>
          <a:r>
            <a:rPr lang="en-US"/>
            <a:t>They enable access to a wider, potentially global talent pool </a:t>
          </a:r>
          <a:r>
            <a:rPr lang="it-IT"/>
            <a:t>(Abdalla Hamza et al., 2021)</a:t>
          </a:r>
          <a:r>
            <a:rPr lang="en-US"/>
            <a:t>.</a:t>
          </a:r>
        </a:p>
      </dgm:t>
    </dgm:pt>
    <dgm:pt modelId="{A210E882-664A-46B6-9406-8EEF11D1D59F}" cxnId="{4AA1CB4B-A917-4472-94E1-674E27B41188}" type="parTrans">
      <dgm:prSet/>
      <dgm:spPr/>
      <dgm:t>
        <a:bodyPr/>
        <a:lstStyle/>
        <a:p>
          <a:endParaRPr lang="en-US"/>
        </a:p>
      </dgm:t>
    </dgm:pt>
    <dgm:pt modelId="{5EF26B77-CD71-45B8-8833-D44E6B7DF895}" cxnId="{4AA1CB4B-A917-4472-94E1-674E27B41188}" type="sibTrans">
      <dgm:prSet/>
      <dgm:spPr/>
      <dgm:t>
        <a:bodyPr/>
        <a:lstStyle/>
        <a:p>
          <a:endParaRPr lang="en-US"/>
        </a:p>
      </dgm:t>
    </dgm:pt>
    <dgm:pt modelId="{0595059A-B69C-4095-8615-F5154C542549}">
      <dgm:prSet/>
      <dgm:spPr/>
      <dgm:t>
        <a:bodyPr/>
        <a:lstStyle/>
        <a:p>
          <a:r>
            <a:rPr lang="en-US"/>
            <a:t>However, technology issues may disrupt the process.</a:t>
          </a:r>
        </a:p>
      </dgm:t>
    </dgm:pt>
    <dgm:pt modelId="{1D207455-53AB-43E4-839A-A056EF1189E0}" cxnId="{5B5B6A87-1416-4564-AB70-3FBCD2CF76EA}" type="parTrans">
      <dgm:prSet/>
      <dgm:spPr/>
      <dgm:t>
        <a:bodyPr/>
        <a:lstStyle/>
        <a:p>
          <a:endParaRPr lang="en-US"/>
        </a:p>
      </dgm:t>
    </dgm:pt>
    <dgm:pt modelId="{079BC5BD-A105-4EEE-9239-1E84841245CB}" cxnId="{5B5B6A87-1416-4564-AB70-3FBCD2CF76EA}" type="sibTrans">
      <dgm:prSet/>
      <dgm:spPr/>
      <dgm:t>
        <a:bodyPr/>
        <a:lstStyle/>
        <a:p>
          <a:endParaRPr lang="en-US"/>
        </a:p>
      </dgm:t>
    </dgm:pt>
    <dgm:pt modelId="{A71B6F1F-9A93-4CAB-8B2C-FD45A6E78F81}">
      <dgm:prSet/>
      <dgm:spPr/>
      <dgm:t>
        <a:bodyPr/>
        <a:lstStyle/>
        <a:p>
          <a:r>
            <a:rPr lang="en-US"/>
            <a:t>Non-verbal communication can be harder to assess remotely.</a:t>
          </a:r>
        </a:p>
      </dgm:t>
    </dgm:pt>
    <dgm:pt modelId="{ED2E3034-6355-4A73-B242-C16FC62A291B}" cxnId="{9C942D07-A9B9-4EEF-992A-48EFF6CCCDEA}" type="parTrans">
      <dgm:prSet/>
      <dgm:spPr/>
      <dgm:t>
        <a:bodyPr/>
        <a:lstStyle/>
        <a:p>
          <a:endParaRPr lang="en-US"/>
        </a:p>
      </dgm:t>
    </dgm:pt>
    <dgm:pt modelId="{B9E86DBB-B21F-4536-A7AF-41A6F8B20021}" cxnId="{9C942D07-A9B9-4EEF-992A-48EFF6CCCDEA}" type="sibTrans">
      <dgm:prSet/>
      <dgm:spPr/>
      <dgm:t>
        <a:bodyPr/>
        <a:lstStyle/>
        <a:p>
          <a:endParaRPr lang="en-US"/>
        </a:p>
      </dgm:t>
    </dgm:pt>
    <dgm:pt modelId="{B35C7292-03C7-455B-9FB0-29A451163FB7}">
      <dgm:prSet/>
      <dgm:spPr/>
      <dgm:t>
        <a:bodyPr/>
        <a:lstStyle/>
        <a:p>
          <a:r>
            <a:rPr lang="en-US"/>
            <a:t>Ideal for initial screening or remote job roles.</a:t>
          </a:r>
        </a:p>
      </dgm:t>
    </dgm:pt>
    <dgm:pt modelId="{0ED4B718-2E75-41D4-BB3B-B26377EDA5B8}" cxnId="{B099C798-A338-474C-B4BF-88A3AB3985B2}" type="parTrans">
      <dgm:prSet/>
      <dgm:spPr/>
      <dgm:t>
        <a:bodyPr/>
        <a:lstStyle/>
        <a:p>
          <a:endParaRPr lang="en-US"/>
        </a:p>
      </dgm:t>
    </dgm:pt>
    <dgm:pt modelId="{5A7E260D-F39C-44CC-B2AE-E773ABDF71D6}" cxnId="{B099C798-A338-474C-B4BF-88A3AB3985B2}" type="sibTrans">
      <dgm:prSet/>
      <dgm:spPr/>
      <dgm:t>
        <a:bodyPr/>
        <a:lstStyle/>
        <a:p>
          <a:endParaRPr lang="en-US"/>
        </a:p>
      </dgm:t>
    </dgm:pt>
    <dgm:pt modelId="{4FA680C9-654B-D44A-A762-4373CCCC9A8A}" type="pres">
      <dgm:prSet presAssocID="{121657E0-DE0F-4D49-9EF5-53E216B4E288}" presName="outerComposite" presStyleCnt="0">
        <dgm:presLayoutVars>
          <dgm:chMax val="5"/>
          <dgm:dir/>
          <dgm:resizeHandles val="exact"/>
        </dgm:presLayoutVars>
      </dgm:prSet>
      <dgm:spPr/>
    </dgm:pt>
    <dgm:pt modelId="{F550C420-9493-BA44-A04F-E4A25798EA1A}" type="pres">
      <dgm:prSet presAssocID="{121657E0-DE0F-4D49-9EF5-53E216B4E288}" presName="dummyMaxCanvas" presStyleCnt="0">
        <dgm:presLayoutVars/>
      </dgm:prSet>
      <dgm:spPr/>
    </dgm:pt>
    <dgm:pt modelId="{7E1DA523-C719-4D4A-A30F-85EF3117700D}" type="pres">
      <dgm:prSet presAssocID="{121657E0-DE0F-4D49-9EF5-53E216B4E288}" presName="FiveNodes_1" presStyleLbl="node1" presStyleIdx="0" presStyleCnt="5">
        <dgm:presLayoutVars>
          <dgm:bulletEnabled val="1"/>
        </dgm:presLayoutVars>
      </dgm:prSet>
      <dgm:spPr/>
    </dgm:pt>
    <dgm:pt modelId="{3DB43BC5-1C28-4A4E-B63B-D46139F4FDA1}" type="pres">
      <dgm:prSet presAssocID="{121657E0-DE0F-4D49-9EF5-53E216B4E288}" presName="FiveNodes_2" presStyleLbl="node1" presStyleIdx="1" presStyleCnt="5">
        <dgm:presLayoutVars>
          <dgm:bulletEnabled val="1"/>
        </dgm:presLayoutVars>
      </dgm:prSet>
      <dgm:spPr/>
    </dgm:pt>
    <dgm:pt modelId="{D8108B1D-91B1-9D4C-A66E-7E07AA22EE49}" type="pres">
      <dgm:prSet presAssocID="{121657E0-DE0F-4D49-9EF5-53E216B4E288}" presName="FiveNodes_3" presStyleLbl="node1" presStyleIdx="2" presStyleCnt="5">
        <dgm:presLayoutVars>
          <dgm:bulletEnabled val="1"/>
        </dgm:presLayoutVars>
      </dgm:prSet>
      <dgm:spPr/>
    </dgm:pt>
    <dgm:pt modelId="{D379FDEF-5877-4B42-9B20-719C3201B84F}" type="pres">
      <dgm:prSet presAssocID="{121657E0-DE0F-4D49-9EF5-53E216B4E288}" presName="FiveNodes_4" presStyleLbl="node1" presStyleIdx="3" presStyleCnt="5">
        <dgm:presLayoutVars>
          <dgm:bulletEnabled val="1"/>
        </dgm:presLayoutVars>
      </dgm:prSet>
      <dgm:spPr/>
    </dgm:pt>
    <dgm:pt modelId="{93AF9EE8-CC4A-C049-A6EC-A513E13E20DC}" type="pres">
      <dgm:prSet presAssocID="{121657E0-DE0F-4D49-9EF5-53E216B4E288}" presName="FiveNodes_5" presStyleLbl="node1" presStyleIdx="4" presStyleCnt="5">
        <dgm:presLayoutVars>
          <dgm:bulletEnabled val="1"/>
        </dgm:presLayoutVars>
      </dgm:prSet>
      <dgm:spPr/>
    </dgm:pt>
    <dgm:pt modelId="{A77C9275-8E08-164A-97CC-AEA6F89C5CAB}" type="pres">
      <dgm:prSet presAssocID="{121657E0-DE0F-4D49-9EF5-53E216B4E288}" presName="FiveConn_1-2" presStyleLbl="fgAccFollowNode1" presStyleIdx="0" presStyleCnt="4">
        <dgm:presLayoutVars>
          <dgm:bulletEnabled val="1"/>
        </dgm:presLayoutVars>
      </dgm:prSet>
      <dgm:spPr/>
    </dgm:pt>
    <dgm:pt modelId="{3E019729-FC62-9D48-84C5-84442C09794F}" type="pres">
      <dgm:prSet presAssocID="{121657E0-DE0F-4D49-9EF5-53E216B4E288}" presName="FiveConn_2-3" presStyleLbl="fgAccFollowNode1" presStyleIdx="1" presStyleCnt="4">
        <dgm:presLayoutVars>
          <dgm:bulletEnabled val="1"/>
        </dgm:presLayoutVars>
      </dgm:prSet>
      <dgm:spPr/>
    </dgm:pt>
    <dgm:pt modelId="{4886311B-57F9-8640-A8DC-33FA4FF1A818}" type="pres">
      <dgm:prSet presAssocID="{121657E0-DE0F-4D49-9EF5-53E216B4E288}" presName="FiveConn_3-4" presStyleLbl="fgAccFollowNode1" presStyleIdx="2" presStyleCnt="4">
        <dgm:presLayoutVars>
          <dgm:bulletEnabled val="1"/>
        </dgm:presLayoutVars>
      </dgm:prSet>
      <dgm:spPr/>
    </dgm:pt>
    <dgm:pt modelId="{7B83B886-50D4-D143-818A-5C5A0AA25361}" type="pres">
      <dgm:prSet presAssocID="{121657E0-DE0F-4D49-9EF5-53E216B4E288}" presName="FiveConn_4-5" presStyleLbl="fgAccFollowNode1" presStyleIdx="3" presStyleCnt="4">
        <dgm:presLayoutVars>
          <dgm:bulletEnabled val="1"/>
        </dgm:presLayoutVars>
      </dgm:prSet>
      <dgm:spPr/>
    </dgm:pt>
    <dgm:pt modelId="{56A0DC5C-E59F-3B4B-8CC5-FA05C63E7612}" type="pres">
      <dgm:prSet presAssocID="{121657E0-DE0F-4D49-9EF5-53E216B4E288}" presName="FiveNodes_1_text" presStyleLbl="node1" presStyleIdx="4" presStyleCnt="5">
        <dgm:presLayoutVars>
          <dgm:bulletEnabled val="1"/>
        </dgm:presLayoutVars>
      </dgm:prSet>
      <dgm:spPr/>
    </dgm:pt>
    <dgm:pt modelId="{97EBE3AD-24BF-5349-9C4B-F714B06DB23F}" type="pres">
      <dgm:prSet presAssocID="{121657E0-DE0F-4D49-9EF5-53E216B4E288}" presName="FiveNodes_2_text" presStyleLbl="node1" presStyleIdx="4" presStyleCnt="5">
        <dgm:presLayoutVars>
          <dgm:bulletEnabled val="1"/>
        </dgm:presLayoutVars>
      </dgm:prSet>
      <dgm:spPr/>
    </dgm:pt>
    <dgm:pt modelId="{42D95D94-84D8-2E4C-8631-8C02BFD9FE8F}" type="pres">
      <dgm:prSet presAssocID="{121657E0-DE0F-4D49-9EF5-53E216B4E288}" presName="FiveNodes_3_text" presStyleLbl="node1" presStyleIdx="4" presStyleCnt="5">
        <dgm:presLayoutVars>
          <dgm:bulletEnabled val="1"/>
        </dgm:presLayoutVars>
      </dgm:prSet>
      <dgm:spPr/>
    </dgm:pt>
    <dgm:pt modelId="{5BBFA6D5-F390-9F4D-B743-80DE8372CC16}" type="pres">
      <dgm:prSet presAssocID="{121657E0-DE0F-4D49-9EF5-53E216B4E288}" presName="FiveNodes_4_text" presStyleLbl="node1" presStyleIdx="4" presStyleCnt="5">
        <dgm:presLayoutVars>
          <dgm:bulletEnabled val="1"/>
        </dgm:presLayoutVars>
      </dgm:prSet>
      <dgm:spPr/>
    </dgm:pt>
    <dgm:pt modelId="{FF14D09A-60F8-1947-8F57-AA799E98A30F}" type="pres">
      <dgm:prSet presAssocID="{121657E0-DE0F-4D49-9EF5-53E216B4E288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C3A8D903-731B-3645-BB6B-195EB9A742F1}" type="presOf" srcId="{918C669C-474D-4D17-B416-A02E9D38C517}" destId="{3DB43BC5-1C28-4A4E-B63B-D46139F4FDA1}" srcOrd="0" destOrd="0" presId="urn:microsoft.com/office/officeart/2005/8/layout/vProcess5"/>
    <dgm:cxn modelId="{9C942D07-A9B9-4EEF-992A-48EFF6CCCDEA}" srcId="{121657E0-DE0F-4D49-9EF5-53E216B4E288}" destId="{A71B6F1F-9A93-4CAB-8B2C-FD45A6E78F81}" srcOrd="3" destOrd="0" parTransId="{ED2E3034-6355-4A73-B242-C16FC62A291B}" sibTransId="{B9E86DBB-B21F-4536-A7AF-41A6F8B20021}"/>
    <dgm:cxn modelId="{5340CB19-5AAA-8F41-BADA-660CBD198419}" type="presOf" srcId="{B9E86DBB-B21F-4536-A7AF-41A6F8B20021}" destId="{7B83B886-50D4-D143-818A-5C5A0AA25361}" srcOrd="0" destOrd="0" presId="urn:microsoft.com/office/officeart/2005/8/layout/vProcess5"/>
    <dgm:cxn modelId="{4AA1CB4B-A917-4472-94E1-674E27B41188}" srcId="{121657E0-DE0F-4D49-9EF5-53E216B4E288}" destId="{918C669C-474D-4D17-B416-A02E9D38C517}" srcOrd="1" destOrd="0" parTransId="{A210E882-664A-46B6-9406-8EEF11D1D59F}" sibTransId="{5EF26B77-CD71-45B8-8833-D44E6B7DF895}"/>
    <dgm:cxn modelId="{A8BE3255-E977-AB40-8892-0E4BAF2631E5}" type="presOf" srcId="{121657E0-DE0F-4D49-9EF5-53E216B4E288}" destId="{4FA680C9-654B-D44A-A762-4373CCCC9A8A}" srcOrd="0" destOrd="0" presId="urn:microsoft.com/office/officeart/2005/8/layout/vProcess5"/>
    <dgm:cxn modelId="{99F77D5C-AD1E-DB48-8216-186EFB05722F}" type="presOf" srcId="{A71B6F1F-9A93-4CAB-8B2C-FD45A6E78F81}" destId="{5BBFA6D5-F390-9F4D-B743-80DE8372CC16}" srcOrd="1" destOrd="0" presId="urn:microsoft.com/office/officeart/2005/8/layout/vProcess5"/>
    <dgm:cxn modelId="{5C46FA5F-2C26-8F43-8206-57A92CAD404A}" type="presOf" srcId="{B35C7292-03C7-455B-9FB0-29A451163FB7}" destId="{FF14D09A-60F8-1947-8F57-AA799E98A30F}" srcOrd="1" destOrd="0" presId="urn:microsoft.com/office/officeart/2005/8/layout/vProcess5"/>
    <dgm:cxn modelId="{4AFC6762-4DA7-8E42-90B2-E0FBC56F1891}" type="presOf" srcId="{918C669C-474D-4D17-B416-A02E9D38C517}" destId="{97EBE3AD-24BF-5349-9C4B-F714B06DB23F}" srcOrd="1" destOrd="0" presId="urn:microsoft.com/office/officeart/2005/8/layout/vProcess5"/>
    <dgm:cxn modelId="{98C2636A-214B-F34E-AE27-EABC00B78AB4}" type="presOf" srcId="{0595059A-B69C-4095-8615-F5154C542549}" destId="{42D95D94-84D8-2E4C-8631-8C02BFD9FE8F}" srcOrd="1" destOrd="0" presId="urn:microsoft.com/office/officeart/2005/8/layout/vProcess5"/>
    <dgm:cxn modelId="{A9155571-4E75-1641-A5C8-842262E49A0A}" type="presOf" srcId="{9148DE95-91D9-4943-BA65-496281AA85B2}" destId="{7E1DA523-C719-4D4A-A30F-85EF3117700D}" srcOrd="0" destOrd="0" presId="urn:microsoft.com/office/officeart/2005/8/layout/vProcess5"/>
    <dgm:cxn modelId="{5B5B6A87-1416-4564-AB70-3FBCD2CF76EA}" srcId="{121657E0-DE0F-4D49-9EF5-53E216B4E288}" destId="{0595059A-B69C-4095-8615-F5154C542549}" srcOrd="2" destOrd="0" parTransId="{1D207455-53AB-43E4-839A-A056EF1189E0}" sibTransId="{079BC5BD-A105-4EEE-9239-1E84841245CB}"/>
    <dgm:cxn modelId="{93877B96-3E95-4549-BB29-918BAD11459E}" type="presOf" srcId="{07F924CE-D215-429A-8EAC-E4B5932967B8}" destId="{A77C9275-8E08-164A-97CC-AEA6F89C5CAB}" srcOrd="0" destOrd="0" presId="urn:microsoft.com/office/officeart/2005/8/layout/vProcess5"/>
    <dgm:cxn modelId="{B099C798-A338-474C-B4BF-88A3AB3985B2}" srcId="{121657E0-DE0F-4D49-9EF5-53E216B4E288}" destId="{B35C7292-03C7-455B-9FB0-29A451163FB7}" srcOrd="4" destOrd="0" parTransId="{0ED4B718-2E75-41D4-BB3B-B26377EDA5B8}" sibTransId="{5A7E260D-F39C-44CC-B2AE-E773ABDF71D6}"/>
    <dgm:cxn modelId="{ABAE01A8-654A-490B-A2A1-13078826E381}" srcId="{121657E0-DE0F-4D49-9EF5-53E216B4E288}" destId="{9148DE95-91D9-4943-BA65-496281AA85B2}" srcOrd="0" destOrd="0" parTransId="{50A94B5A-6A4F-4172-B780-EF523D9D4688}" sibTransId="{07F924CE-D215-429A-8EAC-E4B5932967B8}"/>
    <dgm:cxn modelId="{62D310AD-A584-F642-B7E9-7101C1E88211}" type="presOf" srcId="{5EF26B77-CD71-45B8-8833-D44E6B7DF895}" destId="{3E019729-FC62-9D48-84C5-84442C09794F}" srcOrd="0" destOrd="0" presId="urn:microsoft.com/office/officeart/2005/8/layout/vProcess5"/>
    <dgm:cxn modelId="{EB0813C5-4BE4-8542-B5F3-40BD48C7E221}" type="presOf" srcId="{B35C7292-03C7-455B-9FB0-29A451163FB7}" destId="{93AF9EE8-CC4A-C049-A6EC-A513E13E20DC}" srcOrd="0" destOrd="0" presId="urn:microsoft.com/office/officeart/2005/8/layout/vProcess5"/>
    <dgm:cxn modelId="{5250C2C9-4374-5C41-9561-0393383664C8}" type="presOf" srcId="{A71B6F1F-9A93-4CAB-8B2C-FD45A6E78F81}" destId="{D379FDEF-5877-4B42-9B20-719C3201B84F}" srcOrd="0" destOrd="0" presId="urn:microsoft.com/office/officeart/2005/8/layout/vProcess5"/>
    <dgm:cxn modelId="{9D7BD9C9-9905-574A-8611-FD4B0CB8C85B}" type="presOf" srcId="{9148DE95-91D9-4943-BA65-496281AA85B2}" destId="{56A0DC5C-E59F-3B4B-8CC5-FA05C63E7612}" srcOrd="1" destOrd="0" presId="urn:microsoft.com/office/officeart/2005/8/layout/vProcess5"/>
    <dgm:cxn modelId="{B45652DD-B7D9-644B-B90B-A89C28B9C7DA}" type="presOf" srcId="{0595059A-B69C-4095-8615-F5154C542549}" destId="{D8108B1D-91B1-9D4C-A66E-7E07AA22EE49}" srcOrd="0" destOrd="0" presId="urn:microsoft.com/office/officeart/2005/8/layout/vProcess5"/>
    <dgm:cxn modelId="{648AA0F8-099C-B04C-A244-67C5A33E0EFE}" type="presOf" srcId="{079BC5BD-A105-4EEE-9239-1E84841245CB}" destId="{4886311B-57F9-8640-A8DC-33FA4FF1A818}" srcOrd="0" destOrd="0" presId="urn:microsoft.com/office/officeart/2005/8/layout/vProcess5"/>
    <dgm:cxn modelId="{D4728222-5130-0048-A83B-AA108CDDE5CE}" type="presParOf" srcId="{4FA680C9-654B-D44A-A762-4373CCCC9A8A}" destId="{F550C420-9493-BA44-A04F-E4A25798EA1A}" srcOrd="0" destOrd="0" presId="urn:microsoft.com/office/officeart/2005/8/layout/vProcess5"/>
    <dgm:cxn modelId="{29658539-8006-3147-BC88-949D234C291C}" type="presParOf" srcId="{4FA680C9-654B-D44A-A762-4373CCCC9A8A}" destId="{7E1DA523-C719-4D4A-A30F-85EF3117700D}" srcOrd="1" destOrd="0" presId="urn:microsoft.com/office/officeart/2005/8/layout/vProcess5"/>
    <dgm:cxn modelId="{351351D4-56BB-0246-9CCF-180F70FC77AD}" type="presParOf" srcId="{4FA680C9-654B-D44A-A762-4373CCCC9A8A}" destId="{3DB43BC5-1C28-4A4E-B63B-D46139F4FDA1}" srcOrd="2" destOrd="0" presId="urn:microsoft.com/office/officeart/2005/8/layout/vProcess5"/>
    <dgm:cxn modelId="{F727D706-635E-9240-B0FE-8B69640CC58F}" type="presParOf" srcId="{4FA680C9-654B-D44A-A762-4373CCCC9A8A}" destId="{D8108B1D-91B1-9D4C-A66E-7E07AA22EE49}" srcOrd="3" destOrd="0" presId="urn:microsoft.com/office/officeart/2005/8/layout/vProcess5"/>
    <dgm:cxn modelId="{E52386AF-8514-2F47-BCAC-47B3BB3F1636}" type="presParOf" srcId="{4FA680C9-654B-D44A-A762-4373CCCC9A8A}" destId="{D379FDEF-5877-4B42-9B20-719C3201B84F}" srcOrd="4" destOrd="0" presId="urn:microsoft.com/office/officeart/2005/8/layout/vProcess5"/>
    <dgm:cxn modelId="{EBA3F4B9-A253-C44B-945A-FD6BF365C8A1}" type="presParOf" srcId="{4FA680C9-654B-D44A-A762-4373CCCC9A8A}" destId="{93AF9EE8-CC4A-C049-A6EC-A513E13E20DC}" srcOrd="5" destOrd="0" presId="urn:microsoft.com/office/officeart/2005/8/layout/vProcess5"/>
    <dgm:cxn modelId="{52B77EB4-9F1B-1342-8334-5F2C7FBF0352}" type="presParOf" srcId="{4FA680C9-654B-D44A-A762-4373CCCC9A8A}" destId="{A77C9275-8E08-164A-97CC-AEA6F89C5CAB}" srcOrd="6" destOrd="0" presId="urn:microsoft.com/office/officeart/2005/8/layout/vProcess5"/>
    <dgm:cxn modelId="{5A0B6CFD-91A9-4E44-B24D-E30ED79FBA72}" type="presParOf" srcId="{4FA680C9-654B-D44A-A762-4373CCCC9A8A}" destId="{3E019729-FC62-9D48-84C5-84442C09794F}" srcOrd="7" destOrd="0" presId="urn:microsoft.com/office/officeart/2005/8/layout/vProcess5"/>
    <dgm:cxn modelId="{2459C436-2BB1-ED48-97A3-F4878B58560F}" type="presParOf" srcId="{4FA680C9-654B-D44A-A762-4373CCCC9A8A}" destId="{4886311B-57F9-8640-A8DC-33FA4FF1A818}" srcOrd="8" destOrd="0" presId="urn:microsoft.com/office/officeart/2005/8/layout/vProcess5"/>
    <dgm:cxn modelId="{F3874223-43EC-F94C-B1D3-81CFA48C59A3}" type="presParOf" srcId="{4FA680C9-654B-D44A-A762-4373CCCC9A8A}" destId="{7B83B886-50D4-D143-818A-5C5A0AA25361}" srcOrd="9" destOrd="0" presId="urn:microsoft.com/office/officeart/2005/8/layout/vProcess5"/>
    <dgm:cxn modelId="{DF754BE3-E24F-6D49-AB6E-F017F07229DD}" type="presParOf" srcId="{4FA680C9-654B-D44A-A762-4373CCCC9A8A}" destId="{56A0DC5C-E59F-3B4B-8CC5-FA05C63E7612}" srcOrd="10" destOrd="0" presId="urn:microsoft.com/office/officeart/2005/8/layout/vProcess5"/>
    <dgm:cxn modelId="{A282CDE5-0798-BF4D-BF49-CDE9AA083C8F}" type="presParOf" srcId="{4FA680C9-654B-D44A-A762-4373CCCC9A8A}" destId="{97EBE3AD-24BF-5349-9C4B-F714B06DB23F}" srcOrd="11" destOrd="0" presId="urn:microsoft.com/office/officeart/2005/8/layout/vProcess5"/>
    <dgm:cxn modelId="{F0A72CC8-E912-874A-B9B1-DBA187E8E59A}" type="presParOf" srcId="{4FA680C9-654B-D44A-A762-4373CCCC9A8A}" destId="{42D95D94-84D8-2E4C-8631-8C02BFD9FE8F}" srcOrd="12" destOrd="0" presId="urn:microsoft.com/office/officeart/2005/8/layout/vProcess5"/>
    <dgm:cxn modelId="{5C29485A-DAE3-984D-9EB5-0E64BDCB5569}" type="presParOf" srcId="{4FA680C9-654B-D44A-A762-4373CCCC9A8A}" destId="{5BBFA6D5-F390-9F4D-B743-80DE8372CC16}" srcOrd="13" destOrd="0" presId="urn:microsoft.com/office/officeart/2005/8/layout/vProcess5"/>
    <dgm:cxn modelId="{E2D75172-73BE-B94F-8915-CCAF3F5ADF25}" type="presParOf" srcId="{4FA680C9-654B-D44A-A762-4373CCCC9A8A}" destId="{FF14D09A-60F8-1947-8F57-AA799E98A30F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5937755" cy="3101983"/>
        <a:chOff x="0" y="0"/>
        <a:chExt cx="5937755" cy="3101983"/>
      </a:xfrm>
    </dsp:grpSpPr>
    <dsp:sp modelId="{71654D16-4299-FB46-9CA7-7BD6160FEB3C}">
      <dsp:nvSpPr>
        <dsp:cNvPr id="4" name="Freeform 3"/>
        <dsp:cNvSpPr/>
      </dsp:nvSpPr>
      <dsp:spPr bwMode="white">
        <a:xfrm>
          <a:off x="1969230" y="412424"/>
          <a:ext cx="315748" cy="0"/>
        </a:xfrm>
        <a:custGeom>
          <a:avLst/>
          <a:gdLst/>
          <a:ahLst/>
          <a:cxnLst/>
          <a:pathLst>
            <a:path w="497">
              <a:moveTo>
                <a:pt x="0" y="0"/>
              </a:moveTo>
              <a:lnTo>
                <a:pt x="497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1"/>
        </a:lnRef>
        <a:fillRef idx="0">
          <a:schemeClr val="accent1"/>
        </a:fillRef>
        <a:effectRef idx="0">
          <a:scrgbClr r="0" g="0" b="0"/>
        </a:effectRef>
        <a:fontRef idx="minor"/>
      </dsp:style>
      <dsp:txXfrm>
        <a:off x="1969230" y="412424"/>
        <a:ext cx="315748" cy="0"/>
      </dsp:txXfrm>
    </dsp:sp>
    <dsp:sp modelId="{B76CCD62-52F7-DF4A-B947-37E06886EC28}">
      <dsp:nvSpPr>
        <dsp:cNvPr id="3" name="Rectangles 2"/>
        <dsp:cNvSpPr/>
      </dsp:nvSpPr>
      <dsp:spPr bwMode="white">
        <a:xfrm>
          <a:off x="596414" y="579"/>
          <a:ext cx="1372816" cy="823690"/>
        </a:xfrm>
        <a:prstGeom prst="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67269" tIns="70610" rIns="67269" bIns="70610" anchor="ctr"/>
        <a:lstStyle>
          <a:lvl1pPr algn="ctr">
            <a:defRPr sz="1100"/>
          </a:lvl1pPr>
          <a:lvl2pPr marL="57150" indent="-57150" algn="ctr">
            <a:defRPr sz="800"/>
          </a:lvl2pPr>
          <a:lvl3pPr marL="114300" indent="-57150" algn="ctr">
            <a:defRPr sz="800"/>
          </a:lvl3pPr>
          <a:lvl4pPr marL="171450" indent="-57150" algn="ctr">
            <a:defRPr sz="800"/>
          </a:lvl4pPr>
          <a:lvl5pPr marL="228600" indent="-57150" algn="ctr">
            <a:defRPr sz="800"/>
          </a:lvl5pPr>
          <a:lvl6pPr marL="285750" indent="-57150" algn="ctr">
            <a:defRPr sz="800"/>
          </a:lvl6pPr>
          <a:lvl7pPr marL="342900" indent="-57150" algn="ctr">
            <a:defRPr sz="800"/>
          </a:lvl7pPr>
          <a:lvl8pPr marL="400050" indent="-57150" algn="ctr">
            <a:defRPr sz="800"/>
          </a:lvl8pPr>
          <a:lvl9pPr marL="457200" indent="-57150" algn="ctr">
            <a:defRPr sz="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/>
            <a:t>Identify the need for recruitment within the project.</a:t>
          </a:r>
        </a:p>
      </dsp:txBody>
      <dsp:txXfrm>
        <a:off x="596414" y="579"/>
        <a:ext cx="1372816" cy="823690"/>
      </dsp:txXfrm>
    </dsp:sp>
    <dsp:sp modelId="{C52FC2CA-3B60-944E-840C-75DA11F7669F}">
      <dsp:nvSpPr>
        <dsp:cNvPr id="6" name="Freeform 5"/>
        <dsp:cNvSpPr/>
      </dsp:nvSpPr>
      <dsp:spPr bwMode="white">
        <a:xfrm>
          <a:off x="3657793" y="412424"/>
          <a:ext cx="315748" cy="0"/>
        </a:xfrm>
        <a:custGeom>
          <a:avLst/>
          <a:gdLst/>
          <a:ahLst/>
          <a:cxnLst/>
          <a:pathLst>
            <a:path w="497">
              <a:moveTo>
                <a:pt x="0" y="0"/>
              </a:moveTo>
              <a:lnTo>
                <a:pt x="497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1"/>
        </a:lnRef>
        <a:fillRef idx="0">
          <a:schemeClr val="accent1"/>
        </a:fillRef>
        <a:effectRef idx="0">
          <a:scrgbClr r="0" g="0" b="0"/>
        </a:effectRef>
        <a:fontRef idx="minor"/>
      </dsp:style>
      <dsp:txXfrm>
        <a:off x="3657793" y="412424"/>
        <a:ext cx="315748" cy="0"/>
      </dsp:txXfrm>
    </dsp:sp>
    <dsp:sp modelId="{CD08B045-964C-9B43-91E4-490D392C6A4F}">
      <dsp:nvSpPr>
        <dsp:cNvPr id="5" name="Rectangles 4"/>
        <dsp:cNvSpPr/>
      </dsp:nvSpPr>
      <dsp:spPr bwMode="white">
        <a:xfrm>
          <a:off x="2284977" y="579"/>
          <a:ext cx="1372816" cy="823690"/>
        </a:xfrm>
        <a:prstGeom prst="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67269" tIns="70610" rIns="67269" bIns="70610" anchor="ctr"/>
        <a:lstStyle>
          <a:lvl1pPr algn="ctr">
            <a:defRPr sz="1100"/>
          </a:lvl1pPr>
          <a:lvl2pPr marL="57150" indent="-57150" algn="ctr">
            <a:defRPr sz="800"/>
          </a:lvl2pPr>
          <a:lvl3pPr marL="114300" indent="-57150" algn="ctr">
            <a:defRPr sz="800"/>
          </a:lvl3pPr>
          <a:lvl4pPr marL="171450" indent="-57150" algn="ctr">
            <a:defRPr sz="800"/>
          </a:lvl4pPr>
          <a:lvl5pPr marL="228600" indent="-57150" algn="ctr">
            <a:defRPr sz="800"/>
          </a:lvl5pPr>
          <a:lvl6pPr marL="285750" indent="-57150" algn="ctr">
            <a:defRPr sz="800"/>
          </a:lvl6pPr>
          <a:lvl7pPr marL="342900" indent="-57150" algn="ctr">
            <a:defRPr sz="800"/>
          </a:lvl7pPr>
          <a:lvl8pPr marL="400050" indent="-57150" algn="ctr">
            <a:defRPr sz="800"/>
          </a:lvl8pPr>
          <a:lvl9pPr marL="457200" indent="-57150" algn="ctr">
            <a:defRPr sz="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/>
            <a:t>Conduct job analysis to define responsibilities.</a:t>
          </a:r>
        </a:p>
      </dsp:txBody>
      <dsp:txXfrm>
        <a:off x="2284977" y="579"/>
        <a:ext cx="1372816" cy="823690"/>
      </dsp:txXfrm>
    </dsp:sp>
    <dsp:sp modelId="{0AC62E0C-6D93-0343-85A3-61D8968E4D6F}">
      <dsp:nvSpPr>
        <dsp:cNvPr id="8" name="Freeform 7"/>
        <dsp:cNvSpPr/>
      </dsp:nvSpPr>
      <dsp:spPr bwMode="white">
        <a:xfrm>
          <a:off x="1282822" y="824269"/>
          <a:ext cx="3377127" cy="314878"/>
        </a:xfrm>
        <a:custGeom>
          <a:avLst/>
          <a:gdLst/>
          <a:ahLst/>
          <a:cxnLst/>
          <a:pathLst>
            <a:path w="5318" h="496">
              <a:moveTo>
                <a:pt x="5318" y="0"/>
              </a:moveTo>
              <a:lnTo>
                <a:pt x="5318" y="248"/>
              </a:lnTo>
              <a:lnTo>
                <a:pt x="0" y="248"/>
              </a:lnTo>
              <a:lnTo>
                <a:pt x="0" y="496"/>
              </a:lnTo>
            </a:path>
          </a:pathLst>
        </a:custGeom>
        <a:ln>
          <a:tailEnd type="arrow" w="lg" len="med"/>
        </a:ln>
      </dsp:spPr>
      <dsp:style>
        <a:lnRef idx="1">
          <a:schemeClr val="accent1"/>
        </a:lnRef>
        <a:fillRef idx="0">
          <a:schemeClr val="accent1"/>
        </a:fillRef>
        <a:effectRef idx="0">
          <a:scrgbClr r="0" g="0" b="0"/>
        </a:effectRef>
        <a:fontRef idx="minor"/>
      </dsp:style>
      <dsp:txXfrm>
        <a:off x="1282822" y="824269"/>
        <a:ext cx="3377127" cy="314878"/>
      </dsp:txXfrm>
    </dsp:sp>
    <dsp:sp modelId="{2C6A1277-7F5A-284A-8759-4B335661DDF0}">
      <dsp:nvSpPr>
        <dsp:cNvPr id="7" name="Rectangles 6"/>
        <dsp:cNvSpPr/>
      </dsp:nvSpPr>
      <dsp:spPr bwMode="white">
        <a:xfrm>
          <a:off x="3973541" y="579"/>
          <a:ext cx="1372816" cy="823690"/>
        </a:xfrm>
        <a:prstGeom prst="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67269" tIns="70610" rIns="67269" bIns="70610" anchor="ctr"/>
        <a:lstStyle>
          <a:lvl1pPr algn="ctr">
            <a:defRPr sz="1100"/>
          </a:lvl1pPr>
          <a:lvl2pPr marL="57150" indent="-57150" algn="ctr">
            <a:defRPr sz="800"/>
          </a:lvl2pPr>
          <a:lvl3pPr marL="114300" indent="-57150" algn="ctr">
            <a:defRPr sz="800"/>
          </a:lvl3pPr>
          <a:lvl4pPr marL="171450" indent="-57150" algn="ctr">
            <a:defRPr sz="800"/>
          </a:lvl4pPr>
          <a:lvl5pPr marL="228600" indent="-57150" algn="ctr">
            <a:defRPr sz="800"/>
          </a:lvl5pPr>
          <a:lvl6pPr marL="285750" indent="-57150" algn="ctr">
            <a:defRPr sz="800"/>
          </a:lvl6pPr>
          <a:lvl7pPr marL="342900" indent="-57150" algn="ctr">
            <a:defRPr sz="800"/>
          </a:lvl7pPr>
          <a:lvl8pPr marL="400050" indent="-57150" algn="ctr">
            <a:defRPr sz="800"/>
          </a:lvl8pPr>
          <a:lvl9pPr marL="457200" indent="-57150" algn="ctr">
            <a:defRPr sz="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/>
            <a:t>Write a clear job description for the vacancy.</a:t>
          </a:r>
        </a:p>
      </dsp:txBody>
      <dsp:txXfrm>
        <a:off x="3973541" y="579"/>
        <a:ext cx="1372816" cy="823690"/>
      </dsp:txXfrm>
    </dsp:sp>
    <dsp:sp modelId="{7546BCE3-5B1A-0146-8DAB-3FCF599EDD0E}">
      <dsp:nvSpPr>
        <dsp:cNvPr id="10" name="Freeform 9"/>
        <dsp:cNvSpPr/>
      </dsp:nvSpPr>
      <dsp:spPr bwMode="white">
        <a:xfrm>
          <a:off x="1969230" y="1550992"/>
          <a:ext cx="315748" cy="0"/>
        </a:xfrm>
        <a:custGeom>
          <a:avLst/>
          <a:gdLst/>
          <a:ahLst/>
          <a:cxnLst/>
          <a:pathLst>
            <a:path w="497">
              <a:moveTo>
                <a:pt x="0" y="0"/>
              </a:moveTo>
              <a:lnTo>
                <a:pt x="497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1"/>
        </a:lnRef>
        <a:fillRef idx="0">
          <a:schemeClr val="accent1"/>
        </a:fillRef>
        <a:effectRef idx="0">
          <a:scrgbClr r="0" g="0" b="0"/>
        </a:effectRef>
        <a:fontRef idx="minor"/>
      </dsp:style>
      <dsp:txXfrm>
        <a:off x="1969230" y="1550992"/>
        <a:ext cx="315748" cy="0"/>
      </dsp:txXfrm>
    </dsp:sp>
    <dsp:sp modelId="{EA8F9B99-1E88-A847-9DBE-647BE084BA6E}">
      <dsp:nvSpPr>
        <dsp:cNvPr id="9" name="Rectangles 8"/>
        <dsp:cNvSpPr/>
      </dsp:nvSpPr>
      <dsp:spPr bwMode="white">
        <a:xfrm>
          <a:off x="596414" y="1139147"/>
          <a:ext cx="1372816" cy="823690"/>
        </a:xfrm>
        <a:prstGeom prst="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67269" tIns="70610" rIns="67269" bIns="70610" anchor="ctr"/>
        <a:lstStyle>
          <a:lvl1pPr algn="ctr">
            <a:defRPr sz="1100"/>
          </a:lvl1pPr>
          <a:lvl2pPr marL="57150" indent="-57150" algn="ctr">
            <a:defRPr sz="800"/>
          </a:lvl2pPr>
          <a:lvl3pPr marL="114300" indent="-57150" algn="ctr">
            <a:defRPr sz="800"/>
          </a:lvl3pPr>
          <a:lvl4pPr marL="171450" indent="-57150" algn="ctr">
            <a:defRPr sz="800"/>
          </a:lvl4pPr>
          <a:lvl5pPr marL="228600" indent="-57150" algn="ctr">
            <a:defRPr sz="800"/>
          </a:lvl5pPr>
          <a:lvl6pPr marL="285750" indent="-57150" algn="ctr">
            <a:defRPr sz="800"/>
          </a:lvl6pPr>
          <a:lvl7pPr marL="342900" indent="-57150" algn="ctr">
            <a:defRPr sz="800"/>
          </a:lvl7pPr>
          <a:lvl8pPr marL="400050" indent="-57150" algn="ctr">
            <a:defRPr sz="800"/>
          </a:lvl8pPr>
          <a:lvl9pPr marL="457200" indent="-57150" algn="ctr">
            <a:defRPr sz="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/>
            <a:t>Create a person specification outlining essential criteria.</a:t>
          </a:r>
        </a:p>
      </dsp:txBody>
      <dsp:txXfrm>
        <a:off x="596414" y="1139147"/>
        <a:ext cx="1372816" cy="823690"/>
      </dsp:txXfrm>
    </dsp:sp>
    <dsp:sp modelId="{4E990465-49BE-D447-8AFB-B336856A4B51}">
      <dsp:nvSpPr>
        <dsp:cNvPr id="12" name="Freeform 11"/>
        <dsp:cNvSpPr/>
      </dsp:nvSpPr>
      <dsp:spPr bwMode="white">
        <a:xfrm>
          <a:off x="3657793" y="1550992"/>
          <a:ext cx="315748" cy="0"/>
        </a:xfrm>
        <a:custGeom>
          <a:avLst/>
          <a:gdLst/>
          <a:ahLst/>
          <a:cxnLst/>
          <a:pathLst>
            <a:path w="497">
              <a:moveTo>
                <a:pt x="0" y="0"/>
              </a:moveTo>
              <a:lnTo>
                <a:pt x="497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1"/>
        </a:lnRef>
        <a:fillRef idx="0">
          <a:schemeClr val="accent1"/>
        </a:fillRef>
        <a:effectRef idx="0">
          <a:scrgbClr r="0" g="0" b="0"/>
        </a:effectRef>
        <a:fontRef idx="minor"/>
      </dsp:style>
      <dsp:txXfrm>
        <a:off x="3657793" y="1550992"/>
        <a:ext cx="315748" cy="0"/>
      </dsp:txXfrm>
    </dsp:sp>
    <dsp:sp modelId="{EAF179C9-5F30-C04B-8A0A-6D4F116545D5}">
      <dsp:nvSpPr>
        <dsp:cNvPr id="11" name="Rectangles 10"/>
        <dsp:cNvSpPr/>
      </dsp:nvSpPr>
      <dsp:spPr bwMode="white">
        <a:xfrm>
          <a:off x="2284977" y="1139147"/>
          <a:ext cx="1372816" cy="823690"/>
        </a:xfrm>
        <a:prstGeom prst="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67269" tIns="70610" rIns="67269" bIns="70610" anchor="ctr"/>
        <a:lstStyle>
          <a:lvl1pPr algn="ctr">
            <a:defRPr sz="1100"/>
          </a:lvl1pPr>
          <a:lvl2pPr marL="57150" indent="-57150" algn="ctr">
            <a:defRPr sz="800"/>
          </a:lvl2pPr>
          <a:lvl3pPr marL="114300" indent="-57150" algn="ctr">
            <a:defRPr sz="800"/>
          </a:lvl3pPr>
          <a:lvl4pPr marL="171450" indent="-57150" algn="ctr">
            <a:defRPr sz="800"/>
          </a:lvl4pPr>
          <a:lvl5pPr marL="228600" indent="-57150" algn="ctr">
            <a:defRPr sz="800"/>
          </a:lvl5pPr>
          <a:lvl6pPr marL="285750" indent="-57150" algn="ctr">
            <a:defRPr sz="800"/>
          </a:lvl6pPr>
          <a:lvl7pPr marL="342900" indent="-57150" algn="ctr">
            <a:defRPr sz="800"/>
          </a:lvl7pPr>
          <a:lvl8pPr marL="400050" indent="-57150" algn="ctr">
            <a:defRPr sz="800"/>
          </a:lvl8pPr>
          <a:lvl9pPr marL="457200" indent="-57150" algn="ctr">
            <a:defRPr sz="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/>
            <a:t>Advertise the role through relevant platforms </a:t>
          </a:r>
          <a:r>
            <a:rPr lang="es-ES"/>
            <a:t>(Rojas Garcia et al., 2023)</a:t>
          </a:r>
          <a:r>
            <a:rPr lang="en-US"/>
            <a:t>.</a:t>
          </a:r>
        </a:p>
      </dsp:txBody>
      <dsp:txXfrm>
        <a:off x="2284977" y="1139147"/>
        <a:ext cx="1372816" cy="823690"/>
      </dsp:txXfrm>
    </dsp:sp>
    <dsp:sp modelId="{1630DCFD-206D-C347-85C7-E46E20A70527}">
      <dsp:nvSpPr>
        <dsp:cNvPr id="14" name="Freeform 13"/>
        <dsp:cNvSpPr/>
      </dsp:nvSpPr>
      <dsp:spPr bwMode="white">
        <a:xfrm>
          <a:off x="1282822" y="1962836"/>
          <a:ext cx="3377127" cy="314878"/>
        </a:xfrm>
        <a:custGeom>
          <a:avLst/>
          <a:gdLst/>
          <a:ahLst/>
          <a:cxnLst/>
          <a:pathLst>
            <a:path w="5318" h="496">
              <a:moveTo>
                <a:pt x="5318" y="0"/>
              </a:moveTo>
              <a:lnTo>
                <a:pt x="5318" y="248"/>
              </a:lnTo>
              <a:lnTo>
                <a:pt x="0" y="248"/>
              </a:lnTo>
              <a:lnTo>
                <a:pt x="0" y="496"/>
              </a:lnTo>
            </a:path>
          </a:pathLst>
        </a:custGeom>
        <a:ln>
          <a:tailEnd type="arrow" w="lg" len="med"/>
        </a:ln>
      </dsp:spPr>
      <dsp:style>
        <a:lnRef idx="1">
          <a:schemeClr val="accent1"/>
        </a:lnRef>
        <a:fillRef idx="0">
          <a:schemeClr val="accent1"/>
        </a:fillRef>
        <a:effectRef idx="0">
          <a:scrgbClr r="0" g="0" b="0"/>
        </a:effectRef>
        <a:fontRef idx="minor"/>
      </dsp:style>
      <dsp:txXfrm>
        <a:off x="1282822" y="1962836"/>
        <a:ext cx="3377127" cy="314878"/>
      </dsp:txXfrm>
    </dsp:sp>
    <dsp:sp modelId="{4386B36F-4202-C742-84DE-DD7CB54F82F9}">
      <dsp:nvSpPr>
        <dsp:cNvPr id="13" name="Rectangles 12"/>
        <dsp:cNvSpPr/>
      </dsp:nvSpPr>
      <dsp:spPr bwMode="white">
        <a:xfrm>
          <a:off x="3973541" y="1139147"/>
          <a:ext cx="1372816" cy="823690"/>
        </a:xfrm>
        <a:prstGeom prst="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67269" tIns="70610" rIns="67269" bIns="70610" anchor="ctr"/>
        <a:lstStyle>
          <a:lvl1pPr algn="ctr">
            <a:defRPr sz="1100"/>
          </a:lvl1pPr>
          <a:lvl2pPr marL="57150" indent="-57150" algn="ctr">
            <a:defRPr sz="800"/>
          </a:lvl2pPr>
          <a:lvl3pPr marL="114300" indent="-57150" algn="ctr">
            <a:defRPr sz="800"/>
          </a:lvl3pPr>
          <a:lvl4pPr marL="171450" indent="-57150" algn="ctr">
            <a:defRPr sz="800"/>
          </a:lvl4pPr>
          <a:lvl5pPr marL="228600" indent="-57150" algn="ctr">
            <a:defRPr sz="800"/>
          </a:lvl5pPr>
          <a:lvl6pPr marL="285750" indent="-57150" algn="ctr">
            <a:defRPr sz="800"/>
          </a:lvl6pPr>
          <a:lvl7pPr marL="342900" indent="-57150" algn="ctr">
            <a:defRPr sz="800"/>
          </a:lvl7pPr>
          <a:lvl8pPr marL="400050" indent="-57150" algn="ctr">
            <a:defRPr sz="800"/>
          </a:lvl8pPr>
          <a:lvl9pPr marL="457200" indent="-57150" algn="ctr">
            <a:defRPr sz="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/>
            <a:t>Shortlist candidates based on CVs and cover letters.</a:t>
          </a:r>
        </a:p>
      </dsp:txBody>
      <dsp:txXfrm>
        <a:off x="3973541" y="1139147"/>
        <a:ext cx="1372816" cy="823690"/>
      </dsp:txXfrm>
    </dsp:sp>
    <dsp:sp modelId="{AA0CF1F1-E228-944A-8EFB-D3BD41D511E5}">
      <dsp:nvSpPr>
        <dsp:cNvPr id="16" name="Freeform 15"/>
        <dsp:cNvSpPr/>
      </dsp:nvSpPr>
      <dsp:spPr bwMode="white">
        <a:xfrm>
          <a:off x="1969230" y="2689559"/>
          <a:ext cx="315748" cy="0"/>
        </a:xfrm>
        <a:custGeom>
          <a:avLst/>
          <a:gdLst/>
          <a:ahLst/>
          <a:cxnLst/>
          <a:pathLst>
            <a:path w="497">
              <a:moveTo>
                <a:pt x="0" y="0"/>
              </a:moveTo>
              <a:lnTo>
                <a:pt x="497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1"/>
        </a:lnRef>
        <a:fillRef idx="0">
          <a:schemeClr val="accent1"/>
        </a:fillRef>
        <a:effectRef idx="0">
          <a:scrgbClr r="0" g="0" b="0"/>
        </a:effectRef>
        <a:fontRef idx="minor"/>
      </dsp:style>
      <dsp:txXfrm>
        <a:off x="1969230" y="2689559"/>
        <a:ext cx="315748" cy="0"/>
      </dsp:txXfrm>
    </dsp:sp>
    <dsp:sp modelId="{3AF0A3E9-5BE0-7C46-9010-968E5A69DEAA}">
      <dsp:nvSpPr>
        <dsp:cNvPr id="15" name="Rectangles 14"/>
        <dsp:cNvSpPr/>
      </dsp:nvSpPr>
      <dsp:spPr bwMode="white">
        <a:xfrm>
          <a:off x="596414" y="2277714"/>
          <a:ext cx="1372816" cy="823690"/>
        </a:xfrm>
        <a:prstGeom prst="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67269" tIns="70610" rIns="67269" bIns="70610" anchor="ctr"/>
        <a:lstStyle>
          <a:lvl1pPr algn="ctr">
            <a:defRPr sz="1100"/>
          </a:lvl1pPr>
          <a:lvl2pPr marL="57150" indent="-57150" algn="ctr">
            <a:defRPr sz="800"/>
          </a:lvl2pPr>
          <a:lvl3pPr marL="114300" indent="-57150" algn="ctr">
            <a:defRPr sz="800"/>
          </a:lvl3pPr>
          <a:lvl4pPr marL="171450" indent="-57150" algn="ctr">
            <a:defRPr sz="800"/>
          </a:lvl4pPr>
          <a:lvl5pPr marL="228600" indent="-57150" algn="ctr">
            <a:defRPr sz="800"/>
          </a:lvl5pPr>
          <a:lvl6pPr marL="285750" indent="-57150" algn="ctr">
            <a:defRPr sz="800"/>
          </a:lvl6pPr>
          <a:lvl7pPr marL="342900" indent="-57150" algn="ctr">
            <a:defRPr sz="800"/>
          </a:lvl7pPr>
          <a:lvl8pPr marL="400050" indent="-57150" algn="ctr">
            <a:defRPr sz="800"/>
          </a:lvl8pPr>
          <a:lvl9pPr marL="457200" indent="-57150" algn="ctr">
            <a:defRPr sz="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/>
            <a:t>Conduct interviews to assess suitability.</a:t>
          </a:r>
        </a:p>
      </dsp:txBody>
      <dsp:txXfrm>
        <a:off x="596414" y="2277714"/>
        <a:ext cx="1372816" cy="823690"/>
      </dsp:txXfrm>
    </dsp:sp>
    <dsp:sp modelId="{871C4A93-62D9-2E47-A4FC-C0FE70ED13AB}">
      <dsp:nvSpPr>
        <dsp:cNvPr id="17" name="Rectangles 16"/>
        <dsp:cNvSpPr/>
      </dsp:nvSpPr>
      <dsp:spPr bwMode="white">
        <a:xfrm>
          <a:off x="2284977" y="2277714"/>
          <a:ext cx="1372816" cy="823690"/>
        </a:xfrm>
        <a:prstGeom prst="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67269" tIns="70610" rIns="67269" bIns="70610" anchor="ctr"/>
        <a:lstStyle>
          <a:lvl1pPr algn="ctr">
            <a:defRPr sz="1100"/>
          </a:lvl1pPr>
          <a:lvl2pPr marL="57150" indent="-57150" algn="ctr">
            <a:defRPr sz="800"/>
          </a:lvl2pPr>
          <a:lvl3pPr marL="114300" indent="-57150" algn="ctr">
            <a:defRPr sz="800"/>
          </a:lvl3pPr>
          <a:lvl4pPr marL="171450" indent="-57150" algn="ctr">
            <a:defRPr sz="800"/>
          </a:lvl4pPr>
          <a:lvl5pPr marL="228600" indent="-57150" algn="ctr">
            <a:defRPr sz="800"/>
          </a:lvl5pPr>
          <a:lvl6pPr marL="285750" indent="-57150" algn="ctr">
            <a:defRPr sz="800"/>
          </a:lvl6pPr>
          <a:lvl7pPr marL="342900" indent="-57150" algn="ctr">
            <a:defRPr sz="800"/>
          </a:lvl7pPr>
          <a:lvl8pPr marL="400050" indent="-57150" algn="ctr">
            <a:defRPr sz="800"/>
          </a:lvl8pPr>
          <a:lvl9pPr marL="457200" indent="-57150" algn="ctr">
            <a:defRPr sz="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/>
            <a:t>Make a job offer and begin onboarding.</a:t>
          </a:r>
        </a:p>
      </dsp:txBody>
      <dsp:txXfrm>
        <a:off x="2284977" y="2277714"/>
        <a:ext cx="1372816" cy="8236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7696200" cy="3107748"/>
        <a:chOff x="0" y="0"/>
        <a:chExt cx="7696200" cy="3107748"/>
      </a:xfrm>
    </dsp:grpSpPr>
    <dsp:sp modelId="{FDDB5B24-A21A-4524-A3FB-783DE4A337A3}">
      <dsp:nvSpPr>
        <dsp:cNvPr id="3" name="Rectangles 2"/>
        <dsp:cNvSpPr/>
      </dsp:nvSpPr>
      <dsp:spPr bwMode="white">
        <a:xfrm>
          <a:off x="1290466" y="-850592"/>
          <a:ext cx="1418799" cy="1418799"/>
        </a:xfrm>
        <a:prstGeom prst="rect">
          <a:avLst/>
        </a:prstGeom>
        <a:blipFill>
          <a:blip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sp:spPr>
      <dsp:style>
        <a:lnRef idx="2">
          <a:schemeClr val="lt1">
            <a:alpha val="0"/>
          </a:schemeClr>
        </a:lnRef>
        <a:fillRef idx="1">
          <a:schemeClr val="accent2"/>
        </a:fillRef>
        <a:effectRef idx="0">
          <a:scrgbClr r="0" g="0" b="0"/>
        </a:effectRef>
        <a:fontRef idx="minor">
          <a:schemeClr val="lt1"/>
        </a:fontRef>
      </dsp:style>
      <dsp:txXfrm>
        <a:off x="1290466" y="-850592"/>
        <a:ext cx="1418799" cy="1418799"/>
      </dsp:txXfrm>
    </dsp:sp>
    <dsp:sp modelId="{C8B8967E-FED9-44D2-9E2E-A237DB8DBE89}">
      <dsp:nvSpPr>
        <dsp:cNvPr id="4" name="Rectangles 3"/>
        <dsp:cNvSpPr/>
      </dsp:nvSpPr>
      <dsp:spPr bwMode="white">
        <a:xfrm>
          <a:off x="423423" y="644595"/>
          <a:ext cx="3152887" cy="720000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0" tIns="0" rIns="0" bIns="0" anchor="t"/>
        <a:lstStyle>
          <a:lvl1pPr algn="ctr">
            <a:defRPr sz="1500"/>
          </a:lvl1pPr>
          <a:lvl2pPr marL="57150" indent="-57150" algn="ctr">
            <a:defRPr sz="1100"/>
          </a:lvl2pPr>
          <a:lvl3pPr marL="114300" indent="-57150" algn="ctr">
            <a:defRPr sz="1100"/>
          </a:lvl3pPr>
          <a:lvl4pPr marL="171450" indent="-57150" algn="ctr">
            <a:defRPr sz="1100"/>
          </a:lvl4pPr>
          <a:lvl5pPr marL="228600" indent="-57150" algn="ctr">
            <a:defRPr sz="1100"/>
          </a:lvl5pPr>
          <a:lvl6pPr marL="285750" indent="-57150" algn="ctr">
            <a:defRPr sz="1100"/>
          </a:lvl6pPr>
          <a:lvl7pPr marL="342900" indent="-57150" algn="ctr">
            <a:defRPr sz="1100"/>
          </a:lvl7pPr>
          <a:lvl8pPr marL="400050" indent="-57150" algn="ctr">
            <a:defRPr sz="1100"/>
          </a:lvl8pPr>
          <a:lvl9pPr marL="457200" indent="-57150" algn="ctr">
            <a:defRPr sz="1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solidFill>
                <a:schemeClr val="tx1"/>
              </a:solidFill>
            </a:rPr>
            <a:t>Job analysis gathers detailed information about a role’s tasks and duties.</a:t>
          </a:r>
          <a:endParaRPr>
            <a:solidFill>
              <a:schemeClr val="tx1"/>
            </a:solidFill>
          </a:endParaRPr>
        </a:p>
      </dsp:txBody>
      <dsp:txXfrm>
        <a:off x="423423" y="644595"/>
        <a:ext cx="3152887" cy="720000"/>
      </dsp:txXfrm>
    </dsp:sp>
    <dsp:sp modelId="{A9A465EC-058E-4C21-B669-C3ED1EE9111F}">
      <dsp:nvSpPr>
        <dsp:cNvPr id="5" name="Rectangles 4"/>
        <dsp:cNvSpPr/>
      </dsp:nvSpPr>
      <dsp:spPr bwMode="white">
        <a:xfrm>
          <a:off x="4995108" y="-850592"/>
          <a:ext cx="1418799" cy="1418799"/>
        </a:xfrm>
        <a:prstGeom prst="rect">
          <a:avLst/>
        </a:prstGeom>
        <a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sp:spPr>
      <dsp:style>
        <a:lnRef idx="2">
          <a:schemeClr val="lt1">
            <a:alpha val="0"/>
          </a:schemeClr>
        </a:lnRef>
        <a:fillRef idx="1">
          <a:schemeClr val="accent3"/>
        </a:fillRef>
        <a:effectRef idx="0">
          <a:scrgbClr r="0" g="0" b="0"/>
        </a:effectRef>
        <a:fontRef idx="minor">
          <a:schemeClr val="lt1"/>
        </a:fontRef>
      </dsp:style>
      <dsp:txXfrm>
        <a:off x="4995108" y="-850592"/>
        <a:ext cx="1418799" cy="1418799"/>
      </dsp:txXfrm>
    </dsp:sp>
    <dsp:sp modelId="{E6A7CB56-3C93-4B09-8576-41CB840E772C}">
      <dsp:nvSpPr>
        <dsp:cNvPr id="6" name="Rectangles 5"/>
        <dsp:cNvSpPr/>
      </dsp:nvSpPr>
      <dsp:spPr bwMode="white">
        <a:xfrm>
          <a:off x="4128064" y="644595"/>
          <a:ext cx="3152887" cy="720000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0" tIns="0" rIns="0" bIns="0" anchor="t"/>
        <a:lstStyle>
          <a:lvl1pPr algn="ctr">
            <a:defRPr sz="1500"/>
          </a:lvl1pPr>
          <a:lvl2pPr marL="57150" indent="-57150" algn="ctr">
            <a:defRPr sz="1100"/>
          </a:lvl2pPr>
          <a:lvl3pPr marL="114300" indent="-57150" algn="ctr">
            <a:defRPr sz="1100"/>
          </a:lvl3pPr>
          <a:lvl4pPr marL="171450" indent="-57150" algn="ctr">
            <a:defRPr sz="1100"/>
          </a:lvl4pPr>
          <a:lvl5pPr marL="228600" indent="-57150" algn="ctr">
            <a:defRPr sz="1100"/>
          </a:lvl5pPr>
          <a:lvl6pPr marL="285750" indent="-57150" algn="ctr">
            <a:defRPr sz="1100"/>
          </a:lvl6pPr>
          <a:lvl7pPr marL="342900" indent="-57150" algn="ctr">
            <a:defRPr sz="1100"/>
          </a:lvl7pPr>
          <a:lvl8pPr marL="400050" indent="-57150" algn="ctr">
            <a:defRPr sz="1100"/>
          </a:lvl8pPr>
          <a:lvl9pPr marL="457200" indent="-57150" algn="ctr">
            <a:defRPr sz="1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solidFill>
                <a:schemeClr val="tx1"/>
              </a:solidFill>
            </a:rPr>
            <a:t>It involves methods such as employee interviews and direct observation (Reis et al., 2024).</a:t>
          </a:r>
          <a:endParaRPr>
            <a:solidFill>
              <a:schemeClr val="tx1"/>
            </a:solidFill>
          </a:endParaRPr>
        </a:p>
      </dsp:txBody>
      <dsp:txXfrm>
        <a:off x="4128064" y="644595"/>
        <a:ext cx="3152887" cy="720000"/>
      </dsp:txXfrm>
    </dsp:sp>
    <dsp:sp modelId="{7A85DA4D-3702-4C73-A7C1-C1B1CC29F3F1}">
      <dsp:nvSpPr>
        <dsp:cNvPr id="7" name="Rectangles 6"/>
        <dsp:cNvSpPr/>
      </dsp:nvSpPr>
      <dsp:spPr bwMode="white">
        <a:xfrm>
          <a:off x="1290466" y="446280"/>
          <a:ext cx="1418799" cy="1418799"/>
        </a:xfrm>
        <a:prstGeom prst="rect">
          <a:avLst/>
        </a:prstGeom>
        <a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sp:spPr>
      <dsp:style>
        <a:lnRef idx="2">
          <a:schemeClr val="lt1">
            <a:alpha val="0"/>
          </a:schemeClr>
        </a:lnRef>
        <a:fillRef idx="1">
          <a:schemeClr val="accent4"/>
        </a:fillRef>
        <a:effectRef idx="0">
          <a:scrgbClr r="0" g="0" b="0"/>
        </a:effectRef>
        <a:fontRef idx="minor">
          <a:schemeClr val="lt1"/>
        </a:fontRef>
      </dsp:style>
      <dsp:txXfrm>
        <a:off x="1290466" y="446280"/>
        <a:ext cx="1418799" cy="1418799"/>
      </dsp:txXfrm>
    </dsp:sp>
    <dsp:sp modelId="{CF146173-DB04-4515-9983-0AF0B00BE48C}">
      <dsp:nvSpPr>
        <dsp:cNvPr id="8" name="Rectangles 7"/>
        <dsp:cNvSpPr/>
      </dsp:nvSpPr>
      <dsp:spPr bwMode="white">
        <a:xfrm>
          <a:off x="423423" y="1941468"/>
          <a:ext cx="3152887" cy="720000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0" tIns="0" rIns="0" bIns="0" anchor="t"/>
        <a:lstStyle>
          <a:lvl1pPr algn="ctr">
            <a:defRPr sz="1500"/>
          </a:lvl1pPr>
          <a:lvl2pPr marL="57150" indent="-57150" algn="ctr">
            <a:defRPr sz="1100"/>
          </a:lvl2pPr>
          <a:lvl3pPr marL="114300" indent="-57150" algn="ctr">
            <a:defRPr sz="1100"/>
          </a:lvl3pPr>
          <a:lvl4pPr marL="171450" indent="-57150" algn="ctr">
            <a:defRPr sz="1100"/>
          </a:lvl4pPr>
          <a:lvl5pPr marL="228600" indent="-57150" algn="ctr">
            <a:defRPr sz="1100"/>
          </a:lvl5pPr>
          <a:lvl6pPr marL="285750" indent="-57150" algn="ctr">
            <a:defRPr sz="1100"/>
          </a:lvl6pPr>
          <a:lvl7pPr marL="342900" indent="-57150" algn="ctr">
            <a:defRPr sz="1100"/>
          </a:lvl7pPr>
          <a:lvl8pPr marL="400050" indent="-57150" algn="ctr">
            <a:defRPr sz="1100"/>
          </a:lvl8pPr>
          <a:lvl9pPr marL="457200" indent="-57150" algn="ctr">
            <a:defRPr sz="1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solidFill>
                <a:schemeClr val="tx1"/>
              </a:solidFill>
            </a:rPr>
            <a:t>This process ensures the role is aligned with business goals.</a:t>
          </a:r>
          <a:endParaRPr>
            <a:solidFill>
              <a:schemeClr val="tx1"/>
            </a:solidFill>
          </a:endParaRPr>
        </a:p>
      </dsp:txBody>
      <dsp:txXfrm>
        <a:off x="423423" y="1941468"/>
        <a:ext cx="3152887" cy="720000"/>
      </dsp:txXfrm>
    </dsp:sp>
    <dsp:sp modelId="{38EFAECB-A123-4693-B330-34BB0408506E}">
      <dsp:nvSpPr>
        <dsp:cNvPr id="9" name="Rectangles 8"/>
        <dsp:cNvSpPr/>
      </dsp:nvSpPr>
      <dsp:spPr bwMode="white">
        <a:xfrm>
          <a:off x="4995108" y="446280"/>
          <a:ext cx="1418799" cy="1418799"/>
        </a:xfrm>
        <a:prstGeom prst="rect">
          <a:avLst/>
        </a:prstGeom>
        <a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sp:spPr>
      <dsp:style>
        <a:lnRef idx="2">
          <a:schemeClr val="lt1">
            <a:alpha val="0"/>
          </a:schemeClr>
        </a:lnRef>
        <a:fillRef idx="1">
          <a:schemeClr val="accent5"/>
        </a:fillRef>
        <a:effectRef idx="0">
          <a:scrgbClr r="0" g="0" b="0"/>
        </a:effectRef>
        <a:fontRef idx="minor">
          <a:schemeClr val="lt1"/>
        </a:fontRef>
      </dsp:style>
      <dsp:txXfrm>
        <a:off x="4995108" y="446280"/>
        <a:ext cx="1418799" cy="1418799"/>
      </dsp:txXfrm>
    </dsp:sp>
    <dsp:sp modelId="{4B357EB2-D018-4511-B3D3-128EA4E9A796}">
      <dsp:nvSpPr>
        <dsp:cNvPr id="10" name="Rectangles 9"/>
        <dsp:cNvSpPr/>
      </dsp:nvSpPr>
      <dsp:spPr bwMode="white">
        <a:xfrm>
          <a:off x="4128064" y="1941468"/>
          <a:ext cx="3152887" cy="720000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0" tIns="0" rIns="0" bIns="0" anchor="t"/>
        <a:lstStyle>
          <a:lvl1pPr algn="ctr">
            <a:defRPr sz="1500"/>
          </a:lvl1pPr>
          <a:lvl2pPr marL="57150" indent="-57150" algn="ctr">
            <a:defRPr sz="1100"/>
          </a:lvl2pPr>
          <a:lvl3pPr marL="114300" indent="-57150" algn="ctr">
            <a:defRPr sz="1100"/>
          </a:lvl3pPr>
          <a:lvl4pPr marL="171450" indent="-57150" algn="ctr">
            <a:defRPr sz="1100"/>
          </a:lvl4pPr>
          <a:lvl5pPr marL="228600" indent="-57150" algn="ctr">
            <a:defRPr sz="1100"/>
          </a:lvl5pPr>
          <a:lvl6pPr marL="285750" indent="-57150" algn="ctr">
            <a:defRPr sz="1100"/>
          </a:lvl6pPr>
          <a:lvl7pPr marL="342900" indent="-57150" algn="ctr">
            <a:defRPr sz="1100"/>
          </a:lvl7pPr>
          <a:lvl8pPr marL="400050" indent="-57150" algn="ctr">
            <a:defRPr sz="1100"/>
          </a:lvl8pPr>
          <a:lvl9pPr marL="457200" indent="-57150" algn="ctr">
            <a:defRPr sz="1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solidFill>
                <a:schemeClr val="tx1"/>
              </a:solidFill>
            </a:rPr>
            <a:t>It provides the foundation for creating accurate job documents.</a:t>
          </a:r>
          <a:endParaRPr>
            <a:solidFill>
              <a:schemeClr val="tx1"/>
            </a:solidFill>
          </a:endParaRPr>
        </a:p>
      </dsp:txBody>
      <dsp:txXfrm>
        <a:off x="4128064" y="1941468"/>
        <a:ext cx="3152887" cy="720000"/>
      </dsp:txXfrm>
    </dsp:sp>
    <dsp:sp modelId="{A65323E3-8991-4C60-8169-452CF281B453}">
      <dsp:nvSpPr>
        <dsp:cNvPr id="11" name="Rectangles 10"/>
        <dsp:cNvSpPr/>
      </dsp:nvSpPr>
      <dsp:spPr bwMode="white">
        <a:xfrm>
          <a:off x="3140579" y="1743153"/>
          <a:ext cx="1418799" cy="1418799"/>
        </a:xfrm>
        <a:prstGeom prst="rect">
          <a:avLst/>
        </a:prstGeom>
        <a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sp:spPr>
      <dsp:style>
        <a:lnRef idx="2">
          <a:schemeClr val="lt1">
            <a:alpha val="0"/>
          </a:schemeClr>
        </a:lnRef>
        <a:fillRef idx="1">
          <a:schemeClr val="accent6"/>
        </a:fillRef>
        <a:effectRef idx="0">
          <a:scrgbClr r="0" g="0" b="0"/>
        </a:effectRef>
        <a:fontRef idx="minor">
          <a:schemeClr val="lt1"/>
        </a:fontRef>
      </dsp:style>
      <dsp:txXfrm>
        <a:off x="3140579" y="1743153"/>
        <a:ext cx="1418799" cy="1418799"/>
      </dsp:txXfrm>
    </dsp:sp>
    <dsp:sp modelId="{3D4E0AC2-906B-48FF-918A-04DD51D46E4E}">
      <dsp:nvSpPr>
        <dsp:cNvPr id="12" name="Rectangles 11"/>
        <dsp:cNvSpPr/>
      </dsp:nvSpPr>
      <dsp:spPr bwMode="white">
        <a:xfrm>
          <a:off x="2273536" y="3238340"/>
          <a:ext cx="3152887" cy="720000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0" tIns="0" rIns="0" bIns="0" anchor="t"/>
        <a:lstStyle>
          <a:lvl1pPr algn="ctr">
            <a:defRPr sz="1500"/>
          </a:lvl1pPr>
          <a:lvl2pPr marL="57150" indent="-57150" algn="ctr">
            <a:defRPr sz="1100"/>
          </a:lvl2pPr>
          <a:lvl3pPr marL="114300" indent="-57150" algn="ctr">
            <a:defRPr sz="1100"/>
          </a:lvl3pPr>
          <a:lvl4pPr marL="171450" indent="-57150" algn="ctr">
            <a:defRPr sz="1100"/>
          </a:lvl4pPr>
          <a:lvl5pPr marL="228600" indent="-57150" algn="ctr">
            <a:defRPr sz="1100"/>
          </a:lvl5pPr>
          <a:lvl6pPr marL="285750" indent="-57150" algn="ctr">
            <a:defRPr sz="1100"/>
          </a:lvl6pPr>
          <a:lvl7pPr marL="342900" indent="-57150" algn="ctr">
            <a:defRPr sz="1100"/>
          </a:lvl7pPr>
          <a:lvl8pPr marL="400050" indent="-57150" algn="ctr">
            <a:defRPr sz="1100"/>
          </a:lvl8pPr>
          <a:lvl9pPr marL="457200" indent="-57150" algn="ctr">
            <a:defRPr sz="1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solidFill>
                <a:schemeClr val="tx1"/>
              </a:solidFill>
            </a:rPr>
            <a:t>For the Change Manager role, it helps identify strategic needs.</a:t>
          </a:r>
          <a:endParaRPr>
            <a:solidFill>
              <a:schemeClr val="tx1"/>
            </a:solidFill>
          </a:endParaRPr>
        </a:p>
      </dsp:txBody>
      <dsp:txXfrm>
        <a:off x="2273536" y="3238340"/>
        <a:ext cx="3152887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4613672" cy="5276850"/>
        <a:chOff x="0" y="0"/>
        <a:chExt cx="4613672" cy="5276850"/>
      </a:xfrm>
    </dsp:grpSpPr>
    <dsp:sp modelId="{F1938B27-AC6E-684C-8995-6AC3E53075A0}">
      <dsp:nvSpPr>
        <dsp:cNvPr id="3" name="Rounded Rectangle 2"/>
        <dsp:cNvSpPr/>
      </dsp:nvSpPr>
      <dsp:spPr bwMode="white">
        <a:xfrm>
          <a:off x="0" y="748218"/>
          <a:ext cx="4613672" cy="716915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2">
            <a:hueOff val="0"/>
            <a:satOff val="0"/>
            <a:lumOff val="0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64769" tIns="64769" rIns="64769" bIns="64769" anchor="ctr"/>
        <a:lstStyle>
          <a:lvl1pPr algn="l">
            <a:defRPr sz="1700"/>
          </a:lvl1pPr>
          <a:lvl2pPr marL="114300" indent="-114300" algn="l">
            <a:defRPr sz="1300"/>
          </a:lvl2pPr>
          <a:lvl3pPr marL="228600" indent="-114300" algn="l">
            <a:defRPr sz="1300"/>
          </a:lvl3pPr>
          <a:lvl4pPr marL="342900" indent="-114300" algn="l">
            <a:defRPr sz="1300"/>
          </a:lvl4pPr>
          <a:lvl5pPr marL="457200" indent="-114300" algn="l">
            <a:defRPr sz="1300"/>
          </a:lvl5pPr>
          <a:lvl6pPr marL="571500" indent="-114300" algn="l">
            <a:defRPr sz="1300"/>
          </a:lvl6pPr>
          <a:lvl7pPr marL="685800" indent="-114300" algn="l">
            <a:defRPr sz="1300"/>
          </a:lvl7pPr>
          <a:lvl8pPr marL="800100" indent="-114300" algn="l">
            <a:defRPr sz="1300"/>
          </a:lvl8pPr>
          <a:lvl9pPr marL="914400" indent="-114300" algn="l">
            <a:defRPr sz="13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/>
            <a:t>Probing questions explore deeper insights (e.g. “Can you elaborate?”).</a:t>
          </a:r>
        </a:p>
      </dsp:txBody>
      <dsp:txXfrm>
        <a:off x="0" y="748218"/>
        <a:ext cx="4613672" cy="716915"/>
      </dsp:txXfrm>
    </dsp:sp>
    <dsp:sp modelId="{80026E7D-4291-CF41-9112-C67A2817DA2D}">
      <dsp:nvSpPr>
        <dsp:cNvPr id="4" name="Rounded Rectangle 3"/>
        <dsp:cNvSpPr/>
      </dsp:nvSpPr>
      <dsp:spPr bwMode="white">
        <a:xfrm>
          <a:off x="0" y="1514093"/>
          <a:ext cx="4613672" cy="716915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2">
            <a:hueOff val="-2580000"/>
            <a:satOff val="11471"/>
            <a:lumOff val="-4215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64769" tIns="64769" rIns="64769" bIns="64769" anchor="ctr"/>
        <a:lstStyle>
          <a:lvl1pPr algn="l">
            <a:defRPr sz="1700"/>
          </a:lvl1pPr>
          <a:lvl2pPr marL="114300" indent="-114300" algn="l">
            <a:defRPr sz="1300"/>
          </a:lvl2pPr>
          <a:lvl3pPr marL="228600" indent="-114300" algn="l">
            <a:defRPr sz="1300"/>
          </a:lvl3pPr>
          <a:lvl4pPr marL="342900" indent="-114300" algn="l">
            <a:defRPr sz="1300"/>
          </a:lvl4pPr>
          <a:lvl5pPr marL="457200" indent="-114300" algn="l">
            <a:defRPr sz="1300"/>
          </a:lvl5pPr>
          <a:lvl6pPr marL="571500" indent="-114300" algn="l">
            <a:defRPr sz="1300"/>
          </a:lvl6pPr>
          <a:lvl7pPr marL="685800" indent="-114300" algn="l">
            <a:defRPr sz="1300"/>
          </a:lvl7pPr>
          <a:lvl8pPr marL="800100" indent="-114300" algn="l">
            <a:defRPr sz="1300"/>
          </a:lvl8pPr>
          <a:lvl9pPr marL="914400" indent="-114300" algn="l">
            <a:defRPr sz="13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/>
            <a:t>Socratic questioning encourages reflective and critical thinking.</a:t>
          </a:r>
        </a:p>
      </dsp:txBody>
      <dsp:txXfrm>
        <a:off x="0" y="1514093"/>
        <a:ext cx="4613672" cy="716915"/>
      </dsp:txXfrm>
    </dsp:sp>
    <dsp:sp modelId="{0A9D9CE1-9C6A-E546-81EA-A0883CF21401}">
      <dsp:nvSpPr>
        <dsp:cNvPr id="5" name="Rounded Rectangle 4"/>
        <dsp:cNvSpPr/>
      </dsp:nvSpPr>
      <dsp:spPr bwMode="white">
        <a:xfrm>
          <a:off x="0" y="2279968"/>
          <a:ext cx="4613672" cy="716915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2">
            <a:hueOff val="-5160000"/>
            <a:satOff val="22941"/>
            <a:lumOff val="-8430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64769" tIns="64769" rIns="64769" bIns="64769" anchor="ctr"/>
        <a:lstStyle>
          <a:lvl1pPr algn="l">
            <a:defRPr sz="1700"/>
          </a:lvl1pPr>
          <a:lvl2pPr marL="114300" indent="-114300" algn="l">
            <a:defRPr sz="1300"/>
          </a:lvl2pPr>
          <a:lvl3pPr marL="228600" indent="-114300" algn="l">
            <a:defRPr sz="1300"/>
          </a:lvl3pPr>
          <a:lvl4pPr marL="342900" indent="-114300" algn="l">
            <a:defRPr sz="1300"/>
          </a:lvl4pPr>
          <a:lvl5pPr marL="457200" indent="-114300" algn="l">
            <a:defRPr sz="1300"/>
          </a:lvl5pPr>
          <a:lvl6pPr marL="571500" indent="-114300" algn="l">
            <a:defRPr sz="1300"/>
          </a:lvl6pPr>
          <a:lvl7pPr marL="685800" indent="-114300" algn="l">
            <a:defRPr sz="1300"/>
          </a:lvl7pPr>
          <a:lvl8pPr marL="800100" indent="-114300" algn="l">
            <a:defRPr sz="1300"/>
          </a:lvl8pPr>
          <a:lvl9pPr marL="914400" indent="-114300" algn="l">
            <a:defRPr sz="13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/>
            <a:t>Situational questions assess how a candidate would respond in specific cases.</a:t>
          </a:r>
        </a:p>
      </dsp:txBody>
      <dsp:txXfrm>
        <a:off x="0" y="2279968"/>
        <a:ext cx="4613672" cy="716915"/>
      </dsp:txXfrm>
    </dsp:sp>
    <dsp:sp modelId="{79BAD43C-3B69-2F43-AAA4-CFAC826C07C6}">
      <dsp:nvSpPr>
        <dsp:cNvPr id="6" name="Rounded Rectangle 5"/>
        <dsp:cNvSpPr/>
      </dsp:nvSpPr>
      <dsp:spPr bwMode="white">
        <a:xfrm>
          <a:off x="0" y="3045843"/>
          <a:ext cx="4613672" cy="716915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2">
            <a:hueOff val="-7740000"/>
            <a:satOff val="34412"/>
            <a:lumOff val="-12646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64769" tIns="64769" rIns="64769" bIns="64769" anchor="ctr"/>
        <a:lstStyle>
          <a:lvl1pPr algn="l">
            <a:defRPr sz="1700"/>
          </a:lvl1pPr>
          <a:lvl2pPr marL="114300" indent="-114300" algn="l">
            <a:defRPr sz="1300"/>
          </a:lvl2pPr>
          <a:lvl3pPr marL="228600" indent="-114300" algn="l">
            <a:defRPr sz="1300"/>
          </a:lvl3pPr>
          <a:lvl4pPr marL="342900" indent="-114300" algn="l">
            <a:defRPr sz="1300"/>
          </a:lvl4pPr>
          <a:lvl5pPr marL="457200" indent="-114300" algn="l">
            <a:defRPr sz="1300"/>
          </a:lvl5pPr>
          <a:lvl6pPr marL="571500" indent="-114300" algn="l">
            <a:defRPr sz="1300"/>
          </a:lvl6pPr>
          <a:lvl7pPr marL="685800" indent="-114300" algn="l">
            <a:defRPr sz="1300"/>
          </a:lvl7pPr>
          <a:lvl8pPr marL="800100" indent="-114300" algn="l">
            <a:defRPr sz="1300"/>
          </a:lvl8pPr>
          <a:lvl9pPr marL="914400" indent="-114300" algn="l">
            <a:defRPr sz="13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/>
            <a:t>Leading questions should be avoided to prevent influencing answers (Al-Alawi et al., 2023).</a:t>
          </a:r>
        </a:p>
      </dsp:txBody>
      <dsp:txXfrm>
        <a:off x="0" y="3045843"/>
        <a:ext cx="4613672" cy="716915"/>
      </dsp:txXfrm>
    </dsp:sp>
    <dsp:sp modelId="{EA1D5C0E-E757-B64C-B84B-CF8B0A274FEC}">
      <dsp:nvSpPr>
        <dsp:cNvPr id="7" name="Rounded Rectangle 6"/>
        <dsp:cNvSpPr/>
      </dsp:nvSpPr>
      <dsp:spPr bwMode="white">
        <a:xfrm>
          <a:off x="0" y="3811717"/>
          <a:ext cx="4613672" cy="716915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2">
            <a:hueOff val="-10320000"/>
            <a:satOff val="45882"/>
            <a:lumOff val="-16862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64769" tIns="64769" rIns="64769" bIns="64769" anchor="ctr"/>
        <a:lstStyle>
          <a:lvl1pPr algn="l">
            <a:defRPr sz="1700"/>
          </a:lvl1pPr>
          <a:lvl2pPr marL="114300" indent="-114300" algn="l">
            <a:defRPr sz="1300"/>
          </a:lvl2pPr>
          <a:lvl3pPr marL="228600" indent="-114300" algn="l">
            <a:defRPr sz="1300"/>
          </a:lvl3pPr>
          <a:lvl4pPr marL="342900" indent="-114300" algn="l">
            <a:defRPr sz="1300"/>
          </a:lvl4pPr>
          <a:lvl5pPr marL="457200" indent="-114300" algn="l">
            <a:defRPr sz="1300"/>
          </a:lvl5pPr>
          <a:lvl6pPr marL="571500" indent="-114300" algn="l">
            <a:defRPr sz="1300"/>
          </a:lvl6pPr>
          <a:lvl7pPr marL="685800" indent="-114300" algn="l">
            <a:defRPr sz="1300"/>
          </a:lvl7pPr>
          <a:lvl8pPr marL="800100" indent="-114300" algn="l">
            <a:defRPr sz="1300"/>
          </a:lvl8pPr>
          <a:lvl9pPr marL="914400" indent="-114300" algn="l">
            <a:defRPr sz="13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/>
            <a:t>Choosing the right technique helps reveal true candidate potential.</a:t>
          </a:r>
        </a:p>
      </dsp:txBody>
      <dsp:txXfrm>
        <a:off x="0" y="3811717"/>
        <a:ext cx="4613672" cy="71691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4613672" cy="5276850"/>
        <a:chOff x="0" y="0"/>
        <a:chExt cx="4613672" cy="5276850"/>
      </a:xfrm>
    </dsp:grpSpPr>
    <dsp:sp modelId="{7E1DA523-C719-4D4A-A30F-85EF3117700D}">
      <dsp:nvSpPr>
        <dsp:cNvPr id="3" name="Rounded Rectangle 2"/>
        <dsp:cNvSpPr/>
      </dsp:nvSpPr>
      <dsp:spPr bwMode="white">
        <a:xfrm>
          <a:off x="0" y="0"/>
          <a:ext cx="3552527" cy="949833"/>
        </a:xfrm>
        <a:prstGeom prst="roundRect">
          <a:avLst>
            <a:gd name="adj" fmla="val 10000"/>
          </a:avLst>
        </a:prstGeom>
      </dsp:spPr>
      <dsp:style>
        <a:lnRef idx="2">
          <a:schemeClr val="lt1"/>
        </a:lnRef>
        <a:fillRef idx="1">
          <a:schemeClr val="accent2">
            <a:hueOff val="0"/>
            <a:satOff val="0"/>
            <a:lumOff val="0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60960" tIns="60960" rIns="60960" bIns="60960" anchor="ctr"/>
        <a:lstStyle>
          <a:lvl1pPr algn="l">
            <a:defRPr sz="1600"/>
          </a:lvl1pPr>
          <a:lvl2pPr marL="114300" indent="-114300" algn="l">
            <a:defRPr sz="1200"/>
          </a:lvl2pPr>
          <a:lvl3pPr marL="228600" indent="-114300" algn="l">
            <a:defRPr sz="1200"/>
          </a:lvl3pPr>
          <a:lvl4pPr marL="342900" indent="-114300" algn="l">
            <a:defRPr sz="1200"/>
          </a:lvl4pPr>
          <a:lvl5pPr marL="457200" indent="-114300" algn="l">
            <a:defRPr sz="1200"/>
          </a:lvl5pPr>
          <a:lvl6pPr marL="571500" indent="-114300" algn="l">
            <a:defRPr sz="1200"/>
          </a:lvl6pPr>
          <a:lvl7pPr marL="685800" indent="-114300" algn="l">
            <a:defRPr sz="1200"/>
          </a:lvl7pPr>
          <a:lvl8pPr marL="800100" indent="-114300" algn="l">
            <a:defRPr sz="1200"/>
          </a:lvl8pPr>
          <a:lvl9pPr marL="914400" indent="-114300" algn="l">
            <a:defRPr sz="12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/>
            <a:t>Online interviews offer convenience and cost savings.</a:t>
          </a:r>
        </a:p>
      </dsp:txBody>
      <dsp:txXfrm>
        <a:off x="0" y="0"/>
        <a:ext cx="3552527" cy="949833"/>
      </dsp:txXfrm>
    </dsp:sp>
    <dsp:sp modelId="{3DB43BC5-1C28-4A4E-B63B-D46139F4FDA1}">
      <dsp:nvSpPr>
        <dsp:cNvPr id="4" name="Rounded Rectangle 3"/>
        <dsp:cNvSpPr/>
      </dsp:nvSpPr>
      <dsp:spPr bwMode="white">
        <a:xfrm>
          <a:off x="265286" y="1081754"/>
          <a:ext cx="3552527" cy="949833"/>
        </a:xfrm>
        <a:prstGeom prst="roundRect">
          <a:avLst>
            <a:gd name="adj" fmla="val 10000"/>
          </a:avLst>
        </a:prstGeom>
      </dsp:spPr>
      <dsp:style>
        <a:lnRef idx="2">
          <a:schemeClr val="lt1"/>
        </a:lnRef>
        <a:fillRef idx="1">
          <a:schemeClr val="accent2">
            <a:hueOff val="-2580000"/>
            <a:satOff val="11471"/>
            <a:lumOff val="-4215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60960" tIns="60960" rIns="60960" bIns="60960" anchor="ctr"/>
        <a:lstStyle>
          <a:lvl1pPr algn="l">
            <a:defRPr sz="1600"/>
          </a:lvl1pPr>
          <a:lvl2pPr marL="114300" indent="-114300" algn="l">
            <a:defRPr sz="1200"/>
          </a:lvl2pPr>
          <a:lvl3pPr marL="228600" indent="-114300" algn="l">
            <a:defRPr sz="1200"/>
          </a:lvl3pPr>
          <a:lvl4pPr marL="342900" indent="-114300" algn="l">
            <a:defRPr sz="1200"/>
          </a:lvl4pPr>
          <a:lvl5pPr marL="457200" indent="-114300" algn="l">
            <a:defRPr sz="1200"/>
          </a:lvl5pPr>
          <a:lvl6pPr marL="571500" indent="-114300" algn="l">
            <a:defRPr sz="1200"/>
          </a:lvl6pPr>
          <a:lvl7pPr marL="685800" indent="-114300" algn="l">
            <a:defRPr sz="1200"/>
          </a:lvl7pPr>
          <a:lvl8pPr marL="800100" indent="-114300" algn="l">
            <a:defRPr sz="1200"/>
          </a:lvl8pPr>
          <a:lvl9pPr marL="914400" indent="-114300" algn="l">
            <a:defRPr sz="12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/>
            <a:t>They enable access to a wider, potentially global talent pool </a:t>
          </a:r>
          <a:r>
            <a:rPr lang="it-IT"/>
            <a:t>(Abdalla Hamza et al., 2021)</a:t>
          </a:r>
          <a:r>
            <a:rPr lang="en-US"/>
            <a:t>.</a:t>
          </a:r>
        </a:p>
      </dsp:txBody>
      <dsp:txXfrm>
        <a:off x="265286" y="1081754"/>
        <a:ext cx="3552527" cy="949833"/>
      </dsp:txXfrm>
    </dsp:sp>
    <dsp:sp modelId="{D8108B1D-91B1-9D4C-A66E-7E07AA22EE49}">
      <dsp:nvSpPr>
        <dsp:cNvPr id="5" name="Rounded Rectangle 4"/>
        <dsp:cNvSpPr/>
      </dsp:nvSpPr>
      <dsp:spPr bwMode="white">
        <a:xfrm>
          <a:off x="530572" y="2163509"/>
          <a:ext cx="3552527" cy="949833"/>
        </a:xfrm>
        <a:prstGeom prst="roundRect">
          <a:avLst>
            <a:gd name="adj" fmla="val 10000"/>
          </a:avLst>
        </a:prstGeom>
      </dsp:spPr>
      <dsp:style>
        <a:lnRef idx="2">
          <a:schemeClr val="lt1"/>
        </a:lnRef>
        <a:fillRef idx="1">
          <a:schemeClr val="accent2">
            <a:hueOff val="-5160000"/>
            <a:satOff val="22941"/>
            <a:lumOff val="-8430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60960" tIns="60960" rIns="60960" bIns="60960" anchor="ctr"/>
        <a:lstStyle>
          <a:lvl1pPr algn="l">
            <a:defRPr sz="1600"/>
          </a:lvl1pPr>
          <a:lvl2pPr marL="114300" indent="-114300" algn="l">
            <a:defRPr sz="1200"/>
          </a:lvl2pPr>
          <a:lvl3pPr marL="228600" indent="-114300" algn="l">
            <a:defRPr sz="1200"/>
          </a:lvl3pPr>
          <a:lvl4pPr marL="342900" indent="-114300" algn="l">
            <a:defRPr sz="1200"/>
          </a:lvl4pPr>
          <a:lvl5pPr marL="457200" indent="-114300" algn="l">
            <a:defRPr sz="1200"/>
          </a:lvl5pPr>
          <a:lvl6pPr marL="571500" indent="-114300" algn="l">
            <a:defRPr sz="1200"/>
          </a:lvl6pPr>
          <a:lvl7pPr marL="685800" indent="-114300" algn="l">
            <a:defRPr sz="1200"/>
          </a:lvl7pPr>
          <a:lvl8pPr marL="800100" indent="-114300" algn="l">
            <a:defRPr sz="1200"/>
          </a:lvl8pPr>
          <a:lvl9pPr marL="914400" indent="-114300" algn="l">
            <a:defRPr sz="12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/>
            <a:t>However, technology issues may disrupt the process.</a:t>
          </a:r>
        </a:p>
      </dsp:txBody>
      <dsp:txXfrm>
        <a:off x="530572" y="2163509"/>
        <a:ext cx="3552527" cy="949833"/>
      </dsp:txXfrm>
    </dsp:sp>
    <dsp:sp modelId="{D379FDEF-5877-4B42-9B20-719C3201B84F}">
      <dsp:nvSpPr>
        <dsp:cNvPr id="6" name="Rounded Rectangle 5"/>
        <dsp:cNvSpPr/>
      </dsp:nvSpPr>
      <dsp:spPr bwMode="white">
        <a:xfrm>
          <a:off x="795858" y="3245263"/>
          <a:ext cx="3552527" cy="949833"/>
        </a:xfrm>
        <a:prstGeom prst="roundRect">
          <a:avLst>
            <a:gd name="adj" fmla="val 10000"/>
          </a:avLst>
        </a:prstGeom>
      </dsp:spPr>
      <dsp:style>
        <a:lnRef idx="2">
          <a:schemeClr val="lt1"/>
        </a:lnRef>
        <a:fillRef idx="1">
          <a:schemeClr val="accent2">
            <a:hueOff val="-7740000"/>
            <a:satOff val="34412"/>
            <a:lumOff val="-12646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60960" tIns="60960" rIns="60960" bIns="60960" anchor="ctr"/>
        <a:lstStyle>
          <a:lvl1pPr algn="l">
            <a:defRPr sz="1600"/>
          </a:lvl1pPr>
          <a:lvl2pPr marL="114300" indent="-114300" algn="l">
            <a:defRPr sz="1200"/>
          </a:lvl2pPr>
          <a:lvl3pPr marL="228600" indent="-114300" algn="l">
            <a:defRPr sz="1200"/>
          </a:lvl3pPr>
          <a:lvl4pPr marL="342900" indent="-114300" algn="l">
            <a:defRPr sz="1200"/>
          </a:lvl4pPr>
          <a:lvl5pPr marL="457200" indent="-114300" algn="l">
            <a:defRPr sz="1200"/>
          </a:lvl5pPr>
          <a:lvl6pPr marL="571500" indent="-114300" algn="l">
            <a:defRPr sz="1200"/>
          </a:lvl6pPr>
          <a:lvl7pPr marL="685800" indent="-114300" algn="l">
            <a:defRPr sz="1200"/>
          </a:lvl7pPr>
          <a:lvl8pPr marL="800100" indent="-114300" algn="l">
            <a:defRPr sz="1200"/>
          </a:lvl8pPr>
          <a:lvl9pPr marL="914400" indent="-114300" algn="l">
            <a:defRPr sz="12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/>
            <a:t>Non-verbal communication can be harder to assess remotely.</a:t>
          </a:r>
        </a:p>
      </dsp:txBody>
      <dsp:txXfrm>
        <a:off x="795858" y="3245263"/>
        <a:ext cx="3552527" cy="949833"/>
      </dsp:txXfrm>
    </dsp:sp>
    <dsp:sp modelId="{93AF9EE8-CC4A-C049-A6EC-A513E13E20DC}">
      <dsp:nvSpPr>
        <dsp:cNvPr id="7" name="Rounded Rectangle 6"/>
        <dsp:cNvSpPr/>
      </dsp:nvSpPr>
      <dsp:spPr bwMode="white">
        <a:xfrm>
          <a:off x="1061145" y="4327017"/>
          <a:ext cx="3552527" cy="949833"/>
        </a:xfrm>
        <a:prstGeom prst="roundRect">
          <a:avLst>
            <a:gd name="adj" fmla="val 10000"/>
          </a:avLst>
        </a:prstGeom>
      </dsp:spPr>
      <dsp:style>
        <a:lnRef idx="2">
          <a:schemeClr val="lt1"/>
        </a:lnRef>
        <a:fillRef idx="1">
          <a:schemeClr val="accent2">
            <a:hueOff val="-10320000"/>
            <a:satOff val="45882"/>
            <a:lumOff val="-16862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60960" tIns="60960" rIns="60960" bIns="60960" anchor="ctr"/>
        <a:lstStyle>
          <a:lvl1pPr algn="l">
            <a:defRPr sz="1600"/>
          </a:lvl1pPr>
          <a:lvl2pPr marL="114300" indent="-114300" algn="l">
            <a:defRPr sz="1200"/>
          </a:lvl2pPr>
          <a:lvl3pPr marL="228600" indent="-114300" algn="l">
            <a:defRPr sz="1200"/>
          </a:lvl3pPr>
          <a:lvl4pPr marL="342900" indent="-114300" algn="l">
            <a:defRPr sz="1200"/>
          </a:lvl4pPr>
          <a:lvl5pPr marL="457200" indent="-114300" algn="l">
            <a:defRPr sz="1200"/>
          </a:lvl5pPr>
          <a:lvl6pPr marL="571500" indent="-114300" algn="l">
            <a:defRPr sz="1200"/>
          </a:lvl6pPr>
          <a:lvl7pPr marL="685800" indent="-114300" algn="l">
            <a:defRPr sz="1200"/>
          </a:lvl7pPr>
          <a:lvl8pPr marL="800100" indent="-114300" algn="l">
            <a:defRPr sz="1200"/>
          </a:lvl8pPr>
          <a:lvl9pPr marL="914400" indent="-114300" algn="l">
            <a:defRPr sz="12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/>
            <a:t>Ideal for initial screening or remote job roles.</a:t>
          </a:r>
        </a:p>
      </dsp:txBody>
      <dsp:txXfrm>
        <a:off x="1061145" y="4327017"/>
        <a:ext cx="3552527" cy="949833"/>
      </dsp:txXfrm>
    </dsp:sp>
    <dsp:sp modelId="{A77C9275-8E08-164A-97CC-AEA6F89C5CAB}">
      <dsp:nvSpPr>
        <dsp:cNvPr id="8" name="Down Arrow 7"/>
        <dsp:cNvSpPr/>
      </dsp:nvSpPr>
      <dsp:spPr bwMode="white">
        <a:xfrm>
          <a:off x="2935136" y="693906"/>
          <a:ext cx="617391" cy="617391"/>
        </a:xfrm>
        <a:prstGeom prst="downArrow">
          <a:avLst>
            <a:gd name="adj1" fmla="val 55000"/>
            <a:gd name="adj2" fmla="val 45000"/>
          </a:avLst>
        </a:prstGeom>
      </dsp:spPr>
      <dsp:style>
        <a:lnRef idx="2">
          <a:schemeClr val="accent2">
            <a:tint val="40000"/>
            <a:alpha val="90000"/>
            <a:hueOff val="0"/>
            <a:satOff val="0"/>
            <a:lumOff val="0"/>
            <a:alpha val="90196"/>
          </a:schemeClr>
        </a:lnRef>
        <a:fillRef idx="1">
          <a:schemeClr val="accent2">
            <a:tint val="40000"/>
            <a:alpha val="90000"/>
            <a:hueOff val="0"/>
            <a:satOff val="0"/>
            <a:lumOff val="0"/>
            <a:alpha val="90196"/>
          </a:schemeClr>
        </a:fillRef>
        <a:effectRef idx="0">
          <a:scrgbClr r="0" g="0" b="0"/>
        </a:effectRef>
        <a:fontRef idx="minor"/>
      </dsp:style>
      <dsp:txBody>
        <a:bodyPr lIns="33020" tIns="33020" rIns="33020" bIns="33020" anchor="ctr"/>
        <a:lstStyle>
          <a:lvl1pPr algn="ctr">
            <a:defRPr sz="2600"/>
          </a:lvl1pPr>
          <a:lvl2pPr marL="228600" indent="-228600" algn="ctr">
            <a:defRPr sz="2000"/>
          </a:lvl2pPr>
          <a:lvl3pPr marL="457200" indent="-228600" algn="ctr">
            <a:defRPr sz="2000"/>
          </a:lvl3pPr>
          <a:lvl4pPr marL="685800" indent="-228600" algn="ctr">
            <a:defRPr sz="2000"/>
          </a:lvl4pPr>
          <a:lvl5pPr marL="914400" indent="-228600" algn="ctr">
            <a:defRPr sz="2000"/>
          </a:lvl5pPr>
          <a:lvl6pPr marL="1143000" indent="-228600" algn="ctr">
            <a:defRPr sz="2000"/>
          </a:lvl6pPr>
          <a:lvl7pPr marL="1371600" indent="-228600" algn="ctr">
            <a:defRPr sz="2000"/>
          </a:lvl7pPr>
          <a:lvl8pPr marL="1600200" indent="-228600" algn="ctr">
            <a:defRPr sz="2000"/>
          </a:lvl8pPr>
          <a:lvl9pPr marL="1828800" indent="-228600" algn="ctr">
            <a:defRPr sz="2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>
            <a:solidFill>
              <a:schemeClr val="dk1"/>
            </a:solidFill>
          </a:endParaRPr>
        </a:p>
      </dsp:txBody>
      <dsp:txXfrm>
        <a:off x="2935136" y="693906"/>
        <a:ext cx="617391" cy="617391"/>
      </dsp:txXfrm>
    </dsp:sp>
    <dsp:sp modelId="{3E019729-FC62-9D48-84C5-84442C09794F}">
      <dsp:nvSpPr>
        <dsp:cNvPr id="9" name="Down Arrow 8"/>
        <dsp:cNvSpPr/>
      </dsp:nvSpPr>
      <dsp:spPr bwMode="white">
        <a:xfrm>
          <a:off x="3200422" y="1775660"/>
          <a:ext cx="617391" cy="617391"/>
        </a:xfrm>
        <a:prstGeom prst="downArrow">
          <a:avLst>
            <a:gd name="adj1" fmla="val 55000"/>
            <a:gd name="adj2" fmla="val 45000"/>
          </a:avLst>
        </a:prstGeom>
      </dsp:spPr>
      <dsp:style>
        <a:lnRef idx="2">
          <a:schemeClr val="accent2">
            <a:tint val="40000"/>
            <a:alpha val="90000"/>
            <a:hueOff val="-3700000"/>
            <a:satOff val="10327"/>
            <a:lumOff val="-783"/>
            <a:alpha val="90196"/>
          </a:schemeClr>
        </a:lnRef>
        <a:fillRef idx="1">
          <a:schemeClr val="accent2">
            <a:tint val="40000"/>
            <a:alpha val="90000"/>
            <a:hueOff val="-3700000"/>
            <a:satOff val="10327"/>
            <a:lumOff val="-783"/>
            <a:alpha val="90196"/>
          </a:schemeClr>
        </a:fillRef>
        <a:effectRef idx="0">
          <a:scrgbClr r="0" g="0" b="0"/>
        </a:effectRef>
        <a:fontRef idx="minor"/>
      </dsp:style>
      <dsp:txBody>
        <a:bodyPr lIns="33020" tIns="33020" rIns="33020" bIns="33020" anchor="ctr"/>
        <a:lstStyle>
          <a:lvl1pPr algn="ctr">
            <a:defRPr sz="2600"/>
          </a:lvl1pPr>
          <a:lvl2pPr marL="228600" indent="-228600" algn="ctr">
            <a:defRPr sz="2000"/>
          </a:lvl2pPr>
          <a:lvl3pPr marL="457200" indent="-228600" algn="ctr">
            <a:defRPr sz="2000"/>
          </a:lvl3pPr>
          <a:lvl4pPr marL="685800" indent="-228600" algn="ctr">
            <a:defRPr sz="2000"/>
          </a:lvl4pPr>
          <a:lvl5pPr marL="914400" indent="-228600" algn="ctr">
            <a:defRPr sz="2000"/>
          </a:lvl5pPr>
          <a:lvl6pPr marL="1143000" indent="-228600" algn="ctr">
            <a:defRPr sz="2000"/>
          </a:lvl6pPr>
          <a:lvl7pPr marL="1371600" indent="-228600" algn="ctr">
            <a:defRPr sz="2000"/>
          </a:lvl7pPr>
          <a:lvl8pPr marL="1600200" indent="-228600" algn="ctr">
            <a:defRPr sz="2000"/>
          </a:lvl8pPr>
          <a:lvl9pPr marL="1828800" indent="-228600" algn="ctr">
            <a:defRPr sz="2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>
            <a:solidFill>
              <a:schemeClr val="dk1"/>
            </a:solidFill>
          </a:endParaRPr>
        </a:p>
      </dsp:txBody>
      <dsp:txXfrm>
        <a:off x="3200422" y="1775660"/>
        <a:ext cx="617391" cy="617391"/>
      </dsp:txXfrm>
    </dsp:sp>
    <dsp:sp modelId="{4886311B-57F9-8640-A8DC-33FA4FF1A818}">
      <dsp:nvSpPr>
        <dsp:cNvPr id="10" name="Down Arrow 9"/>
        <dsp:cNvSpPr/>
      </dsp:nvSpPr>
      <dsp:spPr bwMode="white">
        <a:xfrm>
          <a:off x="3465708" y="2841584"/>
          <a:ext cx="617391" cy="617391"/>
        </a:xfrm>
        <a:prstGeom prst="downArrow">
          <a:avLst>
            <a:gd name="adj1" fmla="val 55000"/>
            <a:gd name="adj2" fmla="val 45000"/>
          </a:avLst>
        </a:prstGeom>
      </dsp:spPr>
      <dsp:style>
        <a:lnRef idx="2">
          <a:schemeClr val="accent2">
            <a:tint val="40000"/>
            <a:alpha val="90000"/>
            <a:hueOff val="-7400000"/>
            <a:satOff val="20654"/>
            <a:lumOff val="-1568"/>
            <a:alpha val="90196"/>
          </a:schemeClr>
        </a:lnRef>
        <a:fillRef idx="1">
          <a:schemeClr val="accent2">
            <a:tint val="40000"/>
            <a:alpha val="90000"/>
            <a:hueOff val="-7400000"/>
            <a:satOff val="20654"/>
            <a:lumOff val="-1568"/>
            <a:alpha val="90196"/>
          </a:schemeClr>
        </a:fillRef>
        <a:effectRef idx="0">
          <a:scrgbClr r="0" g="0" b="0"/>
        </a:effectRef>
        <a:fontRef idx="minor"/>
      </dsp:style>
      <dsp:txBody>
        <a:bodyPr lIns="33020" tIns="33020" rIns="33020" bIns="33020" anchor="ctr"/>
        <a:lstStyle>
          <a:lvl1pPr algn="ctr">
            <a:defRPr sz="2600"/>
          </a:lvl1pPr>
          <a:lvl2pPr marL="228600" indent="-228600" algn="ctr">
            <a:defRPr sz="2000"/>
          </a:lvl2pPr>
          <a:lvl3pPr marL="457200" indent="-228600" algn="ctr">
            <a:defRPr sz="2000"/>
          </a:lvl3pPr>
          <a:lvl4pPr marL="685800" indent="-228600" algn="ctr">
            <a:defRPr sz="2000"/>
          </a:lvl4pPr>
          <a:lvl5pPr marL="914400" indent="-228600" algn="ctr">
            <a:defRPr sz="2000"/>
          </a:lvl5pPr>
          <a:lvl6pPr marL="1143000" indent="-228600" algn="ctr">
            <a:defRPr sz="2000"/>
          </a:lvl6pPr>
          <a:lvl7pPr marL="1371600" indent="-228600" algn="ctr">
            <a:defRPr sz="2000"/>
          </a:lvl7pPr>
          <a:lvl8pPr marL="1600200" indent="-228600" algn="ctr">
            <a:defRPr sz="2000"/>
          </a:lvl8pPr>
          <a:lvl9pPr marL="1828800" indent="-228600" algn="ctr">
            <a:defRPr sz="2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>
            <a:solidFill>
              <a:schemeClr val="dk1"/>
            </a:solidFill>
          </a:endParaRPr>
        </a:p>
      </dsp:txBody>
      <dsp:txXfrm>
        <a:off x="3465708" y="2841584"/>
        <a:ext cx="617391" cy="617391"/>
      </dsp:txXfrm>
    </dsp:sp>
    <dsp:sp modelId="{7B83B886-50D4-D143-818A-5C5A0AA25361}">
      <dsp:nvSpPr>
        <dsp:cNvPr id="11" name="Down Arrow 10"/>
        <dsp:cNvSpPr/>
      </dsp:nvSpPr>
      <dsp:spPr bwMode="white">
        <a:xfrm>
          <a:off x="3730994" y="3933892"/>
          <a:ext cx="617391" cy="617391"/>
        </a:xfrm>
        <a:prstGeom prst="downArrow">
          <a:avLst>
            <a:gd name="adj1" fmla="val 55000"/>
            <a:gd name="adj2" fmla="val 45000"/>
          </a:avLst>
        </a:prstGeom>
      </dsp:spPr>
      <dsp:style>
        <a:lnRef idx="2">
          <a:schemeClr val="accent2">
            <a:tint val="40000"/>
            <a:alpha val="90000"/>
            <a:hueOff val="-11100000"/>
            <a:satOff val="30980"/>
            <a:lumOff val="-2352"/>
            <a:alpha val="90196"/>
          </a:schemeClr>
        </a:lnRef>
        <a:fillRef idx="1">
          <a:schemeClr val="accent2">
            <a:tint val="40000"/>
            <a:alpha val="90000"/>
            <a:hueOff val="-11100000"/>
            <a:satOff val="30980"/>
            <a:lumOff val="-2352"/>
            <a:alpha val="90196"/>
          </a:schemeClr>
        </a:fillRef>
        <a:effectRef idx="0">
          <a:scrgbClr r="0" g="0" b="0"/>
        </a:effectRef>
        <a:fontRef idx="minor"/>
      </dsp:style>
      <dsp:txBody>
        <a:bodyPr lIns="33020" tIns="33020" rIns="33020" bIns="33020" anchor="ctr"/>
        <a:lstStyle>
          <a:lvl1pPr algn="ctr">
            <a:defRPr sz="2600"/>
          </a:lvl1pPr>
          <a:lvl2pPr marL="228600" indent="-228600" algn="ctr">
            <a:defRPr sz="2000"/>
          </a:lvl2pPr>
          <a:lvl3pPr marL="457200" indent="-228600" algn="ctr">
            <a:defRPr sz="2000"/>
          </a:lvl3pPr>
          <a:lvl4pPr marL="685800" indent="-228600" algn="ctr">
            <a:defRPr sz="2000"/>
          </a:lvl4pPr>
          <a:lvl5pPr marL="914400" indent="-228600" algn="ctr">
            <a:defRPr sz="2000"/>
          </a:lvl5pPr>
          <a:lvl6pPr marL="1143000" indent="-228600" algn="ctr">
            <a:defRPr sz="2000"/>
          </a:lvl6pPr>
          <a:lvl7pPr marL="1371600" indent="-228600" algn="ctr">
            <a:defRPr sz="2000"/>
          </a:lvl7pPr>
          <a:lvl8pPr marL="1600200" indent="-228600" algn="ctr">
            <a:defRPr sz="2000"/>
          </a:lvl8pPr>
          <a:lvl9pPr marL="1828800" indent="-228600" algn="ctr">
            <a:defRPr sz="2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>
            <a:solidFill>
              <a:schemeClr val="dk1"/>
            </a:solidFill>
          </a:endParaRPr>
        </a:p>
      </dsp:txBody>
      <dsp:txXfrm>
        <a:off x="3730994" y="3933892"/>
        <a:ext cx="617391" cy="6173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bkpt" val="endCnv"/>
          <dgm:param type="contDir" val="sameDir"/>
          <dgm:param type="grDir" val="tL"/>
          <dgm:param type="flowDir" val="row"/>
        </dgm:alg>
      </dgm:if>
      <dgm:else name="Name3">
        <dgm:alg type="snake">
          <dgm:param type="bkpt" val="endCnv"/>
          <dgm:param type="contDir" val="sameDir"/>
          <dgm:param type="grDir" val="tR"/>
          <dgm:param type="flowDir" val="row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dim" val="1D"/>
                <dgm:param type="connRout" val="bend"/>
                <dgm:param type="begPts" val="midR bCtr"/>
                <dgm:param type="endPts" val="midL tCtr"/>
              </dgm:alg>
            </dgm:if>
            <dgm:else name="Name6">
              <dgm:alg type="conn">
                <dgm:param type="dim" val="1D"/>
                <dgm:param type="connRout" val="ben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off" val="ctr"/>
          <dgm:param type="contDir" val="sameDir"/>
          <dgm:param type="grDir" val="tL"/>
          <dgm:param type="flowDir" val="row"/>
          <dgm:param type="horzAlign" val="ctr"/>
          <dgm:param type="vertAlign" val="mid"/>
        </dgm:alg>
      </dgm:if>
      <dgm:else name="Name2">
        <dgm:alg type="snake">
          <dgm:param type="off" val="ctr"/>
          <dgm:param type="contDir" val="sameDir"/>
          <dgm:param type="grDir" val="tR"/>
          <dgm:param type="flowDir" val="row"/>
          <dgm:param type="horzAlign" val="ctr"/>
          <dgm:param type="vertAlign" val="mid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lnSpAfChP" val="20"/>
              <dgm:param type="stBulletLvl" val="1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102240" y="2386744"/>
            <a:ext cx="693952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21396" y="4352544"/>
            <a:ext cx="5101209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19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106424" y="2386744"/>
            <a:ext cx="6940296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1396" y="4352465"/>
            <a:ext cx="5101209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1900">
                <a:solidFill>
                  <a:schemeClr val="tx1"/>
                </a:solidFill>
              </a:defRPr>
            </a:lvl1pPr>
            <a:lvl2pPr marL="45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2239" y="2638044"/>
            <a:ext cx="3288023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3737" y="2638044"/>
            <a:ext cx="3290516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2239" y="2313434"/>
            <a:ext cx="3288024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2239" y="3143250"/>
            <a:ext cx="3288024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3737" y="3143250"/>
            <a:ext cx="3290516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753737" y="2313434"/>
            <a:ext cx="3290516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640703" y="2243829"/>
            <a:ext cx="3290594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2060" y="804672"/>
            <a:ext cx="361188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8"/>
            <a:ext cx="284607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  <a:endParaRPr lang="en-GB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640703" y="6236208"/>
            <a:ext cx="3806398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1" y="0"/>
            <a:ext cx="4571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640080" y="2243828"/>
            <a:ext cx="3291840" cy="1143000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 anchor="ctr" anchorCtr="1">
            <a:no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72000" y="-42172"/>
            <a:ext cx="4576573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9"/>
            <a:ext cx="284607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  <a:endParaRPr lang="en-GB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40080" y="6236208"/>
            <a:ext cx="3803904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9834" y="937260"/>
            <a:ext cx="1053966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606046" y="937260"/>
            <a:ext cx="4716174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1606045" y="964692"/>
            <a:ext cx="5937755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6045" y="2638045"/>
            <a:ext cx="5937755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78943" y="6238816"/>
            <a:ext cx="2065310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02239" y="6236208"/>
            <a:ext cx="4556664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40112" y="6217920"/>
            <a:ext cx="365760" cy="365760"/>
          </a:xfrm>
          <a:prstGeom prst="ellipse">
            <a:avLst/>
          </a:prstGeom>
          <a:solidFill>
            <a:srgbClr val="1D1D1D">
              <a:alpha val="69804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6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44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59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28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1.xml"/><Relationship Id="rId4" Type="http://schemas.openxmlformats.org/officeDocument/2006/relationships/diagramColors" Target="../diagrams/colors1.xml"/><Relationship Id="rId3" Type="http://schemas.openxmlformats.org/officeDocument/2006/relationships/diagramQuickStyle" Target="../diagrams/quickStyle1.xml"/><Relationship Id="rId2" Type="http://schemas.openxmlformats.org/officeDocument/2006/relationships/diagramLayout" Target="../diagrams/layout1.xml"/><Relationship Id="rId1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2.xml"/><Relationship Id="rId4" Type="http://schemas.openxmlformats.org/officeDocument/2006/relationships/diagramColors" Target="../diagrams/colors2.xml"/><Relationship Id="rId3" Type="http://schemas.openxmlformats.org/officeDocument/2006/relationships/diagramQuickStyle" Target="../diagrams/quickStyle2.xml"/><Relationship Id="rId2" Type="http://schemas.openxmlformats.org/officeDocument/2006/relationships/diagramLayout" Target="../diagrams/layout2.xml"/><Relationship Id="rId1" Type="http://schemas.openxmlformats.org/officeDocument/2006/relationships/diagramData" Target="../diagrams/data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3.xml"/><Relationship Id="rId4" Type="http://schemas.openxmlformats.org/officeDocument/2006/relationships/diagramColors" Target="../diagrams/colors3.xml"/><Relationship Id="rId3" Type="http://schemas.openxmlformats.org/officeDocument/2006/relationships/diagramQuickStyle" Target="../diagrams/quickStyle3.xml"/><Relationship Id="rId2" Type="http://schemas.openxmlformats.org/officeDocument/2006/relationships/diagramLayout" Target="../diagrams/layout3.xml"/><Relationship Id="rId1" Type="http://schemas.openxmlformats.org/officeDocument/2006/relationships/diagramData" Target="../diagrams/data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jpeg"/></Relationships>
</file>

<file path=ppt/slides/_rels/slide14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4.xml"/><Relationship Id="rId4" Type="http://schemas.openxmlformats.org/officeDocument/2006/relationships/diagramColors" Target="../diagrams/colors4.xml"/><Relationship Id="rId3" Type="http://schemas.openxmlformats.org/officeDocument/2006/relationships/diagramQuickStyle" Target="../diagrams/quickStyle4.xml"/><Relationship Id="rId2" Type="http://schemas.openxmlformats.org/officeDocument/2006/relationships/diagramLayout" Target="../diagrams/layout4.xml"/><Relationship Id="rId1" Type="http://schemas.openxmlformats.org/officeDocument/2006/relationships/diagramData" Target="../diagrams/data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572000" y="0"/>
            <a:ext cx="4572000" cy="6858000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00150" y="2363323"/>
            <a:ext cx="6743700" cy="1692771"/>
          </a:xfrm>
        </p:spPr>
        <p:txBody>
          <a:bodyPr>
            <a:normAutofit/>
          </a:bodyPr>
          <a:lstStyle/>
          <a:p>
            <a:r>
              <a:rPr lang="en-GB" sz="1700" b="1" dirty="0"/>
              <a:t>Strategic Recruitment and Selection for Business Transformation Projects</a:t>
            </a:r>
            <a:br>
              <a:rPr lang="en-GB" sz="1700" b="1" dirty="0"/>
            </a:br>
            <a:r>
              <a:rPr lang="en-GB" sz="1700" b="1" dirty="0"/>
              <a:t>Module:</a:t>
            </a:r>
            <a:r>
              <a:rPr lang="en-GB" sz="1700" dirty="0"/>
              <a:t> Developing and Managing Individuals and Teams</a:t>
            </a:r>
            <a:br>
              <a:rPr lang="en-GB" sz="1700" dirty="0"/>
            </a:br>
            <a:endParaRPr lang="en-US" sz="17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34585" y="4346575"/>
            <a:ext cx="3009265" cy="2097405"/>
          </a:xfrm>
        </p:spPr>
        <p:txBody>
          <a:bodyPr>
            <a:normAutofit lnSpcReduction="20000"/>
          </a:bodyPr>
          <a:lstStyle/>
          <a:p>
            <a:pPr algn="r"/>
            <a:r>
              <a:rPr lang="en-US">
                <a:solidFill>
                  <a:schemeClr val="bg1"/>
                </a:solidFill>
              </a:rPr>
              <a:t>Student Name: Helga</a:t>
            </a:r>
            <a:br>
              <a:rPr lang="en-US">
                <a:solidFill>
                  <a:schemeClr val="bg1"/>
                </a:solidFill>
              </a:rPr>
            </a:br>
            <a:r>
              <a:rPr lang="en-US">
                <a:solidFill>
                  <a:schemeClr val="bg1"/>
                </a:solidFill>
              </a:rPr>
              <a:t>Student ID: 2336465</a:t>
            </a:r>
            <a:br>
              <a:rPr lang="en-US">
                <a:solidFill>
                  <a:schemeClr val="bg1"/>
                </a:solidFill>
              </a:rPr>
            </a:br>
            <a:r>
              <a:rPr lang="en-US">
                <a:solidFill>
                  <a:schemeClr val="bg1"/>
                </a:solidFill>
              </a:rPr>
              <a:t>Teacher Name: Toyin Adisa</a:t>
            </a:r>
            <a:br>
              <a:rPr lang="en-US">
                <a:solidFill>
                  <a:schemeClr val="bg1"/>
                </a:solidFill>
              </a:rPr>
            </a:br>
            <a:r>
              <a:rPr lang="en-US">
                <a:solidFill>
                  <a:schemeClr val="bg1"/>
                </a:solidFill>
              </a:rPr>
              <a:t>Module Code: LCLM5002</a:t>
            </a:r>
            <a:br>
              <a:rPr lang="en-US">
                <a:solidFill>
                  <a:schemeClr val="bg1"/>
                </a:solidFill>
              </a:rPr>
            </a:br>
            <a:r>
              <a:rPr lang="en-US">
                <a:solidFill>
                  <a:schemeClr val="bg1"/>
                </a:solidFill>
              </a:rPr>
              <a:t>Module: </a:t>
            </a:r>
            <a:r>
              <a:rPr lang="en-US" altLang="en-US">
                <a:solidFill>
                  <a:schemeClr val="bg1"/>
                </a:solidFill>
              </a:rPr>
              <a:t>Developing and Managing Individuals and Teams</a:t>
            </a:r>
            <a:endParaRPr lang="en-US" altLang="en-US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/>
          <a:p>
            <a:r>
              <a:t>Introduction to the selected company</a:t>
            </a:r>
          </a:p>
          <a:p>
            <a:r>
              <a:t>Importance of recruitment in transformation projects</a:t>
            </a:r>
          </a:p>
          <a:p>
            <a:r>
              <a:t>Overview of the recruitment process</a:t>
            </a:r>
          </a:p>
          <a:p>
            <a:r>
              <a:t>Job analysis, job description, and person specification</a:t>
            </a:r>
          </a:p>
          <a:p>
            <a:r>
              <a:t>Three types of interviews</a:t>
            </a:r>
          </a:p>
          <a:p>
            <a:r>
              <a:t>Effective questioning techniques</a:t>
            </a:r>
          </a:p>
          <a:p>
            <a:r>
              <a:t>Comparison: face-to-face vs online interviews</a:t>
            </a:r>
          </a:p>
          <a:p>
            <a:r>
              <a:t>Conclusion</a:t>
            </a:r>
          </a:p>
          <a:p>
            <a:r>
              <a:t>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964692"/>
            <a:ext cx="4421124" cy="1188720"/>
          </a:xfrm>
        </p:spPr>
        <p:txBody>
          <a:bodyPr>
            <a:normAutofit/>
          </a:bodyPr>
          <a:lstStyle/>
          <a:p>
            <a:r>
              <a:t>Introduction to the Company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2432" y="2638044"/>
            <a:ext cx="4472488" cy="326320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r>
              <a:rPr lang="en-GB" sz="1500" err="1"/>
              <a:t>InnovateTech</a:t>
            </a:r>
            <a:r>
              <a:rPr lang="en-GB" sz="1500"/>
              <a:t> Ltd is a Birmingham-based digital transformation consultancy.</a:t>
            </a:r>
            <a:endParaRPr lang="en-GB" sz="1500"/>
          </a:p>
          <a:p>
            <a:pPr>
              <a:lnSpc>
                <a:spcPct val="90000"/>
              </a:lnSpc>
            </a:pPr>
            <a:r>
              <a:rPr lang="en-GB" sz="1500"/>
              <a:t>The company supports SMEs across the UK with tech-based business solutions.</a:t>
            </a:r>
            <a:endParaRPr lang="en-GB" sz="1500"/>
          </a:p>
          <a:p>
            <a:pPr>
              <a:lnSpc>
                <a:spcPct val="90000"/>
              </a:lnSpc>
            </a:pPr>
            <a:r>
              <a:rPr lang="en-GB" sz="1500"/>
              <a:t>A new AI-powered transformation project is being launched to expand services (Zhang and Chen, 2023).</a:t>
            </a:r>
            <a:endParaRPr lang="en-GB" sz="1500"/>
          </a:p>
          <a:p>
            <a:pPr>
              <a:lnSpc>
                <a:spcPct val="90000"/>
              </a:lnSpc>
            </a:pPr>
            <a:r>
              <a:rPr lang="en-GB" sz="1500"/>
              <a:t>This project requires new hires such as a Change Manager and Financial Analyst.</a:t>
            </a:r>
            <a:endParaRPr lang="en-GB" sz="1500"/>
          </a:p>
          <a:p>
            <a:pPr>
              <a:lnSpc>
                <a:spcPct val="90000"/>
              </a:lnSpc>
            </a:pPr>
            <a:r>
              <a:rPr lang="en-GB" sz="1500"/>
              <a:t>Effective recruitment is key to building a skilled team for the project.</a:t>
            </a:r>
            <a:endParaRPr lang="en-GB" sz="1500"/>
          </a:p>
        </p:txBody>
      </p:sp>
      <p:sp>
        <p:nvSpPr>
          <p:cNvPr id="1031" name="Rectangle 103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540029" y="964692"/>
            <a:ext cx="2990088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3" name="Rectangle 103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663473" y="1128683"/>
            <a:ext cx="274320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nnovateTech Ventures builds engineered ...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86917" y="2640702"/>
            <a:ext cx="2496312" cy="1584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964692"/>
            <a:ext cx="3357604" cy="1188720"/>
          </a:xfrm>
        </p:spPr>
        <p:txBody>
          <a:bodyPr>
            <a:normAutofit/>
          </a:bodyPr>
          <a:lstStyle/>
          <a:p>
            <a:r>
              <a:rPr lang="en-GB" sz="2000"/>
              <a:t>Strategic Role of Recruitment in Transformation</a:t>
            </a:r>
            <a:endParaRPr lang="en-GB" sz="20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2433" y="2638044"/>
            <a:ext cx="3369699" cy="326320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Recruitment decisions strongly impact the success of business transformation.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Hiring candidates who align with company values promotes higher engagement (Rubina Yeasmin, Khandokar, 2024).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Simon Sinek’s quote </a:t>
            </a:r>
            <a:r>
              <a:rPr lang="en-GB" sz="1400" err="1"/>
              <a:t>emphasises</a:t>
            </a:r>
            <a:r>
              <a:rPr lang="en-GB" sz="1400"/>
              <a:t> the power of value-based hiring.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Employees who believe in the mission give greater effort and loyalty.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Strategic recruitment ensures cultural fit and long-term performance.</a:t>
            </a:r>
            <a:endParaRPr lang="en-GB" sz="1400"/>
          </a:p>
        </p:txBody>
      </p:sp>
      <p:sp>
        <p:nvSpPr>
          <p:cNvPr id="2059" name="Rectangle 205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457703" y="964692"/>
            <a:ext cx="4080510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0" name="Rectangle 205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583024" y="1128683"/>
            <a:ext cx="382987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HR Transformation: A 2025 Comprehensive Guide - AIHR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04591" y="2495937"/>
            <a:ext cx="3586734" cy="1874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Steps in the Recruitment Process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</p:nvPr>
        </p:nvGraphicFramePr>
        <p:xfrm>
          <a:off x="1606045" y="2638045"/>
          <a:ext cx="5937755" cy="3101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3352" y="964692"/>
            <a:ext cx="5797296" cy="1188720"/>
          </a:xfrm>
        </p:spPr>
        <p:txBody>
          <a:bodyPr>
            <a:normAutofit/>
          </a:bodyPr>
          <a:lstStyle/>
          <a:p>
            <a:r>
              <a:t>Job Analysis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</p:nvPr>
        </p:nvGraphicFramePr>
        <p:xfrm>
          <a:off x="723900" y="2638425"/>
          <a:ext cx="7696200" cy="31077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078992" cy="6858000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10" name="Rect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078992" y="0"/>
            <a:ext cx="349033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62138" y="1059838"/>
            <a:ext cx="2724039" cy="4738324"/>
          </a:xfrm>
          <a:noFill/>
          <a:ln>
            <a:noFill/>
          </a:ln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Job Description – Example: Change Manager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9331" y="1059838"/>
            <a:ext cx="3499048" cy="4738323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endParaRPr lang="en-GB" sz="1700"/>
          </a:p>
          <a:p>
            <a:pPr>
              <a:lnSpc>
                <a:spcPct val="90000"/>
              </a:lnSpc>
            </a:pPr>
            <a:r>
              <a:rPr lang="en-GB" sz="1700"/>
              <a:t>A job description outlines the main duties and responsibilities of a role.</a:t>
            </a:r>
            <a:endParaRPr lang="en-GB" sz="1700"/>
          </a:p>
          <a:p>
            <a:pPr>
              <a:lnSpc>
                <a:spcPct val="90000"/>
              </a:lnSpc>
            </a:pPr>
            <a:r>
              <a:rPr lang="en-GB" sz="1700"/>
              <a:t>The Change Manager will lead the digital transformation project.</a:t>
            </a:r>
            <a:endParaRPr lang="en-GB" sz="1700"/>
          </a:p>
          <a:p>
            <a:pPr>
              <a:lnSpc>
                <a:spcPct val="90000"/>
              </a:lnSpc>
            </a:pPr>
            <a:r>
              <a:rPr lang="en-GB" sz="1700"/>
              <a:t>Key tasks include stakeholder communication and risk management (Md Hasan Zamil, </a:t>
            </a:r>
            <a:r>
              <a:rPr lang="en-GB" sz="1700" err="1"/>
              <a:t>Sheratun</a:t>
            </a:r>
            <a:r>
              <a:rPr lang="en-GB" sz="1700"/>
              <a:t> Noor Jyoti and Md. </a:t>
            </a:r>
            <a:r>
              <a:rPr lang="en-GB" sz="1700" err="1"/>
              <a:t>Zafor</a:t>
            </a:r>
            <a:r>
              <a:rPr lang="en-GB" sz="1700"/>
              <a:t> Ikbal, 2023).</a:t>
            </a:r>
            <a:endParaRPr lang="en-GB" sz="1700"/>
          </a:p>
          <a:p>
            <a:pPr>
              <a:lnSpc>
                <a:spcPct val="90000"/>
              </a:lnSpc>
            </a:pPr>
            <a:r>
              <a:rPr lang="en-GB" sz="1700"/>
              <a:t>The role reports directly to the Project Director.</a:t>
            </a:r>
            <a:endParaRPr lang="en-GB" sz="1700"/>
          </a:p>
          <a:p>
            <a:pPr>
              <a:lnSpc>
                <a:spcPct val="90000"/>
              </a:lnSpc>
            </a:pPr>
            <a:r>
              <a:rPr lang="en-GB" sz="1700"/>
              <a:t>Deliverables include successful implementation of transformation milestones.</a:t>
            </a:r>
            <a:endParaRPr lang="en-GB" sz="17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Person Specification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endParaRPr dirty="0"/>
          </a:p>
          <a:p>
            <a:r>
              <a:rPr dirty="0"/>
              <a:t>The person specification defines the ideal candidate profile.</a:t>
            </a:r>
            <a:endParaRPr dirty="0"/>
          </a:p>
          <a:p>
            <a:r>
              <a:rPr dirty="0"/>
              <a:t>Essential qualifications include a business degree or equivalent.</a:t>
            </a:r>
            <a:endParaRPr dirty="0"/>
          </a:p>
          <a:p>
            <a:r>
              <a:rPr dirty="0"/>
              <a:t>The candidate should have 3+ years of transformation experience.</a:t>
            </a:r>
            <a:endParaRPr dirty="0"/>
          </a:p>
          <a:p>
            <a:r>
              <a:rPr dirty="0"/>
              <a:t>Skills needed: leadership, communication, and analytical thinking.</a:t>
            </a:r>
            <a:endParaRPr dirty="0"/>
          </a:p>
          <a:p>
            <a:r>
              <a:rPr dirty="0"/>
              <a:t>Attributes like adaptability and emotional intelligence are desirable</a:t>
            </a:r>
            <a:r>
              <a:rPr lang="en-US" dirty="0"/>
              <a:t> (</a:t>
            </a:r>
            <a:r>
              <a:rPr lang="en-US" dirty="0" err="1"/>
              <a:t>Gilch</a:t>
            </a:r>
            <a:r>
              <a:rPr lang="en-US" dirty="0"/>
              <a:t> and </a:t>
            </a:r>
            <a:r>
              <a:rPr lang="en-US" dirty="0" err="1"/>
              <a:t>Sieweke</a:t>
            </a:r>
            <a:r>
              <a:rPr lang="en-US" dirty="0"/>
              <a:t>, 2020)</a:t>
            </a:r>
            <a:r>
              <a:rPr dirty="0"/>
              <a:t>.</a:t>
            </a: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964692"/>
            <a:ext cx="3357604" cy="1188720"/>
          </a:xfrm>
        </p:spPr>
        <p:txBody>
          <a:bodyPr>
            <a:normAutofit/>
          </a:bodyPr>
          <a:lstStyle/>
          <a:p>
            <a:r>
              <a:rPr lang="en-GB" sz="2000"/>
              <a:t>Interview Type 1 – Structured Interview</a:t>
            </a:r>
            <a:endParaRPr lang="en-GB" sz="20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2433" y="2638044"/>
            <a:ext cx="3369699" cy="326320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r>
              <a:rPr lang="en-GB" sz="1500"/>
              <a:t>A structured interview uses pre-set questions asked to all candidates.</a:t>
            </a:r>
            <a:endParaRPr lang="en-GB" sz="1500"/>
          </a:p>
          <a:p>
            <a:pPr>
              <a:lnSpc>
                <a:spcPct val="90000"/>
              </a:lnSpc>
            </a:pPr>
            <a:r>
              <a:rPr lang="en-GB" sz="1500"/>
              <a:t>It promotes consistency and fairness in the selection process.</a:t>
            </a:r>
            <a:endParaRPr lang="en-GB" sz="1500"/>
          </a:p>
          <a:p>
            <a:pPr>
              <a:lnSpc>
                <a:spcPct val="90000"/>
              </a:lnSpc>
            </a:pPr>
            <a:r>
              <a:rPr lang="en-GB" sz="1500"/>
              <a:t>Responses are easier to compare across applicants (</a:t>
            </a:r>
            <a:r>
              <a:rPr lang="en-GB" sz="1500" err="1"/>
              <a:t>Demanuele</a:t>
            </a:r>
            <a:r>
              <a:rPr lang="en-GB" sz="1500"/>
              <a:t>, 2025).</a:t>
            </a:r>
            <a:endParaRPr lang="en-GB" sz="1500"/>
          </a:p>
          <a:p>
            <a:pPr>
              <a:lnSpc>
                <a:spcPct val="90000"/>
              </a:lnSpc>
            </a:pPr>
            <a:r>
              <a:rPr lang="en-GB" sz="1500"/>
              <a:t>This format is ideal for assessing technical or compliance-based roles.</a:t>
            </a:r>
            <a:endParaRPr lang="en-GB" sz="1500"/>
          </a:p>
          <a:p>
            <a:pPr>
              <a:lnSpc>
                <a:spcPct val="90000"/>
              </a:lnSpc>
            </a:pPr>
            <a:r>
              <a:rPr lang="en-GB" sz="1500"/>
              <a:t>However, it may limit deeper exploration of personality or creativity.</a:t>
            </a:r>
            <a:endParaRPr lang="en-GB" sz="1500"/>
          </a:p>
        </p:txBody>
      </p:sp>
      <p:sp>
        <p:nvSpPr>
          <p:cNvPr id="3079" name="Rectangle 307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457703" y="964692"/>
            <a:ext cx="4080510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81" name="Rectangle 308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583024" y="1128683"/>
            <a:ext cx="382987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Comparing Between Structured and Unstructured Interviews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04591" y="2235899"/>
            <a:ext cx="3586734" cy="2394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rson holding a puzzle piece"/>
          <p:cNvPicPr>
            <a:picLocks noChangeAspect="1"/>
          </p:cNvPicPr>
          <p:nvPr/>
        </p:nvPicPr>
        <p:blipFill>
          <a:blip r:embed="rId1"/>
          <a:srcRect l="22238" r="21913" b="-1"/>
          <a:stretch>
            <a:fillRect/>
          </a:stretch>
        </p:blipFill>
        <p:spPr>
          <a:xfrm>
            <a:off x="20" y="10"/>
            <a:ext cx="5653258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2844368"/>
            <a:ext cx="4446270" cy="1188720"/>
          </a:xfrm>
          <a:solidFill>
            <a:schemeClr val="bg1">
              <a:alpha val="8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</a:rPr>
              <a:t>Interview Type 2 – Competency-Based Interview</a:t>
            </a:r>
            <a:endParaRPr lang="en-GB" sz="20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653278" y="6740"/>
            <a:ext cx="349072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81704" y="973600"/>
            <a:ext cx="2530602" cy="492428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endParaRPr lang="en-GB" sz="1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This interview type focuses on past behaviour in job-related situations.</a:t>
            </a:r>
            <a:endParaRPr lang="en-GB" sz="1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The STAR method (Situation, Task, Action, Result) guides responses.</a:t>
            </a:r>
            <a:endParaRPr lang="en-GB" sz="1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It reveals how candidates apply skills in real work settings.</a:t>
            </a:r>
            <a:endParaRPr lang="en-GB" sz="1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Useful for roles requiring leadership and adaptability (Correa and Frate, 2021).</a:t>
            </a:r>
            <a:endParaRPr lang="en-GB" sz="1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It helps assess how well a candidate might perform in future challenges.</a:t>
            </a:r>
            <a:endParaRPr lang="en-GB" sz="1500">
              <a:solidFill>
                <a:srgbClr val="FFFFFF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Interview Type 3 – Panel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endParaRPr dirty="0"/>
          </a:p>
          <a:p>
            <a:r>
              <a:rPr dirty="0"/>
              <a:t>A panel interview involves multiple interviewers from various departments.</a:t>
            </a:r>
            <a:endParaRPr dirty="0"/>
          </a:p>
          <a:p>
            <a:r>
              <a:rPr dirty="0"/>
              <a:t>It enables diverse perspectives in candidate evaluation.</a:t>
            </a:r>
            <a:endParaRPr dirty="0"/>
          </a:p>
          <a:p>
            <a:r>
              <a:rPr dirty="0"/>
              <a:t>Reduces individual bias and saves time compared to several interviews</a:t>
            </a:r>
            <a:r>
              <a:rPr lang="en-US" dirty="0"/>
              <a:t> (Barišić, Barišić and </a:t>
            </a:r>
            <a:r>
              <a:rPr lang="en-US" dirty="0" err="1"/>
              <a:t>Miloloža</a:t>
            </a:r>
            <a:r>
              <a:rPr lang="en-US" dirty="0"/>
              <a:t>, 2021)</a:t>
            </a:r>
            <a:r>
              <a:rPr dirty="0"/>
              <a:t>.</a:t>
            </a:r>
            <a:endParaRPr dirty="0"/>
          </a:p>
          <a:p>
            <a:r>
              <a:rPr dirty="0"/>
              <a:t>Common in formal recruitment processes for leadership roles.</a:t>
            </a:r>
            <a:endParaRPr dirty="0"/>
          </a:p>
          <a:p>
            <a:r>
              <a:rPr dirty="0"/>
              <a:t>However, it may make candidates feel nervous or overwhelmed.</a:t>
            </a:r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3553691" cy="6858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2681105"/>
            <a:ext cx="2551176" cy="1495794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>
            <a:normAutofit/>
          </a:bodyPr>
          <a:lstStyle/>
          <a:p>
            <a:r>
              <a:rPr lang="en-GB" sz="2200"/>
              <a:t>Effective Questioning Techniques</a:t>
            </a:r>
            <a:endParaRPr lang="en-GB" sz="2200"/>
          </a:p>
        </p:txBody>
      </p:sp>
      <p:sp useBgFill="1">
        <p:nvSpPr>
          <p:cNvPr id="11" name="Rectangle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3564958" y="0"/>
            <a:ext cx="557904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</p:nvPr>
        </p:nvGraphicFramePr>
        <p:xfrm>
          <a:off x="4048125" y="639763"/>
          <a:ext cx="4613672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rcRect l="15836" r="37795"/>
          <a:stretch>
            <a:fillRect/>
          </a:stretch>
        </p:blipFill>
        <p:spPr>
          <a:xfrm>
            <a:off x="20" y="10"/>
            <a:ext cx="5653258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2844368"/>
            <a:ext cx="4446270" cy="1188720"/>
          </a:xfrm>
          <a:solidFill>
            <a:schemeClr val="bg1">
              <a:alpha val="8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en-GB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Face-to-Face Interview – Pros and Cons</a:t>
            </a:r>
            <a:endParaRPr lang="en-GB" sz="2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653278" y="6740"/>
            <a:ext cx="349072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81704" y="973600"/>
            <a:ext cx="2530602" cy="492428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endParaRPr lang="en-GB" sz="1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Face-to-face interviews allow personal interaction and observation.</a:t>
            </a:r>
            <a:endParaRPr lang="en-GB" sz="1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Body language and communication style can be evaluated in real time.</a:t>
            </a:r>
            <a:endParaRPr lang="en-GB" sz="1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Spontaneous follow-ups help clarify unclear responses (Akif Lutfi Al-Khasawneh, 2021).</a:t>
            </a:r>
            <a:endParaRPr lang="en-GB" sz="1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However, they are time-consuming and costly to arrange.</a:t>
            </a:r>
            <a:endParaRPr lang="en-GB" sz="1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Suitable for roles where interpersonal fit is essential.</a:t>
            </a:r>
            <a:endParaRPr lang="en-GB" sz="1500">
              <a:solidFill>
                <a:srgbClr val="FFFFFF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3553691" cy="6858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2681105"/>
            <a:ext cx="2551176" cy="1495794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>
            <a:normAutofit/>
          </a:bodyPr>
          <a:lstStyle/>
          <a:p>
            <a:r>
              <a:rPr lang="en-GB" sz="2000"/>
              <a:t>Online Interview – Pros and Cons</a:t>
            </a:r>
            <a:endParaRPr lang="en-GB" sz="2000"/>
          </a:p>
        </p:txBody>
      </p:sp>
      <p:sp useBgFill="1">
        <p:nvSpPr>
          <p:cNvPr id="11" name="Rectangle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3564958" y="0"/>
            <a:ext cx="557904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</p:nvPr>
        </p:nvGraphicFramePr>
        <p:xfrm>
          <a:off x="4048125" y="639763"/>
          <a:ext cx="4613672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978776"/>
            <a:ext cx="3364992" cy="1174991"/>
          </a:xfrm>
        </p:spPr>
        <p:txBody>
          <a:bodyPr>
            <a:normAutofit/>
          </a:bodyPr>
          <a:lstStyle/>
          <a:p>
            <a:r>
              <a:rPr lang="en-GB" sz="1900"/>
              <a:t>Face-to-Face vs Online – Comparison</a:t>
            </a:r>
            <a:endParaRPr lang="en-GB" sz="19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3504" y="2640692"/>
            <a:ext cx="3364992" cy="325525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r>
              <a:rPr lang="en-GB" sz="1500"/>
              <a:t>Face-to-face interviews build rapport and allow rich interaction.</a:t>
            </a:r>
            <a:endParaRPr lang="en-GB" sz="1500"/>
          </a:p>
          <a:p>
            <a:pPr>
              <a:lnSpc>
                <a:spcPct val="90000"/>
              </a:lnSpc>
            </a:pPr>
            <a:r>
              <a:rPr lang="en-GB" sz="1500"/>
              <a:t>Online interviews are faster, more flexible, and less expensive.</a:t>
            </a:r>
            <a:endParaRPr lang="en-GB" sz="1500"/>
          </a:p>
          <a:p>
            <a:pPr>
              <a:lnSpc>
                <a:spcPct val="90000"/>
              </a:lnSpc>
            </a:pPr>
            <a:r>
              <a:rPr lang="en-GB" sz="1500"/>
              <a:t>Face-to-face enables better non-verbal assessment.</a:t>
            </a:r>
            <a:endParaRPr lang="en-GB" sz="1500"/>
          </a:p>
          <a:p>
            <a:pPr>
              <a:lnSpc>
                <a:spcPct val="90000"/>
              </a:lnSpc>
            </a:pPr>
            <a:r>
              <a:rPr lang="en-GB" sz="1500"/>
              <a:t>Online interviews suit remote or hybrid roles well.</a:t>
            </a:r>
            <a:endParaRPr lang="en-GB" sz="1500"/>
          </a:p>
          <a:p>
            <a:pPr>
              <a:lnSpc>
                <a:spcPct val="90000"/>
              </a:lnSpc>
            </a:pPr>
            <a:r>
              <a:rPr lang="en-GB" sz="1500"/>
              <a:t>A blended approach can provide the best of both formats.</a:t>
            </a:r>
            <a:endParaRPr lang="en-GB" sz="150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rcRect l="20271" r="42229"/>
          <a:stretch>
            <a:fillRect/>
          </a:stretch>
        </p:blipFill>
        <p:spPr>
          <a:xfrm>
            <a:off x="4572000" y="10"/>
            <a:ext cx="4572000" cy="685799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937260" y="1248156"/>
            <a:ext cx="726948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796671" y="1060704"/>
            <a:ext cx="7550658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3352" y="467418"/>
            <a:ext cx="5797296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GB"/>
              <a:t>Conclusion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79546" y="2291262"/>
            <a:ext cx="6584634" cy="2879256"/>
          </a:xfrm>
        </p:spPr>
        <p:txBody>
          <a:bodyPr>
            <a:normAutofit/>
          </a:bodyPr>
          <a:lstStyle/>
          <a:p>
            <a:endParaRPr lang="en-GB" sz="1700">
              <a:solidFill>
                <a:srgbClr val="404040"/>
              </a:solidFill>
            </a:endParaRPr>
          </a:p>
          <a:p>
            <a:r>
              <a:rPr lang="en-GB" sz="1700">
                <a:solidFill>
                  <a:srgbClr val="404040"/>
                </a:solidFill>
              </a:rPr>
              <a:t>Recruitment is key to building a high-performing transformation team.</a:t>
            </a:r>
            <a:endParaRPr lang="en-GB" sz="1700">
              <a:solidFill>
                <a:srgbClr val="404040"/>
              </a:solidFill>
            </a:endParaRPr>
          </a:p>
          <a:p>
            <a:r>
              <a:rPr lang="en-GB" sz="1700">
                <a:solidFill>
                  <a:srgbClr val="404040"/>
                </a:solidFill>
              </a:rPr>
              <a:t>A structured process supports clear role definition and candidate alignment.</a:t>
            </a:r>
            <a:endParaRPr lang="en-GB" sz="1700">
              <a:solidFill>
                <a:srgbClr val="404040"/>
              </a:solidFill>
            </a:endParaRPr>
          </a:p>
          <a:p>
            <a:r>
              <a:rPr lang="en-GB" sz="1700">
                <a:solidFill>
                  <a:srgbClr val="404040"/>
                </a:solidFill>
              </a:rPr>
              <a:t>Interview types should match role complexity and goals.</a:t>
            </a:r>
            <a:endParaRPr lang="en-GB" sz="1700">
              <a:solidFill>
                <a:srgbClr val="404040"/>
              </a:solidFill>
            </a:endParaRPr>
          </a:p>
          <a:p>
            <a:r>
              <a:rPr lang="en-GB" sz="1700">
                <a:solidFill>
                  <a:srgbClr val="404040"/>
                </a:solidFill>
              </a:rPr>
              <a:t>Effective questions reveal skills, thinking, and suitability.</a:t>
            </a:r>
            <a:endParaRPr lang="en-GB" sz="1700">
              <a:solidFill>
                <a:srgbClr val="404040"/>
              </a:solidFill>
            </a:endParaRPr>
          </a:p>
          <a:p>
            <a:r>
              <a:rPr lang="en-GB" sz="1700">
                <a:solidFill>
                  <a:srgbClr val="404040"/>
                </a:solidFill>
              </a:rPr>
              <a:t>Combining interview formats ensures a thorough and flexible selection process.</a:t>
            </a:r>
            <a:endParaRPr lang="en-GB" sz="1700">
              <a:solidFill>
                <a:srgbClr val="404040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937260" y="1248156"/>
            <a:ext cx="726948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796671" y="1060704"/>
            <a:ext cx="7550658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3352" y="467418"/>
            <a:ext cx="5797296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GB"/>
              <a:t>References </a:t>
            </a:r>
            <a:endParaRPr lang="en-GB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1279546" y="2291262"/>
            <a:ext cx="6584634" cy="287925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0" rIns="91440" bIns="0" numCol="1" anchorCtr="0" compatLnSpc="1"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</a:pPr>
            <a:r>
              <a:rPr kumimoji="0" lang="en-US" altLang="en-US" sz="600" b="0" i="0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Abdalla Hamza, P., Jabbar Othman, B., Gardi, B., Sorguli, S., Mahmood Aziz, H., Ali Ahmed, S., Sabir, B.Y., Burhan Ismael, N., Ali, B.J. and Anwar, G. (2021). </a:t>
            </a:r>
            <a:r>
              <a:rPr kumimoji="0" lang="en-US" altLang="en-US" sz="600" b="0" i="1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Recruitment and Selection: the Relationship between Recruitment and Selection with Organizational Performance</a:t>
            </a:r>
            <a:r>
              <a:rPr kumimoji="0" lang="en-US" altLang="en-US" sz="600" b="0" i="0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papers.ssrn.com. Available at: https://papers.ssrn.com/sol3/papers.cfm?abstract_id=3851335.</a:t>
            </a:r>
            <a:endParaRPr kumimoji="0" lang="en-US" altLang="en-US" sz="600" b="0" i="0" u="none" strike="noStrike" cap="none" normalizeH="0" baseline="0">
              <a:ln>
                <a:noFill/>
              </a:ln>
              <a:solidFill>
                <a:srgbClr val="404040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</a:pPr>
            <a:r>
              <a:rPr kumimoji="0" lang="en-US" altLang="en-US" sz="600" b="0" i="0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Akif Lutfi Al-Khasawneh (2021). Employee Selection and Recruitment Contracts in the Digital Transformation Era. </a:t>
            </a:r>
            <a:r>
              <a:rPr kumimoji="0" lang="en-US" altLang="en-US" sz="600" b="0" i="1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Advances in business information systems and analytics book series</a:t>
            </a:r>
            <a:r>
              <a:rPr kumimoji="0" lang="en-US" altLang="en-US" sz="600" b="0" i="0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pp.109–126. doi:https://doi.org/10.4018/978-1-7998-4501-0.ch006.</a:t>
            </a:r>
            <a:endParaRPr kumimoji="0" lang="en-US" altLang="en-US" sz="600" b="0" i="0" u="none" strike="noStrike" cap="none" normalizeH="0" baseline="0">
              <a:ln>
                <a:noFill/>
              </a:ln>
              <a:solidFill>
                <a:srgbClr val="404040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</a:pPr>
            <a:r>
              <a:rPr kumimoji="0" lang="en-US" altLang="en-US" sz="600" b="0" i="0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Al-Alawi, A.I., Messaadia, M., Mehrotra, A., Sanosi, S.K., Elias, H. and Althawadi, A.H. (2023). Digital transformation adoption in human resources management during COVID-19. </a:t>
            </a:r>
            <a:r>
              <a:rPr kumimoji="0" lang="en-US" altLang="en-US" sz="600" b="0" i="1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Arab Gulf Journal of Scientific Research</a:t>
            </a:r>
            <a:r>
              <a:rPr kumimoji="0" lang="en-US" altLang="en-US" sz="600" b="0" i="0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41(4). doi:https://doi.org/10.1108/agjsr-05-2022-0069.</a:t>
            </a:r>
            <a:endParaRPr kumimoji="0" lang="en-US" altLang="en-US" sz="600" b="0" i="0" u="none" strike="noStrike" cap="none" normalizeH="0" baseline="0">
              <a:ln>
                <a:noFill/>
              </a:ln>
              <a:solidFill>
                <a:srgbClr val="404040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</a:pPr>
            <a:r>
              <a:rPr kumimoji="0" lang="en-US" altLang="en-US" sz="600" b="0" i="0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Barišić, A.F., Barišić, J.R. and Miloloža, I. (2021). Digital Transformation: Challenges for Human Resources Management. </a:t>
            </a:r>
            <a:r>
              <a:rPr kumimoji="0" lang="en-US" altLang="en-US" sz="600" b="0" i="1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ENTRENOVA - ENTerprise REsearch InNOVAtion</a:t>
            </a:r>
            <a:r>
              <a:rPr kumimoji="0" lang="en-US" altLang="en-US" sz="600" b="0" i="0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7(1), pp.365–375. doi:https://doi.org/10.54820/gtfn9743.</a:t>
            </a:r>
            <a:endParaRPr kumimoji="0" lang="en-US" altLang="en-US" sz="600" b="0" i="0" u="none" strike="noStrike" cap="none" normalizeH="0" baseline="0">
              <a:ln>
                <a:noFill/>
              </a:ln>
              <a:solidFill>
                <a:srgbClr val="404040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</a:pPr>
            <a:r>
              <a:rPr kumimoji="0" lang="en-US" altLang="en-US" sz="600" b="0" i="0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Correa, R.M. and Frate, F. (2021). DIGITAL TRANSFORMATION AT THE RECRUITMENT AND SELECTION PROCESS: A STUDY OF SEMANTIC ANALYSIS. </a:t>
            </a:r>
            <a:r>
              <a:rPr kumimoji="0" lang="en-US" altLang="en-US" sz="600" b="0" i="1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on Innovation and Sustainability RISUS</a:t>
            </a:r>
            <a:r>
              <a:rPr kumimoji="0" lang="en-US" altLang="en-US" sz="600" b="0" i="0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12(2), pp.67–74. doi:https://doi.org/10.23925/2179-3565.2021v12i2p67-74.</a:t>
            </a:r>
            <a:endParaRPr kumimoji="0" lang="en-US" altLang="en-US" sz="600" b="0" i="0" u="none" strike="noStrike" cap="none" normalizeH="0" baseline="0">
              <a:ln>
                <a:noFill/>
              </a:ln>
              <a:solidFill>
                <a:srgbClr val="404040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</a:pPr>
            <a:r>
              <a:rPr kumimoji="0" lang="en-US" altLang="en-US" sz="600" b="0" i="0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Demanuele, L. (2025). Recruitment and selection : an evidence based approach. </a:t>
            </a:r>
            <a:r>
              <a:rPr kumimoji="0" lang="en-US" altLang="en-US" sz="600" b="0" i="1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Um.edu.mt</a:t>
            </a:r>
            <a:r>
              <a:rPr kumimoji="0" lang="en-US" altLang="en-US" sz="600" b="0" i="0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doi:https://www.um.edu.mt/library/oar/handle/123456789/132894.</a:t>
            </a:r>
            <a:endParaRPr kumimoji="0" lang="en-US" altLang="en-US" sz="600" b="0" i="0" u="none" strike="noStrike" cap="none" normalizeH="0" baseline="0">
              <a:ln>
                <a:noFill/>
              </a:ln>
              <a:solidFill>
                <a:srgbClr val="404040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</a:pPr>
            <a:r>
              <a:rPr kumimoji="0" lang="en-US" altLang="en-US" sz="600" b="0" i="0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Gilch, P.M. and Sieweke, J. (2020). Recruiting Digital talent: the Strategic Role of Recruitment in Organisations’ Digital Transformation. </a:t>
            </a:r>
            <a:r>
              <a:rPr kumimoji="0" lang="en-US" altLang="en-US" sz="600" b="0" i="1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German Journal of Human Resource Management: Zeitschrift für Personalforschung</a:t>
            </a:r>
            <a:r>
              <a:rPr kumimoji="0" lang="en-US" altLang="en-US" sz="600" b="0" i="0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35(1), pp.53–82.</a:t>
            </a:r>
            <a:endParaRPr kumimoji="0" lang="en-US" altLang="en-US" sz="600" b="0" i="0" u="none" strike="noStrike" cap="none" normalizeH="0" baseline="0">
              <a:ln>
                <a:noFill/>
              </a:ln>
              <a:solidFill>
                <a:srgbClr val="404040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</a:pPr>
            <a:r>
              <a:rPr kumimoji="0" lang="en-US" altLang="en-US" sz="600" b="0" i="0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Md Hasan Zamil, Sheratun Noor Jyoti and Md. Zafor Ikbal (2023). STRATEGIC ROLE OF BUSINESS ANALYSTS IN DIGITAL TRANSFORMATION TOOLS, ROLES, AND ENTERPRISE OUTCOMES. [online] 02(02), pp.246–273. doi:https://doi.org/10.63125/rc45z918.</a:t>
            </a:r>
            <a:endParaRPr kumimoji="0" lang="en-US" altLang="en-US" sz="600" b="0" i="0" u="none" strike="noStrike" cap="none" normalizeH="0" baseline="0">
              <a:ln>
                <a:noFill/>
              </a:ln>
              <a:solidFill>
                <a:srgbClr val="404040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</a:pPr>
            <a:r>
              <a:rPr kumimoji="0" lang="en-US" altLang="en-US" sz="600" b="0" i="0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Reis, I.P., Passareiro, J., Sampaio, M.C., Santos, V., Martinho, F. and Marcão, R. (2024). Digital Transformation in Recrutment and Selection Processes Managing. </a:t>
            </a:r>
            <a:r>
              <a:rPr kumimoji="0" lang="en-US" altLang="en-US" sz="600" b="0" i="1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Advances in Finance, Accounting, and Economics</a:t>
            </a:r>
            <a:r>
              <a:rPr kumimoji="0" lang="en-US" altLang="en-US" sz="600" b="0" i="0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pp.111–132. doi:https://doi.org/10.4018/979-8-3693-6120-7.ch006.</a:t>
            </a:r>
            <a:endParaRPr kumimoji="0" lang="en-US" altLang="en-US" sz="600" b="0" i="0" u="none" strike="noStrike" cap="none" normalizeH="0" baseline="0">
              <a:ln>
                <a:noFill/>
              </a:ln>
              <a:solidFill>
                <a:srgbClr val="404040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</a:pPr>
            <a:r>
              <a:rPr kumimoji="0" lang="en-US" altLang="en-US" sz="600" b="0" i="0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Rojas Garcia, J.A., Cueva Mas, D., Infante Ramirez, S. and Arambarri, J. (2023). Methodology to improve profitability in a company textile industry through the improvement of the recruitment process and selection of human resources using Lean Six Sigma and Digital Transformation. </a:t>
            </a:r>
            <a:r>
              <a:rPr kumimoji="0" lang="en-US" altLang="en-US" sz="600" b="0" i="1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Proceedings of the 21th LACCEI International Multi-Conference for Engineering, Education and Technology (LACCEI 2023): ‘Leadership in Education and Innovation in Engineering in the Framework of Global Transformations: Integration and Alliances for Integral Development’</a:t>
            </a:r>
            <a:r>
              <a:rPr kumimoji="0" lang="en-US" altLang="en-US" sz="600" b="0" i="0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doi:https://doi.org/10.18687/laccei2023.1.1.487.</a:t>
            </a:r>
            <a:endParaRPr kumimoji="0" lang="en-US" altLang="en-US" sz="600" b="0" i="0" u="none" strike="noStrike" cap="none" normalizeH="0" baseline="0">
              <a:ln>
                <a:noFill/>
              </a:ln>
              <a:solidFill>
                <a:srgbClr val="404040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</a:pPr>
            <a:r>
              <a:rPr kumimoji="0" lang="en-US" altLang="en-US" sz="600" b="0" i="0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Rubina Yeasmin, Khandokar (2024). Recruitment and Selection Process. </a:t>
            </a:r>
            <a:r>
              <a:rPr kumimoji="0" lang="en-US" altLang="en-US" sz="600" b="0" i="1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Uiu.ac.bd</a:t>
            </a:r>
            <a:r>
              <a:rPr kumimoji="0" lang="en-US" altLang="en-US" sz="600" b="0" i="0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doi:http://dspace.uiu.ac.bd/handle/52243/3037.</a:t>
            </a:r>
            <a:endParaRPr kumimoji="0" lang="en-US" altLang="en-US" sz="600" b="0" i="0" u="none" strike="noStrike" cap="none" normalizeH="0" baseline="0">
              <a:ln>
                <a:noFill/>
              </a:ln>
              <a:solidFill>
                <a:srgbClr val="404040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</a:pPr>
            <a:r>
              <a:rPr kumimoji="0" lang="en-US" altLang="en-US" sz="600" b="0" i="0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Zhang, J. and Chen, Z. (2023). Exploring Human Resource Management Digital Transformation in the Digital Age. </a:t>
            </a:r>
            <a:r>
              <a:rPr kumimoji="0" lang="en-US" altLang="en-US" sz="600" b="0" i="1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the Knowledge Economy</a:t>
            </a:r>
            <a:r>
              <a:rPr kumimoji="0" lang="en-US" altLang="en-US" sz="600" b="0" i="0" u="none" strike="noStrike" cap="none" normalizeH="0" baseline="0">
                <a:ln>
                  <a:noFill/>
                </a:ln>
                <a:solidFill>
                  <a:srgbClr val="40404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15(1). Available at: https://link.springer.com/article/10.1007/s13132-023-01214-y.</a:t>
            </a:r>
            <a:endParaRPr kumimoji="0" lang="en-US" altLang="en-US" sz="600" b="0" i="0" u="none" strike="noStrike" cap="none" normalizeH="0" baseline="0">
              <a:ln>
                <a:noFill/>
              </a:ln>
              <a:solidFill>
                <a:srgbClr val="404040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0</TotalTime>
  <Words>7849</Words>
  <PresentationFormat>On-screen Show (4:3)</PresentationFormat>
  <Paragraphs>119</Paragraphs>
  <Slides>17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17</vt:i4>
      </vt:variant>
    </vt:vector>
  </HeadingPairs>
  <TitlesOfParts>
    <vt:vector size="26" baseType="lpstr">
      <vt:lpstr>Arial</vt:lpstr>
      <vt:lpstr>SimSun</vt:lpstr>
      <vt:lpstr>Wingdings</vt:lpstr>
      <vt:lpstr>Times New Roman</vt:lpstr>
      <vt:lpstr>Gill Sans MT</vt:lpstr>
      <vt:lpstr>Microsoft YaHei</vt:lpstr>
      <vt:lpstr>Arial Unicode MS</vt:lpstr>
      <vt:lpstr>Calibri</vt:lpstr>
      <vt:lpstr>Parcel</vt:lpstr>
      <vt:lpstr>Strategic Recruitment and Selection for Business Transformation Projects Module: Developing and Managing Individuals and Teams </vt:lpstr>
      <vt:lpstr>Table of Contents</vt:lpstr>
      <vt:lpstr>Introduction to the Company</vt:lpstr>
      <vt:lpstr>Strategic Role of Recruitment in Transformation</vt:lpstr>
      <vt:lpstr>Key Steps in the Recruitment Process</vt:lpstr>
      <vt:lpstr>Job Analysis</vt:lpstr>
      <vt:lpstr>Job Description – Example: Change Manager</vt:lpstr>
      <vt:lpstr>Person Specification</vt:lpstr>
      <vt:lpstr>Interview Type 1 – Structured Interview</vt:lpstr>
      <vt:lpstr>Interview Type 2 – Competency-Based Interview</vt:lpstr>
      <vt:lpstr>Interview Type 3 – Panel Interview</vt:lpstr>
      <vt:lpstr>Effective Questioning Techniques</vt:lpstr>
      <vt:lpstr>Face-to-Face Interview – Pros and Cons</vt:lpstr>
      <vt:lpstr>Online Interview – Pros and Cons</vt:lpstr>
      <vt:lpstr>Face-to-Face vs Online – Comparison</vt:lpstr>
      <vt:lpstr>Conclusion</vt:lpstr>
      <vt:lpstr>References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dcterms:created xsi:type="dcterms:W3CDTF">2013-01-27T09:14:00Z</dcterms:created>
  <dcterms:modified xsi:type="dcterms:W3CDTF">2025-11-10T19:28:06Z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defa4170-0d19-0005-0004-bc88714345d2_Enabled">
    <vt:lpwstr>true</vt:lpwstr>
  </property>
  <property fmtid="{D5CDD505-2E9C-101B-9397-08002B2CF9AE}" pid="3" name="MSIP_Label_defa4170-0d19-0005-0004-bc88714345d2_SetDate">
    <vt:lpwstr>2025-10-26T16:33:07Z</vt:lpwstr>
  </property>
  <property fmtid="{D5CDD505-2E9C-101B-9397-08002B2CF9AE}" pid="4" name="MSIP_Label_defa4170-0d19-0005-0004-bc88714345d2_Method">
    <vt:lpwstr>Standard</vt:lpwstr>
  </property>
  <property fmtid="{D5CDD505-2E9C-101B-9397-08002B2CF9AE}" pid="5" name="MSIP_Label_defa4170-0d19-0005-0004-bc88714345d2_Name">
    <vt:lpwstr>defa4170-0d19-0005-0004-bc88714345d2</vt:lpwstr>
  </property>
  <property fmtid="{D5CDD505-2E9C-101B-9397-08002B2CF9AE}" pid="6" name="MSIP_Label_defa4170-0d19-0005-0004-bc88714345d2_SiteId">
    <vt:lpwstr>63ab8b8c-4e35-4ef2-97dc-8a2e648d7e46</vt:lpwstr>
  </property>
  <property fmtid="{D5CDD505-2E9C-101B-9397-08002B2CF9AE}" pid="7" name="MSIP_Label_defa4170-0d19-0005-0004-bc88714345d2_ActionId">
    <vt:lpwstr>72b743ee-347f-4699-a72e-752316fcbd62</vt:lpwstr>
  </property>
  <property fmtid="{D5CDD505-2E9C-101B-9397-08002B2CF9AE}" pid="8" name="MSIP_Label_defa4170-0d19-0005-0004-bc88714345d2_ContentBits">
    <vt:lpwstr>0</vt:lpwstr>
  </property>
  <property fmtid="{D5CDD505-2E9C-101B-9397-08002B2CF9AE}" pid="9" name="MSIP_Label_defa4170-0d19-0005-0004-bc88714345d2_Tag">
    <vt:lpwstr>10, 3, 0, 1</vt:lpwstr>
  </property>
  <property fmtid="{D5CDD505-2E9C-101B-9397-08002B2CF9AE}" pid="10" name="ICV">
    <vt:lpwstr>DD77006D15E94DC1BE69DCD77526F7D5_12</vt:lpwstr>
  </property>
  <property fmtid="{D5CDD505-2E9C-101B-9397-08002B2CF9AE}" pid="11" name="KSOProductBuildVer">
    <vt:lpwstr>1033-12.2.0.23155</vt:lpwstr>
  </property>
</Properties>
</file>