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8" r:id="rId3"/>
    <p:sldId id="257" r:id="rId4"/>
    <p:sldId id="261" r:id="rId5"/>
    <p:sldId id="260" r:id="rId6"/>
    <p:sldId id="262"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1EA593-EBED-48D7-A532-E6ED27E8B147}" v="47" dt="2023-02-21T19:42:17.865"/>
    <p1510:client id="{70A2EBC4-F65E-4084-99F3-2A001DE1A09A}" v="380" dt="2023-02-21T20:15:39.110"/>
    <p1510:client id="{84FE2150-CFA0-A3C4-534C-2137EE41E7A0}" v="9" dt="2023-02-21T14:06:55.056"/>
    <p1510:client id="{A3741593-8923-BE8E-68FE-ACC748AA0043}" v="23" dt="2023-02-23T08:02:04.620"/>
    <p1510:client id="{E182953F-A470-4E36-956A-7520C79D81F9}" v="437" dt="2023-02-21T21:13:29.2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34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Gangata (2231215)" userId="S::2231215@student.uwtsd.ac.uk::ba4deead-3ec0-40d2-a7f0-94275698e35e" providerId="AD" clId="Web-{70A2EBC4-F65E-4084-99F3-2A001DE1A09A}"/>
    <pc:docChg chg="modSld">
      <pc:chgData name="Emma Gangata (2231215)" userId="S::2231215@student.uwtsd.ac.uk::ba4deead-3ec0-40d2-a7f0-94275698e35e" providerId="AD" clId="Web-{70A2EBC4-F65E-4084-99F3-2A001DE1A09A}" dt="2023-02-21T20:15:39.110" v="409" actId="20577"/>
      <pc:docMkLst>
        <pc:docMk/>
      </pc:docMkLst>
      <pc:sldChg chg="modSp">
        <pc:chgData name="Emma Gangata (2231215)" userId="S::2231215@student.uwtsd.ac.uk::ba4deead-3ec0-40d2-a7f0-94275698e35e" providerId="AD" clId="Web-{70A2EBC4-F65E-4084-99F3-2A001DE1A09A}" dt="2023-02-21T20:02:12.834" v="27" actId="20577"/>
        <pc:sldMkLst>
          <pc:docMk/>
          <pc:sldMk cId="2650637126" sldId="257"/>
        </pc:sldMkLst>
        <pc:graphicFrameChg chg="mod modGraphic">
          <ac:chgData name="Emma Gangata (2231215)" userId="S::2231215@student.uwtsd.ac.uk::ba4deead-3ec0-40d2-a7f0-94275698e35e" providerId="AD" clId="Web-{70A2EBC4-F65E-4084-99F3-2A001DE1A09A}" dt="2023-02-21T20:02:12.834" v="27" actId="20577"/>
          <ac:graphicFrameMkLst>
            <pc:docMk/>
            <pc:sldMk cId="2650637126" sldId="257"/>
            <ac:graphicFrameMk id="27" creationId="{4CE930A5-014C-0EFC-CA27-097EF5DC1F00}"/>
          </ac:graphicFrameMkLst>
        </pc:graphicFrameChg>
      </pc:sldChg>
      <pc:sldChg chg="modSp">
        <pc:chgData name="Emma Gangata (2231215)" userId="S::2231215@student.uwtsd.ac.uk::ba4deead-3ec0-40d2-a7f0-94275698e35e" providerId="AD" clId="Web-{70A2EBC4-F65E-4084-99F3-2A001DE1A09A}" dt="2023-02-21T20:03:06.322" v="35" actId="1076"/>
        <pc:sldMkLst>
          <pc:docMk/>
          <pc:sldMk cId="1007055491" sldId="258"/>
        </pc:sldMkLst>
        <pc:spChg chg="mod">
          <ac:chgData name="Emma Gangata (2231215)" userId="S::2231215@student.uwtsd.ac.uk::ba4deead-3ec0-40d2-a7f0-94275698e35e" providerId="AD" clId="Web-{70A2EBC4-F65E-4084-99F3-2A001DE1A09A}" dt="2023-02-21T20:03:06.322" v="35" actId="1076"/>
          <ac:spMkLst>
            <pc:docMk/>
            <pc:sldMk cId="1007055491" sldId="258"/>
            <ac:spMk id="3" creationId="{CAF0984C-9F68-913E-F508-1283FD25BC23}"/>
          </ac:spMkLst>
        </pc:spChg>
      </pc:sldChg>
      <pc:sldChg chg="modSp">
        <pc:chgData name="Emma Gangata (2231215)" userId="S::2231215@student.uwtsd.ac.uk::ba4deead-3ec0-40d2-a7f0-94275698e35e" providerId="AD" clId="Web-{70A2EBC4-F65E-4084-99F3-2A001DE1A09A}" dt="2023-02-21T20:07:48.326" v="86" actId="20577"/>
        <pc:sldMkLst>
          <pc:docMk/>
          <pc:sldMk cId="33156189" sldId="261"/>
        </pc:sldMkLst>
        <pc:spChg chg="mod">
          <ac:chgData name="Emma Gangata (2231215)" userId="S::2231215@student.uwtsd.ac.uk::ba4deead-3ec0-40d2-a7f0-94275698e35e" providerId="AD" clId="Web-{70A2EBC4-F65E-4084-99F3-2A001DE1A09A}" dt="2023-02-21T20:07:48.326" v="86" actId="20577"/>
          <ac:spMkLst>
            <pc:docMk/>
            <pc:sldMk cId="33156189" sldId="261"/>
            <ac:spMk id="3" creationId="{829C26B9-0F18-F8CC-B82D-94C373E96A20}"/>
          </ac:spMkLst>
        </pc:spChg>
      </pc:sldChg>
      <pc:sldChg chg="modSp">
        <pc:chgData name="Emma Gangata (2231215)" userId="S::2231215@student.uwtsd.ac.uk::ba4deead-3ec0-40d2-a7f0-94275698e35e" providerId="AD" clId="Web-{70A2EBC4-F65E-4084-99F3-2A001DE1A09A}" dt="2023-02-21T20:15:39.110" v="409" actId="20577"/>
        <pc:sldMkLst>
          <pc:docMk/>
          <pc:sldMk cId="3250406699" sldId="262"/>
        </pc:sldMkLst>
        <pc:spChg chg="mod">
          <ac:chgData name="Emma Gangata (2231215)" userId="S::2231215@student.uwtsd.ac.uk::ba4deead-3ec0-40d2-a7f0-94275698e35e" providerId="AD" clId="Web-{70A2EBC4-F65E-4084-99F3-2A001DE1A09A}" dt="2023-02-21T20:15:39.110" v="409" actId="20577"/>
          <ac:spMkLst>
            <pc:docMk/>
            <pc:sldMk cId="3250406699" sldId="262"/>
            <ac:spMk id="3" creationId="{B099729D-0C02-CFDD-BB9B-0FF4C42F1B5C}"/>
          </ac:spMkLst>
        </pc:spChg>
      </pc:sldChg>
    </pc:docChg>
  </pc:docChgLst>
  <pc:docChgLst>
    <pc:chgData name="Haila Chikwanha (2225289)" userId="S::2225289@student.uwtsd.ac.uk::ad666605-36e2-46be-8c1b-09ced00108ca" providerId="AD" clId="Web-{B62C845D-7BF9-0075-48D8-DF174265C5BE}"/>
    <pc:docChg chg="addSld delSld modSld">
      <pc:chgData name="Haila Chikwanha (2225289)" userId="S::2225289@student.uwtsd.ac.uk::ad666605-36e2-46be-8c1b-09ced00108ca" providerId="AD" clId="Web-{B62C845D-7BF9-0075-48D8-DF174265C5BE}" dt="2023-02-17T17:07:26.269" v="638" actId="20577"/>
      <pc:docMkLst>
        <pc:docMk/>
      </pc:docMkLst>
      <pc:sldChg chg="addSp delSp modSp">
        <pc:chgData name="Haila Chikwanha (2225289)" userId="S::2225289@student.uwtsd.ac.uk::ad666605-36e2-46be-8c1b-09ced00108ca" providerId="AD" clId="Web-{B62C845D-7BF9-0075-48D8-DF174265C5BE}" dt="2023-02-17T17:07:26.269" v="638" actId="20577"/>
        <pc:sldMkLst>
          <pc:docMk/>
          <pc:sldMk cId="33156189" sldId="261"/>
        </pc:sldMkLst>
        <pc:spChg chg="mod">
          <ac:chgData name="Haila Chikwanha (2225289)" userId="S::2225289@student.uwtsd.ac.uk::ad666605-36e2-46be-8c1b-09ced00108ca" providerId="AD" clId="Web-{B62C845D-7BF9-0075-48D8-DF174265C5BE}" dt="2023-02-17T17:07:26.269" v="638" actId="20577"/>
          <ac:spMkLst>
            <pc:docMk/>
            <pc:sldMk cId="33156189" sldId="261"/>
            <ac:spMk id="3" creationId="{829C26B9-0F18-F8CC-B82D-94C373E96A20}"/>
          </ac:spMkLst>
        </pc:spChg>
        <pc:spChg chg="add del mod">
          <ac:chgData name="Haila Chikwanha (2225289)" userId="S::2225289@student.uwtsd.ac.uk::ad666605-36e2-46be-8c1b-09ced00108ca" providerId="AD" clId="Web-{B62C845D-7BF9-0075-48D8-DF174265C5BE}" dt="2023-02-17T16:52:56.583" v="254"/>
          <ac:spMkLst>
            <pc:docMk/>
            <pc:sldMk cId="33156189" sldId="261"/>
            <ac:spMk id="4" creationId="{794BCD09-8994-03AC-82E5-A177A547963C}"/>
          </ac:spMkLst>
        </pc:spChg>
      </pc:sldChg>
      <pc:sldChg chg="new del">
        <pc:chgData name="Haila Chikwanha (2225289)" userId="S::2225289@student.uwtsd.ac.uk::ad666605-36e2-46be-8c1b-09ced00108ca" providerId="AD" clId="Web-{B62C845D-7BF9-0075-48D8-DF174265C5BE}" dt="2023-02-17T16:58:35.141" v="291"/>
        <pc:sldMkLst>
          <pc:docMk/>
          <pc:sldMk cId="1400377004" sldId="262"/>
        </pc:sldMkLst>
      </pc:sldChg>
    </pc:docChg>
  </pc:docChgLst>
  <pc:docChgLst>
    <pc:chgData name="Haila Chikwanha (2225289)" userId="S::2225289@student.uwtsd.ac.uk::ad666605-36e2-46be-8c1b-09ced00108ca" providerId="AD" clId="Web-{84FE2150-CFA0-A3C4-534C-2137EE41E7A0}"/>
    <pc:docChg chg="addSld modSld sldOrd">
      <pc:chgData name="Haila Chikwanha (2225289)" userId="S::2225289@student.uwtsd.ac.uk::ad666605-36e2-46be-8c1b-09ced00108ca" providerId="AD" clId="Web-{84FE2150-CFA0-A3C4-534C-2137EE41E7A0}" dt="2023-02-21T14:06:55.056" v="8" actId="20577"/>
      <pc:docMkLst>
        <pc:docMk/>
      </pc:docMkLst>
      <pc:sldChg chg="modSp new ord">
        <pc:chgData name="Haila Chikwanha (2225289)" userId="S::2225289@student.uwtsd.ac.uk::ad666605-36e2-46be-8c1b-09ced00108ca" providerId="AD" clId="Web-{84FE2150-CFA0-A3C4-534C-2137EE41E7A0}" dt="2023-02-21T14:06:55.056" v="8" actId="20577"/>
        <pc:sldMkLst>
          <pc:docMk/>
          <pc:sldMk cId="3250406699" sldId="262"/>
        </pc:sldMkLst>
        <pc:spChg chg="mod">
          <ac:chgData name="Haila Chikwanha (2225289)" userId="S::2225289@student.uwtsd.ac.uk::ad666605-36e2-46be-8c1b-09ced00108ca" providerId="AD" clId="Web-{84FE2150-CFA0-A3C4-534C-2137EE41E7A0}" dt="2023-02-21T14:06:55.056" v="8" actId="20577"/>
          <ac:spMkLst>
            <pc:docMk/>
            <pc:sldMk cId="3250406699" sldId="262"/>
            <ac:spMk id="2" creationId="{3FB64BAE-CD36-F198-0B26-EB0564E78880}"/>
          </ac:spMkLst>
        </pc:spChg>
      </pc:sldChg>
    </pc:docChg>
  </pc:docChgLst>
  <pc:docChgLst>
    <pc:chgData name="Briah Anthony-Mundee (2219523)" userId="647a8278-7b81-4bfe-9173-b9b6515839b0" providerId="ADAL" clId="{401EA593-EBED-48D7-A532-E6ED27E8B147}"/>
    <pc:docChg chg="undo custSel modSld">
      <pc:chgData name="Briah Anthony-Mundee (2219523)" userId="647a8278-7b81-4bfe-9173-b9b6515839b0" providerId="ADAL" clId="{401EA593-EBED-48D7-A532-E6ED27E8B147}" dt="2023-02-21T19:42:17.865" v="46" actId="26606"/>
      <pc:docMkLst>
        <pc:docMk/>
      </pc:docMkLst>
      <pc:sldChg chg="addSp delSp modSp mod setBg">
        <pc:chgData name="Briah Anthony-Mundee (2219523)" userId="647a8278-7b81-4bfe-9173-b9b6515839b0" providerId="ADAL" clId="{401EA593-EBED-48D7-A532-E6ED27E8B147}" dt="2023-02-21T19:40:16.793" v="42" actId="26606"/>
        <pc:sldMkLst>
          <pc:docMk/>
          <pc:sldMk cId="109857222" sldId="256"/>
        </pc:sldMkLst>
        <pc:spChg chg="mod">
          <ac:chgData name="Briah Anthony-Mundee (2219523)" userId="647a8278-7b81-4bfe-9173-b9b6515839b0" providerId="ADAL" clId="{401EA593-EBED-48D7-A532-E6ED27E8B147}" dt="2023-02-21T19:40:16.793" v="42" actId="26606"/>
          <ac:spMkLst>
            <pc:docMk/>
            <pc:sldMk cId="109857222" sldId="256"/>
            <ac:spMk id="2" creationId="{00000000-0000-0000-0000-000000000000}"/>
          </ac:spMkLst>
        </pc:spChg>
        <pc:spChg chg="mod">
          <ac:chgData name="Briah Anthony-Mundee (2219523)" userId="647a8278-7b81-4bfe-9173-b9b6515839b0" providerId="ADAL" clId="{401EA593-EBED-48D7-A532-E6ED27E8B147}" dt="2023-02-21T19:40:16.793" v="42" actId="26606"/>
          <ac:spMkLst>
            <pc:docMk/>
            <pc:sldMk cId="109857222" sldId="256"/>
            <ac:spMk id="3" creationId="{00000000-0000-0000-0000-000000000000}"/>
          </ac:spMkLst>
        </pc:spChg>
        <pc:spChg chg="add del">
          <ac:chgData name="Briah Anthony-Mundee (2219523)" userId="647a8278-7b81-4bfe-9173-b9b6515839b0" providerId="ADAL" clId="{401EA593-EBED-48D7-A532-E6ED27E8B147}" dt="2023-02-21T19:40:07.557" v="39" actId="26606"/>
          <ac:spMkLst>
            <pc:docMk/>
            <pc:sldMk cId="109857222" sldId="256"/>
            <ac:spMk id="8" creationId="{68C84B8E-16E8-4E54-B4AC-84CE51595508}"/>
          </ac:spMkLst>
        </pc:spChg>
        <pc:spChg chg="add">
          <ac:chgData name="Briah Anthony-Mundee (2219523)" userId="647a8278-7b81-4bfe-9173-b9b6515839b0" providerId="ADAL" clId="{401EA593-EBED-48D7-A532-E6ED27E8B147}" dt="2023-02-21T19:40:16.793" v="42" actId="26606"/>
          <ac:spMkLst>
            <pc:docMk/>
            <pc:sldMk cId="109857222" sldId="256"/>
            <ac:spMk id="9" creationId="{5C28659E-412C-4600-B45E-BAE370BC24B9}"/>
          </ac:spMkLst>
        </pc:spChg>
        <pc:spChg chg="add del">
          <ac:chgData name="Briah Anthony-Mundee (2219523)" userId="647a8278-7b81-4bfe-9173-b9b6515839b0" providerId="ADAL" clId="{401EA593-EBED-48D7-A532-E6ED27E8B147}" dt="2023-02-21T19:40:07.557" v="39" actId="26606"/>
          <ac:spMkLst>
            <pc:docMk/>
            <pc:sldMk cId="109857222" sldId="256"/>
            <ac:spMk id="10" creationId="{ECE9EEEA-5DB7-4DC7-AF9F-74D1C19B7E2E}"/>
          </ac:spMkLst>
        </pc:spChg>
        <pc:spChg chg="add">
          <ac:chgData name="Briah Anthony-Mundee (2219523)" userId="647a8278-7b81-4bfe-9173-b9b6515839b0" providerId="ADAL" clId="{401EA593-EBED-48D7-A532-E6ED27E8B147}" dt="2023-02-21T19:40:16.793" v="42" actId="26606"/>
          <ac:spMkLst>
            <pc:docMk/>
            <pc:sldMk cId="109857222" sldId="256"/>
            <ac:spMk id="11" creationId="{AE95896B-6905-4618-A7DF-DED8A61FBC83}"/>
          </ac:spMkLst>
        </pc:spChg>
        <pc:spChg chg="add del">
          <ac:chgData name="Briah Anthony-Mundee (2219523)" userId="647a8278-7b81-4bfe-9173-b9b6515839b0" providerId="ADAL" clId="{401EA593-EBED-48D7-A532-E6ED27E8B147}" dt="2023-02-21T19:40:07.557" v="39" actId="26606"/>
          <ac:spMkLst>
            <pc:docMk/>
            <pc:sldMk cId="109857222" sldId="256"/>
            <ac:spMk id="12" creationId="{DF199147-B958-49C0-9BE2-65BDD892F2BB}"/>
          </ac:spMkLst>
        </pc:spChg>
        <pc:spChg chg="add del">
          <ac:chgData name="Briah Anthony-Mundee (2219523)" userId="647a8278-7b81-4bfe-9173-b9b6515839b0" providerId="ADAL" clId="{401EA593-EBED-48D7-A532-E6ED27E8B147}" dt="2023-02-21T19:40:07.557" v="39" actId="26606"/>
          <ac:spMkLst>
            <pc:docMk/>
            <pc:sldMk cId="109857222" sldId="256"/>
            <ac:spMk id="14" creationId="{EF70505D-EC2C-4D1A-86DE-2583778074ED}"/>
          </ac:spMkLst>
        </pc:spChg>
        <pc:spChg chg="add del">
          <ac:chgData name="Briah Anthony-Mundee (2219523)" userId="647a8278-7b81-4bfe-9173-b9b6515839b0" providerId="ADAL" clId="{401EA593-EBED-48D7-A532-E6ED27E8B147}" dt="2023-02-21T19:40:16.761" v="41" actId="26606"/>
          <ac:spMkLst>
            <pc:docMk/>
            <pc:sldMk cId="109857222" sldId="256"/>
            <ac:spMk id="20" creationId="{C3D25154-9EF7-4C33-9AAC-7B3BE089FE0A}"/>
          </ac:spMkLst>
        </pc:spChg>
        <pc:spChg chg="add del">
          <ac:chgData name="Briah Anthony-Mundee (2219523)" userId="647a8278-7b81-4bfe-9173-b9b6515839b0" providerId="ADAL" clId="{401EA593-EBED-48D7-A532-E6ED27E8B147}" dt="2023-02-21T19:40:16.761" v="41" actId="26606"/>
          <ac:spMkLst>
            <pc:docMk/>
            <pc:sldMk cId="109857222" sldId="256"/>
            <ac:spMk id="21" creationId="{1604E8C0-C927-4C06-A96A-BF3323BA76D2}"/>
          </ac:spMkLst>
        </pc:spChg>
        <pc:spChg chg="add">
          <ac:chgData name="Briah Anthony-Mundee (2219523)" userId="647a8278-7b81-4bfe-9173-b9b6515839b0" providerId="ADAL" clId="{401EA593-EBED-48D7-A532-E6ED27E8B147}" dt="2023-02-21T19:40:16.793" v="42" actId="26606"/>
          <ac:spMkLst>
            <pc:docMk/>
            <pc:sldMk cId="109857222" sldId="256"/>
            <ac:spMk id="25" creationId="{7748BD8C-4984-4138-94CA-2DC5F39DC379}"/>
          </ac:spMkLst>
        </pc:spChg>
        <pc:grpChg chg="add del">
          <ac:chgData name="Briah Anthony-Mundee (2219523)" userId="647a8278-7b81-4bfe-9173-b9b6515839b0" providerId="ADAL" clId="{401EA593-EBED-48D7-A532-E6ED27E8B147}" dt="2023-02-21T19:40:07.557" v="39" actId="26606"/>
          <ac:grpSpMkLst>
            <pc:docMk/>
            <pc:sldMk cId="109857222" sldId="256"/>
            <ac:grpSpMk id="16" creationId="{2DF20BDF-18D7-4E94-9BA1-9CEB40470CB6}"/>
          </ac:grpSpMkLst>
        </pc:grpChg>
        <pc:grpChg chg="add del">
          <ac:chgData name="Briah Anthony-Mundee (2219523)" userId="647a8278-7b81-4bfe-9173-b9b6515839b0" providerId="ADAL" clId="{401EA593-EBED-48D7-A532-E6ED27E8B147}" dt="2023-02-21T19:40:16.761" v="41" actId="26606"/>
          <ac:grpSpMkLst>
            <pc:docMk/>
            <pc:sldMk cId="109857222" sldId="256"/>
            <ac:grpSpMk id="22" creationId="{9DCECFD5-4C30-4892-9FF0-540E17955A55}"/>
          </ac:grpSpMkLst>
        </pc:grpChg>
        <pc:picChg chg="add">
          <ac:chgData name="Briah Anthony-Mundee (2219523)" userId="647a8278-7b81-4bfe-9173-b9b6515839b0" providerId="ADAL" clId="{401EA593-EBED-48D7-A532-E6ED27E8B147}" dt="2023-02-21T19:40:16.793" v="42" actId="26606"/>
          <ac:picMkLst>
            <pc:docMk/>
            <pc:sldMk cId="109857222" sldId="256"/>
            <ac:picMk id="5" creationId="{00097680-3A90-D744-18AF-C0A5F0855D40}"/>
          </ac:picMkLst>
        </pc:picChg>
      </pc:sldChg>
      <pc:sldChg chg="addSp delSp modSp mod setClrOvrMap">
        <pc:chgData name="Briah Anthony-Mundee (2219523)" userId="647a8278-7b81-4bfe-9173-b9b6515839b0" providerId="ADAL" clId="{401EA593-EBED-48D7-A532-E6ED27E8B147}" dt="2023-02-21T19:40:31.698" v="45" actId="26606"/>
        <pc:sldMkLst>
          <pc:docMk/>
          <pc:sldMk cId="2650637126" sldId="257"/>
        </pc:sldMkLst>
        <pc:spChg chg="mod">
          <ac:chgData name="Briah Anthony-Mundee (2219523)" userId="647a8278-7b81-4bfe-9173-b9b6515839b0" providerId="ADAL" clId="{401EA593-EBED-48D7-A532-E6ED27E8B147}" dt="2023-02-21T19:40:31.698" v="45" actId="26606"/>
          <ac:spMkLst>
            <pc:docMk/>
            <pc:sldMk cId="2650637126" sldId="257"/>
            <ac:spMk id="2" creationId="{28751D57-B38D-400C-329E-5DDBB857306C}"/>
          </ac:spMkLst>
        </pc:spChg>
        <pc:spChg chg="add del mod">
          <ac:chgData name="Briah Anthony-Mundee (2219523)" userId="647a8278-7b81-4bfe-9173-b9b6515839b0" providerId="ADAL" clId="{401EA593-EBED-48D7-A532-E6ED27E8B147}" dt="2023-02-21T19:40:31.698" v="45" actId="26606"/>
          <ac:spMkLst>
            <pc:docMk/>
            <pc:sldMk cId="2650637126" sldId="257"/>
            <ac:spMk id="3" creationId="{6F178DA6-21C4-6BF2-2096-825CC9D2BC34}"/>
          </ac:spMkLst>
        </pc:spChg>
        <pc:spChg chg="del">
          <ac:chgData name="Briah Anthony-Mundee (2219523)" userId="647a8278-7b81-4bfe-9173-b9b6515839b0" providerId="ADAL" clId="{401EA593-EBED-48D7-A532-E6ED27E8B147}" dt="2023-02-21T19:37:34.714" v="27" actId="26606"/>
          <ac:spMkLst>
            <pc:docMk/>
            <pc:sldMk cId="2650637126" sldId="257"/>
            <ac:spMk id="8" creationId="{A486648D-901F-431C-8FFE-6455ADDACFB4}"/>
          </ac:spMkLst>
        </pc:spChg>
        <pc:spChg chg="del">
          <ac:chgData name="Briah Anthony-Mundee (2219523)" userId="647a8278-7b81-4bfe-9173-b9b6515839b0" providerId="ADAL" clId="{401EA593-EBED-48D7-A532-E6ED27E8B147}" dt="2023-02-21T19:37:34.714" v="27" actId="26606"/>
          <ac:spMkLst>
            <pc:docMk/>
            <pc:sldMk cId="2650637126" sldId="257"/>
            <ac:spMk id="10" creationId="{328E7ECE-D1D9-4A45-83E3-B3AAC21AF50D}"/>
          </ac:spMkLst>
        </pc:spChg>
        <pc:spChg chg="del">
          <ac:chgData name="Briah Anthony-Mundee (2219523)" userId="647a8278-7b81-4bfe-9173-b9b6515839b0" providerId="ADAL" clId="{401EA593-EBED-48D7-A532-E6ED27E8B147}" dt="2023-02-21T19:37:34.714" v="27" actId="26606"/>
          <ac:spMkLst>
            <pc:docMk/>
            <pc:sldMk cId="2650637126" sldId="257"/>
            <ac:spMk id="12" creationId="{F2299C5D-8E7A-4F30-B5A0-E61C1AF51DD8}"/>
          </ac:spMkLst>
        </pc:spChg>
        <pc:spChg chg="add del">
          <ac:chgData name="Briah Anthony-Mundee (2219523)" userId="647a8278-7b81-4bfe-9173-b9b6515839b0" providerId="ADAL" clId="{401EA593-EBED-48D7-A532-E6ED27E8B147}" dt="2023-02-21T19:40:31.698" v="45" actId="26606"/>
          <ac:spMkLst>
            <pc:docMk/>
            <pc:sldMk cId="2650637126" sldId="257"/>
            <ac:spMk id="17" creationId="{3C06EAFD-0C69-4B3B-BEA7-E7E11DDF9C43}"/>
          </ac:spMkLst>
        </pc:spChg>
        <pc:spChg chg="add del">
          <ac:chgData name="Briah Anthony-Mundee (2219523)" userId="647a8278-7b81-4bfe-9173-b9b6515839b0" providerId="ADAL" clId="{401EA593-EBED-48D7-A532-E6ED27E8B147}" dt="2023-02-21T19:40:31.698" v="45" actId="26606"/>
          <ac:spMkLst>
            <pc:docMk/>
            <pc:sldMk cId="2650637126" sldId="257"/>
            <ac:spMk id="19" creationId="{A4066C89-42FB-4624-9AFE-3A31B36491B5}"/>
          </ac:spMkLst>
        </pc:spChg>
        <pc:spChg chg="add del">
          <ac:chgData name="Briah Anthony-Mundee (2219523)" userId="647a8278-7b81-4bfe-9173-b9b6515839b0" providerId="ADAL" clId="{401EA593-EBED-48D7-A532-E6ED27E8B147}" dt="2023-02-21T19:40:31.698" v="45" actId="26606"/>
          <ac:spMkLst>
            <pc:docMk/>
            <pc:sldMk cId="2650637126" sldId="257"/>
            <ac:spMk id="21" creationId="{BA218FBC-B2D6-48CA-9289-C4110162EDAD}"/>
          </ac:spMkLst>
        </pc:spChg>
        <pc:spChg chg="add del">
          <ac:chgData name="Briah Anthony-Mundee (2219523)" userId="647a8278-7b81-4bfe-9173-b9b6515839b0" providerId="ADAL" clId="{401EA593-EBED-48D7-A532-E6ED27E8B147}" dt="2023-02-21T19:40:31.698" v="45" actId="26606"/>
          <ac:spMkLst>
            <pc:docMk/>
            <pc:sldMk cId="2650637126" sldId="257"/>
            <ac:spMk id="23" creationId="{2DED9084-49DA-4911-ACB7-5F9E4DEFA039}"/>
          </ac:spMkLst>
        </pc:spChg>
        <pc:spChg chg="add">
          <ac:chgData name="Briah Anthony-Mundee (2219523)" userId="647a8278-7b81-4bfe-9173-b9b6515839b0" providerId="ADAL" clId="{401EA593-EBED-48D7-A532-E6ED27E8B147}" dt="2023-02-21T19:40:31.698" v="45" actId="26606"/>
          <ac:spMkLst>
            <pc:docMk/>
            <pc:sldMk cId="2650637126" sldId="257"/>
            <ac:spMk id="29" creationId="{BCFFB95F-D901-4937-8084-8A7BAA84FAFB}"/>
          </ac:spMkLst>
        </pc:spChg>
        <pc:grpChg chg="add">
          <ac:chgData name="Briah Anthony-Mundee (2219523)" userId="647a8278-7b81-4bfe-9173-b9b6515839b0" providerId="ADAL" clId="{401EA593-EBED-48D7-A532-E6ED27E8B147}" dt="2023-02-21T19:40:31.698" v="45" actId="26606"/>
          <ac:grpSpMkLst>
            <pc:docMk/>
            <pc:sldMk cId="2650637126" sldId="257"/>
            <ac:grpSpMk id="31" creationId="{60F473BD-3FD3-4548-A8F5-11D3C9CB88BC}"/>
          </ac:grpSpMkLst>
        </pc:grpChg>
        <pc:graphicFrameChg chg="add del">
          <ac:chgData name="Briah Anthony-Mundee (2219523)" userId="647a8278-7b81-4bfe-9173-b9b6515839b0" providerId="ADAL" clId="{401EA593-EBED-48D7-A532-E6ED27E8B147}" dt="2023-02-21T19:40:31.619" v="44" actId="26606"/>
          <ac:graphicFrameMkLst>
            <pc:docMk/>
            <pc:sldMk cId="2650637126" sldId="257"/>
            <ac:graphicFrameMk id="25" creationId="{BBA38869-069F-4914-7C2E-E12CDF3DB4E9}"/>
          </ac:graphicFrameMkLst>
        </pc:graphicFrameChg>
        <pc:graphicFrameChg chg="add">
          <ac:chgData name="Briah Anthony-Mundee (2219523)" userId="647a8278-7b81-4bfe-9173-b9b6515839b0" providerId="ADAL" clId="{401EA593-EBED-48D7-A532-E6ED27E8B147}" dt="2023-02-21T19:40:31.698" v="45" actId="26606"/>
          <ac:graphicFrameMkLst>
            <pc:docMk/>
            <pc:sldMk cId="2650637126" sldId="257"/>
            <ac:graphicFrameMk id="27" creationId="{4CE930A5-014C-0EFC-CA27-097EF5DC1F00}"/>
          </ac:graphicFrameMkLst>
        </pc:graphicFrameChg>
      </pc:sldChg>
      <pc:sldChg chg="addSp modSp mod setBg">
        <pc:chgData name="Briah Anthony-Mundee (2219523)" userId="647a8278-7b81-4bfe-9173-b9b6515839b0" providerId="ADAL" clId="{401EA593-EBED-48D7-A532-E6ED27E8B147}" dt="2023-02-21T19:35:28.980" v="14" actId="2711"/>
        <pc:sldMkLst>
          <pc:docMk/>
          <pc:sldMk cId="1007055491" sldId="258"/>
        </pc:sldMkLst>
        <pc:spChg chg="mod">
          <ac:chgData name="Briah Anthony-Mundee (2219523)" userId="647a8278-7b81-4bfe-9173-b9b6515839b0" providerId="ADAL" clId="{401EA593-EBED-48D7-A532-E6ED27E8B147}" dt="2023-02-21T19:34:42.640" v="7" actId="26606"/>
          <ac:spMkLst>
            <pc:docMk/>
            <pc:sldMk cId="1007055491" sldId="258"/>
            <ac:spMk id="2" creationId="{B19FBC12-93FC-91EA-8B53-843D7704979A}"/>
          </ac:spMkLst>
        </pc:spChg>
        <pc:spChg chg="mod">
          <ac:chgData name="Briah Anthony-Mundee (2219523)" userId="647a8278-7b81-4bfe-9173-b9b6515839b0" providerId="ADAL" clId="{401EA593-EBED-48D7-A532-E6ED27E8B147}" dt="2023-02-21T19:35:28.980" v="14" actId="2711"/>
          <ac:spMkLst>
            <pc:docMk/>
            <pc:sldMk cId="1007055491" sldId="258"/>
            <ac:spMk id="3" creationId="{CAF0984C-9F68-913E-F508-1283FD25BC23}"/>
          </ac:spMkLst>
        </pc:spChg>
        <pc:spChg chg="add">
          <ac:chgData name="Briah Anthony-Mundee (2219523)" userId="647a8278-7b81-4bfe-9173-b9b6515839b0" providerId="ADAL" clId="{401EA593-EBED-48D7-A532-E6ED27E8B147}" dt="2023-02-21T19:34:42.640" v="7" actId="26606"/>
          <ac:spMkLst>
            <pc:docMk/>
            <pc:sldMk cId="1007055491" sldId="258"/>
            <ac:spMk id="10" creationId="{B16070FD-9EB8-4AC8-A8E2-267228385B79}"/>
          </ac:spMkLst>
        </pc:spChg>
        <pc:picChg chg="add mod">
          <ac:chgData name="Briah Anthony-Mundee (2219523)" userId="647a8278-7b81-4bfe-9173-b9b6515839b0" providerId="ADAL" clId="{401EA593-EBED-48D7-A532-E6ED27E8B147}" dt="2023-02-21T19:34:42.640" v="7" actId="26606"/>
          <ac:picMkLst>
            <pc:docMk/>
            <pc:sldMk cId="1007055491" sldId="258"/>
            <ac:picMk id="5" creationId="{C94890DE-FF70-463E-A4B1-F55E703CCD02}"/>
          </ac:picMkLst>
        </pc:picChg>
      </pc:sldChg>
      <pc:sldChg chg="addSp delSp modSp mod setBg">
        <pc:chgData name="Briah Anthony-Mundee (2219523)" userId="647a8278-7b81-4bfe-9173-b9b6515839b0" providerId="ADAL" clId="{401EA593-EBED-48D7-A532-E6ED27E8B147}" dt="2023-02-21T19:38:29.929" v="32" actId="26606"/>
        <pc:sldMkLst>
          <pc:docMk/>
          <pc:sldMk cId="2956362977" sldId="260"/>
        </pc:sldMkLst>
        <pc:spChg chg="mod">
          <ac:chgData name="Briah Anthony-Mundee (2219523)" userId="647a8278-7b81-4bfe-9173-b9b6515839b0" providerId="ADAL" clId="{401EA593-EBED-48D7-A532-E6ED27E8B147}" dt="2023-02-21T19:38:29.850" v="31" actId="26606"/>
          <ac:spMkLst>
            <pc:docMk/>
            <pc:sldMk cId="2956362977" sldId="260"/>
            <ac:spMk id="2" creationId="{6588F77F-4505-97F3-7E78-7DF50E2F4629}"/>
          </ac:spMkLst>
        </pc:spChg>
        <pc:spChg chg="add del">
          <ac:chgData name="Briah Anthony-Mundee (2219523)" userId="647a8278-7b81-4bfe-9173-b9b6515839b0" providerId="ADAL" clId="{401EA593-EBED-48D7-A532-E6ED27E8B147}" dt="2023-02-21T19:38:29.929" v="32" actId="26606"/>
          <ac:spMkLst>
            <pc:docMk/>
            <pc:sldMk cId="2956362977" sldId="260"/>
            <ac:spMk id="3" creationId="{A4C57D0B-8832-AB19-232C-35E724B7EAD4}"/>
          </ac:spMkLst>
        </pc:spChg>
        <pc:spChg chg="add del">
          <ac:chgData name="Briah Anthony-Mundee (2219523)" userId="647a8278-7b81-4bfe-9173-b9b6515839b0" providerId="ADAL" clId="{401EA593-EBED-48D7-A532-E6ED27E8B147}" dt="2023-02-21T19:38:29.850" v="31" actId="26606"/>
          <ac:spMkLst>
            <pc:docMk/>
            <pc:sldMk cId="2956362977" sldId="260"/>
            <ac:spMk id="8" creationId="{3C06EAFD-0C69-4B3B-BEA7-E7E11DDF9C43}"/>
          </ac:spMkLst>
        </pc:spChg>
        <pc:spChg chg="add del">
          <ac:chgData name="Briah Anthony-Mundee (2219523)" userId="647a8278-7b81-4bfe-9173-b9b6515839b0" providerId="ADAL" clId="{401EA593-EBED-48D7-A532-E6ED27E8B147}" dt="2023-02-21T19:38:13.343" v="29" actId="26606"/>
          <ac:spMkLst>
            <pc:docMk/>
            <pc:sldMk cId="2956362977" sldId="260"/>
            <ac:spMk id="9" creationId="{BCFFB95F-D901-4937-8084-8A7BAA84FAFB}"/>
          </ac:spMkLst>
        </pc:spChg>
        <pc:spChg chg="add del">
          <ac:chgData name="Briah Anthony-Mundee (2219523)" userId="647a8278-7b81-4bfe-9173-b9b6515839b0" providerId="ADAL" clId="{401EA593-EBED-48D7-A532-E6ED27E8B147}" dt="2023-02-21T19:38:29.850" v="31" actId="26606"/>
          <ac:spMkLst>
            <pc:docMk/>
            <pc:sldMk cId="2956362977" sldId="260"/>
            <ac:spMk id="10" creationId="{A4066C89-42FB-4624-9AFE-3A31B36491B5}"/>
          </ac:spMkLst>
        </pc:spChg>
        <pc:spChg chg="add del">
          <ac:chgData name="Briah Anthony-Mundee (2219523)" userId="647a8278-7b81-4bfe-9173-b9b6515839b0" providerId="ADAL" clId="{401EA593-EBED-48D7-A532-E6ED27E8B147}" dt="2023-02-21T19:38:29.850" v="31" actId="26606"/>
          <ac:spMkLst>
            <pc:docMk/>
            <pc:sldMk cId="2956362977" sldId="260"/>
            <ac:spMk id="14" creationId="{2DED9084-49DA-4911-ACB7-5F9E4DEFA039}"/>
          </ac:spMkLst>
        </pc:spChg>
        <pc:spChg chg="add del">
          <ac:chgData name="Briah Anthony-Mundee (2219523)" userId="647a8278-7b81-4bfe-9173-b9b6515839b0" providerId="ADAL" clId="{401EA593-EBED-48D7-A532-E6ED27E8B147}" dt="2023-02-21T19:38:29.850" v="31" actId="26606"/>
          <ac:spMkLst>
            <pc:docMk/>
            <pc:sldMk cId="2956362977" sldId="260"/>
            <ac:spMk id="15" creationId="{A4C57D0B-8832-AB19-232C-35E724B7EAD4}"/>
          </ac:spMkLst>
        </pc:spChg>
        <pc:spChg chg="add del">
          <ac:chgData name="Briah Anthony-Mundee (2219523)" userId="647a8278-7b81-4bfe-9173-b9b6515839b0" providerId="ADAL" clId="{401EA593-EBED-48D7-A532-E6ED27E8B147}" dt="2023-02-21T19:38:29.850" v="31" actId="26606"/>
          <ac:spMkLst>
            <pc:docMk/>
            <pc:sldMk cId="2956362977" sldId="260"/>
            <ac:spMk id="16" creationId="{BA218FBC-B2D6-48CA-9289-C4110162EDAD}"/>
          </ac:spMkLst>
        </pc:spChg>
        <pc:grpChg chg="add del">
          <ac:chgData name="Briah Anthony-Mundee (2219523)" userId="647a8278-7b81-4bfe-9173-b9b6515839b0" providerId="ADAL" clId="{401EA593-EBED-48D7-A532-E6ED27E8B147}" dt="2023-02-21T19:38:13.343" v="29" actId="26606"/>
          <ac:grpSpMkLst>
            <pc:docMk/>
            <pc:sldMk cId="2956362977" sldId="260"/>
            <ac:grpSpMk id="11" creationId="{60F473BD-3FD3-4548-A8F5-11D3C9CB88BC}"/>
          </ac:grpSpMkLst>
        </pc:grpChg>
        <pc:graphicFrameChg chg="add del">
          <ac:chgData name="Briah Anthony-Mundee (2219523)" userId="647a8278-7b81-4bfe-9173-b9b6515839b0" providerId="ADAL" clId="{401EA593-EBED-48D7-A532-E6ED27E8B147}" dt="2023-02-21T19:38:13.343" v="29" actId="26606"/>
          <ac:graphicFrameMkLst>
            <pc:docMk/>
            <pc:sldMk cId="2956362977" sldId="260"/>
            <ac:graphicFrameMk id="5" creationId="{E2D4BD47-6010-8304-7BD5-3824B8E842E1}"/>
          </ac:graphicFrameMkLst>
        </pc:graphicFrameChg>
        <pc:graphicFrameChg chg="add">
          <ac:chgData name="Briah Anthony-Mundee (2219523)" userId="647a8278-7b81-4bfe-9173-b9b6515839b0" providerId="ADAL" clId="{401EA593-EBED-48D7-A532-E6ED27E8B147}" dt="2023-02-21T19:38:29.929" v="32" actId="26606"/>
          <ac:graphicFrameMkLst>
            <pc:docMk/>
            <pc:sldMk cId="2956362977" sldId="260"/>
            <ac:graphicFrameMk id="18" creationId="{71D309A9-B6C3-B20B-BAAB-BA647D3DA949}"/>
          </ac:graphicFrameMkLst>
        </pc:graphicFrameChg>
      </pc:sldChg>
      <pc:sldChg chg="addSp modSp mod setBg setClrOvrMap">
        <pc:chgData name="Briah Anthony-Mundee (2219523)" userId="647a8278-7b81-4bfe-9173-b9b6515839b0" providerId="ADAL" clId="{401EA593-EBED-48D7-A532-E6ED27E8B147}" dt="2023-02-21T19:36:58.616" v="26" actId="27636"/>
        <pc:sldMkLst>
          <pc:docMk/>
          <pc:sldMk cId="33156189" sldId="261"/>
        </pc:sldMkLst>
        <pc:spChg chg="mod">
          <ac:chgData name="Briah Anthony-Mundee (2219523)" userId="647a8278-7b81-4bfe-9173-b9b6515839b0" providerId="ADAL" clId="{401EA593-EBED-48D7-A532-E6ED27E8B147}" dt="2023-02-21T19:36:36.537" v="22" actId="26606"/>
          <ac:spMkLst>
            <pc:docMk/>
            <pc:sldMk cId="33156189" sldId="261"/>
            <ac:spMk id="2" creationId="{7A29B7E5-5AE7-17B1-2404-1AE02662BB5C}"/>
          </ac:spMkLst>
        </pc:spChg>
        <pc:spChg chg="mod">
          <ac:chgData name="Briah Anthony-Mundee (2219523)" userId="647a8278-7b81-4bfe-9173-b9b6515839b0" providerId="ADAL" clId="{401EA593-EBED-48D7-A532-E6ED27E8B147}" dt="2023-02-21T19:36:58.616" v="26" actId="27636"/>
          <ac:spMkLst>
            <pc:docMk/>
            <pc:sldMk cId="33156189" sldId="261"/>
            <ac:spMk id="3" creationId="{829C26B9-0F18-F8CC-B82D-94C373E96A20}"/>
          </ac:spMkLst>
        </pc:spChg>
        <pc:spChg chg="add">
          <ac:chgData name="Briah Anthony-Mundee (2219523)" userId="647a8278-7b81-4bfe-9173-b9b6515839b0" providerId="ADAL" clId="{401EA593-EBED-48D7-A532-E6ED27E8B147}" dt="2023-02-21T19:36:36.537" v="22" actId="26606"/>
          <ac:spMkLst>
            <pc:docMk/>
            <pc:sldMk cId="33156189" sldId="261"/>
            <ac:spMk id="10" creationId="{2A0E4E09-FC02-4ADC-951A-3FFA90B6FE39}"/>
          </ac:spMkLst>
        </pc:spChg>
        <pc:spChg chg="add">
          <ac:chgData name="Briah Anthony-Mundee (2219523)" userId="647a8278-7b81-4bfe-9173-b9b6515839b0" providerId="ADAL" clId="{401EA593-EBED-48D7-A532-E6ED27E8B147}" dt="2023-02-21T19:36:36.537" v="22" actId="26606"/>
          <ac:spMkLst>
            <pc:docMk/>
            <pc:sldMk cId="33156189" sldId="261"/>
            <ac:spMk id="12" creationId="{E5821A2D-F010-4C2B-8819-23281D9C770F}"/>
          </ac:spMkLst>
        </pc:spChg>
        <pc:grpChg chg="add">
          <ac:chgData name="Briah Anthony-Mundee (2219523)" userId="647a8278-7b81-4bfe-9173-b9b6515839b0" providerId="ADAL" clId="{401EA593-EBED-48D7-A532-E6ED27E8B147}" dt="2023-02-21T19:36:36.537" v="22" actId="26606"/>
          <ac:grpSpMkLst>
            <pc:docMk/>
            <pc:sldMk cId="33156189" sldId="261"/>
            <ac:grpSpMk id="14" creationId="{D68B9961-F007-40D1-AF51-61B6DE5106CE}"/>
          </ac:grpSpMkLst>
        </pc:grpChg>
        <pc:picChg chg="add">
          <ac:chgData name="Briah Anthony-Mundee (2219523)" userId="647a8278-7b81-4bfe-9173-b9b6515839b0" providerId="ADAL" clId="{401EA593-EBED-48D7-A532-E6ED27E8B147}" dt="2023-02-21T19:36:36.537" v="22" actId="26606"/>
          <ac:picMkLst>
            <pc:docMk/>
            <pc:sldMk cId="33156189" sldId="261"/>
            <ac:picMk id="7" creationId="{8BBB1A09-51E9-B324-EE01-DBAF2A113C3E}"/>
          </ac:picMkLst>
        </pc:picChg>
      </pc:sldChg>
      <pc:sldChg chg="addSp delSp modSp mod setBg">
        <pc:chgData name="Briah Anthony-Mundee (2219523)" userId="647a8278-7b81-4bfe-9173-b9b6515839b0" providerId="ADAL" clId="{401EA593-EBED-48D7-A532-E6ED27E8B147}" dt="2023-02-21T19:42:17.865" v="46" actId="26606"/>
        <pc:sldMkLst>
          <pc:docMk/>
          <pc:sldMk cId="3250406699" sldId="262"/>
        </pc:sldMkLst>
        <pc:spChg chg="mod">
          <ac:chgData name="Briah Anthony-Mundee (2219523)" userId="647a8278-7b81-4bfe-9173-b9b6515839b0" providerId="ADAL" clId="{401EA593-EBED-48D7-A532-E6ED27E8B147}" dt="2023-02-21T19:42:17.865" v="46" actId="26606"/>
          <ac:spMkLst>
            <pc:docMk/>
            <pc:sldMk cId="3250406699" sldId="262"/>
            <ac:spMk id="2" creationId="{3FB64BAE-CD36-F198-0B26-EB0564E78880}"/>
          </ac:spMkLst>
        </pc:spChg>
        <pc:spChg chg="mod">
          <ac:chgData name="Briah Anthony-Mundee (2219523)" userId="647a8278-7b81-4bfe-9173-b9b6515839b0" providerId="ADAL" clId="{401EA593-EBED-48D7-A532-E6ED27E8B147}" dt="2023-02-21T19:42:17.865" v="46" actId="26606"/>
          <ac:spMkLst>
            <pc:docMk/>
            <pc:sldMk cId="3250406699" sldId="262"/>
            <ac:spMk id="3" creationId="{B099729D-0C02-CFDD-BB9B-0FF4C42F1B5C}"/>
          </ac:spMkLst>
        </pc:spChg>
        <pc:spChg chg="add del">
          <ac:chgData name="Briah Anthony-Mundee (2219523)" userId="647a8278-7b81-4bfe-9173-b9b6515839b0" providerId="ADAL" clId="{401EA593-EBED-48D7-A532-E6ED27E8B147}" dt="2023-02-21T19:39:47.546" v="34" actId="26606"/>
          <ac:spMkLst>
            <pc:docMk/>
            <pc:sldMk cId="3250406699" sldId="262"/>
            <ac:spMk id="9" creationId="{E009DD9B-5EE2-4C0D-8B2B-351C8C102205}"/>
          </ac:spMkLst>
        </pc:spChg>
        <pc:spChg chg="add del">
          <ac:chgData name="Briah Anthony-Mundee (2219523)" userId="647a8278-7b81-4bfe-9173-b9b6515839b0" providerId="ADAL" clId="{401EA593-EBED-48D7-A532-E6ED27E8B147}" dt="2023-02-21T19:39:47.546" v="34" actId="26606"/>
          <ac:spMkLst>
            <pc:docMk/>
            <pc:sldMk cId="3250406699" sldId="262"/>
            <ac:spMk id="11" creationId="{E720DB99-7745-4E75-9D96-AAB6D55C531E}"/>
          </ac:spMkLst>
        </pc:spChg>
        <pc:spChg chg="add del">
          <ac:chgData name="Briah Anthony-Mundee (2219523)" userId="647a8278-7b81-4bfe-9173-b9b6515839b0" providerId="ADAL" clId="{401EA593-EBED-48D7-A532-E6ED27E8B147}" dt="2023-02-21T19:39:47.546" v="34" actId="26606"/>
          <ac:spMkLst>
            <pc:docMk/>
            <pc:sldMk cId="3250406699" sldId="262"/>
            <ac:spMk id="13" creationId="{D68803C4-E159-4360-B7BB-74205C8F782D}"/>
          </ac:spMkLst>
        </pc:spChg>
        <pc:spChg chg="add del">
          <ac:chgData name="Briah Anthony-Mundee (2219523)" userId="647a8278-7b81-4bfe-9173-b9b6515839b0" providerId="ADAL" clId="{401EA593-EBED-48D7-A532-E6ED27E8B147}" dt="2023-02-21T19:39:47.546" v="34" actId="26606"/>
          <ac:spMkLst>
            <pc:docMk/>
            <pc:sldMk cId="3250406699" sldId="262"/>
            <ac:spMk id="15" creationId="{504B0465-3B07-49BF-BEA7-D81476246293}"/>
          </ac:spMkLst>
        </pc:spChg>
        <pc:spChg chg="add del">
          <ac:chgData name="Briah Anthony-Mundee (2219523)" userId="647a8278-7b81-4bfe-9173-b9b6515839b0" providerId="ADAL" clId="{401EA593-EBED-48D7-A532-E6ED27E8B147}" dt="2023-02-21T19:39:47.546" v="34" actId="26606"/>
          <ac:spMkLst>
            <pc:docMk/>
            <pc:sldMk cId="3250406699" sldId="262"/>
            <ac:spMk id="17" creationId="{49B7FFA5-14CB-4A4F-9BCC-CA3AA5D9D276}"/>
          </ac:spMkLst>
        </pc:spChg>
        <pc:spChg chg="add del">
          <ac:chgData name="Briah Anthony-Mundee (2219523)" userId="647a8278-7b81-4bfe-9173-b9b6515839b0" providerId="ADAL" clId="{401EA593-EBED-48D7-A532-E6ED27E8B147}" dt="2023-02-21T19:39:47.546" v="34" actId="26606"/>
          <ac:spMkLst>
            <pc:docMk/>
            <pc:sldMk cId="3250406699" sldId="262"/>
            <ac:spMk id="19" creationId="{04E48745-7512-4EC2-9E20-9092D12150CA}"/>
          </ac:spMkLst>
        </pc:spChg>
        <pc:spChg chg="add del">
          <ac:chgData name="Briah Anthony-Mundee (2219523)" userId="647a8278-7b81-4bfe-9173-b9b6515839b0" providerId="ADAL" clId="{401EA593-EBED-48D7-A532-E6ED27E8B147}" dt="2023-02-21T19:39:49.334" v="36" actId="26606"/>
          <ac:spMkLst>
            <pc:docMk/>
            <pc:sldMk cId="3250406699" sldId="262"/>
            <ac:spMk id="21" creationId="{89C8D586-1ECD-4981-BED2-97336112C0AD}"/>
          </ac:spMkLst>
        </pc:spChg>
        <pc:spChg chg="add del">
          <ac:chgData name="Briah Anthony-Mundee (2219523)" userId="647a8278-7b81-4bfe-9173-b9b6515839b0" providerId="ADAL" clId="{401EA593-EBED-48D7-A532-E6ED27E8B147}" dt="2023-02-21T19:42:17.865" v="46" actId="26606"/>
          <ac:spMkLst>
            <pc:docMk/>
            <pc:sldMk cId="3250406699" sldId="262"/>
            <ac:spMk id="26" creationId="{E009DD9B-5EE2-4C0D-8B2B-351C8C102205}"/>
          </ac:spMkLst>
        </pc:spChg>
        <pc:spChg chg="add del">
          <ac:chgData name="Briah Anthony-Mundee (2219523)" userId="647a8278-7b81-4bfe-9173-b9b6515839b0" providerId="ADAL" clId="{401EA593-EBED-48D7-A532-E6ED27E8B147}" dt="2023-02-21T19:42:17.865" v="46" actId="26606"/>
          <ac:spMkLst>
            <pc:docMk/>
            <pc:sldMk cId="3250406699" sldId="262"/>
            <ac:spMk id="28" creationId="{E720DB99-7745-4E75-9D96-AAB6D55C531E}"/>
          </ac:spMkLst>
        </pc:spChg>
        <pc:spChg chg="add del">
          <ac:chgData name="Briah Anthony-Mundee (2219523)" userId="647a8278-7b81-4bfe-9173-b9b6515839b0" providerId="ADAL" clId="{401EA593-EBED-48D7-A532-E6ED27E8B147}" dt="2023-02-21T19:42:17.865" v="46" actId="26606"/>
          <ac:spMkLst>
            <pc:docMk/>
            <pc:sldMk cId="3250406699" sldId="262"/>
            <ac:spMk id="29" creationId="{D68803C4-E159-4360-B7BB-74205C8F782D}"/>
          </ac:spMkLst>
        </pc:spChg>
        <pc:spChg chg="add del">
          <ac:chgData name="Briah Anthony-Mundee (2219523)" userId="647a8278-7b81-4bfe-9173-b9b6515839b0" providerId="ADAL" clId="{401EA593-EBED-48D7-A532-E6ED27E8B147}" dt="2023-02-21T19:42:17.865" v="46" actId="26606"/>
          <ac:spMkLst>
            <pc:docMk/>
            <pc:sldMk cId="3250406699" sldId="262"/>
            <ac:spMk id="30" creationId="{504B0465-3B07-49BF-BEA7-D81476246293}"/>
          </ac:spMkLst>
        </pc:spChg>
        <pc:spChg chg="add del">
          <ac:chgData name="Briah Anthony-Mundee (2219523)" userId="647a8278-7b81-4bfe-9173-b9b6515839b0" providerId="ADAL" clId="{401EA593-EBED-48D7-A532-E6ED27E8B147}" dt="2023-02-21T19:42:17.865" v="46" actId="26606"/>
          <ac:spMkLst>
            <pc:docMk/>
            <pc:sldMk cId="3250406699" sldId="262"/>
            <ac:spMk id="31" creationId="{49B7FFA5-14CB-4A4F-9BCC-CA3AA5D9D276}"/>
          </ac:spMkLst>
        </pc:spChg>
        <pc:spChg chg="add del">
          <ac:chgData name="Briah Anthony-Mundee (2219523)" userId="647a8278-7b81-4bfe-9173-b9b6515839b0" providerId="ADAL" clId="{401EA593-EBED-48D7-A532-E6ED27E8B147}" dt="2023-02-21T19:42:17.865" v="46" actId="26606"/>
          <ac:spMkLst>
            <pc:docMk/>
            <pc:sldMk cId="3250406699" sldId="262"/>
            <ac:spMk id="32" creationId="{04E48745-7512-4EC2-9E20-9092D12150CA}"/>
          </ac:spMkLst>
        </pc:spChg>
        <pc:spChg chg="add">
          <ac:chgData name="Briah Anthony-Mundee (2219523)" userId="647a8278-7b81-4bfe-9173-b9b6515839b0" providerId="ADAL" clId="{401EA593-EBED-48D7-A532-E6ED27E8B147}" dt="2023-02-21T19:42:17.865" v="46" actId="26606"/>
          <ac:spMkLst>
            <pc:docMk/>
            <pc:sldMk cId="3250406699" sldId="262"/>
            <ac:spMk id="37" creationId="{D8AFD15B-CF29-4306-884F-47675092F91F}"/>
          </ac:spMkLst>
        </pc:spChg>
        <pc:spChg chg="add">
          <ac:chgData name="Briah Anthony-Mundee (2219523)" userId="647a8278-7b81-4bfe-9173-b9b6515839b0" providerId="ADAL" clId="{401EA593-EBED-48D7-A532-E6ED27E8B147}" dt="2023-02-21T19:42:17.865" v="46" actId="26606"/>
          <ac:spMkLst>
            <pc:docMk/>
            <pc:sldMk cId="3250406699" sldId="262"/>
            <ac:spMk id="39" creationId="{96349AB3-1BD3-41E1-8979-1DBDCB5CDCF9}"/>
          </ac:spMkLst>
        </pc:spChg>
        <pc:grpChg chg="add del">
          <ac:chgData name="Briah Anthony-Mundee (2219523)" userId="647a8278-7b81-4bfe-9173-b9b6515839b0" providerId="ADAL" clId="{401EA593-EBED-48D7-A532-E6ED27E8B147}" dt="2023-02-21T19:39:49.334" v="36" actId="26606"/>
          <ac:grpSpMkLst>
            <pc:docMk/>
            <pc:sldMk cId="3250406699" sldId="262"/>
            <ac:grpSpMk id="23" creationId="{AF001A23-2767-4A31-BD30-56112DE9527E}"/>
          </ac:grpSpMkLst>
        </pc:grpChg>
        <pc:grpChg chg="add">
          <ac:chgData name="Briah Anthony-Mundee (2219523)" userId="647a8278-7b81-4bfe-9173-b9b6515839b0" providerId="ADAL" clId="{401EA593-EBED-48D7-A532-E6ED27E8B147}" dt="2023-02-21T19:42:17.865" v="46" actId="26606"/>
          <ac:grpSpMkLst>
            <pc:docMk/>
            <pc:sldMk cId="3250406699" sldId="262"/>
            <ac:grpSpMk id="41" creationId="{54CA915D-BDF0-41F8-B00E-FB186EFF7BD6}"/>
          </ac:grpSpMkLst>
        </pc:grpChg>
        <pc:picChg chg="add del">
          <ac:chgData name="Briah Anthony-Mundee (2219523)" userId="647a8278-7b81-4bfe-9173-b9b6515839b0" providerId="ADAL" clId="{401EA593-EBED-48D7-A532-E6ED27E8B147}" dt="2023-02-21T19:39:47.546" v="34" actId="26606"/>
          <ac:picMkLst>
            <pc:docMk/>
            <pc:sldMk cId="3250406699" sldId="262"/>
            <ac:picMk id="5" creationId="{4661699C-5417-F197-7CEF-B5CB3265CD7A}"/>
          </ac:picMkLst>
        </pc:picChg>
        <pc:picChg chg="add del">
          <ac:chgData name="Briah Anthony-Mundee (2219523)" userId="647a8278-7b81-4bfe-9173-b9b6515839b0" providerId="ADAL" clId="{401EA593-EBED-48D7-A532-E6ED27E8B147}" dt="2023-02-21T19:39:49.334" v="36" actId="26606"/>
          <ac:picMkLst>
            <pc:docMk/>
            <pc:sldMk cId="3250406699" sldId="262"/>
            <ac:picMk id="22" creationId="{891A4F88-9B96-378D-1351-809637592D91}"/>
          </ac:picMkLst>
        </pc:picChg>
        <pc:picChg chg="add mod ord">
          <ac:chgData name="Briah Anthony-Mundee (2219523)" userId="647a8278-7b81-4bfe-9173-b9b6515839b0" providerId="ADAL" clId="{401EA593-EBED-48D7-A532-E6ED27E8B147}" dt="2023-02-21T19:42:17.865" v="46" actId="26606"/>
          <ac:picMkLst>
            <pc:docMk/>
            <pc:sldMk cId="3250406699" sldId="262"/>
            <ac:picMk id="27" creationId="{4661699C-5417-F197-7CEF-B5CB3265CD7A}"/>
          </ac:picMkLst>
        </pc:picChg>
      </pc:sldChg>
    </pc:docChg>
  </pc:docChgLst>
  <pc:docChgLst>
    <pc:chgData name="Haila Chikwanha (2225289)" userId="S::2225289@student.uwtsd.ac.uk::ad666605-36e2-46be-8c1b-09ced00108ca" providerId="AD" clId="Web-{5009C071-694E-8A94-0915-E6CDEE45D3D0}"/>
    <pc:docChg chg="modSld">
      <pc:chgData name="Haila Chikwanha (2225289)" userId="S::2225289@student.uwtsd.ac.uk::ad666605-36e2-46be-8c1b-09ced00108ca" providerId="AD" clId="Web-{5009C071-694E-8A94-0915-E6CDEE45D3D0}" dt="2023-02-17T21:06:27.647" v="95" actId="20577"/>
      <pc:docMkLst>
        <pc:docMk/>
      </pc:docMkLst>
      <pc:sldChg chg="modSp">
        <pc:chgData name="Haila Chikwanha (2225289)" userId="S::2225289@student.uwtsd.ac.uk::ad666605-36e2-46be-8c1b-09ced00108ca" providerId="AD" clId="Web-{5009C071-694E-8A94-0915-E6CDEE45D3D0}" dt="2023-02-17T21:06:27.647" v="95" actId="20577"/>
        <pc:sldMkLst>
          <pc:docMk/>
          <pc:sldMk cId="2956362977" sldId="260"/>
        </pc:sldMkLst>
        <pc:spChg chg="mod">
          <ac:chgData name="Haila Chikwanha (2225289)" userId="S::2225289@student.uwtsd.ac.uk::ad666605-36e2-46be-8c1b-09ced00108ca" providerId="AD" clId="Web-{5009C071-694E-8A94-0915-E6CDEE45D3D0}" dt="2023-02-17T21:06:27.647" v="95" actId="20577"/>
          <ac:spMkLst>
            <pc:docMk/>
            <pc:sldMk cId="2956362977" sldId="260"/>
            <ac:spMk id="3" creationId="{A4C57D0B-8832-AB19-232C-35E724B7EAD4}"/>
          </ac:spMkLst>
        </pc:spChg>
      </pc:sldChg>
    </pc:docChg>
  </pc:docChgLst>
  <pc:docChgLst>
    <pc:chgData name="Haila Chikwanha (2225289)" userId="S::2225289@student.uwtsd.ac.uk::ad666605-36e2-46be-8c1b-09ced00108ca" providerId="AD" clId="Web-{2E541A2B-9F31-38DE-E91F-7947EDEED5A7}"/>
    <pc:docChg chg="addSld delSld modSld sldOrd">
      <pc:chgData name="Haila Chikwanha (2225289)" userId="S::2225289@student.uwtsd.ac.uk::ad666605-36e2-46be-8c1b-09ced00108ca" providerId="AD" clId="Web-{2E541A2B-9F31-38DE-E91F-7947EDEED5A7}" dt="2023-02-17T16:10:39.251" v="153" actId="20577"/>
      <pc:docMkLst>
        <pc:docMk/>
      </pc:docMkLst>
      <pc:sldChg chg="modSp">
        <pc:chgData name="Haila Chikwanha (2225289)" userId="S::2225289@student.uwtsd.ac.uk::ad666605-36e2-46be-8c1b-09ced00108ca" providerId="AD" clId="Web-{2E541A2B-9F31-38DE-E91F-7947EDEED5A7}" dt="2023-02-17T15:28:09.354" v="29" actId="1076"/>
        <pc:sldMkLst>
          <pc:docMk/>
          <pc:sldMk cId="1007055491" sldId="258"/>
        </pc:sldMkLst>
        <pc:spChg chg="mod">
          <ac:chgData name="Haila Chikwanha (2225289)" userId="S::2225289@student.uwtsd.ac.uk::ad666605-36e2-46be-8c1b-09ced00108ca" providerId="AD" clId="Web-{2E541A2B-9F31-38DE-E91F-7947EDEED5A7}" dt="2023-02-17T15:09:28.228" v="13" actId="1076"/>
          <ac:spMkLst>
            <pc:docMk/>
            <pc:sldMk cId="1007055491" sldId="258"/>
            <ac:spMk id="2" creationId="{B19FBC12-93FC-91EA-8B53-843D7704979A}"/>
          </ac:spMkLst>
        </pc:spChg>
        <pc:spChg chg="mod">
          <ac:chgData name="Haila Chikwanha (2225289)" userId="S::2225289@student.uwtsd.ac.uk::ad666605-36e2-46be-8c1b-09ced00108ca" providerId="AD" clId="Web-{2E541A2B-9F31-38DE-E91F-7947EDEED5A7}" dt="2023-02-17T15:28:09.354" v="29" actId="1076"/>
          <ac:spMkLst>
            <pc:docMk/>
            <pc:sldMk cId="1007055491" sldId="258"/>
            <ac:spMk id="3" creationId="{CAF0984C-9F68-913E-F508-1283FD25BC23}"/>
          </ac:spMkLst>
        </pc:spChg>
      </pc:sldChg>
      <pc:sldChg chg="ord">
        <pc:chgData name="Haila Chikwanha (2225289)" userId="S::2225289@student.uwtsd.ac.uk::ad666605-36e2-46be-8c1b-09ced00108ca" providerId="AD" clId="Web-{2E541A2B-9F31-38DE-E91F-7947EDEED5A7}" dt="2023-02-17T15:03:22.702" v="1"/>
        <pc:sldMkLst>
          <pc:docMk/>
          <pc:sldMk cId="2956362977" sldId="260"/>
        </pc:sldMkLst>
      </pc:sldChg>
      <pc:sldChg chg="modSp new ord">
        <pc:chgData name="Haila Chikwanha (2225289)" userId="S::2225289@student.uwtsd.ac.uk::ad666605-36e2-46be-8c1b-09ced00108ca" providerId="AD" clId="Web-{2E541A2B-9F31-38DE-E91F-7947EDEED5A7}" dt="2023-02-17T16:10:39.251" v="153" actId="20577"/>
        <pc:sldMkLst>
          <pc:docMk/>
          <pc:sldMk cId="33156189" sldId="261"/>
        </pc:sldMkLst>
        <pc:spChg chg="mod">
          <ac:chgData name="Haila Chikwanha (2225289)" userId="S::2225289@student.uwtsd.ac.uk::ad666605-36e2-46be-8c1b-09ced00108ca" providerId="AD" clId="Web-{2E541A2B-9F31-38DE-E91F-7947EDEED5A7}" dt="2023-02-17T15:38:15.709" v="39" actId="20577"/>
          <ac:spMkLst>
            <pc:docMk/>
            <pc:sldMk cId="33156189" sldId="261"/>
            <ac:spMk id="2" creationId="{7A29B7E5-5AE7-17B1-2404-1AE02662BB5C}"/>
          </ac:spMkLst>
        </pc:spChg>
        <pc:spChg chg="mod">
          <ac:chgData name="Haila Chikwanha (2225289)" userId="S::2225289@student.uwtsd.ac.uk::ad666605-36e2-46be-8c1b-09ced00108ca" providerId="AD" clId="Web-{2E541A2B-9F31-38DE-E91F-7947EDEED5A7}" dt="2023-02-17T16:10:39.251" v="153" actId="20577"/>
          <ac:spMkLst>
            <pc:docMk/>
            <pc:sldMk cId="33156189" sldId="261"/>
            <ac:spMk id="3" creationId="{829C26B9-0F18-F8CC-B82D-94C373E96A20}"/>
          </ac:spMkLst>
        </pc:spChg>
      </pc:sldChg>
      <pc:sldChg chg="del">
        <pc:chgData name="Haila Chikwanha (2225289)" userId="S::2225289@student.uwtsd.ac.uk::ad666605-36e2-46be-8c1b-09ced00108ca" providerId="AD" clId="Web-{2E541A2B-9F31-38DE-E91F-7947EDEED5A7}" dt="2023-02-17T15:37:36.940" v="30"/>
        <pc:sldMkLst>
          <pc:docMk/>
          <pc:sldMk cId="552427014" sldId="261"/>
        </pc:sldMkLst>
      </pc:sldChg>
    </pc:docChg>
  </pc:docChgLst>
  <pc:docChgLst>
    <pc:chgData name="Haila Chikwanha (2225289)" userId="S::2225289@student.uwtsd.ac.uk::ad666605-36e2-46be-8c1b-09ced00108ca" providerId="AD" clId="Web-{7279B375-749A-D43E-6817-FD08B09FE59E}"/>
    <pc:docChg chg="delSld modSld">
      <pc:chgData name="Haila Chikwanha (2225289)" userId="S::2225289@student.uwtsd.ac.uk::ad666605-36e2-46be-8c1b-09ced00108ca" providerId="AD" clId="Web-{7279B375-749A-D43E-6817-FD08B09FE59E}" dt="2023-02-16T16:51:32.070" v="66" actId="20577"/>
      <pc:docMkLst>
        <pc:docMk/>
      </pc:docMkLst>
      <pc:sldChg chg="del">
        <pc:chgData name="Haila Chikwanha (2225289)" userId="S::2225289@student.uwtsd.ac.uk::ad666605-36e2-46be-8c1b-09ced00108ca" providerId="AD" clId="Web-{7279B375-749A-D43E-6817-FD08B09FE59E}" dt="2023-02-16T16:42:32.673" v="0"/>
        <pc:sldMkLst>
          <pc:docMk/>
          <pc:sldMk cId="3722363420" sldId="259"/>
        </pc:sldMkLst>
      </pc:sldChg>
      <pc:sldChg chg="modSp">
        <pc:chgData name="Haila Chikwanha (2225289)" userId="S::2225289@student.uwtsd.ac.uk::ad666605-36e2-46be-8c1b-09ced00108ca" providerId="AD" clId="Web-{7279B375-749A-D43E-6817-FD08B09FE59E}" dt="2023-02-16T16:51:32.070" v="66" actId="20577"/>
        <pc:sldMkLst>
          <pc:docMk/>
          <pc:sldMk cId="2956362977" sldId="260"/>
        </pc:sldMkLst>
        <pc:spChg chg="mod">
          <ac:chgData name="Haila Chikwanha (2225289)" userId="S::2225289@student.uwtsd.ac.uk::ad666605-36e2-46be-8c1b-09ced00108ca" providerId="AD" clId="Web-{7279B375-749A-D43E-6817-FD08B09FE59E}" dt="2023-02-16T16:46:50.660" v="21" actId="20577"/>
          <ac:spMkLst>
            <pc:docMk/>
            <pc:sldMk cId="2956362977" sldId="260"/>
            <ac:spMk id="2" creationId="{6588F77F-4505-97F3-7E78-7DF50E2F4629}"/>
          </ac:spMkLst>
        </pc:spChg>
        <pc:spChg chg="mod">
          <ac:chgData name="Haila Chikwanha (2225289)" userId="S::2225289@student.uwtsd.ac.uk::ad666605-36e2-46be-8c1b-09ced00108ca" providerId="AD" clId="Web-{7279B375-749A-D43E-6817-FD08B09FE59E}" dt="2023-02-16T16:51:32.070" v="66" actId="20577"/>
          <ac:spMkLst>
            <pc:docMk/>
            <pc:sldMk cId="2956362977" sldId="260"/>
            <ac:spMk id="3" creationId="{A4C57D0B-8832-AB19-232C-35E724B7EAD4}"/>
          </ac:spMkLst>
        </pc:spChg>
      </pc:sldChg>
    </pc:docChg>
  </pc:docChgLst>
  <pc:docChgLst>
    <pc:chgData name="Briah Anthony-Mundee (2219523)" userId="647a8278-7b81-4bfe-9173-b9b6515839b0" providerId="ADAL" clId="{E182953F-A470-4E36-956A-7520C79D81F9}"/>
    <pc:docChg chg="undo custSel addSld modSld sldOrd">
      <pc:chgData name="Briah Anthony-Mundee (2219523)" userId="647a8278-7b81-4bfe-9173-b9b6515839b0" providerId="ADAL" clId="{E182953F-A470-4E36-956A-7520C79D81F9}" dt="2023-02-21T21:13:29.286" v="440" actId="20577"/>
      <pc:docMkLst>
        <pc:docMk/>
      </pc:docMkLst>
      <pc:sldChg chg="modSp mod">
        <pc:chgData name="Briah Anthony-Mundee (2219523)" userId="647a8278-7b81-4bfe-9173-b9b6515839b0" providerId="ADAL" clId="{E182953F-A470-4E36-956A-7520C79D81F9}" dt="2023-02-21T21:13:29.286" v="440" actId="20577"/>
        <pc:sldMkLst>
          <pc:docMk/>
          <pc:sldMk cId="2650637126" sldId="257"/>
        </pc:sldMkLst>
        <pc:graphicFrameChg chg="mod">
          <ac:chgData name="Briah Anthony-Mundee (2219523)" userId="647a8278-7b81-4bfe-9173-b9b6515839b0" providerId="ADAL" clId="{E182953F-A470-4E36-956A-7520C79D81F9}" dt="2023-02-21T21:13:29.286" v="440" actId="20577"/>
          <ac:graphicFrameMkLst>
            <pc:docMk/>
            <pc:sldMk cId="2650637126" sldId="257"/>
            <ac:graphicFrameMk id="27" creationId="{4CE930A5-014C-0EFC-CA27-097EF5DC1F00}"/>
          </ac:graphicFrameMkLst>
        </pc:graphicFrameChg>
      </pc:sldChg>
      <pc:sldChg chg="modSp mod">
        <pc:chgData name="Briah Anthony-Mundee (2219523)" userId="647a8278-7b81-4bfe-9173-b9b6515839b0" providerId="ADAL" clId="{E182953F-A470-4E36-956A-7520C79D81F9}" dt="2023-02-21T20:59:31.880" v="394" actId="20577"/>
        <pc:sldMkLst>
          <pc:docMk/>
          <pc:sldMk cId="3250406699" sldId="262"/>
        </pc:sldMkLst>
        <pc:spChg chg="mod">
          <ac:chgData name="Briah Anthony-Mundee (2219523)" userId="647a8278-7b81-4bfe-9173-b9b6515839b0" providerId="ADAL" clId="{E182953F-A470-4E36-956A-7520C79D81F9}" dt="2023-02-21T20:59:31.880" v="394" actId="20577"/>
          <ac:spMkLst>
            <pc:docMk/>
            <pc:sldMk cId="3250406699" sldId="262"/>
            <ac:spMk id="3" creationId="{B099729D-0C02-CFDD-BB9B-0FF4C42F1B5C}"/>
          </ac:spMkLst>
        </pc:spChg>
      </pc:sldChg>
      <pc:sldChg chg="new ord">
        <pc:chgData name="Briah Anthony-Mundee (2219523)" userId="647a8278-7b81-4bfe-9173-b9b6515839b0" providerId="ADAL" clId="{E182953F-A470-4E36-956A-7520C79D81F9}" dt="2023-02-21T21:05:40.995" v="436"/>
        <pc:sldMkLst>
          <pc:docMk/>
          <pc:sldMk cId="3524441479" sldId="263"/>
        </pc:sldMkLst>
      </pc:sldChg>
    </pc:docChg>
  </pc:docChgLst>
  <pc:docChgLst>
    <pc:chgData name="Haila Chikwanha (2225289)" userId="S::2225289@student.uwtsd.ac.uk::ad666605-36e2-46be-8c1b-09ced00108ca" providerId="AD" clId="Web-{98B95F50-7036-5AE8-9997-EAEE95DE6565}"/>
    <pc:docChg chg="addSld modSld">
      <pc:chgData name="Haila Chikwanha (2225289)" userId="S::2225289@student.uwtsd.ac.uk::ad666605-36e2-46be-8c1b-09ced00108ca" providerId="AD" clId="Web-{98B95F50-7036-5AE8-9997-EAEE95DE6565}" dt="2023-02-16T18:43:38.785" v="165" actId="20577"/>
      <pc:docMkLst>
        <pc:docMk/>
      </pc:docMkLst>
      <pc:sldChg chg="modSp">
        <pc:chgData name="Haila Chikwanha (2225289)" userId="S::2225289@student.uwtsd.ac.uk::ad666605-36e2-46be-8c1b-09ced00108ca" providerId="AD" clId="Web-{98B95F50-7036-5AE8-9997-EAEE95DE6565}" dt="2023-02-16T18:42:15.892" v="161" actId="20577"/>
        <pc:sldMkLst>
          <pc:docMk/>
          <pc:sldMk cId="2956362977" sldId="260"/>
        </pc:sldMkLst>
        <pc:spChg chg="mod">
          <ac:chgData name="Haila Chikwanha (2225289)" userId="S::2225289@student.uwtsd.ac.uk::ad666605-36e2-46be-8c1b-09ced00108ca" providerId="AD" clId="Web-{98B95F50-7036-5AE8-9997-EAEE95DE6565}" dt="2023-02-16T18:42:15.892" v="161" actId="20577"/>
          <ac:spMkLst>
            <pc:docMk/>
            <pc:sldMk cId="2956362977" sldId="260"/>
            <ac:spMk id="3" creationId="{A4C57D0B-8832-AB19-232C-35E724B7EAD4}"/>
          </ac:spMkLst>
        </pc:spChg>
      </pc:sldChg>
      <pc:sldChg chg="modSp new">
        <pc:chgData name="Haila Chikwanha (2225289)" userId="S::2225289@student.uwtsd.ac.uk::ad666605-36e2-46be-8c1b-09ced00108ca" providerId="AD" clId="Web-{98B95F50-7036-5AE8-9997-EAEE95DE6565}" dt="2023-02-16T18:43:38.785" v="165" actId="20577"/>
        <pc:sldMkLst>
          <pc:docMk/>
          <pc:sldMk cId="552427014" sldId="261"/>
        </pc:sldMkLst>
        <pc:spChg chg="mod">
          <ac:chgData name="Haila Chikwanha (2225289)" userId="S::2225289@student.uwtsd.ac.uk::ad666605-36e2-46be-8c1b-09ced00108ca" providerId="AD" clId="Web-{98B95F50-7036-5AE8-9997-EAEE95DE6565}" dt="2023-02-16T18:43:38.785" v="165" actId="20577"/>
          <ac:spMkLst>
            <pc:docMk/>
            <pc:sldMk cId="552427014" sldId="261"/>
            <ac:spMk id="2" creationId="{E8D68ECC-70FC-BC9E-45D6-E81238E0C32C}"/>
          </ac:spMkLst>
        </pc:spChg>
      </pc:sldChg>
    </pc:docChg>
  </pc:docChgLst>
  <pc:docChgLst>
    <pc:chgData name="Haila Chikwanha (2225289)" userId="S::2225289@student.uwtsd.ac.uk::ad666605-36e2-46be-8c1b-09ced00108ca" providerId="AD" clId="Web-{A3741593-8923-BE8E-68FE-ACC748AA0043}"/>
    <pc:docChg chg="delSld modSld sldOrd">
      <pc:chgData name="Haila Chikwanha (2225289)" userId="S::2225289@student.uwtsd.ac.uk::ad666605-36e2-46be-8c1b-09ced00108ca" providerId="AD" clId="Web-{A3741593-8923-BE8E-68FE-ACC748AA0043}" dt="2023-02-23T08:02:04.620" v="26"/>
      <pc:docMkLst>
        <pc:docMk/>
      </pc:docMkLst>
      <pc:sldChg chg="modSp">
        <pc:chgData name="Haila Chikwanha (2225289)" userId="S::2225289@student.uwtsd.ac.uk::ad666605-36e2-46be-8c1b-09ced00108ca" providerId="AD" clId="Web-{A3741593-8923-BE8E-68FE-ACC748AA0043}" dt="2023-02-23T08:00:41.506" v="19" actId="20577"/>
        <pc:sldMkLst>
          <pc:docMk/>
          <pc:sldMk cId="109857222" sldId="256"/>
        </pc:sldMkLst>
        <pc:spChg chg="mod">
          <ac:chgData name="Haila Chikwanha (2225289)" userId="S::2225289@student.uwtsd.ac.uk::ad666605-36e2-46be-8c1b-09ced00108ca" providerId="AD" clId="Web-{A3741593-8923-BE8E-68FE-ACC748AA0043}" dt="2023-02-23T08:00:41.506" v="19" actId="20577"/>
          <ac:spMkLst>
            <pc:docMk/>
            <pc:sldMk cId="109857222" sldId="256"/>
            <ac:spMk id="2" creationId="{00000000-0000-0000-0000-000000000000}"/>
          </ac:spMkLst>
        </pc:spChg>
      </pc:sldChg>
      <pc:sldChg chg="modSp">
        <pc:chgData name="Haila Chikwanha (2225289)" userId="S::2225289@student.uwtsd.ac.uk::ad666605-36e2-46be-8c1b-09ced00108ca" providerId="AD" clId="Web-{A3741593-8923-BE8E-68FE-ACC748AA0043}" dt="2023-02-23T08:01:09.007" v="25" actId="20577"/>
        <pc:sldMkLst>
          <pc:docMk/>
          <pc:sldMk cId="2650637126" sldId="257"/>
        </pc:sldMkLst>
        <pc:graphicFrameChg chg="modGraphic">
          <ac:chgData name="Haila Chikwanha (2225289)" userId="S::2225289@student.uwtsd.ac.uk::ad666605-36e2-46be-8c1b-09ced00108ca" providerId="AD" clId="Web-{A3741593-8923-BE8E-68FE-ACC748AA0043}" dt="2023-02-23T08:01:09.007" v="25" actId="20577"/>
          <ac:graphicFrameMkLst>
            <pc:docMk/>
            <pc:sldMk cId="2650637126" sldId="257"/>
            <ac:graphicFrameMk id="27" creationId="{4CE930A5-014C-0EFC-CA27-097EF5DC1F00}"/>
          </ac:graphicFrameMkLst>
        </pc:graphicFrameChg>
      </pc:sldChg>
      <pc:sldChg chg="modSp ord">
        <pc:chgData name="Haila Chikwanha (2225289)" userId="S::2225289@student.uwtsd.ac.uk::ad666605-36e2-46be-8c1b-09ced00108ca" providerId="AD" clId="Web-{A3741593-8923-BE8E-68FE-ACC748AA0043}" dt="2023-02-23T08:00:41.896" v="20"/>
        <pc:sldMkLst>
          <pc:docMk/>
          <pc:sldMk cId="1007055491" sldId="258"/>
        </pc:sldMkLst>
        <pc:spChg chg="mod">
          <ac:chgData name="Haila Chikwanha (2225289)" userId="S::2225289@student.uwtsd.ac.uk::ad666605-36e2-46be-8c1b-09ced00108ca" providerId="AD" clId="Web-{A3741593-8923-BE8E-68FE-ACC748AA0043}" dt="2023-02-23T07:58:13.465" v="11" actId="20577"/>
          <ac:spMkLst>
            <pc:docMk/>
            <pc:sldMk cId="1007055491" sldId="258"/>
            <ac:spMk id="3" creationId="{CAF0984C-9F68-913E-F508-1283FD25BC23}"/>
          </ac:spMkLst>
        </pc:spChg>
      </pc:sldChg>
      <pc:sldChg chg="modSp">
        <pc:chgData name="Haila Chikwanha (2225289)" userId="S::2225289@student.uwtsd.ac.uk::ad666605-36e2-46be-8c1b-09ced00108ca" providerId="AD" clId="Web-{A3741593-8923-BE8E-68FE-ACC748AA0043}" dt="2023-02-23T07:58:23.825" v="12" actId="20577"/>
        <pc:sldMkLst>
          <pc:docMk/>
          <pc:sldMk cId="33156189" sldId="261"/>
        </pc:sldMkLst>
        <pc:spChg chg="mod">
          <ac:chgData name="Haila Chikwanha (2225289)" userId="S::2225289@student.uwtsd.ac.uk::ad666605-36e2-46be-8c1b-09ced00108ca" providerId="AD" clId="Web-{A3741593-8923-BE8E-68FE-ACC748AA0043}" dt="2023-02-23T07:58:23.825" v="12" actId="20577"/>
          <ac:spMkLst>
            <pc:docMk/>
            <pc:sldMk cId="33156189" sldId="261"/>
            <ac:spMk id="3" creationId="{829C26B9-0F18-F8CC-B82D-94C373E96A20}"/>
          </ac:spMkLst>
        </pc:spChg>
      </pc:sldChg>
      <pc:sldChg chg="modSp ord">
        <pc:chgData name="Haila Chikwanha (2225289)" userId="S::2225289@student.uwtsd.ac.uk::ad666605-36e2-46be-8c1b-09ced00108ca" providerId="AD" clId="Web-{A3741593-8923-BE8E-68FE-ACC748AA0043}" dt="2023-02-23T08:02:04.620" v="26"/>
        <pc:sldMkLst>
          <pc:docMk/>
          <pc:sldMk cId="3250406699" sldId="262"/>
        </pc:sldMkLst>
        <pc:spChg chg="mod">
          <ac:chgData name="Haila Chikwanha (2225289)" userId="S::2225289@student.uwtsd.ac.uk::ad666605-36e2-46be-8c1b-09ced00108ca" providerId="AD" clId="Web-{A3741593-8923-BE8E-68FE-ACC748AA0043}" dt="2023-02-23T07:59:38.470" v="17" actId="20577"/>
          <ac:spMkLst>
            <pc:docMk/>
            <pc:sldMk cId="3250406699" sldId="262"/>
            <ac:spMk id="3" creationId="{B099729D-0C02-CFDD-BB9B-0FF4C42F1B5C}"/>
          </ac:spMkLst>
        </pc:spChg>
      </pc:sldChg>
      <pc:sldChg chg="del">
        <pc:chgData name="Haila Chikwanha (2225289)" userId="S::2225289@student.uwtsd.ac.uk::ad666605-36e2-46be-8c1b-09ced00108ca" providerId="AD" clId="Web-{A3741593-8923-BE8E-68FE-ACC748AA0043}" dt="2023-02-23T07:54:49.420" v="0"/>
        <pc:sldMkLst>
          <pc:docMk/>
          <pc:sldMk cId="3524441479" sldId="263"/>
        </pc:sldMkLst>
      </pc:sldChg>
    </pc:docChg>
  </pc:docChgLst>
</pc:chgInfo>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8.svg"/><Relationship Id="rId4" Type="http://schemas.openxmlformats.org/officeDocument/2006/relationships/image" Target="../media/image13.svg"/><Relationship Id="rId9" Type="http://schemas.openxmlformats.org/officeDocument/2006/relationships/image" Target="../media/image8.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8.svg"/><Relationship Id="rId4" Type="http://schemas.openxmlformats.org/officeDocument/2006/relationships/image" Target="../media/image13.svg"/><Relationship Id="rId9" Type="http://schemas.openxmlformats.org/officeDocument/2006/relationships/image" Target="../media/image8.pn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E16F93-3729-4DD6-9C48-4E5D0998CAC4}" type="doc">
      <dgm:prSet loTypeId="urn:microsoft.com/office/officeart/2008/layout/LinedList" loCatId="list" qsTypeId="urn:microsoft.com/office/officeart/2005/8/quickstyle/simple1" qsCatId="simple" csTypeId="urn:microsoft.com/office/officeart/2005/8/colors/accent0_3" csCatId="mainScheme" phldr="1"/>
      <dgm:spPr/>
      <dgm:t>
        <a:bodyPr/>
        <a:lstStyle/>
        <a:p>
          <a:endParaRPr lang="en-US"/>
        </a:p>
      </dgm:t>
    </dgm:pt>
    <dgm:pt modelId="{05A6190A-C617-4C0B-8B84-DFD9E017CFBA}">
      <dgm:prSet/>
      <dgm:spPr/>
      <dgm:t>
        <a:bodyPr/>
        <a:lstStyle/>
        <a:p>
          <a:r>
            <a:rPr lang="en-GB" dirty="0"/>
            <a:t>Which digital tool is most used by students at UWTSD?</a:t>
          </a:r>
          <a:endParaRPr lang="en-US" dirty="0"/>
        </a:p>
      </dgm:t>
    </dgm:pt>
    <dgm:pt modelId="{DBC3FA75-9DED-4FCB-AE6F-66033C25BAC1}" type="parTrans" cxnId="{E3A09E46-15C1-46F0-BD2C-B291738AA0DB}">
      <dgm:prSet/>
      <dgm:spPr/>
      <dgm:t>
        <a:bodyPr/>
        <a:lstStyle/>
        <a:p>
          <a:endParaRPr lang="en-US"/>
        </a:p>
      </dgm:t>
    </dgm:pt>
    <dgm:pt modelId="{D2493EDD-6F90-42E7-A595-55B852020E3D}" type="sibTrans" cxnId="{E3A09E46-15C1-46F0-BD2C-B291738AA0DB}">
      <dgm:prSet/>
      <dgm:spPr/>
      <dgm:t>
        <a:bodyPr/>
        <a:lstStyle/>
        <a:p>
          <a:endParaRPr lang="en-US"/>
        </a:p>
      </dgm:t>
    </dgm:pt>
    <dgm:pt modelId="{14608AD0-7DB7-4BFA-9D31-F80DA7ECDF2D}">
      <dgm:prSet/>
      <dgm:spPr/>
      <dgm:t>
        <a:bodyPr/>
        <a:lstStyle/>
        <a:p>
          <a:pPr rtl="0"/>
          <a:endParaRPr lang="en-GB" dirty="0"/>
        </a:p>
        <a:p>
          <a:pPr rtl="0"/>
          <a:r>
            <a:rPr lang="en-GB" dirty="0">
              <a:latin typeface="Rockwell Condensed" panose="02060603050405020104"/>
            </a:rPr>
            <a:t>My</a:t>
          </a:r>
          <a:r>
            <a:rPr lang="en-GB" dirty="0"/>
            <a:t> </a:t>
          </a:r>
          <a:r>
            <a:rPr lang="en-GB" dirty="0">
              <a:latin typeface="Rockwell Condensed" panose="02060603050405020104"/>
            </a:rPr>
            <a:t>partners and I</a:t>
          </a:r>
          <a:r>
            <a:rPr lang="en-GB" dirty="0"/>
            <a:t> have chosen to explore this question is because we want to </a:t>
          </a:r>
          <a:r>
            <a:rPr lang="en-GB" dirty="0">
              <a:latin typeface="Rockwell Condensed" panose="02060603050405020104"/>
            </a:rPr>
            <a:t>highlight the</a:t>
          </a:r>
          <a:r>
            <a:rPr lang="en-GB" dirty="0"/>
            <a:t> importance of digital skills and how they impact our lives today. Digital skills are technological ways of handling data, socialising inside and outside of work, applying for jobs and accessing emails. According to past research (Adams, 2022), digital skills are now considered a critical component for employability meaning that digital skills are required in the place of work.  In this presentation we will traverse the question by sharing some information we have gathered independently.</a:t>
          </a:r>
          <a:endParaRPr lang="en-US" dirty="0"/>
        </a:p>
      </dgm:t>
    </dgm:pt>
    <dgm:pt modelId="{B93AB806-A4BE-4E56-87C4-6D1819EE3014}" type="parTrans" cxnId="{A722DDCE-8F7A-4A10-8246-A1428530B018}">
      <dgm:prSet/>
      <dgm:spPr/>
      <dgm:t>
        <a:bodyPr/>
        <a:lstStyle/>
        <a:p>
          <a:endParaRPr lang="en-US"/>
        </a:p>
      </dgm:t>
    </dgm:pt>
    <dgm:pt modelId="{54D12FC3-E885-435F-9A70-47557F521333}" type="sibTrans" cxnId="{A722DDCE-8F7A-4A10-8246-A1428530B018}">
      <dgm:prSet/>
      <dgm:spPr/>
      <dgm:t>
        <a:bodyPr/>
        <a:lstStyle/>
        <a:p>
          <a:endParaRPr lang="en-US"/>
        </a:p>
      </dgm:t>
    </dgm:pt>
    <dgm:pt modelId="{A9464DEA-4D6B-43F6-9030-06A2C1062BB5}" type="pres">
      <dgm:prSet presAssocID="{AFE16F93-3729-4DD6-9C48-4E5D0998CAC4}" presName="vert0" presStyleCnt="0">
        <dgm:presLayoutVars>
          <dgm:dir/>
          <dgm:animOne val="branch"/>
          <dgm:animLvl val="lvl"/>
        </dgm:presLayoutVars>
      </dgm:prSet>
      <dgm:spPr/>
    </dgm:pt>
    <dgm:pt modelId="{54A8FB88-6180-4FF4-9A50-9F591E460289}" type="pres">
      <dgm:prSet presAssocID="{05A6190A-C617-4C0B-8B84-DFD9E017CFBA}" presName="thickLine" presStyleLbl="alignNode1" presStyleIdx="0" presStyleCnt="2"/>
      <dgm:spPr/>
    </dgm:pt>
    <dgm:pt modelId="{055300CA-4E2D-44DE-848E-23D10A088091}" type="pres">
      <dgm:prSet presAssocID="{05A6190A-C617-4C0B-8B84-DFD9E017CFBA}" presName="horz1" presStyleCnt="0"/>
      <dgm:spPr/>
    </dgm:pt>
    <dgm:pt modelId="{F359299F-EEDE-4477-890F-941FAF31AA6B}" type="pres">
      <dgm:prSet presAssocID="{05A6190A-C617-4C0B-8B84-DFD9E017CFBA}" presName="tx1" presStyleLbl="revTx" presStyleIdx="0" presStyleCnt="2"/>
      <dgm:spPr/>
    </dgm:pt>
    <dgm:pt modelId="{CF5786FA-8A59-4B50-B899-AB347C5C53CF}" type="pres">
      <dgm:prSet presAssocID="{05A6190A-C617-4C0B-8B84-DFD9E017CFBA}" presName="vert1" presStyleCnt="0"/>
      <dgm:spPr/>
    </dgm:pt>
    <dgm:pt modelId="{9841FD13-44E0-47E7-94BB-7DF726AB2A7E}" type="pres">
      <dgm:prSet presAssocID="{14608AD0-7DB7-4BFA-9D31-F80DA7ECDF2D}" presName="thickLine" presStyleLbl="alignNode1" presStyleIdx="1" presStyleCnt="2"/>
      <dgm:spPr/>
    </dgm:pt>
    <dgm:pt modelId="{1E120C57-FE9C-47F8-B420-F72ABB0B4460}" type="pres">
      <dgm:prSet presAssocID="{14608AD0-7DB7-4BFA-9D31-F80DA7ECDF2D}" presName="horz1" presStyleCnt="0"/>
      <dgm:spPr/>
    </dgm:pt>
    <dgm:pt modelId="{87E2A782-E5AB-43DA-9FDC-B36DA1FC7D57}" type="pres">
      <dgm:prSet presAssocID="{14608AD0-7DB7-4BFA-9D31-F80DA7ECDF2D}" presName="tx1" presStyleLbl="revTx" presStyleIdx="1" presStyleCnt="2" custLinFactNeighborX="667" custLinFactNeighborY="-56147"/>
      <dgm:spPr/>
    </dgm:pt>
    <dgm:pt modelId="{2ACA4E82-8472-4423-8704-E003E937B95F}" type="pres">
      <dgm:prSet presAssocID="{14608AD0-7DB7-4BFA-9D31-F80DA7ECDF2D}" presName="vert1" presStyleCnt="0"/>
      <dgm:spPr/>
    </dgm:pt>
  </dgm:ptLst>
  <dgm:cxnLst>
    <dgm:cxn modelId="{E3A09E46-15C1-46F0-BD2C-B291738AA0DB}" srcId="{AFE16F93-3729-4DD6-9C48-4E5D0998CAC4}" destId="{05A6190A-C617-4C0B-8B84-DFD9E017CFBA}" srcOrd="0" destOrd="0" parTransId="{DBC3FA75-9DED-4FCB-AE6F-66033C25BAC1}" sibTransId="{D2493EDD-6F90-42E7-A595-55B852020E3D}"/>
    <dgm:cxn modelId="{4A006875-0318-47AE-A3B2-CC8901970C51}" type="presOf" srcId="{05A6190A-C617-4C0B-8B84-DFD9E017CFBA}" destId="{F359299F-EEDE-4477-890F-941FAF31AA6B}" srcOrd="0" destOrd="0" presId="urn:microsoft.com/office/officeart/2008/layout/LinedList"/>
    <dgm:cxn modelId="{21E0E276-51DB-487F-BE3A-1DA482BC6109}" type="presOf" srcId="{14608AD0-7DB7-4BFA-9D31-F80DA7ECDF2D}" destId="{87E2A782-E5AB-43DA-9FDC-B36DA1FC7D57}" srcOrd="0" destOrd="0" presId="urn:microsoft.com/office/officeart/2008/layout/LinedList"/>
    <dgm:cxn modelId="{4B9FD0CB-10DF-4C37-A067-CF2FBEDBFB44}" type="presOf" srcId="{AFE16F93-3729-4DD6-9C48-4E5D0998CAC4}" destId="{A9464DEA-4D6B-43F6-9030-06A2C1062BB5}" srcOrd="0" destOrd="0" presId="urn:microsoft.com/office/officeart/2008/layout/LinedList"/>
    <dgm:cxn modelId="{A722DDCE-8F7A-4A10-8246-A1428530B018}" srcId="{AFE16F93-3729-4DD6-9C48-4E5D0998CAC4}" destId="{14608AD0-7DB7-4BFA-9D31-F80DA7ECDF2D}" srcOrd="1" destOrd="0" parTransId="{B93AB806-A4BE-4E56-87C4-6D1819EE3014}" sibTransId="{54D12FC3-E885-435F-9A70-47557F521333}"/>
    <dgm:cxn modelId="{09670053-76D2-45FE-AFA7-A5F4E28D872B}" type="presParOf" srcId="{A9464DEA-4D6B-43F6-9030-06A2C1062BB5}" destId="{54A8FB88-6180-4FF4-9A50-9F591E460289}" srcOrd="0" destOrd="0" presId="urn:microsoft.com/office/officeart/2008/layout/LinedList"/>
    <dgm:cxn modelId="{3C489EF9-D6BC-400D-B268-0FE2CA419ED1}" type="presParOf" srcId="{A9464DEA-4D6B-43F6-9030-06A2C1062BB5}" destId="{055300CA-4E2D-44DE-848E-23D10A088091}" srcOrd="1" destOrd="0" presId="urn:microsoft.com/office/officeart/2008/layout/LinedList"/>
    <dgm:cxn modelId="{8ECA9B57-C3A8-488F-B5EF-52C0E222E950}" type="presParOf" srcId="{055300CA-4E2D-44DE-848E-23D10A088091}" destId="{F359299F-EEDE-4477-890F-941FAF31AA6B}" srcOrd="0" destOrd="0" presId="urn:microsoft.com/office/officeart/2008/layout/LinedList"/>
    <dgm:cxn modelId="{AE95A5AE-E521-4FF8-AAE9-080C53F03316}" type="presParOf" srcId="{055300CA-4E2D-44DE-848E-23D10A088091}" destId="{CF5786FA-8A59-4B50-B899-AB347C5C53CF}" srcOrd="1" destOrd="0" presId="urn:microsoft.com/office/officeart/2008/layout/LinedList"/>
    <dgm:cxn modelId="{583E620C-0BD2-4EA8-A849-7B53C3FE1720}" type="presParOf" srcId="{A9464DEA-4D6B-43F6-9030-06A2C1062BB5}" destId="{9841FD13-44E0-47E7-94BB-7DF726AB2A7E}" srcOrd="2" destOrd="0" presId="urn:microsoft.com/office/officeart/2008/layout/LinedList"/>
    <dgm:cxn modelId="{B29E8F8D-C264-4C8E-817F-B98D59DA44E9}" type="presParOf" srcId="{A9464DEA-4D6B-43F6-9030-06A2C1062BB5}" destId="{1E120C57-FE9C-47F8-B420-F72ABB0B4460}" srcOrd="3" destOrd="0" presId="urn:microsoft.com/office/officeart/2008/layout/LinedList"/>
    <dgm:cxn modelId="{4F32CB08-7690-4F33-BCAA-4933B346D35C}" type="presParOf" srcId="{1E120C57-FE9C-47F8-B420-F72ABB0B4460}" destId="{87E2A782-E5AB-43DA-9FDC-B36DA1FC7D57}" srcOrd="0" destOrd="0" presId="urn:microsoft.com/office/officeart/2008/layout/LinedList"/>
    <dgm:cxn modelId="{09734D3D-5D7B-44CC-91CD-DB3F4EA80694}" type="presParOf" srcId="{1E120C57-FE9C-47F8-B420-F72ABB0B4460}" destId="{2ACA4E82-8472-4423-8704-E003E937B95F}"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5A5928-934F-4F66-A534-3AF31C00B3BF}"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F3B980EF-1FC0-49FA-989A-9A9DF4A3D37A}">
      <dgm:prSet/>
      <dgm:spPr/>
      <dgm:t>
        <a:bodyPr/>
        <a:lstStyle/>
        <a:p>
          <a:pPr>
            <a:lnSpc>
              <a:spcPct val="100000"/>
            </a:lnSpc>
          </a:pPr>
          <a:r>
            <a:rPr lang="en-GB"/>
            <a:t>WHAT IS ETHICAL CONSIDERATION?</a:t>
          </a:r>
          <a:endParaRPr lang="en-US"/>
        </a:p>
      </dgm:t>
    </dgm:pt>
    <dgm:pt modelId="{DE06D508-FC4A-4978-9FC2-5EC66CAB93D2}" type="parTrans" cxnId="{3CC7FBE5-CE3D-4349-A06D-1EB96A6AB475}">
      <dgm:prSet/>
      <dgm:spPr/>
      <dgm:t>
        <a:bodyPr/>
        <a:lstStyle/>
        <a:p>
          <a:endParaRPr lang="en-US"/>
        </a:p>
      </dgm:t>
    </dgm:pt>
    <dgm:pt modelId="{5F433E4D-530D-4EBA-A590-78CCB45F4F4E}" type="sibTrans" cxnId="{3CC7FBE5-CE3D-4349-A06D-1EB96A6AB475}">
      <dgm:prSet/>
      <dgm:spPr/>
      <dgm:t>
        <a:bodyPr/>
        <a:lstStyle/>
        <a:p>
          <a:endParaRPr lang="en-US"/>
        </a:p>
      </dgm:t>
    </dgm:pt>
    <dgm:pt modelId="{44A596C0-2C7A-40F2-88CD-CC6CED61EC6E}">
      <dgm:prSet/>
      <dgm:spPr/>
      <dgm:t>
        <a:bodyPr/>
        <a:lstStyle/>
        <a:p>
          <a:pPr>
            <a:lnSpc>
              <a:spcPct val="100000"/>
            </a:lnSpc>
          </a:pPr>
          <a:r>
            <a:rPr lang="en-GB"/>
            <a:t>Ethical consideration is a collection of principles to do with  having integrity ,fairness and open-mindedness , meaning that all confidentiality of  data and analysis will be conducted fairly. An example of when Ethical consideration needs to be applied is when individuals are applying for jobs.</a:t>
          </a:r>
          <a:endParaRPr lang="en-US"/>
        </a:p>
      </dgm:t>
    </dgm:pt>
    <dgm:pt modelId="{C771189D-C13C-4D65-8030-A55E11DECB9F}" type="parTrans" cxnId="{DC3EE051-507C-4567-AB49-FD258722E9B0}">
      <dgm:prSet/>
      <dgm:spPr/>
      <dgm:t>
        <a:bodyPr/>
        <a:lstStyle/>
        <a:p>
          <a:endParaRPr lang="en-US"/>
        </a:p>
      </dgm:t>
    </dgm:pt>
    <dgm:pt modelId="{066661D3-ED70-4D13-A79F-20098669DB69}" type="sibTrans" cxnId="{DC3EE051-507C-4567-AB49-FD258722E9B0}">
      <dgm:prSet/>
      <dgm:spPr/>
      <dgm:t>
        <a:bodyPr/>
        <a:lstStyle/>
        <a:p>
          <a:endParaRPr lang="en-US"/>
        </a:p>
      </dgm:t>
    </dgm:pt>
    <dgm:pt modelId="{603BDFED-FBC6-411B-883C-EF3F61F2B71C}">
      <dgm:prSet/>
      <dgm:spPr/>
      <dgm:t>
        <a:bodyPr/>
        <a:lstStyle/>
        <a:p>
          <a:pPr>
            <a:lnSpc>
              <a:spcPct val="100000"/>
            </a:lnSpc>
          </a:pPr>
          <a:r>
            <a:rPr lang="en-GB"/>
            <a:t>WHY IS ETHICAL CONSIDERTION IMPORTANT?</a:t>
          </a:r>
          <a:endParaRPr lang="en-US"/>
        </a:p>
      </dgm:t>
    </dgm:pt>
    <dgm:pt modelId="{49D79A19-04CF-4EAB-91DC-8576147A12E6}" type="parTrans" cxnId="{D5CAA2E2-F1A7-4482-B9F2-0D54639136E2}">
      <dgm:prSet/>
      <dgm:spPr/>
      <dgm:t>
        <a:bodyPr/>
        <a:lstStyle/>
        <a:p>
          <a:endParaRPr lang="en-US"/>
        </a:p>
      </dgm:t>
    </dgm:pt>
    <dgm:pt modelId="{3209BF6B-9D60-4743-B969-3BBAF6C78FF9}" type="sibTrans" cxnId="{D5CAA2E2-F1A7-4482-B9F2-0D54639136E2}">
      <dgm:prSet/>
      <dgm:spPr/>
      <dgm:t>
        <a:bodyPr/>
        <a:lstStyle/>
        <a:p>
          <a:endParaRPr lang="en-US"/>
        </a:p>
      </dgm:t>
    </dgm:pt>
    <dgm:pt modelId="{DE64E0A7-6DE6-4528-ACD3-60F3FD1053CE}">
      <dgm:prSet/>
      <dgm:spPr/>
      <dgm:t>
        <a:bodyPr/>
        <a:lstStyle/>
        <a:p>
          <a:pPr>
            <a:lnSpc>
              <a:spcPct val="100000"/>
            </a:lnSpc>
          </a:pPr>
          <a:r>
            <a:rPr lang="en-GB"/>
            <a:t>Ethics are important because they improve public reputation by reflecting high value morals as well as maintaining confidentiality.</a:t>
          </a:r>
          <a:endParaRPr lang="en-US"/>
        </a:p>
      </dgm:t>
    </dgm:pt>
    <dgm:pt modelId="{F1095762-FFBA-4C94-83C1-1FC32A7155C7}" type="parTrans" cxnId="{03E53ADB-9DF3-4BAF-B205-74E832B6AF25}">
      <dgm:prSet/>
      <dgm:spPr/>
      <dgm:t>
        <a:bodyPr/>
        <a:lstStyle/>
        <a:p>
          <a:endParaRPr lang="en-US"/>
        </a:p>
      </dgm:t>
    </dgm:pt>
    <dgm:pt modelId="{115F6123-EEAF-493F-B611-D38A20AD0C32}" type="sibTrans" cxnId="{03E53ADB-9DF3-4BAF-B205-74E832B6AF25}">
      <dgm:prSet/>
      <dgm:spPr/>
      <dgm:t>
        <a:bodyPr/>
        <a:lstStyle/>
        <a:p>
          <a:endParaRPr lang="en-US"/>
        </a:p>
      </dgm:t>
    </dgm:pt>
    <dgm:pt modelId="{C0EAEABF-B19A-46D6-84F7-DD4B5A7904E2}">
      <dgm:prSet/>
      <dgm:spPr/>
      <dgm:t>
        <a:bodyPr/>
        <a:lstStyle/>
        <a:p>
          <a:pPr>
            <a:lnSpc>
              <a:spcPct val="100000"/>
            </a:lnSpc>
          </a:pPr>
          <a:r>
            <a:rPr lang="en-GB"/>
            <a:t>Me and my group will ensure to apply these principles during our proposal.</a:t>
          </a:r>
          <a:endParaRPr lang="en-US"/>
        </a:p>
      </dgm:t>
    </dgm:pt>
    <dgm:pt modelId="{E66C8438-69BB-44AB-B8A4-20C318FC127A}" type="parTrans" cxnId="{B49DADA0-1896-409B-B739-32B0DE017158}">
      <dgm:prSet/>
      <dgm:spPr/>
      <dgm:t>
        <a:bodyPr/>
        <a:lstStyle/>
        <a:p>
          <a:endParaRPr lang="en-US"/>
        </a:p>
      </dgm:t>
    </dgm:pt>
    <dgm:pt modelId="{A8954ADD-F6AB-4CA2-97FE-D8F65ADCACE5}" type="sibTrans" cxnId="{B49DADA0-1896-409B-B739-32B0DE017158}">
      <dgm:prSet/>
      <dgm:spPr/>
      <dgm:t>
        <a:bodyPr/>
        <a:lstStyle/>
        <a:p>
          <a:endParaRPr lang="en-US"/>
        </a:p>
      </dgm:t>
    </dgm:pt>
    <dgm:pt modelId="{F8E64EF0-CFFA-4102-BB1B-90F40742B8C7}" type="pres">
      <dgm:prSet presAssocID="{E75A5928-934F-4F66-A534-3AF31C00B3BF}" presName="root" presStyleCnt="0">
        <dgm:presLayoutVars>
          <dgm:dir/>
          <dgm:resizeHandles val="exact"/>
        </dgm:presLayoutVars>
      </dgm:prSet>
      <dgm:spPr/>
    </dgm:pt>
    <dgm:pt modelId="{ACEBFF42-85B5-4A67-8B9C-73962E98A56B}" type="pres">
      <dgm:prSet presAssocID="{F3B980EF-1FC0-49FA-989A-9A9DF4A3D37A}" presName="compNode" presStyleCnt="0"/>
      <dgm:spPr/>
    </dgm:pt>
    <dgm:pt modelId="{7A321C6C-10F1-4CC6-AFF7-BAFACA72C92A}" type="pres">
      <dgm:prSet presAssocID="{F3B980EF-1FC0-49FA-989A-9A9DF4A3D37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cales of Justice"/>
        </a:ext>
      </dgm:extLst>
    </dgm:pt>
    <dgm:pt modelId="{FBA30861-63C3-4B1C-88D2-157F882CFF30}" type="pres">
      <dgm:prSet presAssocID="{F3B980EF-1FC0-49FA-989A-9A9DF4A3D37A}" presName="spaceRect" presStyleCnt="0"/>
      <dgm:spPr/>
    </dgm:pt>
    <dgm:pt modelId="{371901FC-2B9E-40F9-B847-177664662186}" type="pres">
      <dgm:prSet presAssocID="{F3B980EF-1FC0-49FA-989A-9A9DF4A3D37A}" presName="textRect" presStyleLbl="revTx" presStyleIdx="0" presStyleCnt="5">
        <dgm:presLayoutVars>
          <dgm:chMax val="1"/>
          <dgm:chPref val="1"/>
        </dgm:presLayoutVars>
      </dgm:prSet>
      <dgm:spPr/>
    </dgm:pt>
    <dgm:pt modelId="{C007CF92-0F75-438C-90DB-CC2FB54C91E1}" type="pres">
      <dgm:prSet presAssocID="{5F433E4D-530D-4EBA-A590-78CCB45F4F4E}" presName="sibTrans" presStyleCnt="0"/>
      <dgm:spPr/>
    </dgm:pt>
    <dgm:pt modelId="{A8C7B71D-4C84-41CA-8607-0BDF35E1F46A}" type="pres">
      <dgm:prSet presAssocID="{44A596C0-2C7A-40F2-88CD-CC6CED61EC6E}" presName="compNode" presStyleCnt="0"/>
      <dgm:spPr/>
    </dgm:pt>
    <dgm:pt modelId="{8BBB0D3F-317D-4954-85BE-9E41E03584DF}" type="pres">
      <dgm:prSet presAssocID="{44A596C0-2C7A-40F2-88CD-CC6CED61EC6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Judge"/>
        </a:ext>
      </dgm:extLst>
    </dgm:pt>
    <dgm:pt modelId="{D53E8AD9-48E5-413F-BF7E-3A69FF2E1F59}" type="pres">
      <dgm:prSet presAssocID="{44A596C0-2C7A-40F2-88CD-CC6CED61EC6E}" presName="spaceRect" presStyleCnt="0"/>
      <dgm:spPr/>
    </dgm:pt>
    <dgm:pt modelId="{C074A3FB-57A3-4859-991D-166B174AD40E}" type="pres">
      <dgm:prSet presAssocID="{44A596C0-2C7A-40F2-88CD-CC6CED61EC6E}" presName="textRect" presStyleLbl="revTx" presStyleIdx="1" presStyleCnt="5">
        <dgm:presLayoutVars>
          <dgm:chMax val="1"/>
          <dgm:chPref val="1"/>
        </dgm:presLayoutVars>
      </dgm:prSet>
      <dgm:spPr/>
    </dgm:pt>
    <dgm:pt modelId="{5E60D321-E515-4CA7-91AC-96F3E43FD545}" type="pres">
      <dgm:prSet presAssocID="{066661D3-ED70-4D13-A79F-20098669DB69}" presName="sibTrans" presStyleCnt="0"/>
      <dgm:spPr/>
    </dgm:pt>
    <dgm:pt modelId="{E8ECDB5B-E05C-49B5-8B50-5E9DB21A1F97}" type="pres">
      <dgm:prSet presAssocID="{603BDFED-FBC6-411B-883C-EF3F61F2B71C}" presName="compNode" presStyleCnt="0"/>
      <dgm:spPr/>
    </dgm:pt>
    <dgm:pt modelId="{58891AAF-B78A-4C7A-923E-1D3E5984E14C}" type="pres">
      <dgm:prSet presAssocID="{603BDFED-FBC6-411B-883C-EF3F61F2B71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Gavel"/>
        </a:ext>
      </dgm:extLst>
    </dgm:pt>
    <dgm:pt modelId="{01C47DBB-E64E-485F-B48A-1E719EF5FB85}" type="pres">
      <dgm:prSet presAssocID="{603BDFED-FBC6-411B-883C-EF3F61F2B71C}" presName="spaceRect" presStyleCnt="0"/>
      <dgm:spPr/>
    </dgm:pt>
    <dgm:pt modelId="{3EAD25ED-CE1C-4DC5-B399-4613166BC868}" type="pres">
      <dgm:prSet presAssocID="{603BDFED-FBC6-411B-883C-EF3F61F2B71C}" presName="textRect" presStyleLbl="revTx" presStyleIdx="2" presStyleCnt="5">
        <dgm:presLayoutVars>
          <dgm:chMax val="1"/>
          <dgm:chPref val="1"/>
        </dgm:presLayoutVars>
      </dgm:prSet>
      <dgm:spPr/>
    </dgm:pt>
    <dgm:pt modelId="{339AE5DA-0BBF-4CB8-84B8-3DD7B3B130DE}" type="pres">
      <dgm:prSet presAssocID="{3209BF6B-9D60-4743-B969-3BBAF6C78FF9}" presName="sibTrans" presStyleCnt="0"/>
      <dgm:spPr/>
    </dgm:pt>
    <dgm:pt modelId="{C8A78A10-D74A-4EF9-BED3-41136A163E82}" type="pres">
      <dgm:prSet presAssocID="{DE64E0A7-6DE6-4528-ACD3-60F3FD1053CE}" presName="compNode" presStyleCnt="0"/>
      <dgm:spPr/>
    </dgm:pt>
    <dgm:pt modelId="{0DA7FB3F-05A8-4225-9955-AD8F0D7FE4CD}" type="pres">
      <dgm:prSet presAssocID="{DE64E0A7-6DE6-4528-ACD3-60F3FD1053C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andshake"/>
        </a:ext>
      </dgm:extLst>
    </dgm:pt>
    <dgm:pt modelId="{76A69958-D930-4EBC-8B0A-C85C123F0FAA}" type="pres">
      <dgm:prSet presAssocID="{DE64E0A7-6DE6-4528-ACD3-60F3FD1053CE}" presName="spaceRect" presStyleCnt="0"/>
      <dgm:spPr/>
    </dgm:pt>
    <dgm:pt modelId="{0AB7DDEC-F0A3-4DD4-B5CD-745672D8271E}" type="pres">
      <dgm:prSet presAssocID="{DE64E0A7-6DE6-4528-ACD3-60F3FD1053CE}" presName="textRect" presStyleLbl="revTx" presStyleIdx="3" presStyleCnt="5">
        <dgm:presLayoutVars>
          <dgm:chMax val="1"/>
          <dgm:chPref val="1"/>
        </dgm:presLayoutVars>
      </dgm:prSet>
      <dgm:spPr/>
    </dgm:pt>
    <dgm:pt modelId="{5645EFB3-7B5E-476A-A2E2-9C17767A8A67}" type="pres">
      <dgm:prSet presAssocID="{115F6123-EEAF-493F-B611-D38A20AD0C32}" presName="sibTrans" presStyleCnt="0"/>
      <dgm:spPr/>
    </dgm:pt>
    <dgm:pt modelId="{2151C2CF-AF0C-460A-BA4C-78E8FFA3C2A3}" type="pres">
      <dgm:prSet presAssocID="{C0EAEABF-B19A-46D6-84F7-DD4B5A7904E2}" presName="compNode" presStyleCnt="0"/>
      <dgm:spPr/>
    </dgm:pt>
    <dgm:pt modelId="{752E4A9D-58D1-4DD1-80EC-A1A059B69727}" type="pres">
      <dgm:prSet presAssocID="{C0EAEABF-B19A-46D6-84F7-DD4B5A7904E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lassroom"/>
        </a:ext>
      </dgm:extLst>
    </dgm:pt>
    <dgm:pt modelId="{E5492CBE-792D-4D1B-8156-3E9FCCF3B20A}" type="pres">
      <dgm:prSet presAssocID="{C0EAEABF-B19A-46D6-84F7-DD4B5A7904E2}" presName="spaceRect" presStyleCnt="0"/>
      <dgm:spPr/>
    </dgm:pt>
    <dgm:pt modelId="{DAFBEDE9-2555-4501-B06C-5AC5D1F94969}" type="pres">
      <dgm:prSet presAssocID="{C0EAEABF-B19A-46D6-84F7-DD4B5A7904E2}" presName="textRect" presStyleLbl="revTx" presStyleIdx="4" presStyleCnt="5">
        <dgm:presLayoutVars>
          <dgm:chMax val="1"/>
          <dgm:chPref val="1"/>
        </dgm:presLayoutVars>
      </dgm:prSet>
      <dgm:spPr/>
    </dgm:pt>
  </dgm:ptLst>
  <dgm:cxnLst>
    <dgm:cxn modelId="{9E12FD14-8B91-4F44-B6B0-9A487F853082}" type="presOf" srcId="{C0EAEABF-B19A-46D6-84F7-DD4B5A7904E2}" destId="{DAFBEDE9-2555-4501-B06C-5AC5D1F94969}" srcOrd="0" destOrd="0" presId="urn:microsoft.com/office/officeart/2018/2/layout/IconLabelList"/>
    <dgm:cxn modelId="{BA0A143A-E7BA-4B9A-9402-6E3AC94ADFB8}" type="presOf" srcId="{E75A5928-934F-4F66-A534-3AF31C00B3BF}" destId="{F8E64EF0-CFFA-4102-BB1B-90F40742B8C7}" srcOrd="0" destOrd="0" presId="urn:microsoft.com/office/officeart/2018/2/layout/IconLabelList"/>
    <dgm:cxn modelId="{D1AEFD49-AD71-4052-AA16-073B6F0E5C8C}" type="presOf" srcId="{603BDFED-FBC6-411B-883C-EF3F61F2B71C}" destId="{3EAD25ED-CE1C-4DC5-B399-4613166BC868}" srcOrd="0" destOrd="0" presId="urn:microsoft.com/office/officeart/2018/2/layout/IconLabelList"/>
    <dgm:cxn modelId="{437AD66C-17DC-4F46-A3B8-B998FCD00F51}" type="presOf" srcId="{DE64E0A7-6DE6-4528-ACD3-60F3FD1053CE}" destId="{0AB7DDEC-F0A3-4DD4-B5CD-745672D8271E}" srcOrd="0" destOrd="0" presId="urn:microsoft.com/office/officeart/2018/2/layout/IconLabelList"/>
    <dgm:cxn modelId="{DC3EE051-507C-4567-AB49-FD258722E9B0}" srcId="{E75A5928-934F-4F66-A534-3AF31C00B3BF}" destId="{44A596C0-2C7A-40F2-88CD-CC6CED61EC6E}" srcOrd="1" destOrd="0" parTransId="{C771189D-C13C-4D65-8030-A55E11DECB9F}" sibTransId="{066661D3-ED70-4D13-A79F-20098669DB69}"/>
    <dgm:cxn modelId="{B49DADA0-1896-409B-B739-32B0DE017158}" srcId="{E75A5928-934F-4F66-A534-3AF31C00B3BF}" destId="{C0EAEABF-B19A-46D6-84F7-DD4B5A7904E2}" srcOrd="4" destOrd="0" parTransId="{E66C8438-69BB-44AB-B8A4-20C318FC127A}" sibTransId="{A8954ADD-F6AB-4CA2-97FE-D8F65ADCACE5}"/>
    <dgm:cxn modelId="{E2377ECD-353C-4A43-8B23-8DC1B3783CA1}" type="presOf" srcId="{F3B980EF-1FC0-49FA-989A-9A9DF4A3D37A}" destId="{371901FC-2B9E-40F9-B847-177664662186}" srcOrd="0" destOrd="0" presId="urn:microsoft.com/office/officeart/2018/2/layout/IconLabelList"/>
    <dgm:cxn modelId="{CA4789D5-EB65-4BAB-B4C0-7A889C4F0A7D}" type="presOf" srcId="{44A596C0-2C7A-40F2-88CD-CC6CED61EC6E}" destId="{C074A3FB-57A3-4859-991D-166B174AD40E}" srcOrd="0" destOrd="0" presId="urn:microsoft.com/office/officeart/2018/2/layout/IconLabelList"/>
    <dgm:cxn modelId="{03E53ADB-9DF3-4BAF-B205-74E832B6AF25}" srcId="{E75A5928-934F-4F66-A534-3AF31C00B3BF}" destId="{DE64E0A7-6DE6-4528-ACD3-60F3FD1053CE}" srcOrd="3" destOrd="0" parTransId="{F1095762-FFBA-4C94-83C1-1FC32A7155C7}" sibTransId="{115F6123-EEAF-493F-B611-D38A20AD0C32}"/>
    <dgm:cxn modelId="{D5CAA2E2-F1A7-4482-B9F2-0D54639136E2}" srcId="{E75A5928-934F-4F66-A534-3AF31C00B3BF}" destId="{603BDFED-FBC6-411B-883C-EF3F61F2B71C}" srcOrd="2" destOrd="0" parTransId="{49D79A19-04CF-4EAB-91DC-8576147A12E6}" sibTransId="{3209BF6B-9D60-4743-B969-3BBAF6C78FF9}"/>
    <dgm:cxn modelId="{3CC7FBE5-CE3D-4349-A06D-1EB96A6AB475}" srcId="{E75A5928-934F-4F66-A534-3AF31C00B3BF}" destId="{F3B980EF-1FC0-49FA-989A-9A9DF4A3D37A}" srcOrd="0" destOrd="0" parTransId="{DE06D508-FC4A-4978-9FC2-5EC66CAB93D2}" sibTransId="{5F433E4D-530D-4EBA-A590-78CCB45F4F4E}"/>
    <dgm:cxn modelId="{5F053EC2-6749-42F3-B400-0487C73D97B1}" type="presParOf" srcId="{F8E64EF0-CFFA-4102-BB1B-90F40742B8C7}" destId="{ACEBFF42-85B5-4A67-8B9C-73962E98A56B}" srcOrd="0" destOrd="0" presId="urn:microsoft.com/office/officeart/2018/2/layout/IconLabelList"/>
    <dgm:cxn modelId="{6007B965-4ADB-48A0-B618-3D56F4F5AE5F}" type="presParOf" srcId="{ACEBFF42-85B5-4A67-8B9C-73962E98A56B}" destId="{7A321C6C-10F1-4CC6-AFF7-BAFACA72C92A}" srcOrd="0" destOrd="0" presId="urn:microsoft.com/office/officeart/2018/2/layout/IconLabelList"/>
    <dgm:cxn modelId="{127417FD-7359-4F84-AECF-9C1BE9203274}" type="presParOf" srcId="{ACEBFF42-85B5-4A67-8B9C-73962E98A56B}" destId="{FBA30861-63C3-4B1C-88D2-157F882CFF30}" srcOrd="1" destOrd="0" presId="urn:microsoft.com/office/officeart/2018/2/layout/IconLabelList"/>
    <dgm:cxn modelId="{AA67AF5F-5F9F-4569-B45E-383C21AD4314}" type="presParOf" srcId="{ACEBFF42-85B5-4A67-8B9C-73962E98A56B}" destId="{371901FC-2B9E-40F9-B847-177664662186}" srcOrd="2" destOrd="0" presId="urn:microsoft.com/office/officeart/2018/2/layout/IconLabelList"/>
    <dgm:cxn modelId="{03AF3DD1-5500-4568-916A-18352605D855}" type="presParOf" srcId="{F8E64EF0-CFFA-4102-BB1B-90F40742B8C7}" destId="{C007CF92-0F75-438C-90DB-CC2FB54C91E1}" srcOrd="1" destOrd="0" presId="urn:microsoft.com/office/officeart/2018/2/layout/IconLabelList"/>
    <dgm:cxn modelId="{4DE08942-37A1-4AEA-984A-61D3512D5AE9}" type="presParOf" srcId="{F8E64EF0-CFFA-4102-BB1B-90F40742B8C7}" destId="{A8C7B71D-4C84-41CA-8607-0BDF35E1F46A}" srcOrd="2" destOrd="0" presId="urn:microsoft.com/office/officeart/2018/2/layout/IconLabelList"/>
    <dgm:cxn modelId="{7CBDF04B-A992-4CB7-A37C-45D40EE5DDDD}" type="presParOf" srcId="{A8C7B71D-4C84-41CA-8607-0BDF35E1F46A}" destId="{8BBB0D3F-317D-4954-85BE-9E41E03584DF}" srcOrd="0" destOrd="0" presId="urn:microsoft.com/office/officeart/2018/2/layout/IconLabelList"/>
    <dgm:cxn modelId="{160FD452-284D-4B2C-8979-13ED3ACCE3A8}" type="presParOf" srcId="{A8C7B71D-4C84-41CA-8607-0BDF35E1F46A}" destId="{D53E8AD9-48E5-413F-BF7E-3A69FF2E1F59}" srcOrd="1" destOrd="0" presId="urn:microsoft.com/office/officeart/2018/2/layout/IconLabelList"/>
    <dgm:cxn modelId="{165E2596-D205-4892-B331-09C76B2D04F3}" type="presParOf" srcId="{A8C7B71D-4C84-41CA-8607-0BDF35E1F46A}" destId="{C074A3FB-57A3-4859-991D-166B174AD40E}" srcOrd="2" destOrd="0" presId="urn:microsoft.com/office/officeart/2018/2/layout/IconLabelList"/>
    <dgm:cxn modelId="{60E0028A-B52B-4AC0-9463-3DF874AB6DF1}" type="presParOf" srcId="{F8E64EF0-CFFA-4102-BB1B-90F40742B8C7}" destId="{5E60D321-E515-4CA7-91AC-96F3E43FD545}" srcOrd="3" destOrd="0" presId="urn:microsoft.com/office/officeart/2018/2/layout/IconLabelList"/>
    <dgm:cxn modelId="{4249EF86-8102-4F6E-A3D5-411EFE87DC5D}" type="presParOf" srcId="{F8E64EF0-CFFA-4102-BB1B-90F40742B8C7}" destId="{E8ECDB5B-E05C-49B5-8B50-5E9DB21A1F97}" srcOrd="4" destOrd="0" presId="urn:microsoft.com/office/officeart/2018/2/layout/IconLabelList"/>
    <dgm:cxn modelId="{043912B9-CBD3-4359-BEB8-79BB5AD38B1F}" type="presParOf" srcId="{E8ECDB5B-E05C-49B5-8B50-5E9DB21A1F97}" destId="{58891AAF-B78A-4C7A-923E-1D3E5984E14C}" srcOrd="0" destOrd="0" presId="urn:microsoft.com/office/officeart/2018/2/layout/IconLabelList"/>
    <dgm:cxn modelId="{45257F5D-0E36-4991-BC9D-B4C8FA2D8BE7}" type="presParOf" srcId="{E8ECDB5B-E05C-49B5-8B50-5E9DB21A1F97}" destId="{01C47DBB-E64E-485F-B48A-1E719EF5FB85}" srcOrd="1" destOrd="0" presId="urn:microsoft.com/office/officeart/2018/2/layout/IconLabelList"/>
    <dgm:cxn modelId="{9B2EF46A-1FE2-42CB-BC28-9FEC28D0CA36}" type="presParOf" srcId="{E8ECDB5B-E05C-49B5-8B50-5E9DB21A1F97}" destId="{3EAD25ED-CE1C-4DC5-B399-4613166BC868}" srcOrd="2" destOrd="0" presId="urn:microsoft.com/office/officeart/2018/2/layout/IconLabelList"/>
    <dgm:cxn modelId="{FA998955-C823-4F2F-9EE3-A91CFE427674}" type="presParOf" srcId="{F8E64EF0-CFFA-4102-BB1B-90F40742B8C7}" destId="{339AE5DA-0BBF-4CB8-84B8-3DD7B3B130DE}" srcOrd="5" destOrd="0" presId="urn:microsoft.com/office/officeart/2018/2/layout/IconLabelList"/>
    <dgm:cxn modelId="{9A56602F-EBC7-4266-ACE3-22EA822FEDD5}" type="presParOf" srcId="{F8E64EF0-CFFA-4102-BB1B-90F40742B8C7}" destId="{C8A78A10-D74A-4EF9-BED3-41136A163E82}" srcOrd="6" destOrd="0" presId="urn:microsoft.com/office/officeart/2018/2/layout/IconLabelList"/>
    <dgm:cxn modelId="{11DFBC9D-7902-4EAA-B07C-0F25DB711788}" type="presParOf" srcId="{C8A78A10-D74A-4EF9-BED3-41136A163E82}" destId="{0DA7FB3F-05A8-4225-9955-AD8F0D7FE4CD}" srcOrd="0" destOrd="0" presId="urn:microsoft.com/office/officeart/2018/2/layout/IconLabelList"/>
    <dgm:cxn modelId="{B5AB154E-4519-4B08-9991-E7A79C737DE3}" type="presParOf" srcId="{C8A78A10-D74A-4EF9-BED3-41136A163E82}" destId="{76A69958-D930-4EBC-8B0A-C85C123F0FAA}" srcOrd="1" destOrd="0" presId="urn:microsoft.com/office/officeart/2018/2/layout/IconLabelList"/>
    <dgm:cxn modelId="{10F9E8F0-5F36-4C7F-87D3-1EFC86A003E8}" type="presParOf" srcId="{C8A78A10-D74A-4EF9-BED3-41136A163E82}" destId="{0AB7DDEC-F0A3-4DD4-B5CD-745672D8271E}" srcOrd="2" destOrd="0" presId="urn:microsoft.com/office/officeart/2018/2/layout/IconLabelList"/>
    <dgm:cxn modelId="{32458422-2AAF-4446-A185-3ECF8032DCC8}" type="presParOf" srcId="{F8E64EF0-CFFA-4102-BB1B-90F40742B8C7}" destId="{5645EFB3-7B5E-476A-A2E2-9C17767A8A67}" srcOrd="7" destOrd="0" presId="urn:microsoft.com/office/officeart/2018/2/layout/IconLabelList"/>
    <dgm:cxn modelId="{2C1D8409-6500-42A4-AC1A-0A582197D51E}" type="presParOf" srcId="{F8E64EF0-CFFA-4102-BB1B-90F40742B8C7}" destId="{2151C2CF-AF0C-460A-BA4C-78E8FFA3C2A3}" srcOrd="8" destOrd="0" presId="urn:microsoft.com/office/officeart/2018/2/layout/IconLabelList"/>
    <dgm:cxn modelId="{78A6EF1E-18E1-401D-85A1-D025DF82F844}" type="presParOf" srcId="{2151C2CF-AF0C-460A-BA4C-78E8FFA3C2A3}" destId="{752E4A9D-58D1-4DD1-80EC-A1A059B69727}" srcOrd="0" destOrd="0" presId="urn:microsoft.com/office/officeart/2018/2/layout/IconLabelList"/>
    <dgm:cxn modelId="{F83D5311-4B41-4276-ADCA-39345ED61E08}" type="presParOf" srcId="{2151C2CF-AF0C-460A-BA4C-78E8FFA3C2A3}" destId="{E5492CBE-792D-4D1B-8156-3E9FCCF3B20A}" srcOrd="1" destOrd="0" presId="urn:microsoft.com/office/officeart/2018/2/layout/IconLabelList"/>
    <dgm:cxn modelId="{AD63E1C2-3201-450F-8DB1-F406CD4F1840}" type="presParOf" srcId="{2151C2CF-AF0C-460A-BA4C-78E8FFA3C2A3}" destId="{DAFBEDE9-2555-4501-B06C-5AC5D1F9496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8FB88-6180-4FF4-9A50-9F591E460289}">
      <dsp:nvSpPr>
        <dsp:cNvPr id="0" name=""/>
        <dsp:cNvSpPr/>
      </dsp:nvSpPr>
      <dsp:spPr>
        <a:xfrm>
          <a:off x="0" y="0"/>
          <a:ext cx="657225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359299F-EEDE-4477-890F-941FAF31AA6B}">
      <dsp:nvSpPr>
        <dsp:cNvPr id="0" name=""/>
        <dsp:cNvSpPr/>
      </dsp:nvSpPr>
      <dsp:spPr>
        <a:xfrm>
          <a:off x="0" y="0"/>
          <a:ext cx="6572250" cy="27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Which digital tool is most used by students at UWTSD?</a:t>
          </a:r>
          <a:endParaRPr lang="en-US" sz="1700" kern="1200" dirty="0"/>
        </a:p>
      </dsp:txBody>
      <dsp:txXfrm>
        <a:off x="0" y="0"/>
        <a:ext cx="6572250" cy="2794000"/>
      </dsp:txXfrm>
    </dsp:sp>
    <dsp:sp modelId="{9841FD13-44E0-47E7-94BB-7DF726AB2A7E}">
      <dsp:nvSpPr>
        <dsp:cNvPr id="0" name=""/>
        <dsp:cNvSpPr/>
      </dsp:nvSpPr>
      <dsp:spPr>
        <a:xfrm>
          <a:off x="0" y="2794000"/>
          <a:ext cx="6572250"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E2A782-E5AB-43DA-9FDC-B36DA1FC7D57}">
      <dsp:nvSpPr>
        <dsp:cNvPr id="0" name=""/>
        <dsp:cNvSpPr/>
      </dsp:nvSpPr>
      <dsp:spPr>
        <a:xfrm>
          <a:off x="0" y="1225252"/>
          <a:ext cx="6572250" cy="2794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rtl="0">
            <a:lnSpc>
              <a:spcPct val="90000"/>
            </a:lnSpc>
            <a:spcBef>
              <a:spcPct val="0"/>
            </a:spcBef>
            <a:spcAft>
              <a:spcPct val="35000"/>
            </a:spcAft>
            <a:buNone/>
          </a:pPr>
          <a:endParaRPr lang="en-GB" sz="1700" kern="1200" dirty="0"/>
        </a:p>
        <a:p>
          <a:pPr marL="0" lvl="0" indent="0" algn="l" defTabSz="755650" rtl="0">
            <a:lnSpc>
              <a:spcPct val="90000"/>
            </a:lnSpc>
            <a:spcBef>
              <a:spcPct val="0"/>
            </a:spcBef>
            <a:spcAft>
              <a:spcPct val="35000"/>
            </a:spcAft>
            <a:buNone/>
          </a:pPr>
          <a:r>
            <a:rPr lang="en-GB" sz="1700" kern="1200" dirty="0">
              <a:latin typeface="Rockwell Condensed" panose="02060603050405020104"/>
            </a:rPr>
            <a:t>My</a:t>
          </a:r>
          <a:r>
            <a:rPr lang="en-GB" sz="1700" kern="1200" dirty="0"/>
            <a:t> </a:t>
          </a:r>
          <a:r>
            <a:rPr lang="en-GB" sz="1700" kern="1200" dirty="0">
              <a:latin typeface="Rockwell Condensed" panose="02060603050405020104"/>
            </a:rPr>
            <a:t>partners and I</a:t>
          </a:r>
          <a:r>
            <a:rPr lang="en-GB" sz="1700" kern="1200" dirty="0"/>
            <a:t> have chosen to explore this question is because we want to </a:t>
          </a:r>
          <a:r>
            <a:rPr lang="en-GB" sz="1700" kern="1200" dirty="0">
              <a:latin typeface="Rockwell Condensed" panose="02060603050405020104"/>
            </a:rPr>
            <a:t>highlight the</a:t>
          </a:r>
          <a:r>
            <a:rPr lang="en-GB" sz="1700" kern="1200" dirty="0"/>
            <a:t> importance of digital skills and how they impact our lives today. Digital skills are technological ways of handling data, socialising inside and outside of work, applying for jobs and accessing emails. According to past research (Adams, 2022), digital skills are now considered a critical component for employability meaning that digital skills are required in the place of work.  In this presentation we will traverse the question by sharing some information we have gathered independently.</a:t>
          </a:r>
          <a:endParaRPr lang="en-US" sz="1700" kern="1200" dirty="0"/>
        </a:p>
      </dsp:txBody>
      <dsp:txXfrm>
        <a:off x="0" y="1225252"/>
        <a:ext cx="6572250" cy="2794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21C6C-10F1-4CC6-AFF7-BAFACA72C92A}">
      <dsp:nvSpPr>
        <dsp:cNvPr id="0" name=""/>
        <dsp:cNvSpPr/>
      </dsp:nvSpPr>
      <dsp:spPr>
        <a:xfrm>
          <a:off x="489253" y="417856"/>
          <a:ext cx="793388" cy="7933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1901FC-2B9E-40F9-B847-177664662186}">
      <dsp:nvSpPr>
        <dsp:cNvPr id="0" name=""/>
        <dsp:cNvSpPr/>
      </dsp:nvSpPr>
      <dsp:spPr>
        <a:xfrm>
          <a:off x="4405" y="1693540"/>
          <a:ext cx="1763085" cy="19393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WHAT IS ETHICAL CONSIDERATION?</a:t>
          </a:r>
          <a:endParaRPr lang="en-US" sz="1100" kern="1200"/>
        </a:p>
      </dsp:txBody>
      <dsp:txXfrm>
        <a:off x="4405" y="1693540"/>
        <a:ext cx="1763085" cy="1939394"/>
      </dsp:txXfrm>
    </dsp:sp>
    <dsp:sp modelId="{8BBB0D3F-317D-4954-85BE-9E41E03584DF}">
      <dsp:nvSpPr>
        <dsp:cNvPr id="0" name=""/>
        <dsp:cNvSpPr/>
      </dsp:nvSpPr>
      <dsp:spPr>
        <a:xfrm>
          <a:off x="2560879" y="417856"/>
          <a:ext cx="793388" cy="7933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74A3FB-57A3-4859-991D-166B174AD40E}">
      <dsp:nvSpPr>
        <dsp:cNvPr id="0" name=""/>
        <dsp:cNvSpPr/>
      </dsp:nvSpPr>
      <dsp:spPr>
        <a:xfrm>
          <a:off x="2076031" y="1693540"/>
          <a:ext cx="1763085" cy="19393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Ethical consideration is a collection of principles to do with  having integrity ,fairness and open-mindedness , meaning that all confidentiality of  data and analysis will be conducted fairly. An example of when Ethical consideration needs to be applied is when individuals are applying for jobs.</a:t>
          </a:r>
          <a:endParaRPr lang="en-US" sz="1100" kern="1200"/>
        </a:p>
      </dsp:txBody>
      <dsp:txXfrm>
        <a:off x="2076031" y="1693540"/>
        <a:ext cx="1763085" cy="1939394"/>
      </dsp:txXfrm>
    </dsp:sp>
    <dsp:sp modelId="{58891AAF-B78A-4C7A-923E-1D3E5984E14C}">
      <dsp:nvSpPr>
        <dsp:cNvPr id="0" name=""/>
        <dsp:cNvSpPr/>
      </dsp:nvSpPr>
      <dsp:spPr>
        <a:xfrm>
          <a:off x="4632505" y="417856"/>
          <a:ext cx="793388" cy="7933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AD25ED-CE1C-4DC5-B399-4613166BC868}">
      <dsp:nvSpPr>
        <dsp:cNvPr id="0" name=""/>
        <dsp:cNvSpPr/>
      </dsp:nvSpPr>
      <dsp:spPr>
        <a:xfrm>
          <a:off x="4147657" y="1693540"/>
          <a:ext cx="1763085" cy="19393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WHY IS ETHICAL CONSIDERTION IMPORTANT?</a:t>
          </a:r>
          <a:endParaRPr lang="en-US" sz="1100" kern="1200"/>
        </a:p>
      </dsp:txBody>
      <dsp:txXfrm>
        <a:off x="4147657" y="1693540"/>
        <a:ext cx="1763085" cy="1939394"/>
      </dsp:txXfrm>
    </dsp:sp>
    <dsp:sp modelId="{0DA7FB3F-05A8-4225-9955-AD8F0D7FE4CD}">
      <dsp:nvSpPr>
        <dsp:cNvPr id="0" name=""/>
        <dsp:cNvSpPr/>
      </dsp:nvSpPr>
      <dsp:spPr>
        <a:xfrm>
          <a:off x="6704131" y="417856"/>
          <a:ext cx="793388" cy="79338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AB7DDEC-F0A3-4DD4-B5CD-745672D8271E}">
      <dsp:nvSpPr>
        <dsp:cNvPr id="0" name=""/>
        <dsp:cNvSpPr/>
      </dsp:nvSpPr>
      <dsp:spPr>
        <a:xfrm>
          <a:off x="6219283" y="1693540"/>
          <a:ext cx="1763085" cy="19393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Ethics are important because they improve public reputation by reflecting high value morals as well as maintaining confidentiality.</a:t>
          </a:r>
          <a:endParaRPr lang="en-US" sz="1100" kern="1200"/>
        </a:p>
      </dsp:txBody>
      <dsp:txXfrm>
        <a:off x="6219283" y="1693540"/>
        <a:ext cx="1763085" cy="1939394"/>
      </dsp:txXfrm>
    </dsp:sp>
    <dsp:sp modelId="{752E4A9D-58D1-4DD1-80EC-A1A059B69727}">
      <dsp:nvSpPr>
        <dsp:cNvPr id="0" name=""/>
        <dsp:cNvSpPr/>
      </dsp:nvSpPr>
      <dsp:spPr>
        <a:xfrm>
          <a:off x="8775757" y="417856"/>
          <a:ext cx="793388" cy="79338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AFBEDE9-2555-4501-B06C-5AC5D1F94969}">
      <dsp:nvSpPr>
        <dsp:cNvPr id="0" name=""/>
        <dsp:cNvSpPr/>
      </dsp:nvSpPr>
      <dsp:spPr>
        <a:xfrm>
          <a:off x="8290908" y="1693540"/>
          <a:ext cx="1763085" cy="19393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Me and my group will ensure to apply these principles during our proposal.</a:t>
          </a:r>
          <a:endParaRPr lang="en-US" sz="1100" kern="1200"/>
        </a:p>
      </dsp:txBody>
      <dsp:txXfrm>
        <a:off x="8290908" y="1693540"/>
        <a:ext cx="1763085" cy="193939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83284890-85D2-4D7B-8EF5-15A9C1DB8F42}" type="datetimeFigureOut">
              <a:rPr lang="en-US" dirty="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a:p>
        </p:txBody>
      </p:sp>
    </p:spTree>
    <p:extLst>
      <p:ext uri="{BB962C8B-B14F-4D97-AF65-F5344CB8AC3E}">
        <p14:creationId xmlns:p14="http://schemas.microsoft.com/office/powerpoint/2010/main" val="1945633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2F5661D-6934-4B32-B92C-470368BF1EC6}" type="datetimeFigureOut">
              <a:rPr lang="en-US" dirty="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732253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2/22/2023</a:t>
            </a:fld>
            <a:endParaRPr lang="en-US"/>
          </a:p>
        </p:txBody>
      </p:sp>
      <p:sp>
        <p:nvSpPr>
          <p:cNvPr id="5" name="Footer Placeholder 4"/>
          <p:cNvSpPr>
            <a:spLocks noGrp="1"/>
          </p:cNvSpPr>
          <p:nvPr>
            <p:ph type="ftr" sz="quarter" idx="11"/>
          </p:nvPr>
        </p:nvSpPr>
        <p:spPr>
          <a:xfrm>
            <a:off x="2182708" y="6272784"/>
            <a:ext cx="6327648" cy="365125"/>
          </a:xfrm>
        </p:spPr>
        <p:txBody>
          <a:bodyPr/>
          <a:lstStyle/>
          <a:p>
            <a:endParaRPr lang="en-US"/>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a:p>
        </p:txBody>
      </p:sp>
    </p:spTree>
    <p:extLst>
      <p:ext uri="{BB962C8B-B14F-4D97-AF65-F5344CB8AC3E}">
        <p14:creationId xmlns:p14="http://schemas.microsoft.com/office/powerpoint/2010/main" val="1801792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48D31E-DCDA-41A7-9C67-C4B11B94D21D}" type="datetimeFigureOut">
              <a:rPr lang="en-US" dirty="0"/>
              <a:t>2/22/2023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9582275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B3762C0-B258-48F1-ADE6-176B4174CCDD}" type="datetimeFigureOut">
              <a:rPr lang="en-US" dirty="0"/>
              <a:t>2/22/2023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145752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77919A6-33EB-49BD-A62F-1FA56B9F9712}" type="datetimeFigureOut">
              <a:rPr lang="en-US" dirty="0"/>
              <a:t>2/22/2023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134498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2/22/2023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5317090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2/22/2023</a:t>
            </a:fld>
            <a:endParaRPr lang="en-US"/>
          </a:p>
        </p:txBody>
      </p:sp>
      <p:sp>
        <p:nvSpPr>
          <p:cNvPr id="6" name="Footer Placeholder 5"/>
          <p:cNvSpPr>
            <a:spLocks noGrp="1"/>
          </p:cNvSpPr>
          <p:nvPr>
            <p:ph type="ftr" sz="quarter" idx="11"/>
          </p:nvPr>
        </p:nvSpPr>
        <p:spPr/>
        <p:txBody>
          <a:bodyPr/>
          <a:lstStyle/>
          <a:p>
            <a:endParaRPr lang="en-US"/>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56488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2/22/2023</a:t>
            </a:fld>
            <a:endParaRPr lang="en-US"/>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9158489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7157CC2-0FC8-4686-B024-99790E0F5162}" type="datetimeFigureOut">
              <a:rPr lang="en-US" dirty="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821883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6764DA5-CD3D-4590-A511-FCD3BC7A793E}" type="datetimeFigureOut">
              <a:rPr lang="en-US" dirty="0"/>
              <a:t>2/22/2023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616304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2/22/2023</a:t>
            </a:fld>
            <a:endParaRPr lang="en-US"/>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41228418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4" Type="http://schemas.microsoft.com/office/2007/relationships/hdphoto" Target="../media/hdphoto2.wdp"/></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microsoft.com/office/2007/relationships/hdphoto" Target="../media/hdphoto2.wdp"/><Relationship Id="rId7" Type="http://schemas.openxmlformats.org/officeDocument/2006/relationships/diagramQuickStyle" Target="../diagrams/quickStyle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9.sv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C28659E-412C-4600-B45E-BAE370BC24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0097680-3A90-D744-18AF-C0A5F0855D40}"/>
              </a:ext>
            </a:extLst>
          </p:cNvPr>
          <p:cNvPicPr>
            <a:picLocks noChangeAspect="1"/>
          </p:cNvPicPr>
          <p:nvPr/>
        </p:nvPicPr>
        <p:blipFill rotWithShape="1">
          <a:blip r:embed="rId2"/>
          <a:srcRect t="1039" b="4819"/>
          <a:stretch/>
        </p:blipFill>
        <p:spPr>
          <a:xfrm>
            <a:off x="20" y="10"/>
            <a:ext cx="12191980" cy="6857989"/>
          </a:xfrm>
          <a:prstGeom prst="rect">
            <a:avLst/>
          </a:prstGeom>
        </p:spPr>
      </p:pic>
      <p:sp>
        <p:nvSpPr>
          <p:cNvPr id="11" name="Rectangle 10">
            <a:extLst>
              <a:ext uri="{FF2B5EF4-FFF2-40B4-BE49-F238E27FC236}">
                <a16:creationId xmlns:a16="http://schemas.microsoft.com/office/drawing/2014/main" id="{AE95896B-6905-4618-A7DF-DED8A61FB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9"/>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2">
            <a:extLst>
              <a:ext uri="{FF2B5EF4-FFF2-40B4-BE49-F238E27FC236}">
                <a16:creationId xmlns:a16="http://schemas.microsoft.com/office/drawing/2014/main" id="{7748BD8C-4984-4138-94CA-2DC5F39DC3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blipFill dpi="0" rotWithShape="1">
            <a:blip r:embed="rId3">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51560" y="1432223"/>
            <a:ext cx="9966960" cy="3035808"/>
          </a:xfrm>
        </p:spPr>
        <p:txBody>
          <a:bodyPr vert="horz" lIns="91440" tIns="45720" rIns="91440" bIns="45720" rtlCol="0" anchor="b">
            <a:normAutofit/>
          </a:bodyPr>
          <a:lstStyle/>
          <a:p>
            <a:r>
              <a:rPr lang="en-GB" sz="2400" dirty="0">
                <a:solidFill>
                  <a:srgbClr val="FFFFFF"/>
                </a:solidFill>
                <a:latin typeface="Arial"/>
                <a:cs typeface="Calibri Light"/>
              </a:rPr>
              <a:t>LCHS 4002</a:t>
            </a:r>
            <a:br>
              <a:rPr lang="en-GB" sz="2400" dirty="0">
                <a:latin typeface="Arial"/>
                <a:cs typeface="Calibri Light"/>
              </a:rPr>
            </a:br>
            <a:r>
              <a:rPr lang="en-GB" sz="2400" dirty="0">
                <a:solidFill>
                  <a:srgbClr val="FFFFFF"/>
                </a:solidFill>
                <a:latin typeface="Arial"/>
                <a:cs typeface="Calibri Light"/>
              </a:rPr>
              <a:t>Digital Skills and Research Methods</a:t>
            </a:r>
            <a:br>
              <a:rPr lang="en-GB" sz="2400" dirty="0">
                <a:latin typeface="Arial"/>
                <a:cs typeface="Calibri Light"/>
              </a:rPr>
            </a:br>
            <a:r>
              <a:rPr lang="en-GB" sz="2400" dirty="0">
                <a:solidFill>
                  <a:srgbClr val="FFFFFF"/>
                </a:solidFill>
                <a:latin typeface="Arial"/>
                <a:cs typeface="Calibri Light"/>
              </a:rPr>
              <a:t>2219523/2225289/</a:t>
            </a:r>
            <a:br>
              <a:rPr lang="en-GB" sz="2400" dirty="0">
                <a:latin typeface="Arial"/>
                <a:cs typeface="Calibri Light"/>
              </a:rPr>
            </a:br>
            <a:r>
              <a:rPr lang="en-GB" sz="2400" dirty="0">
                <a:solidFill>
                  <a:srgbClr val="FFFFFF"/>
                </a:solidFill>
                <a:latin typeface="Arial"/>
                <a:cs typeface="Calibri Light"/>
              </a:rPr>
              <a:t>digital skills and research </a:t>
            </a:r>
            <a:br>
              <a:rPr lang="en-GB" sz="2400" dirty="0">
                <a:latin typeface="Arial"/>
                <a:cs typeface="Calibri Light"/>
              </a:rPr>
            </a:br>
            <a:r>
              <a:rPr lang="en-GB" sz="2400" dirty="0">
                <a:solidFill>
                  <a:srgbClr val="FFFFFF"/>
                </a:solidFill>
                <a:latin typeface="Arial"/>
                <a:cs typeface="Calibri Light"/>
              </a:rPr>
              <a:t>Assignment Title: </a:t>
            </a:r>
            <a:r>
              <a:rPr lang="en-GB" sz="2400" b="1" dirty="0">
                <a:solidFill>
                  <a:srgbClr val="FFFFFF"/>
                </a:solidFill>
                <a:latin typeface="Arial"/>
                <a:cs typeface="Calibri Light"/>
              </a:rPr>
              <a:t>Are digital skills important for study and work? </a:t>
            </a:r>
            <a:br>
              <a:rPr lang="en-GB" sz="2400" b="1" dirty="0">
                <a:latin typeface="Arial"/>
                <a:cs typeface="Calibri Light"/>
              </a:rPr>
            </a:br>
            <a:r>
              <a:rPr lang="en-GB" sz="2400" dirty="0">
                <a:solidFill>
                  <a:srgbClr val="FFFFFF"/>
                </a:solidFill>
                <a:latin typeface="Arial"/>
                <a:cs typeface="Calibri Light"/>
              </a:rPr>
              <a:t>Lecturer's Name: Dr Olu Adegbite</a:t>
            </a:r>
            <a:br>
              <a:rPr lang="en-GB" sz="2400" dirty="0">
                <a:latin typeface="Arial"/>
                <a:cs typeface="Calibri Light"/>
              </a:rPr>
            </a:br>
            <a:endParaRPr lang="en-GB" sz="2400">
              <a:solidFill>
                <a:srgbClr val="FFFFFF"/>
              </a:solidFill>
              <a:latin typeface="Arial"/>
              <a:cs typeface="Arial"/>
            </a:endParaRPr>
          </a:p>
        </p:txBody>
      </p:sp>
      <p:sp>
        <p:nvSpPr>
          <p:cNvPr id="3" name="Subtitle 2"/>
          <p:cNvSpPr>
            <a:spLocks noGrp="1"/>
          </p:cNvSpPr>
          <p:nvPr>
            <p:ph type="subTitle" idx="1"/>
          </p:nvPr>
        </p:nvSpPr>
        <p:spPr>
          <a:xfrm>
            <a:off x="1069848" y="4389120"/>
            <a:ext cx="7891272" cy="1069848"/>
          </a:xfrm>
        </p:spPr>
        <p:txBody>
          <a:bodyPr>
            <a:normAutofit/>
          </a:bodyPr>
          <a:lstStyle/>
          <a:p>
            <a:endParaRPr lang="en-GB" dirty="0">
              <a:solidFill>
                <a:srgbClr val="FFFFFF"/>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FBC12-93FC-91EA-8B53-843D7704979A}"/>
              </a:ext>
            </a:extLst>
          </p:cNvPr>
          <p:cNvSpPr>
            <a:spLocks noGrp="1"/>
          </p:cNvSpPr>
          <p:nvPr>
            <p:ph type="title"/>
          </p:nvPr>
        </p:nvSpPr>
        <p:spPr>
          <a:xfrm>
            <a:off x="1069848" y="798394"/>
            <a:ext cx="4730451" cy="1637730"/>
          </a:xfrm>
        </p:spPr>
        <p:txBody>
          <a:bodyPr>
            <a:normAutofit/>
          </a:bodyPr>
          <a:lstStyle/>
          <a:p>
            <a:r>
              <a:rPr lang="en-GB" sz="4400"/>
              <a:t>How? What? Why? Where?</a:t>
            </a:r>
            <a:endParaRPr lang="en-GB" sz="4400">
              <a:latin typeface="Rockwell Condensed"/>
            </a:endParaRPr>
          </a:p>
        </p:txBody>
      </p:sp>
      <p:sp>
        <p:nvSpPr>
          <p:cNvPr id="3" name="Content Placeholder 2">
            <a:extLst>
              <a:ext uri="{FF2B5EF4-FFF2-40B4-BE49-F238E27FC236}">
                <a16:creationId xmlns:a16="http://schemas.microsoft.com/office/drawing/2014/main" id="{CAF0984C-9F68-913E-F508-1283FD25BC23}"/>
              </a:ext>
            </a:extLst>
          </p:cNvPr>
          <p:cNvSpPr>
            <a:spLocks noGrp="1"/>
          </p:cNvSpPr>
          <p:nvPr>
            <p:ph idx="1"/>
          </p:nvPr>
        </p:nvSpPr>
        <p:spPr>
          <a:xfrm>
            <a:off x="753546" y="2578607"/>
            <a:ext cx="5389318" cy="3744371"/>
          </a:xfrm>
        </p:spPr>
        <p:txBody>
          <a:bodyPr vert="horz" lIns="91440" tIns="45720" rIns="91440" bIns="45720" rtlCol="0" anchor="t">
            <a:noAutofit/>
          </a:bodyPr>
          <a:lstStyle/>
          <a:p>
            <a:r>
              <a:rPr lang="en-GB" sz="1400" dirty="0">
                <a:latin typeface="Rockwell"/>
                <a:cs typeface="Arial"/>
              </a:rPr>
              <a:t>T</a:t>
            </a:r>
            <a:r>
              <a:rPr lang="en-GB" sz="1100" dirty="0">
                <a:latin typeface="Rockwell"/>
                <a:cs typeface="Arial"/>
              </a:rPr>
              <a:t>he purpose for this proposal is to understand why digital skills are valued in the place of work and study. Digital skills and their allegiance to the  work place indicate that technology has numerous purposes and relied on by individuals to solve problems </a:t>
            </a:r>
            <a:endParaRPr lang="en-US" sz="1100">
              <a:latin typeface="Rockwell"/>
              <a:cs typeface="Arial"/>
            </a:endParaRPr>
          </a:p>
          <a:p>
            <a:pPr>
              <a:buClr>
                <a:srgbClr val="9E3611"/>
              </a:buClr>
            </a:pPr>
            <a:r>
              <a:rPr lang="en-GB" sz="1100" dirty="0">
                <a:latin typeface="Rockwell"/>
                <a:cs typeface="Arial"/>
              </a:rPr>
              <a:t>Examples:</a:t>
            </a:r>
          </a:p>
          <a:p>
            <a:pPr>
              <a:buClr>
                <a:srgbClr val="9E3611"/>
              </a:buClr>
            </a:pPr>
            <a:r>
              <a:rPr lang="en-GB" sz="1100" dirty="0">
                <a:latin typeface="Rockwell"/>
                <a:cs typeface="Arial"/>
              </a:rPr>
              <a:t>Email</a:t>
            </a:r>
          </a:p>
          <a:p>
            <a:pPr>
              <a:buClr>
                <a:srgbClr val="9E3611"/>
              </a:buClr>
            </a:pPr>
            <a:r>
              <a:rPr lang="en-GB" sz="1100" dirty="0">
                <a:latin typeface="Rockwell"/>
                <a:cs typeface="Arial"/>
              </a:rPr>
              <a:t>Word Processing</a:t>
            </a:r>
          </a:p>
          <a:p>
            <a:pPr>
              <a:buClr>
                <a:srgbClr val="9E3611"/>
              </a:buClr>
            </a:pPr>
            <a:r>
              <a:rPr lang="en-GB" sz="1100" dirty="0">
                <a:latin typeface="Rockwell"/>
                <a:cs typeface="Arial"/>
              </a:rPr>
              <a:t>Social Media </a:t>
            </a:r>
          </a:p>
          <a:p>
            <a:pPr>
              <a:buClr>
                <a:srgbClr val="9E3611"/>
              </a:buClr>
            </a:pPr>
            <a:r>
              <a:rPr lang="en-GB" sz="1100" dirty="0">
                <a:latin typeface="Rockwell"/>
                <a:cs typeface="Arial"/>
              </a:rPr>
              <a:t>Web-based research and problem solving</a:t>
            </a:r>
          </a:p>
          <a:p>
            <a:pPr>
              <a:buClr>
                <a:srgbClr val="9E3611"/>
              </a:buClr>
            </a:pPr>
            <a:r>
              <a:rPr lang="en-GB" sz="1100" dirty="0">
                <a:latin typeface="Rockwell"/>
                <a:cs typeface="Arial"/>
              </a:rPr>
              <a:t>Data Entry and Handling</a:t>
            </a:r>
          </a:p>
          <a:p>
            <a:pPr>
              <a:buClr>
                <a:srgbClr val="9E3611"/>
              </a:buClr>
            </a:pPr>
            <a:r>
              <a:rPr lang="en-GB" sz="1100" dirty="0">
                <a:latin typeface="Rockwell"/>
                <a:cs typeface="Arial"/>
              </a:rPr>
              <a:t> Employers are struggling to find talent to fulfil their technological needs. Returned surveys indicate that nearly 40% of the UK's working population lack digital skills(Gori Yahaya,2021) ,this experiment illustrates that the vast majority of working individuals struggle with the technological side of working.</a:t>
            </a:r>
          </a:p>
          <a:p>
            <a:pPr>
              <a:buClr>
                <a:srgbClr val="9E3611"/>
              </a:buClr>
            </a:pPr>
            <a:endParaRPr lang="en-GB" sz="1400" dirty="0"/>
          </a:p>
          <a:p>
            <a:pPr marL="0" indent="0">
              <a:buClr>
                <a:srgbClr val="9E3611"/>
              </a:buClr>
              <a:buNone/>
            </a:pPr>
            <a:endParaRPr lang="en-GB" sz="1400" dirty="0"/>
          </a:p>
          <a:p>
            <a:pPr>
              <a:buClr>
                <a:srgbClr val="9E3611"/>
              </a:buClr>
            </a:pPr>
            <a:r>
              <a:rPr lang="en-GB" sz="1400" dirty="0"/>
              <a:t>.</a:t>
            </a:r>
          </a:p>
          <a:p>
            <a:pPr marL="0" indent="0">
              <a:buClr>
                <a:srgbClr val="9E3611"/>
              </a:buClr>
              <a:buNone/>
            </a:pPr>
            <a:endParaRPr lang="en-GB" sz="1200"/>
          </a:p>
          <a:p>
            <a:pPr>
              <a:buClr>
                <a:srgbClr val="9E3611"/>
              </a:buClr>
            </a:pPr>
            <a:endParaRPr lang="en-GB" sz="700"/>
          </a:p>
          <a:p>
            <a:pPr>
              <a:buClr>
                <a:srgbClr val="9E3611"/>
              </a:buClr>
            </a:pPr>
            <a:endParaRPr lang="en-GB" sz="700"/>
          </a:p>
          <a:p>
            <a:pPr>
              <a:buClr>
                <a:srgbClr val="9E3611"/>
              </a:buClr>
            </a:pPr>
            <a:endParaRPr lang="en-GB" sz="700"/>
          </a:p>
          <a:p>
            <a:pPr>
              <a:buClr>
                <a:srgbClr val="9E3611"/>
              </a:buClr>
            </a:pPr>
            <a:endParaRPr lang="en-GB" sz="700"/>
          </a:p>
          <a:p>
            <a:pPr marL="0" indent="0">
              <a:buClr>
                <a:srgbClr val="9E3611"/>
              </a:buClr>
              <a:buNone/>
            </a:pPr>
            <a:endParaRPr lang="en-GB" sz="700"/>
          </a:p>
        </p:txBody>
      </p:sp>
      <p:sp>
        <p:nvSpPr>
          <p:cNvPr id="10" name="Freeform: Shape 9">
            <a:extLst>
              <a:ext uri="{FF2B5EF4-FFF2-40B4-BE49-F238E27FC236}">
                <a16:creationId xmlns:a16="http://schemas.microsoft.com/office/drawing/2014/main" id="{B16070FD-9EB8-4AC8-A8E2-267228385B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3124" y="0"/>
            <a:ext cx="6278877" cy="6858000"/>
          </a:xfrm>
          <a:custGeom>
            <a:avLst/>
            <a:gdLst>
              <a:gd name="connsiteX0" fmla="*/ 45571 w 6278877"/>
              <a:gd name="connsiteY0" fmla="*/ 0 h 6858000"/>
              <a:gd name="connsiteX1" fmla="*/ 6278877 w 6278877"/>
              <a:gd name="connsiteY1" fmla="*/ 0 h 6858000"/>
              <a:gd name="connsiteX2" fmla="*/ 6278877 w 6278877"/>
              <a:gd name="connsiteY2" fmla="*/ 6858000 h 6858000"/>
              <a:gd name="connsiteX3" fmla="*/ 3292307 w 6278877"/>
              <a:gd name="connsiteY3" fmla="*/ 6858000 h 6858000"/>
              <a:gd name="connsiteX4" fmla="*/ 3181525 w 6278877"/>
              <a:gd name="connsiteY4" fmla="*/ 6786980 h 6858000"/>
              <a:gd name="connsiteX5" fmla="*/ 0 w 6278877"/>
              <a:gd name="connsiteY5" fmla="*/ 803252 h 6858000"/>
              <a:gd name="connsiteX6" fmla="*/ 37255 w 6278877"/>
              <a:gd name="connsiteY6" fmla="*/ 65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Graphical user interface&#10;&#10;Description automatically generated">
            <a:extLst>
              <a:ext uri="{FF2B5EF4-FFF2-40B4-BE49-F238E27FC236}">
                <a16:creationId xmlns:a16="http://schemas.microsoft.com/office/drawing/2014/main" id="{C94890DE-FF70-463E-A4B1-F55E703CCD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1151" y="1388553"/>
            <a:ext cx="4218484" cy="2531090"/>
          </a:xfrm>
          <a:prstGeom prst="rect">
            <a:avLst/>
          </a:prstGeom>
        </p:spPr>
      </p:pic>
    </p:spTree>
    <p:extLst>
      <p:ext uri="{BB962C8B-B14F-4D97-AF65-F5344CB8AC3E}">
        <p14:creationId xmlns:p14="http://schemas.microsoft.com/office/powerpoint/2010/main" val="1007055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BCFFB95F-D901-4937-8084-8A7BAA84FA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6310" y="0"/>
            <a:ext cx="435568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751D57-B38D-400C-329E-5DDBB857306C}"/>
              </a:ext>
            </a:extLst>
          </p:cNvPr>
          <p:cNvSpPr>
            <a:spLocks noGrp="1"/>
          </p:cNvSpPr>
          <p:nvPr>
            <p:ph type="title"/>
          </p:nvPr>
        </p:nvSpPr>
        <p:spPr>
          <a:xfrm>
            <a:off x="8479777" y="639763"/>
            <a:ext cx="3046073" cy="5177377"/>
          </a:xfrm>
          <a:ln>
            <a:noFill/>
          </a:ln>
        </p:spPr>
        <p:txBody>
          <a:bodyPr>
            <a:normAutofit/>
          </a:bodyPr>
          <a:lstStyle/>
          <a:p>
            <a:r>
              <a:rPr lang="en-GB" sz="4000"/>
              <a:t>introduction</a:t>
            </a:r>
          </a:p>
        </p:txBody>
      </p:sp>
      <p:grpSp>
        <p:nvGrpSpPr>
          <p:cNvPr id="31" name="Group 30">
            <a:extLst>
              <a:ext uri="{FF2B5EF4-FFF2-40B4-BE49-F238E27FC236}">
                <a16:creationId xmlns:a16="http://schemas.microsoft.com/office/drawing/2014/main" id="{60F473BD-3FD3-4548-A8F5-11D3C9CB88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32" name="Oval 31">
              <a:extLst>
                <a:ext uri="{FF2B5EF4-FFF2-40B4-BE49-F238E27FC236}">
                  <a16:creationId xmlns:a16="http://schemas.microsoft.com/office/drawing/2014/main" id="{691E02ED-3E2E-4396-B6DE-5F93F2F11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prstClr val="white"/>
                </a:solidFill>
                <a:effectLst/>
                <a:uLnTx/>
                <a:uFillTx/>
                <a:latin typeface="Rockwell Extra Bold" pitchFamily="18" charset="0"/>
                <a:ea typeface="+mn-ea"/>
                <a:cs typeface="+mn-cs"/>
              </a:endParaRPr>
            </a:p>
          </p:txBody>
        </p:sp>
        <p:sp>
          <p:nvSpPr>
            <p:cNvPr id="33" name="Oval 32">
              <a:extLst>
                <a:ext uri="{FF2B5EF4-FFF2-40B4-BE49-F238E27FC236}">
                  <a16:creationId xmlns:a16="http://schemas.microsoft.com/office/drawing/2014/main" id="{28F088F5-B4E7-43B9-88F4-8667026E4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graphicFrame>
        <p:nvGraphicFramePr>
          <p:cNvPr id="27" name="Content Placeholder 2">
            <a:extLst>
              <a:ext uri="{FF2B5EF4-FFF2-40B4-BE49-F238E27FC236}">
                <a16:creationId xmlns:a16="http://schemas.microsoft.com/office/drawing/2014/main" id="{4CE930A5-014C-0EFC-CA27-097EF5DC1F00}"/>
              </a:ext>
            </a:extLst>
          </p:cNvPr>
          <p:cNvGraphicFramePr>
            <a:graphicFrameLocks noGrp="1"/>
          </p:cNvGraphicFramePr>
          <p:nvPr>
            <p:ph idx="1"/>
            <p:extLst>
              <p:ext uri="{D42A27DB-BD31-4B8C-83A1-F6EECF244321}">
                <p14:modId xmlns:p14="http://schemas.microsoft.com/office/powerpoint/2010/main" val="1082697077"/>
              </p:ext>
            </p:extLst>
          </p:nvPr>
        </p:nvGraphicFramePr>
        <p:xfrm>
          <a:off x="622300" y="682895"/>
          <a:ext cx="6572250" cy="55880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650637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1">
                <a:tint val="75000"/>
                <a:shade val="58000"/>
                <a:satMod val="120000"/>
              </a:schemeClr>
              <a:schemeClr val="bg1">
                <a:tint val="50000"/>
                <a:shade val="96000"/>
              </a:schemeClr>
            </a:duotone>
          </a:blip>
          <a:tile tx="0" ty="0" sx="100000" sy="100000" flip="none" algn="tl"/>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29B7E5-5AE7-17B1-2404-1AE02662BB5C}"/>
              </a:ext>
            </a:extLst>
          </p:cNvPr>
          <p:cNvSpPr>
            <a:spLocks noGrp="1"/>
          </p:cNvSpPr>
          <p:nvPr>
            <p:ph type="title"/>
          </p:nvPr>
        </p:nvSpPr>
        <p:spPr>
          <a:xfrm>
            <a:off x="6386284" y="484632"/>
            <a:ext cx="4741963" cy="1971964"/>
          </a:xfrm>
        </p:spPr>
        <p:txBody>
          <a:bodyPr>
            <a:normAutofit/>
          </a:bodyPr>
          <a:lstStyle/>
          <a:p>
            <a:r>
              <a:rPr lang="en-GB" sz="4800">
                <a:solidFill>
                  <a:schemeClr val="tx1"/>
                </a:solidFill>
              </a:rPr>
              <a:t>Proposed method </a:t>
            </a:r>
          </a:p>
        </p:txBody>
      </p:sp>
      <p:sp>
        <p:nvSpPr>
          <p:cNvPr id="12" name="Freeform: Shape 11">
            <a:extLst>
              <a:ext uri="{FF2B5EF4-FFF2-40B4-BE49-F238E27FC236}">
                <a16:creationId xmlns:a16="http://schemas.microsoft.com/office/drawing/2014/main" id="{E5821A2D-F010-4C2B-8819-23281D9C77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3"/>
            <a:ext cx="6095695" cy="6857997"/>
          </a:xfrm>
          <a:custGeom>
            <a:avLst/>
            <a:gdLst>
              <a:gd name="connsiteX0" fmla="*/ 3435036 w 6095695"/>
              <a:gd name="connsiteY0" fmla="*/ 0 h 6857997"/>
              <a:gd name="connsiteX1" fmla="*/ 4198562 w 6095695"/>
              <a:gd name="connsiteY1" fmla="*/ 0 h 6857997"/>
              <a:gd name="connsiteX2" fmla="*/ 4365987 w 6095695"/>
              <a:gd name="connsiteY2" fmla="*/ 128761 h 6857997"/>
              <a:gd name="connsiteX3" fmla="*/ 6095695 w 6095695"/>
              <a:gd name="connsiteY3" fmla="*/ 3718209 h 6857997"/>
              <a:gd name="connsiteX4" fmla="*/ 4860911 w 6095695"/>
              <a:gd name="connsiteY4" fmla="*/ 6845880 h 6857997"/>
              <a:gd name="connsiteX5" fmla="*/ 4849107 w 6095695"/>
              <a:gd name="connsiteY5" fmla="*/ 6857997 h 6857997"/>
              <a:gd name="connsiteX6" fmla="*/ 4253869 w 6095695"/>
              <a:gd name="connsiteY6" fmla="*/ 6857997 h 6857997"/>
              <a:gd name="connsiteX7" fmla="*/ 4409441 w 6095695"/>
              <a:gd name="connsiteY7" fmla="*/ 6719623 h 6857997"/>
              <a:gd name="connsiteX8" fmla="*/ 5679794 w 6095695"/>
              <a:gd name="connsiteY8" fmla="*/ 3718209 h 6857997"/>
              <a:gd name="connsiteX9" fmla="*/ 3591563 w 6095695"/>
              <a:gd name="connsiteY9" fmla="*/ 88079 h 6857997"/>
              <a:gd name="connsiteX10" fmla="*/ 0 w 6095695"/>
              <a:gd name="connsiteY10" fmla="*/ 0 h 6857997"/>
              <a:gd name="connsiteX11" fmla="*/ 3177466 w 6095695"/>
              <a:gd name="connsiteY11" fmla="*/ 0 h 6857997"/>
              <a:gd name="connsiteX12" fmla="*/ 3353291 w 6095695"/>
              <a:gd name="connsiteY12" fmla="*/ 88129 h 6857997"/>
              <a:gd name="connsiteX13" fmla="*/ 5560965 w 6095695"/>
              <a:gd name="connsiteY13" fmla="*/ 3718209 h 6857997"/>
              <a:gd name="connsiteX14" fmla="*/ 4325417 w 6095695"/>
              <a:gd name="connsiteY14" fmla="*/ 6637392 h 6857997"/>
              <a:gd name="connsiteX15" fmla="*/ 4077394 w 6095695"/>
              <a:gd name="connsiteY15" fmla="*/ 6857997 h 6857997"/>
              <a:gd name="connsiteX16" fmla="*/ 0 w 6095695"/>
              <a:gd name="connsiteY16" fmla="*/ 6857997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095695" h="6857997">
                <a:moveTo>
                  <a:pt x="3435036" y="0"/>
                </a:moveTo>
                <a:lnTo>
                  <a:pt x="4198562" y="0"/>
                </a:lnTo>
                <a:lnTo>
                  <a:pt x="4365987" y="128761"/>
                </a:lnTo>
                <a:cubicBezTo>
                  <a:pt x="5422363" y="981944"/>
                  <a:pt x="6095695" y="2273123"/>
                  <a:pt x="6095695" y="3718209"/>
                </a:cubicBezTo>
                <a:cubicBezTo>
                  <a:pt x="6095695" y="4922447"/>
                  <a:pt x="5628104" y="6019805"/>
                  <a:pt x="4860911" y="6845880"/>
                </a:cubicBezTo>
                <a:lnTo>
                  <a:pt x="4849107" y="6857997"/>
                </a:lnTo>
                <a:lnTo>
                  <a:pt x="4253869" y="6857997"/>
                </a:lnTo>
                <a:lnTo>
                  <a:pt x="4409441" y="6719623"/>
                </a:lnTo>
                <a:cubicBezTo>
                  <a:pt x="5194330" y="5951494"/>
                  <a:pt x="5679794" y="4890334"/>
                  <a:pt x="5679794" y="3718209"/>
                </a:cubicBezTo>
                <a:cubicBezTo>
                  <a:pt x="5679794" y="2179795"/>
                  <a:pt x="4843506" y="832535"/>
                  <a:pt x="3591563" y="88079"/>
                </a:cubicBezTo>
                <a:close/>
                <a:moveTo>
                  <a:pt x="0" y="0"/>
                </a:moveTo>
                <a:lnTo>
                  <a:pt x="3177466" y="0"/>
                </a:lnTo>
                <a:lnTo>
                  <a:pt x="3353291" y="88129"/>
                </a:lnTo>
                <a:cubicBezTo>
                  <a:pt x="4668281" y="787221"/>
                  <a:pt x="5560965" y="2150692"/>
                  <a:pt x="5560965" y="3718209"/>
                </a:cubicBezTo>
                <a:cubicBezTo>
                  <a:pt x="5560965" y="4858221"/>
                  <a:pt x="5088802" y="5890308"/>
                  <a:pt x="4325417" y="6637392"/>
                </a:cubicBezTo>
                <a:lnTo>
                  <a:pt x="4077394" y="6857997"/>
                </a:lnTo>
                <a:lnTo>
                  <a:pt x="0" y="685799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descr="Classroom">
            <a:extLst>
              <a:ext uri="{FF2B5EF4-FFF2-40B4-BE49-F238E27FC236}">
                <a16:creationId xmlns:a16="http://schemas.microsoft.com/office/drawing/2014/main" id="{8BBB1A09-51E9-B324-EE01-DBAF2A113C3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3396" y="1687625"/>
            <a:ext cx="3573675" cy="3573675"/>
          </a:xfrm>
          <a:prstGeom prst="rect">
            <a:avLst/>
          </a:prstGeom>
        </p:spPr>
      </p:pic>
      <p:sp>
        <p:nvSpPr>
          <p:cNvPr id="3" name="Content Placeholder 2">
            <a:extLst>
              <a:ext uri="{FF2B5EF4-FFF2-40B4-BE49-F238E27FC236}">
                <a16:creationId xmlns:a16="http://schemas.microsoft.com/office/drawing/2014/main" id="{829C26B9-0F18-F8CC-B82D-94C373E96A20}"/>
              </a:ext>
            </a:extLst>
          </p:cNvPr>
          <p:cNvSpPr>
            <a:spLocks noGrp="1"/>
          </p:cNvSpPr>
          <p:nvPr>
            <p:ph idx="1"/>
          </p:nvPr>
        </p:nvSpPr>
        <p:spPr>
          <a:xfrm>
            <a:off x="6386286" y="2042810"/>
            <a:ext cx="5549552" cy="4129390"/>
          </a:xfrm>
        </p:spPr>
        <p:txBody>
          <a:bodyPr vert="horz" lIns="91440" tIns="45720" rIns="91440" bIns="45720" rtlCol="0" anchor="t">
            <a:noAutofit/>
          </a:bodyPr>
          <a:lstStyle/>
          <a:p>
            <a:r>
              <a:rPr lang="en-GB" sz="1100" dirty="0">
                <a:latin typeface="Rockwell"/>
                <a:cs typeface="Arial"/>
              </a:rPr>
              <a:t>While conducting this research, we plan to evaluate which digital tool is most used by students at UWTSD.  </a:t>
            </a:r>
          </a:p>
          <a:p>
            <a:pPr>
              <a:buClr>
                <a:srgbClr val="9E3611"/>
              </a:buClr>
            </a:pPr>
            <a:r>
              <a:rPr lang="en-GB" sz="1100" dirty="0">
                <a:latin typeface="Rockwell"/>
                <a:cs typeface="Arial"/>
              </a:rPr>
              <a:t>The participants that we would like to include in this proposal are our classmates. </a:t>
            </a:r>
          </a:p>
          <a:p>
            <a:pPr>
              <a:buClr>
                <a:srgbClr val="9E3611"/>
              </a:buClr>
            </a:pPr>
            <a:r>
              <a:rPr lang="en-GB" sz="1100" dirty="0">
                <a:latin typeface="Rockwell"/>
                <a:cs typeface="Arial"/>
              </a:rPr>
              <a:t>Numerous studies have used what we call a quantitative approach, this is a study that gathers numeric data for example, personal income levels or might include more numeric data gathered through surveys of people, which is an example of how we are going to gather your data today.</a:t>
            </a:r>
          </a:p>
          <a:p>
            <a:pPr>
              <a:buClr>
                <a:srgbClr val="9E3611"/>
              </a:buClr>
            </a:pPr>
            <a:r>
              <a:rPr lang="en-GB" sz="1100" dirty="0">
                <a:latin typeface="Rockwell"/>
                <a:cs typeface="Arial"/>
              </a:rPr>
              <a:t>We will be asking a series of Closed questions , Ranked questions and Likert scale questions:</a:t>
            </a:r>
          </a:p>
          <a:p>
            <a:pPr>
              <a:buClr>
                <a:srgbClr val="9E3611"/>
              </a:buClr>
            </a:pPr>
            <a:r>
              <a:rPr lang="en-GB" sz="1100" dirty="0">
                <a:latin typeface="Rockwell"/>
                <a:cs typeface="Arial"/>
              </a:rPr>
              <a:t>Do you think MS Teams are important?- </a:t>
            </a:r>
          </a:p>
          <a:p>
            <a:pPr>
              <a:buClr>
                <a:srgbClr val="9E3611"/>
              </a:buClr>
            </a:pPr>
            <a:r>
              <a:rPr lang="en-GB" sz="1100" dirty="0">
                <a:latin typeface="Rockwell"/>
                <a:cs typeface="Arial"/>
              </a:rPr>
              <a:t>Do you think Moodle is the most important digital skill?</a:t>
            </a:r>
          </a:p>
          <a:p>
            <a:pPr>
              <a:buClr>
                <a:srgbClr val="9E3611"/>
              </a:buClr>
            </a:pPr>
            <a:r>
              <a:rPr lang="en-GB" sz="1100" dirty="0">
                <a:latin typeface="Rockwell"/>
                <a:cs typeface="Arial"/>
              </a:rPr>
              <a:t>Rank these applications according to how often you have used them as a student or worker </a:t>
            </a:r>
          </a:p>
          <a:p>
            <a:pPr>
              <a:buClr>
                <a:srgbClr val="9E3611"/>
              </a:buClr>
            </a:pPr>
            <a:r>
              <a:rPr lang="en-GB" sz="1100" dirty="0">
                <a:latin typeface="Rockwell"/>
                <a:cs typeface="Arial"/>
              </a:rPr>
              <a:t>I feel that using social media tools successfully is the most important skill to have?</a:t>
            </a:r>
          </a:p>
          <a:p>
            <a:pPr>
              <a:buClr>
                <a:srgbClr val="9E3611"/>
              </a:buClr>
            </a:pPr>
            <a:r>
              <a:rPr lang="en-GB" sz="1100" dirty="0">
                <a:latin typeface="Rockwell"/>
                <a:cs typeface="Arial"/>
              </a:rPr>
              <a:t>Rank these words in order according to how you feel about your level of digital skill</a:t>
            </a:r>
          </a:p>
          <a:p>
            <a:pPr>
              <a:buClr>
                <a:srgbClr val="9E3611"/>
              </a:buClr>
            </a:pPr>
            <a:endParaRPr lang="en-GB" sz="1400" dirty="0">
              <a:latin typeface="Rockwell"/>
              <a:cs typeface="Arial" panose="020B0604020202020204" pitchFamily="34" charset="0"/>
            </a:endParaRPr>
          </a:p>
          <a:p>
            <a:pPr>
              <a:buClr>
                <a:srgbClr val="9E3611"/>
              </a:buClr>
            </a:pPr>
            <a:endParaRPr lang="en-GB" sz="1400" dirty="0"/>
          </a:p>
        </p:txBody>
      </p:sp>
      <p:grpSp>
        <p:nvGrpSpPr>
          <p:cNvPr id="14" name="Group 13">
            <a:extLst>
              <a:ext uri="{FF2B5EF4-FFF2-40B4-BE49-F238E27FC236}">
                <a16:creationId xmlns:a16="http://schemas.microsoft.com/office/drawing/2014/main" id="{D68B9961-F007-40D1-AF51-61B6DE5106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15" name="Oval 14">
              <a:extLst>
                <a:ext uri="{FF2B5EF4-FFF2-40B4-BE49-F238E27FC236}">
                  <a16:creationId xmlns:a16="http://schemas.microsoft.com/office/drawing/2014/main" id="{E9FDF494-C7FB-47DF-BD39-1F65FA5508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6" name="Oval 15">
              <a:extLst>
                <a:ext uri="{FF2B5EF4-FFF2-40B4-BE49-F238E27FC236}">
                  <a16:creationId xmlns:a16="http://schemas.microsoft.com/office/drawing/2014/main" id="{3A822E1C-4C1A-4BEE-B19C-0FFB2D57BB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sp>
      </p:grpSp>
    </p:spTree>
    <p:extLst>
      <p:ext uri="{BB962C8B-B14F-4D97-AF65-F5344CB8AC3E}">
        <p14:creationId xmlns:p14="http://schemas.microsoft.com/office/powerpoint/2010/main" val="33156189"/>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8F77F-4505-97F3-7E78-7DF50E2F4629}"/>
              </a:ext>
            </a:extLst>
          </p:cNvPr>
          <p:cNvSpPr>
            <a:spLocks noGrp="1"/>
          </p:cNvSpPr>
          <p:nvPr>
            <p:ph type="title"/>
          </p:nvPr>
        </p:nvSpPr>
        <p:spPr/>
        <p:txBody>
          <a:bodyPr/>
          <a:lstStyle/>
          <a:p>
            <a:r>
              <a:rPr lang="en-GB"/>
              <a:t>Ethical consideration</a:t>
            </a:r>
          </a:p>
        </p:txBody>
      </p:sp>
      <p:graphicFrame>
        <p:nvGraphicFramePr>
          <p:cNvPr id="18" name="Content Placeholder 2">
            <a:extLst>
              <a:ext uri="{FF2B5EF4-FFF2-40B4-BE49-F238E27FC236}">
                <a16:creationId xmlns:a16="http://schemas.microsoft.com/office/drawing/2014/main" id="{71D309A9-B6C3-B20B-BAAB-BA647D3DA949}"/>
              </a:ext>
            </a:extLst>
          </p:cNvPr>
          <p:cNvGraphicFramePr>
            <a:graphicFrameLocks noGrp="1"/>
          </p:cNvGraphicFramePr>
          <p:nvPr>
            <p:ph idx="1"/>
          </p:nvPr>
        </p:nvGraphicFramePr>
        <p:xfrm>
          <a:off x="1069848" y="2121408"/>
          <a:ext cx="10058400" cy="4050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63629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D8AFD15B-CF29-4306-884F-47675092F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64BAE-CD36-F198-0B26-EB0564E78880}"/>
              </a:ext>
            </a:extLst>
          </p:cNvPr>
          <p:cNvSpPr>
            <a:spLocks noGrp="1"/>
          </p:cNvSpPr>
          <p:nvPr>
            <p:ph type="title"/>
          </p:nvPr>
        </p:nvSpPr>
        <p:spPr>
          <a:xfrm>
            <a:off x="6587544" y="1382165"/>
            <a:ext cx="4869179" cy="1517984"/>
          </a:xfrm>
        </p:spPr>
        <p:txBody>
          <a:bodyPr>
            <a:normAutofit/>
          </a:bodyPr>
          <a:lstStyle/>
          <a:p>
            <a:r>
              <a:rPr lang="en-GB" sz="4800" dirty="0">
                <a:solidFill>
                  <a:srgbClr val="000000"/>
                </a:solidFill>
              </a:rPr>
              <a:t>hypothesis</a:t>
            </a:r>
          </a:p>
        </p:txBody>
      </p:sp>
      <p:pic>
        <p:nvPicPr>
          <p:cNvPr id="27" name="Picture 4" descr="Complex maths formulae on a blackboard">
            <a:extLst>
              <a:ext uri="{FF2B5EF4-FFF2-40B4-BE49-F238E27FC236}">
                <a16:creationId xmlns:a16="http://schemas.microsoft.com/office/drawing/2014/main" id="{4661699C-5417-F197-7CEF-B5CB3265CD7A}"/>
              </a:ext>
            </a:extLst>
          </p:cNvPr>
          <p:cNvPicPr>
            <a:picLocks noChangeAspect="1"/>
          </p:cNvPicPr>
          <p:nvPr/>
        </p:nvPicPr>
        <p:blipFill rotWithShape="1">
          <a:blip r:embed="rId2"/>
          <a:srcRect l="20617" r="10232" b="2"/>
          <a:stretch/>
        </p:blipFill>
        <p:spPr>
          <a:xfrm>
            <a:off x="-9866" y="401980"/>
            <a:ext cx="6115733" cy="6456021"/>
          </a:xfrm>
          <a:custGeom>
            <a:avLst/>
            <a:gdLst/>
            <a:ahLst/>
            <a:cxnLst/>
            <a:rect l="l" t="t" r="r" b="b"/>
            <a:pathLst>
              <a:path w="6115733" h="6456021">
                <a:moveTo>
                  <a:pt x="2259477" y="433395"/>
                </a:moveTo>
                <a:cubicBezTo>
                  <a:pt x="4149632" y="433395"/>
                  <a:pt x="5681904" y="1964133"/>
                  <a:pt x="5681904" y="3852396"/>
                </a:cubicBezTo>
                <a:cubicBezTo>
                  <a:pt x="5681904" y="4796527"/>
                  <a:pt x="5298836" y="5651278"/>
                  <a:pt x="4679499" y="6269995"/>
                </a:cubicBezTo>
                <a:lnTo>
                  <a:pt x="4474613" y="6456021"/>
                </a:lnTo>
                <a:lnTo>
                  <a:pt x="44341" y="6456021"/>
                </a:lnTo>
                <a:lnTo>
                  <a:pt x="0" y="6415762"/>
                </a:lnTo>
                <a:lnTo>
                  <a:pt x="0" y="1289029"/>
                </a:lnTo>
                <a:lnTo>
                  <a:pt x="82495" y="1214128"/>
                </a:lnTo>
                <a:cubicBezTo>
                  <a:pt x="674092" y="726388"/>
                  <a:pt x="1432534" y="433395"/>
                  <a:pt x="2259477" y="433395"/>
                </a:cubicBezTo>
                <a:close/>
                <a:moveTo>
                  <a:pt x="2259477" y="0"/>
                </a:moveTo>
                <a:cubicBezTo>
                  <a:pt x="4389229" y="0"/>
                  <a:pt x="6115733" y="1724776"/>
                  <a:pt x="6115733" y="3852396"/>
                </a:cubicBezTo>
                <a:cubicBezTo>
                  <a:pt x="6115733" y="4783230"/>
                  <a:pt x="5785270" y="5636956"/>
                  <a:pt x="5235152" y="6302877"/>
                </a:cubicBezTo>
                <a:lnTo>
                  <a:pt x="5095826" y="6456021"/>
                </a:lnTo>
                <a:lnTo>
                  <a:pt x="4617788" y="6456021"/>
                </a:lnTo>
                <a:lnTo>
                  <a:pt x="4747668" y="6338096"/>
                </a:lnTo>
                <a:cubicBezTo>
                  <a:pt x="5384452" y="5701950"/>
                  <a:pt x="5778311" y="4823122"/>
                  <a:pt x="5778311" y="3852396"/>
                </a:cubicBezTo>
                <a:cubicBezTo>
                  <a:pt x="5778311" y="1910944"/>
                  <a:pt x="4202875" y="337085"/>
                  <a:pt x="2259477" y="337085"/>
                </a:cubicBezTo>
                <a:cubicBezTo>
                  <a:pt x="1409240" y="337085"/>
                  <a:pt x="629434" y="638331"/>
                  <a:pt x="21172" y="1139811"/>
                </a:cubicBezTo>
                <a:lnTo>
                  <a:pt x="0" y="1159034"/>
                </a:lnTo>
                <a:lnTo>
                  <a:pt x="0" y="735177"/>
                </a:lnTo>
                <a:lnTo>
                  <a:pt x="103407" y="657929"/>
                </a:lnTo>
                <a:cubicBezTo>
                  <a:pt x="718869" y="242547"/>
                  <a:pt x="1460820" y="0"/>
                  <a:pt x="2259477" y="0"/>
                </a:cubicBezTo>
                <a:close/>
              </a:path>
            </a:pathLst>
          </a:custGeom>
        </p:spPr>
      </p:pic>
      <p:sp>
        <p:nvSpPr>
          <p:cNvPr id="39" name="Freeform: Shape 38">
            <a:extLst>
              <a:ext uri="{FF2B5EF4-FFF2-40B4-BE49-F238E27FC236}">
                <a16:creationId xmlns:a16="http://schemas.microsoft.com/office/drawing/2014/main" id="{96349AB3-1BD3-41E1-8979-1DBDCB5CD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66" y="401980"/>
            <a:ext cx="6115733" cy="6456021"/>
          </a:xfrm>
          <a:custGeom>
            <a:avLst/>
            <a:gdLst>
              <a:gd name="connsiteX0" fmla="*/ 2259477 w 6115733"/>
              <a:gd name="connsiteY0" fmla="*/ 433395 h 6456021"/>
              <a:gd name="connsiteX1" fmla="*/ 5681904 w 6115733"/>
              <a:gd name="connsiteY1" fmla="*/ 3852396 h 6456021"/>
              <a:gd name="connsiteX2" fmla="*/ 4679499 w 6115733"/>
              <a:gd name="connsiteY2" fmla="*/ 6269995 h 6456021"/>
              <a:gd name="connsiteX3" fmla="*/ 4474613 w 6115733"/>
              <a:gd name="connsiteY3" fmla="*/ 6456021 h 6456021"/>
              <a:gd name="connsiteX4" fmla="*/ 44341 w 6115733"/>
              <a:gd name="connsiteY4" fmla="*/ 6456021 h 6456021"/>
              <a:gd name="connsiteX5" fmla="*/ 0 w 6115733"/>
              <a:gd name="connsiteY5" fmla="*/ 6415762 h 6456021"/>
              <a:gd name="connsiteX6" fmla="*/ 0 w 6115733"/>
              <a:gd name="connsiteY6" fmla="*/ 1289029 h 6456021"/>
              <a:gd name="connsiteX7" fmla="*/ 82495 w 6115733"/>
              <a:gd name="connsiteY7" fmla="*/ 1214128 h 6456021"/>
              <a:gd name="connsiteX8" fmla="*/ 2259477 w 6115733"/>
              <a:gd name="connsiteY8" fmla="*/ 433395 h 6456021"/>
              <a:gd name="connsiteX9" fmla="*/ 2259477 w 6115733"/>
              <a:gd name="connsiteY9" fmla="*/ 0 h 6456021"/>
              <a:gd name="connsiteX10" fmla="*/ 6115733 w 6115733"/>
              <a:gd name="connsiteY10" fmla="*/ 3852396 h 6456021"/>
              <a:gd name="connsiteX11" fmla="*/ 5235152 w 6115733"/>
              <a:gd name="connsiteY11" fmla="*/ 6302877 h 6456021"/>
              <a:gd name="connsiteX12" fmla="*/ 5095826 w 6115733"/>
              <a:gd name="connsiteY12" fmla="*/ 6456021 h 6456021"/>
              <a:gd name="connsiteX13" fmla="*/ 4617788 w 6115733"/>
              <a:gd name="connsiteY13" fmla="*/ 6456021 h 6456021"/>
              <a:gd name="connsiteX14" fmla="*/ 4747668 w 6115733"/>
              <a:gd name="connsiteY14" fmla="*/ 6338096 h 6456021"/>
              <a:gd name="connsiteX15" fmla="*/ 5778311 w 6115733"/>
              <a:gd name="connsiteY15" fmla="*/ 3852396 h 6456021"/>
              <a:gd name="connsiteX16" fmla="*/ 2259477 w 6115733"/>
              <a:gd name="connsiteY16" fmla="*/ 337085 h 6456021"/>
              <a:gd name="connsiteX17" fmla="*/ 21172 w 6115733"/>
              <a:gd name="connsiteY17" fmla="*/ 1139811 h 6456021"/>
              <a:gd name="connsiteX18" fmla="*/ 0 w 6115733"/>
              <a:gd name="connsiteY18" fmla="*/ 1159034 h 6456021"/>
              <a:gd name="connsiteX19" fmla="*/ 0 w 6115733"/>
              <a:gd name="connsiteY19" fmla="*/ 735177 h 6456021"/>
              <a:gd name="connsiteX20" fmla="*/ 103407 w 6115733"/>
              <a:gd name="connsiteY20" fmla="*/ 657929 h 6456021"/>
              <a:gd name="connsiteX21" fmla="*/ 2259477 w 6115733"/>
              <a:gd name="connsiteY21" fmla="*/ 0 h 6456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115733" h="6456021">
                <a:moveTo>
                  <a:pt x="2259477" y="433395"/>
                </a:moveTo>
                <a:cubicBezTo>
                  <a:pt x="4149632" y="433395"/>
                  <a:pt x="5681904" y="1964133"/>
                  <a:pt x="5681904" y="3852396"/>
                </a:cubicBezTo>
                <a:cubicBezTo>
                  <a:pt x="5681904" y="4796527"/>
                  <a:pt x="5298836" y="5651278"/>
                  <a:pt x="4679499" y="6269995"/>
                </a:cubicBezTo>
                <a:lnTo>
                  <a:pt x="4474613" y="6456021"/>
                </a:lnTo>
                <a:lnTo>
                  <a:pt x="44341" y="6456021"/>
                </a:lnTo>
                <a:lnTo>
                  <a:pt x="0" y="6415762"/>
                </a:lnTo>
                <a:lnTo>
                  <a:pt x="0" y="1289029"/>
                </a:lnTo>
                <a:lnTo>
                  <a:pt x="82495" y="1214128"/>
                </a:lnTo>
                <a:cubicBezTo>
                  <a:pt x="674092" y="726388"/>
                  <a:pt x="1432534" y="433395"/>
                  <a:pt x="2259477" y="433395"/>
                </a:cubicBezTo>
                <a:close/>
                <a:moveTo>
                  <a:pt x="2259477" y="0"/>
                </a:moveTo>
                <a:cubicBezTo>
                  <a:pt x="4389229" y="0"/>
                  <a:pt x="6115733" y="1724776"/>
                  <a:pt x="6115733" y="3852396"/>
                </a:cubicBezTo>
                <a:cubicBezTo>
                  <a:pt x="6115733" y="4783230"/>
                  <a:pt x="5785270" y="5636956"/>
                  <a:pt x="5235152" y="6302877"/>
                </a:cubicBezTo>
                <a:lnTo>
                  <a:pt x="5095826" y="6456021"/>
                </a:lnTo>
                <a:lnTo>
                  <a:pt x="4617788" y="6456021"/>
                </a:lnTo>
                <a:lnTo>
                  <a:pt x="4747668" y="6338096"/>
                </a:lnTo>
                <a:cubicBezTo>
                  <a:pt x="5384452" y="5701950"/>
                  <a:pt x="5778311" y="4823122"/>
                  <a:pt x="5778311" y="3852396"/>
                </a:cubicBezTo>
                <a:cubicBezTo>
                  <a:pt x="5778311" y="1910944"/>
                  <a:pt x="4202875" y="337085"/>
                  <a:pt x="2259477" y="337085"/>
                </a:cubicBezTo>
                <a:cubicBezTo>
                  <a:pt x="1409240" y="337085"/>
                  <a:pt x="629434" y="638331"/>
                  <a:pt x="21172" y="1139811"/>
                </a:cubicBezTo>
                <a:lnTo>
                  <a:pt x="0" y="1159034"/>
                </a:lnTo>
                <a:lnTo>
                  <a:pt x="0" y="735177"/>
                </a:lnTo>
                <a:lnTo>
                  <a:pt x="103407" y="657929"/>
                </a:lnTo>
                <a:cubicBezTo>
                  <a:pt x="718869" y="242547"/>
                  <a:pt x="1460820" y="0"/>
                  <a:pt x="2259477" y="0"/>
                </a:cubicBezTo>
                <a:close/>
              </a:path>
            </a:pathLst>
          </a:custGeom>
          <a:blipFill dpi="0" rotWithShape="1">
            <a:blip r:embed="rId3">
              <a:alphaModFix amt="30000"/>
              <a:duotone>
                <a:prstClr val="black"/>
                <a:schemeClr val="accent1">
                  <a:tint val="45000"/>
                  <a:satMod val="400000"/>
                </a:schemeClr>
              </a:duotone>
              <a:extLst>
                <a:ext uri="{BEBA8EAE-BF5A-486C-A8C5-ECC9F3942E4B}">
                  <a14:imgProps xmlns:a14="http://schemas.microsoft.com/office/drawing/2010/main">
                    <a14:imgLayer r:embed="rId4">
                      <a14:imgEffect>
                        <a14:sharpenSoften amount="61000"/>
                      </a14:imgEffect>
                      <a14:imgEffect>
                        <a14:brightnessContrast bright="-25000" contrast="20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lt1"/>
              </a:solidFill>
            </a:endParaRPr>
          </a:p>
        </p:txBody>
      </p:sp>
      <p:sp>
        <p:nvSpPr>
          <p:cNvPr id="3" name="Content Placeholder 2">
            <a:extLst>
              <a:ext uri="{FF2B5EF4-FFF2-40B4-BE49-F238E27FC236}">
                <a16:creationId xmlns:a16="http://schemas.microsoft.com/office/drawing/2014/main" id="{B099729D-0C02-CFDD-BB9B-0FF4C42F1B5C}"/>
              </a:ext>
            </a:extLst>
          </p:cNvPr>
          <p:cNvSpPr>
            <a:spLocks noGrp="1"/>
          </p:cNvSpPr>
          <p:nvPr>
            <p:ph idx="1"/>
          </p:nvPr>
        </p:nvSpPr>
        <p:spPr>
          <a:xfrm>
            <a:off x="6191075" y="3007389"/>
            <a:ext cx="5265649" cy="3051173"/>
          </a:xfrm>
        </p:spPr>
        <p:txBody>
          <a:bodyPr anchor="t">
            <a:normAutofit/>
          </a:bodyPr>
          <a:lstStyle/>
          <a:p>
            <a:r>
              <a:rPr lang="en-GB" sz="1100" dirty="0">
                <a:solidFill>
                  <a:srgbClr val="000000"/>
                </a:solidFill>
              </a:rPr>
              <a:t>This presentation seeks to prove or disprove through our research that more university students find Moodle a more helpful and educational tool to use over MS Teams and other social media platforms.</a:t>
            </a:r>
          </a:p>
          <a:p>
            <a:pPr>
              <a:buClr>
                <a:srgbClr val="9E3611"/>
              </a:buClr>
            </a:pPr>
            <a:r>
              <a:rPr lang="en-GB" sz="1100" dirty="0">
                <a:solidFill>
                  <a:srgbClr val="000000"/>
                </a:solidFill>
              </a:rPr>
              <a:t>An advantage of using Moodle is the home page, the home page  gives you easier access to all modules which is better suited to students .</a:t>
            </a:r>
            <a:r>
              <a:rPr lang="en-GB" sz="1800" dirty="0">
                <a:solidFill>
                  <a:srgbClr val="000000"/>
                </a:solidFill>
              </a:rPr>
              <a:t> </a:t>
            </a:r>
          </a:p>
        </p:txBody>
      </p:sp>
      <p:grpSp>
        <p:nvGrpSpPr>
          <p:cNvPr id="41" name="Group 40">
            <a:extLst>
              <a:ext uri="{FF2B5EF4-FFF2-40B4-BE49-F238E27FC236}">
                <a16:creationId xmlns:a16="http://schemas.microsoft.com/office/drawing/2014/main" id="{54CA915D-BDF0-41F8-B00E-FB186EFF7B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01725" y="6229681"/>
            <a:ext cx="457200" cy="457200"/>
            <a:chOff x="11361456" y="6195813"/>
            <a:chExt cx="548640" cy="548640"/>
          </a:xfrm>
        </p:grpSpPr>
        <p:sp>
          <p:nvSpPr>
            <p:cNvPr id="42" name="Oval 41">
              <a:extLst>
                <a:ext uri="{FF2B5EF4-FFF2-40B4-BE49-F238E27FC236}">
                  <a16:creationId xmlns:a16="http://schemas.microsoft.com/office/drawing/2014/main" id="{317AAC03-BF64-4E67-9032-3BD0249980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61456" y="6195813"/>
              <a:ext cx="548640" cy="548640"/>
            </a:xfrm>
            <a:prstGeom prst="ellipse">
              <a:avLst/>
            </a:prstGeom>
            <a:blipFill dpi="0" rotWithShape="1">
              <a:blip r:embed="rId5">
                <a:duotone>
                  <a:schemeClr val="accent1">
                    <a:shade val="45000"/>
                    <a:satMod val="135000"/>
                  </a:schemeClr>
                  <a:prstClr val="white"/>
                </a:duotone>
                <a:extLst>
                  <a:ext uri="{BEBA8EAE-BF5A-486C-A8C5-ECC9F3942E4B}">
                    <a14:imgProps xmlns:a14="http://schemas.microsoft.com/office/drawing/2010/main">
                      <a14:imgLayer r:embed="rId6">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43" name="Oval 42">
              <a:extLst>
                <a:ext uri="{FF2B5EF4-FFF2-40B4-BE49-F238E27FC236}">
                  <a16:creationId xmlns:a16="http://schemas.microsoft.com/office/drawing/2014/main" id="{1A131397-5A45-4344-9983-5E400A3EA5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sp>
      </p:grpSp>
    </p:spTree>
    <p:extLst>
      <p:ext uri="{BB962C8B-B14F-4D97-AF65-F5344CB8AC3E}">
        <p14:creationId xmlns:p14="http://schemas.microsoft.com/office/powerpoint/2010/main" val="32504066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office theme</Template>
  <TotalTime>0</TotalTime>
  <Words>596</Words>
  <Application>Microsoft Office PowerPoint</Application>
  <PresentationFormat>Widescreen</PresentationFormat>
  <Paragraphs>40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Wood Type</vt:lpstr>
      <vt:lpstr>LCHS 4002 Digital Skills and Research Methods 2219523/2225289/ digital skills and research  Assignment Title: Are digital skills important for study and work?  Lecturer's Name: Dr Olu Adegbite </vt:lpstr>
      <vt:lpstr>How? What? Why? Where?</vt:lpstr>
      <vt:lpstr>introduction</vt:lpstr>
      <vt:lpstr>Proposed method </vt:lpstr>
      <vt:lpstr>Ethical consideration</vt:lpstr>
      <vt:lpstr>hypothesis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Briah Anthony-Mundee (2219523)</cp:lastModifiedBy>
  <cp:revision>25</cp:revision>
  <dcterms:created xsi:type="dcterms:W3CDTF">2023-02-10T14:41:38Z</dcterms:created>
  <dcterms:modified xsi:type="dcterms:W3CDTF">2023-02-23T08:02:05Z</dcterms:modified>
</cp:coreProperties>
</file>