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15"/>
  </p:notesMasterIdLst>
  <p:sldIdLst>
    <p:sldId id="257" r:id="rId2"/>
    <p:sldId id="284" r:id="rId3"/>
    <p:sldId id="278" r:id="rId4"/>
    <p:sldId id="291" r:id="rId5"/>
    <p:sldId id="288" r:id="rId6"/>
    <p:sldId id="258" r:id="rId7"/>
    <p:sldId id="259" r:id="rId8"/>
    <p:sldId id="256" r:id="rId9"/>
    <p:sldId id="296" r:id="rId10"/>
    <p:sldId id="299" r:id="rId11"/>
    <p:sldId id="294" r:id="rId12"/>
    <p:sldId id="298" r:id="rId13"/>
    <p:sldId id="30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35D801-85E1-49B2-85D5-5DC723EE8E6F}" v="111" dt="2026-03-15T19:17:26.6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347700-433A-40F0-BDCB-667056840222}"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D18E2B13-3AF2-40E1-B529-12C79156F5A5}">
      <dgm:prSet/>
      <dgm:spPr/>
      <dgm:t>
        <a:bodyPr/>
        <a:lstStyle/>
        <a:p>
          <a:pPr>
            <a:defRPr cap="all"/>
          </a:pPr>
          <a:r>
            <a:rPr lang="en-GB" b="1" dirty="0"/>
            <a:t>Introduction &amp; Case Study Context</a:t>
          </a:r>
          <a:endParaRPr lang="en-US" dirty="0"/>
        </a:p>
      </dgm:t>
    </dgm:pt>
    <dgm:pt modelId="{CB8FD27B-0A1B-48E3-BA07-5E03DD12B540}" type="parTrans" cxnId="{865EBC16-D53B-42E2-9C72-5347651705A3}">
      <dgm:prSet/>
      <dgm:spPr/>
      <dgm:t>
        <a:bodyPr/>
        <a:lstStyle/>
        <a:p>
          <a:endParaRPr lang="en-US"/>
        </a:p>
      </dgm:t>
    </dgm:pt>
    <dgm:pt modelId="{B4DA40E1-61B1-41FD-BECE-751BD0B42FF8}" type="sibTrans" cxnId="{865EBC16-D53B-42E2-9C72-5347651705A3}">
      <dgm:prSet/>
      <dgm:spPr/>
      <dgm:t>
        <a:bodyPr/>
        <a:lstStyle/>
        <a:p>
          <a:endParaRPr lang="en-US"/>
        </a:p>
      </dgm:t>
    </dgm:pt>
    <dgm:pt modelId="{877282F3-CDA8-45AB-916A-2373C06B9BBA}">
      <dgm:prSet/>
      <dgm:spPr/>
      <dgm:t>
        <a:bodyPr/>
        <a:lstStyle/>
        <a:p>
          <a:pPr>
            <a:defRPr cap="all"/>
          </a:pPr>
          <a:r>
            <a:rPr lang="en-GB" b="1"/>
            <a:t>Evaluate Productivity Tools</a:t>
          </a:r>
          <a:endParaRPr lang="en-US"/>
        </a:p>
      </dgm:t>
    </dgm:pt>
    <dgm:pt modelId="{900F4640-4494-44F5-BB35-FA7BF4197360}" type="parTrans" cxnId="{BDD7278B-67BE-4032-8762-201D319A7A7C}">
      <dgm:prSet/>
      <dgm:spPr/>
      <dgm:t>
        <a:bodyPr/>
        <a:lstStyle/>
        <a:p>
          <a:endParaRPr lang="en-US"/>
        </a:p>
      </dgm:t>
    </dgm:pt>
    <dgm:pt modelId="{20269701-3430-49E8-9C33-744B0B95B97A}" type="sibTrans" cxnId="{BDD7278B-67BE-4032-8762-201D319A7A7C}">
      <dgm:prSet/>
      <dgm:spPr/>
      <dgm:t>
        <a:bodyPr/>
        <a:lstStyle/>
        <a:p>
          <a:endParaRPr lang="en-US"/>
        </a:p>
      </dgm:t>
    </dgm:pt>
    <dgm:pt modelId="{3A6EFE2A-818E-455F-9EA8-12C39A509EA5}">
      <dgm:prSet/>
      <dgm:spPr/>
      <dgm:t>
        <a:bodyPr/>
        <a:lstStyle/>
        <a:p>
          <a:pPr>
            <a:defRPr cap="all"/>
          </a:pPr>
          <a:r>
            <a:rPr lang="en-GB" b="1"/>
            <a:t>Evaluate Communication Tools</a:t>
          </a:r>
          <a:endParaRPr lang="en-US"/>
        </a:p>
      </dgm:t>
    </dgm:pt>
    <dgm:pt modelId="{F19ADA97-C7A1-4C06-A693-3E68783C83BA}" type="parTrans" cxnId="{D9ED8F66-10B5-4B9C-A7D3-B20801B83B7C}">
      <dgm:prSet/>
      <dgm:spPr/>
      <dgm:t>
        <a:bodyPr/>
        <a:lstStyle/>
        <a:p>
          <a:endParaRPr lang="en-US"/>
        </a:p>
      </dgm:t>
    </dgm:pt>
    <dgm:pt modelId="{3BE26B23-B969-4DFC-ACFF-576EB607E5A7}" type="sibTrans" cxnId="{D9ED8F66-10B5-4B9C-A7D3-B20801B83B7C}">
      <dgm:prSet/>
      <dgm:spPr/>
      <dgm:t>
        <a:bodyPr/>
        <a:lstStyle/>
        <a:p>
          <a:endParaRPr lang="en-US"/>
        </a:p>
      </dgm:t>
    </dgm:pt>
    <dgm:pt modelId="{0389E1D9-51E8-4AA9-9092-1FCE76688E22}">
      <dgm:prSet/>
      <dgm:spPr/>
      <dgm:t>
        <a:bodyPr/>
        <a:lstStyle/>
        <a:p>
          <a:pPr>
            <a:defRPr cap="all"/>
          </a:pPr>
          <a:r>
            <a:rPr lang="en-GB" b="1"/>
            <a:t>Design the Digital Safety Action Plan</a:t>
          </a:r>
          <a:endParaRPr lang="en-US"/>
        </a:p>
      </dgm:t>
    </dgm:pt>
    <dgm:pt modelId="{8D5F11FE-1C88-4AB7-8DE0-37F9995BE47D}" type="parTrans" cxnId="{B9AEC8D8-B7B4-405D-8056-5F7397A94FE4}">
      <dgm:prSet/>
      <dgm:spPr/>
      <dgm:t>
        <a:bodyPr/>
        <a:lstStyle/>
        <a:p>
          <a:endParaRPr lang="en-US"/>
        </a:p>
      </dgm:t>
    </dgm:pt>
    <dgm:pt modelId="{5B0EB352-CEB5-4FE4-98F2-5B8292524625}" type="sibTrans" cxnId="{B9AEC8D8-B7B4-405D-8056-5F7397A94FE4}">
      <dgm:prSet/>
      <dgm:spPr/>
      <dgm:t>
        <a:bodyPr/>
        <a:lstStyle/>
        <a:p>
          <a:endParaRPr lang="en-US"/>
        </a:p>
      </dgm:t>
    </dgm:pt>
    <dgm:pt modelId="{96FBF7C4-C842-43C2-9FC4-40AD5419FA82}">
      <dgm:prSet/>
      <dgm:spPr/>
      <dgm:t>
        <a:bodyPr/>
        <a:lstStyle/>
        <a:p>
          <a:pPr>
            <a:defRPr cap="all"/>
          </a:pPr>
          <a:r>
            <a:rPr lang="en-GB" b="1"/>
            <a:t>Conclusion</a:t>
          </a:r>
          <a:endParaRPr lang="en-US"/>
        </a:p>
      </dgm:t>
    </dgm:pt>
    <dgm:pt modelId="{47DCDF83-004A-4794-A678-DE56F5AE9299}" type="parTrans" cxnId="{89A42850-9883-4560-ACD8-5AD0EB3BF296}">
      <dgm:prSet/>
      <dgm:spPr/>
      <dgm:t>
        <a:bodyPr/>
        <a:lstStyle/>
        <a:p>
          <a:endParaRPr lang="en-US"/>
        </a:p>
      </dgm:t>
    </dgm:pt>
    <dgm:pt modelId="{3483407D-3268-4BC5-948D-DADDD2630E0B}" type="sibTrans" cxnId="{89A42850-9883-4560-ACD8-5AD0EB3BF296}">
      <dgm:prSet/>
      <dgm:spPr/>
      <dgm:t>
        <a:bodyPr/>
        <a:lstStyle/>
        <a:p>
          <a:endParaRPr lang="en-US"/>
        </a:p>
      </dgm:t>
    </dgm:pt>
    <dgm:pt modelId="{F3C06CC6-BD61-48A8-8456-DA51AFC7560E}">
      <dgm:prSet/>
      <dgm:spPr/>
      <dgm:t>
        <a:bodyPr/>
        <a:lstStyle/>
        <a:p>
          <a:pPr>
            <a:defRPr cap="all"/>
          </a:pPr>
          <a:r>
            <a:rPr lang="en-GB" b="1"/>
            <a:t>References</a:t>
          </a:r>
          <a:endParaRPr lang="en-US"/>
        </a:p>
      </dgm:t>
    </dgm:pt>
    <dgm:pt modelId="{0EE76F49-D04A-42E5-9164-CB97F14E7EE5}" type="parTrans" cxnId="{84DDA784-5D9B-4E65-8C45-D9D680CB7453}">
      <dgm:prSet/>
      <dgm:spPr/>
      <dgm:t>
        <a:bodyPr/>
        <a:lstStyle/>
        <a:p>
          <a:endParaRPr lang="en-US"/>
        </a:p>
      </dgm:t>
    </dgm:pt>
    <dgm:pt modelId="{271C91CB-CFB2-4771-8C11-0FC31C743614}" type="sibTrans" cxnId="{84DDA784-5D9B-4E65-8C45-D9D680CB7453}">
      <dgm:prSet/>
      <dgm:spPr/>
      <dgm:t>
        <a:bodyPr/>
        <a:lstStyle/>
        <a:p>
          <a:endParaRPr lang="en-US"/>
        </a:p>
      </dgm:t>
    </dgm:pt>
    <dgm:pt modelId="{E6521C98-8ECF-4318-82CA-6438BE2E750C}" type="pres">
      <dgm:prSet presAssocID="{82347700-433A-40F0-BDCB-667056840222}" presName="vert0" presStyleCnt="0">
        <dgm:presLayoutVars>
          <dgm:dir/>
          <dgm:animOne val="branch"/>
          <dgm:animLvl val="lvl"/>
        </dgm:presLayoutVars>
      </dgm:prSet>
      <dgm:spPr/>
    </dgm:pt>
    <dgm:pt modelId="{769B7325-D17C-4655-AFF3-0B7085D7359C}" type="pres">
      <dgm:prSet presAssocID="{D18E2B13-3AF2-40E1-B529-12C79156F5A5}" presName="thickLine" presStyleLbl="alignNode1" presStyleIdx="0" presStyleCnt="6"/>
      <dgm:spPr/>
    </dgm:pt>
    <dgm:pt modelId="{65D64B19-F63E-4389-9836-431310CA41DF}" type="pres">
      <dgm:prSet presAssocID="{D18E2B13-3AF2-40E1-B529-12C79156F5A5}" presName="horz1" presStyleCnt="0"/>
      <dgm:spPr/>
    </dgm:pt>
    <dgm:pt modelId="{2B8F8B31-892E-412E-A795-DA85E0210C8E}" type="pres">
      <dgm:prSet presAssocID="{D18E2B13-3AF2-40E1-B529-12C79156F5A5}" presName="tx1" presStyleLbl="revTx" presStyleIdx="0" presStyleCnt="6"/>
      <dgm:spPr/>
    </dgm:pt>
    <dgm:pt modelId="{E55E2F18-2578-4F57-83D7-872FFADB9DF8}" type="pres">
      <dgm:prSet presAssocID="{D18E2B13-3AF2-40E1-B529-12C79156F5A5}" presName="vert1" presStyleCnt="0"/>
      <dgm:spPr/>
    </dgm:pt>
    <dgm:pt modelId="{ED1AEE63-2E4D-49BA-A1DC-0B766A186566}" type="pres">
      <dgm:prSet presAssocID="{877282F3-CDA8-45AB-916A-2373C06B9BBA}" presName="thickLine" presStyleLbl="alignNode1" presStyleIdx="1" presStyleCnt="6"/>
      <dgm:spPr/>
    </dgm:pt>
    <dgm:pt modelId="{C2DD9F0E-220D-466B-953A-6BAD117B3460}" type="pres">
      <dgm:prSet presAssocID="{877282F3-CDA8-45AB-916A-2373C06B9BBA}" presName="horz1" presStyleCnt="0"/>
      <dgm:spPr/>
    </dgm:pt>
    <dgm:pt modelId="{A34BDD0B-30DA-4DF5-90FE-F60755CE204A}" type="pres">
      <dgm:prSet presAssocID="{877282F3-CDA8-45AB-916A-2373C06B9BBA}" presName="tx1" presStyleLbl="revTx" presStyleIdx="1" presStyleCnt="6"/>
      <dgm:spPr/>
    </dgm:pt>
    <dgm:pt modelId="{DF237309-93D4-4E4F-81B7-7763D36A8895}" type="pres">
      <dgm:prSet presAssocID="{877282F3-CDA8-45AB-916A-2373C06B9BBA}" presName="vert1" presStyleCnt="0"/>
      <dgm:spPr/>
    </dgm:pt>
    <dgm:pt modelId="{36161148-9412-45BE-9476-0F586C10F957}" type="pres">
      <dgm:prSet presAssocID="{3A6EFE2A-818E-455F-9EA8-12C39A509EA5}" presName="thickLine" presStyleLbl="alignNode1" presStyleIdx="2" presStyleCnt="6"/>
      <dgm:spPr/>
    </dgm:pt>
    <dgm:pt modelId="{5E8A81CB-A925-4B7A-BFA3-BFE8777EB8D6}" type="pres">
      <dgm:prSet presAssocID="{3A6EFE2A-818E-455F-9EA8-12C39A509EA5}" presName="horz1" presStyleCnt="0"/>
      <dgm:spPr/>
    </dgm:pt>
    <dgm:pt modelId="{10977C4C-A0C3-46CE-99B9-7FA1C82461D1}" type="pres">
      <dgm:prSet presAssocID="{3A6EFE2A-818E-455F-9EA8-12C39A509EA5}" presName="tx1" presStyleLbl="revTx" presStyleIdx="2" presStyleCnt="6"/>
      <dgm:spPr/>
    </dgm:pt>
    <dgm:pt modelId="{4F934418-DD6D-4115-8D7B-EC2B1555EC73}" type="pres">
      <dgm:prSet presAssocID="{3A6EFE2A-818E-455F-9EA8-12C39A509EA5}" presName="vert1" presStyleCnt="0"/>
      <dgm:spPr/>
    </dgm:pt>
    <dgm:pt modelId="{159A4661-5A17-4FB0-A589-9777B4CD6668}" type="pres">
      <dgm:prSet presAssocID="{0389E1D9-51E8-4AA9-9092-1FCE76688E22}" presName="thickLine" presStyleLbl="alignNode1" presStyleIdx="3" presStyleCnt="6"/>
      <dgm:spPr/>
    </dgm:pt>
    <dgm:pt modelId="{41649D18-B01B-419E-9658-76F54471D58C}" type="pres">
      <dgm:prSet presAssocID="{0389E1D9-51E8-4AA9-9092-1FCE76688E22}" presName="horz1" presStyleCnt="0"/>
      <dgm:spPr/>
    </dgm:pt>
    <dgm:pt modelId="{63838E80-FA43-47C1-8013-B2155669A47B}" type="pres">
      <dgm:prSet presAssocID="{0389E1D9-51E8-4AA9-9092-1FCE76688E22}" presName="tx1" presStyleLbl="revTx" presStyleIdx="3" presStyleCnt="6"/>
      <dgm:spPr/>
    </dgm:pt>
    <dgm:pt modelId="{FBB7BFB3-19F1-432A-B226-C241FB3EA347}" type="pres">
      <dgm:prSet presAssocID="{0389E1D9-51E8-4AA9-9092-1FCE76688E22}" presName="vert1" presStyleCnt="0"/>
      <dgm:spPr/>
    </dgm:pt>
    <dgm:pt modelId="{F090CE40-CF0B-4F2E-B378-64759ACCAB25}" type="pres">
      <dgm:prSet presAssocID="{96FBF7C4-C842-43C2-9FC4-40AD5419FA82}" presName="thickLine" presStyleLbl="alignNode1" presStyleIdx="4" presStyleCnt="6"/>
      <dgm:spPr/>
    </dgm:pt>
    <dgm:pt modelId="{AF5AF9FE-7F1D-429C-8B11-7AA2B9F37A4D}" type="pres">
      <dgm:prSet presAssocID="{96FBF7C4-C842-43C2-9FC4-40AD5419FA82}" presName="horz1" presStyleCnt="0"/>
      <dgm:spPr/>
    </dgm:pt>
    <dgm:pt modelId="{F8425D94-543A-495D-85ED-EDF3D3F6BC00}" type="pres">
      <dgm:prSet presAssocID="{96FBF7C4-C842-43C2-9FC4-40AD5419FA82}" presName="tx1" presStyleLbl="revTx" presStyleIdx="4" presStyleCnt="6"/>
      <dgm:spPr/>
    </dgm:pt>
    <dgm:pt modelId="{9E806122-B235-4209-A94B-A20AC2C1A88C}" type="pres">
      <dgm:prSet presAssocID="{96FBF7C4-C842-43C2-9FC4-40AD5419FA82}" presName="vert1" presStyleCnt="0"/>
      <dgm:spPr/>
    </dgm:pt>
    <dgm:pt modelId="{BEC87242-B3EE-4C1D-8D3C-F0562F705607}" type="pres">
      <dgm:prSet presAssocID="{F3C06CC6-BD61-48A8-8456-DA51AFC7560E}" presName="thickLine" presStyleLbl="alignNode1" presStyleIdx="5" presStyleCnt="6"/>
      <dgm:spPr/>
    </dgm:pt>
    <dgm:pt modelId="{BB25D2E1-74FD-4598-8878-515F07309B81}" type="pres">
      <dgm:prSet presAssocID="{F3C06CC6-BD61-48A8-8456-DA51AFC7560E}" presName="horz1" presStyleCnt="0"/>
      <dgm:spPr/>
    </dgm:pt>
    <dgm:pt modelId="{C5B9C882-D1AB-4C2E-82E9-3B1F3C96FD84}" type="pres">
      <dgm:prSet presAssocID="{F3C06CC6-BD61-48A8-8456-DA51AFC7560E}" presName="tx1" presStyleLbl="revTx" presStyleIdx="5" presStyleCnt="6"/>
      <dgm:spPr/>
    </dgm:pt>
    <dgm:pt modelId="{0ED9892F-FD34-46B0-A6DC-7EC047FB865C}" type="pres">
      <dgm:prSet presAssocID="{F3C06CC6-BD61-48A8-8456-DA51AFC7560E}" presName="vert1" presStyleCnt="0"/>
      <dgm:spPr/>
    </dgm:pt>
  </dgm:ptLst>
  <dgm:cxnLst>
    <dgm:cxn modelId="{865EBC16-D53B-42E2-9C72-5347651705A3}" srcId="{82347700-433A-40F0-BDCB-667056840222}" destId="{D18E2B13-3AF2-40E1-B529-12C79156F5A5}" srcOrd="0" destOrd="0" parTransId="{CB8FD27B-0A1B-48E3-BA07-5E03DD12B540}" sibTransId="{B4DA40E1-61B1-41FD-BECE-751BD0B42FF8}"/>
    <dgm:cxn modelId="{1502C417-9770-4834-BCDE-A4F46F6168C5}" type="presOf" srcId="{82347700-433A-40F0-BDCB-667056840222}" destId="{E6521C98-8ECF-4318-82CA-6438BE2E750C}" srcOrd="0" destOrd="0" presId="urn:microsoft.com/office/officeart/2008/layout/LinedList"/>
    <dgm:cxn modelId="{914E085F-CF35-47B6-A2CF-375C4FAE955A}" type="presOf" srcId="{D18E2B13-3AF2-40E1-B529-12C79156F5A5}" destId="{2B8F8B31-892E-412E-A795-DA85E0210C8E}" srcOrd="0" destOrd="0" presId="urn:microsoft.com/office/officeart/2008/layout/LinedList"/>
    <dgm:cxn modelId="{2BB45F43-1050-4B5D-8B19-9FF562AA698C}" type="presOf" srcId="{0389E1D9-51E8-4AA9-9092-1FCE76688E22}" destId="{63838E80-FA43-47C1-8013-B2155669A47B}" srcOrd="0" destOrd="0" presId="urn:microsoft.com/office/officeart/2008/layout/LinedList"/>
    <dgm:cxn modelId="{D9ED8F66-10B5-4B9C-A7D3-B20801B83B7C}" srcId="{82347700-433A-40F0-BDCB-667056840222}" destId="{3A6EFE2A-818E-455F-9EA8-12C39A509EA5}" srcOrd="2" destOrd="0" parTransId="{F19ADA97-C7A1-4C06-A693-3E68783C83BA}" sibTransId="{3BE26B23-B969-4DFC-ACFF-576EB607E5A7}"/>
    <dgm:cxn modelId="{89A42850-9883-4560-ACD8-5AD0EB3BF296}" srcId="{82347700-433A-40F0-BDCB-667056840222}" destId="{96FBF7C4-C842-43C2-9FC4-40AD5419FA82}" srcOrd="4" destOrd="0" parTransId="{47DCDF83-004A-4794-A678-DE56F5AE9299}" sibTransId="{3483407D-3268-4BC5-948D-DADDD2630E0B}"/>
    <dgm:cxn modelId="{733DE359-7360-4E86-901A-4A8B7A798463}" type="presOf" srcId="{3A6EFE2A-818E-455F-9EA8-12C39A509EA5}" destId="{10977C4C-A0C3-46CE-99B9-7FA1C82461D1}" srcOrd="0" destOrd="0" presId="urn:microsoft.com/office/officeart/2008/layout/LinedList"/>
    <dgm:cxn modelId="{84DDA784-5D9B-4E65-8C45-D9D680CB7453}" srcId="{82347700-433A-40F0-BDCB-667056840222}" destId="{F3C06CC6-BD61-48A8-8456-DA51AFC7560E}" srcOrd="5" destOrd="0" parTransId="{0EE76F49-D04A-42E5-9164-CB97F14E7EE5}" sibTransId="{271C91CB-CFB2-4771-8C11-0FC31C743614}"/>
    <dgm:cxn modelId="{BDD7278B-67BE-4032-8762-201D319A7A7C}" srcId="{82347700-433A-40F0-BDCB-667056840222}" destId="{877282F3-CDA8-45AB-916A-2373C06B9BBA}" srcOrd="1" destOrd="0" parTransId="{900F4640-4494-44F5-BB35-FA7BF4197360}" sibTransId="{20269701-3430-49E8-9C33-744B0B95B97A}"/>
    <dgm:cxn modelId="{A447ABB2-AC3E-4F91-9CFC-422E6A192BA2}" type="presOf" srcId="{96FBF7C4-C842-43C2-9FC4-40AD5419FA82}" destId="{F8425D94-543A-495D-85ED-EDF3D3F6BC00}" srcOrd="0" destOrd="0" presId="urn:microsoft.com/office/officeart/2008/layout/LinedList"/>
    <dgm:cxn modelId="{B731DDB6-488A-47C7-B838-C175722E5470}" type="presOf" srcId="{877282F3-CDA8-45AB-916A-2373C06B9BBA}" destId="{A34BDD0B-30DA-4DF5-90FE-F60755CE204A}" srcOrd="0" destOrd="0" presId="urn:microsoft.com/office/officeart/2008/layout/LinedList"/>
    <dgm:cxn modelId="{0226C1D3-A81D-4D5C-8533-823E8A8DDCF1}" type="presOf" srcId="{F3C06CC6-BD61-48A8-8456-DA51AFC7560E}" destId="{C5B9C882-D1AB-4C2E-82E9-3B1F3C96FD84}" srcOrd="0" destOrd="0" presId="urn:microsoft.com/office/officeart/2008/layout/LinedList"/>
    <dgm:cxn modelId="{B9AEC8D8-B7B4-405D-8056-5F7397A94FE4}" srcId="{82347700-433A-40F0-BDCB-667056840222}" destId="{0389E1D9-51E8-4AA9-9092-1FCE76688E22}" srcOrd="3" destOrd="0" parTransId="{8D5F11FE-1C88-4AB7-8DE0-37F9995BE47D}" sibTransId="{5B0EB352-CEB5-4FE4-98F2-5B8292524625}"/>
    <dgm:cxn modelId="{CB461E22-2666-4F3B-8A37-259DCD1E69D0}" type="presParOf" srcId="{E6521C98-8ECF-4318-82CA-6438BE2E750C}" destId="{769B7325-D17C-4655-AFF3-0B7085D7359C}" srcOrd="0" destOrd="0" presId="urn:microsoft.com/office/officeart/2008/layout/LinedList"/>
    <dgm:cxn modelId="{45FDD10A-F627-4800-801A-FB8BDE0AC960}" type="presParOf" srcId="{E6521C98-8ECF-4318-82CA-6438BE2E750C}" destId="{65D64B19-F63E-4389-9836-431310CA41DF}" srcOrd="1" destOrd="0" presId="urn:microsoft.com/office/officeart/2008/layout/LinedList"/>
    <dgm:cxn modelId="{06F5BB75-32CB-42AA-8350-E504B644D686}" type="presParOf" srcId="{65D64B19-F63E-4389-9836-431310CA41DF}" destId="{2B8F8B31-892E-412E-A795-DA85E0210C8E}" srcOrd="0" destOrd="0" presId="urn:microsoft.com/office/officeart/2008/layout/LinedList"/>
    <dgm:cxn modelId="{FFAF8242-51A9-4E5D-95B8-D9FC3DC02549}" type="presParOf" srcId="{65D64B19-F63E-4389-9836-431310CA41DF}" destId="{E55E2F18-2578-4F57-83D7-872FFADB9DF8}" srcOrd="1" destOrd="0" presId="urn:microsoft.com/office/officeart/2008/layout/LinedList"/>
    <dgm:cxn modelId="{E0E168B2-E131-471A-9700-25538FACDC64}" type="presParOf" srcId="{E6521C98-8ECF-4318-82CA-6438BE2E750C}" destId="{ED1AEE63-2E4D-49BA-A1DC-0B766A186566}" srcOrd="2" destOrd="0" presId="urn:microsoft.com/office/officeart/2008/layout/LinedList"/>
    <dgm:cxn modelId="{A6B72C60-E2EA-4FFA-A476-49E04138CA9F}" type="presParOf" srcId="{E6521C98-8ECF-4318-82CA-6438BE2E750C}" destId="{C2DD9F0E-220D-466B-953A-6BAD117B3460}" srcOrd="3" destOrd="0" presId="urn:microsoft.com/office/officeart/2008/layout/LinedList"/>
    <dgm:cxn modelId="{E71FA8F7-DDFC-417D-B439-3C6EB7261420}" type="presParOf" srcId="{C2DD9F0E-220D-466B-953A-6BAD117B3460}" destId="{A34BDD0B-30DA-4DF5-90FE-F60755CE204A}" srcOrd="0" destOrd="0" presId="urn:microsoft.com/office/officeart/2008/layout/LinedList"/>
    <dgm:cxn modelId="{F1D40689-6F67-4706-8BF4-6E453A563375}" type="presParOf" srcId="{C2DD9F0E-220D-466B-953A-6BAD117B3460}" destId="{DF237309-93D4-4E4F-81B7-7763D36A8895}" srcOrd="1" destOrd="0" presId="urn:microsoft.com/office/officeart/2008/layout/LinedList"/>
    <dgm:cxn modelId="{6B5567D5-4566-487D-BED1-B332F92EADBD}" type="presParOf" srcId="{E6521C98-8ECF-4318-82CA-6438BE2E750C}" destId="{36161148-9412-45BE-9476-0F586C10F957}" srcOrd="4" destOrd="0" presId="urn:microsoft.com/office/officeart/2008/layout/LinedList"/>
    <dgm:cxn modelId="{854ABD05-1771-4CFC-9BB4-1BEE81F6D3F0}" type="presParOf" srcId="{E6521C98-8ECF-4318-82CA-6438BE2E750C}" destId="{5E8A81CB-A925-4B7A-BFA3-BFE8777EB8D6}" srcOrd="5" destOrd="0" presId="urn:microsoft.com/office/officeart/2008/layout/LinedList"/>
    <dgm:cxn modelId="{E9F9FC0E-FCBB-443C-A69F-E8B24876D1B8}" type="presParOf" srcId="{5E8A81CB-A925-4B7A-BFA3-BFE8777EB8D6}" destId="{10977C4C-A0C3-46CE-99B9-7FA1C82461D1}" srcOrd="0" destOrd="0" presId="urn:microsoft.com/office/officeart/2008/layout/LinedList"/>
    <dgm:cxn modelId="{85185927-046F-44CC-8E7B-7E60CF85ABC2}" type="presParOf" srcId="{5E8A81CB-A925-4B7A-BFA3-BFE8777EB8D6}" destId="{4F934418-DD6D-4115-8D7B-EC2B1555EC73}" srcOrd="1" destOrd="0" presId="urn:microsoft.com/office/officeart/2008/layout/LinedList"/>
    <dgm:cxn modelId="{02C7097C-04AC-447F-84EB-E3720D8A536F}" type="presParOf" srcId="{E6521C98-8ECF-4318-82CA-6438BE2E750C}" destId="{159A4661-5A17-4FB0-A589-9777B4CD6668}" srcOrd="6" destOrd="0" presId="urn:microsoft.com/office/officeart/2008/layout/LinedList"/>
    <dgm:cxn modelId="{E9B985C7-B4B7-443B-A48A-D9E78D6C978C}" type="presParOf" srcId="{E6521C98-8ECF-4318-82CA-6438BE2E750C}" destId="{41649D18-B01B-419E-9658-76F54471D58C}" srcOrd="7" destOrd="0" presId="urn:microsoft.com/office/officeart/2008/layout/LinedList"/>
    <dgm:cxn modelId="{A448068E-5398-45CE-8798-78A7E735EC4D}" type="presParOf" srcId="{41649D18-B01B-419E-9658-76F54471D58C}" destId="{63838E80-FA43-47C1-8013-B2155669A47B}" srcOrd="0" destOrd="0" presId="urn:microsoft.com/office/officeart/2008/layout/LinedList"/>
    <dgm:cxn modelId="{B328EA03-3880-4FA6-B451-6A79F63FA38D}" type="presParOf" srcId="{41649D18-B01B-419E-9658-76F54471D58C}" destId="{FBB7BFB3-19F1-432A-B226-C241FB3EA347}" srcOrd="1" destOrd="0" presId="urn:microsoft.com/office/officeart/2008/layout/LinedList"/>
    <dgm:cxn modelId="{883C08BD-35FA-4898-8E06-487E5820F274}" type="presParOf" srcId="{E6521C98-8ECF-4318-82CA-6438BE2E750C}" destId="{F090CE40-CF0B-4F2E-B378-64759ACCAB25}" srcOrd="8" destOrd="0" presId="urn:microsoft.com/office/officeart/2008/layout/LinedList"/>
    <dgm:cxn modelId="{D6D57E57-3A56-4E8C-AFDD-3358C7D64F90}" type="presParOf" srcId="{E6521C98-8ECF-4318-82CA-6438BE2E750C}" destId="{AF5AF9FE-7F1D-429C-8B11-7AA2B9F37A4D}" srcOrd="9" destOrd="0" presId="urn:microsoft.com/office/officeart/2008/layout/LinedList"/>
    <dgm:cxn modelId="{9565C44E-C6EB-4F08-932D-8B0B2F36F6A5}" type="presParOf" srcId="{AF5AF9FE-7F1D-429C-8B11-7AA2B9F37A4D}" destId="{F8425D94-543A-495D-85ED-EDF3D3F6BC00}" srcOrd="0" destOrd="0" presId="urn:microsoft.com/office/officeart/2008/layout/LinedList"/>
    <dgm:cxn modelId="{4A035592-C1DD-4482-BAA1-BC35E9DFCDE3}" type="presParOf" srcId="{AF5AF9FE-7F1D-429C-8B11-7AA2B9F37A4D}" destId="{9E806122-B235-4209-A94B-A20AC2C1A88C}" srcOrd="1" destOrd="0" presId="urn:microsoft.com/office/officeart/2008/layout/LinedList"/>
    <dgm:cxn modelId="{DC0B2869-CBDC-4F43-9104-5595A6FE2961}" type="presParOf" srcId="{E6521C98-8ECF-4318-82CA-6438BE2E750C}" destId="{BEC87242-B3EE-4C1D-8D3C-F0562F705607}" srcOrd="10" destOrd="0" presId="urn:microsoft.com/office/officeart/2008/layout/LinedList"/>
    <dgm:cxn modelId="{069B256E-0834-4E3D-B584-9C0C438797D9}" type="presParOf" srcId="{E6521C98-8ECF-4318-82CA-6438BE2E750C}" destId="{BB25D2E1-74FD-4598-8878-515F07309B81}" srcOrd="11" destOrd="0" presId="urn:microsoft.com/office/officeart/2008/layout/LinedList"/>
    <dgm:cxn modelId="{87433DB3-290B-4A66-9E61-BE78554EE5DA}" type="presParOf" srcId="{BB25D2E1-74FD-4598-8878-515F07309B81}" destId="{C5B9C882-D1AB-4C2E-82E9-3B1F3C96FD84}" srcOrd="0" destOrd="0" presId="urn:microsoft.com/office/officeart/2008/layout/LinedList"/>
    <dgm:cxn modelId="{26DF38F7-D5F2-4B2B-88E5-972734443112}" type="presParOf" srcId="{BB25D2E1-74FD-4598-8878-515F07309B81}" destId="{0ED9892F-FD34-46B0-A6DC-7EC047FB86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E69133-2C09-47E6-81BC-04862E415D6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DB5739A-EDEB-40D4-8383-F9CBD9167FA7}">
      <dgm:prSet/>
      <dgm:spPr/>
      <dgm:t>
        <a:bodyPr/>
        <a:lstStyle/>
        <a:p>
          <a:r>
            <a:rPr lang="en-GB" dirty="0"/>
            <a:t>Greenfield home care is an Agency </a:t>
          </a:r>
          <a:r>
            <a:rPr lang="en-GB"/>
            <a:t>that providing </a:t>
          </a:r>
          <a:r>
            <a:rPr lang="en-GB" dirty="0"/>
            <a:t>persons centred support for adults who are independent in the community, it works with carers, nurses and  in partnership with other health care professionals.</a:t>
          </a:r>
          <a:endParaRPr lang="en-US" dirty="0"/>
        </a:p>
      </dgm:t>
    </dgm:pt>
    <dgm:pt modelId="{A56F2191-9826-4C85-9A8F-53B289E21AC4}" type="parTrans" cxnId="{D1494D81-17BE-443E-ACC4-78062726D842}">
      <dgm:prSet/>
      <dgm:spPr/>
      <dgm:t>
        <a:bodyPr/>
        <a:lstStyle/>
        <a:p>
          <a:endParaRPr lang="en-US"/>
        </a:p>
      </dgm:t>
    </dgm:pt>
    <dgm:pt modelId="{3619D42C-7CAF-4920-94CF-8C9384F71DBC}" type="sibTrans" cxnId="{D1494D81-17BE-443E-ACC4-78062726D842}">
      <dgm:prSet/>
      <dgm:spPr/>
      <dgm:t>
        <a:bodyPr/>
        <a:lstStyle/>
        <a:p>
          <a:endParaRPr lang="en-US"/>
        </a:p>
      </dgm:t>
    </dgm:pt>
    <dgm:pt modelId="{7A6F6C99-3403-48CC-A90B-30AE393CA28D}">
      <dgm:prSet/>
      <dgm:spPr/>
      <dgm:t>
        <a:bodyPr/>
        <a:lstStyle/>
        <a:p>
          <a:r>
            <a:rPr lang="en-GB"/>
            <a:t>The Agency has recently introduced Microsoft word 365 to enhance documentation and to improve digital safety within the home. But  some staff  happens to struggle to adapt to the new changes and are in  need of support to build their confidence.</a:t>
          </a:r>
          <a:endParaRPr lang="en-US"/>
        </a:p>
      </dgm:t>
    </dgm:pt>
    <dgm:pt modelId="{3E4D909A-6839-4F3F-948B-1BF2A7C998E6}" type="parTrans" cxnId="{34F91873-5863-4A4F-A6DD-7191DBF3C602}">
      <dgm:prSet/>
      <dgm:spPr/>
      <dgm:t>
        <a:bodyPr/>
        <a:lstStyle/>
        <a:p>
          <a:endParaRPr lang="en-US"/>
        </a:p>
      </dgm:t>
    </dgm:pt>
    <dgm:pt modelId="{E121E2AF-F249-4101-A01D-6E1598C4C1F5}" type="sibTrans" cxnId="{34F91873-5863-4A4F-A6DD-7191DBF3C602}">
      <dgm:prSet/>
      <dgm:spPr/>
      <dgm:t>
        <a:bodyPr/>
        <a:lstStyle/>
        <a:p>
          <a:endParaRPr lang="en-US"/>
        </a:p>
      </dgm:t>
    </dgm:pt>
    <dgm:pt modelId="{83369DB1-7877-4982-99BB-52A2150FDF6D}" type="pres">
      <dgm:prSet presAssocID="{53E69133-2C09-47E6-81BC-04862E415D6B}" presName="hierChild1" presStyleCnt="0">
        <dgm:presLayoutVars>
          <dgm:chPref val="1"/>
          <dgm:dir/>
          <dgm:animOne val="branch"/>
          <dgm:animLvl val="lvl"/>
          <dgm:resizeHandles/>
        </dgm:presLayoutVars>
      </dgm:prSet>
      <dgm:spPr/>
    </dgm:pt>
    <dgm:pt modelId="{4083A57C-45D5-493D-889D-9D24D86B15FF}" type="pres">
      <dgm:prSet presAssocID="{2DB5739A-EDEB-40D4-8383-F9CBD9167FA7}" presName="hierRoot1" presStyleCnt="0"/>
      <dgm:spPr/>
    </dgm:pt>
    <dgm:pt modelId="{69738C50-5FEF-4B97-B8E4-AB13E1646384}" type="pres">
      <dgm:prSet presAssocID="{2DB5739A-EDEB-40D4-8383-F9CBD9167FA7}" presName="composite" presStyleCnt="0"/>
      <dgm:spPr/>
    </dgm:pt>
    <dgm:pt modelId="{3C0EE0D4-D3F7-426D-9279-D72D8C64C2C4}" type="pres">
      <dgm:prSet presAssocID="{2DB5739A-EDEB-40D4-8383-F9CBD9167FA7}" presName="background" presStyleLbl="node0" presStyleIdx="0" presStyleCnt="2"/>
      <dgm:spPr/>
    </dgm:pt>
    <dgm:pt modelId="{417A5256-F9EF-49A2-970D-093B574C8181}" type="pres">
      <dgm:prSet presAssocID="{2DB5739A-EDEB-40D4-8383-F9CBD9167FA7}" presName="text" presStyleLbl="fgAcc0" presStyleIdx="0" presStyleCnt="2" custLinFactNeighborX="772">
        <dgm:presLayoutVars>
          <dgm:chPref val="3"/>
        </dgm:presLayoutVars>
      </dgm:prSet>
      <dgm:spPr/>
    </dgm:pt>
    <dgm:pt modelId="{134D85EB-0E89-4278-BBF5-F3FAAB8FF183}" type="pres">
      <dgm:prSet presAssocID="{2DB5739A-EDEB-40D4-8383-F9CBD9167FA7}" presName="hierChild2" presStyleCnt="0"/>
      <dgm:spPr/>
    </dgm:pt>
    <dgm:pt modelId="{B3B32CA2-6C20-4D76-85B5-DFF0D8C949CF}" type="pres">
      <dgm:prSet presAssocID="{7A6F6C99-3403-48CC-A90B-30AE393CA28D}" presName="hierRoot1" presStyleCnt="0"/>
      <dgm:spPr/>
    </dgm:pt>
    <dgm:pt modelId="{61D0389A-258A-4216-99E0-0631524E2A7D}" type="pres">
      <dgm:prSet presAssocID="{7A6F6C99-3403-48CC-A90B-30AE393CA28D}" presName="composite" presStyleCnt="0"/>
      <dgm:spPr/>
    </dgm:pt>
    <dgm:pt modelId="{35AACDE1-BF72-4E80-A173-89C1FB63FB36}" type="pres">
      <dgm:prSet presAssocID="{7A6F6C99-3403-48CC-A90B-30AE393CA28D}" presName="background" presStyleLbl="node0" presStyleIdx="1" presStyleCnt="2"/>
      <dgm:spPr/>
    </dgm:pt>
    <dgm:pt modelId="{18EEEB8D-F958-476E-A8B8-D82A9C6B4C91}" type="pres">
      <dgm:prSet presAssocID="{7A6F6C99-3403-48CC-A90B-30AE393CA28D}" presName="text" presStyleLbl="fgAcc0" presStyleIdx="1" presStyleCnt="2">
        <dgm:presLayoutVars>
          <dgm:chPref val="3"/>
        </dgm:presLayoutVars>
      </dgm:prSet>
      <dgm:spPr/>
    </dgm:pt>
    <dgm:pt modelId="{6C2B2DB8-CFAB-43FC-AEA8-D6165CBC89C5}" type="pres">
      <dgm:prSet presAssocID="{7A6F6C99-3403-48CC-A90B-30AE393CA28D}" presName="hierChild2" presStyleCnt="0"/>
      <dgm:spPr/>
    </dgm:pt>
  </dgm:ptLst>
  <dgm:cxnLst>
    <dgm:cxn modelId="{6D51863A-D399-4930-8CE4-54225D89FAB4}" type="presOf" srcId="{2DB5739A-EDEB-40D4-8383-F9CBD9167FA7}" destId="{417A5256-F9EF-49A2-970D-093B574C8181}" srcOrd="0" destOrd="0" presId="urn:microsoft.com/office/officeart/2005/8/layout/hierarchy1"/>
    <dgm:cxn modelId="{B3407142-E552-48F6-A90A-4BB742390DA7}" type="presOf" srcId="{53E69133-2C09-47E6-81BC-04862E415D6B}" destId="{83369DB1-7877-4982-99BB-52A2150FDF6D}" srcOrd="0" destOrd="0" presId="urn:microsoft.com/office/officeart/2005/8/layout/hierarchy1"/>
    <dgm:cxn modelId="{34F91873-5863-4A4F-A6DD-7191DBF3C602}" srcId="{53E69133-2C09-47E6-81BC-04862E415D6B}" destId="{7A6F6C99-3403-48CC-A90B-30AE393CA28D}" srcOrd="1" destOrd="0" parTransId="{3E4D909A-6839-4F3F-948B-1BF2A7C998E6}" sibTransId="{E121E2AF-F249-4101-A01D-6E1598C4C1F5}"/>
    <dgm:cxn modelId="{D1494D81-17BE-443E-ACC4-78062726D842}" srcId="{53E69133-2C09-47E6-81BC-04862E415D6B}" destId="{2DB5739A-EDEB-40D4-8383-F9CBD9167FA7}" srcOrd="0" destOrd="0" parTransId="{A56F2191-9826-4C85-9A8F-53B289E21AC4}" sibTransId="{3619D42C-7CAF-4920-94CF-8C9384F71DBC}"/>
    <dgm:cxn modelId="{A7F9F3E6-317D-4ACE-8003-3C849EE0BD1E}" type="presOf" srcId="{7A6F6C99-3403-48CC-A90B-30AE393CA28D}" destId="{18EEEB8D-F958-476E-A8B8-D82A9C6B4C91}" srcOrd="0" destOrd="0" presId="urn:microsoft.com/office/officeart/2005/8/layout/hierarchy1"/>
    <dgm:cxn modelId="{93C0D3C0-D0AA-4DCB-83EE-6E64E56A53AC}" type="presParOf" srcId="{83369DB1-7877-4982-99BB-52A2150FDF6D}" destId="{4083A57C-45D5-493D-889D-9D24D86B15FF}" srcOrd="0" destOrd="0" presId="urn:microsoft.com/office/officeart/2005/8/layout/hierarchy1"/>
    <dgm:cxn modelId="{D6FD636F-CAF5-41B5-8060-738A98328038}" type="presParOf" srcId="{4083A57C-45D5-493D-889D-9D24D86B15FF}" destId="{69738C50-5FEF-4B97-B8E4-AB13E1646384}" srcOrd="0" destOrd="0" presId="urn:microsoft.com/office/officeart/2005/8/layout/hierarchy1"/>
    <dgm:cxn modelId="{7D7122B9-28F4-48B0-BA1E-51D3F7319693}" type="presParOf" srcId="{69738C50-5FEF-4B97-B8E4-AB13E1646384}" destId="{3C0EE0D4-D3F7-426D-9279-D72D8C64C2C4}" srcOrd="0" destOrd="0" presId="urn:microsoft.com/office/officeart/2005/8/layout/hierarchy1"/>
    <dgm:cxn modelId="{A86F7002-C139-47B8-A3C2-B335CF866734}" type="presParOf" srcId="{69738C50-5FEF-4B97-B8E4-AB13E1646384}" destId="{417A5256-F9EF-49A2-970D-093B574C8181}" srcOrd="1" destOrd="0" presId="urn:microsoft.com/office/officeart/2005/8/layout/hierarchy1"/>
    <dgm:cxn modelId="{4539857D-A1E6-4F85-947A-D29258BE19F5}" type="presParOf" srcId="{4083A57C-45D5-493D-889D-9D24D86B15FF}" destId="{134D85EB-0E89-4278-BBF5-F3FAAB8FF183}" srcOrd="1" destOrd="0" presId="urn:microsoft.com/office/officeart/2005/8/layout/hierarchy1"/>
    <dgm:cxn modelId="{229DA92B-5013-4325-8637-11A2E325798F}" type="presParOf" srcId="{83369DB1-7877-4982-99BB-52A2150FDF6D}" destId="{B3B32CA2-6C20-4D76-85B5-DFF0D8C949CF}" srcOrd="1" destOrd="0" presId="urn:microsoft.com/office/officeart/2005/8/layout/hierarchy1"/>
    <dgm:cxn modelId="{EB7F6B67-BEE9-40B7-A10D-3DC0F22C2048}" type="presParOf" srcId="{B3B32CA2-6C20-4D76-85B5-DFF0D8C949CF}" destId="{61D0389A-258A-4216-99E0-0631524E2A7D}" srcOrd="0" destOrd="0" presId="urn:microsoft.com/office/officeart/2005/8/layout/hierarchy1"/>
    <dgm:cxn modelId="{D7754D3F-4D2B-47AF-9266-4629C361B450}" type="presParOf" srcId="{61D0389A-258A-4216-99E0-0631524E2A7D}" destId="{35AACDE1-BF72-4E80-A173-89C1FB63FB36}" srcOrd="0" destOrd="0" presId="urn:microsoft.com/office/officeart/2005/8/layout/hierarchy1"/>
    <dgm:cxn modelId="{54CDA272-5B08-4F2B-A9B1-B380F80963A5}" type="presParOf" srcId="{61D0389A-258A-4216-99E0-0631524E2A7D}" destId="{18EEEB8D-F958-476E-A8B8-D82A9C6B4C91}" srcOrd="1" destOrd="0" presId="urn:microsoft.com/office/officeart/2005/8/layout/hierarchy1"/>
    <dgm:cxn modelId="{1D0AEE30-2E0E-4C23-A81B-3C72FC0C9659}" type="presParOf" srcId="{B3B32CA2-6C20-4D76-85B5-DFF0D8C949CF}" destId="{6C2B2DB8-CFAB-43FC-AEA8-D6165CBC89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E5FA41-968E-4412-A78E-35741A8118F5}"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6EE6FFBF-B75E-4D67-B7EF-7E629FDF93BA}">
      <dgm:prSet/>
      <dgm:spPr/>
      <dgm:t>
        <a:bodyPr/>
        <a:lstStyle/>
        <a:p>
          <a:r>
            <a:rPr lang="en-GB"/>
            <a:t>This presentation evaluates how digital tools improve efficiency, data safety, and staff collaboration.</a:t>
          </a:r>
          <a:endParaRPr lang="en-US"/>
        </a:p>
      </dgm:t>
    </dgm:pt>
    <dgm:pt modelId="{AB48589A-2583-4EB1-B58C-C1F41D9693B4}" type="parTrans" cxnId="{2EFFCEEA-1573-411E-B9C4-02DB55F07477}">
      <dgm:prSet/>
      <dgm:spPr/>
      <dgm:t>
        <a:bodyPr/>
        <a:lstStyle/>
        <a:p>
          <a:endParaRPr lang="en-US"/>
        </a:p>
      </dgm:t>
    </dgm:pt>
    <dgm:pt modelId="{BE3067C7-915A-4B43-8501-41E65045BBA6}" type="sibTrans" cxnId="{2EFFCEEA-1573-411E-B9C4-02DB55F07477}">
      <dgm:prSet/>
      <dgm:spPr/>
      <dgm:t>
        <a:bodyPr/>
        <a:lstStyle/>
        <a:p>
          <a:endParaRPr lang="en-US"/>
        </a:p>
      </dgm:t>
    </dgm:pt>
    <dgm:pt modelId="{1C2C579A-86E2-4C77-8D75-87B0E1EBA02D}">
      <dgm:prSet/>
      <dgm:spPr/>
      <dgm:t>
        <a:bodyPr/>
        <a:lstStyle/>
        <a:p>
          <a:r>
            <a:rPr lang="en-GB" dirty="0"/>
            <a:t>We are going to evaluate how Microsoft  word, Microsoft teams, Microsoft  Power point, improves on the stated objectives.</a:t>
          </a:r>
          <a:endParaRPr lang="en-US" dirty="0"/>
        </a:p>
      </dgm:t>
    </dgm:pt>
    <dgm:pt modelId="{B17D9057-328B-4E01-9E37-0004F4079DC0}" type="parTrans" cxnId="{8692A19B-46E3-4796-B47B-EC32652251CF}">
      <dgm:prSet/>
      <dgm:spPr/>
      <dgm:t>
        <a:bodyPr/>
        <a:lstStyle/>
        <a:p>
          <a:endParaRPr lang="en-US"/>
        </a:p>
      </dgm:t>
    </dgm:pt>
    <dgm:pt modelId="{188FF3DD-FE8B-43C5-852B-41C22E3E78DE}" type="sibTrans" cxnId="{8692A19B-46E3-4796-B47B-EC32652251CF}">
      <dgm:prSet/>
      <dgm:spPr/>
      <dgm:t>
        <a:bodyPr/>
        <a:lstStyle/>
        <a:p>
          <a:endParaRPr lang="en-US"/>
        </a:p>
      </dgm:t>
    </dgm:pt>
    <dgm:pt modelId="{B84DC697-8B46-4D09-8EC1-3712B614BBB6}" type="pres">
      <dgm:prSet presAssocID="{57E5FA41-968E-4412-A78E-35741A8118F5}" presName="root" presStyleCnt="0">
        <dgm:presLayoutVars>
          <dgm:dir/>
          <dgm:resizeHandles val="exact"/>
        </dgm:presLayoutVars>
      </dgm:prSet>
      <dgm:spPr/>
    </dgm:pt>
    <dgm:pt modelId="{C52E23C9-BD9C-499A-9A13-A88958AD81B9}" type="pres">
      <dgm:prSet presAssocID="{6EE6FFBF-B75E-4D67-B7EF-7E629FDF93BA}" presName="compNode" presStyleCnt="0"/>
      <dgm:spPr/>
    </dgm:pt>
    <dgm:pt modelId="{04972AB9-92AC-4287-BBFA-8B7EA97EB09E}" type="pres">
      <dgm:prSet presAssocID="{6EE6FFBF-B75E-4D67-B7EF-7E629FDF93BA}" presName="bgRect" presStyleLbl="bgShp" presStyleIdx="0" presStyleCnt="2"/>
      <dgm:spPr/>
    </dgm:pt>
    <dgm:pt modelId="{96E6422D-BA50-4D92-B73B-CB96827BA24D}" type="pres">
      <dgm:prSet presAssocID="{6EE6FFBF-B75E-4D67-B7EF-7E629FDF93B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02CBC6CC-B8CD-44CB-B32F-C54D188181FF}" type="pres">
      <dgm:prSet presAssocID="{6EE6FFBF-B75E-4D67-B7EF-7E629FDF93BA}" presName="spaceRect" presStyleCnt="0"/>
      <dgm:spPr/>
    </dgm:pt>
    <dgm:pt modelId="{C334BF8B-23F8-45C7-90B9-EBF0BB5F7E6F}" type="pres">
      <dgm:prSet presAssocID="{6EE6FFBF-B75E-4D67-B7EF-7E629FDF93BA}" presName="parTx" presStyleLbl="revTx" presStyleIdx="0" presStyleCnt="2">
        <dgm:presLayoutVars>
          <dgm:chMax val="0"/>
          <dgm:chPref val="0"/>
        </dgm:presLayoutVars>
      </dgm:prSet>
      <dgm:spPr/>
    </dgm:pt>
    <dgm:pt modelId="{9FCFFFAD-4B17-4A45-8B7F-E20E83C42D5A}" type="pres">
      <dgm:prSet presAssocID="{BE3067C7-915A-4B43-8501-41E65045BBA6}" presName="sibTrans" presStyleCnt="0"/>
      <dgm:spPr/>
    </dgm:pt>
    <dgm:pt modelId="{F2CB6D74-2553-4E82-8899-E6D70A5AFEC4}" type="pres">
      <dgm:prSet presAssocID="{1C2C579A-86E2-4C77-8D75-87B0E1EBA02D}" presName="compNode" presStyleCnt="0"/>
      <dgm:spPr/>
    </dgm:pt>
    <dgm:pt modelId="{083AFF40-F4F7-4AA1-8E07-E0EF41953F19}" type="pres">
      <dgm:prSet presAssocID="{1C2C579A-86E2-4C77-8D75-87B0E1EBA02D}" presName="bgRect" presStyleLbl="bgShp" presStyleIdx="1" presStyleCnt="2"/>
      <dgm:spPr/>
    </dgm:pt>
    <dgm:pt modelId="{DFB3E2FF-75E6-4D27-BB5F-2AED50607855}" type="pres">
      <dgm:prSet presAssocID="{1C2C579A-86E2-4C77-8D75-87B0E1EBA0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5B0D7B92-3573-47A7-80BD-DA9498184EFD}" type="pres">
      <dgm:prSet presAssocID="{1C2C579A-86E2-4C77-8D75-87B0E1EBA02D}" presName="spaceRect" presStyleCnt="0"/>
      <dgm:spPr/>
    </dgm:pt>
    <dgm:pt modelId="{27EC5422-76F8-4FD7-BA43-46B94707F7BB}" type="pres">
      <dgm:prSet presAssocID="{1C2C579A-86E2-4C77-8D75-87B0E1EBA02D}" presName="parTx" presStyleLbl="revTx" presStyleIdx="1" presStyleCnt="2">
        <dgm:presLayoutVars>
          <dgm:chMax val="0"/>
          <dgm:chPref val="0"/>
        </dgm:presLayoutVars>
      </dgm:prSet>
      <dgm:spPr/>
    </dgm:pt>
  </dgm:ptLst>
  <dgm:cxnLst>
    <dgm:cxn modelId="{4C7FB604-8CCD-48F4-ADC3-0D7FEF8C876B}" type="presOf" srcId="{1C2C579A-86E2-4C77-8D75-87B0E1EBA02D}" destId="{27EC5422-76F8-4FD7-BA43-46B94707F7BB}" srcOrd="0" destOrd="0" presId="urn:microsoft.com/office/officeart/2018/2/layout/IconVerticalSolidList"/>
    <dgm:cxn modelId="{65F78A1E-7F70-4D57-9F5A-1AE06A427DAD}" type="presOf" srcId="{57E5FA41-968E-4412-A78E-35741A8118F5}" destId="{B84DC697-8B46-4D09-8EC1-3712B614BBB6}" srcOrd="0" destOrd="0" presId="urn:microsoft.com/office/officeart/2018/2/layout/IconVerticalSolidList"/>
    <dgm:cxn modelId="{8692A19B-46E3-4796-B47B-EC32652251CF}" srcId="{57E5FA41-968E-4412-A78E-35741A8118F5}" destId="{1C2C579A-86E2-4C77-8D75-87B0E1EBA02D}" srcOrd="1" destOrd="0" parTransId="{B17D9057-328B-4E01-9E37-0004F4079DC0}" sibTransId="{188FF3DD-FE8B-43C5-852B-41C22E3E78DE}"/>
    <dgm:cxn modelId="{96497FD0-F84A-48AB-804B-5188A0081691}" type="presOf" srcId="{6EE6FFBF-B75E-4D67-B7EF-7E629FDF93BA}" destId="{C334BF8B-23F8-45C7-90B9-EBF0BB5F7E6F}" srcOrd="0" destOrd="0" presId="urn:microsoft.com/office/officeart/2018/2/layout/IconVerticalSolidList"/>
    <dgm:cxn modelId="{2EFFCEEA-1573-411E-B9C4-02DB55F07477}" srcId="{57E5FA41-968E-4412-A78E-35741A8118F5}" destId="{6EE6FFBF-B75E-4D67-B7EF-7E629FDF93BA}" srcOrd="0" destOrd="0" parTransId="{AB48589A-2583-4EB1-B58C-C1F41D9693B4}" sibTransId="{BE3067C7-915A-4B43-8501-41E65045BBA6}"/>
    <dgm:cxn modelId="{2C9AA347-F2FB-4F7C-A76C-62B4E37D494B}" type="presParOf" srcId="{B84DC697-8B46-4D09-8EC1-3712B614BBB6}" destId="{C52E23C9-BD9C-499A-9A13-A88958AD81B9}" srcOrd="0" destOrd="0" presId="urn:microsoft.com/office/officeart/2018/2/layout/IconVerticalSolidList"/>
    <dgm:cxn modelId="{60E24E69-C63C-4A18-9D15-3BB557366BB7}" type="presParOf" srcId="{C52E23C9-BD9C-499A-9A13-A88958AD81B9}" destId="{04972AB9-92AC-4287-BBFA-8B7EA97EB09E}" srcOrd="0" destOrd="0" presId="urn:microsoft.com/office/officeart/2018/2/layout/IconVerticalSolidList"/>
    <dgm:cxn modelId="{DC6ECF69-6DA9-4DAB-97D2-0F3021666E80}" type="presParOf" srcId="{C52E23C9-BD9C-499A-9A13-A88958AD81B9}" destId="{96E6422D-BA50-4D92-B73B-CB96827BA24D}" srcOrd="1" destOrd="0" presId="urn:microsoft.com/office/officeart/2018/2/layout/IconVerticalSolidList"/>
    <dgm:cxn modelId="{8DCAC1E2-2F2E-4577-A078-BB4F6EE1C8A0}" type="presParOf" srcId="{C52E23C9-BD9C-499A-9A13-A88958AD81B9}" destId="{02CBC6CC-B8CD-44CB-B32F-C54D188181FF}" srcOrd="2" destOrd="0" presId="urn:microsoft.com/office/officeart/2018/2/layout/IconVerticalSolidList"/>
    <dgm:cxn modelId="{4D33FF17-45FE-40D6-891D-C08ED5FCCEBB}" type="presParOf" srcId="{C52E23C9-BD9C-499A-9A13-A88958AD81B9}" destId="{C334BF8B-23F8-45C7-90B9-EBF0BB5F7E6F}" srcOrd="3" destOrd="0" presId="urn:microsoft.com/office/officeart/2018/2/layout/IconVerticalSolidList"/>
    <dgm:cxn modelId="{81588A76-A8B3-4095-9BC5-67907E218F48}" type="presParOf" srcId="{B84DC697-8B46-4D09-8EC1-3712B614BBB6}" destId="{9FCFFFAD-4B17-4A45-8B7F-E20E83C42D5A}" srcOrd="1" destOrd="0" presId="urn:microsoft.com/office/officeart/2018/2/layout/IconVerticalSolidList"/>
    <dgm:cxn modelId="{1B842938-333D-41BB-86D5-5A392F13CDA1}" type="presParOf" srcId="{B84DC697-8B46-4D09-8EC1-3712B614BBB6}" destId="{F2CB6D74-2553-4E82-8899-E6D70A5AFEC4}" srcOrd="2" destOrd="0" presId="urn:microsoft.com/office/officeart/2018/2/layout/IconVerticalSolidList"/>
    <dgm:cxn modelId="{835F8198-174F-4406-934F-11EEDCADA25B}" type="presParOf" srcId="{F2CB6D74-2553-4E82-8899-E6D70A5AFEC4}" destId="{083AFF40-F4F7-4AA1-8E07-E0EF41953F19}" srcOrd="0" destOrd="0" presId="urn:microsoft.com/office/officeart/2018/2/layout/IconVerticalSolidList"/>
    <dgm:cxn modelId="{0D71A04E-BA8C-4D86-877E-9D564779AD3F}" type="presParOf" srcId="{F2CB6D74-2553-4E82-8899-E6D70A5AFEC4}" destId="{DFB3E2FF-75E6-4D27-BB5F-2AED50607855}" srcOrd="1" destOrd="0" presId="urn:microsoft.com/office/officeart/2018/2/layout/IconVerticalSolidList"/>
    <dgm:cxn modelId="{B137A7D3-BC05-4E58-9C70-7313EFA090D9}" type="presParOf" srcId="{F2CB6D74-2553-4E82-8899-E6D70A5AFEC4}" destId="{5B0D7B92-3573-47A7-80BD-DA9498184EFD}" srcOrd="2" destOrd="0" presId="urn:microsoft.com/office/officeart/2018/2/layout/IconVerticalSolidList"/>
    <dgm:cxn modelId="{DE22A4B9-2331-4100-93FC-AAEA7932DC71}" type="presParOf" srcId="{F2CB6D74-2553-4E82-8899-E6D70A5AFEC4}" destId="{27EC5422-76F8-4FD7-BA43-46B94707F7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C6E997-A0FB-487E-890A-AB717D6DF03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624F156-6CA8-4E54-BBC1-C309782C4323}">
      <dgm:prSet/>
      <dgm:spPr/>
      <dgm:t>
        <a:bodyPr/>
        <a:lstStyle/>
        <a:p>
          <a:r>
            <a:rPr lang="en-US"/>
            <a:t>OBJECTIVES_____TEAMS</a:t>
          </a:r>
        </a:p>
      </dgm:t>
    </dgm:pt>
    <dgm:pt modelId="{0F5578AD-6340-4755-9CEE-13E920E6566B}" type="parTrans" cxnId="{AB14E378-EB2B-40A4-8FA9-F8C02CC8DA2C}">
      <dgm:prSet/>
      <dgm:spPr/>
      <dgm:t>
        <a:bodyPr/>
        <a:lstStyle/>
        <a:p>
          <a:endParaRPr lang="en-US"/>
        </a:p>
      </dgm:t>
    </dgm:pt>
    <dgm:pt modelId="{4973A515-8185-447E-BE92-491119DCECC9}" type="sibTrans" cxnId="{AB14E378-EB2B-40A4-8FA9-F8C02CC8DA2C}">
      <dgm:prSet/>
      <dgm:spPr/>
      <dgm:t>
        <a:bodyPr/>
        <a:lstStyle/>
        <a:p>
          <a:endParaRPr lang="en-US"/>
        </a:p>
      </dgm:t>
    </dgm:pt>
    <dgm:pt modelId="{6D57990C-ACD8-4D2B-96B4-4C18FAA33F55}">
      <dgm:prSet/>
      <dgm:spPr/>
      <dgm:t>
        <a:bodyPr/>
        <a:lstStyle/>
        <a:p>
          <a:r>
            <a:rPr lang="en-US"/>
            <a:t>SHARE Data quickly using instant messages (example  the use of oxygen)  </a:t>
          </a:r>
        </a:p>
      </dgm:t>
    </dgm:pt>
    <dgm:pt modelId="{05876420-F654-42BF-BC33-644D464EF008}" type="parTrans" cxnId="{403CCF22-0056-4EF1-A0BF-9FDC60C6F1CC}">
      <dgm:prSet/>
      <dgm:spPr/>
      <dgm:t>
        <a:bodyPr/>
        <a:lstStyle/>
        <a:p>
          <a:endParaRPr lang="en-US"/>
        </a:p>
      </dgm:t>
    </dgm:pt>
    <dgm:pt modelId="{D0C8E119-508E-4FBC-BD77-A87BC72367EC}" type="sibTrans" cxnId="{403CCF22-0056-4EF1-A0BF-9FDC60C6F1CC}">
      <dgm:prSet/>
      <dgm:spPr/>
      <dgm:t>
        <a:bodyPr/>
        <a:lstStyle/>
        <a:p>
          <a:endParaRPr lang="en-US"/>
        </a:p>
      </dgm:t>
    </dgm:pt>
    <dgm:pt modelId="{6137A97B-2201-441C-A43B-1F0B4D2C8268}">
      <dgm:prSet/>
      <dgm:spPr/>
      <dgm:t>
        <a:bodyPr/>
        <a:lstStyle/>
        <a:p>
          <a:r>
            <a:rPr lang="en-US"/>
            <a:t>Ensure the use of modern technology to communicate within the Greenfield team.</a:t>
          </a:r>
        </a:p>
      </dgm:t>
    </dgm:pt>
    <dgm:pt modelId="{EB036481-5DF5-4F16-973F-38C96713501F}" type="parTrans" cxnId="{23325E65-CFE6-47B0-B076-5838F43ECF12}">
      <dgm:prSet/>
      <dgm:spPr/>
      <dgm:t>
        <a:bodyPr/>
        <a:lstStyle/>
        <a:p>
          <a:endParaRPr lang="en-US"/>
        </a:p>
      </dgm:t>
    </dgm:pt>
    <dgm:pt modelId="{D488D7D9-91F5-43B4-A86F-FAE4299BD5CE}" type="sibTrans" cxnId="{23325E65-CFE6-47B0-B076-5838F43ECF12}">
      <dgm:prSet/>
      <dgm:spPr/>
      <dgm:t>
        <a:bodyPr/>
        <a:lstStyle/>
        <a:p>
          <a:endParaRPr lang="en-US"/>
        </a:p>
      </dgm:t>
    </dgm:pt>
    <dgm:pt modelId="{68DCDB98-D1A0-4C45-B9A0-D4521A860DC0}">
      <dgm:prSet/>
      <dgm:spPr/>
      <dgm:t>
        <a:bodyPr/>
        <a:lstStyle/>
        <a:p>
          <a:r>
            <a:rPr lang="en-US"/>
            <a:t>Maintain confidentiality and professionalism.</a:t>
          </a:r>
        </a:p>
      </dgm:t>
    </dgm:pt>
    <dgm:pt modelId="{48DEB3FF-25E3-4874-B471-99325076EE55}" type="parTrans" cxnId="{C47AD0DA-61E4-4E63-8BCD-3481C762285F}">
      <dgm:prSet/>
      <dgm:spPr/>
      <dgm:t>
        <a:bodyPr/>
        <a:lstStyle/>
        <a:p>
          <a:endParaRPr lang="en-US"/>
        </a:p>
      </dgm:t>
    </dgm:pt>
    <dgm:pt modelId="{36B80866-E648-48E5-8012-43F60B227708}" type="sibTrans" cxnId="{C47AD0DA-61E4-4E63-8BCD-3481C762285F}">
      <dgm:prSet/>
      <dgm:spPr/>
      <dgm:t>
        <a:bodyPr/>
        <a:lstStyle/>
        <a:p>
          <a:endParaRPr lang="en-US"/>
        </a:p>
      </dgm:t>
    </dgm:pt>
    <dgm:pt modelId="{A2163943-FDC5-4EDB-A0AC-B32AC2EE6689}" type="pres">
      <dgm:prSet presAssocID="{2EC6E997-A0FB-487E-890A-AB717D6DF032}" presName="vert0" presStyleCnt="0">
        <dgm:presLayoutVars>
          <dgm:dir/>
          <dgm:animOne val="branch"/>
          <dgm:animLvl val="lvl"/>
        </dgm:presLayoutVars>
      </dgm:prSet>
      <dgm:spPr/>
    </dgm:pt>
    <dgm:pt modelId="{62A718DC-77A4-4F46-A745-A3E503563452}" type="pres">
      <dgm:prSet presAssocID="{3624F156-6CA8-4E54-BBC1-C309782C4323}" presName="thickLine" presStyleLbl="alignNode1" presStyleIdx="0" presStyleCnt="4"/>
      <dgm:spPr/>
    </dgm:pt>
    <dgm:pt modelId="{4709736C-84E4-48EC-BF4F-D6B90D3415CE}" type="pres">
      <dgm:prSet presAssocID="{3624F156-6CA8-4E54-BBC1-C309782C4323}" presName="horz1" presStyleCnt="0"/>
      <dgm:spPr/>
    </dgm:pt>
    <dgm:pt modelId="{70505F02-9E14-4F64-B9E5-EEC95183AB74}" type="pres">
      <dgm:prSet presAssocID="{3624F156-6CA8-4E54-BBC1-C309782C4323}" presName="tx1" presStyleLbl="revTx" presStyleIdx="0" presStyleCnt="4"/>
      <dgm:spPr/>
    </dgm:pt>
    <dgm:pt modelId="{1778C1A8-24A7-49D0-834F-7B06ADFA7EFF}" type="pres">
      <dgm:prSet presAssocID="{3624F156-6CA8-4E54-BBC1-C309782C4323}" presName="vert1" presStyleCnt="0"/>
      <dgm:spPr/>
    </dgm:pt>
    <dgm:pt modelId="{345A7A6F-DC0B-4EC6-965C-54F6CF676049}" type="pres">
      <dgm:prSet presAssocID="{6D57990C-ACD8-4D2B-96B4-4C18FAA33F55}" presName="thickLine" presStyleLbl="alignNode1" presStyleIdx="1" presStyleCnt="4"/>
      <dgm:spPr/>
    </dgm:pt>
    <dgm:pt modelId="{4EB993A0-9B4F-4B5D-A8EF-DA70A7632913}" type="pres">
      <dgm:prSet presAssocID="{6D57990C-ACD8-4D2B-96B4-4C18FAA33F55}" presName="horz1" presStyleCnt="0"/>
      <dgm:spPr/>
    </dgm:pt>
    <dgm:pt modelId="{FEE7BD05-16C0-4543-87C6-DEADDAC74A39}" type="pres">
      <dgm:prSet presAssocID="{6D57990C-ACD8-4D2B-96B4-4C18FAA33F55}" presName="tx1" presStyleLbl="revTx" presStyleIdx="1" presStyleCnt="4"/>
      <dgm:spPr/>
    </dgm:pt>
    <dgm:pt modelId="{2889072A-5CE4-4991-8C1A-D7EE1011D256}" type="pres">
      <dgm:prSet presAssocID="{6D57990C-ACD8-4D2B-96B4-4C18FAA33F55}" presName="vert1" presStyleCnt="0"/>
      <dgm:spPr/>
    </dgm:pt>
    <dgm:pt modelId="{B1424252-BE17-4252-80BC-FB9B216C1AF9}" type="pres">
      <dgm:prSet presAssocID="{6137A97B-2201-441C-A43B-1F0B4D2C8268}" presName="thickLine" presStyleLbl="alignNode1" presStyleIdx="2" presStyleCnt="4"/>
      <dgm:spPr/>
    </dgm:pt>
    <dgm:pt modelId="{1704D5E3-DE92-4D5D-856B-149CFEC03928}" type="pres">
      <dgm:prSet presAssocID="{6137A97B-2201-441C-A43B-1F0B4D2C8268}" presName="horz1" presStyleCnt="0"/>
      <dgm:spPr/>
    </dgm:pt>
    <dgm:pt modelId="{3193A833-88D3-410F-89E9-B52F9187DEC7}" type="pres">
      <dgm:prSet presAssocID="{6137A97B-2201-441C-A43B-1F0B4D2C8268}" presName="tx1" presStyleLbl="revTx" presStyleIdx="2" presStyleCnt="4"/>
      <dgm:spPr/>
    </dgm:pt>
    <dgm:pt modelId="{F3574233-CF25-45EA-B026-B1F0EF055B09}" type="pres">
      <dgm:prSet presAssocID="{6137A97B-2201-441C-A43B-1F0B4D2C8268}" presName="vert1" presStyleCnt="0"/>
      <dgm:spPr/>
    </dgm:pt>
    <dgm:pt modelId="{17484C63-80F9-4B84-AED0-06A1DED08750}" type="pres">
      <dgm:prSet presAssocID="{68DCDB98-D1A0-4C45-B9A0-D4521A860DC0}" presName="thickLine" presStyleLbl="alignNode1" presStyleIdx="3" presStyleCnt="4"/>
      <dgm:spPr/>
    </dgm:pt>
    <dgm:pt modelId="{BA0BF122-D985-4829-B69F-81B621F7B2FC}" type="pres">
      <dgm:prSet presAssocID="{68DCDB98-D1A0-4C45-B9A0-D4521A860DC0}" presName="horz1" presStyleCnt="0"/>
      <dgm:spPr/>
    </dgm:pt>
    <dgm:pt modelId="{4123A9BD-6549-4890-8936-A464EB5A5639}" type="pres">
      <dgm:prSet presAssocID="{68DCDB98-D1A0-4C45-B9A0-D4521A860DC0}" presName="tx1" presStyleLbl="revTx" presStyleIdx="3" presStyleCnt="4"/>
      <dgm:spPr/>
    </dgm:pt>
    <dgm:pt modelId="{BB79B7DB-42CB-4609-9888-5521CDF31A76}" type="pres">
      <dgm:prSet presAssocID="{68DCDB98-D1A0-4C45-B9A0-D4521A860DC0}" presName="vert1" presStyleCnt="0"/>
      <dgm:spPr/>
    </dgm:pt>
  </dgm:ptLst>
  <dgm:cxnLst>
    <dgm:cxn modelId="{8D212E1E-BFD8-4182-89AA-D76A00CF5D2A}" type="presOf" srcId="{68DCDB98-D1A0-4C45-B9A0-D4521A860DC0}" destId="{4123A9BD-6549-4890-8936-A464EB5A5639}" srcOrd="0" destOrd="0" presId="urn:microsoft.com/office/officeart/2008/layout/LinedList"/>
    <dgm:cxn modelId="{403CCF22-0056-4EF1-A0BF-9FDC60C6F1CC}" srcId="{2EC6E997-A0FB-487E-890A-AB717D6DF032}" destId="{6D57990C-ACD8-4D2B-96B4-4C18FAA33F55}" srcOrd="1" destOrd="0" parTransId="{05876420-F654-42BF-BC33-644D464EF008}" sibTransId="{D0C8E119-508E-4FBC-BD77-A87BC72367EC}"/>
    <dgm:cxn modelId="{23325E65-CFE6-47B0-B076-5838F43ECF12}" srcId="{2EC6E997-A0FB-487E-890A-AB717D6DF032}" destId="{6137A97B-2201-441C-A43B-1F0B4D2C8268}" srcOrd="2" destOrd="0" parTransId="{EB036481-5DF5-4F16-973F-38C96713501F}" sibTransId="{D488D7D9-91F5-43B4-A86F-FAE4299BD5CE}"/>
    <dgm:cxn modelId="{AB14E378-EB2B-40A4-8FA9-F8C02CC8DA2C}" srcId="{2EC6E997-A0FB-487E-890A-AB717D6DF032}" destId="{3624F156-6CA8-4E54-BBC1-C309782C4323}" srcOrd="0" destOrd="0" parTransId="{0F5578AD-6340-4755-9CEE-13E920E6566B}" sibTransId="{4973A515-8185-447E-BE92-491119DCECC9}"/>
    <dgm:cxn modelId="{5B57795A-48DA-4F21-9736-62B987E631E2}" type="presOf" srcId="{3624F156-6CA8-4E54-BBC1-C309782C4323}" destId="{70505F02-9E14-4F64-B9E5-EEC95183AB74}" srcOrd="0" destOrd="0" presId="urn:microsoft.com/office/officeart/2008/layout/LinedList"/>
    <dgm:cxn modelId="{624F9CBB-5EDA-4EF9-A1ED-61694D3B386A}" type="presOf" srcId="{6D57990C-ACD8-4D2B-96B4-4C18FAA33F55}" destId="{FEE7BD05-16C0-4543-87C6-DEADDAC74A39}" srcOrd="0" destOrd="0" presId="urn:microsoft.com/office/officeart/2008/layout/LinedList"/>
    <dgm:cxn modelId="{765D0AC7-E74F-41D6-8752-945505764B4C}" type="presOf" srcId="{6137A97B-2201-441C-A43B-1F0B4D2C8268}" destId="{3193A833-88D3-410F-89E9-B52F9187DEC7}" srcOrd="0" destOrd="0" presId="urn:microsoft.com/office/officeart/2008/layout/LinedList"/>
    <dgm:cxn modelId="{69C0D2D5-8771-411B-AF98-C43A6FC465A6}" type="presOf" srcId="{2EC6E997-A0FB-487E-890A-AB717D6DF032}" destId="{A2163943-FDC5-4EDB-A0AC-B32AC2EE6689}" srcOrd="0" destOrd="0" presId="urn:microsoft.com/office/officeart/2008/layout/LinedList"/>
    <dgm:cxn modelId="{C47AD0DA-61E4-4E63-8BCD-3481C762285F}" srcId="{2EC6E997-A0FB-487E-890A-AB717D6DF032}" destId="{68DCDB98-D1A0-4C45-B9A0-D4521A860DC0}" srcOrd="3" destOrd="0" parTransId="{48DEB3FF-25E3-4874-B471-99325076EE55}" sibTransId="{36B80866-E648-48E5-8012-43F60B227708}"/>
    <dgm:cxn modelId="{DDDBA38B-2B3A-4B7F-B8BD-782901B5ADCF}" type="presParOf" srcId="{A2163943-FDC5-4EDB-A0AC-B32AC2EE6689}" destId="{62A718DC-77A4-4F46-A745-A3E503563452}" srcOrd="0" destOrd="0" presId="urn:microsoft.com/office/officeart/2008/layout/LinedList"/>
    <dgm:cxn modelId="{0B73093D-1632-46EA-BBD7-CE219EBCAB47}" type="presParOf" srcId="{A2163943-FDC5-4EDB-A0AC-B32AC2EE6689}" destId="{4709736C-84E4-48EC-BF4F-D6B90D3415CE}" srcOrd="1" destOrd="0" presId="urn:microsoft.com/office/officeart/2008/layout/LinedList"/>
    <dgm:cxn modelId="{4F6442DF-8D8C-4B3D-B899-DA5EA40EEB4C}" type="presParOf" srcId="{4709736C-84E4-48EC-BF4F-D6B90D3415CE}" destId="{70505F02-9E14-4F64-B9E5-EEC95183AB74}" srcOrd="0" destOrd="0" presId="urn:microsoft.com/office/officeart/2008/layout/LinedList"/>
    <dgm:cxn modelId="{2862BFB6-6C2D-4D49-9F99-ABDB787B24B0}" type="presParOf" srcId="{4709736C-84E4-48EC-BF4F-D6B90D3415CE}" destId="{1778C1A8-24A7-49D0-834F-7B06ADFA7EFF}" srcOrd="1" destOrd="0" presId="urn:microsoft.com/office/officeart/2008/layout/LinedList"/>
    <dgm:cxn modelId="{AD0A950B-65DC-467A-BBF0-BCD3B586EBD6}" type="presParOf" srcId="{A2163943-FDC5-4EDB-A0AC-B32AC2EE6689}" destId="{345A7A6F-DC0B-4EC6-965C-54F6CF676049}" srcOrd="2" destOrd="0" presId="urn:microsoft.com/office/officeart/2008/layout/LinedList"/>
    <dgm:cxn modelId="{4D7B222D-3148-4FC5-A0B0-4D0D62C8EDE3}" type="presParOf" srcId="{A2163943-FDC5-4EDB-A0AC-B32AC2EE6689}" destId="{4EB993A0-9B4F-4B5D-A8EF-DA70A7632913}" srcOrd="3" destOrd="0" presId="urn:microsoft.com/office/officeart/2008/layout/LinedList"/>
    <dgm:cxn modelId="{368E31BB-D961-4565-96CA-5945D7B92418}" type="presParOf" srcId="{4EB993A0-9B4F-4B5D-A8EF-DA70A7632913}" destId="{FEE7BD05-16C0-4543-87C6-DEADDAC74A39}" srcOrd="0" destOrd="0" presId="urn:microsoft.com/office/officeart/2008/layout/LinedList"/>
    <dgm:cxn modelId="{AFB9CB79-7661-4B99-A229-5EE935CBAC86}" type="presParOf" srcId="{4EB993A0-9B4F-4B5D-A8EF-DA70A7632913}" destId="{2889072A-5CE4-4991-8C1A-D7EE1011D256}" srcOrd="1" destOrd="0" presId="urn:microsoft.com/office/officeart/2008/layout/LinedList"/>
    <dgm:cxn modelId="{24CB053B-3F06-4152-B797-E6E0D46CD431}" type="presParOf" srcId="{A2163943-FDC5-4EDB-A0AC-B32AC2EE6689}" destId="{B1424252-BE17-4252-80BC-FB9B216C1AF9}" srcOrd="4" destOrd="0" presId="urn:microsoft.com/office/officeart/2008/layout/LinedList"/>
    <dgm:cxn modelId="{4E4C32FB-F44E-4596-B686-102675E1E202}" type="presParOf" srcId="{A2163943-FDC5-4EDB-A0AC-B32AC2EE6689}" destId="{1704D5E3-DE92-4D5D-856B-149CFEC03928}" srcOrd="5" destOrd="0" presId="urn:microsoft.com/office/officeart/2008/layout/LinedList"/>
    <dgm:cxn modelId="{EB8B2416-ED04-4E5C-B6BA-67DF7AB55FD0}" type="presParOf" srcId="{1704D5E3-DE92-4D5D-856B-149CFEC03928}" destId="{3193A833-88D3-410F-89E9-B52F9187DEC7}" srcOrd="0" destOrd="0" presId="urn:microsoft.com/office/officeart/2008/layout/LinedList"/>
    <dgm:cxn modelId="{CF154627-48C5-473B-8B59-B665863348DD}" type="presParOf" srcId="{1704D5E3-DE92-4D5D-856B-149CFEC03928}" destId="{F3574233-CF25-45EA-B026-B1F0EF055B09}" srcOrd="1" destOrd="0" presId="urn:microsoft.com/office/officeart/2008/layout/LinedList"/>
    <dgm:cxn modelId="{FED58813-B422-4CAC-9128-44D77C14C177}" type="presParOf" srcId="{A2163943-FDC5-4EDB-A0AC-B32AC2EE6689}" destId="{17484C63-80F9-4B84-AED0-06A1DED08750}" srcOrd="6" destOrd="0" presId="urn:microsoft.com/office/officeart/2008/layout/LinedList"/>
    <dgm:cxn modelId="{FA3118D2-F23A-4348-A154-0377F2D32BE1}" type="presParOf" srcId="{A2163943-FDC5-4EDB-A0AC-B32AC2EE6689}" destId="{BA0BF122-D985-4829-B69F-81B621F7B2FC}" srcOrd="7" destOrd="0" presId="urn:microsoft.com/office/officeart/2008/layout/LinedList"/>
    <dgm:cxn modelId="{D1D0760D-5EEF-4C63-98A2-B900B41719A2}" type="presParOf" srcId="{BA0BF122-D985-4829-B69F-81B621F7B2FC}" destId="{4123A9BD-6549-4890-8936-A464EB5A5639}" srcOrd="0" destOrd="0" presId="urn:microsoft.com/office/officeart/2008/layout/LinedList"/>
    <dgm:cxn modelId="{7D40CC21-5001-4F32-9FBF-C810F11F523D}" type="presParOf" srcId="{BA0BF122-D985-4829-B69F-81B621F7B2FC}" destId="{BB79B7DB-42CB-4609-9888-5521CDF31A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A6DD09-4794-4487-BE35-B67E5EEC5A9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D6A5E79-B2DD-4089-A3B1-98162E5871C9}">
      <dgm:prSet/>
      <dgm:spPr/>
      <dgm:t>
        <a:bodyPr/>
        <a:lstStyle/>
        <a:p>
          <a:pPr>
            <a:lnSpc>
              <a:spcPct val="100000"/>
            </a:lnSpc>
          </a:pPr>
          <a:r>
            <a:rPr lang="en-US" dirty="0"/>
            <a:t>Stay connected with the office via chat and video calls.</a:t>
          </a:r>
        </a:p>
      </dgm:t>
    </dgm:pt>
    <dgm:pt modelId="{170C51C2-698B-49BC-9703-E49C8437414F}" type="parTrans" cxnId="{9629A0C0-D6F6-4FC4-82B0-665A35509304}">
      <dgm:prSet/>
      <dgm:spPr/>
      <dgm:t>
        <a:bodyPr/>
        <a:lstStyle/>
        <a:p>
          <a:endParaRPr lang="en-US"/>
        </a:p>
      </dgm:t>
    </dgm:pt>
    <dgm:pt modelId="{8F4DD1D6-A6CA-4676-929A-E58F9E648DF6}" type="sibTrans" cxnId="{9629A0C0-D6F6-4FC4-82B0-665A35509304}">
      <dgm:prSet/>
      <dgm:spPr/>
      <dgm:t>
        <a:bodyPr/>
        <a:lstStyle/>
        <a:p>
          <a:pPr>
            <a:lnSpc>
              <a:spcPct val="100000"/>
            </a:lnSpc>
          </a:pPr>
          <a:endParaRPr lang="en-US"/>
        </a:p>
      </dgm:t>
    </dgm:pt>
    <dgm:pt modelId="{0B69F3F8-FECC-44DC-8834-B3CABCBD9F34}">
      <dgm:prSet/>
      <dgm:spPr/>
      <dgm:t>
        <a:bodyPr/>
        <a:lstStyle/>
        <a:p>
          <a:pPr>
            <a:lnSpc>
              <a:spcPct val="100000"/>
            </a:lnSpc>
          </a:pPr>
          <a:r>
            <a:rPr lang="en-US"/>
            <a:t>Able to clarify instructions from bosses in the headoffice.</a:t>
          </a:r>
        </a:p>
      </dgm:t>
    </dgm:pt>
    <dgm:pt modelId="{AE4C58A8-A764-4369-BEC9-7232A09E27C3}" type="parTrans" cxnId="{4C488514-FEE7-4CE7-B384-47B92DD578D4}">
      <dgm:prSet/>
      <dgm:spPr/>
      <dgm:t>
        <a:bodyPr/>
        <a:lstStyle/>
        <a:p>
          <a:endParaRPr lang="en-US"/>
        </a:p>
      </dgm:t>
    </dgm:pt>
    <dgm:pt modelId="{4220DFE7-5DF5-4A7F-8D3E-04D4972BFBBC}" type="sibTrans" cxnId="{4C488514-FEE7-4CE7-B384-47B92DD578D4}">
      <dgm:prSet/>
      <dgm:spPr/>
      <dgm:t>
        <a:bodyPr/>
        <a:lstStyle/>
        <a:p>
          <a:pPr>
            <a:lnSpc>
              <a:spcPct val="100000"/>
            </a:lnSpc>
          </a:pPr>
          <a:endParaRPr lang="en-US"/>
        </a:p>
      </dgm:t>
    </dgm:pt>
    <dgm:pt modelId="{1BB00ACF-4127-4C8D-B088-6DE3C8B81316}">
      <dgm:prSet/>
      <dgm:spPr/>
      <dgm:t>
        <a:bodyPr/>
        <a:lstStyle/>
        <a:p>
          <a:pPr>
            <a:lnSpc>
              <a:spcPct val="100000"/>
            </a:lnSpc>
          </a:pPr>
          <a:r>
            <a:rPr lang="en-US" dirty="0"/>
            <a:t>Ability to discuss pressing issues with other team members.</a:t>
          </a:r>
        </a:p>
      </dgm:t>
    </dgm:pt>
    <dgm:pt modelId="{8854E08D-0047-447C-9F40-E2B001305B1A}" type="parTrans" cxnId="{6BFAFFDA-88DC-4FD3-BA93-DEF29E128FCE}">
      <dgm:prSet/>
      <dgm:spPr/>
      <dgm:t>
        <a:bodyPr/>
        <a:lstStyle/>
        <a:p>
          <a:endParaRPr lang="en-US"/>
        </a:p>
      </dgm:t>
    </dgm:pt>
    <dgm:pt modelId="{F9561D17-BA43-45D2-AAF5-AA438662C24C}" type="sibTrans" cxnId="{6BFAFFDA-88DC-4FD3-BA93-DEF29E128FCE}">
      <dgm:prSet/>
      <dgm:spPr/>
      <dgm:t>
        <a:bodyPr/>
        <a:lstStyle/>
        <a:p>
          <a:endParaRPr lang="en-US"/>
        </a:p>
      </dgm:t>
    </dgm:pt>
    <dgm:pt modelId="{39ED1A7E-EC97-4236-9B0E-580FA6025635}" type="pres">
      <dgm:prSet presAssocID="{20A6DD09-4794-4487-BE35-B67E5EEC5A93}" presName="root" presStyleCnt="0">
        <dgm:presLayoutVars>
          <dgm:dir/>
          <dgm:resizeHandles val="exact"/>
        </dgm:presLayoutVars>
      </dgm:prSet>
      <dgm:spPr/>
    </dgm:pt>
    <dgm:pt modelId="{23AC635E-3D78-4772-BC1A-48D80665B285}" type="pres">
      <dgm:prSet presAssocID="{20A6DD09-4794-4487-BE35-B67E5EEC5A93}" presName="container" presStyleCnt="0">
        <dgm:presLayoutVars>
          <dgm:dir/>
          <dgm:resizeHandles val="exact"/>
        </dgm:presLayoutVars>
      </dgm:prSet>
      <dgm:spPr/>
    </dgm:pt>
    <dgm:pt modelId="{93F8D2CB-F093-43BF-9A9B-72CFDA569F06}" type="pres">
      <dgm:prSet presAssocID="{FD6A5E79-B2DD-4089-A3B1-98162E5871C9}" presName="compNode" presStyleCnt="0"/>
      <dgm:spPr/>
    </dgm:pt>
    <dgm:pt modelId="{7744118F-8847-441C-880D-C7046CBB28FA}" type="pres">
      <dgm:prSet presAssocID="{FD6A5E79-B2DD-4089-A3B1-98162E5871C9}" presName="iconBgRect" presStyleLbl="bgShp" presStyleIdx="0" presStyleCnt="3"/>
      <dgm:spPr/>
    </dgm:pt>
    <dgm:pt modelId="{065863DA-9560-4376-A718-B8D4CA338806}" type="pres">
      <dgm:prSet presAssocID="{FD6A5E79-B2DD-4089-A3B1-98162E5871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peaker Phone"/>
        </a:ext>
      </dgm:extLst>
    </dgm:pt>
    <dgm:pt modelId="{179CC3E3-BDAD-4B8C-89FD-3AC9F14918C8}" type="pres">
      <dgm:prSet presAssocID="{FD6A5E79-B2DD-4089-A3B1-98162E5871C9}" presName="spaceRect" presStyleCnt="0"/>
      <dgm:spPr/>
    </dgm:pt>
    <dgm:pt modelId="{A69AA9CC-D644-4A35-863F-DE4FF8E13A7A}" type="pres">
      <dgm:prSet presAssocID="{FD6A5E79-B2DD-4089-A3B1-98162E5871C9}" presName="textRect" presStyleLbl="revTx" presStyleIdx="0" presStyleCnt="3">
        <dgm:presLayoutVars>
          <dgm:chMax val="1"/>
          <dgm:chPref val="1"/>
        </dgm:presLayoutVars>
      </dgm:prSet>
      <dgm:spPr/>
    </dgm:pt>
    <dgm:pt modelId="{94757054-3D35-4E67-8236-67322913B96A}" type="pres">
      <dgm:prSet presAssocID="{8F4DD1D6-A6CA-4676-929A-E58F9E648DF6}" presName="sibTrans" presStyleLbl="sibTrans2D1" presStyleIdx="0" presStyleCnt="0"/>
      <dgm:spPr/>
    </dgm:pt>
    <dgm:pt modelId="{309C020E-7A2E-4C17-BA5C-7425755C96C8}" type="pres">
      <dgm:prSet presAssocID="{0B69F3F8-FECC-44DC-8834-B3CABCBD9F34}" presName="compNode" presStyleCnt="0"/>
      <dgm:spPr/>
    </dgm:pt>
    <dgm:pt modelId="{2142A925-6784-4B5A-BB64-99D4DC2EAB38}" type="pres">
      <dgm:prSet presAssocID="{0B69F3F8-FECC-44DC-8834-B3CABCBD9F34}" presName="iconBgRect" presStyleLbl="bgShp" presStyleIdx="1" presStyleCnt="3"/>
      <dgm:spPr/>
    </dgm:pt>
    <dgm:pt modelId="{87F9B819-2306-4A02-B789-A9C3E3E8FD52}" type="pres">
      <dgm:prSet presAssocID="{0B69F3F8-FECC-44DC-8834-B3CABCBD9F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116D60A3-920D-495E-8805-94966ED200A5}" type="pres">
      <dgm:prSet presAssocID="{0B69F3F8-FECC-44DC-8834-B3CABCBD9F34}" presName="spaceRect" presStyleCnt="0"/>
      <dgm:spPr/>
    </dgm:pt>
    <dgm:pt modelId="{F55B6746-D9CF-45E7-A91B-6FF01643111F}" type="pres">
      <dgm:prSet presAssocID="{0B69F3F8-FECC-44DC-8834-B3CABCBD9F34}" presName="textRect" presStyleLbl="revTx" presStyleIdx="1" presStyleCnt="3">
        <dgm:presLayoutVars>
          <dgm:chMax val="1"/>
          <dgm:chPref val="1"/>
        </dgm:presLayoutVars>
      </dgm:prSet>
      <dgm:spPr/>
    </dgm:pt>
    <dgm:pt modelId="{2BA58F98-ECE9-47DD-8426-90133C300478}" type="pres">
      <dgm:prSet presAssocID="{4220DFE7-5DF5-4A7F-8D3E-04D4972BFBBC}" presName="sibTrans" presStyleLbl="sibTrans2D1" presStyleIdx="0" presStyleCnt="0"/>
      <dgm:spPr/>
    </dgm:pt>
    <dgm:pt modelId="{BA9E3F73-F220-45A5-895E-FF2197B3DBA1}" type="pres">
      <dgm:prSet presAssocID="{1BB00ACF-4127-4C8D-B088-6DE3C8B81316}" presName="compNode" presStyleCnt="0"/>
      <dgm:spPr/>
    </dgm:pt>
    <dgm:pt modelId="{5B491179-B56A-429E-9332-955C887182D1}" type="pres">
      <dgm:prSet presAssocID="{1BB00ACF-4127-4C8D-B088-6DE3C8B81316}" presName="iconBgRect" presStyleLbl="bgShp" presStyleIdx="2" presStyleCnt="3"/>
      <dgm:spPr/>
    </dgm:pt>
    <dgm:pt modelId="{99D28785-E243-4396-BA8C-CC1D306B1FBE}" type="pres">
      <dgm:prSet presAssocID="{1BB00ACF-4127-4C8D-B088-6DE3C8B8131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1A606461-BECE-4FC4-814C-6FD7430E283A}" type="pres">
      <dgm:prSet presAssocID="{1BB00ACF-4127-4C8D-B088-6DE3C8B81316}" presName="spaceRect" presStyleCnt="0"/>
      <dgm:spPr/>
    </dgm:pt>
    <dgm:pt modelId="{3EA8B9F0-07CE-4AB3-AA11-00C330247111}" type="pres">
      <dgm:prSet presAssocID="{1BB00ACF-4127-4C8D-B088-6DE3C8B81316}" presName="textRect" presStyleLbl="revTx" presStyleIdx="2" presStyleCnt="3">
        <dgm:presLayoutVars>
          <dgm:chMax val="1"/>
          <dgm:chPref val="1"/>
        </dgm:presLayoutVars>
      </dgm:prSet>
      <dgm:spPr/>
    </dgm:pt>
  </dgm:ptLst>
  <dgm:cxnLst>
    <dgm:cxn modelId="{7A090F0E-A7AA-453F-A4FB-3562B741E32D}" type="presOf" srcId="{FD6A5E79-B2DD-4089-A3B1-98162E5871C9}" destId="{A69AA9CC-D644-4A35-863F-DE4FF8E13A7A}" srcOrd="0" destOrd="0" presId="urn:microsoft.com/office/officeart/2018/2/layout/IconCircleList"/>
    <dgm:cxn modelId="{4C488514-FEE7-4CE7-B384-47B92DD578D4}" srcId="{20A6DD09-4794-4487-BE35-B67E5EEC5A93}" destId="{0B69F3F8-FECC-44DC-8834-B3CABCBD9F34}" srcOrd="1" destOrd="0" parTransId="{AE4C58A8-A764-4369-BEC9-7232A09E27C3}" sibTransId="{4220DFE7-5DF5-4A7F-8D3E-04D4972BFBBC}"/>
    <dgm:cxn modelId="{3D78F753-1248-4D0B-9CF6-943EB03D2DB7}" type="presOf" srcId="{20A6DD09-4794-4487-BE35-B67E5EEC5A93}" destId="{39ED1A7E-EC97-4236-9B0E-580FA6025635}" srcOrd="0" destOrd="0" presId="urn:microsoft.com/office/officeart/2018/2/layout/IconCircleList"/>
    <dgm:cxn modelId="{06E5E177-3F87-4DB7-AB9F-B2E3E9B5C0DE}" type="presOf" srcId="{0B69F3F8-FECC-44DC-8834-B3CABCBD9F34}" destId="{F55B6746-D9CF-45E7-A91B-6FF01643111F}" srcOrd="0" destOrd="0" presId="urn:microsoft.com/office/officeart/2018/2/layout/IconCircleList"/>
    <dgm:cxn modelId="{CA840481-6891-4DA4-AC95-9CBF8169E690}" type="presOf" srcId="{1BB00ACF-4127-4C8D-B088-6DE3C8B81316}" destId="{3EA8B9F0-07CE-4AB3-AA11-00C330247111}" srcOrd="0" destOrd="0" presId="urn:microsoft.com/office/officeart/2018/2/layout/IconCircleList"/>
    <dgm:cxn modelId="{9629A0C0-D6F6-4FC4-82B0-665A35509304}" srcId="{20A6DD09-4794-4487-BE35-B67E5EEC5A93}" destId="{FD6A5E79-B2DD-4089-A3B1-98162E5871C9}" srcOrd="0" destOrd="0" parTransId="{170C51C2-698B-49BC-9703-E49C8437414F}" sibTransId="{8F4DD1D6-A6CA-4676-929A-E58F9E648DF6}"/>
    <dgm:cxn modelId="{F9DEB0DA-9EB1-4F1E-B70C-22E71D203637}" type="presOf" srcId="{4220DFE7-5DF5-4A7F-8D3E-04D4972BFBBC}" destId="{2BA58F98-ECE9-47DD-8426-90133C300478}" srcOrd="0" destOrd="0" presId="urn:microsoft.com/office/officeart/2018/2/layout/IconCircleList"/>
    <dgm:cxn modelId="{6BFAFFDA-88DC-4FD3-BA93-DEF29E128FCE}" srcId="{20A6DD09-4794-4487-BE35-B67E5EEC5A93}" destId="{1BB00ACF-4127-4C8D-B088-6DE3C8B81316}" srcOrd="2" destOrd="0" parTransId="{8854E08D-0047-447C-9F40-E2B001305B1A}" sibTransId="{F9561D17-BA43-45D2-AAF5-AA438662C24C}"/>
    <dgm:cxn modelId="{30DACFED-17D5-4318-A9C7-99727E4F864E}" type="presOf" srcId="{8F4DD1D6-A6CA-4676-929A-E58F9E648DF6}" destId="{94757054-3D35-4E67-8236-67322913B96A}" srcOrd="0" destOrd="0" presId="urn:microsoft.com/office/officeart/2018/2/layout/IconCircleList"/>
    <dgm:cxn modelId="{A87B12F6-DC5F-40B8-BAF3-4B7F60DB9A3B}" type="presParOf" srcId="{39ED1A7E-EC97-4236-9B0E-580FA6025635}" destId="{23AC635E-3D78-4772-BC1A-48D80665B285}" srcOrd="0" destOrd="0" presId="urn:microsoft.com/office/officeart/2018/2/layout/IconCircleList"/>
    <dgm:cxn modelId="{ADD1F412-8E11-4CE6-933B-4A19F369A331}" type="presParOf" srcId="{23AC635E-3D78-4772-BC1A-48D80665B285}" destId="{93F8D2CB-F093-43BF-9A9B-72CFDA569F06}" srcOrd="0" destOrd="0" presId="urn:microsoft.com/office/officeart/2018/2/layout/IconCircleList"/>
    <dgm:cxn modelId="{08B99355-8177-441B-A14E-96591052B083}" type="presParOf" srcId="{93F8D2CB-F093-43BF-9A9B-72CFDA569F06}" destId="{7744118F-8847-441C-880D-C7046CBB28FA}" srcOrd="0" destOrd="0" presId="urn:microsoft.com/office/officeart/2018/2/layout/IconCircleList"/>
    <dgm:cxn modelId="{77D551B7-2050-4BCC-8A41-1BCFBB2BF1D3}" type="presParOf" srcId="{93F8D2CB-F093-43BF-9A9B-72CFDA569F06}" destId="{065863DA-9560-4376-A718-B8D4CA338806}" srcOrd="1" destOrd="0" presId="urn:microsoft.com/office/officeart/2018/2/layout/IconCircleList"/>
    <dgm:cxn modelId="{0E1E39C2-C0B7-44FA-A4B9-A6F4C99732F8}" type="presParOf" srcId="{93F8D2CB-F093-43BF-9A9B-72CFDA569F06}" destId="{179CC3E3-BDAD-4B8C-89FD-3AC9F14918C8}" srcOrd="2" destOrd="0" presId="urn:microsoft.com/office/officeart/2018/2/layout/IconCircleList"/>
    <dgm:cxn modelId="{C4714204-7D54-4CAB-9064-75D8E1C7BBB9}" type="presParOf" srcId="{93F8D2CB-F093-43BF-9A9B-72CFDA569F06}" destId="{A69AA9CC-D644-4A35-863F-DE4FF8E13A7A}" srcOrd="3" destOrd="0" presId="urn:microsoft.com/office/officeart/2018/2/layout/IconCircleList"/>
    <dgm:cxn modelId="{597DF292-EEA6-4D67-8B74-CC2B29755CCD}" type="presParOf" srcId="{23AC635E-3D78-4772-BC1A-48D80665B285}" destId="{94757054-3D35-4E67-8236-67322913B96A}" srcOrd="1" destOrd="0" presId="urn:microsoft.com/office/officeart/2018/2/layout/IconCircleList"/>
    <dgm:cxn modelId="{F820AACB-6095-4626-AC8A-BB39894C58E7}" type="presParOf" srcId="{23AC635E-3D78-4772-BC1A-48D80665B285}" destId="{309C020E-7A2E-4C17-BA5C-7425755C96C8}" srcOrd="2" destOrd="0" presId="urn:microsoft.com/office/officeart/2018/2/layout/IconCircleList"/>
    <dgm:cxn modelId="{06138614-D0E6-4ABE-8463-80F28B96EBC4}" type="presParOf" srcId="{309C020E-7A2E-4C17-BA5C-7425755C96C8}" destId="{2142A925-6784-4B5A-BB64-99D4DC2EAB38}" srcOrd="0" destOrd="0" presId="urn:microsoft.com/office/officeart/2018/2/layout/IconCircleList"/>
    <dgm:cxn modelId="{6B051CC7-0F67-4550-BC45-E3D4B980F4EE}" type="presParOf" srcId="{309C020E-7A2E-4C17-BA5C-7425755C96C8}" destId="{87F9B819-2306-4A02-B789-A9C3E3E8FD52}" srcOrd="1" destOrd="0" presId="urn:microsoft.com/office/officeart/2018/2/layout/IconCircleList"/>
    <dgm:cxn modelId="{198FD917-86F4-4492-9DDB-370599A135A9}" type="presParOf" srcId="{309C020E-7A2E-4C17-BA5C-7425755C96C8}" destId="{116D60A3-920D-495E-8805-94966ED200A5}" srcOrd="2" destOrd="0" presId="urn:microsoft.com/office/officeart/2018/2/layout/IconCircleList"/>
    <dgm:cxn modelId="{B53002BC-F4D1-41F8-A256-20D8DB2A2BA4}" type="presParOf" srcId="{309C020E-7A2E-4C17-BA5C-7425755C96C8}" destId="{F55B6746-D9CF-45E7-A91B-6FF01643111F}" srcOrd="3" destOrd="0" presId="urn:microsoft.com/office/officeart/2018/2/layout/IconCircleList"/>
    <dgm:cxn modelId="{30004A19-4B35-4B66-8B5C-793565960C87}" type="presParOf" srcId="{23AC635E-3D78-4772-BC1A-48D80665B285}" destId="{2BA58F98-ECE9-47DD-8426-90133C300478}" srcOrd="3" destOrd="0" presId="urn:microsoft.com/office/officeart/2018/2/layout/IconCircleList"/>
    <dgm:cxn modelId="{BD05CA48-8A60-48E3-8694-AA06EF139650}" type="presParOf" srcId="{23AC635E-3D78-4772-BC1A-48D80665B285}" destId="{BA9E3F73-F220-45A5-895E-FF2197B3DBA1}" srcOrd="4" destOrd="0" presId="urn:microsoft.com/office/officeart/2018/2/layout/IconCircleList"/>
    <dgm:cxn modelId="{EDCE8458-F888-4EA2-9513-982263672A31}" type="presParOf" srcId="{BA9E3F73-F220-45A5-895E-FF2197B3DBA1}" destId="{5B491179-B56A-429E-9332-955C887182D1}" srcOrd="0" destOrd="0" presId="urn:microsoft.com/office/officeart/2018/2/layout/IconCircleList"/>
    <dgm:cxn modelId="{388B03BD-ED61-4D55-8C5A-7EE3977E8086}" type="presParOf" srcId="{BA9E3F73-F220-45A5-895E-FF2197B3DBA1}" destId="{99D28785-E243-4396-BA8C-CC1D306B1FBE}" srcOrd="1" destOrd="0" presId="urn:microsoft.com/office/officeart/2018/2/layout/IconCircleList"/>
    <dgm:cxn modelId="{4A7B84A7-A9A5-487B-805C-51F1CD9DC0E7}" type="presParOf" srcId="{BA9E3F73-F220-45A5-895E-FF2197B3DBA1}" destId="{1A606461-BECE-4FC4-814C-6FD7430E283A}" srcOrd="2" destOrd="0" presId="urn:microsoft.com/office/officeart/2018/2/layout/IconCircleList"/>
    <dgm:cxn modelId="{A8E48959-F981-4894-9CEA-77D192862F71}" type="presParOf" srcId="{BA9E3F73-F220-45A5-895E-FF2197B3DBA1}" destId="{3EA8B9F0-07CE-4AB3-AA11-00C33024711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B7325-D17C-4655-AFF3-0B7085D7359C}">
      <dsp:nvSpPr>
        <dsp:cNvPr id="0" name=""/>
        <dsp:cNvSpPr/>
      </dsp:nvSpPr>
      <dsp:spPr>
        <a:xfrm>
          <a:off x="0" y="2570"/>
          <a:ext cx="6832212"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B8F8B31-892E-412E-A795-DA85E0210C8E}">
      <dsp:nvSpPr>
        <dsp:cNvPr id="0" name=""/>
        <dsp:cNvSpPr/>
      </dsp:nvSpPr>
      <dsp:spPr>
        <a:xfrm>
          <a:off x="0" y="2570"/>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dirty="0"/>
            <a:t>Introduction &amp; Case Study Context</a:t>
          </a:r>
          <a:endParaRPr lang="en-US" sz="2600" kern="1200" dirty="0"/>
        </a:p>
      </dsp:txBody>
      <dsp:txXfrm>
        <a:off x="0" y="2570"/>
        <a:ext cx="6832212" cy="876606"/>
      </dsp:txXfrm>
    </dsp:sp>
    <dsp:sp modelId="{ED1AEE63-2E4D-49BA-A1DC-0B766A186566}">
      <dsp:nvSpPr>
        <dsp:cNvPr id="0" name=""/>
        <dsp:cNvSpPr/>
      </dsp:nvSpPr>
      <dsp:spPr>
        <a:xfrm>
          <a:off x="0" y="879176"/>
          <a:ext cx="6832212" cy="0"/>
        </a:xfrm>
        <a:prstGeom prst="line">
          <a:avLst/>
        </a:prstGeom>
        <a:gradFill rotWithShape="0">
          <a:gsLst>
            <a:gs pos="0">
              <a:schemeClr val="accent2">
                <a:hueOff val="177917"/>
                <a:satOff val="-3977"/>
                <a:lumOff val="-3765"/>
                <a:alphaOff val="0"/>
                <a:tint val="96000"/>
                <a:lumMod val="104000"/>
              </a:schemeClr>
            </a:gs>
            <a:gs pos="100000">
              <a:schemeClr val="accent2">
                <a:hueOff val="177917"/>
                <a:satOff val="-3977"/>
                <a:lumOff val="-3765"/>
                <a:alphaOff val="0"/>
                <a:shade val="98000"/>
                <a:lumMod val="94000"/>
              </a:schemeClr>
            </a:gs>
          </a:gsLst>
          <a:lin ang="5400000" scaled="0"/>
        </a:gradFill>
        <a:ln w="9525" cap="rnd" cmpd="sng" algn="ctr">
          <a:solidFill>
            <a:schemeClr val="accent2">
              <a:hueOff val="177917"/>
              <a:satOff val="-3977"/>
              <a:lumOff val="-3765"/>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A34BDD0B-30DA-4DF5-90FE-F60755CE204A}">
      <dsp:nvSpPr>
        <dsp:cNvPr id="0" name=""/>
        <dsp:cNvSpPr/>
      </dsp:nvSpPr>
      <dsp:spPr>
        <a:xfrm>
          <a:off x="0" y="879176"/>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Evaluate Productivity Tools</a:t>
          </a:r>
          <a:endParaRPr lang="en-US" sz="2600" kern="1200"/>
        </a:p>
      </dsp:txBody>
      <dsp:txXfrm>
        <a:off x="0" y="879176"/>
        <a:ext cx="6832212" cy="876606"/>
      </dsp:txXfrm>
    </dsp:sp>
    <dsp:sp modelId="{36161148-9412-45BE-9476-0F586C10F957}">
      <dsp:nvSpPr>
        <dsp:cNvPr id="0" name=""/>
        <dsp:cNvSpPr/>
      </dsp:nvSpPr>
      <dsp:spPr>
        <a:xfrm>
          <a:off x="0" y="1755783"/>
          <a:ext cx="6832212" cy="0"/>
        </a:xfrm>
        <a:prstGeom prst="line">
          <a:avLst/>
        </a:prstGeom>
        <a:gradFill rotWithShape="0">
          <a:gsLst>
            <a:gs pos="0">
              <a:schemeClr val="accent2">
                <a:hueOff val="355834"/>
                <a:satOff val="-7953"/>
                <a:lumOff val="-7529"/>
                <a:alphaOff val="0"/>
                <a:tint val="96000"/>
                <a:lumMod val="104000"/>
              </a:schemeClr>
            </a:gs>
            <a:gs pos="100000">
              <a:schemeClr val="accent2">
                <a:hueOff val="355834"/>
                <a:satOff val="-7953"/>
                <a:lumOff val="-7529"/>
                <a:alphaOff val="0"/>
                <a:shade val="98000"/>
                <a:lumMod val="94000"/>
              </a:schemeClr>
            </a:gs>
          </a:gsLst>
          <a:lin ang="5400000" scaled="0"/>
        </a:gradFill>
        <a:ln w="9525" cap="rnd" cmpd="sng" algn="ctr">
          <a:solidFill>
            <a:schemeClr val="accent2">
              <a:hueOff val="355834"/>
              <a:satOff val="-7953"/>
              <a:lumOff val="-7529"/>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0977C4C-A0C3-46CE-99B9-7FA1C82461D1}">
      <dsp:nvSpPr>
        <dsp:cNvPr id="0" name=""/>
        <dsp:cNvSpPr/>
      </dsp:nvSpPr>
      <dsp:spPr>
        <a:xfrm>
          <a:off x="0" y="1755783"/>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Evaluate Communication Tools</a:t>
          </a:r>
          <a:endParaRPr lang="en-US" sz="2600" kern="1200"/>
        </a:p>
      </dsp:txBody>
      <dsp:txXfrm>
        <a:off x="0" y="1755783"/>
        <a:ext cx="6832212" cy="876606"/>
      </dsp:txXfrm>
    </dsp:sp>
    <dsp:sp modelId="{159A4661-5A17-4FB0-A589-9777B4CD6668}">
      <dsp:nvSpPr>
        <dsp:cNvPr id="0" name=""/>
        <dsp:cNvSpPr/>
      </dsp:nvSpPr>
      <dsp:spPr>
        <a:xfrm>
          <a:off x="0" y="2632389"/>
          <a:ext cx="6832212" cy="0"/>
        </a:xfrm>
        <a:prstGeom prst="line">
          <a:avLst/>
        </a:prstGeom>
        <a:gradFill rotWithShape="0">
          <a:gsLst>
            <a:gs pos="0">
              <a:schemeClr val="accent2">
                <a:hueOff val="533752"/>
                <a:satOff val="-11930"/>
                <a:lumOff val="-11294"/>
                <a:alphaOff val="0"/>
                <a:tint val="96000"/>
                <a:lumMod val="104000"/>
              </a:schemeClr>
            </a:gs>
            <a:gs pos="100000">
              <a:schemeClr val="accent2">
                <a:hueOff val="533752"/>
                <a:satOff val="-11930"/>
                <a:lumOff val="-11294"/>
                <a:alphaOff val="0"/>
                <a:shade val="98000"/>
                <a:lumMod val="94000"/>
              </a:schemeClr>
            </a:gs>
          </a:gsLst>
          <a:lin ang="5400000" scaled="0"/>
        </a:gradFill>
        <a:ln w="9525" cap="rnd" cmpd="sng" algn="ctr">
          <a:solidFill>
            <a:schemeClr val="accent2">
              <a:hueOff val="533752"/>
              <a:satOff val="-11930"/>
              <a:lumOff val="-11294"/>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63838E80-FA43-47C1-8013-B2155669A47B}">
      <dsp:nvSpPr>
        <dsp:cNvPr id="0" name=""/>
        <dsp:cNvSpPr/>
      </dsp:nvSpPr>
      <dsp:spPr>
        <a:xfrm>
          <a:off x="0" y="2632389"/>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Design the Digital Safety Action Plan</a:t>
          </a:r>
          <a:endParaRPr lang="en-US" sz="2600" kern="1200"/>
        </a:p>
      </dsp:txBody>
      <dsp:txXfrm>
        <a:off x="0" y="2632389"/>
        <a:ext cx="6832212" cy="876606"/>
      </dsp:txXfrm>
    </dsp:sp>
    <dsp:sp modelId="{F090CE40-CF0B-4F2E-B378-64759ACCAB25}">
      <dsp:nvSpPr>
        <dsp:cNvPr id="0" name=""/>
        <dsp:cNvSpPr/>
      </dsp:nvSpPr>
      <dsp:spPr>
        <a:xfrm>
          <a:off x="0" y="3508995"/>
          <a:ext cx="6832212" cy="0"/>
        </a:xfrm>
        <a:prstGeom prst="line">
          <a:avLst/>
        </a:prstGeom>
        <a:gradFill rotWithShape="0">
          <a:gsLst>
            <a:gs pos="0">
              <a:schemeClr val="accent2">
                <a:hueOff val="711669"/>
                <a:satOff val="-15906"/>
                <a:lumOff val="-15058"/>
                <a:alphaOff val="0"/>
                <a:tint val="96000"/>
                <a:lumMod val="104000"/>
              </a:schemeClr>
            </a:gs>
            <a:gs pos="100000">
              <a:schemeClr val="accent2">
                <a:hueOff val="711669"/>
                <a:satOff val="-15906"/>
                <a:lumOff val="-15058"/>
                <a:alphaOff val="0"/>
                <a:shade val="98000"/>
                <a:lumMod val="94000"/>
              </a:schemeClr>
            </a:gs>
          </a:gsLst>
          <a:lin ang="5400000" scaled="0"/>
        </a:gradFill>
        <a:ln w="9525" cap="rnd" cmpd="sng" algn="ctr">
          <a:solidFill>
            <a:schemeClr val="accent2">
              <a:hueOff val="711669"/>
              <a:satOff val="-15906"/>
              <a:lumOff val="-15058"/>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8425D94-543A-495D-85ED-EDF3D3F6BC00}">
      <dsp:nvSpPr>
        <dsp:cNvPr id="0" name=""/>
        <dsp:cNvSpPr/>
      </dsp:nvSpPr>
      <dsp:spPr>
        <a:xfrm>
          <a:off x="0" y="3508995"/>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Conclusion</a:t>
          </a:r>
          <a:endParaRPr lang="en-US" sz="2600" kern="1200"/>
        </a:p>
      </dsp:txBody>
      <dsp:txXfrm>
        <a:off x="0" y="3508995"/>
        <a:ext cx="6832212" cy="876606"/>
      </dsp:txXfrm>
    </dsp:sp>
    <dsp:sp modelId="{BEC87242-B3EE-4C1D-8D3C-F0562F705607}">
      <dsp:nvSpPr>
        <dsp:cNvPr id="0" name=""/>
        <dsp:cNvSpPr/>
      </dsp:nvSpPr>
      <dsp:spPr>
        <a:xfrm>
          <a:off x="0" y="4385602"/>
          <a:ext cx="6832212" cy="0"/>
        </a:xfrm>
        <a:prstGeom prst="line">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w="9525" cap="rnd" cmpd="sng" algn="ctr">
          <a:solidFill>
            <a:schemeClr val="accent2">
              <a:hueOff val="889586"/>
              <a:satOff val="-19883"/>
              <a:lumOff val="-18823"/>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C5B9C882-D1AB-4C2E-82E9-3B1F3C96FD84}">
      <dsp:nvSpPr>
        <dsp:cNvPr id="0" name=""/>
        <dsp:cNvSpPr/>
      </dsp:nvSpPr>
      <dsp:spPr>
        <a:xfrm>
          <a:off x="0" y="4385602"/>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References</a:t>
          </a:r>
          <a:endParaRPr lang="en-US" sz="2600" kern="1200"/>
        </a:p>
      </dsp:txBody>
      <dsp:txXfrm>
        <a:off x="0" y="4385602"/>
        <a:ext cx="6832212" cy="8766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EE0D4-D3F7-426D-9279-D72D8C64C2C4}">
      <dsp:nvSpPr>
        <dsp:cNvPr id="0" name=""/>
        <dsp:cNvSpPr/>
      </dsp:nvSpPr>
      <dsp:spPr>
        <a:xfrm>
          <a:off x="33861" y="332419"/>
          <a:ext cx="4230108" cy="268611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7A5256-F9EF-49A2-970D-093B574C8181}">
      <dsp:nvSpPr>
        <dsp:cNvPr id="0" name=""/>
        <dsp:cNvSpPr/>
      </dsp:nvSpPr>
      <dsp:spPr>
        <a:xfrm>
          <a:off x="503873" y="778931"/>
          <a:ext cx="4230108" cy="2686118"/>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Greenfield home care is an Agency </a:t>
          </a:r>
          <a:r>
            <a:rPr lang="en-GB" sz="1900" kern="1200"/>
            <a:t>that providing </a:t>
          </a:r>
          <a:r>
            <a:rPr lang="en-GB" sz="1900" kern="1200" dirty="0"/>
            <a:t>persons centred support for adults who are independent in the community, it works with carers, nurses and  in partnership with other health care professionals.</a:t>
          </a:r>
          <a:endParaRPr lang="en-US" sz="1900" kern="1200" dirty="0"/>
        </a:p>
      </dsp:txBody>
      <dsp:txXfrm>
        <a:off x="582547" y="857605"/>
        <a:ext cx="4072760" cy="2528770"/>
      </dsp:txXfrm>
    </dsp:sp>
    <dsp:sp modelId="{35AACDE1-BF72-4E80-A173-89C1FB63FB36}">
      <dsp:nvSpPr>
        <dsp:cNvPr id="0" name=""/>
        <dsp:cNvSpPr/>
      </dsp:nvSpPr>
      <dsp:spPr>
        <a:xfrm>
          <a:off x="5171337" y="332419"/>
          <a:ext cx="4230108" cy="268611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EEEB8D-F958-476E-A8B8-D82A9C6B4C91}">
      <dsp:nvSpPr>
        <dsp:cNvPr id="0" name=""/>
        <dsp:cNvSpPr/>
      </dsp:nvSpPr>
      <dsp:spPr>
        <a:xfrm>
          <a:off x="5641349" y="778931"/>
          <a:ext cx="4230108" cy="2686118"/>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Agency has recently introduced Microsoft word 365 to enhance documentation and to improve digital safety within the home. But  some staff  happens to struggle to adapt to the new changes and are in  need of support to build their confidence.</a:t>
          </a:r>
          <a:endParaRPr lang="en-US" sz="1900" kern="1200"/>
        </a:p>
      </dsp:txBody>
      <dsp:txXfrm>
        <a:off x="5720023" y="857605"/>
        <a:ext cx="4072760" cy="2528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72AB9-92AC-4287-BBFA-8B7EA97EB09E}">
      <dsp:nvSpPr>
        <dsp:cNvPr id="0" name=""/>
        <dsp:cNvSpPr/>
      </dsp:nvSpPr>
      <dsp:spPr>
        <a:xfrm>
          <a:off x="0" y="593765"/>
          <a:ext cx="8987404" cy="109618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E6422D-BA50-4D92-B73B-CB96827BA24D}">
      <dsp:nvSpPr>
        <dsp:cNvPr id="0" name=""/>
        <dsp:cNvSpPr/>
      </dsp:nvSpPr>
      <dsp:spPr>
        <a:xfrm>
          <a:off x="331595" y="840406"/>
          <a:ext cx="602900" cy="6029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34BF8B-23F8-45C7-90B9-EBF0BB5F7E6F}">
      <dsp:nvSpPr>
        <dsp:cNvPr id="0" name=""/>
        <dsp:cNvSpPr/>
      </dsp:nvSpPr>
      <dsp:spPr>
        <a:xfrm>
          <a:off x="1266090" y="593765"/>
          <a:ext cx="7721313" cy="109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13" tIns="116013" rIns="116013" bIns="116013" numCol="1" spcCol="1270" anchor="ctr" anchorCtr="0">
          <a:noAutofit/>
        </a:bodyPr>
        <a:lstStyle/>
        <a:p>
          <a:pPr marL="0" lvl="0" indent="0" algn="l" defTabSz="889000">
            <a:lnSpc>
              <a:spcPct val="90000"/>
            </a:lnSpc>
            <a:spcBef>
              <a:spcPct val="0"/>
            </a:spcBef>
            <a:spcAft>
              <a:spcPct val="35000"/>
            </a:spcAft>
            <a:buNone/>
          </a:pPr>
          <a:r>
            <a:rPr lang="en-GB" sz="2000" kern="1200"/>
            <a:t>This presentation evaluates how digital tools improve efficiency, data safety, and staff collaboration.</a:t>
          </a:r>
          <a:endParaRPr lang="en-US" sz="2000" kern="1200"/>
        </a:p>
      </dsp:txBody>
      <dsp:txXfrm>
        <a:off x="1266090" y="593765"/>
        <a:ext cx="7721313" cy="1096182"/>
      </dsp:txXfrm>
    </dsp:sp>
    <dsp:sp modelId="{083AFF40-F4F7-4AA1-8E07-E0EF41953F19}">
      <dsp:nvSpPr>
        <dsp:cNvPr id="0" name=""/>
        <dsp:cNvSpPr/>
      </dsp:nvSpPr>
      <dsp:spPr>
        <a:xfrm>
          <a:off x="0" y="1963993"/>
          <a:ext cx="8987404" cy="109618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3E2FF-75E6-4D27-BB5F-2AED50607855}">
      <dsp:nvSpPr>
        <dsp:cNvPr id="0" name=""/>
        <dsp:cNvSpPr/>
      </dsp:nvSpPr>
      <dsp:spPr>
        <a:xfrm>
          <a:off x="331595" y="2210634"/>
          <a:ext cx="602900" cy="6029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EC5422-76F8-4FD7-BA43-46B94707F7BB}">
      <dsp:nvSpPr>
        <dsp:cNvPr id="0" name=""/>
        <dsp:cNvSpPr/>
      </dsp:nvSpPr>
      <dsp:spPr>
        <a:xfrm>
          <a:off x="1266090" y="1963993"/>
          <a:ext cx="7721313" cy="109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13" tIns="116013" rIns="116013" bIns="116013" numCol="1" spcCol="1270" anchor="ctr" anchorCtr="0">
          <a:noAutofit/>
        </a:bodyPr>
        <a:lstStyle/>
        <a:p>
          <a:pPr marL="0" lvl="0" indent="0" algn="l" defTabSz="889000">
            <a:lnSpc>
              <a:spcPct val="90000"/>
            </a:lnSpc>
            <a:spcBef>
              <a:spcPct val="0"/>
            </a:spcBef>
            <a:spcAft>
              <a:spcPct val="35000"/>
            </a:spcAft>
            <a:buNone/>
          </a:pPr>
          <a:r>
            <a:rPr lang="en-GB" sz="2000" kern="1200" dirty="0"/>
            <a:t>We are going to evaluate how Microsoft  word, Microsoft teams, Microsoft  Power point, improves on the stated objectives.</a:t>
          </a:r>
          <a:endParaRPr lang="en-US" sz="2000" kern="1200" dirty="0"/>
        </a:p>
      </dsp:txBody>
      <dsp:txXfrm>
        <a:off x="1266090" y="1963993"/>
        <a:ext cx="7721313" cy="10961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718DC-77A4-4F46-A745-A3E503563452}">
      <dsp:nvSpPr>
        <dsp:cNvPr id="0" name=""/>
        <dsp:cNvSpPr/>
      </dsp:nvSpPr>
      <dsp:spPr>
        <a:xfrm>
          <a:off x="0" y="0"/>
          <a:ext cx="6832212"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70505F02-9E14-4F64-B9E5-EEC95183AB74}">
      <dsp:nvSpPr>
        <dsp:cNvPr id="0" name=""/>
        <dsp:cNvSpPr/>
      </dsp:nvSpPr>
      <dsp:spPr>
        <a:xfrm>
          <a:off x="0" y="0"/>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OBJECTIVES_____TEAMS</a:t>
          </a:r>
        </a:p>
      </dsp:txBody>
      <dsp:txXfrm>
        <a:off x="0" y="0"/>
        <a:ext cx="6832212" cy="1316194"/>
      </dsp:txXfrm>
    </dsp:sp>
    <dsp:sp modelId="{345A7A6F-DC0B-4EC6-965C-54F6CF676049}">
      <dsp:nvSpPr>
        <dsp:cNvPr id="0" name=""/>
        <dsp:cNvSpPr/>
      </dsp:nvSpPr>
      <dsp:spPr>
        <a:xfrm>
          <a:off x="0" y="1316194"/>
          <a:ext cx="6832212" cy="0"/>
        </a:xfrm>
        <a:prstGeom prst="line">
          <a:avLst/>
        </a:prstGeom>
        <a:gradFill rotWithShape="0">
          <a:gsLst>
            <a:gs pos="0">
              <a:schemeClr val="accent2">
                <a:hueOff val="296529"/>
                <a:satOff val="-6628"/>
                <a:lumOff val="-6274"/>
                <a:alphaOff val="0"/>
                <a:tint val="96000"/>
                <a:lumMod val="104000"/>
              </a:schemeClr>
            </a:gs>
            <a:gs pos="100000">
              <a:schemeClr val="accent2">
                <a:hueOff val="296529"/>
                <a:satOff val="-6628"/>
                <a:lumOff val="-6274"/>
                <a:alphaOff val="0"/>
                <a:shade val="98000"/>
                <a:lumMod val="94000"/>
              </a:schemeClr>
            </a:gs>
          </a:gsLst>
          <a:lin ang="5400000" scaled="0"/>
        </a:gradFill>
        <a:ln w="9525" cap="rnd" cmpd="sng" algn="ctr">
          <a:solidFill>
            <a:schemeClr val="accent2">
              <a:hueOff val="296529"/>
              <a:satOff val="-6628"/>
              <a:lumOff val="-6274"/>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EE7BD05-16C0-4543-87C6-DEADDAC74A39}">
      <dsp:nvSpPr>
        <dsp:cNvPr id="0" name=""/>
        <dsp:cNvSpPr/>
      </dsp:nvSpPr>
      <dsp:spPr>
        <a:xfrm>
          <a:off x="0" y="1316194"/>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SHARE Data quickly using instant messages (example  the use of oxygen)  </a:t>
          </a:r>
        </a:p>
      </dsp:txBody>
      <dsp:txXfrm>
        <a:off x="0" y="1316194"/>
        <a:ext cx="6832212" cy="1316194"/>
      </dsp:txXfrm>
    </dsp:sp>
    <dsp:sp modelId="{B1424252-BE17-4252-80BC-FB9B216C1AF9}">
      <dsp:nvSpPr>
        <dsp:cNvPr id="0" name=""/>
        <dsp:cNvSpPr/>
      </dsp:nvSpPr>
      <dsp:spPr>
        <a:xfrm>
          <a:off x="0" y="2632389"/>
          <a:ext cx="6832212" cy="0"/>
        </a:xfrm>
        <a:prstGeom prst="line">
          <a:avLst/>
        </a:prstGeom>
        <a:gradFill rotWithShape="0">
          <a:gsLst>
            <a:gs pos="0">
              <a:schemeClr val="accent2">
                <a:hueOff val="593057"/>
                <a:satOff val="-13255"/>
                <a:lumOff val="-12549"/>
                <a:alphaOff val="0"/>
                <a:tint val="96000"/>
                <a:lumMod val="104000"/>
              </a:schemeClr>
            </a:gs>
            <a:gs pos="100000">
              <a:schemeClr val="accent2">
                <a:hueOff val="593057"/>
                <a:satOff val="-13255"/>
                <a:lumOff val="-12549"/>
                <a:alphaOff val="0"/>
                <a:shade val="98000"/>
                <a:lumMod val="94000"/>
              </a:schemeClr>
            </a:gs>
          </a:gsLst>
          <a:lin ang="5400000" scaled="0"/>
        </a:gradFill>
        <a:ln w="9525" cap="rnd" cmpd="sng" algn="ctr">
          <a:solidFill>
            <a:schemeClr val="accent2">
              <a:hueOff val="593057"/>
              <a:satOff val="-13255"/>
              <a:lumOff val="-12549"/>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193A833-88D3-410F-89E9-B52F9187DEC7}">
      <dsp:nvSpPr>
        <dsp:cNvPr id="0" name=""/>
        <dsp:cNvSpPr/>
      </dsp:nvSpPr>
      <dsp:spPr>
        <a:xfrm>
          <a:off x="0" y="2632389"/>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Ensure the use of modern technology to communicate within the Greenfield team.</a:t>
          </a:r>
        </a:p>
      </dsp:txBody>
      <dsp:txXfrm>
        <a:off x="0" y="2632389"/>
        <a:ext cx="6832212" cy="1316194"/>
      </dsp:txXfrm>
    </dsp:sp>
    <dsp:sp modelId="{17484C63-80F9-4B84-AED0-06A1DED08750}">
      <dsp:nvSpPr>
        <dsp:cNvPr id="0" name=""/>
        <dsp:cNvSpPr/>
      </dsp:nvSpPr>
      <dsp:spPr>
        <a:xfrm>
          <a:off x="0" y="3948584"/>
          <a:ext cx="6832212" cy="0"/>
        </a:xfrm>
        <a:prstGeom prst="line">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w="9525" cap="rnd" cmpd="sng" algn="ctr">
          <a:solidFill>
            <a:schemeClr val="accent2">
              <a:hueOff val="889586"/>
              <a:satOff val="-19883"/>
              <a:lumOff val="-18823"/>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4123A9BD-6549-4890-8936-A464EB5A5639}">
      <dsp:nvSpPr>
        <dsp:cNvPr id="0" name=""/>
        <dsp:cNvSpPr/>
      </dsp:nvSpPr>
      <dsp:spPr>
        <a:xfrm>
          <a:off x="0" y="3948584"/>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Maintain confidentiality and professionalism.</a:t>
          </a:r>
        </a:p>
      </dsp:txBody>
      <dsp:txXfrm>
        <a:off x="0" y="3948584"/>
        <a:ext cx="6832212" cy="13161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4118F-8847-441C-880D-C7046CBB28FA}">
      <dsp:nvSpPr>
        <dsp:cNvPr id="0" name=""/>
        <dsp:cNvSpPr/>
      </dsp:nvSpPr>
      <dsp:spPr>
        <a:xfrm>
          <a:off x="41415" y="1006039"/>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5863DA-9560-4376-A718-B8D4CA338806}">
      <dsp:nvSpPr>
        <dsp:cNvPr id="0" name=""/>
        <dsp:cNvSpPr/>
      </dsp:nvSpPr>
      <dsp:spPr>
        <a:xfrm>
          <a:off x="159865" y="1124489"/>
          <a:ext cx="327147" cy="3271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9AA9CC-D644-4A35-863F-DE4FF8E13A7A}">
      <dsp:nvSpPr>
        <dsp:cNvPr id="0" name=""/>
        <dsp:cNvSpPr/>
      </dsp:nvSpPr>
      <dsp:spPr>
        <a:xfrm>
          <a:off x="726329" y="1006039"/>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Stay connected with the office via chat and video calls.</a:t>
          </a:r>
        </a:p>
      </dsp:txBody>
      <dsp:txXfrm>
        <a:off x="726329" y="1006039"/>
        <a:ext cx="1329539" cy="564046"/>
      </dsp:txXfrm>
    </dsp:sp>
    <dsp:sp modelId="{2142A925-6784-4B5A-BB64-99D4DC2EAB38}">
      <dsp:nvSpPr>
        <dsp:cNvPr id="0" name=""/>
        <dsp:cNvSpPr/>
      </dsp:nvSpPr>
      <dsp:spPr>
        <a:xfrm>
          <a:off x="2287531" y="1006039"/>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9B819-2306-4A02-B789-A9C3E3E8FD52}">
      <dsp:nvSpPr>
        <dsp:cNvPr id="0" name=""/>
        <dsp:cNvSpPr/>
      </dsp:nvSpPr>
      <dsp:spPr>
        <a:xfrm>
          <a:off x="2405980" y="1124489"/>
          <a:ext cx="327147" cy="3271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5B6746-D9CF-45E7-A91B-6FF01643111F}">
      <dsp:nvSpPr>
        <dsp:cNvPr id="0" name=""/>
        <dsp:cNvSpPr/>
      </dsp:nvSpPr>
      <dsp:spPr>
        <a:xfrm>
          <a:off x="2972445" y="1006039"/>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Able to clarify instructions from bosses in the headoffice.</a:t>
          </a:r>
        </a:p>
      </dsp:txBody>
      <dsp:txXfrm>
        <a:off x="2972445" y="1006039"/>
        <a:ext cx="1329539" cy="564046"/>
      </dsp:txXfrm>
    </dsp:sp>
    <dsp:sp modelId="{5B491179-B56A-429E-9332-955C887182D1}">
      <dsp:nvSpPr>
        <dsp:cNvPr id="0" name=""/>
        <dsp:cNvSpPr/>
      </dsp:nvSpPr>
      <dsp:spPr>
        <a:xfrm>
          <a:off x="41415" y="1782713"/>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28785-E243-4396-BA8C-CC1D306B1FBE}">
      <dsp:nvSpPr>
        <dsp:cNvPr id="0" name=""/>
        <dsp:cNvSpPr/>
      </dsp:nvSpPr>
      <dsp:spPr>
        <a:xfrm>
          <a:off x="159865" y="1901163"/>
          <a:ext cx="327147" cy="3271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A8B9F0-07CE-4AB3-AA11-00C330247111}">
      <dsp:nvSpPr>
        <dsp:cNvPr id="0" name=""/>
        <dsp:cNvSpPr/>
      </dsp:nvSpPr>
      <dsp:spPr>
        <a:xfrm>
          <a:off x="726329" y="1782713"/>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Ability to discuss pressing issues with other team members.</a:t>
          </a:r>
        </a:p>
      </dsp:txBody>
      <dsp:txXfrm>
        <a:off x="726329" y="1782713"/>
        <a:ext cx="1329539" cy="56404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5E77EA-8C2F-4D85-A255-B893D313668C}"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522720-FE4C-4030-B3B7-89BF808BCA32}" type="slidenum">
              <a:rPr lang="en-GB" smtClean="0"/>
              <a:t>‹#›</a:t>
            </a:fld>
            <a:endParaRPr lang="en-GB"/>
          </a:p>
        </p:txBody>
      </p:sp>
    </p:spTree>
    <p:extLst>
      <p:ext uri="{BB962C8B-B14F-4D97-AF65-F5344CB8AC3E}">
        <p14:creationId xmlns:p14="http://schemas.microsoft.com/office/powerpoint/2010/main" val="11015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522720-FE4C-4030-B3B7-89BF808BCA32}" type="slidenum">
              <a:rPr lang="en-GB" smtClean="0"/>
              <a:t>9</a:t>
            </a:fld>
            <a:endParaRPr lang="en-GB"/>
          </a:p>
        </p:txBody>
      </p:sp>
    </p:spTree>
    <p:extLst>
      <p:ext uri="{BB962C8B-B14F-4D97-AF65-F5344CB8AC3E}">
        <p14:creationId xmlns:p14="http://schemas.microsoft.com/office/powerpoint/2010/main" val="3825121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062039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90623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260736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75015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977267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40229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83333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90511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50566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715634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38924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7635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72345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377342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253044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22235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US" smtClean="0"/>
              <a:t>3/16/2026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922103955"/>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openwa.pressbooks.pub/bustechessentials" TargetMode="External"/><Relationship Id="rId2" Type="http://schemas.openxmlformats.org/officeDocument/2006/relationships/hyperlink" Target="https://doi.org/10.1093/ageing/afr006"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745301" y="1446028"/>
            <a:ext cx="10701397" cy="4040371"/>
          </a:xfrm>
        </p:spPr>
        <p:txBody>
          <a:bodyPr>
            <a:normAutofit fontScale="90000"/>
          </a:bodyPr>
          <a:lstStyle/>
          <a:p>
            <a:pPr algn="l"/>
            <a:r>
              <a:rPr lang="en-GB" sz="2700" b="1" dirty="0">
                <a:latin typeface="Arial" panose="020B0604020202020204" pitchFamily="34" charset="0"/>
                <a:cs typeface="Arial" panose="020B0604020202020204" pitchFamily="34" charset="0"/>
              </a:rPr>
              <a:t>Module</a:t>
            </a:r>
            <a:r>
              <a:rPr lang="en-GB" sz="4000" b="1"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 </a:t>
            </a:r>
            <a:r>
              <a:rPr lang="en-GB" sz="2700" dirty="0">
                <a:latin typeface="Arial" panose="020B0604020202020204" pitchFamily="34" charset="0"/>
                <a:cs typeface="Arial" panose="020B0604020202020204" pitchFamily="34" charset="0"/>
              </a:rPr>
              <a:t>Digital Skills and Research Methods</a:t>
            </a:r>
            <a:br>
              <a:rPr lang="en-GB" sz="40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a:t>
            </a:r>
            <a:r>
              <a:rPr lang="en-US" sz="2700" spc="-10" dirty="0">
                <a:effectLst/>
                <a:latin typeface="Arial" panose="020B0604020202020204" pitchFamily="34" charset="0"/>
                <a:ea typeface="Arial" panose="020B0604020202020204" pitchFamily="34" charset="0"/>
                <a:cs typeface="Arial" panose="020B0604020202020204" pitchFamily="34" charset="0"/>
              </a:rPr>
              <a:t>LCHS4007</a:t>
            </a:r>
            <a:br>
              <a:rPr lang="en-US" sz="2800"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Group 1 Presentation</a:t>
            </a:r>
            <a:br>
              <a:rPr lang="en-US" sz="2700" b="1" spc="-10" dirty="0">
                <a:effectLst/>
                <a:latin typeface="Arial" panose="020B0604020202020204" pitchFamily="34" charset="0"/>
                <a:ea typeface="Arial" panose="020B0604020202020204" pitchFamily="34" charset="0"/>
                <a:cs typeface="Arial" panose="020B0604020202020204" pitchFamily="34" charset="0"/>
              </a:rPr>
            </a:br>
            <a:br>
              <a:rPr lang="en-US" sz="27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1 : </a:t>
            </a:r>
            <a:r>
              <a:rPr lang="en-US" sz="2700" spc="-10" dirty="0">
                <a:effectLst/>
                <a:latin typeface="Arial" panose="020B0604020202020204" pitchFamily="34" charset="0"/>
                <a:ea typeface="Arial" panose="020B0604020202020204" pitchFamily="34" charset="0"/>
                <a:cs typeface="Arial" panose="020B0604020202020204" pitchFamily="34" charset="0"/>
              </a:rPr>
              <a:t>Nancy Kamau ID 2524904</a:t>
            </a:r>
            <a:br>
              <a:rPr lang="en-US" sz="2700"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2 : </a:t>
            </a:r>
            <a:r>
              <a:rPr lang="en-US" sz="2700" spc="-10" dirty="0">
                <a:effectLst/>
                <a:latin typeface="Arial" panose="020B0604020202020204" pitchFamily="34" charset="0"/>
                <a:ea typeface="Arial" panose="020B0604020202020204" pitchFamily="34" charset="0"/>
                <a:cs typeface="Arial" panose="020B0604020202020204" pitchFamily="34" charset="0"/>
              </a:rPr>
              <a:t>Rita Allahmagani ID 2440421</a:t>
            </a:r>
            <a:br>
              <a:rPr lang="en-US" sz="27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3 : </a:t>
            </a:r>
            <a:r>
              <a:rPr lang="en-US" sz="2700" spc="-10" dirty="0">
                <a:effectLst/>
                <a:latin typeface="Arial" panose="020B0604020202020204" pitchFamily="34" charset="0"/>
                <a:ea typeface="Arial" panose="020B0604020202020204" pitchFamily="34" charset="0"/>
                <a:cs typeface="Arial" panose="020B0604020202020204" pitchFamily="34" charset="0"/>
              </a:rPr>
              <a:t>Cynthia Yemi Edward Igbinigie ID 2524363</a:t>
            </a:r>
            <a:br>
              <a:rPr lang="en-US" sz="2700" spc="-10" dirty="0">
                <a:effectLst/>
                <a:latin typeface="Arial" panose="020B0604020202020204" pitchFamily="34" charset="0"/>
                <a:ea typeface="Arial" panose="020B0604020202020204" pitchFamily="34" charset="0"/>
                <a:cs typeface="Arial" panose="020B0604020202020204" pitchFamily="34" charset="0"/>
              </a:rPr>
            </a:br>
            <a:br>
              <a:rPr lang="en-US" sz="2700"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Lecturer Name : </a:t>
            </a:r>
            <a:r>
              <a:rPr lang="en-US" sz="2700" spc="-10" dirty="0">
                <a:effectLst/>
                <a:latin typeface="Arial" panose="020B0604020202020204" pitchFamily="34" charset="0"/>
                <a:ea typeface="Arial" panose="020B0604020202020204" pitchFamily="34" charset="0"/>
                <a:cs typeface="Arial" panose="020B0604020202020204" pitchFamily="34" charset="0"/>
              </a:rPr>
              <a:t>Rajeev Nath</a:t>
            </a:r>
            <a:endParaRPr lang="en-GB" sz="2700" dirty="0">
              <a:latin typeface="Arial" panose="020B0604020202020204" pitchFamily="34" charset="0"/>
              <a:cs typeface="Arial" panose="020B0604020202020204" pitchFamily="34" charset="0"/>
            </a:endParaRPr>
          </a:p>
        </p:txBody>
      </p:sp>
      <p:pic>
        <p:nvPicPr>
          <p:cNvPr id="3" name="drawing">
            <a:extLst>
              <a:ext uri="{FF2B5EF4-FFF2-40B4-BE49-F238E27FC236}">
                <a16:creationId xmlns:a16="http://schemas.microsoft.com/office/drawing/2014/main" id="{59FF43DC-BD65-A54B-B47C-B8401AD12F0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821655" y="-74427"/>
            <a:ext cx="3212465" cy="1446028"/>
          </a:xfrm>
          <a:prstGeom prst="rect">
            <a:avLst/>
          </a:prstGeom>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9893" y="3101093"/>
            <a:ext cx="2454052" cy="3029344"/>
          </a:xfrm>
        </p:spPr>
        <p:txBody>
          <a:bodyPr>
            <a:normAutofit/>
          </a:bodyPr>
          <a:lstStyle/>
          <a:p>
            <a:r>
              <a:rPr lang="en-GB" sz="3200" b="1">
                <a:solidFill>
                  <a:schemeClr val="bg1"/>
                </a:solidFill>
              </a:rPr>
              <a:t>Content</a:t>
            </a:r>
          </a:p>
        </p:txBody>
      </p:sp>
      <p:sp>
        <p:nvSpPr>
          <p:cNvPr id="13"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5" name="Rectangle 14">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E12E8B2C-FAE8-0811-6159-B6CA54859796}"/>
              </a:ext>
            </a:extLst>
          </p:cNvPr>
          <p:cNvGraphicFramePr>
            <a:graphicFrameLocks noGrp="1"/>
          </p:cNvGraphicFramePr>
          <p:nvPr>
            <p:ph idx="1"/>
            <p:extLst>
              <p:ext uri="{D42A27DB-BD31-4B8C-83A1-F6EECF244321}">
                <p14:modId xmlns:p14="http://schemas.microsoft.com/office/powerpoint/2010/main" val="671117025"/>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6306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normAutofit/>
          </a:bodyPr>
          <a:lstStyle/>
          <a:p>
            <a:r>
              <a:rPr lang="en-GB" b="1"/>
              <a:t>Introduction</a:t>
            </a:r>
          </a:p>
        </p:txBody>
      </p:sp>
      <p:graphicFrame>
        <p:nvGraphicFramePr>
          <p:cNvPr id="6" name="Content Placeholder 2">
            <a:extLst>
              <a:ext uri="{FF2B5EF4-FFF2-40B4-BE49-F238E27FC236}">
                <a16:creationId xmlns:a16="http://schemas.microsoft.com/office/drawing/2014/main" id="{5B3A3E9A-7493-3F9C-6211-CE86090BD8ED}"/>
              </a:ext>
            </a:extLst>
          </p:cNvPr>
          <p:cNvGraphicFramePr>
            <a:graphicFrameLocks noGrp="1"/>
          </p:cNvGraphicFramePr>
          <p:nvPr>
            <p:ph idx="1"/>
            <p:extLst>
              <p:ext uri="{D42A27DB-BD31-4B8C-83A1-F6EECF244321}">
                <p14:modId xmlns:p14="http://schemas.microsoft.com/office/powerpoint/2010/main" val="2851624724"/>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9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333F-EFFA-BF79-3248-BE1D63D9C34A}"/>
              </a:ext>
            </a:extLst>
          </p:cNvPr>
          <p:cNvSpPr>
            <a:spLocks noGrp="1"/>
          </p:cNvSpPr>
          <p:nvPr>
            <p:ph type="title"/>
          </p:nvPr>
        </p:nvSpPr>
        <p:spPr>
          <a:xfrm>
            <a:off x="1794897" y="624110"/>
            <a:ext cx="9712998" cy="1280890"/>
          </a:xfrm>
        </p:spPr>
        <p:txBody>
          <a:bodyPr>
            <a:normAutofit/>
          </a:bodyPr>
          <a:lstStyle/>
          <a:p>
            <a:r>
              <a:rPr lang="en-GB"/>
              <a:t>Objectives</a:t>
            </a:r>
          </a:p>
        </p:txBody>
      </p:sp>
      <p:graphicFrame>
        <p:nvGraphicFramePr>
          <p:cNvPr id="5" name="Content Placeholder 2">
            <a:extLst>
              <a:ext uri="{FF2B5EF4-FFF2-40B4-BE49-F238E27FC236}">
                <a16:creationId xmlns:a16="http://schemas.microsoft.com/office/drawing/2014/main" id="{62585F15-97A4-89D9-5B16-FAF3F162BEA9}"/>
              </a:ext>
            </a:extLst>
          </p:cNvPr>
          <p:cNvGraphicFramePr>
            <a:graphicFrameLocks noGrp="1"/>
          </p:cNvGraphicFramePr>
          <p:nvPr>
            <p:ph idx="1"/>
            <p:extLst>
              <p:ext uri="{D42A27DB-BD31-4B8C-83A1-F6EECF244321}">
                <p14:modId xmlns:p14="http://schemas.microsoft.com/office/powerpoint/2010/main" val="1265670059"/>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9033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59520" y="624110"/>
            <a:ext cx="6845092" cy="1280890"/>
          </a:xfrm>
        </p:spPr>
        <p:txBody>
          <a:bodyPr>
            <a:normAutofit/>
          </a:bodyPr>
          <a:lstStyle/>
          <a:p>
            <a:pPr marL="285750" indent="-285750">
              <a:lnSpc>
                <a:spcPct val="90000"/>
              </a:lnSpc>
              <a:buFont typeface="Arial" panose="020B0604020202020204" pitchFamily="34" charset="0"/>
              <a:buChar char="•"/>
            </a:pPr>
            <a:r>
              <a:rPr lang="en-GB" sz="2000" dirty="0"/>
              <a:t>Microsoft Word as a productivity word processing to program and is primarily used for text-related tasks, like correspondence, lists, reports, publications  and writing documents</a:t>
            </a:r>
          </a:p>
        </p:txBody>
      </p:sp>
      <p:sp>
        <p:nvSpPr>
          <p:cNvPr id="3" name="Content Placeholder 2"/>
          <p:cNvSpPr>
            <a:spLocks noGrp="1"/>
          </p:cNvSpPr>
          <p:nvPr>
            <p:ph idx="1"/>
          </p:nvPr>
        </p:nvSpPr>
        <p:spPr>
          <a:xfrm>
            <a:off x="4656667" y="2133600"/>
            <a:ext cx="6847944" cy="3777622"/>
          </a:xfrm>
        </p:spPr>
        <p:txBody>
          <a:bodyPr vert="horz" lIns="91440" tIns="45720" rIns="91440" bIns="45720" rtlCol="0">
            <a:normAutofit fontScale="92500" lnSpcReduction="10000"/>
          </a:bodyPr>
          <a:lstStyle/>
          <a:p>
            <a:pPr marL="0" indent="0">
              <a:lnSpc>
                <a:spcPct val="90000"/>
              </a:lnSpc>
              <a:buNone/>
            </a:pPr>
            <a:endParaRPr lang="en-GB" sz="1500" dirty="0"/>
          </a:p>
          <a:p>
            <a:pPr>
              <a:lnSpc>
                <a:spcPct val="90000"/>
              </a:lnSpc>
            </a:pPr>
            <a:r>
              <a:rPr lang="en-GB" dirty="0"/>
              <a:t>Greenfield care home will benefit by using Microsoft word as it can be helpful to write emails, maintaining the confidentiality of important documents as well as generating support plans for residents, planning shifts and file shorting  .</a:t>
            </a:r>
          </a:p>
          <a:p>
            <a:pPr>
              <a:lnSpc>
                <a:spcPct val="90000"/>
              </a:lnSpc>
            </a:pPr>
            <a:r>
              <a:rPr lang="en-GB" dirty="0"/>
              <a:t>Example;  creating  support planning using Microsoft Word can  benefit staff and families to produce positive opinion towards advance care planning,</a:t>
            </a:r>
          </a:p>
          <a:p>
            <a:pPr>
              <a:lnSpc>
                <a:spcPct val="90000"/>
              </a:lnSpc>
            </a:pPr>
            <a:r>
              <a:rPr lang="en-GB" dirty="0"/>
              <a:t>Other uses staff and management can benefit from it can be:</a:t>
            </a:r>
          </a:p>
          <a:p>
            <a:pPr>
              <a:lnSpc>
                <a:spcPct val="90000"/>
              </a:lnSpc>
            </a:pPr>
            <a:r>
              <a:rPr lang="en-GB" dirty="0"/>
              <a:t>Planning schedules and shift booking</a:t>
            </a:r>
          </a:p>
          <a:p>
            <a:pPr>
              <a:lnSpc>
                <a:spcPct val="90000"/>
              </a:lnSpc>
            </a:pPr>
            <a:r>
              <a:rPr lang="en-GB" dirty="0"/>
              <a:t> activities planning</a:t>
            </a:r>
          </a:p>
          <a:p>
            <a:pPr>
              <a:lnSpc>
                <a:spcPct val="90000"/>
              </a:lnSpc>
            </a:pPr>
            <a:r>
              <a:rPr lang="en-GB" dirty="0"/>
              <a:t>Sharing polices</a:t>
            </a:r>
          </a:p>
          <a:p>
            <a:pPr marL="0" indent="0">
              <a:lnSpc>
                <a:spcPct val="90000"/>
              </a:lnSpc>
              <a:buNone/>
            </a:pPr>
            <a:endParaRPr lang="en-GB" sz="1500" dirty="0"/>
          </a:p>
          <a:p>
            <a:pPr>
              <a:lnSpc>
                <a:spcPct val="90000"/>
              </a:lnSpc>
            </a:pPr>
            <a:endParaRPr lang="en-GB" sz="1500" dirty="0"/>
          </a:p>
          <a:p>
            <a:pPr>
              <a:lnSpc>
                <a:spcPct val="90000"/>
              </a:lnSpc>
            </a:pPr>
            <a:endParaRPr lang="en-GB" sz="1500" dirty="0"/>
          </a:p>
          <a:p>
            <a:pPr marL="0" indent="0">
              <a:lnSpc>
                <a:spcPct val="90000"/>
              </a:lnSpc>
              <a:buNone/>
            </a:pPr>
            <a:endParaRPr lang="en-GB" sz="1500" dirty="0"/>
          </a:p>
        </p:txBody>
      </p:sp>
      <p:pic>
        <p:nvPicPr>
          <p:cNvPr id="40" name="Picture 39" descr="Green dialogue boxes">
            <a:extLst>
              <a:ext uri="{FF2B5EF4-FFF2-40B4-BE49-F238E27FC236}">
                <a16:creationId xmlns:a16="http://schemas.microsoft.com/office/drawing/2014/main" id="{5DD197FC-E88E-664C-31DB-F06338C2F614}"/>
              </a:ext>
            </a:extLst>
          </p:cNvPr>
          <p:cNvPicPr>
            <a:picLocks noChangeAspect="1"/>
          </p:cNvPicPr>
          <p:nvPr/>
        </p:nvPicPr>
        <p:blipFill>
          <a:blip r:embed="rId2"/>
          <a:srcRect l="30573" r="36402" b="2"/>
          <a:stretch>
            <a:fillRect/>
          </a:stretch>
        </p:blipFill>
        <p:spPr>
          <a:xfrm>
            <a:off x="-1554" y="1730"/>
            <a:ext cx="2720544" cy="6858000"/>
          </a:xfrm>
          <a:prstGeom prst="rect">
            <a:avLst/>
          </a:prstGeom>
        </p:spPr>
      </p:pic>
    </p:spTree>
    <p:extLst>
      <p:ext uri="{BB962C8B-B14F-4D97-AF65-F5344CB8AC3E}">
        <p14:creationId xmlns:p14="http://schemas.microsoft.com/office/powerpoint/2010/main" val="1599599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DC8A1-A58A-929A-E37F-F7B2B5048368}"/>
              </a:ext>
            </a:extLst>
          </p:cNvPr>
          <p:cNvSpPr>
            <a:spLocks noGrp="1"/>
          </p:cNvSpPr>
          <p:nvPr>
            <p:ph type="title"/>
          </p:nvPr>
        </p:nvSpPr>
        <p:spPr>
          <a:xfrm>
            <a:off x="1259893" y="3101093"/>
            <a:ext cx="2454052" cy="3029344"/>
          </a:xfrm>
        </p:spPr>
        <p:txBody>
          <a:bodyPr>
            <a:normAutofit/>
          </a:bodyPr>
          <a:lstStyle/>
          <a:p>
            <a:r>
              <a:rPr lang="en-US" sz="3000">
                <a:solidFill>
                  <a:schemeClr val="bg1"/>
                </a:solidFill>
              </a:rPr>
              <a:t>OBJECTIVES</a:t>
            </a:r>
          </a:p>
        </p:txBody>
      </p:sp>
      <p:sp>
        <p:nvSpPr>
          <p:cNvPr id="8"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0AB3EDA-0454-84C0-B7CB-FFC378C01184}"/>
              </a:ext>
            </a:extLst>
          </p:cNvPr>
          <p:cNvGraphicFramePr>
            <a:graphicFrameLocks noGrp="1"/>
          </p:cNvGraphicFramePr>
          <p:nvPr>
            <p:ph idx="1"/>
            <p:extLst>
              <p:ext uri="{D42A27DB-BD31-4B8C-83A1-F6EECF244321}">
                <p14:modId xmlns:p14="http://schemas.microsoft.com/office/powerpoint/2010/main" val="214045733"/>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7000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F287-92D1-B79B-A9B1-05C3BA3F220D}"/>
              </a:ext>
            </a:extLst>
          </p:cNvPr>
          <p:cNvSpPr>
            <a:spLocks noGrp="1"/>
          </p:cNvSpPr>
          <p:nvPr>
            <p:ph type="title"/>
          </p:nvPr>
        </p:nvSpPr>
        <p:spPr/>
        <p:txBody>
          <a:bodyPr/>
          <a:lstStyle/>
          <a:p>
            <a:r>
              <a:rPr lang="en-US" dirty="0"/>
              <a:t>TEAMS</a:t>
            </a:r>
          </a:p>
        </p:txBody>
      </p:sp>
      <p:sp>
        <p:nvSpPr>
          <p:cNvPr id="4" name="Text Placeholder 3">
            <a:extLst>
              <a:ext uri="{FF2B5EF4-FFF2-40B4-BE49-F238E27FC236}">
                <a16:creationId xmlns:a16="http://schemas.microsoft.com/office/drawing/2014/main" id="{636A59D7-0329-5E5E-2164-BF2BC40E2E11}"/>
              </a:ext>
            </a:extLst>
          </p:cNvPr>
          <p:cNvSpPr>
            <a:spLocks noGrp="1"/>
          </p:cNvSpPr>
          <p:nvPr>
            <p:ph type="body" idx="1"/>
          </p:nvPr>
        </p:nvSpPr>
        <p:spPr/>
        <p:txBody>
          <a:bodyPr/>
          <a:lstStyle/>
          <a:p>
            <a:r>
              <a:rPr lang="en-US"/>
              <a:t>ADVANTAGES </a:t>
            </a:r>
          </a:p>
        </p:txBody>
      </p:sp>
      <p:graphicFrame>
        <p:nvGraphicFramePr>
          <p:cNvPr id="8" name="Content Placeholder 2">
            <a:extLst>
              <a:ext uri="{FF2B5EF4-FFF2-40B4-BE49-F238E27FC236}">
                <a16:creationId xmlns:a16="http://schemas.microsoft.com/office/drawing/2014/main" id="{7C725B67-D174-14DB-C6EF-9820E18021F2}"/>
              </a:ext>
            </a:extLst>
          </p:cNvPr>
          <p:cNvGraphicFramePr>
            <a:graphicFrameLocks noGrp="1"/>
          </p:cNvGraphicFramePr>
          <p:nvPr>
            <p:ph sz="half" idx="2"/>
          </p:nvPr>
        </p:nvGraphicFramePr>
        <p:xfrm>
          <a:off x="2589213" y="2549525"/>
          <a:ext cx="4343400" cy="33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B9DCDCB0-589C-3AAE-9D19-4D7E1C1B7C9D}"/>
              </a:ext>
            </a:extLst>
          </p:cNvPr>
          <p:cNvSpPr>
            <a:spLocks noGrp="1"/>
          </p:cNvSpPr>
          <p:nvPr>
            <p:ph type="body" sz="quarter" idx="3"/>
          </p:nvPr>
        </p:nvSpPr>
        <p:spPr/>
        <p:txBody>
          <a:bodyPr/>
          <a:lstStyle/>
          <a:p>
            <a:r>
              <a:rPr lang="en-US"/>
              <a:t>DISADVANTAGES</a:t>
            </a:r>
          </a:p>
        </p:txBody>
      </p:sp>
      <p:sp>
        <p:nvSpPr>
          <p:cNvPr id="6" name="Content Placeholder 5">
            <a:extLst>
              <a:ext uri="{FF2B5EF4-FFF2-40B4-BE49-F238E27FC236}">
                <a16:creationId xmlns:a16="http://schemas.microsoft.com/office/drawing/2014/main" id="{30EF3BD8-60CE-E9A2-7468-A76E180812B6}"/>
              </a:ext>
            </a:extLst>
          </p:cNvPr>
          <p:cNvSpPr>
            <a:spLocks noGrp="1"/>
          </p:cNvSpPr>
          <p:nvPr>
            <p:ph sz="quarter" idx="4"/>
          </p:nvPr>
        </p:nvSpPr>
        <p:spPr/>
        <p:txBody>
          <a:bodyPr vert="horz" lIns="91440" tIns="45720" rIns="91440" bIns="45720" rtlCol="0" anchor="t">
            <a:normAutofit fontScale="92500" lnSpcReduction="10000"/>
          </a:bodyPr>
          <a:lstStyle/>
          <a:p>
            <a:pPr marL="0" indent="0">
              <a:buNone/>
            </a:pPr>
            <a:r>
              <a:rPr lang="en-US" sz="2400" dirty="0"/>
              <a:t>Unable to connect to head office due to system failure.</a:t>
            </a:r>
          </a:p>
          <a:p>
            <a:pPr marL="0" indent="0">
              <a:buNone/>
            </a:pPr>
            <a:endParaRPr lang="en-US" sz="2400" dirty="0"/>
          </a:p>
          <a:p>
            <a:pPr marL="0" indent="0">
              <a:buNone/>
            </a:pPr>
            <a:r>
              <a:rPr lang="en-US" sz="2400" dirty="0"/>
              <a:t>In ability to operate equipment due to lack of proper training.</a:t>
            </a:r>
          </a:p>
          <a:p>
            <a:pPr marL="0" indent="0">
              <a:buNone/>
            </a:pPr>
            <a:endParaRPr lang="en-US" sz="2400" dirty="0"/>
          </a:p>
          <a:p>
            <a:pPr marL="0" indent="0">
              <a:buNone/>
            </a:pPr>
            <a:r>
              <a:rPr lang="en-US" sz="2400" dirty="0"/>
              <a:t>Lack of confidence in the use of digital equipment</a:t>
            </a:r>
          </a:p>
        </p:txBody>
      </p:sp>
    </p:spTree>
    <p:extLst>
      <p:ext uri="{BB962C8B-B14F-4D97-AF65-F5344CB8AC3E}">
        <p14:creationId xmlns:p14="http://schemas.microsoft.com/office/powerpoint/2010/main" val="872563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FED96-D84D-F841-5C6E-D71ED4D65A22}"/>
              </a:ext>
            </a:extLst>
          </p:cNvPr>
          <p:cNvSpPr>
            <a:spLocks noGrp="1"/>
          </p:cNvSpPr>
          <p:nvPr>
            <p:ph type="ctrTitle"/>
          </p:nvPr>
        </p:nvSpPr>
        <p:spPr>
          <a:xfrm>
            <a:off x="838200" y="513189"/>
            <a:ext cx="5797883" cy="2667000"/>
          </a:xfrm>
        </p:spPr>
        <p:txBody>
          <a:bodyPr anchor="b">
            <a:normAutofit/>
          </a:bodyPr>
          <a:lstStyle/>
          <a:p>
            <a:pPr algn="l">
              <a:lnSpc>
                <a:spcPct val="90000"/>
              </a:lnSpc>
            </a:pPr>
            <a:r>
              <a:rPr lang="en-GB" sz="3600" dirty="0">
                <a:solidFill>
                  <a:schemeClr val="tx2"/>
                </a:solidFill>
              </a:rPr>
              <a:t>GREENFIELD HOME CARE AGENCY’S DIGITAL ACTION PLAN</a:t>
            </a:r>
          </a:p>
        </p:txBody>
      </p:sp>
      <p:sp>
        <p:nvSpPr>
          <p:cNvPr id="3" name="Subtitle 2">
            <a:extLst>
              <a:ext uri="{FF2B5EF4-FFF2-40B4-BE49-F238E27FC236}">
                <a16:creationId xmlns:a16="http://schemas.microsoft.com/office/drawing/2014/main" id="{5115ED21-3285-C728-801F-253D0875CC03}"/>
              </a:ext>
            </a:extLst>
          </p:cNvPr>
          <p:cNvSpPr>
            <a:spLocks noGrp="1"/>
          </p:cNvSpPr>
          <p:nvPr>
            <p:ph type="subTitle" idx="1"/>
          </p:nvPr>
        </p:nvSpPr>
        <p:spPr>
          <a:xfrm>
            <a:off x="838200" y="3408788"/>
            <a:ext cx="5797882" cy="2285022"/>
          </a:xfrm>
        </p:spPr>
        <p:txBody>
          <a:bodyPr anchor="t">
            <a:noAutofit/>
          </a:bodyPr>
          <a:lstStyle/>
          <a:p>
            <a:pPr algn="l">
              <a:lnSpc>
                <a:spcPct val="100000"/>
              </a:lnSpc>
            </a:pPr>
            <a:r>
              <a:rPr lang="en-GB" sz="1800" dirty="0">
                <a:solidFill>
                  <a:schemeClr val="tx1"/>
                </a:solidFill>
              </a:rPr>
              <a:t>This digital safety plan addresses Greenfield home Care Agency’s recent Microsoft 365 adoption. It supports staff (visiting carers, Nurses, coordinators and admin) who are still building confidence with the tools, while protecting the sensitive personal and health data of older adults living independently in the community. The plan focuses on practical achievable steps that improve data security and compliance.</a:t>
            </a:r>
          </a:p>
        </p:txBody>
      </p:sp>
      <p:pic>
        <p:nvPicPr>
          <p:cNvPr id="4" name="Picture 3">
            <a:extLst>
              <a:ext uri="{FF2B5EF4-FFF2-40B4-BE49-F238E27FC236}">
                <a16:creationId xmlns:a16="http://schemas.microsoft.com/office/drawing/2014/main" id="{4006023C-5361-D1D2-1DF0-20BF7CF90B4D}"/>
              </a:ext>
            </a:extLst>
          </p:cNvPr>
          <p:cNvPicPr>
            <a:picLocks noChangeAspect="1"/>
          </p:cNvPicPr>
          <p:nvPr/>
        </p:nvPicPr>
        <p:blipFill>
          <a:blip r:embed="rId2"/>
          <a:srcRect l="25156" r="22067" b="-2"/>
          <a:stretch>
            <a:fillRect/>
          </a:stretch>
        </p:blipFill>
        <p:spPr>
          <a:xfrm>
            <a:off x="7162800" y="10"/>
            <a:ext cx="5029200" cy="5693802"/>
          </a:xfrm>
          <a:prstGeom prst="rect">
            <a:avLst/>
          </a:prstGeom>
        </p:spPr>
      </p:pic>
    </p:spTree>
    <p:extLst>
      <p:ext uri="{BB962C8B-B14F-4D97-AF65-F5344CB8AC3E}">
        <p14:creationId xmlns:p14="http://schemas.microsoft.com/office/powerpoint/2010/main" val="859886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5662E-3661-FAEE-F963-58B72EF5BF12}"/>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DIGITAL  ACTION PLAN TABLE</a:t>
            </a:r>
            <a:endParaRPr lang="en-GB" sz="3200" dirty="0">
              <a:solidFill>
                <a:schemeClr val="bg1"/>
              </a:solidFill>
            </a:endParaRPr>
          </a:p>
        </p:txBody>
      </p:sp>
      <p:sp>
        <p:nvSpPr>
          <p:cNvPr id="11"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78597744-D995-F355-039A-EA4D754F11B3}"/>
              </a:ext>
            </a:extLst>
          </p:cNvPr>
          <p:cNvGraphicFramePr>
            <a:graphicFrameLocks noGrp="1"/>
          </p:cNvGraphicFramePr>
          <p:nvPr>
            <p:ph idx="1"/>
            <p:extLst>
              <p:ext uri="{D42A27DB-BD31-4B8C-83A1-F6EECF244321}">
                <p14:modId xmlns:p14="http://schemas.microsoft.com/office/powerpoint/2010/main" val="1817579698"/>
              </p:ext>
            </p:extLst>
          </p:nvPr>
        </p:nvGraphicFramePr>
        <p:xfrm>
          <a:off x="4713144" y="334297"/>
          <a:ext cx="7183888" cy="5829588"/>
        </p:xfrm>
        <a:graphic>
          <a:graphicData uri="http://schemas.openxmlformats.org/drawingml/2006/table">
            <a:tbl>
              <a:tblPr firstRow="1" bandRow="1">
                <a:tableStyleId>{5C22544A-7EE6-4342-B048-85BDC9FD1C3A}</a:tableStyleId>
              </a:tblPr>
              <a:tblGrid>
                <a:gridCol w="1044531">
                  <a:extLst>
                    <a:ext uri="{9D8B030D-6E8A-4147-A177-3AD203B41FA5}">
                      <a16:colId xmlns:a16="http://schemas.microsoft.com/office/drawing/2014/main" val="1816813091"/>
                    </a:ext>
                  </a:extLst>
                </a:gridCol>
                <a:gridCol w="1316956">
                  <a:extLst>
                    <a:ext uri="{9D8B030D-6E8A-4147-A177-3AD203B41FA5}">
                      <a16:colId xmlns:a16="http://schemas.microsoft.com/office/drawing/2014/main" val="3335652584"/>
                    </a:ext>
                  </a:extLst>
                </a:gridCol>
                <a:gridCol w="2497852">
                  <a:extLst>
                    <a:ext uri="{9D8B030D-6E8A-4147-A177-3AD203B41FA5}">
                      <a16:colId xmlns:a16="http://schemas.microsoft.com/office/drawing/2014/main" val="13064000"/>
                    </a:ext>
                  </a:extLst>
                </a:gridCol>
                <a:gridCol w="1201522">
                  <a:extLst>
                    <a:ext uri="{9D8B030D-6E8A-4147-A177-3AD203B41FA5}">
                      <a16:colId xmlns:a16="http://schemas.microsoft.com/office/drawing/2014/main" val="1491260562"/>
                    </a:ext>
                  </a:extLst>
                </a:gridCol>
                <a:gridCol w="1123027">
                  <a:extLst>
                    <a:ext uri="{9D8B030D-6E8A-4147-A177-3AD203B41FA5}">
                      <a16:colId xmlns:a16="http://schemas.microsoft.com/office/drawing/2014/main" val="493436185"/>
                    </a:ext>
                  </a:extLst>
                </a:gridCol>
              </a:tblGrid>
              <a:tr h="515392">
                <a:tc>
                  <a:txBody>
                    <a:bodyPr/>
                    <a:lstStyle/>
                    <a:p>
                      <a:r>
                        <a:rPr lang="en-GB" sz="1200"/>
                        <a:t>Key areas</a:t>
                      </a:r>
                    </a:p>
                  </a:txBody>
                  <a:tcPr marL="53612" marR="53612" marT="31618" marB="31618"/>
                </a:tc>
                <a:tc>
                  <a:txBody>
                    <a:bodyPr/>
                    <a:lstStyle/>
                    <a:p>
                      <a:r>
                        <a:rPr lang="en-GB" sz="1200"/>
                        <a:t>Objective</a:t>
                      </a:r>
                    </a:p>
                  </a:txBody>
                  <a:tcPr marL="53612" marR="53612" marT="31618" marB="31618"/>
                </a:tc>
                <a:tc>
                  <a:txBody>
                    <a:bodyPr/>
                    <a:lstStyle/>
                    <a:p>
                      <a:r>
                        <a:rPr lang="en-GB" sz="1200"/>
                        <a:t>Practical action steps</a:t>
                      </a:r>
                    </a:p>
                  </a:txBody>
                  <a:tcPr marL="53612" marR="53612" marT="31618" marB="31618"/>
                </a:tc>
                <a:tc>
                  <a:txBody>
                    <a:bodyPr/>
                    <a:lstStyle/>
                    <a:p>
                      <a:r>
                        <a:rPr lang="en-GB" sz="1200"/>
                        <a:t>Timeline</a:t>
                      </a:r>
                    </a:p>
                  </a:txBody>
                  <a:tcPr marL="53612" marR="53612" marT="31618" marB="31618"/>
                </a:tc>
                <a:tc>
                  <a:txBody>
                    <a:bodyPr/>
                    <a:lstStyle/>
                    <a:p>
                      <a:r>
                        <a:rPr lang="en-GB" sz="1200"/>
                        <a:t>Responsible party</a:t>
                      </a:r>
                    </a:p>
                  </a:txBody>
                  <a:tcPr marL="53612" marR="53612" marT="31618" marB="31618"/>
                </a:tc>
                <a:extLst>
                  <a:ext uri="{0D108BD9-81ED-4DB2-BD59-A6C34878D82A}">
                    <a16:rowId xmlns:a16="http://schemas.microsoft.com/office/drawing/2014/main" val="2980743820"/>
                  </a:ext>
                </a:extLst>
              </a:tr>
              <a:tr h="1580329">
                <a:tc>
                  <a:txBody>
                    <a:bodyPr/>
                    <a:lstStyle/>
                    <a:p>
                      <a:r>
                        <a:rPr lang="en-GB" sz="1000"/>
                        <a:t>Secure access</a:t>
                      </a:r>
                    </a:p>
                  </a:txBody>
                  <a:tcPr marL="53612" marR="53612" marT="31618" marB="31618"/>
                </a:tc>
                <a:tc>
                  <a:txBody>
                    <a:bodyPr/>
                    <a:lstStyle/>
                    <a:p>
                      <a:r>
                        <a:rPr lang="en-GB" sz="1000"/>
                        <a:t>Prevent unauthorised access to client records</a:t>
                      </a:r>
                    </a:p>
                  </a:txBody>
                  <a:tcPr marL="53612" marR="53612" marT="31618" marB="31618"/>
                </a:tc>
                <a:tc>
                  <a:txBody>
                    <a:bodyPr/>
                    <a:lstStyle/>
                    <a:p>
                      <a:r>
                        <a:rPr lang="en-GB" sz="1000"/>
                        <a:t>Enable (MFA) multi factor authentication on all Microsoft 365 account. Apply role-based access (view-only for carers on mobile; full edit for coordinators.</a:t>
                      </a:r>
                    </a:p>
                    <a:p>
                      <a:r>
                        <a:rPr lang="en-GB" sz="1000"/>
                        <a:t>Use Conditional Access to block unmanaged devices/ locations. Review access permissions quarterly (Cobrado et al., 2024;Mogili, 2023)</a:t>
                      </a:r>
                    </a:p>
                  </a:txBody>
                  <a:tcPr marL="53612" marR="53612" marT="31618" marB="31618"/>
                </a:tc>
                <a:tc>
                  <a:txBody>
                    <a:bodyPr/>
                    <a:lstStyle/>
                    <a:p>
                      <a:r>
                        <a:rPr lang="en-GB" sz="1000"/>
                        <a:t>MFA: Immediate full rollout: 4  weeks</a:t>
                      </a:r>
                    </a:p>
                  </a:txBody>
                  <a:tcPr marL="53612" marR="53612" marT="31618" marB="31618"/>
                </a:tc>
                <a:tc>
                  <a:txBody>
                    <a:bodyPr/>
                    <a:lstStyle/>
                    <a:p>
                      <a:r>
                        <a:rPr lang="en-GB" sz="1000"/>
                        <a:t>IT Administrator &amp; senior Management</a:t>
                      </a:r>
                    </a:p>
                  </a:txBody>
                  <a:tcPr marL="53612" marR="53612" marT="31618" marB="31618"/>
                </a:tc>
                <a:extLst>
                  <a:ext uri="{0D108BD9-81ED-4DB2-BD59-A6C34878D82A}">
                    <a16:rowId xmlns:a16="http://schemas.microsoft.com/office/drawing/2014/main" val="3971498854"/>
                  </a:ext>
                </a:extLst>
              </a:tr>
              <a:tr h="1076769">
                <a:tc>
                  <a:txBody>
                    <a:bodyPr/>
                    <a:lstStyle/>
                    <a:p>
                      <a:r>
                        <a:rPr lang="en-GB" sz="1000"/>
                        <a:t>Email awareness</a:t>
                      </a:r>
                    </a:p>
                  </a:txBody>
                  <a:tcPr marL="53612" marR="53612" marT="31618" marB="31618"/>
                </a:tc>
                <a:tc>
                  <a:txBody>
                    <a:bodyPr/>
                    <a:lstStyle/>
                    <a:p>
                      <a:r>
                        <a:rPr lang="en-GB" sz="1000"/>
                        <a:t>Reduce phishing and email-related data breaches</a:t>
                      </a:r>
                    </a:p>
                  </a:txBody>
                  <a:tcPr marL="53612" marR="53612" marT="31618" marB="31618"/>
                </a:tc>
                <a:tc>
                  <a:txBody>
                    <a:bodyPr/>
                    <a:lstStyle/>
                    <a:p>
                      <a:r>
                        <a:rPr lang="en-GB" sz="1000"/>
                        <a:t>Run mandatory training with simulated attacks . Activate Safe Link &amp; Safe Attachments in Defender .Ban full care plans/personal data in emails. Use Teams for secure client discussions (Moric et al.,2025)</a:t>
                      </a:r>
                    </a:p>
                  </a:txBody>
                  <a:tcPr marL="53612" marR="53612" marT="31618" marB="31618"/>
                </a:tc>
                <a:tc>
                  <a:txBody>
                    <a:bodyPr/>
                    <a:lstStyle/>
                    <a:p>
                      <a:r>
                        <a:rPr lang="en-GB" sz="1000"/>
                        <a:t>Training: Within 1 month</a:t>
                      </a:r>
                    </a:p>
                  </a:txBody>
                  <a:tcPr marL="53612" marR="53612" marT="31618" marB="31618"/>
                </a:tc>
                <a:tc>
                  <a:txBody>
                    <a:bodyPr/>
                    <a:lstStyle/>
                    <a:p>
                      <a:endParaRPr lang="en-GB" sz="1000"/>
                    </a:p>
                    <a:p>
                      <a:r>
                        <a:rPr lang="en-GB" sz="1000"/>
                        <a:t>Training Lead &amp; All Staff</a:t>
                      </a:r>
                    </a:p>
                  </a:txBody>
                  <a:tcPr marL="53612" marR="53612" marT="31618" marB="31618"/>
                </a:tc>
                <a:extLst>
                  <a:ext uri="{0D108BD9-81ED-4DB2-BD59-A6C34878D82A}">
                    <a16:rowId xmlns:a16="http://schemas.microsoft.com/office/drawing/2014/main" val="3109332583"/>
                  </a:ext>
                </a:extLst>
              </a:tr>
              <a:tr h="1412476">
                <a:tc>
                  <a:txBody>
                    <a:bodyPr/>
                    <a:lstStyle/>
                    <a:p>
                      <a:r>
                        <a:rPr lang="en-GB" sz="1000"/>
                        <a:t>Data management</a:t>
                      </a:r>
                    </a:p>
                  </a:txBody>
                  <a:tcPr marL="53612" marR="53612" marT="31618" marB="31618"/>
                </a:tc>
                <a:tc>
                  <a:txBody>
                    <a:bodyPr/>
                    <a:lstStyle/>
                    <a:p>
                      <a:r>
                        <a:rPr lang="en-GB" sz="1000"/>
                        <a:t>Ensure secure storage and efficient handling of data</a:t>
                      </a:r>
                    </a:p>
                  </a:txBody>
                  <a:tcPr marL="53612" marR="53612" marT="31618" marB="31618"/>
                </a:tc>
                <a:tc>
                  <a:txBody>
                    <a:bodyPr/>
                    <a:lstStyle/>
                    <a:p>
                      <a:r>
                        <a:rPr lang="en-GB" sz="1000"/>
                        <a:t>Store all client docs in OneDrive/SharePoint (no local storage.</a:t>
                      </a:r>
                    </a:p>
                    <a:p>
                      <a:r>
                        <a:rPr lang="en-GB" sz="1000"/>
                        <a:t> Set standard folder structures &amp; file naming. Train on version history &amp; co-authoring. Hold monthly data clean-up sessions (Almalawi et al., 2023)</a:t>
                      </a:r>
                    </a:p>
                  </a:txBody>
                  <a:tcPr marL="53612" marR="53612" marT="31618" marB="31618"/>
                </a:tc>
                <a:tc>
                  <a:txBody>
                    <a:bodyPr/>
                    <a:lstStyle/>
                    <a:p>
                      <a:r>
                        <a:rPr lang="en-GB" sz="1000"/>
                        <a:t>Rollout: Within 6 weeks</a:t>
                      </a:r>
                    </a:p>
                  </a:txBody>
                  <a:tcPr marL="53612" marR="53612" marT="31618" marB="31618"/>
                </a:tc>
                <a:tc>
                  <a:txBody>
                    <a:bodyPr/>
                    <a:lstStyle/>
                    <a:p>
                      <a:r>
                        <a:rPr lang="en-GB" sz="1000"/>
                        <a:t>Care Coordinators &amp; Admin</a:t>
                      </a:r>
                    </a:p>
                  </a:txBody>
                  <a:tcPr marL="53612" marR="53612" marT="31618" marB="31618"/>
                </a:tc>
                <a:extLst>
                  <a:ext uri="{0D108BD9-81ED-4DB2-BD59-A6C34878D82A}">
                    <a16:rowId xmlns:a16="http://schemas.microsoft.com/office/drawing/2014/main" val="923015648"/>
                  </a:ext>
                </a:extLst>
              </a:tr>
              <a:tr h="1244622">
                <a:tc>
                  <a:txBody>
                    <a:bodyPr/>
                    <a:lstStyle/>
                    <a:p>
                      <a:r>
                        <a:rPr lang="en-GB" sz="1000"/>
                        <a:t>Confidentiality &amp; compliance</a:t>
                      </a:r>
                    </a:p>
                  </a:txBody>
                  <a:tcPr marL="53612" marR="53612" marT="31618" marB="31618"/>
                </a:tc>
                <a:tc>
                  <a:txBody>
                    <a:bodyPr/>
                    <a:lstStyle/>
                    <a:p>
                      <a:r>
                        <a:rPr lang="en-GB" sz="1000"/>
                        <a:t>Protect client digital and meet legal requirements</a:t>
                      </a:r>
                    </a:p>
                  </a:txBody>
                  <a:tcPr marL="53612" marR="53612" marT="31618" marB="31618"/>
                </a:tc>
                <a:tc>
                  <a:txBody>
                    <a:bodyPr/>
                    <a:lstStyle/>
                    <a:p>
                      <a:r>
                        <a:rPr lang="en-GB" sz="1000"/>
                        <a:t>Apply sensitivity Labels to clint files/ emails. Deliver (GDPR) General data protection regulation refresher training for home care. Set up simple internal incident reporting. Run bi-annual compliance audits with staff input (Rich, 2023)</a:t>
                      </a:r>
                    </a:p>
                  </a:txBody>
                  <a:tcPr marL="53612" marR="53612" marT="31618" marB="31618"/>
                </a:tc>
                <a:tc>
                  <a:txBody>
                    <a:bodyPr/>
                    <a:lstStyle/>
                    <a:p>
                      <a:r>
                        <a:rPr lang="en-GB" sz="1000"/>
                        <a:t>Training: Within 2 months Ongoing audits</a:t>
                      </a:r>
                    </a:p>
                  </a:txBody>
                  <a:tcPr marL="53612" marR="53612" marT="31618" marB="31618"/>
                </a:tc>
                <a:tc>
                  <a:txBody>
                    <a:bodyPr/>
                    <a:lstStyle/>
                    <a:p>
                      <a:r>
                        <a:rPr lang="en-GB" sz="1000"/>
                        <a:t>Senior Management &amp; Data protection Lead</a:t>
                      </a:r>
                      <a:endParaRPr lang="en-GB" sz="1000" dirty="0"/>
                    </a:p>
                  </a:txBody>
                  <a:tcPr marL="53612" marR="53612" marT="31618" marB="31618"/>
                </a:tc>
                <a:extLst>
                  <a:ext uri="{0D108BD9-81ED-4DB2-BD59-A6C34878D82A}">
                    <a16:rowId xmlns:a16="http://schemas.microsoft.com/office/drawing/2014/main" val="2956222540"/>
                  </a:ext>
                </a:extLst>
              </a:tr>
            </a:tbl>
          </a:graphicData>
        </a:graphic>
      </p:graphicFrame>
    </p:spTree>
    <p:extLst>
      <p:ext uri="{BB962C8B-B14F-4D97-AF65-F5344CB8AC3E}">
        <p14:creationId xmlns:p14="http://schemas.microsoft.com/office/powerpoint/2010/main" val="2876339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C8AD7465-10A4-02C4-BDC2-25C6BECB71D5}"/>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r>
              <a:rPr lang="en-US" sz="1800" b="1" i="0" u="none" strike="noStrike" dirty="0">
                <a:effectLst/>
              </a:rPr>
              <a:t>In view of the points raised in this presentation, the Greenfield agency has taken the right steps to implement programs that will help to improve the welfare of their clients and the work force of the agency .</a:t>
            </a:r>
            <a:endParaRPr lang="en-US" sz="1800" dirty="0"/>
          </a:p>
        </p:txBody>
      </p:sp>
      <p:sp>
        <p:nvSpPr>
          <p:cNvPr id="4" name="Title 3">
            <a:extLst>
              <a:ext uri="{FF2B5EF4-FFF2-40B4-BE49-F238E27FC236}">
                <a16:creationId xmlns:a16="http://schemas.microsoft.com/office/drawing/2014/main" id="{6B692276-BA56-505B-E6A9-CA5D3E341E0C}"/>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conclusion</a:t>
            </a:r>
          </a:p>
        </p:txBody>
      </p:sp>
      <p:sp>
        <p:nvSpPr>
          <p:cNvPr id="44" name="Rectangle 43">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7"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8"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9"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0"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1"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2"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3"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4"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5"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6"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7"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8"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60" name="Group 59">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1"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2"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3"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4"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5"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6"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7"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8"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9"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70"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1"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2"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4"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748364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08183-A755-1C30-0117-7C5C59F58027}"/>
              </a:ext>
            </a:extLst>
          </p:cNvPr>
          <p:cNvSpPr>
            <a:spLocks noGrp="1"/>
          </p:cNvSpPr>
          <p:nvPr>
            <p:ph type="ctrTitle"/>
          </p:nvPr>
        </p:nvSpPr>
        <p:spPr>
          <a:xfrm>
            <a:off x="3373062" y="624110"/>
            <a:ext cx="8131550" cy="1280890"/>
          </a:xfrm>
        </p:spPr>
        <p:txBody>
          <a:bodyPr vert="horz" lIns="91440" tIns="45720" rIns="91440" bIns="45720" rtlCol="0" anchor="t">
            <a:normAutofit/>
          </a:bodyPr>
          <a:lstStyle/>
          <a:p>
            <a:r>
              <a:rPr lang="en-US" sz="3600"/>
              <a:t>References</a:t>
            </a:r>
            <a:endParaRPr lang="en-US" sz="3600" dirty="0"/>
          </a:p>
        </p:txBody>
      </p:sp>
      <p:sp>
        <p:nvSpPr>
          <p:cNvPr id="3" name="Subtitle 2">
            <a:extLst>
              <a:ext uri="{FF2B5EF4-FFF2-40B4-BE49-F238E27FC236}">
                <a16:creationId xmlns:a16="http://schemas.microsoft.com/office/drawing/2014/main" id="{C6A96824-7258-77FF-6D6E-32437599EEDF}"/>
              </a:ext>
            </a:extLst>
          </p:cNvPr>
          <p:cNvSpPr>
            <a:spLocks noGrp="1"/>
          </p:cNvSpPr>
          <p:nvPr>
            <p:ph type="subTitle" idx="1"/>
          </p:nvPr>
        </p:nvSpPr>
        <p:spPr>
          <a:xfrm>
            <a:off x="2192847" y="1392865"/>
            <a:ext cx="9715618" cy="5645889"/>
          </a:xfrm>
        </p:spPr>
        <p:txBody>
          <a:bodyPr vert="horz" lIns="91440" tIns="45720" rIns="91440" bIns="45720" rtlCol="0">
            <a:normAutofit fontScale="25000" lnSpcReduction="20000"/>
          </a:bodyPr>
          <a:lstStyle/>
          <a:p>
            <a:pPr lvl="1">
              <a:buFont typeface="Wingdings 3" charset="2"/>
              <a:buChar char=""/>
            </a:pPr>
            <a:r>
              <a:rPr lang="en-US" sz="6200">
                <a:solidFill>
                  <a:schemeClr val="tx1">
                    <a:lumMod val="75000"/>
                    <a:lumOff val="25000"/>
                  </a:schemeClr>
                </a:solidFill>
                <a:latin typeface="+mj-lt"/>
              </a:rPr>
              <a:t>F. Stewart, C. Goddard, R. Schiff, S. Hall, Advanced care planning in care homes for older people: a qualitative study of the views of care staff and families, Age and Ageing, Volume 40, Issue 3, May 2011, Pages 330–335, </a:t>
            </a:r>
            <a:r>
              <a:rPr lang="en-US" sz="6200">
                <a:solidFill>
                  <a:schemeClr val="tx1">
                    <a:lumMod val="75000"/>
                    <a:lumOff val="25000"/>
                  </a:schemeClr>
                </a:solidFill>
                <a:latin typeface="+mj-lt"/>
                <a:hlinkClick r:id="rId2">
                  <a:extLst>
                    <a:ext uri="{A12FA001-AC4F-418D-AE19-62706E023703}">
                      <ahyp:hlinkClr xmlns:ahyp="http://schemas.microsoft.com/office/drawing/2018/hyperlinkcolor" val="tx"/>
                    </a:ext>
                  </a:extLst>
                </a:hlinkClick>
              </a:rPr>
              <a:t>https://doi.org/10.1093/ageing/afr006</a:t>
            </a:r>
            <a:endParaRPr lang="en-US" sz="6200">
              <a:solidFill>
                <a:schemeClr val="tx1">
                  <a:lumMod val="75000"/>
                  <a:lumOff val="25000"/>
                </a:schemeClr>
              </a:solidFill>
              <a:latin typeface="+mj-lt"/>
            </a:endParaRPr>
          </a:p>
          <a:p>
            <a:pPr>
              <a:buFont typeface="Wingdings 3" charset="2"/>
              <a:buChar char=""/>
            </a:pPr>
            <a:r>
              <a:rPr lang="en-US" sz="6200" u="sng">
                <a:solidFill>
                  <a:schemeClr val="tx1">
                    <a:lumMod val="75000"/>
                    <a:lumOff val="25000"/>
                  </a:schemeClr>
                </a:solidFill>
                <a:latin typeface="+mj-lt"/>
                <a:hlinkClick r:id="rId3">
                  <a:extLst>
                    <a:ext uri="{A12FA001-AC4F-418D-AE19-62706E023703}">
                      <ahyp:hlinkClr xmlns:ahyp="http://schemas.microsoft.com/office/drawing/2018/hyperlinkcolor" val="tx"/>
                    </a:ext>
                  </a:extLst>
                </a:hlinkClick>
              </a:rPr>
              <a:t>Business Technology Essentials</a:t>
            </a:r>
            <a:r>
              <a:rPr lang="en-US" sz="6200">
                <a:solidFill>
                  <a:schemeClr val="tx1">
                    <a:lumMod val="75000"/>
                    <a:lumOff val="25000"/>
                  </a:schemeClr>
                </a:solidFill>
                <a:latin typeface="+mj-lt"/>
              </a:rPr>
              <a:t> Copyright © 2023 by L.J. Bothell is licensed under a </a:t>
            </a:r>
            <a:r>
              <a:rPr lang="en-US" sz="6200" u="sng">
                <a:solidFill>
                  <a:schemeClr val="tx1">
                    <a:lumMod val="75000"/>
                    <a:lumOff val="25000"/>
                  </a:schemeClr>
                </a:solidFill>
                <a:latin typeface="+mj-lt"/>
              </a:rPr>
              <a:t>Creative Commons Attribution-NonCommercial 4.0 International License</a:t>
            </a:r>
            <a:r>
              <a:rPr lang="en-US" sz="6200">
                <a:solidFill>
                  <a:schemeClr val="tx1">
                    <a:lumMod val="75000"/>
                    <a:lumOff val="25000"/>
                  </a:schemeClr>
                </a:solidFill>
                <a:latin typeface="+mj-lt"/>
              </a:rPr>
              <a:t>, except where otherwise noted.</a:t>
            </a:r>
          </a:p>
          <a:p>
            <a:pPr>
              <a:buFont typeface="Wingdings 3" charset="2"/>
              <a:buChar char=""/>
            </a:pPr>
            <a:r>
              <a:rPr lang="en-US" sz="6200" u="sng">
                <a:solidFill>
                  <a:schemeClr val="tx1">
                    <a:lumMod val="75000"/>
                    <a:lumOff val="25000"/>
                  </a:schemeClr>
                </a:solidFill>
                <a:latin typeface="+mj-lt"/>
                <a:hlinkClick r:id="rId3">
                  <a:extLst>
                    <a:ext uri="{A12FA001-AC4F-418D-AE19-62706E023703}">
                      <ahyp:hlinkClr xmlns:ahyp="http://schemas.microsoft.com/office/drawing/2018/hyperlinkcolor" val="tx"/>
                    </a:ext>
                  </a:extLst>
                </a:hlinkClick>
              </a:rPr>
              <a:t>Business Technology Essentials</a:t>
            </a:r>
            <a:r>
              <a:rPr lang="en-US" sz="6200">
                <a:solidFill>
                  <a:schemeClr val="tx1">
                    <a:lumMod val="75000"/>
                    <a:lumOff val="25000"/>
                  </a:schemeClr>
                </a:solidFill>
                <a:latin typeface="+mj-lt"/>
              </a:rPr>
              <a:t> Copyright © 2023 by L.J. Bothell is licensed under a </a:t>
            </a:r>
            <a:r>
              <a:rPr lang="en-US" sz="6200" u="sng">
                <a:solidFill>
                  <a:schemeClr val="tx1">
                    <a:lumMod val="75000"/>
                    <a:lumOff val="25000"/>
                  </a:schemeClr>
                </a:solidFill>
                <a:latin typeface="+mj-lt"/>
              </a:rPr>
              <a:t>Creative Commons Attribution-NonCommercial 4.0 International License</a:t>
            </a:r>
            <a:r>
              <a:rPr lang="en-US" sz="6200">
                <a:solidFill>
                  <a:schemeClr val="tx1">
                    <a:lumMod val="75000"/>
                    <a:lumOff val="25000"/>
                  </a:schemeClr>
                </a:solidFill>
                <a:latin typeface="+mj-lt"/>
              </a:rPr>
              <a:t>, except where otherwise noted.</a:t>
            </a:r>
          </a:p>
          <a:p>
            <a:pPr algn="l">
              <a:buNone/>
            </a:pPr>
            <a:r>
              <a:rPr lang="en-GB" sz="6200">
                <a:solidFill>
                  <a:srgbClr val="000000"/>
                </a:solidFill>
                <a:effectLst/>
                <a:latin typeface="+mj-lt"/>
              </a:rPr>
              <a:t>Almalawi, A., Khan, A.I., Alsolami, F., Abushark, Y.B. and Alfakeeh, A.S. (2023) ‘Managing Security of Healthcare Data for a Modern Healthcare System, Sensors, 23(7), p. 3612. Available at: http://doi.org/10.3390/s23073612</a:t>
            </a:r>
          </a:p>
          <a:p>
            <a:pPr algn="l">
              <a:buNone/>
            </a:pPr>
            <a:r>
              <a:rPr lang="en-GB" sz="6200">
                <a:solidFill>
                  <a:srgbClr val="000000"/>
                </a:solidFill>
                <a:effectLst/>
                <a:latin typeface="+mj-lt"/>
              </a:rPr>
              <a:t>Cobrado, U.N., Sharief, S., Regahal, N.G., Zepka, E., Mamuag, M. and Velasco, L.C. (2024) “Access control solutions in electronic health records: A systemic review”, Informatics in Medicine Unlocked, 49, p. 101552. Available at: https://doi.org/10.1016/j.imu.2024.101552</a:t>
            </a:r>
          </a:p>
          <a:p>
            <a:pPr algn="l">
              <a:buNone/>
            </a:pPr>
            <a:r>
              <a:rPr lang="en-GB" sz="6200">
                <a:solidFill>
                  <a:srgbClr val="000000"/>
                </a:solidFill>
                <a:effectLst/>
                <a:latin typeface="+mj-lt"/>
              </a:rPr>
              <a:t>Mogili, V.B. (2023) “Implementing Role-Based Access Control for Healthcare Data using Share Point”, International Journal of Engineering &amp; Extended Technologies Research. Available at: https://www.ijeetr.com/index.php/ijeetr/article/view/339</a:t>
            </a:r>
          </a:p>
          <a:p>
            <a:pPr algn="l">
              <a:buNone/>
            </a:pPr>
            <a:r>
              <a:rPr lang="en-GB" sz="6200">
                <a:solidFill>
                  <a:srgbClr val="000000"/>
                </a:solidFill>
                <a:effectLst/>
                <a:latin typeface="+mj-lt"/>
              </a:rPr>
              <a:t>Moric, Z., Dakic, V., Plecas, M. and Orgrizek Biskupic, I. (2025) “Evaluating End-User Defensive Approaches Against Phishing Using Education and Simulated Attacks in a Croatian University”, Journal of Cybersecurity and Privacy, 5(3), 38. Available at: https://doi.org/10.3390/jcp5030038</a:t>
            </a:r>
          </a:p>
          <a:p>
            <a:pPr algn="l">
              <a:buNone/>
            </a:pPr>
            <a:r>
              <a:rPr lang="en-GB" sz="6200">
                <a:solidFill>
                  <a:srgbClr val="000000"/>
                </a:solidFill>
                <a:effectLst/>
                <a:latin typeface="+mj-lt"/>
              </a:rPr>
              <a:t>Rich, M.S. (2023) “Enhancing Microsoft 365 Security: Integrating Digital Forensics</a:t>
            </a:r>
          </a:p>
          <a:p>
            <a:pPr>
              <a:buFont typeface="Wingdings 3" charset="2"/>
              <a:buChar char=""/>
            </a:pPr>
            <a:endParaRPr lang="en-US" sz="6200">
              <a:solidFill>
                <a:schemeClr val="tx1">
                  <a:lumMod val="75000"/>
                  <a:lumOff val="25000"/>
                </a:schemeClr>
              </a:solidFill>
              <a:latin typeface="+mj-lt"/>
            </a:endParaRPr>
          </a:p>
          <a:p>
            <a:pPr>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903319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31A1EC-CEDD-B123-34F3-155F208DF929}"/>
              </a:ext>
            </a:extLst>
          </p:cNvPr>
          <p:cNvSpPr txBox="1"/>
          <p:nvPr/>
        </p:nvSpPr>
        <p:spPr>
          <a:xfrm>
            <a:off x="3373062" y="2133600"/>
            <a:ext cx="8131550" cy="3777622"/>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Aine, G. Hendersen, D. Mehta, J. Smith, P. Yates, T.</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Rapid implementation of Microsoft Teams in Response to COVID-19: One Aute Healthcare organisation’s experience.</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BMJ health &amp;care informatics 27(3)e 100209,2020.</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Christopher, H. Andrew, c. Rober Karl, l.</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Team performance management: An international Journal 28(1-2).79-94. 2022</a:t>
            </a:r>
            <a:endParaRPr lang="en-US" dirty="0">
              <a:solidFill>
                <a:schemeClr val="tx1">
                  <a:lumMod val="75000"/>
                  <a:lumOff val="25000"/>
                </a:schemeClr>
              </a:solidFill>
            </a:endParaRPr>
          </a:p>
        </p:txBody>
      </p:sp>
      <p:sp>
        <p:nvSpPr>
          <p:cNvPr id="4" name="Title 3">
            <a:extLst>
              <a:ext uri="{FF2B5EF4-FFF2-40B4-BE49-F238E27FC236}">
                <a16:creationId xmlns:a16="http://schemas.microsoft.com/office/drawing/2014/main" id="{B423D8AD-E805-7E7B-95CD-1BCBF83693CA}"/>
              </a:ext>
            </a:extLst>
          </p:cNvPr>
          <p:cNvSpPr>
            <a:spLocks noGrp="1"/>
          </p:cNvSpPr>
          <p:nvPr>
            <p:ph type="title"/>
          </p:nvPr>
        </p:nvSpPr>
        <p:spPr/>
        <p:txBody>
          <a:bodyPr/>
          <a:lstStyle/>
          <a:p>
            <a:r>
              <a:rPr lang="en-GB" dirty="0"/>
              <a:t>References 2</a:t>
            </a:r>
          </a:p>
        </p:txBody>
      </p:sp>
    </p:spTree>
    <p:extLst>
      <p:ext uri="{BB962C8B-B14F-4D97-AF65-F5344CB8AC3E}">
        <p14:creationId xmlns:p14="http://schemas.microsoft.com/office/powerpoint/2010/main" val="8184088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D4E07-B2EB-ED8E-E0E3-AFA4FC2FC2C0}"/>
              </a:ext>
            </a:extLst>
          </p:cNvPr>
          <p:cNvSpPr>
            <a:spLocks noGrp="1"/>
          </p:cNvSpPr>
          <p:nvPr>
            <p:ph type="title"/>
          </p:nvPr>
        </p:nvSpPr>
        <p:spPr/>
        <p:txBody>
          <a:bodyPr/>
          <a:lstStyle/>
          <a:p>
            <a:r>
              <a:rPr lang="en-GB" dirty="0"/>
              <a:t>Questions</a:t>
            </a:r>
          </a:p>
        </p:txBody>
      </p:sp>
    </p:spTree>
    <p:extLst>
      <p:ext uri="{BB962C8B-B14F-4D97-AF65-F5344CB8AC3E}">
        <p14:creationId xmlns:p14="http://schemas.microsoft.com/office/powerpoint/2010/main" val="246917254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1113</TotalTime>
  <Words>1262</Words>
  <Application>Microsoft Office PowerPoint</Application>
  <PresentationFormat>Widescreen</PresentationFormat>
  <Paragraphs>86</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Century Gothic</vt:lpstr>
      <vt:lpstr>Wingdings 3</vt:lpstr>
      <vt:lpstr>Wisp</vt:lpstr>
      <vt:lpstr>Module : Digital Skills and Research Methods  Module Code: LCHS4007  Group 1 Presentation  Student Member 1 : Nancy Kamau ID 2524904 Student Member 2 : Rita Allahmagani ID 2440421 Student Member 3 : Cynthia Yemi Edward Igbinigie ID 2524363  Lecturer Name : Rajeev Nath</vt:lpstr>
      <vt:lpstr>Content</vt:lpstr>
      <vt:lpstr>Introduction</vt:lpstr>
      <vt:lpstr>Objectives</vt:lpstr>
      <vt:lpstr>Microsoft Word as a productivity word processing to program and is primarily used for text-related tasks, like correspondence, lists, reports, publications  and writing documents</vt:lpstr>
      <vt:lpstr>OBJECTIVES</vt:lpstr>
      <vt:lpstr>TEAMS</vt:lpstr>
      <vt:lpstr>GREENFIELD HOME CARE AGENCY’S DIGITAL ACTION PLAN</vt:lpstr>
      <vt:lpstr>DIGITAL  ACTION PLAN TABLE</vt:lpstr>
      <vt:lpstr>conclusion</vt:lpstr>
      <vt:lpstr>References</vt:lpstr>
      <vt:lpstr>References 2</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Cynthia igbinigie</cp:lastModifiedBy>
  <cp:revision>3</cp:revision>
  <dcterms:created xsi:type="dcterms:W3CDTF">2025-07-04T16:22:41Z</dcterms:created>
  <dcterms:modified xsi:type="dcterms:W3CDTF">2026-03-16T14:15:52Z</dcterms:modified>
</cp:coreProperties>
</file>