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png" ContentType="image/png"/>
  <Default Extension="rels" ContentType="application/vnd.openxmlformats-package.relationships+xml"/>
  <Default Extension="wdp" ContentType="image/vnd.ms-photo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Masters/slideMaster1.xml" ContentType="application/vnd.openxmlformats-officedocument.presentationml.slideMaster+xml"/>
  <Override PartName="/ppt/slideLayouts/slideMasters/theme/theme1.xml" ContentType="application/vnd.openxmlformats-officedocument.theme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Masters/slideMaster12.xml" ContentType="application/vnd.openxmlformats-officedocument.presentationml.slideMaster+xml"/>
  <Override PartName="/ppt/slideLayouts/slideMasters/theme/theme12.xml" ContentType="application/vnd.openxmlformats-officedocument.theme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Masters/slideMaster13.xml" ContentType="application/vnd.openxmlformats-officedocument.presentationml.slideMaster+xml"/>
  <Override PartName="/ppt/slideLayouts/slideMasters/theme/theme13.xml" ContentType="application/vnd.openxmlformats-officedocument.theme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Masters/slideMaster14.xml" ContentType="application/vnd.openxmlformats-officedocument.presentationml.slideMaster+xml"/>
  <Override PartName="/ppt/slideLayouts/slideMasters/theme/theme14.xml" ContentType="application/vnd.openxmlformats-officedocument.theme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Masters/slideMaster15.xml" ContentType="application/vnd.openxmlformats-officedocument.presentationml.slideMaster+xml"/>
  <Override PartName="/ppt/slideLayouts/slideMasters/theme/theme15.xml" ContentType="application/vnd.openxmlformats-officedocument.theme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Masters/slideMaster16.xml" ContentType="application/vnd.openxmlformats-officedocument.presentationml.slideMaster+xml"/>
  <Override PartName="/ppt/slideLayouts/slideMasters/theme/theme16.xml" ContentType="application/vnd.openxmlformats-officedocument.theme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  <Override PartName="/ppt/slideLayouts/slideMasters/slideMaster17.xml" ContentType="application/vnd.openxmlformats-officedocument.presentationml.slideMaster+xml"/>
  <Override PartName="/ppt/slideLayouts/slideMasters/theme/theme17.xml" ContentType="application/vnd.openxmlformats-officedocument.theme+xml"/>
  <Override PartName="/ppt/slides/slide18.xml" ContentType="application/vnd.openxmlformats-officedocument.presentationml.slide+xml"/>
  <Override PartName="/ppt/slideLayouts/slideLayout18.xml" ContentType="application/vnd.openxmlformats-officedocument.presentationml.slideLayout+xml"/>
  <Override PartName="/ppt/slideLayouts/slideMasters/slideMaster18.xml" ContentType="application/vnd.openxmlformats-officedocument.presentationml.slideMaster+xml"/>
  <Override PartName="/ppt/slideLayouts/slideMasters/theme/theme18.xml" ContentType="application/vnd.openxmlformats-officedocument.theme+xml"/>
  <Override PartName="/ppt/slides/slide19.xml" ContentType="application/vnd.openxmlformats-officedocument.presentationml.slide+xml"/>
  <Override PartName="/ppt/slideLayouts/slideLayout19.xml" ContentType="application/vnd.openxmlformats-officedocument.presentationml.slideLayout+xml"/>
  <Override PartName="/ppt/slideLayouts/slideMasters/slideMaster19.xml" ContentType="application/vnd.openxmlformats-officedocument.presentationml.slideMaster+xml"/>
  <Override PartName="/ppt/slideLayouts/slideMasters/theme/theme19.xml" ContentType="application/vnd.openxmlformats-officedocument.theme+xml"/>
  <Override PartName="/ppt/slides/slide110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Masters/slideMaster110.xml" ContentType="application/vnd.openxmlformats-officedocument.presentationml.slideMaster+xml"/>
  <Override PartName="/ppt/slideLayouts/slideMasters/theme/theme110.xml" ContentType="application/vnd.openxmlformats-officedocument.them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9ebdc160834673" /></Relationships>
</file>

<file path=ppt/presentation.xml><?xml version="1.0" encoding="utf-8"?>
<p:presentation xmlns:r="http://schemas.openxmlformats.org/officeDocument/2006/relationships" xmlns:p="http://schemas.openxmlformats.org/presentationml/2006/main">
  <p:sldMasterIdLst>
    <p:sldMasterId xmlns:r="http://schemas.openxmlformats.org/officeDocument/2006/relationships" id="2147483648" r:id="rId1"/>
    <p:sldMasterId id="2147483649" r:id="R828d0f721351440f"/>
    <p:sldMasterId id="2147483650" r:id="R44fd6f2869674638"/>
    <p:sldMasterId id="2147483651" r:id="R2c0d80bd73e040f8"/>
    <p:sldMasterId id="2147483652" r:id="R2d8a7edfc68545d8"/>
    <p:sldMasterId id="2147483653" r:id="R1cb944a399314886"/>
    <p:sldMasterId id="2147483654" r:id="R102085034ef04566"/>
    <p:sldMasterId id="2147483655" r:id="Rdebcb13da4e04d03"/>
    <p:sldMasterId id="2147483656" r:id="Rcbe518f8d8074b63"/>
    <p:sldMasterId id="2147483657" r:id="Rd645e24900344735"/>
  </p:sldMasterIdLst>
  <p:sldIdLst xmlns:p="http://schemas.openxmlformats.org/presentationml/2006/main">
    <p:sldId xmlns:r="http://schemas.openxmlformats.org/officeDocument/2006/relationships" id="256" r:id="rId2"/>
    <p:sldId id="257" r:id="r1"/>
    <p:sldId id="258" r:id="r2"/>
    <p:sldId id="259" r:id="r3"/>
    <p:sldId id="260" r:id="r4"/>
    <p:sldId id="261" r:id="r5"/>
    <p:sldId id="262" r:id="r6"/>
    <p:sldId id="263" r:id="r7"/>
    <p:sldId id="264" r:id="r8"/>
    <p:sldId id="265" r:id="r9"/>
  </p:sldIdLst>
  <p:sldSz cx="9753600" cy="9753600" type="custom"/>
  <p:notesSz cx="6858000" cy="9144000"/>
  <p:defaultTextStyle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/ppt/slides/slide1.xml" Id="rId2" /><Relationship Type="http://schemas.openxmlformats.org/officeDocument/2006/relationships/slideMaster" Target="/ppt/slideLayouts/slideMasters/slideMaster1.xml" Id="rId1" /><Relationship Type="http://schemas.openxmlformats.org/officeDocument/2006/relationships/theme" Target="/ppt/slideLayouts/slideMasters/theme/theme1.xml" Id="rId5" /><Relationship Type="http://schemas.openxmlformats.org/officeDocument/2006/relationships/slide" Target="/ppt/slides/slide12.xml" Id="r1" /><Relationship Type="http://schemas.openxmlformats.org/officeDocument/2006/relationships/slideMaster" Target="/ppt/slideLayouts/slideMasters/slideMaster12.xml" Id="R828d0f721351440f" /><Relationship Type="http://schemas.openxmlformats.org/officeDocument/2006/relationships/slide" Target="/ppt/slides/slide13.xml" Id="r2" /><Relationship Type="http://schemas.openxmlformats.org/officeDocument/2006/relationships/slideMaster" Target="/ppt/slideLayouts/slideMasters/slideMaster13.xml" Id="R44fd6f2869674638" /><Relationship Type="http://schemas.openxmlformats.org/officeDocument/2006/relationships/slide" Target="/ppt/slides/slide14.xml" Id="r3" /><Relationship Type="http://schemas.openxmlformats.org/officeDocument/2006/relationships/slideMaster" Target="/ppt/slideLayouts/slideMasters/slideMaster14.xml" Id="R2c0d80bd73e040f8" /><Relationship Type="http://schemas.openxmlformats.org/officeDocument/2006/relationships/slide" Target="/ppt/slides/slide15.xml" Id="r4" /><Relationship Type="http://schemas.openxmlformats.org/officeDocument/2006/relationships/slideMaster" Target="/ppt/slideLayouts/slideMasters/slideMaster15.xml" Id="R2d8a7edfc68545d8" /><Relationship Type="http://schemas.openxmlformats.org/officeDocument/2006/relationships/slide" Target="/ppt/slides/slide16.xml" Id="r5" /><Relationship Type="http://schemas.openxmlformats.org/officeDocument/2006/relationships/slideMaster" Target="/ppt/slideLayouts/slideMasters/slideMaster16.xml" Id="R1cb944a399314886" /><Relationship Type="http://schemas.openxmlformats.org/officeDocument/2006/relationships/slide" Target="/ppt/slides/slide17.xml" Id="r6" /><Relationship Type="http://schemas.openxmlformats.org/officeDocument/2006/relationships/slideMaster" Target="/ppt/slideLayouts/slideMasters/slideMaster17.xml" Id="R102085034ef04566" /><Relationship Type="http://schemas.openxmlformats.org/officeDocument/2006/relationships/slide" Target="/ppt/slides/slide18.xml" Id="r7" /><Relationship Type="http://schemas.openxmlformats.org/officeDocument/2006/relationships/slideMaster" Target="/ppt/slideLayouts/slideMasters/slideMaster18.xml" Id="Rdebcb13da4e04d03" /><Relationship Type="http://schemas.openxmlformats.org/officeDocument/2006/relationships/slide" Target="/ppt/slides/slide19.xml" Id="r8" /><Relationship Type="http://schemas.openxmlformats.org/officeDocument/2006/relationships/slideMaster" Target="/ppt/slideLayouts/slideMasters/slideMaster19.xml" Id="Rcbe518f8d8074b63" /><Relationship Type="http://schemas.openxmlformats.org/officeDocument/2006/relationships/slide" Target="/ppt/slides/slide110.xml" Id="r9" /><Relationship Type="http://schemas.openxmlformats.org/officeDocument/2006/relationships/slideMaster" Target="/ppt/slideLayouts/slideMasters/slideMaster110.xml" Id="Rd645e249003447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.xml" Id="Rbe9608fbbe044e6f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2.xml" Id="R31c267574a284c9f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3.xml" Id="Re9661790d0774f2f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4.xml" Id="R7f06a2526690418f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5.xml" Id="Rffb96a6854ba4782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6.xml" Id="R97409a14b39e4424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7.xml" Id="R9e1fb710ff294102" /></Relationships>
</file>

<file path=ppt/slideLayouts/_rels/slideLayout18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8.xml" Id="Rbba671546e2a4553" /></Relationships>
</file>

<file path=ppt/slideLayouts/_rels/slideLayout19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9.xml" Id="Ree556cfe344d4cd6" /></Relationships>
</file>

<file path=ppt/slideLayouts/_rels/slideLayout110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10.xml" Id="R22ec9b17744a48f8" /></Relationships>
</file>

<file path=ppt/slideLayouts/slideLayout1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3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4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5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6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7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8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9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10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.xml" Id="R3708f5faf65242dc" /><Relationship Type="http://schemas.openxmlformats.org/officeDocument/2006/relationships/slideLayout" Target="/ppt/slideLayouts/slideLayout1.xml" Id="rId1" /></Relationships>
</file>

<file path=ppt/slideLayouts/slideMasters/_rels/slideMaster12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2.xml" Id="R609a2ea257d34963" /><Relationship Type="http://schemas.openxmlformats.org/officeDocument/2006/relationships/slideLayout" Target="/ppt/slideLayouts/slideLayout12.xml" Id="rId1" /></Relationships>
</file>

<file path=ppt/slideLayouts/slideMasters/_rels/slideMaster13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3.xml" Id="R68b09546212743ec" /><Relationship Type="http://schemas.openxmlformats.org/officeDocument/2006/relationships/slideLayout" Target="/ppt/slideLayouts/slideLayout13.xml" Id="rId1" /></Relationships>
</file>

<file path=ppt/slideLayouts/slideMasters/_rels/slideMaster14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4.xml" Id="R7587bd5fca514631" /><Relationship Type="http://schemas.openxmlformats.org/officeDocument/2006/relationships/slideLayout" Target="/ppt/slideLayouts/slideLayout14.xml" Id="rId1" /></Relationships>
</file>

<file path=ppt/slideLayouts/slideMasters/_rels/slideMaster15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5.xml" Id="R6b913eb332f14884" /><Relationship Type="http://schemas.openxmlformats.org/officeDocument/2006/relationships/slideLayout" Target="/ppt/slideLayouts/slideLayout15.xml" Id="rId1" /></Relationships>
</file>

<file path=ppt/slideLayouts/slideMasters/_rels/slideMaster16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6.xml" Id="R475e6dd62bc14647" /><Relationship Type="http://schemas.openxmlformats.org/officeDocument/2006/relationships/slideLayout" Target="/ppt/slideLayouts/slideLayout16.xml" Id="rId1" /></Relationships>
</file>

<file path=ppt/slideLayouts/slideMasters/_rels/slideMaster17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7.xml" Id="Rb0264dac4c9c43aa" /><Relationship Type="http://schemas.openxmlformats.org/officeDocument/2006/relationships/slideLayout" Target="/ppt/slideLayouts/slideLayout17.xml" Id="rId1" /></Relationships>
</file>

<file path=ppt/slideLayouts/slideMasters/_rels/slideMaster18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8.xml" Id="R5cce07c977a54e56" /><Relationship Type="http://schemas.openxmlformats.org/officeDocument/2006/relationships/slideLayout" Target="/ppt/slideLayouts/slideLayout18.xml" Id="rId1" /></Relationships>
</file>

<file path=ppt/slideLayouts/slideMasters/_rels/slideMaster19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9.xml" Id="R4bdda37c416c4471" /><Relationship Type="http://schemas.openxmlformats.org/officeDocument/2006/relationships/slideLayout" Target="/ppt/slideLayouts/slideLayout19.xml" Id="rId1" /></Relationships>
</file>

<file path=ppt/slideLayouts/slideMasters/_rels/slideMaster110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10.xml" Id="R3df26ebe3f2a4c08" /><Relationship Type="http://schemas.openxmlformats.org/officeDocument/2006/relationships/slideLayout" Target="/ppt/slideLayouts/slideLayout110.xml" Id="rId1" /></Relationships>
</file>

<file path=ppt/slideLayouts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58" r:id="rId1"/>
  </p:sldLayoutIdLst>
  <p:txStyles>
    <p:titleStyle/>
    <p:bodyStyle/>
    <p:otherStyle/>
  </p:txStyles>
</p:sldMaster>
</file>

<file path=ppt/slideLayouts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59" r:id="rId1"/>
  </p:sldLayoutIdLst>
  <p:txStyles>
    <p:titleStyle/>
    <p:bodyStyle/>
    <p:otherStyle/>
  </p:txStyles>
</p:sldMaster>
</file>

<file path=ppt/slideLayouts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0" r:id="rId1"/>
  </p:sldLayoutIdLst>
  <p:txStyles>
    <p:titleStyle/>
    <p:bodyStyle/>
    <p:otherStyle/>
  </p:txStyles>
</p:sldMaster>
</file>

<file path=ppt/slideLayouts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1" r:id="rId1"/>
  </p:sldLayoutIdLst>
  <p:txStyles>
    <p:titleStyle/>
    <p:bodyStyle/>
    <p:otherStyle/>
  </p:txStyles>
</p:sldMaster>
</file>

<file path=ppt/slideLayouts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2" r:id="rId1"/>
  </p:sldLayoutIdLst>
  <p:txStyles>
    <p:titleStyle/>
    <p:bodyStyle/>
    <p:otherStyle/>
  </p:txStyles>
</p:sldMaster>
</file>

<file path=ppt/slideLayouts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3" r:id="rId1"/>
  </p:sldLayoutIdLst>
  <p:txStyles>
    <p:titleStyle/>
    <p:bodyStyle/>
    <p:otherStyle/>
  </p:txStyles>
</p:sldMaster>
</file>

<file path=ppt/slideLayouts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4" r:id="rId1"/>
  </p:sldLayoutIdLst>
  <p:txStyles>
    <p:titleStyle/>
    <p:bodyStyle/>
    <p:otherStyle/>
  </p:txStyles>
</p:sldMaster>
</file>

<file path=ppt/slideLayouts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5" r:id="rId1"/>
  </p:sldLayoutIdLst>
  <p:txStyles>
    <p:titleStyle/>
    <p:bodyStyle/>
    <p:otherStyle/>
  </p:txStyles>
</p:sldMaster>
</file>

<file path=ppt/slideLayouts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6" r:id="rId1"/>
  </p:sldLayoutIdLst>
  <p:txStyles>
    <p:titleStyle/>
    <p:bodyStyle/>
    <p:otherStyle/>
  </p:txStyles>
</p:sldMaster>
</file>

<file path=ppt/slideLayouts/slideMasters/slideMaster1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7" r:id="rId1"/>
  </p:sldLayoutIdLst>
  <p:txStyles>
    <p:titleStyle/>
    <p:bodyStyle/>
    <p:otherStyle/>
  </p:txStyles>
</p:sldMaster>
</file>

<file path=ppt/slideLayouts/slideMasters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image" Target="/ppt/media/image.png" Id="asset-8a6fd471-f0d0-4b47-b2f4-c191937ab19a" /><Relationship Type="http://schemas.openxmlformats.org/officeDocument/2006/relationships/slideLayout" Target="/ppt/slideLayouts/slideLayout1.xml" Id="R71a40a28c0b94173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image" Target="/ppt/media/image2.png" Id="asset-2f5e2a07-b64a-4b56-92f6-f7cfe8cd0764" /><Relationship Type="http://schemas.openxmlformats.org/officeDocument/2006/relationships/slideLayout" Target="/ppt/slideLayouts/slideLayout12.xml" Id="R3e0c6d7f34a74336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image" Target="/ppt/media/image3.png" Id="asset-93fbcd3f-a520-42d7-af24-b9b2c55e90ad" /><Relationship Type="http://schemas.openxmlformats.org/officeDocument/2006/relationships/slideLayout" Target="/ppt/slideLayouts/slideLayout13.xml" Id="R578f9c1ddf864805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image" Target="/ppt/media/image4.png" Id="asset-0ec80bcf-9317-48ce-919e-cb6f4b7e111a" /><Relationship Type="http://schemas.openxmlformats.org/officeDocument/2006/relationships/slideLayout" Target="/ppt/slideLayouts/slideLayout14.xml" Id="Rbeed66be958c4f37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image" Target="/ppt/media/image5.png" Id="asset-f0f6fc02-b4d0-4823-85e5-da2f711e8206" /><Relationship Type="http://schemas.openxmlformats.org/officeDocument/2006/relationships/slideLayout" Target="/ppt/slideLayouts/slideLayout15.xml" Id="R2b4b84f8595e4c2b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image" Target="/ppt/media/image6.png" Id="asset-ab92d1c2-6369-4243-afe1-ce0b61f5bedc" /><Relationship Type="http://schemas.openxmlformats.org/officeDocument/2006/relationships/slideLayout" Target="/ppt/slideLayouts/slideLayout16.xml" Id="R4792fbc0b0744fdb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image" Target="/ppt/media/image7.png" Id="asset-fa14cee2-857c-483d-931f-59f03e992fda" /><Relationship Type="http://schemas.openxmlformats.org/officeDocument/2006/relationships/slideLayout" Target="/ppt/slideLayouts/slideLayout17.xml" Id="Ra55fd200ad1a41e0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image" Target="/ppt/media/image8.png" Id="asset-647ff5d3-063c-4370-8dad-b78aacb3bc44" /><Relationship Type="http://schemas.openxmlformats.org/officeDocument/2006/relationships/slideLayout" Target="/ppt/slideLayouts/slideLayout18.xml" Id="Rb85557cb53364b56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image" Target="/ppt/media/image9.png" Id="asset-3ce58251-6462-40cb-8106-916e6fcd914b" /><Relationship Type="http://schemas.openxmlformats.org/officeDocument/2006/relationships/slideLayout" Target="/ppt/slideLayouts/slideLayout19.xml" Id="R806ceaca8c564002" /></Relationships>
</file>

<file path=ppt/slides/_rels/slide110.xml.rels>&#65279;<?xml version="1.0" encoding="utf-8"?><Relationships xmlns="http://schemas.openxmlformats.org/package/2006/relationships"><Relationship Type="http://schemas.openxmlformats.org/officeDocument/2006/relationships/image" Target="/ppt/media/image10.png" Id="asset-6f138d88-afd3-4760-85b6-da41ba1c48b9" /><Relationship Type="http://schemas.microsoft.com/office/2007/relationships/hdphoto" Target="/ppt/slides/udata/data.wdp" Id="asset-95abcca0-ee43-44c9-be92-72f5e05241ca" /><Relationship Type="http://schemas.openxmlformats.org/officeDocument/2006/relationships/slideLayout" Target="/ppt/slideLayouts/slideLayout110.xml" Id="Rdb911536937e46b0" 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c98066c-f266-42f6-a12c-69b30e2a457c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8a6fd471-f0d0-4b47-b2f4-c191937ab19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005ba5f-7440-489e-8498-95d5769ab2c1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2f5e2a07-b64a-4b56-92f6-f7cfe8cd0764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d323779-c862-4d6e-a4bd-bf2f2abb4a42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93fbcd3f-a520-42d7-af24-b9b2c55e90ad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9d509b0-79a3-4958-85fb-157c5e143566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0ec80bcf-9317-48ce-919e-cb6f4b7e111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495544d-2d7b-406d-a3a8-db28a3915f6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f0f6fc02-b4d0-4823-85e5-da2f711e8206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904cb671-3a6a-484f-9e56-007df46e7a90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ab92d1c2-6369-4243-afe1-ce0b61f5bedc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f4d55cf7-83f9-4c64-a8fe-d4733616b57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fa14cee2-857c-483d-931f-59f03e992fd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6e9d7d8-a601-4e92-91a7-9abe05f78cd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647ff5d3-063c-4370-8dad-b78aacb3bc44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956b6d3-728f-47a9-94fe-5028c73c3189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3ce58251-6462-40cb-8106-916e6fcd914b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10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eb3bbac-93d1-4f00-bf8b-05095b7b4dbb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6f138d88-afd3-4760-85b6-da41ba1c48b9">
            <a:extLst>
              <a:ext uri="{BEBA8EAE-BF5A-486C-A8C5-ECC9F3942E4B}">
                <a14:imgProps>
                  <a14:imgLayer r:embed="asset-95abcca0-ee43-44c9-be92-72f5e05241ca"/>
                </a14:imgProps>
              </a:ext>
            </a:extLst>
          </a:blip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