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78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D7960-140C-7085-15FA-1917BD0B13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54015-F68E-7FE9-2031-B5ABDA17F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FFF7E-BBB0-D6A7-4B1E-7E7507E91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62E1C-62F8-C10F-8AD8-63662AAD7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B4D76-70A3-193C-E10B-ABF5C2DA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6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3936C-9D4E-4AB2-7913-926102CCB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BFA0A-650F-1E81-A84B-6D8660B6E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6687-97D0-FCEA-4F8C-A68064301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FCD0-19DF-E8AD-A37D-E533422CC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2D395-7BC0-2396-5A71-92F08EFCB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93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0017C-5DB6-FE03-AF73-B4DC7EBE1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F04BA-03F6-75A2-3474-8F0A42CFC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7FA84-3184-5881-88A8-4C8C15FE1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7C6B3-EFE0-72AE-1F53-0AB54BA6D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1C07C-3DE4-D77D-3FE6-6AA243E79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9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DF6B7-987F-68E0-16B5-D681A8193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2E9E9-1748-E38E-19C2-7827DD5B1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D18D2-B546-E735-9F8D-1F15A350B6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C6C79-BB90-8A14-8B7E-E2C210CD1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88210-E261-3E03-E509-AD7770C4E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38795-0278-9B99-5320-928873BC7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78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4D97-535F-27A0-BC1E-2B09DD9F0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4B2083-0811-FD77-1114-D022AE6743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45B83-2470-5B94-AC29-7EB7F69D2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40724-E0A0-3408-0FC8-0C79ED60F7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DA7DEF-EA7A-D060-6FCA-CA36BB6CCA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B81192-ABD2-83F6-D8F7-AFA939CA4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C5F937-0078-4367-F302-36BB7D274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5A654E-AF84-9FB2-1111-B2114B639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451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C3C30-7932-5EAC-6A4A-56274AC0C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6D1CC0-6475-FAF9-DC58-C90EDC815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A05894-73E9-A068-2983-DEB0EF174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A5E78C-5B0A-962A-545C-C89B08AFF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ED694-C4B1-4023-AA56-57B246450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919DDF-85BC-5DCC-2499-12C486609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A4D57-98E5-08E7-847E-6D9C3D73A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58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217EB-2765-FD03-4E45-3F6528A6F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4049F-0E58-3743-6FBA-5DF037A97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28BC6-902B-AAD0-239D-FA2C7C24E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CD516-512B-027F-95F7-C08CFBB0F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E1A1F-5247-584E-1D4C-70593F01C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061894-FCC4-A27F-69E6-34130B671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425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C15B0-E66C-55ED-2177-26232BED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6CEF41-A2C7-2AB8-D712-EAF82F7F7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7063B-5E00-60CF-63EE-B91CE768B4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36EFF-6337-8968-C770-747DC0C0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5F55F-E4A6-D5AE-F253-3412EAD7E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86C9B-6226-5442-2E09-5F44E76A4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42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0584-4D37-4DA7-29FC-510F70B61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B4CE69-41C4-6CB8-120C-527800A87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0DF40-2282-3C34-51C9-50D02C761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B100D-C721-849E-E80C-DC57455F3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0C1F9-5E51-F492-64F8-9F9D8735E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03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208E64-A3AA-2E84-759E-2EB91FB9A6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3221A9-937D-F8DF-6FAE-462F7CAF8D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A5B06-936D-4A47-B3CC-4A1A57DAC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832C6-FE71-864B-5BC7-52C5FEA33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C3BDA-3FDB-2087-BCD6-84379B594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13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F866B-7DE3-FC52-7AD8-C351B7296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0DB1A-15D8-8265-962A-63E5CFC51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430B4-E1A3-A345-B9B6-76B13F8B5E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1E1C1-19F8-4445-B336-C62E3F9C50DD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F9923-5DAD-DAC4-318A-DA4EADAEC5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67ED2-DCFC-F7D6-220E-EF50D13E2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3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E82D-24EF-2C9A-D316-0E44F25FD2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Portfolio &amp; Reflection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B8768-F11D-0482-A5C6-EE05A00740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03</a:t>
            </a:r>
          </a:p>
          <a:p>
            <a:r>
              <a:rPr lang="en-GB" dirty="0"/>
              <a:t>Helena Kandracova</a:t>
            </a:r>
          </a:p>
          <a:p>
            <a:r>
              <a:rPr lang="en-GB" dirty="0"/>
              <a:t>2544807</a:t>
            </a:r>
          </a:p>
        </p:txBody>
      </p:sp>
    </p:spTree>
    <p:extLst>
      <p:ext uri="{BB962C8B-B14F-4D97-AF65-F5344CB8AC3E}">
        <p14:creationId xmlns:p14="http://schemas.microsoft.com/office/powerpoint/2010/main" val="1782728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FBD7F-251D-9216-DDB4-441EBC951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Intruduction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452B-0505-0DAB-6052-2FB01CF1E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My Digital Portfolio shows three pieces of work that I made in class.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GB" u="sng" dirty="0"/>
              <a:t>Word document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Power Point Work 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  Spreadsheet task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402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8006A-DA2E-D27A-455B-3AF0C5DA3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my work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9481C0-574A-0BDC-BE60-C3A040884B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1219" y="3145953"/>
            <a:ext cx="4302882" cy="2684575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BC4E9CF-CF10-BD19-C70B-16AB09A8B4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Used Microsoft Words because it is standard industry software </a:t>
            </a:r>
          </a:p>
          <a:p>
            <a:pPr marL="0" indent="0">
              <a:buNone/>
            </a:pPr>
            <a:r>
              <a:rPr lang="en-GB" dirty="0"/>
              <a:t>That I am familiar with</a:t>
            </a:r>
          </a:p>
          <a:p>
            <a:pPr marL="0" indent="0">
              <a:buNone/>
            </a:pPr>
            <a:r>
              <a:rPr lang="en-GB" dirty="0"/>
              <a:t>Microsoft Words advanced layout and formatting </a:t>
            </a:r>
            <a:r>
              <a:rPr lang="en-GB" dirty="0" err="1"/>
              <a:t>too;tools,which</a:t>
            </a:r>
            <a:r>
              <a:rPr lang="en-GB" dirty="0"/>
              <a:t> helped me make the presentation look</a:t>
            </a:r>
          </a:p>
          <a:p>
            <a:pPr marL="0" indent="0">
              <a:buNone/>
            </a:pPr>
            <a:r>
              <a:rPr lang="en-GB" dirty="0"/>
              <a:t>professional</a:t>
            </a:r>
          </a:p>
        </p:txBody>
      </p:sp>
    </p:spTree>
    <p:extLst>
      <p:ext uri="{BB962C8B-B14F-4D97-AF65-F5344CB8AC3E}">
        <p14:creationId xmlns:p14="http://schemas.microsoft.com/office/powerpoint/2010/main" val="4223569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E689A-66A8-6415-0AA4-C69E98634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7CE-30A0-4DB7-60B2-C75ED8C24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2DEA8-2CAA-E1F9-19FB-6856930ED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– Excel : </a:t>
            </a:r>
          </a:p>
          <a:p>
            <a:r>
              <a:rPr lang="en-GB" dirty="0"/>
              <a:t>What it is a basic data spreadsheet</a:t>
            </a:r>
          </a:p>
          <a:p>
            <a:r>
              <a:rPr lang="en-GB" dirty="0"/>
              <a:t>Skill; Using formulas and column </a:t>
            </a:r>
          </a:p>
          <a:p>
            <a:r>
              <a:rPr lang="en-GB" dirty="0"/>
              <a:t>Organization</a:t>
            </a:r>
          </a:p>
          <a:p>
            <a:r>
              <a:rPr lang="en-GB" dirty="0"/>
              <a:t>What I learned how to manage </a:t>
            </a:r>
          </a:p>
          <a:p>
            <a:r>
              <a:rPr lang="en-GB" dirty="0"/>
              <a:t>Numbers without mistakes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D35411-0C17-5BB9-0CC0-C8F1325DB6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5128" y="3063875"/>
            <a:ext cx="426027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41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327706-DC8D-0111-902F-668D6068A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83A77-94EC-4BBA-F18F-A73FC86B7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94779-FC3F-BBD9-D17F-DE19A72A7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Outlook. </a:t>
            </a:r>
          </a:p>
          <a:p>
            <a:r>
              <a:rPr lang="en-GB" dirty="0"/>
              <a:t>I have learned how to send and reply to </a:t>
            </a:r>
            <a:r>
              <a:rPr lang="en-GB" dirty="0" err="1"/>
              <a:t>emails,as</a:t>
            </a:r>
            <a:r>
              <a:rPr lang="en-GB" dirty="0"/>
              <a:t> well as forward the necessary document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40CBB4-9694-AA8F-DA3F-C5885F2B10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9715" y="3429000"/>
            <a:ext cx="4083824" cy="261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176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F84B9-324A-F876-DD81-B351403E3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B7008-B28B-4C90-06C4-BC92E9027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the start was very difficult for me .I did know how to use </a:t>
            </a:r>
            <a:r>
              <a:rPr lang="en-GB" dirty="0" err="1"/>
              <a:t>formulas,charts</a:t>
            </a:r>
            <a:r>
              <a:rPr lang="en-GB" dirty="0"/>
              <a:t>, fonts, which text size and layout I need to apply  the layout was messy . I was confused . But I practiced and then </a:t>
            </a:r>
            <a:r>
              <a:rPr lang="en-GB" dirty="0" err="1"/>
              <a:t>iproved</a:t>
            </a:r>
            <a:r>
              <a:rPr lang="en-GB" dirty="0"/>
              <a:t> by completing  works in the class. Now I have improved a lot in my skills at Microsoft Word/Excel and Power Point presentation.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85470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A7392-E510-789E-2FC2-5758D9577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3D0E6-C904-EC85-7E33-6F5E4691D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8A1315-3167-4E6E-979D-EC09E1D8A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conclusion  in ,this </a:t>
            </a:r>
            <a:r>
              <a:rPr lang="en-GB" dirty="0" err="1"/>
              <a:t>modul</a:t>
            </a:r>
            <a:r>
              <a:rPr lang="en-GB" dirty="0"/>
              <a:t>  helped me a lot. Before ,it was </a:t>
            </a:r>
            <a:r>
              <a:rPr lang="en-GB" dirty="0" err="1"/>
              <a:t>scerd</a:t>
            </a:r>
            <a:r>
              <a:rPr lang="en-GB" dirty="0"/>
              <a:t> of digital tools .Now  ,I can use them well .This skills will help me in my university study to make better </a:t>
            </a:r>
            <a:r>
              <a:rPr lang="en-GB" dirty="0" err="1"/>
              <a:t>homework.They</a:t>
            </a:r>
            <a:r>
              <a:rPr lang="en-GB" dirty="0"/>
              <a:t> will also help me in my future work .Because every business uses computers today. Even in my daily life ,I can organize my personal plans better.</a:t>
            </a:r>
          </a:p>
        </p:txBody>
      </p:sp>
    </p:spTree>
    <p:extLst>
      <p:ext uri="{BB962C8B-B14F-4D97-AF65-F5344CB8AC3E}">
        <p14:creationId xmlns:p14="http://schemas.microsoft.com/office/powerpoint/2010/main" val="3728277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273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Wingdings</vt:lpstr>
      <vt:lpstr>Office Theme</vt:lpstr>
      <vt:lpstr>Digital Portfolio &amp; Reflection </vt:lpstr>
      <vt:lpstr>Intruduction</vt:lpstr>
      <vt:lpstr>Evidence of my work</vt:lpstr>
      <vt:lpstr>Evidence of my work</vt:lpstr>
      <vt:lpstr>Evidence of my work</vt:lpstr>
      <vt:lpstr>My Development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Suneth Fernando</dc:creator>
  <cp:lastModifiedBy>Helena Kandracova (2544807)</cp:lastModifiedBy>
  <cp:revision>2</cp:revision>
  <dcterms:created xsi:type="dcterms:W3CDTF">2026-08-02T14:50:49Z</dcterms:created>
  <dcterms:modified xsi:type="dcterms:W3CDTF">2026-08-09T11:17:03Z</dcterms:modified>
</cp:coreProperties>
</file>