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65" r:id="rId4"/>
    <p:sldId id="281" r:id="rId5"/>
    <p:sldId id="282" r:id="rId6"/>
    <p:sldId id="283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9DA3"/>
    <a:srgbClr val="8FF4F9"/>
    <a:srgbClr val="067A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950" y="9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1772A-1574-44D0-ACDB-1BB16E1136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96FB3-B65F-425A-9E3D-67CA3186D83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0050" y="349587"/>
            <a:ext cx="11391900" cy="6158826"/>
          </a:xfrm>
          <a:prstGeom prst="rect">
            <a:avLst/>
          </a:prstGeom>
          <a:solidFill>
            <a:srgbClr val="089DA3"/>
          </a:solidFill>
          <a:ln>
            <a:noFill/>
          </a:ln>
          <a:effectLst>
            <a:outerShdw blurRad="50800" dist="25400" sx="102000" sy="102000" algn="ctr" rotWithShape="0">
              <a:schemeClr val="bg1">
                <a:lumMod val="6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1682192" y="1230148"/>
            <a:ext cx="4532078" cy="4502996"/>
            <a:chOff x="1245373" y="996543"/>
            <a:chExt cx="5002306" cy="4970205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1245373" y="1632022"/>
              <a:ext cx="1710690" cy="895350"/>
            </a:xfrm>
            <a:custGeom>
              <a:avLst/>
              <a:gdLst>
                <a:gd name="connsiteX0" fmla="*/ 0 w 1657350"/>
                <a:gd name="connsiteY0" fmla="*/ 895350 h 895350"/>
                <a:gd name="connsiteX1" fmla="*/ 1657350 w 1657350"/>
                <a:gd name="connsiteY1" fmla="*/ 895350 h 895350"/>
                <a:gd name="connsiteX2" fmla="*/ 1657350 w 1657350"/>
                <a:gd name="connsiteY2" fmla="*/ 25493 h 895350"/>
                <a:gd name="connsiteX3" fmla="*/ 519303 w 1657350"/>
                <a:gd name="connsiteY3" fmla="*/ 0 h 895350"/>
                <a:gd name="connsiteX4" fmla="*/ 0 w 1657350"/>
                <a:gd name="connsiteY4" fmla="*/ 895350 h 895350"/>
                <a:gd name="connsiteX0-1" fmla="*/ 1657350 w 1748790"/>
                <a:gd name="connsiteY0-2" fmla="*/ 25493 h 986790"/>
                <a:gd name="connsiteX1-3" fmla="*/ 519303 w 1748790"/>
                <a:gd name="connsiteY1-4" fmla="*/ 0 h 986790"/>
                <a:gd name="connsiteX2-5" fmla="*/ 0 w 1748790"/>
                <a:gd name="connsiteY2-6" fmla="*/ 895350 h 986790"/>
                <a:gd name="connsiteX3-7" fmla="*/ 1748790 w 1748790"/>
                <a:gd name="connsiteY3-8" fmla="*/ 986790 h 986790"/>
                <a:gd name="connsiteX0-9" fmla="*/ 1657350 w 1710690"/>
                <a:gd name="connsiteY0-10" fmla="*/ 25493 h 895350"/>
                <a:gd name="connsiteX1-11" fmla="*/ 519303 w 1710690"/>
                <a:gd name="connsiteY1-12" fmla="*/ 0 h 895350"/>
                <a:gd name="connsiteX2-13" fmla="*/ 0 w 1710690"/>
                <a:gd name="connsiteY2-14" fmla="*/ 895350 h 895350"/>
                <a:gd name="connsiteX3-15" fmla="*/ 1710690 w 1710690"/>
                <a:gd name="connsiteY3-16" fmla="*/ 891540 h 895350"/>
                <a:gd name="connsiteX0-17" fmla="*/ 1657350 w 1710690"/>
                <a:gd name="connsiteY0-18" fmla="*/ 0 h 896751"/>
                <a:gd name="connsiteX1-19" fmla="*/ 519303 w 1710690"/>
                <a:gd name="connsiteY1-20" fmla="*/ 1401 h 896751"/>
                <a:gd name="connsiteX2-21" fmla="*/ 0 w 1710690"/>
                <a:gd name="connsiteY2-22" fmla="*/ 896751 h 896751"/>
                <a:gd name="connsiteX3-23" fmla="*/ 1710690 w 1710690"/>
                <a:gd name="connsiteY3-24" fmla="*/ 892941 h 896751"/>
                <a:gd name="connsiteX0-25" fmla="*/ 519303 w 1710690"/>
                <a:gd name="connsiteY0-26" fmla="*/ 0 h 895350"/>
                <a:gd name="connsiteX1-27" fmla="*/ 0 w 1710690"/>
                <a:gd name="connsiteY1-28" fmla="*/ 895350 h 895350"/>
                <a:gd name="connsiteX2-29" fmla="*/ 1710690 w 1710690"/>
                <a:gd name="connsiteY2-30" fmla="*/ 891540 h 8953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710690" h="895350">
                  <a:moveTo>
                    <a:pt x="519303" y="0"/>
                  </a:moveTo>
                  <a:lnTo>
                    <a:pt x="0" y="895350"/>
                  </a:lnTo>
                  <a:lnTo>
                    <a:pt x="1710690" y="89154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 flipV="1">
              <a:off x="2568775" y="3966812"/>
              <a:ext cx="2359540" cy="1999936"/>
            </a:xfrm>
            <a:custGeom>
              <a:avLst/>
              <a:gdLst>
                <a:gd name="connsiteX0" fmla="*/ 0 w 1338835"/>
                <a:gd name="connsiteY0" fmla="*/ 1154168 h 1154168"/>
                <a:gd name="connsiteX1" fmla="*/ 1338835 w 1338835"/>
                <a:gd name="connsiteY1" fmla="*/ 1154168 h 1154168"/>
                <a:gd name="connsiteX2" fmla="*/ 669417 w 1338835"/>
                <a:gd name="connsiteY2" fmla="*/ 0 h 1154168"/>
                <a:gd name="connsiteX3" fmla="*/ 0 w 1338835"/>
                <a:gd name="connsiteY3" fmla="*/ 1154168 h 1154168"/>
                <a:gd name="connsiteX0-1" fmla="*/ 1247395 w 1247395"/>
                <a:gd name="connsiteY0-2" fmla="*/ 1154168 h 1245608"/>
                <a:gd name="connsiteX1-3" fmla="*/ 577977 w 1247395"/>
                <a:gd name="connsiteY1-4" fmla="*/ 0 h 1245608"/>
                <a:gd name="connsiteX2-5" fmla="*/ 0 w 1247395"/>
                <a:gd name="connsiteY2-6" fmla="*/ 1245608 h 1245608"/>
                <a:gd name="connsiteX0-7" fmla="*/ 1361695 w 1361695"/>
                <a:gd name="connsiteY0-8" fmla="*/ 1154168 h 1154168"/>
                <a:gd name="connsiteX1-9" fmla="*/ 692277 w 1361695"/>
                <a:gd name="connsiteY1-10" fmla="*/ 0 h 1154168"/>
                <a:gd name="connsiteX2-11" fmla="*/ 0 w 1361695"/>
                <a:gd name="connsiteY2-12" fmla="*/ 1150358 h 11541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361695" h="1154168">
                  <a:moveTo>
                    <a:pt x="1361695" y="1154168"/>
                  </a:moveTo>
                  <a:lnTo>
                    <a:pt x="692277" y="0"/>
                  </a:lnTo>
                  <a:cubicBezTo>
                    <a:pt x="469138" y="384723"/>
                    <a:pt x="0" y="1150358"/>
                    <a:pt x="0" y="1150358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 flipV="1">
              <a:off x="1514403" y="1784421"/>
              <a:ext cx="1438969" cy="711574"/>
            </a:xfrm>
            <a:custGeom>
              <a:avLst/>
              <a:gdLst>
                <a:gd name="connsiteX0" fmla="*/ 0 w 1401318"/>
                <a:gd name="connsiteY0" fmla="*/ 597122 h 597122"/>
                <a:gd name="connsiteX1" fmla="*/ 1401318 w 1401318"/>
                <a:gd name="connsiteY1" fmla="*/ 597122 h 597122"/>
                <a:gd name="connsiteX2" fmla="*/ 1401318 w 1401318"/>
                <a:gd name="connsiteY2" fmla="*/ 0 h 597122"/>
                <a:gd name="connsiteX3" fmla="*/ 342520 w 1401318"/>
                <a:gd name="connsiteY3" fmla="*/ 6571 h 597122"/>
                <a:gd name="connsiteX4" fmla="*/ 0 w 1401318"/>
                <a:gd name="connsiteY4" fmla="*/ 597122 h 597122"/>
                <a:gd name="connsiteX0-1" fmla="*/ 1401318 w 1492758"/>
                <a:gd name="connsiteY0-2" fmla="*/ 0 h 688562"/>
                <a:gd name="connsiteX1-3" fmla="*/ 342520 w 1492758"/>
                <a:gd name="connsiteY1-4" fmla="*/ 6571 h 688562"/>
                <a:gd name="connsiteX2-5" fmla="*/ 0 w 1492758"/>
                <a:gd name="connsiteY2-6" fmla="*/ 597122 h 688562"/>
                <a:gd name="connsiteX3-7" fmla="*/ 1492758 w 1492758"/>
                <a:gd name="connsiteY3-8" fmla="*/ 688562 h 688562"/>
                <a:gd name="connsiteX0-9" fmla="*/ 1401318 w 1479311"/>
                <a:gd name="connsiteY0-10" fmla="*/ 0 h 597122"/>
                <a:gd name="connsiteX1-11" fmla="*/ 342520 w 1479311"/>
                <a:gd name="connsiteY1-12" fmla="*/ 6571 h 597122"/>
                <a:gd name="connsiteX2-13" fmla="*/ 0 w 1479311"/>
                <a:gd name="connsiteY2-14" fmla="*/ 597122 h 597122"/>
                <a:gd name="connsiteX3-15" fmla="*/ 1479311 w 1479311"/>
                <a:gd name="connsiteY3-16" fmla="*/ 580985 h 597122"/>
                <a:gd name="connsiteX0-17" fmla="*/ 1401318 w 1519652"/>
                <a:gd name="connsiteY0-18" fmla="*/ 0 h 597122"/>
                <a:gd name="connsiteX1-19" fmla="*/ 342520 w 1519652"/>
                <a:gd name="connsiteY1-20" fmla="*/ 6571 h 597122"/>
                <a:gd name="connsiteX2-21" fmla="*/ 0 w 1519652"/>
                <a:gd name="connsiteY2-22" fmla="*/ 597122 h 597122"/>
                <a:gd name="connsiteX3-23" fmla="*/ 1519652 w 1519652"/>
                <a:gd name="connsiteY3-24" fmla="*/ 594432 h 597122"/>
                <a:gd name="connsiteX0-25" fmla="*/ 1401318 w 1438969"/>
                <a:gd name="connsiteY0-26" fmla="*/ 0 h 607880"/>
                <a:gd name="connsiteX1-27" fmla="*/ 342520 w 1438969"/>
                <a:gd name="connsiteY1-28" fmla="*/ 6571 h 607880"/>
                <a:gd name="connsiteX2-29" fmla="*/ 0 w 1438969"/>
                <a:gd name="connsiteY2-30" fmla="*/ 597122 h 607880"/>
                <a:gd name="connsiteX3-31" fmla="*/ 1438969 w 1438969"/>
                <a:gd name="connsiteY3-32" fmla="*/ 607880 h 607880"/>
                <a:gd name="connsiteX0-33" fmla="*/ 1401318 w 1438969"/>
                <a:gd name="connsiteY0-34" fmla="*/ 0 h 597122"/>
                <a:gd name="connsiteX1-35" fmla="*/ 342520 w 1438969"/>
                <a:gd name="connsiteY1-36" fmla="*/ 6571 h 597122"/>
                <a:gd name="connsiteX2-37" fmla="*/ 0 w 1438969"/>
                <a:gd name="connsiteY2-38" fmla="*/ 597122 h 597122"/>
                <a:gd name="connsiteX3-39" fmla="*/ 1438969 w 1438969"/>
                <a:gd name="connsiteY3-40" fmla="*/ 580986 h 597122"/>
                <a:gd name="connsiteX0-41" fmla="*/ 1401318 w 1438969"/>
                <a:gd name="connsiteY0-42" fmla="*/ 0 h 597122"/>
                <a:gd name="connsiteX1-43" fmla="*/ 342520 w 1438969"/>
                <a:gd name="connsiteY1-44" fmla="*/ 6571 h 597122"/>
                <a:gd name="connsiteX2-45" fmla="*/ 0 w 1438969"/>
                <a:gd name="connsiteY2-46" fmla="*/ 597122 h 597122"/>
                <a:gd name="connsiteX3-47" fmla="*/ 1438969 w 1438969"/>
                <a:gd name="connsiteY3-48" fmla="*/ 594433 h 597122"/>
                <a:gd name="connsiteX0-49" fmla="*/ 1401318 w 1401318"/>
                <a:gd name="connsiteY0-50" fmla="*/ 0 h 597122"/>
                <a:gd name="connsiteX1-51" fmla="*/ 342520 w 1401318"/>
                <a:gd name="connsiteY1-52" fmla="*/ 6571 h 597122"/>
                <a:gd name="connsiteX2-53" fmla="*/ 0 w 1401318"/>
                <a:gd name="connsiteY2-54" fmla="*/ 597122 h 597122"/>
                <a:gd name="connsiteX3-55" fmla="*/ 1385181 w 1401318"/>
                <a:gd name="connsiteY3-56" fmla="*/ 594433 h 597122"/>
                <a:gd name="connsiteX0-57" fmla="*/ 1401318 w 1401318"/>
                <a:gd name="connsiteY0-58" fmla="*/ 0 h 597122"/>
                <a:gd name="connsiteX1-59" fmla="*/ 342520 w 1401318"/>
                <a:gd name="connsiteY1-60" fmla="*/ 6571 h 597122"/>
                <a:gd name="connsiteX2-61" fmla="*/ 0 w 1401318"/>
                <a:gd name="connsiteY2-62" fmla="*/ 597122 h 597122"/>
                <a:gd name="connsiteX3-63" fmla="*/ 1398628 w 1401318"/>
                <a:gd name="connsiteY3-64" fmla="*/ 594433 h 597122"/>
                <a:gd name="connsiteX0-65" fmla="*/ 1401318 w 1438969"/>
                <a:gd name="connsiteY0-66" fmla="*/ 0 h 597122"/>
                <a:gd name="connsiteX1-67" fmla="*/ 342520 w 1438969"/>
                <a:gd name="connsiteY1-68" fmla="*/ 6571 h 597122"/>
                <a:gd name="connsiteX2-69" fmla="*/ 0 w 1438969"/>
                <a:gd name="connsiteY2-70" fmla="*/ 597122 h 597122"/>
                <a:gd name="connsiteX3-71" fmla="*/ 1438969 w 1438969"/>
                <a:gd name="connsiteY3-72" fmla="*/ 594433 h 597122"/>
                <a:gd name="connsiteX0-73" fmla="*/ 342520 w 1438969"/>
                <a:gd name="connsiteY0-74" fmla="*/ 0 h 590551"/>
                <a:gd name="connsiteX1-75" fmla="*/ 0 w 1438969"/>
                <a:gd name="connsiteY1-76" fmla="*/ 590551 h 590551"/>
                <a:gd name="connsiteX2-77" fmla="*/ 1438969 w 1438969"/>
                <a:gd name="connsiteY2-78" fmla="*/ 587862 h 590551"/>
                <a:gd name="connsiteX0-79" fmla="*/ 436650 w 1438969"/>
                <a:gd name="connsiteY0-80" fmla="*/ 0 h 765363"/>
                <a:gd name="connsiteX1-81" fmla="*/ 0 w 1438969"/>
                <a:gd name="connsiteY1-82" fmla="*/ 765363 h 765363"/>
                <a:gd name="connsiteX2-83" fmla="*/ 1438969 w 1438969"/>
                <a:gd name="connsiteY2-84" fmla="*/ 762674 h 765363"/>
                <a:gd name="connsiteX0-85" fmla="*/ 409756 w 1438969"/>
                <a:gd name="connsiteY0-86" fmla="*/ 0 h 711574"/>
                <a:gd name="connsiteX1-87" fmla="*/ 0 w 1438969"/>
                <a:gd name="connsiteY1-88" fmla="*/ 711574 h 711574"/>
                <a:gd name="connsiteX2-89" fmla="*/ 1438969 w 1438969"/>
                <a:gd name="connsiteY2-90" fmla="*/ 708885 h 71157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438969" h="711574">
                  <a:moveTo>
                    <a:pt x="409756" y="0"/>
                  </a:moveTo>
                  <a:lnTo>
                    <a:pt x="0" y="711574"/>
                  </a:lnTo>
                  <a:lnTo>
                    <a:pt x="1438969" y="708885"/>
                  </a:lnTo>
                </a:path>
              </a:pathLst>
            </a:custGeom>
            <a:noFill/>
            <a:ln w="1016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 flipV="1">
              <a:off x="2757191" y="4066311"/>
              <a:ext cx="2001754" cy="1719078"/>
            </a:xfrm>
            <a:custGeom>
              <a:avLst/>
              <a:gdLst>
                <a:gd name="connsiteX0" fmla="*/ 0 w 996314"/>
                <a:gd name="connsiteY0" fmla="*/ 858892 h 858892"/>
                <a:gd name="connsiteX1" fmla="*/ 996314 w 996314"/>
                <a:gd name="connsiteY1" fmla="*/ 858892 h 858892"/>
                <a:gd name="connsiteX2" fmla="*/ 498157 w 996314"/>
                <a:gd name="connsiteY2" fmla="*/ 0 h 858892"/>
                <a:gd name="connsiteX3" fmla="*/ 0 w 996314"/>
                <a:gd name="connsiteY3" fmla="*/ 858892 h 858892"/>
                <a:gd name="connsiteX0-1" fmla="*/ 904874 w 904874"/>
                <a:gd name="connsiteY0-2" fmla="*/ 858892 h 950332"/>
                <a:gd name="connsiteX1-3" fmla="*/ 406717 w 904874"/>
                <a:gd name="connsiteY1-4" fmla="*/ 0 h 950332"/>
                <a:gd name="connsiteX2-5" fmla="*/ 0 w 904874"/>
                <a:gd name="connsiteY2-6" fmla="*/ 950332 h 950332"/>
                <a:gd name="connsiteX0-7" fmla="*/ 1000124 w 1000124"/>
                <a:gd name="connsiteY0-8" fmla="*/ 858892 h 858892"/>
                <a:gd name="connsiteX1-9" fmla="*/ 501967 w 1000124"/>
                <a:gd name="connsiteY1-10" fmla="*/ 0 h 858892"/>
                <a:gd name="connsiteX2-11" fmla="*/ 0 w 1000124"/>
                <a:gd name="connsiteY2-12" fmla="*/ 855082 h 85889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000124" h="858892">
                  <a:moveTo>
                    <a:pt x="1000124" y="858892"/>
                  </a:moveTo>
                  <a:lnTo>
                    <a:pt x="501967" y="0"/>
                  </a:lnTo>
                  <a:cubicBezTo>
                    <a:pt x="335915" y="286297"/>
                    <a:pt x="0" y="855082"/>
                    <a:pt x="0" y="855082"/>
                  </a:cubicBezTo>
                </a:path>
              </a:pathLst>
            </a:custGeom>
            <a:noFill/>
            <a:ln w="1016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flipH="1" flipV="1">
              <a:off x="4536989" y="1632022"/>
              <a:ext cx="1710690" cy="895350"/>
            </a:xfrm>
            <a:custGeom>
              <a:avLst/>
              <a:gdLst>
                <a:gd name="connsiteX0" fmla="*/ 0 w 1657350"/>
                <a:gd name="connsiteY0" fmla="*/ 895350 h 895350"/>
                <a:gd name="connsiteX1" fmla="*/ 1657350 w 1657350"/>
                <a:gd name="connsiteY1" fmla="*/ 895350 h 895350"/>
                <a:gd name="connsiteX2" fmla="*/ 1657350 w 1657350"/>
                <a:gd name="connsiteY2" fmla="*/ 25493 h 895350"/>
                <a:gd name="connsiteX3" fmla="*/ 519303 w 1657350"/>
                <a:gd name="connsiteY3" fmla="*/ 0 h 895350"/>
                <a:gd name="connsiteX4" fmla="*/ 0 w 1657350"/>
                <a:gd name="connsiteY4" fmla="*/ 895350 h 895350"/>
                <a:gd name="connsiteX0-1" fmla="*/ 1657350 w 1748790"/>
                <a:gd name="connsiteY0-2" fmla="*/ 25493 h 986790"/>
                <a:gd name="connsiteX1-3" fmla="*/ 519303 w 1748790"/>
                <a:gd name="connsiteY1-4" fmla="*/ 0 h 986790"/>
                <a:gd name="connsiteX2-5" fmla="*/ 0 w 1748790"/>
                <a:gd name="connsiteY2-6" fmla="*/ 895350 h 986790"/>
                <a:gd name="connsiteX3-7" fmla="*/ 1748790 w 1748790"/>
                <a:gd name="connsiteY3-8" fmla="*/ 986790 h 986790"/>
                <a:gd name="connsiteX0-9" fmla="*/ 1657350 w 1710690"/>
                <a:gd name="connsiteY0-10" fmla="*/ 25493 h 895350"/>
                <a:gd name="connsiteX1-11" fmla="*/ 519303 w 1710690"/>
                <a:gd name="connsiteY1-12" fmla="*/ 0 h 895350"/>
                <a:gd name="connsiteX2-13" fmla="*/ 0 w 1710690"/>
                <a:gd name="connsiteY2-14" fmla="*/ 895350 h 895350"/>
                <a:gd name="connsiteX3-15" fmla="*/ 1710690 w 1710690"/>
                <a:gd name="connsiteY3-16" fmla="*/ 891540 h 895350"/>
                <a:gd name="connsiteX0-17" fmla="*/ 1657350 w 1710690"/>
                <a:gd name="connsiteY0-18" fmla="*/ 0 h 896751"/>
                <a:gd name="connsiteX1-19" fmla="*/ 519303 w 1710690"/>
                <a:gd name="connsiteY1-20" fmla="*/ 1401 h 896751"/>
                <a:gd name="connsiteX2-21" fmla="*/ 0 w 1710690"/>
                <a:gd name="connsiteY2-22" fmla="*/ 896751 h 896751"/>
                <a:gd name="connsiteX3-23" fmla="*/ 1710690 w 1710690"/>
                <a:gd name="connsiteY3-24" fmla="*/ 892941 h 896751"/>
                <a:gd name="connsiteX0-25" fmla="*/ 519303 w 1710690"/>
                <a:gd name="connsiteY0-26" fmla="*/ 0 h 895350"/>
                <a:gd name="connsiteX1-27" fmla="*/ 0 w 1710690"/>
                <a:gd name="connsiteY1-28" fmla="*/ 895350 h 895350"/>
                <a:gd name="connsiteX2-29" fmla="*/ 1710690 w 1710690"/>
                <a:gd name="connsiteY2-30" fmla="*/ 891540 h 8953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710690" h="895350">
                  <a:moveTo>
                    <a:pt x="519303" y="0"/>
                  </a:moveTo>
                  <a:lnTo>
                    <a:pt x="0" y="895350"/>
                  </a:lnTo>
                  <a:lnTo>
                    <a:pt x="1710690" y="89154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任意多边形 38"/>
            <p:cNvSpPr/>
            <p:nvPr/>
          </p:nvSpPr>
          <p:spPr>
            <a:xfrm flipH="1" flipV="1">
              <a:off x="4534298" y="1784421"/>
              <a:ext cx="1438969" cy="711574"/>
            </a:xfrm>
            <a:custGeom>
              <a:avLst/>
              <a:gdLst>
                <a:gd name="connsiteX0" fmla="*/ 0 w 1401318"/>
                <a:gd name="connsiteY0" fmla="*/ 597122 h 597122"/>
                <a:gd name="connsiteX1" fmla="*/ 1401318 w 1401318"/>
                <a:gd name="connsiteY1" fmla="*/ 597122 h 597122"/>
                <a:gd name="connsiteX2" fmla="*/ 1401318 w 1401318"/>
                <a:gd name="connsiteY2" fmla="*/ 0 h 597122"/>
                <a:gd name="connsiteX3" fmla="*/ 342520 w 1401318"/>
                <a:gd name="connsiteY3" fmla="*/ 6571 h 597122"/>
                <a:gd name="connsiteX4" fmla="*/ 0 w 1401318"/>
                <a:gd name="connsiteY4" fmla="*/ 597122 h 597122"/>
                <a:gd name="connsiteX0-1" fmla="*/ 1401318 w 1492758"/>
                <a:gd name="connsiteY0-2" fmla="*/ 0 h 688562"/>
                <a:gd name="connsiteX1-3" fmla="*/ 342520 w 1492758"/>
                <a:gd name="connsiteY1-4" fmla="*/ 6571 h 688562"/>
                <a:gd name="connsiteX2-5" fmla="*/ 0 w 1492758"/>
                <a:gd name="connsiteY2-6" fmla="*/ 597122 h 688562"/>
                <a:gd name="connsiteX3-7" fmla="*/ 1492758 w 1492758"/>
                <a:gd name="connsiteY3-8" fmla="*/ 688562 h 688562"/>
                <a:gd name="connsiteX0-9" fmla="*/ 1401318 w 1479311"/>
                <a:gd name="connsiteY0-10" fmla="*/ 0 h 597122"/>
                <a:gd name="connsiteX1-11" fmla="*/ 342520 w 1479311"/>
                <a:gd name="connsiteY1-12" fmla="*/ 6571 h 597122"/>
                <a:gd name="connsiteX2-13" fmla="*/ 0 w 1479311"/>
                <a:gd name="connsiteY2-14" fmla="*/ 597122 h 597122"/>
                <a:gd name="connsiteX3-15" fmla="*/ 1479311 w 1479311"/>
                <a:gd name="connsiteY3-16" fmla="*/ 580985 h 597122"/>
                <a:gd name="connsiteX0-17" fmla="*/ 1401318 w 1519652"/>
                <a:gd name="connsiteY0-18" fmla="*/ 0 h 597122"/>
                <a:gd name="connsiteX1-19" fmla="*/ 342520 w 1519652"/>
                <a:gd name="connsiteY1-20" fmla="*/ 6571 h 597122"/>
                <a:gd name="connsiteX2-21" fmla="*/ 0 w 1519652"/>
                <a:gd name="connsiteY2-22" fmla="*/ 597122 h 597122"/>
                <a:gd name="connsiteX3-23" fmla="*/ 1519652 w 1519652"/>
                <a:gd name="connsiteY3-24" fmla="*/ 594432 h 597122"/>
                <a:gd name="connsiteX0-25" fmla="*/ 1401318 w 1438969"/>
                <a:gd name="connsiteY0-26" fmla="*/ 0 h 607880"/>
                <a:gd name="connsiteX1-27" fmla="*/ 342520 w 1438969"/>
                <a:gd name="connsiteY1-28" fmla="*/ 6571 h 607880"/>
                <a:gd name="connsiteX2-29" fmla="*/ 0 w 1438969"/>
                <a:gd name="connsiteY2-30" fmla="*/ 597122 h 607880"/>
                <a:gd name="connsiteX3-31" fmla="*/ 1438969 w 1438969"/>
                <a:gd name="connsiteY3-32" fmla="*/ 607880 h 607880"/>
                <a:gd name="connsiteX0-33" fmla="*/ 1401318 w 1438969"/>
                <a:gd name="connsiteY0-34" fmla="*/ 0 h 597122"/>
                <a:gd name="connsiteX1-35" fmla="*/ 342520 w 1438969"/>
                <a:gd name="connsiteY1-36" fmla="*/ 6571 h 597122"/>
                <a:gd name="connsiteX2-37" fmla="*/ 0 w 1438969"/>
                <a:gd name="connsiteY2-38" fmla="*/ 597122 h 597122"/>
                <a:gd name="connsiteX3-39" fmla="*/ 1438969 w 1438969"/>
                <a:gd name="connsiteY3-40" fmla="*/ 580986 h 597122"/>
                <a:gd name="connsiteX0-41" fmla="*/ 1401318 w 1438969"/>
                <a:gd name="connsiteY0-42" fmla="*/ 0 h 597122"/>
                <a:gd name="connsiteX1-43" fmla="*/ 342520 w 1438969"/>
                <a:gd name="connsiteY1-44" fmla="*/ 6571 h 597122"/>
                <a:gd name="connsiteX2-45" fmla="*/ 0 w 1438969"/>
                <a:gd name="connsiteY2-46" fmla="*/ 597122 h 597122"/>
                <a:gd name="connsiteX3-47" fmla="*/ 1438969 w 1438969"/>
                <a:gd name="connsiteY3-48" fmla="*/ 594433 h 597122"/>
                <a:gd name="connsiteX0-49" fmla="*/ 1401318 w 1401318"/>
                <a:gd name="connsiteY0-50" fmla="*/ 0 h 597122"/>
                <a:gd name="connsiteX1-51" fmla="*/ 342520 w 1401318"/>
                <a:gd name="connsiteY1-52" fmla="*/ 6571 h 597122"/>
                <a:gd name="connsiteX2-53" fmla="*/ 0 w 1401318"/>
                <a:gd name="connsiteY2-54" fmla="*/ 597122 h 597122"/>
                <a:gd name="connsiteX3-55" fmla="*/ 1385181 w 1401318"/>
                <a:gd name="connsiteY3-56" fmla="*/ 594433 h 597122"/>
                <a:gd name="connsiteX0-57" fmla="*/ 1401318 w 1401318"/>
                <a:gd name="connsiteY0-58" fmla="*/ 0 h 597122"/>
                <a:gd name="connsiteX1-59" fmla="*/ 342520 w 1401318"/>
                <a:gd name="connsiteY1-60" fmla="*/ 6571 h 597122"/>
                <a:gd name="connsiteX2-61" fmla="*/ 0 w 1401318"/>
                <a:gd name="connsiteY2-62" fmla="*/ 597122 h 597122"/>
                <a:gd name="connsiteX3-63" fmla="*/ 1398628 w 1401318"/>
                <a:gd name="connsiteY3-64" fmla="*/ 594433 h 597122"/>
                <a:gd name="connsiteX0-65" fmla="*/ 1401318 w 1438969"/>
                <a:gd name="connsiteY0-66" fmla="*/ 0 h 597122"/>
                <a:gd name="connsiteX1-67" fmla="*/ 342520 w 1438969"/>
                <a:gd name="connsiteY1-68" fmla="*/ 6571 h 597122"/>
                <a:gd name="connsiteX2-69" fmla="*/ 0 w 1438969"/>
                <a:gd name="connsiteY2-70" fmla="*/ 597122 h 597122"/>
                <a:gd name="connsiteX3-71" fmla="*/ 1438969 w 1438969"/>
                <a:gd name="connsiteY3-72" fmla="*/ 594433 h 597122"/>
                <a:gd name="connsiteX0-73" fmla="*/ 342520 w 1438969"/>
                <a:gd name="connsiteY0-74" fmla="*/ 0 h 590551"/>
                <a:gd name="connsiteX1-75" fmla="*/ 0 w 1438969"/>
                <a:gd name="connsiteY1-76" fmla="*/ 590551 h 590551"/>
                <a:gd name="connsiteX2-77" fmla="*/ 1438969 w 1438969"/>
                <a:gd name="connsiteY2-78" fmla="*/ 587862 h 590551"/>
                <a:gd name="connsiteX0-79" fmla="*/ 436650 w 1438969"/>
                <a:gd name="connsiteY0-80" fmla="*/ 0 h 765363"/>
                <a:gd name="connsiteX1-81" fmla="*/ 0 w 1438969"/>
                <a:gd name="connsiteY1-82" fmla="*/ 765363 h 765363"/>
                <a:gd name="connsiteX2-83" fmla="*/ 1438969 w 1438969"/>
                <a:gd name="connsiteY2-84" fmla="*/ 762674 h 765363"/>
                <a:gd name="connsiteX0-85" fmla="*/ 409756 w 1438969"/>
                <a:gd name="connsiteY0-86" fmla="*/ 0 h 711574"/>
                <a:gd name="connsiteX1-87" fmla="*/ 0 w 1438969"/>
                <a:gd name="connsiteY1-88" fmla="*/ 711574 h 711574"/>
                <a:gd name="connsiteX2-89" fmla="*/ 1438969 w 1438969"/>
                <a:gd name="connsiteY2-90" fmla="*/ 708885 h 71157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438969" h="711574">
                  <a:moveTo>
                    <a:pt x="409756" y="0"/>
                  </a:moveTo>
                  <a:lnTo>
                    <a:pt x="0" y="711574"/>
                  </a:lnTo>
                  <a:lnTo>
                    <a:pt x="1438969" y="708885"/>
                  </a:lnTo>
                </a:path>
              </a:pathLst>
            </a:custGeom>
            <a:noFill/>
            <a:ln w="1016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982602" y="996543"/>
              <a:ext cx="1593372" cy="1133196"/>
              <a:chOff x="1743075" y="720725"/>
              <a:chExt cx="5573713" cy="3963988"/>
            </a:xfrm>
            <a:solidFill>
              <a:schemeClr val="bg1"/>
            </a:solidFill>
          </p:grpSpPr>
          <p:sp>
            <p:nvSpPr>
              <p:cNvPr id="41" name="Freeform 27"/>
              <p:cNvSpPr/>
              <p:nvPr/>
            </p:nvSpPr>
            <p:spPr bwMode="auto">
              <a:xfrm>
                <a:off x="1743075" y="720725"/>
                <a:ext cx="5573713" cy="2676525"/>
              </a:xfrm>
              <a:custGeom>
                <a:avLst/>
                <a:gdLst>
                  <a:gd name="T0" fmla="*/ 944 w 2050"/>
                  <a:gd name="T1" fmla="*/ 28 h 988"/>
                  <a:gd name="T2" fmla="*/ 1101 w 2050"/>
                  <a:gd name="T3" fmla="*/ 25 h 988"/>
                  <a:gd name="T4" fmla="*/ 2021 w 2050"/>
                  <a:gd name="T5" fmla="*/ 464 h 988"/>
                  <a:gd name="T6" fmla="*/ 2049 w 2050"/>
                  <a:gd name="T7" fmla="*/ 497 h 988"/>
                  <a:gd name="T8" fmla="*/ 2022 w 2050"/>
                  <a:gd name="T9" fmla="*/ 526 h 988"/>
                  <a:gd name="T10" fmla="*/ 1090 w 2050"/>
                  <a:gd name="T11" fmla="*/ 970 h 988"/>
                  <a:gd name="T12" fmla="*/ 966 w 2050"/>
                  <a:gd name="T13" fmla="*/ 973 h 988"/>
                  <a:gd name="T14" fmla="*/ 637 w 2050"/>
                  <a:gd name="T15" fmla="*/ 817 h 988"/>
                  <a:gd name="T16" fmla="*/ 573 w 2050"/>
                  <a:gd name="T17" fmla="*/ 784 h 988"/>
                  <a:gd name="T18" fmla="*/ 579 w 2050"/>
                  <a:gd name="T19" fmla="*/ 763 h 988"/>
                  <a:gd name="T20" fmla="*/ 972 w 2050"/>
                  <a:gd name="T21" fmla="*/ 559 h 988"/>
                  <a:gd name="T22" fmla="*/ 1099 w 2050"/>
                  <a:gd name="T23" fmla="*/ 550 h 988"/>
                  <a:gd name="T24" fmla="*/ 1138 w 2050"/>
                  <a:gd name="T25" fmla="*/ 500 h 988"/>
                  <a:gd name="T26" fmla="*/ 1110 w 2050"/>
                  <a:gd name="T27" fmla="*/ 448 h 988"/>
                  <a:gd name="T28" fmla="*/ 996 w 2050"/>
                  <a:gd name="T29" fmla="*/ 427 h 988"/>
                  <a:gd name="T30" fmla="*/ 922 w 2050"/>
                  <a:gd name="T31" fmla="*/ 466 h 988"/>
                  <a:gd name="T32" fmla="*/ 916 w 2050"/>
                  <a:gd name="T33" fmla="*/ 516 h 988"/>
                  <a:gd name="T34" fmla="*/ 521 w 2050"/>
                  <a:gd name="T35" fmla="*/ 721 h 988"/>
                  <a:gd name="T36" fmla="*/ 500 w 2050"/>
                  <a:gd name="T37" fmla="*/ 749 h 988"/>
                  <a:gd name="T38" fmla="*/ 269 w 2050"/>
                  <a:gd name="T39" fmla="*/ 641 h 988"/>
                  <a:gd name="T40" fmla="*/ 28 w 2050"/>
                  <a:gd name="T41" fmla="*/ 526 h 988"/>
                  <a:gd name="T42" fmla="*/ 1 w 2050"/>
                  <a:gd name="T43" fmla="*/ 493 h 988"/>
                  <a:gd name="T44" fmla="*/ 31 w 2050"/>
                  <a:gd name="T45" fmla="*/ 463 h 988"/>
                  <a:gd name="T46" fmla="*/ 944 w 2050"/>
                  <a:gd name="T47" fmla="*/ 28 h 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050" h="988">
                    <a:moveTo>
                      <a:pt x="944" y="28"/>
                    </a:moveTo>
                    <a:cubicBezTo>
                      <a:pt x="992" y="1"/>
                      <a:pt x="1053" y="0"/>
                      <a:pt x="1101" y="25"/>
                    </a:cubicBezTo>
                    <a:cubicBezTo>
                      <a:pt x="1408" y="172"/>
                      <a:pt x="1715" y="318"/>
                      <a:pt x="2021" y="464"/>
                    </a:cubicBezTo>
                    <a:cubicBezTo>
                      <a:pt x="2035" y="470"/>
                      <a:pt x="2050" y="481"/>
                      <a:pt x="2049" y="497"/>
                    </a:cubicBezTo>
                    <a:cubicBezTo>
                      <a:pt x="2047" y="512"/>
                      <a:pt x="2034" y="521"/>
                      <a:pt x="2022" y="526"/>
                    </a:cubicBezTo>
                    <a:cubicBezTo>
                      <a:pt x="1711" y="674"/>
                      <a:pt x="1400" y="822"/>
                      <a:pt x="1090" y="970"/>
                    </a:cubicBezTo>
                    <a:cubicBezTo>
                      <a:pt x="1051" y="988"/>
                      <a:pt x="1005" y="988"/>
                      <a:pt x="966" y="973"/>
                    </a:cubicBezTo>
                    <a:cubicBezTo>
                      <a:pt x="856" y="921"/>
                      <a:pt x="747" y="869"/>
                      <a:pt x="637" y="817"/>
                    </a:cubicBezTo>
                    <a:cubicBezTo>
                      <a:pt x="616" y="806"/>
                      <a:pt x="594" y="797"/>
                      <a:pt x="573" y="784"/>
                    </a:cubicBezTo>
                    <a:cubicBezTo>
                      <a:pt x="567" y="777"/>
                      <a:pt x="570" y="766"/>
                      <a:pt x="579" y="763"/>
                    </a:cubicBezTo>
                    <a:cubicBezTo>
                      <a:pt x="710" y="695"/>
                      <a:pt x="841" y="627"/>
                      <a:pt x="972" y="559"/>
                    </a:cubicBezTo>
                    <a:cubicBezTo>
                      <a:pt x="1013" y="572"/>
                      <a:pt x="1060" y="570"/>
                      <a:pt x="1099" y="550"/>
                    </a:cubicBezTo>
                    <a:cubicBezTo>
                      <a:pt x="1118" y="540"/>
                      <a:pt x="1136" y="523"/>
                      <a:pt x="1138" y="500"/>
                    </a:cubicBezTo>
                    <a:cubicBezTo>
                      <a:pt x="1141" y="479"/>
                      <a:pt x="1126" y="460"/>
                      <a:pt x="1110" y="448"/>
                    </a:cubicBezTo>
                    <a:cubicBezTo>
                      <a:pt x="1077" y="426"/>
                      <a:pt x="1035" y="421"/>
                      <a:pt x="996" y="427"/>
                    </a:cubicBezTo>
                    <a:cubicBezTo>
                      <a:pt x="968" y="432"/>
                      <a:pt x="940" y="443"/>
                      <a:pt x="922" y="466"/>
                    </a:cubicBezTo>
                    <a:cubicBezTo>
                      <a:pt x="911" y="480"/>
                      <a:pt x="908" y="499"/>
                      <a:pt x="916" y="516"/>
                    </a:cubicBezTo>
                    <a:cubicBezTo>
                      <a:pt x="784" y="584"/>
                      <a:pt x="652" y="652"/>
                      <a:pt x="521" y="721"/>
                    </a:cubicBezTo>
                    <a:cubicBezTo>
                      <a:pt x="509" y="725"/>
                      <a:pt x="500" y="736"/>
                      <a:pt x="500" y="749"/>
                    </a:cubicBezTo>
                    <a:cubicBezTo>
                      <a:pt x="422" y="715"/>
                      <a:pt x="346" y="677"/>
                      <a:pt x="269" y="641"/>
                    </a:cubicBezTo>
                    <a:cubicBezTo>
                      <a:pt x="189" y="602"/>
                      <a:pt x="108" y="564"/>
                      <a:pt x="28" y="526"/>
                    </a:cubicBezTo>
                    <a:cubicBezTo>
                      <a:pt x="15" y="520"/>
                      <a:pt x="0" y="509"/>
                      <a:pt x="1" y="493"/>
                    </a:cubicBezTo>
                    <a:cubicBezTo>
                      <a:pt x="3" y="478"/>
                      <a:pt x="18" y="469"/>
                      <a:pt x="31" y="463"/>
                    </a:cubicBezTo>
                    <a:cubicBezTo>
                      <a:pt x="335" y="318"/>
                      <a:pt x="640" y="173"/>
                      <a:pt x="944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222524"/>
                  </a:solidFill>
                </a:endParaRPr>
              </a:p>
            </p:txBody>
          </p:sp>
          <p:sp>
            <p:nvSpPr>
              <p:cNvPr id="42" name="Freeform 28"/>
              <p:cNvSpPr/>
              <p:nvPr/>
            </p:nvSpPr>
            <p:spPr bwMode="auto">
              <a:xfrm>
                <a:off x="2773363" y="2760663"/>
                <a:ext cx="236538" cy="971550"/>
              </a:xfrm>
              <a:custGeom>
                <a:avLst/>
                <a:gdLst>
                  <a:gd name="T0" fmla="*/ 0 w 87"/>
                  <a:gd name="T1" fmla="*/ 0 h 359"/>
                  <a:gd name="T2" fmla="*/ 87 w 87"/>
                  <a:gd name="T3" fmla="*/ 42 h 359"/>
                  <a:gd name="T4" fmla="*/ 48 w 87"/>
                  <a:gd name="T5" fmla="*/ 359 h 359"/>
                  <a:gd name="T6" fmla="*/ 0 w 87"/>
                  <a:gd name="T7" fmla="*/ 252 h 359"/>
                  <a:gd name="T8" fmla="*/ 0 w 87"/>
                  <a:gd name="T9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59">
                    <a:moveTo>
                      <a:pt x="0" y="0"/>
                    </a:moveTo>
                    <a:cubicBezTo>
                      <a:pt x="29" y="14"/>
                      <a:pt x="58" y="28"/>
                      <a:pt x="87" y="42"/>
                    </a:cubicBezTo>
                    <a:cubicBezTo>
                      <a:pt x="74" y="148"/>
                      <a:pt x="61" y="253"/>
                      <a:pt x="48" y="359"/>
                    </a:cubicBezTo>
                    <a:cubicBezTo>
                      <a:pt x="23" y="328"/>
                      <a:pt x="0" y="293"/>
                      <a:pt x="0" y="252"/>
                    </a:cubicBezTo>
                    <a:cubicBezTo>
                      <a:pt x="1" y="168"/>
                      <a:pt x="0" y="8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222524"/>
                  </a:solidFill>
                </a:endParaRPr>
              </a:p>
            </p:txBody>
          </p:sp>
          <p:sp>
            <p:nvSpPr>
              <p:cNvPr id="43" name="Freeform 29"/>
              <p:cNvSpPr/>
              <p:nvPr/>
            </p:nvSpPr>
            <p:spPr bwMode="auto">
              <a:xfrm>
                <a:off x="3363913" y="2768600"/>
                <a:ext cx="2900363" cy="1693863"/>
              </a:xfrm>
              <a:custGeom>
                <a:avLst/>
                <a:gdLst>
                  <a:gd name="T0" fmla="*/ 496 w 1067"/>
                  <a:gd name="T1" fmla="*/ 275 h 625"/>
                  <a:gd name="T2" fmla="*/ 1067 w 1067"/>
                  <a:gd name="T3" fmla="*/ 0 h 625"/>
                  <a:gd name="T4" fmla="*/ 1067 w 1067"/>
                  <a:gd name="T5" fmla="*/ 253 h 625"/>
                  <a:gd name="T6" fmla="*/ 1022 w 1067"/>
                  <a:gd name="T7" fmla="*/ 353 h 625"/>
                  <a:gd name="T8" fmla="*/ 871 w 1067"/>
                  <a:gd name="T9" fmla="*/ 479 h 625"/>
                  <a:gd name="T10" fmla="*/ 285 w 1067"/>
                  <a:gd name="T11" fmla="*/ 591 h 625"/>
                  <a:gd name="T12" fmla="*/ 52 w 1067"/>
                  <a:gd name="T13" fmla="*/ 518 h 625"/>
                  <a:gd name="T14" fmla="*/ 0 w 1067"/>
                  <a:gd name="T15" fmla="*/ 101 h 625"/>
                  <a:gd name="T16" fmla="*/ 356 w 1067"/>
                  <a:gd name="T17" fmla="*/ 273 h 625"/>
                  <a:gd name="T18" fmla="*/ 496 w 1067"/>
                  <a:gd name="T19" fmla="*/ 27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67" h="625">
                    <a:moveTo>
                      <a:pt x="496" y="275"/>
                    </a:moveTo>
                    <a:cubicBezTo>
                      <a:pt x="686" y="184"/>
                      <a:pt x="876" y="92"/>
                      <a:pt x="1067" y="0"/>
                    </a:cubicBezTo>
                    <a:cubicBezTo>
                      <a:pt x="1066" y="85"/>
                      <a:pt x="1067" y="169"/>
                      <a:pt x="1067" y="253"/>
                    </a:cubicBezTo>
                    <a:cubicBezTo>
                      <a:pt x="1065" y="291"/>
                      <a:pt x="1044" y="324"/>
                      <a:pt x="1022" y="353"/>
                    </a:cubicBezTo>
                    <a:cubicBezTo>
                      <a:pt x="980" y="404"/>
                      <a:pt x="927" y="445"/>
                      <a:pt x="871" y="479"/>
                    </a:cubicBezTo>
                    <a:cubicBezTo>
                      <a:pt x="697" y="583"/>
                      <a:pt x="486" y="625"/>
                      <a:pt x="285" y="591"/>
                    </a:cubicBezTo>
                    <a:cubicBezTo>
                      <a:pt x="204" y="578"/>
                      <a:pt x="126" y="552"/>
                      <a:pt x="52" y="518"/>
                    </a:cubicBezTo>
                    <a:cubicBezTo>
                      <a:pt x="34" y="379"/>
                      <a:pt x="17" y="240"/>
                      <a:pt x="0" y="101"/>
                    </a:cubicBezTo>
                    <a:cubicBezTo>
                      <a:pt x="118" y="159"/>
                      <a:pt x="238" y="216"/>
                      <a:pt x="356" y="273"/>
                    </a:cubicBezTo>
                    <a:cubicBezTo>
                      <a:pt x="400" y="295"/>
                      <a:pt x="452" y="297"/>
                      <a:pt x="496" y="27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222524"/>
                  </a:solidFill>
                </a:endParaRPr>
              </a:p>
            </p:txBody>
          </p:sp>
          <p:sp>
            <p:nvSpPr>
              <p:cNvPr id="44" name="Freeform 30"/>
              <p:cNvSpPr/>
              <p:nvPr/>
            </p:nvSpPr>
            <p:spPr bwMode="auto">
              <a:xfrm>
                <a:off x="2974975" y="2955925"/>
                <a:ext cx="404813" cy="1728788"/>
              </a:xfrm>
              <a:custGeom>
                <a:avLst/>
                <a:gdLst>
                  <a:gd name="T0" fmla="*/ 0 w 149"/>
                  <a:gd name="T1" fmla="*/ 568 h 638"/>
                  <a:gd name="T2" fmla="*/ 74 w 149"/>
                  <a:gd name="T3" fmla="*/ 0 h 638"/>
                  <a:gd name="T4" fmla="*/ 145 w 149"/>
                  <a:gd name="T5" fmla="*/ 538 h 638"/>
                  <a:gd name="T6" fmla="*/ 149 w 149"/>
                  <a:gd name="T7" fmla="*/ 572 h 638"/>
                  <a:gd name="T8" fmla="*/ 101 w 149"/>
                  <a:gd name="T9" fmla="*/ 629 h 638"/>
                  <a:gd name="T10" fmla="*/ 27 w 149"/>
                  <a:gd name="T11" fmla="*/ 617 h 638"/>
                  <a:gd name="T12" fmla="*/ 0 w 149"/>
                  <a:gd name="T13" fmla="*/ 568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" h="638">
                    <a:moveTo>
                      <a:pt x="0" y="568"/>
                    </a:moveTo>
                    <a:cubicBezTo>
                      <a:pt x="24" y="379"/>
                      <a:pt x="49" y="190"/>
                      <a:pt x="74" y="0"/>
                    </a:cubicBezTo>
                    <a:cubicBezTo>
                      <a:pt x="98" y="180"/>
                      <a:pt x="121" y="359"/>
                      <a:pt x="145" y="538"/>
                    </a:cubicBezTo>
                    <a:cubicBezTo>
                      <a:pt x="146" y="549"/>
                      <a:pt x="148" y="560"/>
                      <a:pt x="149" y="572"/>
                    </a:cubicBezTo>
                    <a:cubicBezTo>
                      <a:pt x="142" y="596"/>
                      <a:pt x="126" y="620"/>
                      <a:pt x="101" y="629"/>
                    </a:cubicBezTo>
                    <a:cubicBezTo>
                      <a:pt x="77" y="638"/>
                      <a:pt x="47" y="635"/>
                      <a:pt x="27" y="617"/>
                    </a:cubicBezTo>
                    <a:cubicBezTo>
                      <a:pt x="13" y="605"/>
                      <a:pt x="2" y="587"/>
                      <a:pt x="0" y="56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222524"/>
                  </a:solidFill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5677800" y="2842192"/>
            <a:ext cx="495992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environment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646711" y="3426967"/>
            <a:ext cx="5022106" cy="1014729"/>
          </a:xfrm>
          <a:prstGeom prst="snip1Rect">
            <a:avLst>
              <a:gd name="adj" fmla="val 0"/>
            </a:avLst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华文仿宋" panose="02010600040101010101" pitchFamily="2" charset="-122"/>
                <a:cs typeface="Arial" panose="020B0604020202020204" pitchFamily="34" charset="0"/>
              </a:rPr>
              <a:t> Analyze shampoo industry and bee flower from macro and micro environment through PEST and SWOT model.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华文仿宋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9D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0050" y="349587"/>
            <a:ext cx="11391900" cy="615882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456183" y="551543"/>
            <a:ext cx="3069725" cy="663153"/>
          </a:xfrm>
          <a:custGeom>
            <a:avLst/>
            <a:gdLst>
              <a:gd name="connsiteX0" fmla="*/ 0 w 3153856"/>
              <a:gd name="connsiteY0" fmla="*/ 0 h 663153"/>
              <a:gd name="connsiteX1" fmla="*/ 3153856 w 3153856"/>
              <a:gd name="connsiteY1" fmla="*/ 0 h 663153"/>
              <a:gd name="connsiteX2" fmla="*/ 3153856 w 3153856"/>
              <a:gd name="connsiteY2" fmla="*/ 663153 h 663153"/>
              <a:gd name="connsiteX3" fmla="*/ 84132 w 3153856"/>
              <a:gd name="connsiteY3" fmla="*/ 663153 h 663153"/>
              <a:gd name="connsiteX4" fmla="*/ 249919 w 3153856"/>
              <a:gd name="connsiteY4" fmla="*/ 331578 h 663153"/>
              <a:gd name="connsiteX5" fmla="*/ 84131 w 3153856"/>
              <a:gd name="connsiteY5" fmla="*/ 1 h 663153"/>
              <a:gd name="connsiteX6" fmla="*/ 0 w 3153856"/>
              <a:gd name="connsiteY6" fmla="*/ 1 h 663153"/>
              <a:gd name="connsiteX7" fmla="*/ 0 w 3153856"/>
              <a:gd name="connsiteY7" fmla="*/ 0 h 663153"/>
              <a:gd name="connsiteX0-1" fmla="*/ 0 w 3153856"/>
              <a:gd name="connsiteY0-2" fmla="*/ 1 h 663153"/>
              <a:gd name="connsiteX1-3" fmla="*/ 3153856 w 3153856"/>
              <a:gd name="connsiteY1-4" fmla="*/ 0 h 663153"/>
              <a:gd name="connsiteX2-5" fmla="*/ 3153856 w 3153856"/>
              <a:gd name="connsiteY2-6" fmla="*/ 663153 h 663153"/>
              <a:gd name="connsiteX3-7" fmla="*/ 84132 w 3153856"/>
              <a:gd name="connsiteY3-8" fmla="*/ 663153 h 663153"/>
              <a:gd name="connsiteX4-9" fmla="*/ 249919 w 3153856"/>
              <a:gd name="connsiteY4-10" fmla="*/ 331578 h 663153"/>
              <a:gd name="connsiteX5-11" fmla="*/ 84131 w 3153856"/>
              <a:gd name="connsiteY5-12" fmla="*/ 1 h 663153"/>
              <a:gd name="connsiteX6-13" fmla="*/ 0 w 3153856"/>
              <a:gd name="connsiteY6-14" fmla="*/ 1 h 663153"/>
              <a:gd name="connsiteX0-15" fmla="*/ 0 w 3069725"/>
              <a:gd name="connsiteY0-16" fmla="*/ 1 h 663153"/>
              <a:gd name="connsiteX1-17" fmla="*/ 3069725 w 3069725"/>
              <a:gd name="connsiteY1-18" fmla="*/ 0 h 663153"/>
              <a:gd name="connsiteX2-19" fmla="*/ 3069725 w 3069725"/>
              <a:gd name="connsiteY2-20" fmla="*/ 663153 h 663153"/>
              <a:gd name="connsiteX3-21" fmla="*/ 1 w 3069725"/>
              <a:gd name="connsiteY3-22" fmla="*/ 663153 h 663153"/>
              <a:gd name="connsiteX4-23" fmla="*/ 165788 w 3069725"/>
              <a:gd name="connsiteY4-24" fmla="*/ 331578 h 663153"/>
              <a:gd name="connsiteX5-25" fmla="*/ 0 w 3069725"/>
              <a:gd name="connsiteY5-26" fmla="*/ 1 h 66315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069725" h="663153">
                <a:moveTo>
                  <a:pt x="0" y="1"/>
                </a:moveTo>
                <a:lnTo>
                  <a:pt x="3069725" y="0"/>
                </a:lnTo>
                <a:lnTo>
                  <a:pt x="3069725" y="663153"/>
                </a:lnTo>
                <a:lnTo>
                  <a:pt x="1" y="663153"/>
                </a:lnTo>
                <a:lnTo>
                  <a:pt x="165788" y="331578"/>
                </a:lnTo>
                <a:lnTo>
                  <a:pt x="0" y="1"/>
                </a:lnTo>
                <a:close/>
              </a:path>
            </a:pathLst>
          </a:cu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>
            <a:off x="824312" y="551544"/>
            <a:ext cx="769257" cy="663153"/>
          </a:xfrm>
          <a:prstGeom prst="hexagon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797386" y="592158"/>
            <a:ext cx="795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</a:rPr>
              <a:t>01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59444" y="371537"/>
            <a:ext cx="171005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20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PEST analysis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32"/>
          <p:cNvGrpSpPr/>
          <p:nvPr/>
        </p:nvGrpSpPr>
        <p:grpSpPr>
          <a:xfrm>
            <a:off x="4250764" y="2020472"/>
            <a:ext cx="3690472" cy="3715717"/>
            <a:chOff x="4250764" y="1958124"/>
            <a:chExt cx="3690472" cy="3715717"/>
          </a:xfrm>
        </p:grpSpPr>
        <p:sp>
          <p:nvSpPr>
            <p:cNvPr id="9" name="Freeform 5"/>
            <p:cNvSpPr/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067A80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4" name="Freeform 9"/>
            <p:cNvSpPr/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5" name="Freeform 7"/>
            <p:cNvSpPr/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067A80">
                <a:alpha val="82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6" name="Freeform 7"/>
            <p:cNvSpPr/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7" name="Freeform 10"/>
            <p:cNvSpPr/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067A80">
                <a:alpha val="82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8" name="Freeform 10"/>
            <p:cNvSpPr/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19" name="Freeform 12"/>
            <p:cNvSpPr/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067A80">
                <a:alpha val="82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20" name="Freeform 12"/>
            <p:cNvSpPr/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089DA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Roboto Condensed"/>
              </a:endParaRPr>
            </a:p>
          </p:txBody>
        </p:sp>
        <p:sp>
          <p:nvSpPr>
            <p:cNvPr id="21" name="Text Placeholder 3"/>
            <p:cNvSpPr txBox="1"/>
            <p:nvPr/>
          </p:nvSpPr>
          <p:spPr>
            <a:xfrm rot="21562516">
              <a:off x="6659289" y="2811843"/>
              <a:ext cx="416781" cy="430887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b="0" smtClean="0">
                  <a:solidFill>
                    <a:schemeClr val="bg1"/>
                  </a:solidFill>
                  <a:latin typeface="Lato Black" panose="020F0A02020204030203" pitchFamily="34" charset="0"/>
                </a:rPr>
                <a:t>02</a:t>
              </a:r>
              <a:endParaRPr lang="en-US" b="0">
                <a:solidFill>
                  <a:schemeClr val="bg1"/>
                </a:solidFill>
                <a:latin typeface="Lato Black" panose="020F0A02020204030203" pitchFamily="34" charset="0"/>
              </a:endParaRPr>
            </a:p>
          </p:txBody>
        </p:sp>
        <p:sp>
          <p:nvSpPr>
            <p:cNvPr id="22" name="Text Placeholder 3"/>
            <p:cNvSpPr txBox="1"/>
            <p:nvPr/>
          </p:nvSpPr>
          <p:spPr>
            <a:xfrm rot="21562516">
              <a:off x="6751304" y="4377905"/>
              <a:ext cx="416781" cy="430887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b="0" smtClean="0">
                  <a:solidFill>
                    <a:schemeClr val="bg1"/>
                  </a:solidFill>
                  <a:latin typeface="Lato Black" panose="020F0A02020204030203" pitchFamily="34" charset="0"/>
                </a:rPr>
                <a:t>03</a:t>
              </a:r>
              <a:endParaRPr lang="en-US" b="0">
                <a:solidFill>
                  <a:schemeClr val="bg1"/>
                </a:solidFill>
                <a:latin typeface="Lato Black" panose="020F0A02020204030203" pitchFamily="34" charset="0"/>
              </a:endParaRPr>
            </a:p>
          </p:txBody>
        </p:sp>
        <p:sp>
          <p:nvSpPr>
            <p:cNvPr id="23" name="Text Placeholder 3"/>
            <p:cNvSpPr txBox="1"/>
            <p:nvPr/>
          </p:nvSpPr>
          <p:spPr>
            <a:xfrm rot="21562516">
              <a:off x="5037979" y="2807928"/>
              <a:ext cx="416781" cy="430887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  <a:defRPr/>
              </a:pPr>
              <a:r>
                <a:rPr lang="en-US" b="0" smtClean="0">
                  <a:solidFill>
                    <a:schemeClr val="bg1"/>
                  </a:solidFill>
                  <a:latin typeface="Lato Black" panose="020F0A02020204030203" pitchFamily="34" charset="0"/>
                </a:rPr>
                <a:t>01</a:t>
              </a:r>
              <a:endParaRPr lang="en-US" b="0" smtClean="0">
                <a:solidFill>
                  <a:schemeClr val="bg1"/>
                </a:solidFill>
                <a:latin typeface="Lato Black" panose="020F0A02020204030203" pitchFamily="34" charset="0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 rot="21562516">
              <a:off x="5115842" y="4423756"/>
              <a:ext cx="416781" cy="430887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b="0">
                  <a:solidFill>
                    <a:schemeClr val="bg1"/>
                  </a:solidFill>
                  <a:latin typeface="Lato Black" panose="020F0A02020204030203" pitchFamily="34" charset="0"/>
                </a:rPr>
                <a:t>04</a:t>
              </a:r>
              <a:endParaRPr lang="en-US" b="0">
                <a:solidFill>
                  <a:schemeClr val="bg1"/>
                </a:solidFill>
                <a:latin typeface="Lato Black" panose="020F0A02020204030203" pitchFamily="34" charset="0"/>
              </a:endParaRPr>
            </a:p>
          </p:txBody>
        </p:sp>
        <p:sp>
          <p:nvSpPr>
            <p:cNvPr id="29" name="Freeform 27"/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900"/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900"/>
            </a:p>
          </p:txBody>
        </p:sp>
        <p:sp>
          <p:nvSpPr>
            <p:cNvPr id="33" name="Freeform 100"/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900"/>
            </a:p>
          </p:txBody>
        </p:sp>
        <p:sp>
          <p:nvSpPr>
            <p:cNvPr id="37" name="Freeform 104"/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900"/>
            </a:p>
          </p:txBody>
        </p:sp>
      </p:grpSp>
      <p:sp>
        <p:nvSpPr>
          <p:cNvPr id="38" name="Rectangle 36"/>
          <p:cNvSpPr/>
          <p:nvPr/>
        </p:nvSpPr>
        <p:spPr>
          <a:xfrm>
            <a:off x="3736883" y="2173511"/>
            <a:ext cx="507127" cy="507127"/>
          </a:xfrm>
          <a:prstGeom prst="rect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bg1"/>
                </a:solidFill>
                <a:latin typeface="+mj-lt"/>
              </a:rPr>
              <a:t>01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9" name="Rectangle 56"/>
          <p:cNvSpPr/>
          <p:nvPr/>
        </p:nvSpPr>
        <p:spPr>
          <a:xfrm>
            <a:off x="3740095" y="4271452"/>
            <a:ext cx="507127" cy="507127"/>
          </a:xfrm>
          <a:prstGeom prst="rect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bg1"/>
                </a:solidFill>
                <a:latin typeface="+mj-lt"/>
              </a:rPr>
              <a:t>03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0" name="Rectangle 64"/>
          <p:cNvSpPr/>
          <p:nvPr/>
        </p:nvSpPr>
        <p:spPr>
          <a:xfrm>
            <a:off x="7915523" y="2174697"/>
            <a:ext cx="507127" cy="507127"/>
          </a:xfrm>
          <a:prstGeom prst="rect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bg1"/>
                </a:solidFill>
                <a:latin typeface="+mj-lt"/>
              </a:rPr>
              <a:t>02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1" name="Rectangle 68"/>
          <p:cNvSpPr/>
          <p:nvPr/>
        </p:nvSpPr>
        <p:spPr>
          <a:xfrm>
            <a:off x="7955528" y="4270817"/>
            <a:ext cx="507127" cy="507127"/>
          </a:xfrm>
          <a:prstGeom prst="rect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bg1"/>
                </a:solidFill>
                <a:latin typeface="+mj-lt"/>
              </a:rPr>
              <a:t>04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37245" y="1979930"/>
            <a:ext cx="298196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cost of raw materials in the shampoo industry has increased due to COVID-19. However, due to the decrease of market orders and other reasons, the price of shampoo industry products tends to decline.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496300" y="1642745"/>
            <a:ext cx="132842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Economy </a:t>
            </a:r>
            <a:endPara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483600" y="4438015"/>
            <a:ext cx="292989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Fenghua has launched the third generation of plant essence shampoos and conditioners, as well as a multi-functional range of products.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496300" y="4100830"/>
            <a:ext cx="171069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Technology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84860" y="1979930"/>
            <a:ext cx="286639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Due to the COVID-19 epidemic and China's epidemic prevention policy, many workers are unable to go to work, affecting the normal production of the factory.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24266" y="1677071"/>
            <a:ext cx="99868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72160" y="4028440"/>
            <a:ext cx="283273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China's large population and rising living standards have increased demand for shampoo products. There is no leading brand in China yet.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24266" y="3758152"/>
            <a:ext cx="99868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Society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9D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0050" y="349587"/>
            <a:ext cx="11391900" cy="615882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456183" y="551543"/>
            <a:ext cx="3069725" cy="663153"/>
          </a:xfrm>
          <a:custGeom>
            <a:avLst/>
            <a:gdLst>
              <a:gd name="connsiteX0" fmla="*/ 0 w 3153856"/>
              <a:gd name="connsiteY0" fmla="*/ 0 h 663153"/>
              <a:gd name="connsiteX1" fmla="*/ 3153856 w 3153856"/>
              <a:gd name="connsiteY1" fmla="*/ 0 h 663153"/>
              <a:gd name="connsiteX2" fmla="*/ 3153856 w 3153856"/>
              <a:gd name="connsiteY2" fmla="*/ 663153 h 663153"/>
              <a:gd name="connsiteX3" fmla="*/ 84132 w 3153856"/>
              <a:gd name="connsiteY3" fmla="*/ 663153 h 663153"/>
              <a:gd name="connsiteX4" fmla="*/ 249919 w 3153856"/>
              <a:gd name="connsiteY4" fmla="*/ 331578 h 663153"/>
              <a:gd name="connsiteX5" fmla="*/ 84131 w 3153856"/>
              <a:gd name="connsiteY5" fmla="*/ 1 h 663153"/>
              <a:gd name="connsiteX6" fmla="*/ 0 w 3153856"/>
              <a:gd name="connsiteY6" fmla="*/ 1 h 663153"/>
              <a:gd name="connsiteX7" fmla="*/ 0 w 3153856"/>
              <a:gd name="connsiteY7" fmla="*/ 0 h 663153"/>
              <a:gd name="connsiteX0-1" fmla="*/ 0 w 3153856"/>
              <a:gd name="connsiteY0-2" fmla="*/ 1 h 663153"/>
              <a:gd name="connsiteX1-3" fmla="*/ 3153856 w 3153856"/>
              <a:gd name="connsiteY1-4" fmla="*/ 0 h 663153"/>
              <a:gd name="connsiteX2-5" fmla="*/ 3153856 w 3153856"/>
              <a:gd name="connsiteY2-6" fmla="*/ 663153 h 663153"/>
              <a:gd name="connsiteX3-7" fmla="*/ 84132 w 3153856"/>
              <a:gd name="connsiteY3-8" fmla="*/ 663153 h 663153"/>
              <a:gd name="connsiteX4-9" fmla="*/ 249919 w 3153856"/>
              <a:gd name="connsiteY4-10" fmla="*/ 331578 h 663153"/>
              <a:gd name="connsiteX5-11" fmla="*/ 84131 w 3153856"/>
              <a:gd name="connsiteY5-12" fmla="*/ 1 h 663153"/>
              <a:gd name="connsiteX6-13" fmla="*/ 0 w 3153856"/>
              <a:gd name="connsiteY6-14" fmla="*/ 1 h 663153"/>
              <a:gd name="connsiteX0-15" fmla="*/ 0 w 3069725"/>
              <a:gd name="connsiteY0-16" fmla="*/ 1 h 663153"/>
              <a:gd name="connsiteX1-17" fmla="*/ 3069725 w 3069725"/>
              <a:gd name="connsiteY1-18" fmla="*/ 0 h 663153"/>
              <a:gd name="connsiteX2-19" fmla="*/ 3069725 w 3069725"/>
              <a:gd name="connsiteY2-20" fmla="*/ 663153 h 663153"/>
              <a:gd name="connsiteX3-21" fmla="*/ 1 w 3069725"/>
              <a:gd name="connsiteY3-22" fmla="*/ 663153 h 663153"/>
              <a:gd name="connsiteX4-23" fmla="*/ 165788 w 3069725"/>
              <a:gd name="connsiteY4-24" fmla="*/ 331578 h 663153"/>
              <a:gd name="connsiteX5-25" fmla="*/ 0 w 3069725"/>
              <a:gd name="connsiteY5-26" fmla="*/ 1 h 66315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069725" h="663153">
                <a:moveTo>
                  <a:pt x="0" y="1"/>
                </a:moveTo>
                <a:lnTo>
                  <a:pt x="3069725" y="0"/>
                </a:lnTo>
                <a:lnTo>
                  <a:pt x="3069725" y="663153"/>
                </a:lnTo>
                <a:lnTo>
                  <a:pt x="1" y="663153"/>
                </a:lnTo>
                <a:lnTo>
                  <a:pt x="165788" y="331578"/>
                </a:lnTo>
                <a:lnTo>
                  <a:pt x="0" y="1"/>
                </a:lnTo>
                <a:close/>
              </a:path>
            </a:pathLst>
          </a:cu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>
            <a:off x="824312" y="551544"/>
            <a:ext cx="769257" cy="663153"/>
          </a:xfrm>
          <a:prstGeom prst="hexagon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797386" y="592158"/>
            <a:ext cx="79547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</a:rPr>
              <a:t>02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81669" y="349947"/>
            <a:ext cx="18211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20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 analysis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449365" y="2123626"/>
            <a:ext cx="3291468" cy="3317577"/>
            <a:chOff x="2012" y="328"/>
            <a:chExt cx="3656" cy="3685"/>
          </a:xfrm>
        </p:grpSpPr>
        <p:sp>
          <p:nvSpPr>
            <p:cNvPr id="9" name="Freeform 5"/>
            <p:cNvSpPr/>
            <p:nvPr/>
          </p:nvSpPr>
          <p:spPr bwMode="auto">
            <a:xfrm>
              <a:off x="3903" y="1328"/>
              <a:ext cx="1746" cy="1747"/>
            </a:xfrm>
            <a:custGeom>
              <a:avLst/>
              <a:gdLst>
                <a:gd name="T0" fmla="*/ 264 w 738"/>
                <a:gd name="T1" fmla="*/ 632 h 738"/>
                <a:gd name="T2" fmla="*/ 258 w 738"/>
                <a:gd name="T3" fmla="*/ 482 h 738"/>
                <a:gd name="T4" fmla="*/ 180 w 738"/>
                <a:gd name="T5" fmla="*/ 450 h 738"/>
                <a:gd name="T6" fmla="*/ 108 w 738"/>
                <a:gd name="T7" fmla="*/ 476 h 738"/>
                <a:gd name="T8" fmla="*/ 0 w 738"/>
                <a:gd name="T9" fmla="*/ 368 h 738"/>
                <a:gd name="T10" fmla="*/ 107 w 738"/>
                <a:gd name="T11" fmla="*/ 260 h 738"/>
                <a:gd name="T12" fmla="*/ 180 w 738"/>
                <a:gd name="T13" fmla="*/ 287 h 738"/>
                <a:gd name="T14" fmla="*/ 258 w 738"/>
                <a:gd name="T15" fmla="*/ 255 h 738"/>
                <a:gd name="T16" fmla="*/ 263 w 738"/>
                <a:gd name="T17" fmla="*/ 104 h 738"/>
                <a:gd name="T18" fmla="*/ 368 w 738"/>
                <a:gd name="T19" fmla="*/ 0 h 738"/>
                <a:gd name="T20" fmla="*/ 505 w 738"/>
                <a:gd name="T21" fmla="*/ 138 h 738"/>
                <a:gd name="T22" fmla="*/ 509 w 738"/>
                <a:gd name="T23" fmla="*/ 131 h 738"/>
                <a:gd name="T24" fmla="*/ 519 w 738"/>
                <a:gd name="T25" fmla="*/ 118 h 738"/>
                <a:gd name="T26" fmla="*/ 571 w 738"/>
                <a:gd name="T27" fmla="*/ 97 h 738"/>
                <a:gd name="T28" fmla="*/ 622 w 738"/>
                <a:gd name="T29" fmla="*/ 118 h 738"/>
                <a:gd name="T30" fmla="*/ 643 w 738"/>
                <a:gd name="T31" fmla="*/ 169 h 738"/>
                <a:gd name="T32" fmla="*/ 622 w 738"/>
                <a:gd name="T33" fmla="*/ 221 h 738"/>
                <a:gd name="T34" fmla="*/ 609 w 738"/>
                <a:gd name="T35" fmla="*/ 231 h 738"/>
                <a:gd name="T36" fmla="*/ 602 w 738"/>
                <a:gd name="T37" fmla="*/ 235 h 738"/>
                <a:gd name="T38" fmla="*/ 738 w 738"/>
                <a:gd name="T39" fmla="*/ 370 h 738"/>
                <a:gd name="T40" fmla="*/ 602 w 738"/>
                <a:gd name="T41" fmla="*/ 507 h 738"/>
                <a:gd name="T42" fmla="*/ 609 w 738"/>
                <a:gd name="T43" fmla="*/ 510 h 738"/>
                <a:gd name="T44" fmla="*/ 629 w 738"/>
                <a:gd name="T45" fmla="*/ 524 h 738"/>
                <a:gd name="T46" fmla="*/ 629 w 738"/>
                <a:gd name="T47" fmla="*/ 627 h 738"/>
                <a:gd name="T48" fmla="*/ 578 w 738"/>
                <a:gd name="T49" fmla="*/ 648 h 738"/>
                <a:gd name="T50" fmla="*/ 527 w 738"/>
                <a:gd name="T51" fmla="*/ 627 h 738"/>
                <a:gd name="T52" fmla="*/ 513 w 738"/>
                <a:gd name="T53" fmla="*/ 607 h 738"/>
                <a:gd name="T54" fmla="*/ 509 w 738"/>
                <a:gd name="T55" fmla="*/ 599 h 738"/>
                <a:gd name="T56" fmla="*/ 370 w 738"/>
                <a:gd name="T57" fmla="*/ 738 h 738"/>
                <a:gd name="T58" fmla="*/ 264 w 738"/>
                <a:gd name="T59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8" h="738">
                  <a:moveTo>
                    <a:pt x="264" y="632"/>
                  </a:moveTo>
                  <a:cubicBezTo>
                    <a:pt x="301" y="588"/>
                    <a:pt x="299" y="523"/>
                    <a:pt x="258" y="482"/>
                  </a:cubicBezTo>
                  <a:cubicBezTo>
                    <a:pt x="237" y="461"/>
                    <a:pt x="209" y="450"/>
                    <a:pt x="180" y="450"/>
                  </a:cubicBezTo>
                  <a:cubicBezTo>
                    <a:pt x="153" y="450"/>
                    <a:pt x="128" y="459"/>
                    <a:pt x="108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107" y="260"/>
                    <a:pt x="107" y="260"/>
                    <a:pt x="107" y="260"/>
                  </a:cubicBezTo>
                  <a:cubicBezTo>
                    <a:pt x="127" y="278"/>
                    <a:pt x="153" y="287"/>
                    <a:pt x="180" y="287"/>
                  </a:cubicBezTo>
                  <a:cubicBezTo>
                    <a:pt x="209" y="287"/>
                    <a:pt x="237" y="276"/>
                    <a:pt x="258" y="255"/>
                  </a:cubicBezTo>
                  <a:cubicBezTo>
                    <a:pt x="299" y="214"/>
                    <a:pt x="301" y="148"/>
                    <a:pt x="263" y="104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9" y="131"/>
                    <a:pt x="509" y="131"/>
                    <a:pt x="509" y="131"/>
                  </a:cubicBezTo>
                  <a:cubicBezTo>
                    <a:pt x="512" y="126"/>
                    <a:pt x="516" y="122"/>
                    <a:pt x="519" y="118"/>
                  </a:cubicBezTo>
                  <a:cubicBezTo>
                    <a:pt x="533" y="105"/>
                    <a:pt x="551" y="97"/>
                    <a:pt x="571" y="97"/>
                  </a:cubicBezTo>
                  <a:cubicBezTo>
                    <a:pt x="590" y="97"/>
                    <a:pt x="608" y="105"/>
                    <a:pt x="622" y="118"/>
                  </a:cubicBezTo>
                  <a:cubicBezTo>
                    <a:pt x="635" y="132"/>
                    <a:pt x="643" y="150"/>
                    <a:pt x="643" y="169"/>
                  </a:cubicBezTo>
                  <a:cubicBezTo>
                    <a:pt x="643" y="189"/>
                    <a:pt x="635" y="207"/>
                    <a:pt x="622" y="221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2" y="235"/>
                    <a:pt x="602" y="235"/>
                    <a:pt x="602" y="235"/>
                  </a:cubicBezTo>
                  <a:cubicBezTo>
                    <a:pt x="738" y="370"/>
                    <a:pt x="738" y="370"/>
                    <a:pt x="738" y="370"/>
                  </a:cubicBezTo>
                  <a:cubicBezTo>
                    <a:pt x="602" y="507"/>
                    <a:pt x="602" y="507"/>
                    <a:pt x="602" y="507"/>
                  </a:cubicBezTo>
                  <a:cubicBezTo>
                    <a:pt x="609" y="510"/>
                    <a:pt x="609" y="510"/>
                    <a:pt x="609" y="510"/>
                  </a:cubicBezTo>
                  <a:cubicBezTo>
                    <a:pt x="617" y="514"/>
                    <a:pt x="623" y="519"/>
                    <a:pt x="629" y="524"/>
                  </a:cubicBezTo>
                  <a:cubicBezTo>
                    <a:pt x="657" y="553"/>
                    <a:pt x="657" y="598"/>
                    <a:pt x="629" y="627"/>
                  </a:cubicBezTo>
                  <a:cubicBezTo>
                    <a:pt x="615" y="640"/>
                    <a:pt x="597" y="648"/>
                    <a:pt x="578" y="648"/>
                  </a:cubicBezTo>
                  <a:cubicBezTo>
                    <a:pt x="558" y="648"/>
                    <a:pt x="540" y="640"/>
                    <a:pt x="527" y="627"/>
                  </a:cubicBezTo>
                  <a:cubicBezTo>
                    <a:pt x="521" y="621"/>
                    <a:pt x="516" y="614"/>
                    <a:pt x="513" y="607"/>
                  </a:cubicBezTo>
                  <a:cubicBezTo>
                    <a:pt x="509" y="599"/>
                    <a:pt x="509" y="599"/>
                    <a:pt x="509" y="599"/>
                  </a:cubicBezTo>
                  <a:cubicBezTo>
                    <a:pt x="370" y="738"/>
                    <a:pt x="370" y="738"/>
                    <a:pt x="370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2954" y="2259"/>
              <a:ext cx="1753" cy="1754"/>
            </a:xfrm>
            <a:custGeom>
              <a:avLst/>
              <a:gdLst>
                <a:gd name="T0" fmla="*/ 233 w 741"/>
                <a:gd name="T1" fmla="*/ 604 h 741"/>
                <a:gd name="T2" fmla="*/ 230 w 741"/>
                <a:gd name="T3" fmla="*/ 611 h 741"/>
                <a:gd name="T4" fmla="*/ 216 w 741"/>
                <a:gd name="T5" fmla="*/ 629 h 741"/>
                <a:gd name="T6" fmla="*/ 165 w 741"/>
                <a:gd name="T7" fmla="*/ 651 h 741"/>
                <a:gd name="T8" fmla="*/ 114 w 741"/>
                <a:gd name="T9" fmla="*/ 629 h 741"/>
                <a:gd name="T10" fmla="*/ 93 w 741"/>
                <a:gd name="T11" fmla="*/ 578 h 741"/>
                <a:gd name="T12" fmla="*/ 114 w 741"/>
                <a:gd name="T13" fmla="*/ 527 h 741"/>
                <a:gd name="T14" fmla="*/ 132 w 741"/>
                <a:gd name="T15" fmla="*/ 514 h 741"/>
                <a:gd name="T16" fmla="*/ 140 w 741"/>
                <a:gd name="T17" fmla="*/ 510 h 741"/>
                <a:gd name="T18" fmla="*/ 0 w 741"/>
                <a:gd name="T19" fmla="*/ 371 h 741"/>
                <a:gd name="T20" fmla="*/ 108 w 741"/>
                <a:gd name="T21" fmla="*/ 262 h 741"/>
                <a:gd name="T22" fmla="*/ 181 w 741"/>
                <a:gd name="T23" fmla="*/ 290 h 741"/>
                <a:gd name="T24" fmla="*/ 259 w 741"/>
                <a:gd name="T25" fmla="*/ 257 h 741"/>
                <a:gd name="T26" fmla="*/ 265 w 741"/>
                <a:gd name="T27" fmla="*/ 106 h 741"/>
                <a:gd name="T28" fmla="*/ 371 w 741"/>
                <a:gd name="T29" fmla="*/ 0 h 741"/>
                <a:gd name="T30" fmla="*/ 509 w 741"/>
                <a:gd name="T31" fmla="*/ 139 h 741"/>
                <a:gd name="T32" fmla="*/ 513 w 741"/>
                <a:gd name="T33" fmla="*/ 132 h 741"/>
                <a:gd name="T34" fmla="*/ 525 w 741"/>
                <a:gd name="T35" fmla="*/ 116 h 741"/>
                <a:gd name="T36" fmla="*/ 576 w 741"/>
                <a:gd name="T37" fmla="*/ 95 h 741"/>
                <a:gd name="T38" fmla="*/ 627 w 741"/>
                <a:gd name="T39" fmla="*/ 116 h 741"/>
                <a:gd name="T40" fmla="*/ 648 w 741"/>
                <a:gd name="T41" fmla="*/ 167 h 741"/>
                <a:gd name="T42" fmla="*/ 627 w 741"/>
                <a:gd name="T43" fmla="*/ 218 h 741"/>
                <a:gd name="T44" fmla="*/ 612 w 741"/>
                <a:gd name="T45" fmla="*/ 230 h 741"/>
                <a:gd name="T46" fmla="*/ 605 w 741"/>
                <a:gd name="T47" fmla="*/ 234 h 741"/>
                <a:gd name="T48" fmla="*/ 741 w 741"/>
                <a:gd name="T49" fmla="*/ 371 h 741"/>
                <a:gd name="T50" fmla="*/ 634 w 741"/>
                <a:gd name="T51" fmla="*/ 478 h 741"/>
                <a:gd name="T52" fmla="*/ 560 w 741"/>
                <a:gd name="T53" fmla="*/ 450 h 741"/>
                <a:gd name="T54" fmla="*/ 482 w 741"/>
                <a:gd name="T55" fmla="*/ 482 h 741"/>
                <a:gd name="T56" fmla="*/ 450 w 741"/>
                <a:gd name="T57" fmla="*/ 560 h 741"/>
                <a:gd name="T58" fmla="*/ 478 w 741"/>
                <a:gd name="T59" fmla="*/ 633 h 741"/>
                <a:gd name="T60" fmla="*/ 371 w 741"/>
                <a:gd name="T61" fmla="*/ 741 h 741"/>
                <a:gd name="T62" fmla="*/ 233 w 741"/>
                <a:gd name="T63" fmla="*/ 604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1" h="741">
                  <a:moveTo>
                    <a:pt x="233" y="604"/>
                  </a:moveTo>
                  <a:cubicBezTo>
                    <a:pt x="230" y="611"/>
                    <a:pt x="230" y="611"/>
                    <a:pt x="230" y="611"/>
                  </a:cubicBezTo>
                  <a:cubicBezTo>
                    <a:pt x="226" y="618"/>
                    <a:pt x="222" y="624"/>
                    <a:pt x="216" y="629"/>
                  </a:cubicBezTo>
                  <a:cubicBezTo>
                    <a:pt x="203" y="643"/>
                    <a:pt x="184" y="651"/>
                    <a:pt x="165" y="651"/>
                  </a:cubicBezTo>
                  <a:cubicBezTo>
                    <a:pt x="146" y="651"/>
                    <a:pt x="128" y="643"/>
                    <a:pt x="114" y="629"/>
                  </a:cubicBezTo>
                  <a:cubicBezTo>
                    <a:pt x="100" y="616"/>
                    <a:pt x="93" y="598"/>
                    <a:pt x="93" y="578"/>
                  </a:cubicBezTo>
                  <a:cubicBezTo>
                    <a:pt x="93" y="559"/>
                    <a:pt x="100" y="541"/>
                    <a:pt x="114" y="527"/>
                  </a:cubicBezTo>
                  <a:cubicBezTo>
                    <a:pt x="119" y="522"/>
                    <a:pt x="126" y="517"/>
                    <a:pt x="132" y="514"/>
                  </a:cubicBezTo>
                  <a:cubicBezTo>
                    <a:pt x="140" y="510"/>
                    <a:pt x="140" y="510"/>
                    <a:pt x="140" y="510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108" y="262"/>
                    <a:pt x="108" y="262"/>
                    <a:pt x="108" y="262"/>
                  </a:cubicBezTo>
                  <a:cubicBezTo>
                    <a:pt x="129" y="280"/>
                    <a:pt x="154" y="290"/>
                    <a:pt x="181" y="290"/>
                  </a:cubicBezTo>
                  <a:cubicBezTo>
                    <a:pt x="211" y="290"/>
                    <a:pt x="238" y="278"/>
                    <a:pt x="259" y="257"/>
                  </a:cubicBezTo>
                  <a:cubicBezTo>
                    <a:pt x="300" y="216"/>
                    <a:pt x="302" y="150"/>
                    <a:pt x="265" y="10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13" y="132"/>
                    <a:pt x="513" y="132"/>
                    <a:pt x="513" y="132"/>
                  </a:cubicBezTo>
                  <a:cubicBezTo>
                    <a:pt x="516" y="126"/>
                    <a:pt x="520" y="121"/>
                    <a:pt x="525" y="116"/>
                  </a:cubicBezTo>
                  <a:cubicBezTo>
                    <a:pt x="539" y="103"/>
                    <a:pt x="557" y="95"/>
                    <a:pt x="576" y="95"/>
                  </a:cubicBezTo>
                  <a:cubicBezTo>
                    <a:pt x="595" y="95"/>
                    <a:pt x="614" y="103"/>
                    <a:pt x="627" y="116"/>
                  </a:cubicBezTo>
                  <a:cubicBezTo>
                    <a:pt x="641" y="130"/>
                    <a:pt x="648" y="148"/>
                    <a:pt x="648" y="167"/>
                  </a:cubicBezTo>
                  <a:cubicBezTo>
                    <a:pt x="648" y="187"/>
                    <a:pt x="641" y="205"/>
                    <a:pt x="627" y="218"/>
                  </a:cubicBezTo>
                  <a:cubicBezTo>
                    <a:pt x="623" y="223"/>
                    <a:pt x="617" y="227"/>
                    <a:pt x="612" y="230"/>
                  </a:cubicBezTo>
                  <a:cubicBezTo>
                    <a:pt x="605" y="234"/>
                    <a:pt x="605" y="234"/>
                    <a:pt x="605" y="234"/>
                  </a:cubicBezTo>
                  <a:cubicBezTo>
                    <a:pt x="741" y="371"/>
                    <a:pt x="741" y="371"/>
                    <a:pt x="741" y="371"/>
                  </a:cubicBezTo>
                  <a:cubicBezTo>
                    <a:pt x="634" y="478"/>
                    <a:pt x="634" y="478"/>
                    <a:pt x="634" y="478"/>
                  </a:cubicBezTo>
                  <a:cubicBezTo>
                    <a:pt x="613" y="460"/>
                    <a:pt x="587" y="450"/>
                    <a:pt x="560" y="450"/>
                  </a:cubicBezTo>
                  <a:cubicBezTo>
                    <a:pt x="530" y="450"/>
                    <a:pt x="503" y="461"/>
                    <a:pt x="482" y="482"/>
                  </a:cubicBezTo>
                  <a:cubicBezTo>
                    <a:pt x="461" y="503"/>
                    <a:pt x="450" y="530"/>
                    <a:pt x="450" y="560"/>
                  </a:cubicBezTo>
                  <a:cubicBezTo>
                    <a:pt x="450" y="587"/>
                    <a:pt x="460" y="613"/>
                    <a:pt x="478" y="633"/>
                  </a:cubicBezTo>
                  <a:cubicBezTo>
                    <a:pt x="371" y="741"/>
                    <a:pt x="371" y="741"/>
                    <a:pt x="371" y="741"/>
                  </a:cubicBezTo>
                  <a:lnTo>
                    <a:pt x="233" y="604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2958" y="391"/>
              <a:ext cx="1749" cy="1747"/>
            </a:xfrm>
            <a:custGeom>
              <a:avLst/>
              <a:gdLst>
                <a:gd name="T0" fmla="*/ 264 w 739"/>
                <a:gd name="T1" fmla="*/ 632 h 738"/>
                <a:gd name="T2" fmla="*/ 258 w 739"/>
                <a:gd name="T3" fmla="*/ 482 h 738"/>
                <a:gd name="T4" fmla="*/ 180 w 739"/>
                <a:gd name="T5" fmla="*/ 449 h 738"/>
                <a:gd name="T6" fmla="*/ 109 w 739"/>
                <a:gd name="T7" fmla="*/ 476 h 738"/>
                <a:gd name="T8" fmla="*/ 0 w 739"/>
                <a:gd name="T9" fmla="*/ 368 h 738"/>
                <a:gd name="T10" fmla="*/ 368 w 739"/>
                <a:gd name="T11" fmla="*/ 0 h 738"/>
                <a:gd name="T12" fmla="*/ 506 w 739"/>
                <a:gd name="T13" fmla="*/ 137 h 738"/>
                <a:gd name="T14" fmla="*/ 510 w 739"/>
                <a:gd name="T15" fmla="*/ 131 h 738"/>
                <a:gd name="T16" fmla="*/ 520 w 739"/>
                <a:gd name="T17" fmla="*/ 118 h 738"/>
                <a:gd name="T18" fmla="*/ 571 w 739"/>
                <a:gd name="T19" fmla="*/ 97 h 738"/>
                <a:gd name="T20" fmla="*/ 622 w 739"/>
                <a:gd name="T21" fmla="*/ 118 h 738"/>
                <a:gd name="T22" fmla="*/ 643 w 739"/>
                <a:gd name="T23" fmla="*/ 169 h 738"/>
                <a:gd name="T24" fmla="*/ 622 w 739"/>
                <a:gd name="T25" fmla="*/ 220 h 738"/>
                <a:gd name="T26" fmla="*/ 609 w 739"/>
                <a:gd name="T27" fmla="*/ 231 h 738"/>
                <a:gd name="T28" fmla="*/ 603 w 739"/>
                <a:gd name="T29" fmla="*/ 235 h 738"/>
                <a:gd name="T30" fmla="*/ 739 w 739"/>
                <a:gd name="T31" fmla="*/ 370 h 738"/>
                <a:gd name="T32" fmla="*/ 605 w 739"/>
                <a:gd name="T33" fmla="*/ 504 h 738"/>
                <a:gd name="T34" fmla="*/ 612 w 739"/>
                <a:gd name="T35" fmla="*/ 508 h 738"/>
                <a:gd name="T36" fmla="*/ 627 w 739"/>
                <a:gd name="T37" fmla="*/ 520 h 738"/>
                <a:gd name="T38" fmla="*/ 649 w 739"/>
                <a:gd name="T39" fmla="*/ 571 h 738"/>
                <a:gd name="T40" fmla="*/ 627 w 739"/>
                <a:gd name="T41" fmla="*/ 623 h 738"/>
                <a:gd name="T42" fmla="*/ 576 w 739"/>
                <a:gd name="T43" fmla="*/ 644 h 738"/>
                <a:gd name="T44" fmla="*/ 525 w 739"/>
                <a:gd name="T45" fmla="*/ 623 h 738"/>
                <a:gd name="T46" fmla="*/ 513 w 739"/>
                <a:gd name="T47" fmla="*/ 607 h 738"/>
                <a:gd name="T48" fmla="*/ 509 w 739"/>
                <a:gd name="T49" fmla="*/ 600 h 738"/>
                <a:gd name="T50" fmla="*/ 371 w 739"/>
                <a:gd name="T51" fmla="*/ 738 h 738"/>
                <a:gd name="T52" fmla="*/ 264 w 739"/>
                <a:gd name="T53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9" h="738">
                  <a:moveTo>
                    <a:pt x="264" y="632"/>
                  </a:moveTo>
                  <a:cubicBezTo>
                    <a:pt x="302" y="588"/>
                    <a:pt x="299" y="523"/>
                    <a:pt x="258" y="482"/>
                  </a:cubicBezTo>
                  <a:cubicBezTo>
                    <a:pt x="237" y="461"/>
                    <a:pt x="210" y="449"/>
                    <a:pt x="180" y="449"/>
                  </a:cubicBezTo>
                  <a:cubicBezTo>
                    <a:pt x="154" y="449"/>
                    <a:pt x="129" y="459"/>
                    <a:pt x="109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6" y="137"/>
                    <a:pt x="506" y="137"/>
                    <a:pt x="506" y="137"/>
                  </a:cubicBezTo>
                  <a:cubicBezTo>
                    <a:pt x="510" y="131"/>
                    <a:pt x="510" y="131"/>
                    <a:pt x="510" y="131"/>
                  </a:cubicBezTo>
                  <a:cubicBezTo>
                    <a:pt x="513" y="126"/>
                    <a:pt x="516" y="122"/>
                    <a:pt x="520" y="118"/>
                  </a:cubicBezTo>
                  <a:cubicBezTo>
                    <a:pt x="534" y="104"/>
                    <a:pt x="552" y="97"/>
                    <a:pt x="571" y="97"/>
                  </a:cubicBezTo>
                  <a:cubicBezTo>
                    <a:pt x="590" y="97"/>
                    <a:pt x="608" y="104"/>
                    <a:pt x="622" y="118"/>
                  </a:cubicBezTo>
                  <a:cubicBezTo>
                    <a:pt x="636" y="132"/>
                    <a:pt x="643" y="150"/>
                    <a:pt x="643" y="169"/>
                  </a:cubicBezTo>
                  <a:cubicBezTo>
                    <a:pt x="643" y="189"/>
                    <a:pt x="636" y="207"/>
                    <a:pt x="622" y="220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3" y="235"/>
                    <a:pt x="603" y="235"/>
                    <a:pt x="603" y="235"/>
                  </a:cubicBezTo>
                  <a:cubicBezTo>
                    <a:pt x="739" y="370"/>
                    <a:pt x="739" y="370"/>
                    <a:pt x="739" y="370"/>
                  </a:cubicBezTo>
                  <a:cubicBezTo>
                    <a:pt x="605" y="504"/>
                    <a:pt x="605" y="504"/>
                    <a:pt x="605" y="504"/>
                  </a:cubicBezTo>
                  <a:cubicBezTo>
                    <a:pt x="612" y="508"/>
                    <a:pt x="612" y="508"/>
                    <a:pt x="612" y="508"/>
                  </a:cubicBezTo>
                  <a:cubicBezTo>
                    <a:pt x="617" y="512"/>
                    <a:pt x="623" y="516"/>
                    <a:pt x="627" y="520"/>
                  </a:cubicBezTo>
                  <a:cubicBezTo>
                    <a:pt x="641" y="534"/>
                    <a:pt x="649" y="552"/>
                    <a:pt x="649" y="571"/>
                  </a:cubicBezTo>
                  <a:cubicBezTo>
                    <a:pt x="649" y="591"/>
                    <a:pt x="641" y="609"/>
                    <a:pt x="627" y="623"/>
                  </a:cubicBezTo>
                  <a:cubicBezTo>
                    <a:pt x="614" y="636"/>
                    <a:pt x="596" y="644"/>
                    <a:pt x="576" y="644"/>
                  </a:cubicBezTo>
                  <a:cubicBezTo>
                    <a:pt x="557" y="644"/>
                    <a:pt x="539" y="636"/>
                    <a:pt x="525" y="623"/>
                  </a:cubicBezTo>
                  <a:cubicBezTo>
                    <a:pt x="521" y="618"/>
                    <a:pt x="517" y="613"/>
                    <a:pt x="513" y="607"/>
                  </a:cubicBezTo>
                  <a:cubicBezTo>
                    <a:pt x="509" y="600"/>
                    <a:pt x="509" y="600"/>
                    <a:pt x="509" y="600"/>
                  </a:cubicBezTo>
                  <a:cubicBezTo>
                    <a:pt x="371" y="738"/>
                    <a:pt x="371" y="738"/>
                    <a:pt x="371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2033" y="1328"/>
              <a:ext cx="1749" cy="1747"/>
            </a:xfrm>
            <a:custGeom>
              <a:avLst/>
              <a:gdLst>
                <a:gd name="T0" fmla="*/ 226 w 739"/>
                <a:gd name="T1" fmla="*/ 597 h 738"/>
                <a:gd name="T2" fmla="*/ 224 w 739"/>
                <a:gd name="T3" fmla="*/ 606 h 738"/>
                <a:gd name="T4" fmla="*/ 206 w 739"/>
                <a:gd name="T5" fmla="*/ 635 h 738"/>
                <a:gd name="T6" fmla="*/ 155 w 739"/>
                <a:gd name="T7" fmla="*/ 657 h 738"/>
                <a:gd name="T8" fmla="*/ 155 w 739"/>
                <a:gd name="T9" fmla="*/ 657 h 738"/>
                <a:gd name="T10" fmla="*/ 103 w 739"/>
                <a:gd name="T11" fmla="*/ 635 h 738"/>
                <a:gd name="T12" fmla="*/ 82 w 739"/>
                <a:gd name="T13" fmla="*/ 584 h 738"/>
                <a:gd name="T14" fmla="*/ 103 w 739"/>
                <a:gd name="T15" fmla="*/ 533 h 738"/>
                <a:gd name="T16" fmla="*/ 133 w 739"/>
                <a:gd name="T17" fmla="*/ 515 h 738"/>
                <a:gd name="T18" fmla="*/ 142 w 739"/>
                <a:gd name="T19" fmla="*/ 512 h 738"/>
                <a:gd name="T20" fmla="*/ 0 w 739"/>
                <a:gd name="T21" fmla="*/ 370 h 738"/>
                <a:gd name="T22" fmla="*/ 138 w 739"/>
                <a:gd name="T23" fmla="*/ 233 h 738"/>
                <a:gd name="T24" fmla="*/ 130 w 739"/>
                <a:gd name="T25" fmla="*/ 229 h 738"/>
                <a:gd name="T26" fmla="*/ 109 w 739"/>
                <a:gd name="T27" fmla="*/ 215 h 738"/>
                <a:gd name="T28" fmla="*/ 109 w 739"/>
                <a:gd name="T29" fmla="*/ 112 h 738"/>
                <a:gd name="T30" fmla="*/ 160 w 739"/>
                <a:gd name="T31" fmla="*/ 91 h 738"/>
                <a:gd name="T32" fmla="*/ 211 w 739"/>
                <a:gd name="T33" fmla="*/ 112 h 738"/>
                <a:gd name="T34" fmla="*/ 226 w 739"/>
                <a:gd name="T35" fmla="*/ 134 h 738"/>
                <a:gd name="T36" fmla="*/ 229 w 739"/>
                <a:gd name="T37" fmla="*/ 141 h 738"/>
                <a:gd name="T38" fmla="*/ 371 w 739"/>
                <a:gd name="T39" fmla="*/ 0 h 738"/>
                <a:gd name="T40" fmla="*/ 507 w 739"/>
                <a:gd name="T41" fmla="*/ 136 h 738"/>
                <a:gd name="T42" fmla="*/ 511 w 739"/>
                <a:gd name="T43" fmla="*/ 129 h 738"/>
                <a:gd name="T44" fmla="*/ 522 w 739"/>
                <a:gd name="T45" fmla="*/ 115 h 738"/>
                <a:gd name="T46" fmla="*/ 573 w 739"/>
                <a:gd name="T47" fmla="*/ 93 h 738"/>
                <a:gd name="T48" fmla="*/ 624 w 739"/>
                <a:gd name="T49" fmla="*/ 115 h 738"/>
                <a:gd name="T50" fmla="*/ 624 w 739"/>
                <a:gd name="T51" fmla="*/ 217 h 738"/>
                <a:gd name="T52" fmla="*/ 610 w 739"/>
                <a:gd name="T53" fmla="*/ 228 h 738"/>
                <a:gd name="T54" fmla="*/ 603 w 739"/>
                <a:gd name="T55" fmla="*/ 232 h 738"/>
                <a:gd name="T56" fmla="*/ 739 w 739"/>
                <a:gd name="T57" fmla="*/ 368 h 738"/>
                <a:gd name="T58" fmla="*/ 601 w 739"/>
                <a:gd name="T59" fmla="*/ 505 h 738"/>
                <a:gd name="T60" fmla="*/ 608 w 739"/>
                <a:gd name="T61" fmla="*/ 509 h 738"/>
                <a:gd name="T62" fmla="*/ 624 w 739"/>
                <a:gd name="T63" fmla="*/ 521 h 738"/>
                <a:gd name="T64" fmla="*/ 624 w 739"/>
                <a:gd name="T65" fmla="*/ 623 h 738"/>
                <a:gd name="T66" fmla="*/ 572 w 739"/>
                <a:gd name="T67" fmla="*/ 644 h 738"/>
                <a:gd name="T68" fmla="*/ 521 w 739"/>
                <a:gd name="T69" fmla="*/ 623 h 738"/>
                <a:gd name="T70" fmla="*/ 509 w 739"/>
                <a:gd name="T71" fmla="*/ 607 h 738"/>
                <a:gd name="T72" fmla="*/ 506 w 739"/>
                <a:gd name="T73" fmla="*/ 601 h 738"/>
                <a:gd name="T74" fmla="*/ 368 w 739"/>
                <a:gd name="T75" fmla="*/ 738 h 738"/>
                <a:gd name="T76" fmla="*/ 226 w 739"/>
                <a:gd name="T77" fmla="*/ 59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9" h="738">
                  <a:moveTo>
                    <a:pt x="226" y="597"/>
                  </a:moveTo>
                  <a:cubicBezTo>
                    <a:pt x="224" y="606"/>
                    <a:pt x="224" y="606"/>
                    <a:pt x="224" y="606"/>
                  </a:cubicBezTo>
                  <a:cubicBezTo>
                    <a:pt x="220" y="617"/>
                    <a:pt x="214" y="627"/>
                    <a:pt x="206" y="635"/>
                  </a:cubicBezTo>
                  <a:cubicBezTo>
                    <a:pt x="192" y="649"/>
                    <a:pt x="174" y="657"/>
                    <a:pt x="155" y="657"/>
                  </a:cubicBezTo>
                  <a:cubicBezTo>
                    <a:pt x="155" y="657"/>
                    <a:pt x="155" y="657"/>
                    <a:pt x="155" y="657"/>
                  </a:cubicBezTo>
                  <a:cubicBezTo>
                    <a:pt x="135" y="657"/>
                    <a:pt x="117" y="649"/>
                    <a:pt x="103" y="635"/>
                  </a:cubicBezTo>
                  <a:cubicBezTo>
                    <a:pt x="90" y="622"/>
                    <a:pt x="82" y="604"/>
                    <a:pt x="82" y="584"/>
                  </a:cubicBezTo>
                  <a:cubicBezTo>
                    <a:pt x="82" y="565"/>
                    <a:pt x="90" y="547"/>
                    <a:pt x="103" y="533"/>
                  </a:cubicBezTo>
                  <a:cubicBezTo>
                    <a:pt x="112" y="525"/>
                    <a:pt x="122" y="519"/>
                    <a:pt x="133" y="515"/>
                  </a:cubicBezTo>
                  <a:cubicBezTo>
                    <a:pt x="142" y="512"/>
                    <a:pt x="142" y="512"/>
                    <a:pt x="142" y="512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30" y="229"/>
                    <a:pt x="130" y="229"/>
                    <a:pt x="130" y="229"/>
                  </a:cubicBezTo>
                  <a:cubicBezTo>
                    <a:pt x="122" y="226"/>
                    <a:pt x="115" y="221"/>
                    <a:pt x="109" y="215"/>
                  </a:cubicBezTo>
                  <a:cubicBezTo>
                    <a:pt x="81" y="186"/>
                    <a:pt x="81" y="141"/>
                    <a:pt x="109" y="112"/>
                  </a:cubicBezTo>
                  <a:cubicBezTo>
                    <a:pt x="122" y="99"/>
                    <a:pt x="141" y="91"/>
                    <a:pt x="160" y="91"/>
                  </a:cubicBezTo>
                  <a:cubicBezTo>
                    <a:pt x="179" y="91"/>
                    <a:pt x="197" y="99"/>
                    <a:pt x="211" y="112"/>
                  </a:cubicBezTo>
                  <a:cubicBezTo>
                    <a:pt x="217" y="118"/>
                    <a:pt x="222" y="126"/>
                    <a:pt x="226" y="134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7" y="136"/>
                    <a:pt x="507" y="136"/>
                    <a:pt x="507" y="136"/>
                  </a:cubicBezTo>
                  <a:cubicBezTo>
                    <a:pt x="511" y="129"/>
                    <a:pt x="511" y="129"/>
                    <a:pt x="511" y="129"/>
                  </a:cubicBezTo>
                  <a:cubicBezTo>
                    <a:pt x="514" y="124"/>
                    <a:pt x="518" y="119"/>
                    <a:pt x="522" y="115"/>
                  </a:cubicBezTo>
                  <a:cubicBezTo>
                    <a:pt x="536" y="101"/>
                    <a:pt x="554" y="93"/>
                    <a:pt x="573" y="93"/>
                  </a:cubicBezTo>
                  <a:cubicBezTo>
                    <a:pt x="592" y="93"/>
                    <a:pt x="611" y="101"/>
                    <a:pt x="624" y="115"/>
                  </a:cubicBezTo>
                  <a:cubicBezTo>
                    <a:pt x="652" y="143"/>
                    <a:pt x="652" y="189"/>
                    <a:pt x="624" y="217"/>
                  </a:cubicBezTo>
                  <a:cubicBezTo>
                    <a:pt x="620" y="221"/>
                    <a:pt x="615" y="225"/>
                    <a:pt x="610" y="228"/>
                  </a:cubicBezTo>
                  <a:cubicBezTo>
                    <a:pt x="603" y="232"/>
                    <a:pt x="603" y="232"/>
                    <a:pt x="603" y="232"/>
                  </a:cubicBezTo>
                  <a:cubicBezTo>
                    <a:pt x="739" y="368"/>
                    <a:pt x="739" y="368"/>
                    <a:pt x="739" y="368"/>
                  </a:cubicBezTo>
                  <a:cubicBezTo>
                    <a:pt x="601" y="505"/>
                    <a:pt x="601" y="505"/>
                    <a:pt x="601" y="505"/>
                  </a:cubicBezTo>
                  <a:cubicBezTo>
                    <a:pt x="608" y="509"/>
                    <a:pt x="608" y="509"/>
                    <a:pt x="608" y="509"/>
                  </a:cubicBezTo>
                  <a:cubicBezTo>
                    <a:pt x="614" y="512"/>
                    <a:pt x="619" y="516"/>
                    <a:pt x="624" y="521"/>
                  </a:cubicBezTo>
                  <a:cubicBezTo>
                    <a:pt x="652" y="549"/>
                    <a:pt x="652" y="595"/>
                    <a:pt x="624" y="623"/>
                  </a:cubicBezTo>
                  <a:cubicBezTo>
                    <a:pt x="610" y="637"/>
                    <a:pt x="592" y="644"/>
                    <a:pt x="572" y="644"/>
                  </a:cubicBezTo>
                  <a:cubicBezTo>
                    <a:pt x="553" y="644"/>
                    <a:pt x="535" y="637"/>
                    <a:pt x="521" y="623"/>
                  </a:cubicBezTo>
                  <a:cubicBezTo>
                    <a:pt x="517" y="619"/>
                    <a:pt x="513" y="613"/>
                    <a:pt x="509" y="607"/>
                  </a:cubicBezTo>
                  <a:cubicBezTo>
                    <a:pt x="506" y="601"/>
                    <a:pt x="506" y="601"/>
                    <a:pt x="506" y="601"/>
                  </a:cubicBezTo>
                  <a:cubicBezTo>
                    <a:pt x="368" y="738"/>
                    <a:pt x="368" y="738"/>
                    <a:pt x="368" y="738"/>
                  </a:cubicBezTo>
                  <a:lnTo>
                    <a:pt x="226" y="597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12" y="328"/>
              <a:ext cx="3656" cy="3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4506" y="1265"/>
              <a:ext cx="911" cy="384"/>
            </a:xfrm>
            <a:custGeom>
              <a:avLst/>
              <a:gdLst>
                <a:gd name="T0" fmla="*/ 385 w 385"/>
                <a:gd name="T1" fmla="*/ 143 h 162"/>
                <a:gd name="T2" fmla="*/ 371 w 385"/>
                <a:gd name="T3" fmla="*/ 123 h 162"/>
                <a:gd name="T4" fmla="*/ 260 w 385"/>
                <a:gd name="T5" fmla="*/ 123 h 162"/>
                <a:gd name="T6" fmla="*/ 249 w 385"/>
                <a:gd name="T7" fmla="*/ 137 h 162"/>
                <a:gd name="T8" fmla="*/ 113 w 385"/>
                <a:gd name="T9" fmla="*/ 0 h 162"/>
                <a:gd name="T10" fmla="*/ 0 w 385"/>
                <a:gd name="T11" fmla="*/ 113 h 162"/>
                <a:gd name="T12" fmla="*/ 27 w 385"/>
                <a:gd name="T13" fmla="*/ 162 h 162"/>
                <a:gd name="T14" fmla="*/ 385 w 385"/>
                <a:gd name="T15" fmla="*/ 14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5" h="162">
                  <a:moveTo>
                    <a:pt x="385" y="143"/>
                  </a:moveTo>
                  <a:cubicBezTo>
                    <a:pt x="382" y="136"/>
                    <a:pt x="377" y="129"/>
                    <a:pt x="371" y="123"/>
                  </a:cubicBezTo>
                  <a:cubicBezTo>
                    <a:pt x="340" y="92"/>
                    <a:pt x="291" y="92"/>
                    <a:pt x="260" y="123"/>
                  </a:cubicBezTo>
                  <a:cubicBezTo>
                    <a:pt x="256" y="127"/>
                    <a:pt x="252" y="132"/>
                    <a:pt x="249" y="137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127"/>
                    <a:pt x="22" y="144"/>
                    <a:pt x="27" y="162"/>
                  </a:cubicBezTo>
                  <a:cubicBezTo>
                    <a:pt x="137" y="148"/>
                    <a:pt x="256" y="141"/>
                    <a:pt x="385" y="143"/>
                  </a:cubicBez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014" y="1265"/>
              <a:ext cx="1579" cy="1229"/>
            </a:xfrm>
            <a:custGeom>
              <a:avLst/>
              <a:gdLst>
                <a:gd name="T0" fmla="*/ 621 w 667"/>
                <a:gd name="T1" fmla="*/ 242 h 519"/>
                <a:gd name="T2" fmla="*/ 637 w 667"/>
                <a:gd name="T3" fmla="*/ 230 h 519"/>
                <a:gd name="T4" fmla="*/ 637 w 667"/>
                <a:gd name="T5" fmla="*/ 119 h 519"/>
                <a:gd name="T6" fmla="*/ 526 w 667"/>
                <a:gd name="T7" fmla="*/ 119 h 519"/>
                <a:gd name="T8" fmla="*/ 514 w 667"/>
                <a:gd name="T9" fmla="*/ 135 h 519"/>
                <a:gd name="T10" fmla="*/ 494 w 667"/>
                <a:gd name="T11" fmla="*/ 115 h 519"/>
                <a:gd name="T12" fmla="*/ 379 w 667"/>
                <a:gd name="T13" fmla="*/ 0 h 519"/>
                <a:gd name="T14" fmla="*/ 239 w 667"/>
                <a:gd name="T15" fmla="*/ 140 h 519"/>
                <a:gd name="T16" fmla="*/ 223 w 667"/>
                <a:gd name="T17" fmla="*/ 117 h 519"/>
                <a:gd name="T18" fmla="*/ 113 w 667"/>
                <a:gd name="T19" fmla="*/ 117 h 519"/>
                <a:gd name="T20" fmla="*/ 113 w 667"/>
                <a:gd name="T21" fmla="*/ 228 h 519"/>
                <a:gd name="T22" fmla="*/ 136 w 667"/>
                <a:gd name="T23" fmla="*/ 244 h 519"/>
                <a:gd name="T24" fmla="*/ 0 w 667"/>
                <a:gd name="T25" fmla="*/ 379 h 519"/>
                <a:gd name="T26" fmla="*/ 139 w 667"/>
                <a:gd name="T27" fmla="*/ 519 h 519"/>
                <a:gd name="T28" fmla="*/ 139 w 667"/>
                <a:gd name="T29" fmla="*/ 519 h 519"/>
                <a:gd name="T30" fmla="*/ 139 w 667"/>
                <a:gd name="T31" fmla="*/ 519 h 519"/>
                <a:gd name="T32" fmla="*/ 641 w 667"/>
                <a:gd name="T33" fmla="*/ 262 h 519"/>
                <a:gd name="T34" fmla="*/ 639 w 667"/>
                <a:gd name="T35" fmla="*/ 260 h 519"/>
                <a:gd name="T36" fmla="*/ 621 w 667"/>
                <a:gd name="T37" fmla="*/ 242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7" h="519">
                  <a:moveTo>
                    <a:pt x="621" y="242"/>
                  </a:moveTo>
                  <a:cubicBezTo>
                    <a:pt x="626" y="239"/>
                    <a:pt x="632" y="235"/>
                    <a:pt x="637" y="230"/>
                  </a:cubicBezTo>
                  <a:cubicBezTo>
                    <a:pt x="667" y="199"/>
                    <a:pt x="667" y="150"/>
                    <a:pt x="637" y="119"/>
                  </a:cubicBezTo>
                  <a:cubicBezTo>
                    <a:pt x="606" y="89"/>
                    <a:pt x="556" y="89"/>
                    <a:pt x="526" y="119"/>
                  </a:cubicBezTo>
                  <a:cubicBezTo>
                    <a:pt x="521" y="124"/>
                    <a:pt x="517" y="129"/>
                    <a:pt x="514" y="135"/>
                  </a:cubicBezTo>
                  <a:cubicBezTo>
                    <a:pt x="494" y="115"/>
                    <a:pt x="494" y="115"/>
                    <a:pt x="494" y="115"/>
                  </a:cubicBezTo>
                  <a:cubicBezTo>
                    <a:pt x="379" y="0"/>
                    <a:pt x="379" y="0"/>
                    <a:pt x="379" y="0"/>
                  </a:cubicBezTo>
                  <a:cubicBezTo>
                    <a:pt x="239" y="140"/>
                    <a:pt x="239" y="140"/>
                    <a:pt x="239" y="140"/>
                  </a:cubicBezTo>
                  <a:cubicBezTo>
                    <a:pt x="235" y="132"/>
                    <a:pt x="230" y="124"/>
                    <a:pt x="223" y="117"/>
                  </a:cubicBezTo>
                  <a:cubicBezTo>
                    <a:pt x="193" y="87"/>
                    <a:pt x="143" y="87"/>
                    <a:pt x="113" y="117"/>
                  </a:cubicBezTo>
                  <a:cubicBezTo>
                    <a:pt x="82" y="148"/>
                    <a:pt x="82" y="197"/>
                    <a:pt x="113" y="228"/>
                  </a:cubicBezTo>
                  <a:cubicBezTo>
                    <a:pt x="119" y="235"/>
                    <a:pt x="127" y="240"/>
                    <a:pt x="136" y="24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237" y="435"/>
                    <a:pt x="442" y="314"/>
                    <a:pt x="641" y="262"/>
                  </a:cubicBezTo>
                  <a:cubicBezTo>
                    <a:pt x="639" y="260"/>
                    <a:pt x="639" y="260"/>
                    <a:pt x="639" y="260"/>
                  </a:cubicBezTo>
                  <a:lnTo>
                    <a:pt x="621" y="242"/>
                  </a:ln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6" name="Straight Connector 30"/>
          <p:cNvCxnSpPr/>
          <p:nvPr/>
        </p:nvCxnSpPr>
        <p:spPr>
          <a:xfrm>
            <a:off x="6875652" y="2445646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1"/>
          <p:cNvCxnSpPr/>
          <p:nvPr/>
        </p:nvCxnSpPr>
        <p:spPr>
          <a:xfrm>
            <a:off x="7723728" y="4304427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8"/>
          <p:cNvCxnSpPr/>
          <p:nvPr/>
        </p:nvCxnSpPr>
        <p:spPr>
          <a:xfrm flipH="1">
            <a:off x="3618395" y="3254260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9"/>
          <p:cNvCxnSpPr/>
          <p:nvPr/>
        </p:nvCxnSpPr>
        <p:spPr>
          <a:xfrm flipH="1">
            <a:off x="4447564" y="5131109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731125" y="2314575"/>
            <a:ext cx="370840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2.1 Fenghua has less advertising investment. To expand production and market, high quality advertising creativity is an essential means.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 Simple outer packaging is not conducive to product promotion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740650" y="1977390"/>
            <a:ext cx="170751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Weaknesses 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1845" y="1977390"/>
            <a:ext cx="372173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 Advanced Technology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recent years, Fenghua combined with market demand, developed plant essence and protein vitamin hair conditioner and other new products.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 High market awareness and affordable price.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Fenghua occupies the first market share, and its main customers are middle-aged and elderly. Their purchasing power is stable and they are very supportive of Chinese national brands. The average gross margin of Fenghua products is 15%, and the price is more than 60% lower than foreign brands.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7560" y="1640205"/>
            <a:ext cx="117983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Strengths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9D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0050" y="349587"/>
            <a:ext cx="11391900" cy="615882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456183" y="551543"/>
            <a:ext cx="3069725" cy="663153"/>
          </a:xfrm>
          <a:custGeom>
            <a:avLst/>
            <a:gdLst>
              <a:gd name="connsiteX0" fmla="*/ 0 w 3153856"/>
              <a:gd name="connsiteY0" fmla="*/ 0 h 663153"/>
              <a:gd name="connsiteX1" fmla="*/ 3153856 w 3153856"/>
              <a:gd name="connsiteY1" fmla="*/ 0 h 663153"/>
              <a:gd name="connsiteX2" fmla="*/ 3153856 w 3153856"/>
              <a:gd name="connsiteY2" fmla="*/ 663153 h 663153"/>
              <a:gd name="connsiteX3" fmla="*/ 84132 w 3153856"/>
              <a:gd name="connsiteY3" fmla="*/ 663153 h 663153"/>
              <a:gd name="connsiteX4" fmla="*/ 249919 w 3153856"/>
              <a:gd name="connsiteY4" fmla="*/ 331578 h 663153"/>
              <a:gd name="connsiteX5" fmla="*/ 84131 w 3153856"/>
              <a:gd name="connsiteY5" fmla="*/ 1 h 663153"/>
              <a:gd name="connsiteX6" fmla="*/ 0 w 3153856"/>
              <a:gd name="connsiteY6" fmla="*/ 1 h 663153"/>
              <a:gd name="connsiteX7" fmla="*/ 0 w 3153856"/>
              <a:gd name="connsiteY7" fmla="*/ 0 h 663153"/>
              <a:gd name="connsiteX0-1" fmla="*/ 0 w 3153856"/>
              <a:gd name="connsiteY0-2" fmla="*/ 1 h 663153"/>
              <a:gd name="connsiteX1-3" fmla="*/ 3153856 w 3153856"/>
              <a:gd name="connsiteY1-4" fmla="*/ 0 h 663153"/>
              <a:gd name="connsiteX2-5" fmla="*/ 3153856 w 3153856"/>
              <a:gd name="connsiteY2-6" fmla="*/ 663153 h 663153"/>
              <a:gd name="connsiteX3-7" fmla="*/ 84132 w 3153856"/>
              <a:gd name="connsiteY3-8" fmla="*/ 663153 h 663153"/>
              <a:gd name="connsiteX4-9" fmla="*/ 249919 w 3153856"/>
              <a:gd name="connsiteY4-10" fmla="*/ 331578 h 663153"/>
              <a:gd name="connsiteX5-11" fmla="*/ 84131 w 3153856"/>
              <a:gd name="connsiteY5-12" fmla="*/ 1 h 663153"/>
              <a:gd name="connsiteX6-13" fmla="*/ 0 w 3153856"/>
              <a:gd name="connsiteY6-14" fmla="*/ 1 h 663153"/>
              <a:gd name="connsiteX0-15" fmla="*/ 0 w 3069725"/>
              <a:gd name="connsiteY0-16" fmla="*/ 1 h 663153"/>
              <a:gd name="connsiteX1-17" fmla="*/ 3069725 w 3069725"/>
              <a:gd name="connsiteY1-18" fmla="*/ 0 h 663153"/>
              <a:gd name="connsiteX2-19" fmla="*/ 3069725 w 3069725"/>
              <a:gd name="connsiteY2-20" fmla="*/ 663153 h 663153"/>
              <a:gd name="connsiteX3-21" fmla="*/ 1 w 3069725"/>
              <a:gd name="connsiteY3-22" fmla="*/ 663153 h 663153"/>
              <a:gd name="connsiteX4-23" fmla="*/ 165788 w 3069725"/>
              <a:gd name="connsiteY4-24" fmla="*/ 331578 h 663153"/>
              <a:gd name="connsiteX5-25" fmla="*/ 0 w 3069725"/>
              <a:gd name="connsiteY5-26" fmla="*/ 1 h 66315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069725" h="663153">
                <a:moveTo>
                  <a:pt x="0" y="1"/>
                </a:moveTo>
                <a:lnTo>
                  <a:pt x="3069725" y="0"/>
                </a:lnTo>
                <a:lnTo>
                  <a:pt x="3069725" y="663153"/>
                </a:lnTo>
                <a:lnTo>
                  <a:pt x="1" y="663153"/>
                </a:lnTo>
                <a:lnTo>
                  <a:pt x="165788" y="331578"/>
                </a:lnTo>
                <a:lnTo>
                  <a:pt x="0" y="1"/>
                </a:lnTo>
                <a:close/>
              </a:path>
            </a:pathLst>
          </a:cu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>
            <a:off x="824312" y="551544"/>
            <a:ext cx="769257" cy="663153"/>
          </a:xfrm>
          <a:prstGeom prst="hexagon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797386" y="592158"/>
            <a:ext cx="79547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</a:rPr>
              <a:t>02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81669" y="349947"/>
            <a:ext cx="18211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20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 analysis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401740" y="1514026"/>
            <a:ext cx="3291468" cy="3317577"/>
            <a:chOff x="2012" y="328"/>
            <a:chExt cx="3656" cy="3685"/>
          </a:xfrm>
        </p:grpSpPr>
        <p:sp>
          <p:nvSpPr>
            <p:cNvPr id="9" name="Freeform 5"/>
            <p:cNvSpPr/>
            <p:nvPr/>
          </p:nvSpPr>
          <p:spPr bwMode="auto">
            <a:xfrm>
              <a:off x="3903" y="1328"/>
              <a:ext cx="1746" cy="1747"/>
            </a:xfrm>
            <a:custGeom>
              <a:avLst/>
              <a:gdLst>
                <a:gd name="T0" fmla="*/ 264 w 738"/>
                <a:gd name="T1" fmla="*/ 632 h 738"/>
                <a:gd name="T2" fmla="*/ 258 w 738"/>
                <a:gd name="T3" fmla="*/ 482 h 738"/>
                <a:gd name="T4" fmla="*/ 180 w 738"/>
                <a:gd name="T5" fmla="*/ 450 h 738"/>
                <a:gd name="T6" fmla="*/ 108 w 738"/>
                <a:gd name="T7" fmla="*/ 476 h 738"/>
                <a:gd name="T8" fmla="*/ 0 w 738"/>
                <a:gd name="T9" fmla="*/ 368 h 738"/>
                <a:gd name="T10" fmla="*/ 107 w 738"/>
                <a:gd name="T11" fmla="*/ 260 h 738"/>
                <a:gd name="T12" fmla="*/ 180 w 738"/>
                <a:gd name="T13" fmla="*/ 287 h 738"/>
                <a:gd name="T14" fmla="*/ 258 w 738"/>
                <a:gd name="T15" fmla="*/ 255 h 738"/>
                <a:gd name="T16" fmla="*/ 263 w 738"/>
                <a:gd name="T17" fmla="*/ 104 h 738"/>
                <a:gd name="T18" fmla="*/ 368 w 738"/>
                <a:gd name="T19" fmla="*/ 0 h 738"/>
                <a:gd name="T20" fmla="*/ 505 w 738"/>
                <a:gd name="T21" fmla="*/ 138 h 738"/>
                <a:gd name="T22" fmla="*/ 509 w 738"/>
                <a:gd name="T23" fmla="*/ 131 h 738"/>
                <a:gd name="T24" fmla="*/ 519 w 738"/>
                <a:gd name="T25" fmla="*/ 118 h 738"/>
                <a:gd name="T26" fmla="*/ 571 w 738"/>
                <a:gd name="T27" fmla="*/ 97 h 738"/>
                <a:gd name="T28" fmla="*/ 622 w 738"/>
                <a:gd name="T29" fmla="*/ 118 h 738"/>
                <a:gd name="T30" fmla="*/ 643 w 738"/>
                <a:gd name="T31" fmla="*/ 169 h 738"/>
                <a:gd name="T32" fmla="*/ 622 w 738"/>
                <a:gd name="T33" fmla="*/ 221 h 738"/>
                <a:gd name="T34" fmla="*/ 609 w 738"/>
                <a:gd name="T35" fmla="*/ 231 h 738"/>
                <a:gd name="T36" fmla="*/ 602 w 738"/>
                <a:gd name="T37" fmla="*/ 235 h 738"/>
                <a:gd name="T38" fmla="*/ 738 w 738"/>
                <a:gd name="T39" fmla="*/ 370 h 738"/>
                <a:gd name="T40" fmla="*/ 602 w 738"/>
                <a:gd name="T41" fmla="*/ 507 h 738"/>
                <a:gd name="T42" fmla="*/ 609 w 738"/>
                <a:gd name="T43" fmla="*/ 510 h 738"/>
                <a:gd name="T44" fmla="*/ 629 w 738"/>
                <a:gd name="T45" fmla="*/ 524 h 738"/>
                <a:gd name="T46" fmla="*/ 629 w 738"/>
                <a:gd name="T47" fmla="*/ 627 h 738"/>
                <a:gd name="T48" fmla="*/ 578 w 738"/>
                <a:gd name="T49" fmla="*/ 648 h 738"/>
                <a:gd name="T50" fmla="*/ 527 w 738"/>
                <a:gd name="T51" fmla="*/ 627 h 738"/>
                <a:gd name="T52" fmla="*/ 513 w 738"/>
                <a:gd name="T53" fmla="*/ 607 h 738"/>
                <a:gd name="T54" fmla="*/ 509 w 738"/>
                <a:gd name="T55" fmla="*/ 599 h 738"/>
                <a:gd name="T56" fmla="*/ 370 w 738"/>
                <a:gd name="T57" fmla="*/ 738 h 738"/>
                <a:gd name="T58" fmla="*/ 264 w 738"/>
                <a:gd name="T59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8" h="738">
                  <a:moveTo>
                    <a:pt x="264" y="632"/>
                  </a:moveTo>
                  <a:cubicBezTo>
                    <a:pt x="301" y="588"/>
                    <a:pt x="299" y="523"/>
                    <a:pt x="258" y="482"/>
                  </a:cubicBezTo>
                  <a:cubicBezTo>
                    <a:pt x="237" y="461"/>
                    <a:pt x="209" y="450"/>
                    <a:pt x="180" y="450"/>
                  </a:cubicBezTo>
                  <a:cubicBezTo>
                    <a:pt x="153" y="450"/>
                    <a:pt x="128" y="459"/>
                    <a:pt x="108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107" y="260"/>
                    <a:pt x="107" y="260"/>
                    <a:pt x="107" y="260"/>
                  </a:cubicBezTo>
                  <a:cubicBezTo>
                    <a:pt x="127" y="278"/>
                    <a:pt x="153" y="287"/>
                    <a:pt x="180" y="287"/>
                  </a:cubicBezTo>
                  <a:cubicBezTo>
                    <a:pt x="209" y="287"/>
                    <a:pt x="237" y="276"/>
                    <a:pt x="258" y="255"/>
                  </a:cubicBezTo>
                  <a:cubicBezTo>
                    <a:pt x="299" y="214"/>
                    <a:pt x="301" y="148"/>
                    <a:pt x="263" y="104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9" y="131"/>
                    <a:pt x="509" y="131"/>
                    <a:pt x="509" y="131"/>
                  </a:cubicBezTo>
                  <a:cubicBezTo>
                    <a:pt x="512" y="126"/>
                    <a:pt x="516" y="122"/>
                    <a:pt x="519" y="118"/>
                  </a:cubicBezTo>
                  <a:cubicBezTo>
                    <a:pt x="533" y="105"/>
                    <a:pt x="551" y="97"/>
                    <a:pt x="571" y="97"/>
                  </a:cubicBezTo>
                  <a:cubicBezTo>
                    <a:pt x="590" y="97"/>
                    <a:pt x="608" y="105"/>
                    <a:pt x="622" y="118"/>
                  </a:cubicBezTo>
                  <a:cubicBezTo>
                    <a:pt x="635" y="132"/>
                    <a:pt x="643" y="150"/>
                    <a:pt x="643" y="169"/>
                  </a:cubicBezTo>
                  <a:cubicBezTo>
                    <a:pt x="643" y="189"/>
                    <a:pt x="635" y="207"/>
                    <a:pt x="622" y="221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2" y="235"/>
                    <a:pt x="602" y="235"/>
                    <a:pt x="602" y="235"/>
                  </a:cubicBezTo>
                  <a:cubicBezTo>
                    <a:pt x="738" y="370"/>
                    <a:pt x="738" y="370"/>
                    <a:pt x="738" y="370"/>
                  </a:cubicBezTo>
                  <a:cubicBezTo>
                    <a:pt x="602" y="507"/>
                    <a:pt x="602" y="507"/>
                    <a:pt x="602" y="507"/>
                  </a:cubicBezTo>
                  <a:cubicBezTo>
                    <a:pt x="609" y="510"/>
                    <a:pt x="609" y="510"/>
                    <a:pt x="609" y="510"/>
                  </a:cubicBezTo>
                  <a:cubicBezTo>
                    <a:pt x="617" y="514"/>
                    <a:pt x="623" y="519"/>
                    <a:pt x="629" y="524"/>
                  </a:cubicBezTo>
                  <a:cubicBezTo>
                    <a:pt x="657" y="553"/>
                    <a:pt x="657" y="598"/>
                    <a:pt x="629" y="627"/>
                  </a:cubicBezTo>
                  <a:cubicBezTo>
                    <a:pt x="615" y="640"/>
                    <a:pt x="597" y="648"/>
                    <a:pt x="578" y="648"/>
                  </a:cubicBezTo>
                  <a:cubicBezTo>
                    <a:pt x="558" y="648"/>
                    <a:pt x="540" y="640"/>
                    <a:pt x="527" y="627"/>
                  </a:cubicBezTo>
                  <a:cubicBezTo>
                    <a:pt x="521" y="621"/>
                    <a:pt x="516" y="614"/>
                    <a:pt x="513" y="607"/>
                  </a:cubicBezTo>
                  <a:cubicBezTo>
                    <a:pt x="509" y="599"/>
                    <a:pt x="509" y="599"/>
                    <a:pt x="509" y="599"/>
                  </a:cubicBezTo>
                  <a:cubicBezTo>
                    <a:pt x="370" y="738"/>
                    <a:pt x="370" y="738"/>
                    <a:pt x="370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2954" y="2259"/>
              <a:ext cx="1753" cy="1754"/>
            </a:xfrm>
            <a:custGeom>
              <a:avLst/>
              <a:gdLst>
                <a:gd name="T0" fmla="*/ 233 w 741"/>
                <a:gd name="T1" fmla="*/ 604 h 741"/>
                <a:gd name="T2" fmla="*/ 230 w 741"/>
                <a:gd name="T3" fmla="*/ 611 h 741"/>
                <a:gd name="T4" fmla="*/ 216 w 741"/>
                <a:gd name="T5" fmla="*/ 629 h 741"/>
                <a:gd name="T6" fmla="*/ 165 w 741"/>
                <a:gd name="T7" fmla="*/ 651 h 741"/>
                <a:gd name="T8" fmla="*/ 114 w 741"/>
                <a:gd name="T9" fmla="*/ 629 h 741"/>
                <a:gd name="T10" fmla="*/ 93 w 741"/>
                <a:gd name="T11" fmla="*/ 578 h 741"/>
                <a:gd name="T12" fmla="*/ 114 w 741"/>
                <a:gd name="T13" fmla="*/ 527 h 741"/>
                <a:gd name="T14" fmla="*/ 132 w 741"/>
                <a:gd name="T15" fmla="*/ 514 h 741"/>
                <a:gd name="T16" fmla="*/ 140 w 741"/>
                <a:gd name="T17" fmla="*/ 510 h 741"/>
                <a:gd name="T18" fmla="*/ 0 w 741"/>
                <a:gd name="T19" fmla="*/ 371 h 741"/>
                <a:gd name="T20" fmla="*/ 108 w 741"/>
                <a:gd name="T21" fmla="*/ 262 h 741"/>
                <a:gd name="T22" fmla="*/ 181 w 741"/>
                <a:gd name="T23" fmla="*/ 290 h 741"/>
                <a:gd name="T24" fmla="*/ 259 w 741"/>
                <a:gd name="T25" fmla="*/ 257 h 741"/>
                <a:gd name="T26" fmla="*/ 265 w 741"/>
                <a:gd name="T27" fmla="*/ 106 h 741"/>
                <a:gd name="T28" fmla="*/ 371 w 741"/>
                <a:gd name="T29" fmla="*/ 0 h 741"/>
                <a:gd name="T30" fmla="*/ 509 w 741"/>
                <a:gd name="T31" fmla="*/ 139 h 741"/>
                <a:gd name="T32" fmla="*/ 513 w 741"/>
                <a:gd name="T33" fmla="*/ 132 h 741"/>
                <a:gd name="T34" fmla="*/ 525 w 741"/>
                <a:gd name="T35" fmla="*/ 116 h 741"/>
                <a:gd name="T36" fmla="*/ 576 w 741"/>
                <a:gd name="T37" fmla="*/ 95 h 741"/>
                <a:gd name="T38" fmla="*/ 627 w 741"/>
                <a:gd name="T39" fmla="*/ 116 h 741"/>
                <a:gd name="T40" fmla="*/ 648 w 741"/>
                <a:gd name="T41" fmla="*/ 167 h 741"/>
                <a:gd name="T42" fmla="*/ 627 w 741"/>
                <a:gd name="T43" fmla="*/ 218 h 741"/>
                <a:gd name="T44" fmla="*/ 612 w 741"/>
                <a:gd name="T45" fmla="*/ 230 h 741"/>
                <a:gd name="T46" fmla="*/ 605 w 741"/>
                <a:gd name="T47" fmla="*/ 234 h 741"/>
                <a:gd name="T48" fmla="*/ 741 w 741"/>
                <a:gd name="T49" fmla="*/ 371 h 741"/>
                <a:gd name="T50" fmla="*/ 634 w 741"/>
                <a:gd name="T51" fmla="*/ 478 h 741"/>
                <a:gd name="T52" fmla="*/ 560 w 741"/>
                <a:gd name="T53" fmla="*/ 450 h 741"/>
                <a:gd name="T54" fmla="*/ 482 w 741"/>
                <a:gd name="T55" fmla="*/ 482 h 741"/>
                <a:gd name="T56" fmla="*/ 450 w 741"/>
                <a:gd name="T57" fmla="*/ 560 h 741"/>
                <a:gd name="T58" fmla="*/ 478 w 741"/>
                <a:gd name="T59" fmla="*/ 633 h 741"/>
                <a:gd name="T60" fmla="*/ 371 w 741"/>
                <a:gd name="T61" fmla="*/ 741 h 741"/>
                <a:gd name="T62" fmla="*/ 233 w 741"/>
                <a:gd name="T63" fmla="*/ 604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1" h="741">
                  <a:moveTo>
                    <a:pt x="233" y="604"/>
                  </a:moveTo>
                  <a:cubicBezTo>
                    <a:pt x="230" y="611"/>
                    <a:pt x="230" y="611"/>
                    <a:pt x="230" y="611"/>
                  </a:cubicBezTo>
                  <a:cubicBezTo>
                    <a:pt x="226" y="618"/>
                    <a:pt x="222" y="624"/>
                    <a:pt x="216" y="629"/>
                  </a:cubicBezTo>
                  <a:cubicBezTo>
                    <a:pt x="203" y="643"/>
                    <a:pt x="184" y="651"/>
                    <a:pt x="165" y="651"/>
                  </a:cubicBezTo>
                  <a:cubicBezTo>
                    <a:pt x="146" y="651"/>
                    <a:pt x="128" y="643"/>
                    <a:pt x="114" y="629"/>
                  </a:cubicBezTo>
                  <a:cubicBezTo>
                    <a:pt x="100" y="616"/>
                    <a:pt x="93" y="598"/>
                    <a:pt x="93" y="578"/>
                  </a:cubicBezTo>
                  <a:cubicBezTo>
                    <a:pt x="93" y="559"/>
                    <a:pt x="100" y="541"/>
                    <a:pt x="114" y="527"/>
                  </a:cubicBezTo>
                  <a:cubicBezTo>
                    <a:pt x="119" y="522"/>
                    <a:pt x="126" y="517"/>
                    <a:pt x="132" y="514"/>
                  </a:cubicBezTo>
                  <a:cubicBezTo>
                    <a:pt x="140" y="510"/>
                    <a:pt x="140" y="510"/>
                    <a:pt x="140" y="510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108" y="262"/>
                    <a:pt x="108" y="262"/>
                    <a:pt x="108" y="262"/>
                  </a:cubicBezTo>
                  <a:cubicBezTo>
                    <a:pt x="129" y="280"/>
                    <a:pt x="154" y="290"/>
                    <a:pt x="181" y="290"/>
                  </a:cubicBezTo>
                  <a:cubicBezTo>
                    <a:pt x="211" y="290"/>
                    <a:pt x="238" y="278"/>
                    <a:pt x="259" y="257"/>
                  </a:cubicBezTo>
                  <a:cubicBezTo>
                    <a:pt x="300" y="216"/>
                    <a:pt x="302" y="150"/>
                    <a:pt x="265" y="10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13" y="132"/>
                    <a:pt x="513" y="132"/>
                    <a:pt x="513" y="132"/>
                  </a:cubicBezTo>
                  <a:cubicBezTo>
                    <a:pt x="516" y="126"/>
                    <a:pt x="520" y="121"/>
                    <a:pt x="525" y="116"/>
                  </a:cubicBezTo>
                  <a:cubicBezTo>
                    <a:pt x="539" y="103"/>
                    <a:pt x="557" y="95"/>
                    <a:pt x="576" y="95"/>
                  </a:cubicBezTo>
                  <a:cubicBezTo>
                    <a:pt x="595" y="95"/>
                    <a:pt x="614" y="103"/>
                    <a:pt x="627" y="116"/>
                  </a:cubicBezTo>
                  <a:cubicBezTo>
                    <a:pt x="641" y="130"/>
                    <a:pt x="648" y="148"/>
                    <a:pt x="648" y="167"/>
                  </a:cubicBezTo>
                  <a:cubicBezTo>
                    <a:pt x="648" y="187"/>
                    <a:pt x="641" y="205"/>
                    <a:pt x="627" y="218"/>
                  </a:cubicBezTo>
                  <a:cubicBezTo>
                    <a:pt x="623" y="223"/>
                    <a:pt x="617" y="227"/>
                    <a:pt x="612" y="230"/>
                  </a:cubicBezTo>
                  <a:cubicBezTo>
                    <a:pt x="605" y="234"/>
                    <a:pt x="605" y="234"/>
                    <a:pt x="605" y="234"/>
                  </a:cubicBezTo>
                  <a:cubicBezTo>
                    <a:pt x="741" y="371"/>
                    <a:pt x="741" y="371"/>
                    <a:pt x="741" y="371"/>
                  </a:cubicBezTo>
                  <a:cubicBezTo>
                    <a:pt x="634" y="478"/>
                    <a:pt x="634" y="478"/>
                    <a:pt x="634" y="478"/>
                  </a:cubicBezTo>
                  <a:cubicBezTo>
                    <a:pt x="613" y="460"/>
                    <a:pt x="587" y="450"/>
                    <a:pt x="560" y="450"/>
                  </a:cubicBezTo>
                  <a:cubicBezTo>
                    <a:pt x="530" y="450"/>
                    <a:pt x="503" y="461"/>
                    <a:pt x="482" y="482"/>
                  </a:cubicBezTo>
                  <a:cubicBezTo>
                    <a:pt x="461" y="503"/>
                    <a:pt x="450" y="530"/>
                    <a:pt x="450" y="560"/>
                  </a:cubicBezTo>
                  <a:cubicBezTo>
                    <a:pt x="450" y="587"/>
                    <a:pt x="460" y="613"/>
                    <a:pt x="478" y="633"/>
                  </a:cubicBezTo>
                  <a:cubicBezTo>
                    <a:pt x="371" y="741"/>
                    <a:pt x="371" y="741"/>
                    <a:pt x="371" y="741"/>
                  </a:cubicBezTo>
                  <a:lnTo>
                    <a:pt x="233" y="604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2958" y="391"/>
              <a:ext cx="1749" cy="1747"/>
            </a:xfrm>
            <a:custGeom>
              <a:avLst/>
              <a:gdLst>
                <a:gd name="T0" fmla="*/ 264 w 739"/>
                <a:gd name="T1" fmla="*/ 632 h 738"/>
                <a:gd name="T2" fmla="*/ 258 w 739"/>
                <a:gd name="T3" fmla="*/ 482 h 738"/>
                <a:gd name="T4" fmla="*/ 180 w 739"/>
                <a:gd name="T5" fmla="*/ 449 h 738"/>
                <a:gd name="T6" fmla="*/ 109 w 739"/>
                <a:gd name="T7" fmla="*/ 476 h 738"/>
                <a:gd name="T8" fmla="*/ 0 w 739"/>
                <a:gd name="T9" fmla="*/ 368 h 738"/>
                <a:gd name="T10" fmla="*/ 368 w 739"/>
                <a:gd name="T11" fmla="*/ 0 h 738"/>
                <a:gd name="T12" fmla="*/ 506 w 739"/>
                <a:gd name="T13" fmla="*/ 137 h 738"/>
                <a:gd name="T14" fmla="*/ 510 w 739"/>
                <a:gd name="T15" fmla="*/ 131 h 738"/>
                <a:gd name="T16" fmla="*/ 520 w 739"/>
                <a:gd name="T17" fmla="*/ 118 h 738"/>
                <a:gd name="T18" fmla="*/ 571 w 739"/>
                <a:gd name="T19" fmla="*/ 97 h 738"/>
                <a:gd name="T20" fmla="*/ 622 w 739"/>
                <a:gd name="T21" fmla="*/ 118 h 738"/>
                <a:gd name="T22" fmla="*/ 643 w 739"/>
                <a:gd name="T23" fmla="*/ 169 h 738"/>
                <a:gd name="T24" fmla="*/ 622 w 739"/>
                <a:gd name="T25" fmla="*/ 220 h 738"/>
                <a:gd name="T26" fmla="*/ 609 w 739"/>
                <a:gd name="T27" fmla="*/ 231 h 738"/>
                <a:gd name="T28" fmla="*/ 603 w 739"/>
                <a:gd name="T29" fmla="*/ 235 h 738"/>
                <a:gd name="T30" fmla="*/ 739 w 739"/>
                <a:gd name="T31" fmla="*/ 370 h 738"/>
                <a:gd name="T32" fmla="*/ 605 w 739"/>
                <a:gd name="T33" fmla="*/ 504 h 738"/>
                <a:gd name="T34" fmla="*/ 612 w 739"/>
                <a:gd name="T35" fmla="*/ 508 h 738"/>
                <a:gd name="T36" fmla="*/ 627 w 739"/>
                <a:gd name="T37" fmla="*/ 520 h 738"/>
                <a:gd name="T38" fmla="*/ 649 w 739"/>
                <a:gd name="T39" fmla="*/ 571 h 738"/>
                <a:gd name="T40" fmla="*/ 627 w 739"/>
                <a:gd name="T41" fmla="*/ 623 h 738"/>
                <a:gd name="T42" fmla="*/ 576 w 739"/>
                <a:gd name="T43" fmla="*/ 644 h 738"/>
                <a:gd name="T44" fmla="*/ 525 w 739"/>
                <a:gd name="T45" fmla="*/ 623 h 738"/>
                <a:gd name="T46" fmla="*/ 513 w 739"/>
                <a:gd name="T47" fmla="*/ 607 h 738"/>
                <a:gd name="T48" fmla="*/ 509 w 739"/>
                <a:gd name="T49" fmla="*/ 600 h 738"/>
                <a:gd name="T50" fmla="*/ 371 w 739"/>
                <a:gd name="T51" fmla="*/ 738 h 738"/>
                <a:gd name="T52" fmla="*/ 264 w 739"/>
                <a:gd name="T53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9" h="738">
                  <a:moveTo>
                    <a:pt x="264" y="632"/>
                  </a:moveTo>
                  <a:cubicBezTo>
                    <a:pt x="302" y="588"/>
                    <a:pt x="299" y="523"/>
                    <a:pt x="258" y="482"/>
                  </a:cubicBezTo>
                  <a:cubicBezTo>
                    <a:pt x="237" y="461"/>
                    <a:pt x="210" y="449"/>
                    <a:pt x="180" y="449"/>
                  </a:cubicBezTo>
                  <a:cubicBezTo>
                    <a:pt x="154" y="449"/>
                    <a:pt x="129" y="459"/>
                    <a:pt x="109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6" y="137"/>
                    <a:pt x="506" y="137"/>
                    <a:pt x="506" y="137"/>
                  </a:cubicBezTo>
                  <a:cubicBezTo>
                    <a:pt x="510" y="131"/>
                    <a:pt x="510" y="131"/>
                    <a:pt x="510" y="131"/>
                  </a:cubicBezTo>
                  <a:cubicBezTo>
                    <a:pt x="513" y="126"/>
                    <a:pt x="516" y="122"/>
                    <a:pt x="520" y="118"/>
                  </a:cubicBezTo>
                  <a:cubicBezTo>
                    <a:pt x="534" y="104"/>
                    <a:pt x="552" y="97"/>
                    <a:pt x="571" y="97"/>
                  </a:cubicBezTo>
                  <a:cubicBezTo>
                    <a:pt x="590" y="97"/>
                    <a:pt x="608" y="104"/>
                    <a:pt x="622" y="118"/>
                  </a:cubicBezTo>
                  <a:cubicBezTo>
                    <a:pt x="636" y="132"/>
                    <a:pt x="643" y="150"/>
                    <a:pt x="643" y="169"/>
                  </a:cubicBezTo>
                  <a:cubicBezTo>
                    <a:pt x="643" y="189"/>
                    <a:pt x="636" y="207"/>
                    <a:pt x="622" y="220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3" y="235"/>
                    <a:pt x="603" y="235"/>
                    <a:pt x="603" y="235"/>
                  </a:cubicBezTo>
                  <a:cubicBezTo>
                    <a:pt x="739" y="370"/>
                    <a:pt x="739" y="370"/>
                    <a:pt x="739" y="370"/>
                  </a:cubicBezTo>
                  <a:cubicBezTo>
                    <a:pt x="605" y="504"/>
                    <a:pt x="605" y="504"/>
                    <a:pt x="605" y="504"/>
                  </a:cubicBezTo>
                  <a:cubicBezTo>
                    <a:pt x="612" y="508"/>
                    <a:pt x="612" y="508"/>
                    <a:pt x="612" y="508"/>
                  </a:cubicBezTo>
                  <a:cubicBezTo>
                    <a:pt x="617" y="512"/>
                    <a:pt x="623" y="516"/>
                    <a:pt x="627" y="520"/>
                  </a:cubicBezTo>
                  <a:cubicBezTo>
                    <a:pt x="641" y="534"/>
                    <a:pt x="649" y="552"/>
                    <a:pt x="649" y="571"/>
                  </a:cubicBezTo>
                  <a:cubicBezTo>
                    <a:pt x="649" y="591"/>
                    <a:pt x="641" y="609"/>
                    <a:pt x="627" y="623"/>
                  </a:cubicBezTo>
                  <a:cubicBezTo>
                    <a:pt x="614" y="636"/>
                    <a:pt x="596" y="644"/>
                    <a:pt x="576" y="644"/>
                  </a:cubicBezTo>
                  <a:cubicBezTo>
                    <a:pt x="557" y="644"/>
                    <a:pt x="539" y="636"/>
                    <a:pt x="525" y="623"/>
                  </a:cubicBezTo>
                  <a:cubicBezTo>
                    <a:pt x="521" y="618"/>
                    <a:pt x="517" y="613"/>
                    <a:pt x="513" y="607"/>
                  </a:cubicBezTo>
                  <a:cubicBezTo>
                    <a:pt x="509" y="600"/>
                    <a:pt x="509" y="600"/>
                    <a:pt x="509" y="600"/>
                  </a:cubicBezTo>
                  <a:cubicBezTo>
                    <a:pt x="371" y="738"/>
                    <a:pt x="371" y="738"/>
                    <a:pt x="371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2033" y="1328"/>
              <a:ext cx="1749" cy="1747"/>
            </a:xfrm>
            <a:custGeom>
              <a:avLst/>
              <a:gdLst>
                <a:gd name="T0" fmla="*/ 226 w 739"/>
                <a:gd name="T1" fmla="*/ 597 h 738"/>
                <a:gd name="T2" fmla="*/ 224 w 739"/>
                <a:gd name="T3" fmla="*/ 606 h 738"/>
                <a:gd name="T4" fmla="*/ 206 w 739"/>
                <a:gd name="T5" fmla="*/ 635 h 738"/>
                <a:gd name="T6" fmla="*/ 155 w 739"/>
                <a:gd name="T7" fmla="*/ 657 h 738"/>
                <a:gd name="T8" fmla="*/ 155 w 739"/>
                <a:gd name="T9" fmla="*/ 657 h 738"/>
                <a:gd name="T10" fmla="*/ 103 w 739"/>
                <a:gd name="T11" fmla="*/ 635 h 738"/>
                <a:gd name="T12" fmla="*/ 82 w 739"/>
                <a:gd name="T13" fmla="*/ 584 h 738"/>
                <a:gd name="T14" fmla="*/ 103 w 739"/>
                <a:gd name="T15" fmla="*/ 533 h 738"/>
                <a:gd name="T16" fmla="*/ 133 w 739"/>
                <a:gd name="T17" fmla="*/ 515 h 738"/>
                <a:gd name="T18" fmla="*/ 142 w 739"/>
                <a:gd name="T19" fmla="*/ 512 h 738"/>
                <a:gd name="T20" fmla="*/ 0 w 739"/>
                <a:gd name="T21" fmla="*/ 370 h 738"/>
                <a:gd name="T22" fmla="*/ 138 w 739"/>
                <a:gd name="T23" fmla="*/ 233 h 738"/>
                <a:gd name="T24" fmla="*/ 130 w 739"/>
                <a:gd name="T25" fmla="*/ 229 h 738"/>
                <a:gd name="T26" fmla="*/ 109 w 739"/>
                <a:gd name="T27" fmla="*/ 215 h 738"/>
                <a:gd name="T28" fmla="*/ 109 w 739"/>
                <a:gd name="T29" fmla="*/ 112 h 738"/>
                <a:gd name="T30" fmla="*/ 160 w 739"/>
                <a:gd name="T31" fmla="*/ 91 h 738"/>
                <a:gd name="T32" fmla="*/ 211 w 739"/>
                <a:gd name="T33" fmla="*/ 112 h 738"/>
                <a:gd name="T34" fmla="*/ 226 w 739"/>
                <a:gd name="T35" fmla="*/ 134 h 738"/>
                <a:gd name="T36" fmla="*/ 229 w 739"/>
                <a:gd name="T37" fmla="*/ 141 h 738"/>
                <a:gd name="T38" fmla="*/ 371 w 739"/>
                <a:gd name="T39" fmla="*/ 0 h 738"/>
                <a:gd name="T40" fmla="*/ 507 w 739"/>
                <a:gd name="T41" fmla="*/ 136 h 738"/>
                <a:gd name="T42" fmla="*/ 511 w 739"/>
                <a:gd name="T43" fmla="*/ 129 h 738"/>
                <a:gd name="T44" fmla="*/ 522 w 739"/>
                <a:gd name="T45" fmla="*/ 115 h 738"/>
                <a:gd name="T46" fmla="*/ 573 w 739"/>
                <a:gd name="T47" fmla="*/ 93 h 738"/>
                <a:gd name="T48" fmla="*/ 624 w 739"/>
                <a:gd name="T49" fmla="*/ 115 h 738"/>
                <a:gd name="T50" fmla="*/ 624 w 739"/>
                <a:gd name="T51" fmla="*/ 217 h 738"/>
                <a:gd name="T52" fmla="*/ 610 w 739"/>
                <a:gd name="T53" fmla="*/ 228 h 738"/>
                <a:gd name="T54" fmla="*/ 603 w 739"/>
                <a:gd name="T55" fmla="*/ 232 h 738"/>
                <a:gd name="T56" fmla="*/ 739 w 739"/>
                <a:gd name="T57" fmla="*/ 368 h 738"/>
                <a:gd name="T58" fmla="*/ 601 w 739"/>
                <a:gd name="T59" fmla="*/ 505 h 738"/>
                <a:gd name="T60" fmla="*/ 608 w 739"/>
                <a:gd name="T61" fmla="*/ 509 h 738"/>
                <a:gd name="T62" fmla="*/ 624 w 739"/>
                <a:gd name="T63" fmla="*/ 521 h 738"/>
                <a:gd name="T64" fmla="*/ 624 w 739"/>
                <a:gd name="T65" fmla="*/ 623 h 738"/>
                <a:gd name="T66" fmla="*/ 572 w 739"/>
                <a:gd name="T67" fmla="*/ 644 h 738"/>
                <a:gd name="T68" fmla="*/ 521 w 739"/>
                <a:gd name="T69" fmla="*/ 623 h 738"/>
                <a:gd name="T70" fmla="*/ 509 w 739"/>
                <a:gd name="T71" fmla="*/ 607 h 738"/>
                <a:gd name="T72" fmla="*/ 506 w 739"/>
                <a:gd name="T73" fmla="*/ 601 h 738"/>
                <a:gd name="T74" fmla="*/ 368 w 739"/>
                <a:gd name="T75" fmla="*/ 738 h 738"/>
                <a:gd name="T76" fmla="*/ 226 w 739"/>
                <a:gd name="T77" fmla="*/ 59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9" h="738">
                  <a:moveTo>
                    <a:pt x="226" y="597"/>
                  </a:moveTo>
                  <a:cubicBezTo>
                    <a:pt x="224" y="606"/>
                    <a:pt x="224" y="606"/>
                    <a:pt x="224" y="606"/>
                  </a:cubicBezTo>
                  <a:cubicBezTo>
                    <a:pt x="220" y="617"/>
                    <a:pt x="214" y="627"/>
                    <a:pt x="206" y="635"/>
                  </a:cubicBezTo>
                  <a:cubicBezTo>
                    <a:pt x="192" y="649"/>
                    <a:pt x="174" y="657"/>
                    <a:pt x="155" y="657"/>
                  </a:cubicBezTo>
                  <a:cubicBezTo>
                    <a:pt x="155" y="657"/>
                    <a:pt x="155" y="657"/>
                    <a:pt x="155" y="657"/>
                  </a:cubicBezTo>
                  <a:cubicBezTo>
                    <a:pt x="135" y="657"/>
                    <a:pt x="117" y="649"/>
                    <a:pt x="103" y="635"/>
                  </a:cubicBezTo>
                  <a:cubicBezTo>
                    <a:pt x="90" y="622"/>
                    <a:pt x="82" y="604"/>
                    <a:pt x="82" y="584"/>
                  </a:cubicBezTo>
                  <a:cubicBezTo>
                    <a:pt x="82" y="565"/>
                    <a:pt x="90" y="547"/>
                    <a:pt x="103" y="533"/>
                  </a:cubicBezTo>
                  <a:cubicBezTo>
                    <a:pt x="112" y="525"/>
                    <a:pt x="122" y="519"/>
                    <a:pt x="133" y="515"/>
                  </a:cubicBezTo>
                  <a:cubicBezTo>
                    <a:pt x="142" y="512"/>
                    <a:pt x="142" y="512"/>
                    <a:pt x="142" y="512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30" y="229"/>
                    <a:pt x="130" y="229"/>
                    <a:pt x="130" y="229"/>
                  </a:cubicBezTo>
                  <a:cubicBezTo>
                    <a:pt x="122" y="226"/>
                    <a:pt x="115" y="221"/>
                    <a:pt x="109" y="215"/>
                  </a:cubicBezTo>
                  <a:cubicBezTo>
                    <a:pt x="81" y="186"/>
                    <a:pt x="81" y="141"/>
                    <a:pt x="109" y="112"/>
                  </a:cubicBezTo>
                  <a:cubicBezTo>
                    <a:pt x="122" y="99"/>
                    <a:pt x="141" y="91"/>
                    <a:pt x="160" y="91"/>
                  </a:cubicBezTo>
                  <a:cubicBezTo>
                    <a:pt x="179" y="91"/>
                    <a:pt x="197" y="99"/>
                    <a:pt x="211" y="112"/>
                  </a:cubicBezTo>
                  <a:cubicBezTo>
                    <a:pt x="217" y="118"/>
                    <a:pt x="222" y="126"/>
                    <a:pt x="226" y="134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7" y="136"/>
                    <a:pt x="507" y="136"/>
                    <a:pt x="507" y="136"/>
                  </a:cubicBezTo>
                  <a:cubicBezTo>
                    <a:pt x="511" y="129"/>
                    <a:pt x="511" y="129"/>
                    <a:pt x="511" y="129"/>
                  </a:cubicBezTo>
                  <a:cubicBezTo>
                    <a:pt x="514" y="124"/>
                    <a:pt x="518" y="119"/>
                    <a:pt x="522" y="115"/>
                  </a:cubicBezTo>
                  <a:cubicBezTo>
                    <a:pt x="536" y="101"/>
                    <a:pt x="554" y="93"/>
                    <a:pt x="573" y="93"/>
                  </a:cubicBezTo>
                  <a:cubicBezTo>
                    <a:pt x="592" y="93"/>
                    <a:pt x="611" y="101"/>
                    <a:pt x="624" y="115"/>
                  </a:cubicBezTo>
                  <a:cubicBezTo>
                    <a:pt x="652" y="143"/>
                    <a:pt x="652" y="189"/>
                    <a:pt x="624" y="217"/>
                  </a:cubicBezTo>
                  <a:cubicBezTo>
                    <a:pt x="620" y="221"/>
                    <a:pt x="615" y="225"/>
                    <a:pt x="610" y="228"/>
                  </a:cubicBezTo>
                  <a:cubicBezTo>
                    <a:pt x="603" y="232"/>
                    <a:pt x="603" y="232"/>
                    <a:pt x="603" y="232"/>
                  </a:cubicBezTo>
                  <a:cubicBezTo>
                    <a:pt x="739" y="368"/>
                    <a:pt x="739" y="368"/>
                    <a:pt x="739" y="368"/>
                  </a:cubicBezTo>
                  <a:cubicBezTo>
                    <a:pt x="601" y="505"/>
                    <a:pt x="601" y="505"/>
                    <a:pt x="601" y="505"/>
                  </a:cubicBezTo>
                  <a:cubicBezTo>
                    <a:pt x="608" y="509"/>
                    <a:pt x="608" y="509"/>
                    <a:pt x="608" y="509"/>
                  </a:cubicBezTo>
                  <a:cubicBezTo>
                    <a:pt x="614" y="512"/>
                    <a:pt x="619" y="516"/>
                    <a:pt x="624" y="521"/>
                  </a:cubicBezTo>
                  <a:cubicBezTo>
                    <a:pt x="652" y="549"/>
                    <a:pt x="652" y="595"/>
                    <a:pt x="624" y="623"/>
                  </a:cubicBezTo>
                  <a:cubicBezTo>
                    <a:pt x="610" y="637"/>
                    <a:pt x="592" y="644"/>
                    <a:pt x="572" y="644"/>
                  </a:cubicBezTo>
                  <a:cubicBezTo>
                    <a:pt x="553" y="644"/>
                    <a:pt x="535" y="637"/>
                    <a:pt x="521" y="623"/>
                  </a:cubicBezTo>
                  <a:cubicBezTo>
                    <a:pt x="517" y="619"/>
                    <a:pt x="513" y="613"/>
                    <a:pt x="509" y="607"/>
                  </a:cubicBezTo>
                  <a:cubicBezTo>
                    <a:pt x="506" y="601"/>
                    <a:pt x="506" y="601"/>
                    <a:pt x="506" y="601"/>
                  </a:cubicBezTo>
                  <a:cubicBezTo>
                    <a:pt x="368" y="738"/>
                    <a:pt x="368" y="738"/>
                    <a:pt x="368" y="738"/>
                  </a:cubicBezTo>
                  <a:lnTo>
                    <a:pt x="226" y="597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12" y="328"/>
              <a:ext cx="3656" cy="3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4506" y="1265"/>
              <a:ext cx="911" cy="384"/>
            </a:xfrm>
            <a:custGeom>
              <a:avLst/>
              <a:gdLst>
                <a:gd name="T0" fmla="*/ 385 w 385"/>
                <a:gd name="T1" fmla="*/ 143 h 162"/>
                <a:gd name="T2" fmla="*/ 371 w 385"/>
                <a:gd name="T3" fmla="*/ 123 h 162"/>
                <a:gd name="T4" fmla="*/ 260 w 385"/>
                <a:gd name="T5" fmla="*/ 123 h 162"/>
                <a:gd name="T6" fmla="*/ 249 w 385"/>
                <a:gd name="T7" fmla="*/ 137 h 162"/>
                <a:gd name="T8" fmla="*/ 113 w 385"/>
                <a:gd name="T9" fmla="*/ 0 h 162"/>
                <a:gd name="T10" fmla="*/ 0 w 385"/>
                <a:gd name="T11" fmla="*/ 113 h 162"/>
                <a:gd name="T12" fmla="*/ 27 w 385"/>
                <a:gd name="T13" fmla="*/ 162 h 162"/>
                <a:gd name="T14" fmla="*/ 385 w 385"/>
                <a:gd name="T15" fmla="*/ 14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5" h="162">
                  <a:moveTo>
                    <a:pt x="385" y="143"/>
                  </a:moveTo>
                  <a:cubicBezTo>
                    <a:pt x="382" y="136"/>
                    <a:pt x="377" y="129"/>
                    <a:pt x="371" y="123"/>
                  </a:cubicBezTo>
                  <a:cubicBezTo>
                    <a:pt x="340" y="92"/>
                    <a:pt x="291" y="92"/>
                    <a:pt x="260" y="123"/>
                  </a:cubicBezTo>
                  <a:cubicBezTo>
                    <a:pt x="256" y="127"/>
                    <a:pt x="252" y="132"/>
                    <a:pt x="249" y="137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127"/>
                    <a:pt x="22" y="144"/>
                    <a:pt x="27" y="162"/>
                  </a:cubicBezTo>
                  <a:cubicBezTo>
                    <a:pt x="137" y="148"/>
                    <a:pt x="256" y="141"/>
                    <a:pt x="385" y="143"/>
                  </a:cubicBez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014" y="1265"/>
              <a:ext cx="1579" cy="1229"/>
            </a:xfrm>
            <a:custGeom>
              <a:avLst/>
              <a:gdLst>
                <a:gd name="T0" fmla="*/ 621 w 667"/>
                <a:gd name="T1" fmla="*/ 242 h 519"/>
                <a:gd name="T2" fmla="*/ 637 w 667"/>
                <a:gd name="T3" fmla="*/ 230 h 519"/>
                <a:gd name="T4" fmla="*/ 637 w 667"/>
                <a:gd name="T5" fmla="*/ 119 h 519"/>
                <a:gd name="T6" fmla="*/ 526 w 667"/>
                <a:gd name="T7" fmla="*/ 119 h 519"/>
                <a:gd name="T8" fmla="*/ 514 w 667"/>
                <a:gd name="T9" fmla="*/ 135 h 519"/>
                <a:gd name="T10" fmla="*/ 494 w 667"/>
                <a:gd name="T11" fmla="*/ 115 h 519"/>
                <a:gd name="T12" fmla="*/ 379 w 667"/>
                <a:gd name="T13" fmla="*/ 0 h 519"/>
                <a:gd name="T14" fmla="*/ 239 w 667"/>
                <a:gd name="T15" fmla="*/ 140 h 519"/>
                <a:gd name="T16" fmla="*/ 223 w 667"/>
                <a:gd name="T17" fmla="*/ 117 h 519"/>
                <a:gd name="T18" fmla="*/ 113 w 667"/>
                <a:gd name="T19" fmla="*/ 117 h 519"/>
                <a:gd name="T20" fmla="*/ 113 w 667"/>
                <a:gd name="T21" fmla="*/ 228 h 519"/>
                <a:gd name="T22" fmla="*/ 136 w 667"/>
                <a:gd name="T23" fmla="*/ 244 h 519"/>
                <a:gd name="T24" fmla="*/ 0 w 667"/>
                <a:gd name="T25" fmla="*/ 379 h 519"/>
                <a:gd name="T26" fmla="*/ 139 w 667"/>
                <a:gd name="T27" fmla="*/ 519 h 519"/>
                <a:gd name="T28" fmla="*/ 139 w 667"/>
                <a:gd name="T29" fmla="*/ 519 h 519"/>
                <a:gd name="T30" fmla="*/ 139 w 667"/>
                <a:gd name="T31" fmla="*/ 519 h 519"/>
                <a:gd name="T32" fmla="*/ 641 w 667"/>
                <a:gd name="T33" fmla="*/ 262 h 519"/>
                <a:gd name="T34" fmla="*/ 639 w 667"/>
                <a:gd name="T35" fmla="*/ 260 h 519"/>
                <a:gd name="T36" fmla="*/ 621 w 667"/>
                <a:gd name="T37" fmla="*/ 242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7" h="519">
                  <a:moveTo>
                    <a:pt x="621" y="242"/>
                  </a:moveTo>
                  <a:cubicBezTo>
                    <a:pt x="626" y="239"/>
                    <a:pt x="632" y="235"/>
                    <a:pt x="637" y="230"/>
                  </a:cubicBezTo>
                  <a:cubicBezTo>
                    <a:pt x="667" y="199"/>
                    <a:pt x="667" y="150"/>
                    <a:pt x="637" y="119"/>
                  </a:cubicBezTo>
                  <a:cubicBezTo>
                    <a:pt x="606" y="89"/>
                    <a:pt x="556" y="89"/>
                    <a:pt x="526" y="119"/>
                  </a:cubicBezTo>
                  <a:cubicBezTo>
                    <a:pt x="521" y="124"/>
                    <a:pt x="517" y="129"/>
                    <a:pt x="514" y="135"/>
                  </a:cubicBezTo>
                  <a:cubicBezTo>
                    <a:pt x="494" y="115"/>
                    <a:pt x="494" y="115"/>
                    <a:pt x="494" y="115"/>
                  </a:cubicBezTo>
                  <a:cubicBezTo>
                    <a:pt x="379" y="0"/>
                    <a:pt x="379" y="0"/>
                    <a:pt x="379" y="0"/>
                  </a:cubicBezTo>
                  <a:cubicBezTo>
                    <a:pt x="239" y="140"/>
                    <a:pt x="239" y="140"/>
                    <a:pt x="239" y="140"/>
                  </a:cubicBezTo>
                  <a:cubicBezTo>
                    <a:pt x="235" y="132"/>
                    <a:pt x="230" y="124"/>
                    <a:pt x="223" y="117"/>
                  </a:cubicBezTo>
                  <a:cubicBezTo>
                    <a:pt x="193" y="87"/>
                    <a:pt x="143" y="87"/>
                    <a:pt x="113" y="117"/>
                  </a:cubicBezTo>
                  <a:cubicBezTo>
                    <a:pt x="82" y="148"/>
                    <a:pt x="82" y="197"/>
                    <a:pt x="113" y="228"/>
                  </a:cubicBezTo>
                  <a:cubicBezTo>
                    <a:pt x="119" y="235"/>
                    <a:pt x="127" y="240"/>
                    <a:pt x="136" y="24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237" y="435"/>
                    <a:pt x="442" y="314"/>
                    <a:pt x="641" y="262"/>
                  </a:cubicBezTo>
                  <a:cubicBezTo>
                    <a:pt x="639" y="260"/>
                    <a:pt x="639" y="260"/>
                    <a:pt x="639" y="260"/>
                  </a:cubicBezTo>
                  <a:lnTo>
                    <a:pt x="621" y="242"/>
                  </a:ln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6" name="Straight Connector 30"/>
          <p:cNvCxnSpPr/>
          <p:nvPr/>
        </p:nvCxnSpPr>
        <p:spPr>
          <a:xfrm>
            <a:off x="6875652" y="2445646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1"/>
          <p:cNvCxnSpPr/>
          <p:nvPr/>
        </p:nvCxnSpPr>
        <p:spPr>
          <a:xfrm>
            <a:off x="7723728" y="4304427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8"/>
          <p:cNvCxnSpPr/>
          <p:nvPr/>
        </p:nvCxnSpPr>
        <p:spPr>
          <a:xfrm flipH="1">
            <a:off x="3618395" y="3254260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9"/>
          <p:cNvCxnSpPr/>
          <p:nvPr/>
        </p:nvCxnSpPr>
        <p:spPr>
          <a:xfrm flipH="1">
            <a:off x="4447564" y="5131109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693025" y="1513840"/>
            <a:ext cx="370840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4.1International toiletries manufacturer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foreign brands occupy the high-end market of Chinese bath products. These international manufacturers also set up factories in China, reducing their price disadvantage.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4.2 Domestic toiletries manufacturer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Chinese brand bath products occupy the low-end market for a long time, with price as the main competitive advantage. These companies are now investing more in technology, and their products are increasingly sophisticated. These all pose a threat to Fenghua.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93025" y="1176020"/>
            <a:ext cx="170751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Threat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3910" y="1570990"/>
            <a:ext cx="372173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 Opportunities in the international market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China's accession to WTO enables the products of Fenghua to enter the international market.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1845" y="1233805"/>
            <a:ext cx="157162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ies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4230" y="4304665"/>
            <a:ext cx="25527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Reference </a:t>
            </a:r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803910" y="4716145"/>
            <a:ext cx="417957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200"/>
              <a:t>Chen Fangruo. (2020). Industry Impact and Countermeasure Analysis of the New Coronary Pneumonia Epidemic . Shanghai Jiaotong University Press Co., Ltd.</a:t>
            </a:r>
            <a:endParaRPr lang="zh-CN" altLang="en-US" sz="1200"/>
          </a:p>
          <a:p>
            <a:endParaRPr lang="zh-CN" altLang="en-US" sz="1200"/>
          </a:p>
          <a:p>
            <a:r>
              <a:rPr lang="zh-CN" altLang="en-US" sz="1200"/>
              <a:t>Guo Dongle, Song Ze</a:t>
            </a:r>
            <a:r>
              <a:rPr lang="en-US" altLang="zh-CN" sz="1200"/>
              <a:t> and</a:t>
            </a:r>
            <a:r>
              <a:rPr lang="zh-CN" altLang="en-US" sz="1200"/>
              <a:t> Jing Linbo. (2001). Frontiers of Business Theory in China II. Beijing: Social Sciences Literature Publishing House .</a:t>
            </a:r>
            <a:endParaRPr lang="zh-CN" altLang="en-U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9D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0050" y="349587"/>
            <a:ext cx="11391900" cy="615882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456183" y="551543"/>
            <a:ext cx="3069725" cy="663153"/>
          </a:xfrm>
          <a:custGeom>
            <a:avLst/>
            <a:gdLst>
              <a:gd name="connsiteX0" fmla="*/ 0 w 3153856"/>
              <a:gd name="connsiteY0" fmla="*/ 0 h 663153"/>
              <a:gd name="connsiteX1" fmla="*/ 3153856 w 3153856"/>
              <a:gd name="connsiteY1" fmla="*/ 0 h 663153"/>
              <a:gd name="connsiteX2" fmla="*/ 3153856 w 3153856"/>
              <a:gd name="connsiteY2" fmla="*/ 663153 h 663153"/>
              <a:gd name="connsiteX3" fmla="*/ 84132 w 3153856"/>
              <a:gd name="connsiteY3" fmla="*/ 663153 h 663153"/>
              <a:gd name="connsiteX4" fmla="*/ 249919 w 3153856"/>
              <a:gd name="connsiteY4" fmla="*/ 331578 h 663153"/>
              <a:gd name="connsiteX5" fmla="*/ 84131 w 3153856"/>
              <a:gd name="connsiteY5" fmla="*/ 1 h 663153"/>
              <a:gd name="connsiteX6" fmla="*/ 0 w 3153856"/>
              <a:gd name="connsiteY6" fmla="*/ 1 h 663153"/>
              <a:gd name="connsiteX7" fmla="*/ 0 w 3153856"/>
              <a:gd name="connsiteY7" fmla="*/ 0 h 663153"/>
              <a:gd name="connsiteX0-1" fmla="*/ 0 w 3153856"/>
              <a:gd name="connsiteY0-2" fmla="*/ 1 h 663153"/>
              <a:gd name="connsiteX1-3" fmla="*/ 3153856 w 3153856"/>
              <a:gd name="connsiteY1-4" fmla="*/ 0 h 663153"/>
              <a:gd name="connsiteX2-5" fmla="*/ 3153856 w 3153856"/>
              <a:gd name="connsiteY2-6" fmla="*/ 663153 h 663153"/>
              <a:gd name="connsiteX3-7" fmla="*/ 84132 w 3153856"/>
              <a:gd name="connsiteY3-8" fmla="*/ 663153 h 663153"/>
              <a:gd name="connsiteX4-9" fmla="*/ 249919 w 3153856"/>
              <a:gd name="connsiteY4-10" fmla="*/ 331578 h 663153"/>
              <a:gd name="connsiteX5-11" fmla="*/ 84131 w 3153856"/>
              <a:gd name="connsiteY5-12" fmla="*/ 1 h 663153"/>
              <a:gd name="connsiteX6-13" fmla="*/ 0 w 3153856"/>
              <a:gd name="connsiteY6-14" fmla="*/ 1 h 663153"/>
              <a:gd name="connsiteX0-15" fmla="*/ 0 w 3069725"/>
              <a:gd name="connsiteY0-16" fmla="*/ 1 h 663153"/>
              <a:gd name="connsiteX1-17" fmla="*/ 3069725 w 3069725"/>
              <a:gd name="connsiteY1-18" fmla="*/ 0 h 663153"/>
              <a:gd name="connsiteX2-19" fmla="*/ 3069725 w 3069725"/>
              <a:gd name="connsiteY2-20" fmla="*/ 663153 h 663153"/>
              <a:gd name="connsiteX3-21" fmla="*/ 1 w 3069725"/>
              <a:gd name="connsiteY3-22" fmla="*/ 663153 h 663153"/>
              <a:gd name="connsiteX4-23" fmla="*/ 165788 w 3069725"/>
              <a:gd name="connsiteY4-24" fmla="*/ 331578 h 663153"/>
              <a:gd name="connsiteX5-25" fmla="*/ 0 w 3069725"/>
              <a:gd name="connsiteY5-26" fmla="*/ 1 h 66315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069725" h="663153">
                <a:moveTo>
                  <a:pt x="0" y="1"/>
                </a:moveTo>
                <a:lnTo>
                  <a:pt x="3069725" y="0"/>
                </a:lnTo>
                <a:lnTo>
                  <a:pt x="3069725" y="663153"/>
                </a:lnTo>
                <a:lnTo>
                  <a:pt x="1" y="663153"/>
                </a:lnTo>
                <a:lnTo>
                  <a:pt x="165788" y="331578"/>
                </a:lnTo>
                <a:lnTo>
                  <a:pt x="0" y="1"/>
                </a:lnTo>
                <a:close/>
              </a:path>
            </a:pathLst>
          </a:cu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>
            <a:off x="824312" y="551544"/>
            <a:ext cx="769257" cy="663153"/>
          </a:xfrm>
          <a:prstGeom prst="hexagon">
            <a:avLst/>
          </a:prstGeom>
          <a:solidFill>
            <a:srgbClr val="089D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797386" y="592158"/>
            <a:ext cx="79547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</a:rPr>
              <a:t>02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81669" y="349947"/>
            <a:ext cx="18211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20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 analysis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449365" y="2123626"/>
            <a:ext cx="3291468" cy="3317577"/>
            <a:chOff x="2012" y="328"/>
            <a:chExt cx="3656" cy="3685"/>
          </a:xfrm>
        </p:grpSpPr>
        <p:sp>
          <p:nvSpPr>
            <p:cNvPr id="9" name="Freeform 5"/>
            <p:cNvSpPr/>
            <p:nvPr/>
          </p:nvSpPr>
          <p:spPr bwMode="auto">
            <a:xfrm>
              <a:off x="3903" y="1328"/>
              <a:ext cx="1746" cy="1747"/>
            </a:xfrm>
            <a:custGeom>
              <a:avLst/>
              <a:gdLst>
                <a:gd name="T0" fmla="*/ 264 w 738"/>
                <a:gd name="T1" fmla="*/ 632 h 738"/>
                <a:gd name="T2" fmla="*/ 258 w 738"/>
                <a:gd name="T3" fmla="*/ 482 h 738"/>
                <a:gd name="T4" fmla="*/ 180 w 738"/>
                <a:gd name="T5" fmla="*/ 450 h 738"/>
                <a:gd name="T6" fmla="*/ 108 w 738"/>
                <a:gd name="T7" fmla="*/ 476 h 738"/>
                <a:gd name="T8" fmla="*/ 0 w 738"/>
                <a:gd name="T9" fmla="*/ 368 h 738"/>
                <a:gd name="T10" fmla="*/ 107 w 738"/>
                <a:gd name="T11" fmla="*/ 260 h 738"/>
                <a:gd name="T12" fmla="*/ 180 w 738"/>
                <a:gd name="T13" fmla="*/ 287 h 738"/>
                <a:gd name="T14" fmla="*/ 258 w 738"/>
                <a:gd name="T15" fmla="*/ 255 h 738"/>
                <a:gd name="T16" fmla="*/ 263 w 738"/>
                <a:gd name="T17" fmla="*/ 104 h 738"/>
                <a:gd name="T18" fmla="*/ 368 w 738"/>
                <a:gd name="T19" fmla="*/ 0 h 738"/>
                <a:gd name="T20" fmla="*/ 505 w 738"/>
                <a:gd name="T21" fmla="*/ 138 h 738"/>
                <a:gd name="T22" fmla="*/ 509 w 738"/>
                <a:gd name="T23" fmla="*/ 131 h 738"/>
                <a:gd name="T24" fmla="*/ 519 w 738"/>
                <a:gd name="T25" fmla="*/ 118 h 738"/>
                <a:gd name="T26" fmla="*/ 571 w 738"/>
                <a:gd name="T27" fmla="*/ 97 h 738"/>
                <a:gd name="T28" fmla="*/ 622 w 738"/>
                <a:gd name="T29" fmla="*/ 118 h 738"/>
                <a:gd name="T30" fmla="*/ 643 w 738"/>
                <a:gd name="T31" fmla="*/ 169 h 738"/>
                <a:gd name="T32" fmla="*/ 622 w 738"/>
                <a:gd name="T33" fmla="*/ 221 h 738"/>
                <a:gd name="T34" fmla="*/ 609 w 738"/>
                <a:gd name="T35" fmla="*/ 231 h 738"/>
                <a:gd name="T36" fmla="*/ 602 w 738"/>
                <a:gd name="T37" fmla="*/ 235 h 738"/>
                <a:gd name="T38" fmla="*/ 738 w 738"/>
                <a:gd name="T39" fmla="*/ 370 h 738"/>
                <a:gd name="T40" fmla="*/ 602 w 738"/>
                <a:gd name="T41" fmla="*/ 507 h 738"/>
                <a:gd name="T42" fmla="*/ 609 w 738"/>
                <a:gd name="T43" fmla="*/ 510 h 738"/>
                <a:gd name="T44" fmla="*/ 629 w 738"/>
                <a:gd name="T45" fmla="*/ 524 h 738"/>
                <a:gd name="T46" fmla="*/ 629 w 738"/>
                <a:gd name="T47" fmla="*/ 627 h 738"/>
                <a:gd name="T48" fmla="*/ 578 w 738"/>
                <a:gd name="T49" fmla="*/ 648 h 738"/>
                <a:gd name="T50" fmla="*/ 527 w 738"/>
                <a:gd name="T51" fmla="*/ 627 h 738"/>
                <a:gd name="T52" fmla="*/ 513 w 738"/>
                <a:gd name="T53" fmla="*/ 607 h 738"/>
                <a:gd name="T54" fmla="*/ 509 w 738"/>
                <a:gd name="T55" fmla="*/ 599 h 738"/>
                <a:gd name="T56" fmla="*/ 370 w 738"/>
                <a:gd name="T57" fmla="*/ 738 h 738"/>
                <a:gd name="T58" fmla="*/ 264 w 738"/>
                <a:gd name="T59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8" h="738">
                  <a:moveTo>
                    <a:pt x="264" y="632"/>
                  </a:moveTo>
                  <a:cubicBezTo>
                    <a:pt x="301" y="588"/>
                    <a:pt x="299" y="523"/>
                    <a:pt x="258" y="482"/>
                  </a:cubicBezTo>
                  <a:cubicBezTo>
                    <a:pt x="237" y="461"/>
                    <a:pt x="209" y="450"/>
                    <a:pt x="180" y="450"/>
                  </a:cubicBezTo>
                  <a:cubicBezTo>
                    <a:pt x="153" y="450"/>
                    <a:pt x="128" y="459"/>
                    <a:pt x="108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107" y="260"/>
                    <a:pt x="107" y="260"/>
                    <a:pt x="107" y="260"/>
                  </a:cubicBezTo>
                  <a:cubicBezTo>
                    <a:pt x="127" y="278"/>
                    <a:pt x="153" y="287"/>
                    <a:pt x="180" y="287"/>
                  </a:cubicBezTo>
                  <a:cubicBezTo>
                    <a:pt x="209" y="287"/>
                    <a:pt x="237" y="276"/>
                    <a:pt x="258" y="255"/>
                  </a:cubicBezTo>
                  <a:cubicBezTo>
                    <a:pt x="299" y="214"/>
                    <a:pt x="301" y="148"/>
                    <a:pt x="263" y="104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9" y="131"/>
                    <a:pt x="509" y="131"/>
                    <a:pt x="509" y="131"/>
                  </a:cubicBezTo>
                  <a:cubicBezTo>
                    <a:pt x="512" y="126"/>
                    <a:pt x="516" y="122"/>
                    <a:pt x="519" y="118"/>
                  </a:cubicBezTo>
                  <a:cubicBezTo>
                    <a:pt x="533" y="105"/>
                    <a:pt x="551" y="97"/>
                    <a:pt x="571" y="97"/>
                  </a:cubicBezTo>
                  <a:cubicBezTo>
                    <a:pt x="590" y="97"/>
                    <a:pt x="608" y="105"/>
                    <a:pt x="622" y="118"/>
                  </a:cubicBezTo>
                  <a:cubicBezTo>
                    <a:pt x="635" y="132"/>
                    <a:pt x="643" y="150"/>
                    <a:pt x="643" y="169"/>
                  </a:cubicBezTo>
                  <a:cubicBezTo>
                    <a:pt x="643" y="189"/>
                    <a:pt x="635" y="207"/>
                    <a:pt x="622" y="221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2" y="235"/>
                    <a:pt x="602" y="235"/>
                    <a:pt x="602" y="235"/>
                  </a:cubicBezTo>
                  <a:cubicBezTo>
                    <a:pt x="738" y="370"/>
                    <a:pt x="738" y="370"/>
                    <a:pt x="738" y="370"/>
                  </a:cubicBezTo>
                  <a:cubicBezTo>
                    <a:pt x="602" y="507"/>
                    <a:pt x="602" y="507"/>
                    <a:pt x="602" y="507"/>
                  </a:cubicBezTo>
                  <a:cubicBezTo>
                    <a:pt x="609" y="510"/>
                    <a:pt x="609" y="510"/>
                    <a:pt x="609" y="510"/>
                  </a:cubicBezTo>
                  <a:cubicBezTo>
                    <a:pt x="617" y="514"/>
                    <a:pt x="623" y="519"/>
                    <a:pt x="629" y="524"/>
                  </a:cubicBezTo>
                  <a:cubicBezTo>
                    <a:pt x="657" y="553"/>
                    <a:pt x="657" y="598"/>
                    <a:pt x="629" y="627"/>
                  </a:cubicBezTo>
                  <a:cubicBezTo>
                    <a:pt x="615" y="640"/>
                    <a:pt x="597" y="648"/>
                    <a:pt x="578" y="648"/>
                  </a:cubicBezTo>
                  <a:cubicBezTo>
                    <a:pt x="558" y="648"/>
                    <a:pt x="540" y="640"/>
                    <a:pt x="527" y="627"/>
                  </a:cubicBezTo>
                  <a:cubicBezTo>
                    <a:pt x="521" y="621"/>
                    <a:pt x="516" y="614"/>
                    <a:pt x="513" y="607"/>
                  </a:cubicBezTo>
                  <a:cubicBezTo>
                    <a:pt x="509" y="599"/>
                    <a:pt x="509" y="599"/>
                    <a:pt x="509" y="599"/>
                  </a:cubicBezTo>
                  <a:cubicBezTo>
                    <a:pt x="370" y="738"/>
                    <a:pt x="370" y="738"/>
                    <a:pt x="370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2954" y="2259"/>
              <a:ext cx="1753" cy="1754"/>
            </a:xfrm>
            <a:custGeom>
              <a:avLst/>
              <a:gdLst>
                <a:gd name="T0" fmla="*/ 233 w 741"/>
                <a:gd name="T1" fmla="*/ 604 h 741"/>
                <a:gd name="T2" fmla="*/ 230 w 741"/>
                <a:gd name="T3" fmla="*/ 611 h 741"/>
                <a:gd name="T4" fmla="*/ 216 w 741"/>
                <a:gd name="T5" fmla="*/ 629 h 741"/>
                <a:gd name="T6" fmla="*/ 165 w 741"/>
                <a:gd name="T7" fmla="*/ 651 h 741"/>
                <a:gd name="T8" fmla="*/ 114 w 741"/>
                <a:gd name="T9" fmla="*/ 629 h 741"/>
                <a:gd name="T10" fmla="*/ 93 w 741"/>
                <a:gd name="T11" fmla="*/ 578 h 741"/>
                <a:gd name="T12" fmla="*/ 114 w 741"/>
                <a:gd name="T13" fmla="*/ 527 h 741"/>
                <a:gd name="T14" fmla="*/ 132 w 741"/>
                <a:gd name="T15" fmla="*/ 514 h 741"/>
                <a:gd name="T16" fmla="*/ 140 w 741"/>
                <a:gd name="T17" fmla="*/ 510 h 741"/>
                <a:gd name="T18" fmla="*/ 0 w 741"/>
                <a:gd name="T19" fmla="*/ 371 h 741"/>
                <a:gd name="T20" fmla="*/ 108 w 741"/>
                <a:gd name="T21" fmla="*/ 262 h 741"/>
                <a:gd name="T22" fmla="*/ 181 w 741"/>
                <a:gd name="T23" fmla="*/ 290 h 741"/>
                <a:gd name="T24" fmla="*/ 259 w 741"/>
                <a:gd name="T25" fmla="*/ 257 h 741"/>
                <a:gd name="T26" fmla="*/ 265 w 741"/>
                <a:gd name="T27" fmla="*/ 106 h 741"/>
                <a:gd name="T28" fmla="*/ 371 w 741"/>
                <a:gd name="T29" fmla="*/ 0 h 741"/>
                <a:gd name="T30" fmla="*/ 509 w 741"/>
                <a:gd name="T31" fmla="*/ 139 h 741"/>
                <a:gd name="T32" fmla="*/ 513 w 741"/>
                <a:gd name="T33" fmla="*/ 132 h 741"/>
                <a:gd name="T34" fmla="*/ 525 w 741"/>
                <a:gd name="T35" fmla="*/ 116 h 741"/>
                <a:gd name="T36" fmla="*/ 576 w 741"/>
                <a:gd name="T37" fmla="*/ 95 h 741"/>
                <a:gd name="T38" fmla="*/ 627 w 741"/>
                <a:gd name="T39" fmla="*/ 116 h 741"/>
                <a:gd name="T40" fmla="*/ 648 w 741"/>
                <a:gd name="T41" fmla="*/ 167 h 741"/>
                <a:gd name="T42" fmla="*/ 627 w 741"/>
                <a:gd name="T43" fmla="*/ 218 h 741"/>
                <a:gd name="T44" fmla="*/ 612 w 741"/>
                <a:gd name="T45" fmla="*/ 230 h 741"/>
                <a:gd name="T46" fmla="*/ 605 w 741"/>
                <a:gd name="T47" fmla="*/ 234 h 741"/>
                <a:gd name="T48" fmla="*/ 741 w 741"/>
                <a:gd name="T49" fmla="*/ 371 h 741"/>
                <a:gd name="T50" fmla="*/ 634 w 741"/>
                <a:gd name="T51" fmla="*/ 478 h 741"/>
                <a:gd name="T52" fmla="*/ 560 w 741"/>
                <a:gd name="T53" fmla="*/ 450 h 741"/>
                <a:gd name="T54" fmla="*/ 482 w 741"/>
                <a:gd name="T55" fmla="*/ 482 h 741"/>
                <a:gd name="T56" fmla="*/ 450 w 741"/>
                <a:gd name="T57" fmla="*/ 560 h 741"/>
                <a:gd name="T58" fmla="*/ 478 w 741"/>
                <a:gd name="T59" fmla="*/ 633 h 741"/>
                <a:gd name="T60" fmla="*/ 371 w 741"/>
                <a:gd name="T61" fmla="*/ 741 h 741"/>
                <a:gd name="T62" fmla="*/ 233 w 741"/>
                <a:gd name="T63" fmla="*/ 604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1" h="741">
                  <a:moveTo>
                    <a:pt x="233" y="604"/>
                  </a:moveTo>
                  <a:cubicBezTo>
                    <a:pt x="230" y="611"/>
                    <a:pt x="230" y="611"/>
                    <a:pt x="230" y="611"/>
                  </a:cubicBezTo>
                  <a:cubicBezTo>
                    <a:pt x="226" y="618"/>
                    <a:pt x="222" y="624"/>
                    <a:pt x="216" y="629"/>
                  </a:cubicBezTo>
                  <a:cubicBezTo>
                    <a:pt x="203" y="643"/>
                    <a:pt x="184" y="651"/>
                    <a:pt x="165" y="651"/>
                  </a:cubicBezTo>
                  <a:cubicBezTo>
                    <a:pt x="146" y="651"/>
                    <a:pt x="128" y="643"/>
                    <a:pt x="114" y="629"/>
                  </a:cubicBezTo>
                  <a:cubicBezTo>
                    <a:pt x="100" y="616"/>
                    <a:pt x="93" y="598"/>
                    <a:pt x="93" y="578"/>
                  </a:cubicBezTo>
                  <a:cubicBezTo>
                    <a:pt x="93" y="559"/>
                    <a:pt x="100" y="541"/>
                    <a:pt x="114" y="527"/>
                  </a:cubicBezTo>
                  <a:cubicBezTo>
                    <a:pt x="119" y="522"/>
                    <a:pt x="126" y="517"/>
                    <a:pt x="132" y="514"/>
                  </a:cubicBezTo>
                  <a:cubicBezTo>
                    <a:pt x="140" y="510"/>
                    <a:pt x="140" y="510"/>
                    <a:pt x="140" y="510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108" y="262"/>
                    <a:pt x="108" y="262"/>
                    <a:pt x="108" y="262"/>
                  </a:cubicBezTo>
                  <a:cubicBezTo>
                    <a:pt x="129" y="280"/>
                    <a:pt x="154" y="290"/>
                    <a:pt x="181" y="290"/>
                  </a:cubicBezTo>
                  <a:cubicBezTo>
                    <a:pt x="211" y="290"/>
                    <a:pt x="238" y="278"/>
                    <a:pt x="259" y="257"/>
                  </a:cubicBezTo>
                  <a:cubicBezTo>
                    <a:pt x="300" y="216"/>
                    <a:pt x="302" y="150"/>
                    <a:pt x="265" y="10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13" y="132"/>
                    <a:pt x="513" y="132"/>
                    <a:pt x="513" y="132"/>
                  </a:cubicBezTo>
                  <a:cubicBezTo>
                    <a:pt x="516" y="126"/>
                    <a:pt x="520" y="121"/>
                    <a:pt x="525" y="116"/>
                  </a:cubicBezTo>
                  <a:cubicBezTo>
                    <a:pt x="539" y="103"/>
                    <a:pt x="557" y="95"/>
                    <a:pt x="576" y="95"/>
                  </a:cubicBezTo>
                  <a:cubicBezTo>
                    <a:pt x="595" y="95"/>
                    <a:pt x="614" y="103"/>
                    <a:pt x="627" y="116"/>
                  </a:cubicBezTo>
                  <a:cubicBezTo>
                    <a:pt x="641" y="130"/>
                    <a:pt x="648" y="148"/>
                    <a:pt x="648" y="167"/>
                  </a:cubicBezTo>
                  <a:cubicBezTo>
                    <a:pt x="648" y="187"/>
                    <a:pt x="641" y="205"/>
                    <a:pt x="627" y="218"/>
                  </a:cubicBezTo>
                  <a:cubicBezTo>
                    <a:pt x="623" y="223"/>
                    <a:pt x="617" y="227"/>
                    <a:pt x="612" y="230"/>
                  </a:cubicBezTo>
                  <a:cubicBezTo>
                    <a:pt x="605" y="234"/>
                    <a:pt x="605" y="234"/>
                    <a:pt x="605" y="234"/>
                  </a:cubicBezTo>
                  <a:cubicBezTo>
                    <a:pt x="741" y="371"/>
                    <a:pt x="741" y="371"/>
                    <a:pt x="741" y="371"/>
                  </a:cubicBezTo>
                  <a:cubicBezTo>
                    <a:pt x="634" y="478"/>
                    <a:pt x="634" y="478"/>
                    <a:pt x="634" y="478"/>
                  </a:cubicBezTo>
                  <a:cubicBezTo>
                    <a:pt x="613" y="460"/>
                    <a:pt x="587" y="450"/>
                    <a:pt x="560" y="450"/>
                  </a:cubicBezTo>
                  <a:cubicBezTo>
                    <a:pt x="530" y="450"/>
                    <a:pt x="503" y="461"/>
                    <a:pt x="482" y="482"/>
                  </a:cubicBezTo>
                  <a:cubicBezTo>
                    <a:pt x="461" y="503"/>
                    <a:pt x="450" y="530"/>
                    <a:pt x="450" y="560"/>
                  </a:cubicBezTo>
                  <a:cubicBezTo>
                    <a:pt x="450" y="587"/>
                    <a:pt x="460" y="613"/>
                    <a:pt x="478" y="633"/>
                  </a:cubicBezTo>
                  <a:cubicBezTo>
                    <a:pt x="371" y="741"/>
                    <a:pt x="371" y="741"/>
                    <a:pt x="371" y="741"/>
                  </a:cubicBezTo>
                  <a:lnTo>
                    <a:pt x="233" y="604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2958" y="391"/>
              <a:ext cx="1749" cy="1747"/>
            </a:xfrm>
            <a:custGeom>
              <a:avLst/>
              <a:gdLst>
                <a:gd name="T0" fmla="*/ 264 w 739"/>
                <a:gd name="T1" fmla="*/ 632 h 738"/>
                <a:gd name="T2" fmla="*/ 258 w 739"/>
                <a:gd name="T3" fmla="*/ 482 h 738"/>
                <a:gd name="T4" fmla="*/ 180 w 739"/>
                <a:gd name="T5" fmla="*/ 449 h 738"/>
                <a:gd name="T6" fmla="*/ 109 w 739"/>
                <a:gd name="T7" fmla="*/ 476 h 738"/>
                <a:gd name="T8" fmla="*/ 0 w 739"/>
                <a:gd name="T9" fmla="*/ 368 h 738"/>
                <a:gd name="T10" fmla="*/ 368 w 739"/>
                <a:gd name="T11" fmla="*/ 0 h 738"/>
                <a:gd name="T12" fmla="*/ 506 w 739"/>
                <a:gd name="T13" fmla="*/ 137 h 738"/>
                <a:gd name="T14" fmla="*/ 510 w 739"/>
                <a:gd name="T15" fmla="*/ 131 h 738"/>
                <a:gd name="T16" fmla="*/ 520 w 739"/>
                <a:gd name="T17" fmla="*/ 118 h 738"/>
                <a:gd name="T18" fmla="*/ 571 w 739"/>
                <a:gd name="T19" fmla="*/ 97 h 738"/>
                <a:gd name="T20" fmla="*/ 622 w 739"/>
                <a:gd name="T21" fmla="*/ 118 h 738"/>
                <a:gd name="T22" fmla="*/ 643 w 739"/>
                <a:gd name="T23" fmla="*/ 169 h 738"/>
                <a:gd name="T24" fmla="*/ 622 w 739"/>
                <a:gd name="T25" fmla="*/ 220 h 738"/>
                <a:gd name="T26" fmla="*/ 609 w 739"/>
                <a:gd name="T27" fmla="*/ 231 h 738"/>
                <a:gd name="T28" fmla="*/ 603 w 739"/>
                <a:gd name="T29" fmla="*/ 235 h 738"/>
                <a:gd name="T30" fmla="*/ 739 w 739"/>
                <a:gd name="T31" fmla="*/ 370 h 738"/>
                <a:gd name="T32" fmla="*/ 605 w 739"/>
                <a:gd name="T33" fmla="*/ 504 h 738"/>
                <a:gd name="T34" fmla="*/ 612 w 739"/>
                <a:gd name="T35" fmla="*/ 508 h 738"/>
                <a:gd name="T36" fmla="*/ 627 w 739"/>
                <a:gd name="T37" fmla="*/ 520 h 738"/>
                <a:gd name="T38" fmla="*/ 649 w 739"/>
                <a:gd name="T39" fmla="*/ 571 h 738"/>
                <a:gd name="T40" fmla="*/ 627 w 739"/>
                <a:gd name="T41" fmla="*/ 623 h 738"/>
                <a:gd name="T42" fmla="*/ 576 w 739"/>
                <a:gd name="T43" fmla="*/ 644 h 738"/>
                <a:gd name="T44" fmla="*/ 525 w 739"/>
                <a:gd name="T45" fmla="*/ 623 h 738"/>
                <a:gd name="T46" fmla="*/ 513 w 739"/>
                <a:gd name="T47" fmla="*/ 607 h 738"/>
                <a:gd name="T48" fmla="*/ 509 w 739"/>
                <a:gd name="T49" fmla="*/ 600 h 738"/>
                <a:gd name="T50" fmla="*/ 371 w 739"/>
                <a:gd name="T51" fmla="*/ 738 h 738"/>
                <a:gd name="T52" fmla="*/ 264 w 739"/>
                <a:gd name="T53" fmla="*/ 632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9" h="738">
                  <a:moveTo>
                    <a:pt x="264" y="632"/>
                  </a:moveTo>
                  <a:cubicBezTo>
                    <a:pt x="302" y="588"/>
                    <a:pt x="299" y="523"/>
                    <a:pt x="258" y="482"/>
                  </a:cubicBezTo>
                  <a:cubicBezTo>
                    <a:pt x="237" y="461"/>
                    <a:pt x="210" y="449"/>
                    <a:pt x="180" y="449"/>
                  </a:cubicBezTo>
                  <a:cubicBezTo>
                    <a:pt x="154" y="449"/>
                    <a:pt x="129" y="459"/>
                    <a:pt x="109" y="476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506" y="137"/>
                    <a:pt x="506" y="137"/>
                    <a:pt x="506" y="137"/>
                  </a:cubicBezTo>
                  <a:cubicBezTo>
                    <a:pt x="510" y="131"/>
                    <a:pt x="510" y="131"/>
                    <a:pt x="510" y="131"/>
                  </a:cubicBezTo>
                  <a:cubicBezTo>
                    <a:pt x="513" y="126"/>
                    <a:pt x="516" y="122"/>
                    <a:pt x="520" y="118"/>
                  </a:cubicBezTo>
                  <a:cubicBezTo>
                    <a:pt x="534" y="104"/>
                    <a:pt x="552" y="97"/>
                    <a:pt x="571" y="97"/>
                  </a:cubicBezTo>
                  <a:cubicBezTo>
                    <a:pt x="590" y="97"/>
                    <a:pt x="608" y="104"/>
                    <a:pt x="622" y="118"/>
                  </a:cubicBezTo>
                  <a:cubicBezTo>
                    <a:pt x="636" y="132"/>
                    <a:pt x="643" y="150"/>
                    <a:pt x="643" y="169"/>
                  </a:cubicBezTo>
                  <a:cubicBezTo>
                    <a:pt x="643" y="189"/>
                    <a:pt x="636" y="207"/>
                    <a:pt x="622" y="220"/>
                  </a:cubicBezTo>
                  <a:cubicBezTo>
                    <a:pt x="618" y="224"/>
                    <a:pt x="614" y="228"/>
                    <a:pt x="609" y="231"/>
                  </a:cubicBezTo>
                  <a:cubicBezTo>
                    <a:pt x="603" y="235"/>
                    <a:pt x="603" y="235"/>
                    <a:pt x="603" y="235"/>
                  </a:cubicBezTo>
                  <a:cubicBezTo>
                    <a:pt x="739" y="370"/>
                    <a:pt x="739" y="370"/>
                    <a:pt x="739" y="370"/>
                  </a:cubicBezTo>
                  <a:cubicBezTo>
                    <a:pt x="605" y="504"/>
                    <a:pt x="605" y="504"/>
                    <a:pt x="605" y="504"/>
                  </a:cubicBezTo>
                  <a:cubicBezTo>
                    <a:pt x="612" y="508"/>
                    <a:pt x="612" y="508"/>
                    <a:pt x="612" y="508"/>
                  </a:cubicBezTo>
                  <a:cubicBezTo>
                    <a:pt x="617" y="512"/>
                    <a:pt x="623" y="516"/>
                    <a:pt x="627" y="520"/>
                  </a:cubicBezTo>
                  <a:cubicBezTo>
                    <a:pt x="641" y="534"/>
                    <a:pt x="649" y="552"/>
                    <a:pt x="649" y="571"/>
                  </a:cubicBezTo>
                  <a:cubicBezTo>
                    <a:pt x="649" y="591"/>
                    <a:pt x="641" y="609"/>
                    <a:pt x="627" y="623"/>
                  </a:cubicBezTo>
                  <a:cubicBezTo>
                    <a:pt x="614" y="636"/>
                    <a:pt x="596" y="644"/>
                    <a:pt x="576" y="644"/>
                  </a:cubicBezTo>
                  <a:cubicBezTo>
                    <a:pt x="557" y="644"/>
                    <a:pt x="539" y="636"/>
                    <a:pt x="525" y="623"/>
                  </a:cubicBezTo>
                  <a:cubicBezTo>
                    <a:pt x="521" y="618"/>
                    <a:pt x="517" y="613"/>
                    <a:pt x="513" y="607"/>
                  </a:cubicBezTo>
                  <a:cubicBezTo>
                    <a:pt x="509" y="600"/>
                    <a:pt x="509" y="600"/>
                    <a:pt x="509" y="600"/>
                  </a:cubicBezTo>
                  <a:cubicBezTo>
                    <a:pt x="371" y="738"/>
                    <a:pt x="371" y="738"/>
                    <a:pt x="371" y="738"/>
                  </a:cubicBezTo>
                  <a:lnTo>
                    <a:pt x="264" y="632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2033" y="1328"/>
              <a:ext cx="1749" cy="1747"/>
            </a:xfrm>
            <a:custGeom>
              <a:avLst/>
              <a:gdLst>
                <a:gd name="T0" fmla="*/ 226 w 739"/>
                <a:gd name="T1" fmla="*/ 597 h 738"/>
                <a:gd name="T2" fmla="*/ 224 w 739"/>
                <a:gd name="T3" fmla="*/ 606 h 738"/>
                <a:gd name="T4" fmla="*/ 206 w 739"/>
                <a:gd name="T5" fmla="*/ 635 h 738"/>
                <a:gd name="T6" fmla="*/ 155 w 739"/>
                <a:gd name="T7" fmla="*/ 657 h 738"/>
                <a:gd name="T8" fmla="*/ 155 w 739"/>
                <a:gd name="T9" fmla="*/ 657 h 738"/>
                <a:gd name="T10" fmla="*/ 103 w 739"/>
                <a:gd name="T11" fmla="*/ 635 h 738"/>
                <a:gd name="T12" fmla="*/ 82 w 739"/>
                <a:gd name="T13" fmla="*/ 584 h 738"/>
                <a:gd name="T14" fmla="*/ 103 w 739"/>
                <a:gd name="T15" fmla="*/ 533 h 738"/>
                <a:gd name="T16" fmla="*/ 133 w 739"/>
                <a:gd name="T17" fmla="*/ 515 h 738"/>
                <a:gd name="T18" fmla="*/ 142 w 739"/>
                <a:gd name="T19" fmla="*/ 512 h 738"/>
                <a:gd name="T20" fmla="*/ 0 w 739"/>
                <a:gd name="T21" fmla="*/ 370 h 738"/>
                <a:gd name="T22" fmla="*/ 138 w 739"/>
                <a:gd name="T23" fmla="*/ 233 h 738"/>
                <a:gd name="T24" fmla="*/ 130 w 739"/>
                <a:gd name="T25" fmla="*/ 229 h 738"/>
                <a:gd name="T26" fmla="*/ 109 w 739"/>
                <a:gd name="T27" fmla="*/ 215 h 738"/>
                <a:gd name="T28" fmla="*/ 109 w 739"/>
                <a:gd name="T29" fmla="*/ 112 h 738"/>
                <a:gd name="T30" fmla="*/ 160 w 739"/>
                <a:gd name="T31" fmla="*/ 91 h 738"/>
                <a:gd name="T32" fmla="*/ 211 w 739"/>
                <a:gd name="T33" fmla="*/ 112 h 738"/>
                <a:gd name="T34" fmla="*/ 226 w 739"/>
                <a:gd name="T35" fmla="*/ 134 h 738"/>
                <a:gd name="T36" fmla="*/ 229 w 739"/>
                <a:gd name="T37" fmla="*/ 141 h 738"/>
                <a:gd name="T38" fmla="*/ 371 w 739"/>
                <a:gd name="T39" fmla="*/ 0 h 738"/>
                <a:gd name="T40" fmla="*/ 507 w 739"/>
                <a:gd name="T41" fmla="*/ 136 h 738"/>
                <a:gd name="T42" fmla="*/ 511 w 739"/>
                <a:gd name="T43" fmla="*/ 129 h 738"/>
                <a:gd name="T44" fmla="*/ 522 w 739"/>
                <a:gd name="T45" fmla="*/ 115 h 738"/>
                <a:gd name="T46" fmla="*/ 573 w 739"/>
                <a:gd name="T47" fmla="*/ 93 h 738"/>
                <a:gd name="T48" fmla="*/ 624 w 739"/>
                <a:gd name="T49" fmla="*/ 115 h 738"/>
                <a:gd name="T50" fmla="*/ 624 w 739"/>
                <a:gd name="T51" fmla="*/ 217 h 738"/>
                <a:gd name="T52" fmla="*/ 610 w 739"/>
                <a:gd name="T53" fmla="*/ 228 h 738"/>
                <a:gd name="T54" fmla="*/ 603 w 739"/>
                <a:gd name="T55" fmla="*/ 232 h 738"/>
                <a:gd name="T56" fmla="*/ 739 w 739"/>
                <a:gd name="T57" fmla="*/ 368 h 738"/>
                <a:gd name="T58" fmla="*/ 601 w 739"/>
                <a:gd name="T59" fmla="*/ 505 h 738"/>
                <a:gd name="T60" fmla="*/ 608 w 739"/>
                <a:gd name="T61" fmla="*/ 509 h 738"/>
                <a:gd name="T62" fmla="*/ 624 w 739"/>
                <a:gd name="T63" fmla="*/ 521 h 738"/>
                <a:gd name="T64" fmla="*/ 624 w 739"/>
                <a:gd name="T65" fmla="*/ 623 h 738"/>
                <a:gd name="T66" fmla="*/ 572 w 739"/>
                <a:gd name="T67" fmla="*/ 644 h 738"/>
                <a:gd name="T68" fmla="*/ 521 w 739"/>
                <a:gd name="T69" fmla="*/ 623 h 738"/>
                <a:gd name="T70" fmla="*/ 509 w 739"/>
                <a:gd name="T71" fmla="*/ 607 h 738"/>
                <a:gd name="T72" fmla="*/ 506 w 739"/>
                <a:gd name="T73" fmla="*/ 601 h 738"/>
                <a:gd name="T74" fmla="*/ 368 w 739"/>
                <a:gd name="T75" fmla="*/ 738 h 738"/>
                <a:gd name="T76" fmla="*/ 226 w 739"/>
                <a:gd name="T77" fmla="*/ 59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9" h="738">
                  <a:moveTo>
                    <a:pt x="226" y="597"/>
                  </a:moveTo>
                  <a:cubicBezTo>
                    <a:pt x="224" y="606"/>
                    <a:pt x="224" y="606"/>
                    <a:pt x="224" y="606"/>
                  </a:cubicBezTo>
                  <a:cubicBezTo>
                    <a:pt x="220" y="617"/>
                    <a:pt x="214" y="627"/>
                    <a:pt x="206" y="635"/>
                  </a:cubicBezTo>
                  <a:cubicBezTo>
                    <a:pt x="192" y="649"/>
                    <a:pt x="174" y="657"/>
                    <a:pt x="155" y="657"/>
                  </a:cubicBezTo>
                  <a:cubicBezTo>
                    <a:pt x="155" y="657"/>
                    <a:pt x="155" y="657"/>
                    <a:pt x="155" y="657"/>
                  </a:cubicBezTo>
                  <a:cubicBezTo>
                    <a:pt x="135" y="657"/>
                    <a:pt x="117" y="649"/>
                    <a:pt x="103" y="635"/>
                  </a:cubicBezTo>
                  <a:cubicBezTo>
                    <a:pt x="90" y="622"/>
                    <a:pt x="82" y="604"/>
                    <a:pt x="82" y="584"/>
                  </a:cubicBezTo>
                  <a:cubicBezTo>
                    <a:pt x="82" y="565"/>
                    <a:pt x="90" y="547"/>
                    <a:pt x="103" y="533"/>
                  </a:cubicBezTo>
                  <a:cubicBezTo>
                    <a:pt x="112" y="525"/>
                    <a:pt x="122" y="519"/>
                    <a:pt x="133" y="515"/>
                  </a:cubicBezTo>
                  <a:cubicBezTo>
                    <a:pt x="142" y="512"/>
                    <a:pt x="142" y="512"/>
                    <a:pt x="142" y="512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30" y="229"/>
                    <a:pt x="130" y="229"/>
                    <a:pt x="130" y="229"/>
                  </a:cubicBezTo>
                  <a:cubicBezTo>
                    <a:pt x="122" y="226"/>
                    <a:pt x="115" y="221"/>
                    <a:pt x="109" y="215"/>
                  </a:cubicBezTo>
                  <a:cubicBezTo>
                    <a:pt x="81" y="186"/>
                    <a:pt x="81" y="141"/>
                    <a:pt x="109" y="112"/>
                  </a:cubicBezTo>
                  <a:cubicBezTo>
                    <a:pt x="122" y="99"/>
                    <a:pt x="141" y="91"/>
                    <a:pt x="160" y="91"/>
                  </a:cubicBezTo>
                  <a:cubicBezTo>
                    <a:pt x="179" y="91"/>
                    <a:pt x="197" y="99"/>
                    <a:pt x="211" y="112"/>
                  </a:cubicBezTo>
                  <a:cubicBezTo>
                    <a:pt x="217" y="118"/>
                    <a:pt x="222" y="126"/>
                    <a:pt x="226" y="134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507" y="136"/>
                    <a:pt x="507" y="136"/>
                    <a:pt x="507" y="136"/>
                  </a:cubicBezTo>
                  <a:cubicBezTo>
                    <a:pt x="511" y="129"/>
                    <a:pt x="511" y="129"/>
                    <a:pt x="511" y="129"/>
                  </a:cubicBezTo>
                  <a:cubicBezTo>
                    <a:pt x="514" y="124"/>
                    <a:pt x="518" y="119"/>
                    <a:pt x="522" y="115"/>
                  </a:cubicBezTo>
                  <a:cubicBezTo>
                    <a:pt x="536" y="101"/>
                    <a:pt x="554" y="93"/>
                    <a:pt x="573" y="93"/>
                  </a:cubicBezTo>
                  <a:cubicBezTo>
                    <a:pt x="592" y="93"/>
                    <a:pt x="611" y="101"/>
                    <a:pt x="624" y="115"/>
                  </a:cubicBezTo>
                  <a:cubicBezTo>
                    <a:pt x="652" y="143"/>
                    <a:pt x="652" y="189"/>
                    <a:pt x="624" y="217"/>
                  </a:cubicBezTo>
                  <a:cubicBezTo>
                    <a:pt x="620" y="221"/>
                    <a:pt x="615" y="225"/>
                    <a:pt x="610" y="228"/>
                  </a:cubicBezTo>
                  <a:cubicBezTo>
                    <a:pt x="603" y="232"/>
                    <a:pt x="603" y="232"/>
                    <a:pt x="603" y="232"/>
                  </a:cubicBezTo>
                  <a:cubicBezTo>
                    <a:pt x="739" y="368"/>
                    <a:pt x="739" y="368"/>
                    <a:pt x="739" y="368"/>
                  </a:cubicBezTo>
                  <a:cubicBezTo>
                    <a:pt x="601" y="505"/>
                    <a:pt x="601" y="505"/>
                    <a:pt x="601" y="505"/>
                  </a:cubicBezTo>
                  <a:cubicBezTo>
                    <a:pt x="608" y="509"/>
                    <a:pt x="608" y="509"/>
                    <a:pt x="608" y="509"/>
                  </a:cubicBezTo>
                  <a:cubicBezTo>
                    <a:pt x="614" y="512"/>
                    <a:pt x="619" y="516"/>
                    <a:pt x="624" y="521"/>
                  </a:cubicBezTo>
                  <a:cubicBezTo>
                    <a:pt x="652" y="549"/>
                    <a:pt x="652" y="595"/>
                    <a:pt x="624" y="623"/>
                  </a:cubicBezTo>
                  <a:cubicBezTo>
                    <a:pt x="610" y="637"/>
                    <a:pt x="592" y="644"/>
                    <a:pt x="572" y="644"/>
                  </a:cubicBezTo>
                  <a:cubicBezTo>
                    <a:pt x="553" y="644"/>
                    <a:pt x="535" y="637"/>
                    <a:pt x="521" y="623"/>
                  </a:cubicBezTo>
                  <a:cubicBezTo>
                    <a:pt x="517" y="619"/>
                    <a:pt x="513" y="613"/>
                    <a:pt x="509" y="607"/>
                  </a:cubicBezTo>
                  <a:cubicBezTo>
                    <a:pt x="506" y="601"/>
                    <a:pt x="506" y="601"/>
                    <a:pt x="506" y="601"/>
                  </a:cubicBezTo>
                  <a:cubicBezTo>
                    <a:pt x="368" y="738"/>
                    <a:pt x="368" y="738"/>
                    <a:pt x="368" y="738"/>
                  </a:cubicBezTo>
                  <a:lnTo>
                    <a:pt x="226" y="597"/>
                  </a:lnTo>
                  <a:close/>
                </a:path>
              </a:pathLst>
            </a:custGeom>
            <a:solidFill>
              <a:srgbClr val="089DA3"/>
            </a:solidFill>
            <a:ln w="9525">
              <a:solidFill>
                <a:srgbClr val="2BBB99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12" y="328"/>
              <a:ext cx="3656" cy="3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4506" y="1265"/>
              <a:ext cx="911" cy="384"/>
            </a:xfrm>
            <a:custGeom>
              <a:avLst/>
              <a:gdLst>
                <a:gd name="T0" fmla="*/ 385 w 385"/>
                <a:gd name="T1" fmla="*/ 143 h 162"/>
                <a:gd name="T2" fmla="*/ 371 w 385"/>
                <a:gd name="T3" fmla="*/ 123 h 162"/>
                <a:gd name="T4" fmla="*/ 260 w 385"/>
                <a:gd name="T5" fmla="*/ 123 h 162"/>
                <a:gd name="T6" fmla="*/ 249 w 385"/>
                <a:gd name="T7" fmla="*/ 137 h 162"/>
                <a:gd name="T8" fmla="*/ 113 w 385"/>
                <a:gd name="T9" fmla="*/ 0 h 162"/>
                <a:gd name="T10" fmla="*/ 0 w 385"/>
                <a:gd name="T11" fmla="*/ 113 h 162"/>
                <a:gd name="T12" fmla="*/ 27 w 385"/>
                <a:gd name="T13" fmla="*/ 162 h 162"/>
                <a:gd name="T14" fmla="*/ 385 w 385"/>
                <a:gd name="T15" fmla="*/ 14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5" h="162">
                  <a:moveTo>
                    <a:pt x="385" y="143"/>
                  </a:moveTo>
                  <a:cubicBezTo>
                    <a:pt x="382" y="136"/>
                    <a:pt x="377" y="129"/>
                    <a:pt x="371" y="123"/>
                  </a:cubicBezTo>
                  <a:cubicBezTo>
                    <a:pt x="340" y="92"/>
                    <a:pt x="291" y="92"/>
                    <a:pt x="260" y="123"/>
                  </a:cubicBezTo>
                  <a:cubicBezTo>
                    <a:pt x="256" y="127"/>
                    <a:pt x="252" y="132"/>
                    <a:pt x="249" y="137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127"/>
                    <a:pt x="22" y="144"/>
                    <a:pt x="27" y="162"/>
                  </a:cubicBezTo>
                  <a:cubicBezTo>
                    <a:pt x="137" y="148"/>
                    <a:pt x="256" y="141"/>
                    <a:pt x="385" y="143"/>
                  </a:cubicBez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014" y="1265"/>
              <a:ext cx="1579" cy="1229"/>
            </a:xfrm>
            <a:custGeom>
              <a:avLst/>
              <a:gdLst>
                <a:gd name="T0" fmla="*/ 621 w 667"/>
                <a:gd name="T1" fmla="*/ 242 h 519"/>
                <a:gd name="T2" fmla="*/ 637 w 667"/>
                <a:gd name="T3" fmla="*/ 230 h 519"/>
                <a:gd name="T4" fmla="*/ 637 w 667"/>
                <a:gd name="T5" fmla="*/ 119 h 519"/>
                <a:gd name="T6" fmla="*/ 526 w 667"/>
                <a:gd name="T7" fmla="*/ 119 h 519"/>
                <a:gd name="T8" fmla="*/ 514 w 667"/>
                <a:gd name="T9" fmla="*/ 135 h 519"/>
                <a:gd name="T10" fmla="*/ 494 w 667"/>
                <a:gd name="T11" fmla="*/ 115 h 519"/>
                <a:gd name="T12" fmla="*/ 379 w 667"/>
                <a:gd name="T13" fmla="*/ 0 h 519"/>
                <a:gd name="T14" fmla="*/ 239 w 667"/>
                <a:gd name="T15" fmla="*/ 140 h 519"/>
                <a:gd name="T16" fmla="*/ 223 w 667"/>
                <a:gd name="T17" fmla="*/ 117 h 519"/>
                <a:gd name="T18" fmla="*/ 113 w 667"/>
                <a:gd name="T19" fmla="*/ 117 h 519"/>
                <a:gd name="T20" fmla="*/ 113 w 667"/>
                <a:gd name="T21" fmla="*/ 228 h 519"/>
                <a:gd name="T22" fmla="*/ 136 w 667"/>
                <a:gd name="T23" fmla="*/ 244 h 519"/>
                <a:gd name="T24" fmla="*/ 0 w 667"/>
                <a:gd name="T25" fmla="*/ 379 h 519"/>
                <a:gd name="T26" fmla="*/ 139 w 667"/>
                <a:gd name="T27" fmla="*/ 519 h 519"/>
                <a:gd name="T28" fmla="*/ 139 w 667"/>
                <a:gd name="T29" fmla="*/ 519 h 519"/>
                <a:gd name="T30" fmla="*/ 139 w 667"/>
                <a:gd name="T31" fmla="*/ 519 h 519"/>
                <a:gd name="T32" fmla="*/ 641 w 667"/>
                <a:gd name="T33" fmla="*/ 262 h 519"/>
                <a:gd name="T34" fmla="*/ 639 w 667"/>
                <a:gd name="T35" fmla="*/ 260 h 519"/>
                <a:gd name="T36" fmla="*/ 621 w 667"/>
                <a:gd name="T37" fmla="*/ 242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7" h="519">
                  <a:moveTo>
                    <a:pt x="621" y="242"/>
                  </a:moveTo>
                  <a:cubicBezTo>
                    <a:pt x="626" y="239"/>
                    <a:pt x="632" y="235"/>
                    <a:pt x="637" y="230"/>
                  </a:cubicBezTo>
                  <a:cubicBezTo>
                    <a:pt x="667" y="199"/>
                    <a:pt x="667" y="150"/>
                    <a:pt x="637" y="119"/>
                  </a:cubicBezTo>
                  <a:cubicBezTo>
                    <a:pt x="606" y="89"/>
                    <a:pt x="556" y="89"/>
                    <a:pt x="526" y="119"/>
                  </a:cubicBezTo>
                  <a:cubicBezTo>
                    <a:pt x="521" y="124"/>
                    <a:pt x="517" y="129"/>
                    <a:pt x="514" y="135"/>
                  </a:cubicBezTo>
                  <a:cubicBezTo>
                    <a:pt x="494" y="115"/>
                    <a:pt x="494" y="115"/>
                    <a:pt x="494" y="115"/>
                  </a:cubicBezTo>
                  <a:cubicBezTo>
                    <a:pt x="379" y="0"/>
                    <a:pt x="379" y="0"/>
                    <a:pt x="379" y="0"/>
                  </a:cubicBezTo>
                  <a:cubicBezTo>
                    <a:pt x="239" y="140"/>
                    <a:pt x="239" y="140"/>
                    <a:pt x="239" y="140"/>
                  </a:cubicBezTo>
                  <a:cubicBezTo>
                    <a:pt x="235" y="132"/>
                    <a:pt x="230" y="124"/>
                    <a:pt x="223" y="117"/>
                  </a:cubicBezTo>
                  <a:cubicBezTo>
                    <a:pt x="193" y="87"/>
                    <a:pt x="143" y="87"/>
                    <a:pt x="113" y="117"/>
                  </a:cubicBezTo>
                  <a:cubicBezTo>
                    <a:pt x="82" y="148"/>
                    <a:pt x="82" y="197"/>
                    <a:pt x="113" y="228"/>
                  </a:cubicBezTo>
                  <a:cubicBezTo>
                    <a:pt x="119" y="235"/>
                    <a:pt x="127" y="240"/>
                    <a:pt x="136" y="24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139" y="519"/>
                    <a:pt x="139" y="519"/>
                    <a:pt x="139" y="519"/>
                  </a:cubicBezTo>
                  <a:cubicBezTo>
                    <a:pt x="237" y="435"/>
                    <a:pt x="442" y="314"/>
                    <a:pt x="641" y="262"/>
                  </a:cubicBezTo>
                  <a:cubicBezTo>
                    <a:pt x="639" y="260"/>
                    <a:pt x="639" y="260"/>
                    <a:pt x="639" y="260"/>
                  </a:cubicBezTo>
                  <a:lnTo>
                    <a:pt x="621" y="242"/>
                  </a:lnTo>
                  <a:close/>
                </a:path>
              </a:pathLst>
            </a:custGeom>
            <a:solidFill>
              <a:srgbClr val="FFFFFF">
                <a:alpha val="2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6" name="Straight Connector 30"/>
          <p:cNvCxnSpPr/>
          <p:nvPr/>
        </p:nvCxnSpPr>
        <p:spPr>
          <a:xfrm>
            <a:off x="6875652" y="2445646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1"/>
          <p:cNvCxnSpPr/>
          <p:nvPr/>
        </p:nvCxnSpPr>
        <p:spPr>
          <a:xfrm>
            <a:off x="7723728" y="4304427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8"/>
          <p:cNvCxnSpPr/>
          <p:nvPr/>
        </p:nvCxnSpPr>
        <p:spPr>
          <a:xfrm flipH="1">
            <a:off x="3618395" y="3254260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9"/>
          <p:cNvCxnSpPr/>
          <p:nvPr/>
        </p:nvCxnSpPr>
        <p:spPr>
          <a:xfrm flipH="1">
            <a:off x="4447564" y="5131109"/>
            <a:ext cx="865181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693025" y="2038985"/>
            <a:ext cx="370840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4.1International toiletries manufacturer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Many foreign brands occupy the high-end market of Chinese bath products. These international manufacturers also set up factories in China, reducing their price disadvantage.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4.2 Domestic toiletries manufacturer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Chinese brand bath products occupy the low-end market for a long time, with price as the main competitive advantage. These companies are now investing more in technology, and their products are increasingly sophisticated. These all pose a threat to Fenghua.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93025" y="1701800"/>
            <a:ext cx="170751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Threat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1845" y="2665730"/>
            <a:ext cx="372173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 Opportunities in the international market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5000"/>
              </a:lnSpc>
            </a:pPr>
            <a:r>
              <a: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China's accession to WTO enables the products of Fenghua to enter the international market.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1845" y="2328545"/>
            <a:ext cx="157162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ies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3206</Words>
  <Application>WPS 演示</Application>
  <PresentationFormat>宽屏</PresentationFormat>
  <Paragraphs>98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汉仪旗黑</vt:lpstr>
      <vt:lpstr>华文仿宋</vt:lpstr>
      <vt:lpstr>Roboto Condensed</vt:lpstr>
      <vt:lpstr>Lato Black</vt:lpstr>
      <vt:lpstr>Calibri</vt:lpstr>
      <vt:lpstr>Helvetica Neue</vt:lpstr>
      <vt:lpstr>宋体</vt:lpstr>
      <vt:lpstr>Arial Unicode MS</vt:lpstr>
      <vt:lpstr>汉仪书宋二KW</vt:lpstr>
      <vt:lpstr>Calibri Light</vt:lpstr>
      <vt:lpstr>Thonburi</vt:lpstr>
      <vt:lpstr>苹方-简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WWW</dc:creator>
  <cp:lastModifiedBy>PapaDoc.</cp:lastModifiedBy>
  <cp:revision>20</cp:revision>
  <dcterms:created xsi:type="dcterms:W3CDTF">2022-06-01T14:58:37Z</dcterms:created>
  <dcterms:modified xsi:type="dcterms:W3CDTF">2022-06-01T14:58:37Z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2052-4.2.2.6882</vt:lpwstr>
  </property>
  <property fmtid="{D5CDD505-2E9C-101B-9397-08002B2CF9AE}" pid="3" name="ICV">
    <vt:lpwstr>764C6AA5890906B36A3C976285E7A3CC</vt:lpwstr>
  </property>
</Properties>
</file>