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49" r:id="rId1"/>
  </p:sldMasterIdLst>
  <p:notesMasterIdLst>
    <p:notesMasterId r:id="rId19"/>
  </p:notesMasterIdLst>
  <p:sldIdLst>
    <p:sldId id="256" r:id="rId2"/>
    <p:sldId id="265" r:id="rId3"/>
    <p:sldId id="257" r:id="rId4"/>
    <p:sldId id="258" r:id="rId5"/>
    <p:sldId id="259" r:id="rId6"/>
    <p:sldId id="263" r:id="rId7"/>
    <p:sldId id="270" r:id="rId8"/>
    <p:sldId id="276" r:id="rId9"/>
    <p:sldId id="277" r:id="rId10"/>
    <p:sldId id="269" r:id="rId11"/>
    <p:sldId id="273" r:id="rId12"/>
    <p:sldId id="274" r:id="rId13"/>
    <p:sldId id="275" r:id="rId14"/>
    <p:sldId id="261" r:id="rId15"/>
    <p:sldId id="262" r:id="rId16"/>
    <p:sldId id="267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03FBD9-34F8-43AE-B9EA-557231564FD8}" v="494" dt="2023-03-20T14:52:08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olsuma Ahmed" userId="7dc83cc679c7daee" providerId="LiveId" clId="{5A03FBD9-34F8-43AE-B9EA-557231564FD8}"/>
    <pc:docChg chg="undo redo custSel addSld delSld modSld sldOrd">
      <pc:chgData name="Kholsuma Ahmed" userId="7dc83cc679c7daee" providerId="LiveId" clId="{5A03FBD9-34F8-43AE-B9EA-557231564FD8}" dt="2023-03-20T15:24:22.733" v="8042" actId="20577"/>
      <pc:docMkLst>
        <pc:docMk/>
      </pc:docMkLst>
      <pc:sldChg chg="addSp delSp modSp mod setBg setClrOvrMap delDesignElem">
        <pc:chgData name="Kholsuma Ahmed" userId="7dc83cc679c7daee" providerId="LiveId" clId="{5A03FBD9-34F8-43AE-B9EA-557231564FD8}" dt="2023-03-15T20:34:33.905" v="4259" actId="14100"/>
        <pc:sldMkLst>
          <pc:docMk/>
          <pc:sldMk cId="3970835721" sldId="256"/>
        </pc:sldMkLst>
        <pc:spChg chg="mod">
          <ac:chgData name="Kholsuma Ahmed" userId="7dc83cc679c7daee" providerId="LiveId" clId="{5A03FBD9-34F8-43AE-B9EA-557231564FD8}" dt="2023-03-15T20:34:22.660" v="4256" actId="27636"/>
          <ac:spMkLst>
            <pc:docMk/>
            <pc:sldMk cId="3970835721" sldId="256"/>
            <ac:spMk id="2" creationId="{8F5DF26B-CD60-6E0E-B5A8-C67DD36FD212}"/>
          </ac:spMkLst>
        </pc:spChg>
        <pc:spChg chg="mod">
          <ac:chgData name="Kholsuma Ahmed" userId="7dc83cc679c7daee" providerId="LiveId" clId="{5A03FBD9-34F8-43AE-B9EA-557231564FD8}" dt="2023-03-15T20:34:33.905" v="4259" actId="14100"/>
          <ac:spMkLst>
            <pc:docMk/>
            <pc:sldMk cId="3970835721" sldId="256"/>
            <ac:spMk id="3" creationId="{6D5F2629-087A-2B68-EC6B-7BBD7BFE25A1}"/>
          </ac:spMkLst>
        </pc:spChg>
        <pc:spChg chg="add del">
          <ac:chgData name="Kholsuma Ahmed" userId="7dc83cc679c7daee" providerId="LiveId" clId="{5A03FBD9-34F8-43AE-B9EA-557231564FD8}" dt="2023-03-15T17:09:31.174" v="1878"/>
          <ac:spMkLst>
            <pc:docMk/>
            <pc:sldMk cId="3970835721" sldId="256"/>
            <ac:spMk id="9" creationId="{65513E21-21B0-48DB-8CF1-35E43B33A477}"/>
          </ac:spMkLst>
        </pc:spChg>
        <pc:picChg chg="mod ord">
          <ac:chgData name="Kholsuma Ahmed" userId="7dc83cc679c7daee" providerId="LiveId" clId="{5A03FBD9-34F8-43AE-B9EA-557231564FD8}" dt="2023-03-15T20:33:47.843" v="4254" actId="1076"/>
          <ac:picMkLst>
            <pc:docMk/>
            <pc:sldMk cId="3970835721" sldId="256"/>
            <ac:picMk id="4" creationId="{AEE330C5-E5BC-8B95-5D57-F64DF3C63A09}"/>
          </ac:picMkLst>
        </pc:picChg>
        <pc:cxnChg chg="add del">
          <ac:chgData name="Kholsuma Ahmed" userId="7dc83cc679c7daee" providerId="LiveId" clId="{5A03FBD9-34F8-43AE-B9EA-557231564FD8}" dt="2023-03-15T17:09:31.174" v="1878"/>
          <ac:cxnSpMkLst>
            <pc:docMk/>
            <pc:sldMk cId="3970835721" sldId="256"/>
            <ac:cxnSpMk id="11" creationId="{580B8A35-DEA7-4D43-9DF8-90B4681D0FAD}"/>
          </ac:cxnSpMkLst>
        </pc:cxnChg>
      </pc:sldChg>
      <pc:sldChg chg="addSp delSp modSp mod ord setBg delDesignElem">
        <pc:chgData name="Kholsuma Ahmed" userId="7dc83cc679c7daee" providerId="LiveId" clId="{5A03FBD9-34F8-43AE-B9EA-557231564FD8}" dt="2023-03-20T15:24:22.733" v="8042" actId="20577"/>
        <pc:sldMkLst>
          <pc:docMk/>
          <pc:sldMk cId="561714925" sldId="257"/>
        </pc:sldMkLst>
        <pc:spChg chg="mod">
          <ac:chgData name="Kholsuma Ahmed" userId="7dc83cc679c7daee" providerId="LiveId" clId="{5A03FBD9-34F8-43AE-B9EA-557231564FD8}" dt="2023-03-15T19:25:38.609" v="2492" actId="14100"/>
          <ac:spMkLst>
            <pc:docMk/>
            <pc:sldMk cId="561714925" sldId="257"/>
            <ac:spMk id="2" creationId="{5128883D-2E92-695F-A1F4-98A6B504D01D}"/>
          </ac:spMkLst>
        </pc:spChg>
        <pc:spChg chg="add del mod">
          <ac:chgData name="Kholsuma Ahmed" userId="7dc83cc679c7daee" providerId="LiveId" clId="{5A03FBD9-34F8-43AE-B9EA-557231564FD8}" dt="2023-03-15T16:05:30.650" v="1713" actId="26606"/>
          <ac:spMkLst>
            <pc:docMk/>
            <pc:sldMk cId="561714925" sldId="257"/>
            <ac:spMk id="3" creationId="{6EF315B5-B184-B2F7-87CD-ADAE3955EE84}"/>
          </ac:spMkLst>
        </pc:spChg>
        <pc:spChg chg="add del mod">
          <ac:chgData name="Kholsuma Ahmed" userId="7dc83cc679c7daee" providerId="LiveId" clId="{5A03FBD9-34F8-43AE-B9EA-557231564FD8}" dt="2023-03-15T19:28:14.334" v="2519"/>
          <ac:spMkLst>
            <pc:docMk/>
            <pc:sldMk cId="561714925" sldId="257"/>
            <ac:spMk id="4" creationId="{C412F175-A125-68FB-8E1E-33A848FB4083}"/>
          </ac:spMkLst>
        </pc:spChg>
        <pc:spChg chg="add del mod">
          <ac:chgData name="Kholsuma Ahmed" userId="7dc83cc679c7daee" providerId="LiveId" clId="{5A03FBD9-34F8-43AE-B9EA-557231564FD8}" dt="2023-03-15T21:57:29.466" v="5238" actId="478"/>
          <ac:spMkLst>
            <pc:docMk/>
            <pc:sldMk cId="561714925" sldId="257"/>
            <ac:spMk id="6" creationId="{31154B92-776E-A968-8632-97C19D81E96E}"/>
          </ac:spMkLst>
        </pc:spChg>
        <pc:spChg chg="add mod">
          <ac:chgData name="Kholsuma Ahmed" userId="7dc83cc679c7daee" providerId="LiveId" clId="{5A03FBD9-34F8-43AE-B9EA-557231564FD8}" dt="2023-03-20T15:24:22.733" v="8042" actId="20577"/>
          <ac:spMkLst>
            <pc:docMk/>
            <pc:sldMk cId="561714925" sldId="257"/>
            <ac:spMk id="7" creationId="{9285F482-7014-9CD2-0B2D-61F6D5894D6D}"/>
          </ac:spMkLst>
        </pc:spChg>
        <pc:spChg chg="add del">
          <ac:chgData name="Kholsuma Ahmed" userId="7dc83cc679c7daee" providerId="LiveId" clId="{5A03FBD9-34F8-43AE-B9EA-557231564FD8}" dt="2023-03-15T16:05:30.618" v="1712" actId="26606"/>
          <ac:spMkLst>
            <pc:docMk/>
            <pc:sldMk cId="561714925" sldId="257"/>
            <ac:spMk id="9" creationId="{C63C853E-3842-4594-86A9-051FFAF4D343}"/>
          </ac:spMkLst>
        </pc:spChg>
        <pc:spChg chg="add del">
          <ac:chgData name="Kholsuma Ahmed" userId="7dc83cc679c7daee" providerId="LiveId" clId="{5A03FBD9-34F8-43AE-B9EA-557231564FD8}" dt="2023-03-15T16:05:30.618" v="1712" actId="26606"/>
          <ac:spMkLst>
            <pc:docMk/>
            <pc:sldMk cId="561714925" sldId="257"/>
            <ac:spMk id="17" creationId="{95633E59-CFCD-4CB3-AB4B-F13B8BA438DA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561714925" sldId="257"/>
            <ac:spMk id="22" creationId="{1CE580D1-F917-4567-AFB4-99AA9B52ADF0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561714925" sldId="257"/>
            <ac:spMk id="28" creationId="{8D095B41-7312-4603-9F0F-93387C353134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561714925" sldId="257"/>
            <ac:spMk id="30" creationId="{1042C936-444C-4F0D-9737-291EAFE1E7E4}"/>
          </ac:spMkLst>
        </pc:spChg>
        <pc:picChg chg="add del">
          <ac:chgData name="Kholsuma Ahmed" userId="7dc83cc679c7daee" providerId="LiveId" clId="{5A03FBD9-34F8-43AE-B9EA-557231564FD8}" dt="2023-03-15T16:05:30.618" v="1712" actId="26606"/>
          <ac:picMkLst>
            <pc:docMk/>
            <pc:sldMk cId="561714925" sldId="257"/>
            <ac:picMk id="5" creationId="{42CCF026-261B-21EC-BDF0-353AAAA3CC19}"/>
          </ac:picMkLst>
        </pc:picChg>
        <pc:picChg chg="add del">
          <ac:chgData name="Kholsuma Ahmed" userId="7dc83cc679c7daee" providerId="LiveId" clId="{5A03FBD9-34F8-43AE-B9EA-557231564FD8}" dt="2023-03-15T16:05:30.618" v="1712" actId="26606"/>
          <ac:picMkLst>
            <pc:docMk/>
            <pc:sldMk cId="561714925" sldId="257"/>
            <ac:picMk id="11" creationId="{B591CDC5-6B61-4116-B3B5-0FF42B6E606D}"/>
          </ac:picMkLst>
        </pc:pic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561714925" sldId="257"/>
            <ac:picMk id="23" creationId="{419FDB25-3050-4009-9806-3000DDD1C083}"/>
          </ac:picMkLst>
        </pc:pic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561714925" sldId="257"/>
            <ac:picMk id="24" creationId="{1F5620B8-A2D8-4568-B566-F0453A0D9167}"/>
          </ac:picMkLst>
        </pc:picChg>
        <pc:picChg chg="add mod">
          <ac:chgData name="Kholsuma Ahmed" userId="7dc83cc679c7daee" providerId="LiveId" clId="{5A03FBD9-34F8-43AE-B9EA-557231564FD8}" dt="2023-03-15T21:59:29.954" v="5251" actId="1076"/>
          <ac:picMkLst>
            <pc:docMk/>
            <pc:sldMk cId="561714925" sldId="257"/>
            <ac:picMk id="29" creationId="{C9DDBE6A-C1A1-08A6-654A-0F026531E1B5}"/>
          </ac:picMkLst>
        </pc:picChg>
        <pc:cxnChg chg="add del">
          <ac:chgData name="Kholsuma Ahmed" userId="7dc83cc679c7daee" providerId="LiveId" clId="{5A03FBD9-34F8-43AE-B9EA-557231564FD8}" dt="2023-03-15T16:05:30.618" v="1712" actId="26606"/>
          <ac:cxnSpMkLst>
            <pc:docMk/>
            <pc:sldMk cId="561714925" sldId="257"/>
            <ac:cxnSpMk id="13" creationId="{25B08984-5BEB-422F-A364-2B41E6A516EB}"/>
          </ac:cxnSpMkLst>
        </pc:cxnChg>
        <pc:cxnChg chg="add del">
          <ac:chgData name="Kholsuma Ahmed" userId="7dc83cc679c7daee" providerId="LiveId" clId="{5A03FBD9-34F8-43AE-B9EA-557231564FD8}" dt="2023-03-15T16:05:30.618" v="1712" actId="26606"/>
          <ac:cxnSpMkLst>
            <pc:docMk/>
            <pc:sldMk cId="561714925" sldId="257"/>
            <ac:cxnSpMk id="15" creationId="{A8F413B1-54E0-4B16-92AB-1CC5C7D645BC}"/>
          </ac:cxnSpMkLst>
        </pc:cxnChg>
        <pc:cxnChg chg="add del">
          <ac:chgData name="Kholsuma Ahmed" userId="7dc83cc679c7daee" providerId="LiveId" clId="{5A03FBD9-34F8-43AE-B9EA-557231564FD8}" dt="2023-03-15T16:05:30.618" v="1712" actId="26606"/>
          <ac:cxnSpMkLst>
            <pc:docMk/>
            <pc:sldMk cId="561714925" sldId="257"/>
            <ac:cxnSpMk id="19" creationId="{7FFB1710-F59A-4B72-91E4-53C2300B705D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561714925" sldId="257"/>
            <ac:cxnSpMk id="21" creationId="{B61C4D9F-F4AF-4ED2-9310-56EB2E19C084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561714925" sldId="257"/>
            <ac:cxnSpMk id="25" creationId="{8063EF0F-7BC0-4CFB-AB98-20A8DD91D70F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561714925" sldId="257"/>
            <ac:cxnSpMk id="26" creationId="{1C7D2BA4-4B7A-4596-8BCC-5CF715423894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561714925" sldId="257"/>
            <ac:cxnSpMk id="27" creationId="{4977F1E1-2B6F-4BB6-899F-67D8764D83C5}"/>
          </ac:cxnSpMkLst>
        </pc:cxnChg>
      </pc:sldChg>
      <pc:sldChg chg="addSp delSp modSp mod ord setBg delDesignElem">
        <pc:chgData name="Kholsuma Ahmed" userId="7dc83cc679c7daee" providerId="LiveId" clId="{5A03FBD9-34F8-43AE-B9EA-557231564FD8}" dt="2023-03-20T15:00:49.611" v="7742" actId="20577"/>
        <pc:sldMkLst>
          <pc:docMk/>
          <pc:sldMk cId="848778434" sldId="258"/>
        </pc:sldMkLst>
        <pc:spChg chg="mod">
          <ac:chgData name="Kholsuma Ahmed" userId="7dc83cc679c7daee" providerId="LiveId" clId="{5A03FBD9-34F8-43AE-B9EA-557231564FD8}" dt="2023-03-20T15:00:49.611" v="7742" actId="20577"/>
          <ac:spMkLst>
            <pc:docMk/>
            <pc:sldMk cId="848778434" sldId="258"/>
            <ac:spMk id="2" creationId="{F6C35ED8-827F-8A17-057E-8704D8193B1A}"/>
          </ac:spMkLst>
        </pc:spChg>
        <pc:spChg chg="add mod">
          <ac:chgData name="Kholsuma Ahmed" userId="7dc83cc679c7daee" providerId="LiveId" clId="{5A03FBD9-34F8-43AE-B9EA-557231564FD8}" dt="2023-03-20T14:56:21.163" v="7724" actId="20577"/>
          <ac:spMkLst>
            <pc:docMk/>
            <pc:sldMk cId="848778434" sldId="258"/>
            <ac:spMk id="3" creationId="{3E9C8AE6-9CEF-3A05-8C70-860288FD54B0}"/>
          </ac:spMkLst>
        </pc:spChg>
        <pc:spChg chg="del mod">
          <ac:chgData name="Kholsuma Ahmed" userId="7dc83cc679c7daee" providerId="LiveId" clId="{5A03FBD9-34F8-43AE-B9EA-557231564FD8}" dt="2023-03-15T17:33:38.341" v="1970" actId="478"/>
          <ac:spMkLst>
            <pc:docMk/>
            <pc:sldMk cId="848778434" sldId="258"/>
            <ac:spMk id="5" creationId="{54EC2168-A5F2-83FB-C8E9-D4315F3E7AE7}"/>
          </ac:spMkLst>
        </pc:spChg>
        <pc:spChg chg="add del mod">
          <ac:chgData name="Kholsuma Ahmed" userId="7dc83cc679c7daee" providerId="LiveId" clId="{5A03FBD9-34F8-43AE-B9EA-557231564FD8}" dt="2023-03-15T17:34:41.741" v="1973"/>
          <ac:spMkLst>
            <pc:docMk/>
            <pc:sldMk cId="848778434" sldId="258"/>
            <ac:spMk id="6" creationId="{51C8558E-80DB-BD14-0ED7-6335F53CA6D1}"/>
          </ac:spMkLst>
        </pc:spChg>
        <pc:spChg chg="add mod">
          <ac:chgData name="Kholsuma Ahmed" userId="7dc83cc679c7daee" providerId="LiveId" clId="{5A03FBD9-34F8-43AE-B9EA-557231564FD8}" dt="2023-03-15T20:08:55.355" v="3737" actId="255"/>
          <ac:spMkLst>
            <pc:docMk/>
            <pc:sldMk cId="848778434" sldId="258"/>
            <ac:spMk id="7" creationId="{2E1425A7-7DF7-9160-85D7-9B9A6187D78A}"/>
          </ac:spMkLst>
        </pc:spChg>
        <pc:grpChg chg="add del">
          <ac:chgData name="Kholsuma Ahmed" userId="7dc83cc679c7daee" providerId="LiveId" clId="{5A03FBD9-34F8-43AE-B9EA-557231564FD8}" dt="2023-03-15T17:09:31.174" v="1878"/>
          <ac:grpSpMkLst>
            <pc:docMk/>
            <pc:sldMk cId="848778434" sldId="258"/>
            <ac:grpSpMk id="1031" creationId="{96666FD6-9A34-491A-B647-2652CD1F307B}"/>
          </ac:grpSpMkLst>
        </pc:grpChg>
        <pc:picChg chg="mod ord">
          <ac:chgData name="Kholsuma Ahmed" userId="7dc83cc679c7daee" providerId="LiveId" clId="{5A03FBD9-34F8-43AE-B9EA-557231564FD8}" dt="2023-03-20T14:51:45.236" v="7468" actId="14100"/>
          <ac:picMkLst>
            <pc:docMk/>
            <pc:sldMk cId="848778434" sldId="258"/>
            <ac:picMk id="1026" creationId="{2201EB16-0EF3-D902-0E37-FC8E356CE8D4}"/>
          </ac:picMkLst>
        </pc:picChg>
      </pc:sldChg>
      <pc:sldChg chg="addSp delSp modSp mod ord setBg delDesignElem">
        <pc:chgData name="Kholsuma Ahmed" userId="7dc83cc679c7daee" providerId="LiveId" clId="{5A03FBD9-34F8-43AE-B9EA-557231564FD8}" dt="2023-03-15T21:31:22.548" v="4815" actId="255"/>
        <pc:sldMkLst>
          <pc:docMk/>
          <pc:sldMk cId="1526607523" sldId="259"/>
        </pc:sldMkLst>
        <pc:spChg chg="mod">
          <ac:chgData name="Kholsuma Ahmed" userId="7dc83cc679c7daee" providerId="LiveId" clId="{5A03FBD9-34F8-43AE-B9EA-557231564FD8}" dt="2023-03-15T21:31:22.548" v="4815" actId="255"/>
          <ac:spMkLst>
            <pc:docMk/>
            <pc:sldMk cId="1526607523" sldId="259"/>
            <ac:spMk id="2" creationId="{47E8AA31-0792-5CFC-6A55-1767B2EE756D}"/>
          </ac:spMkLst>
        </pc:spChg>
        <pc:spChg chg="del mod">
          <ac:chgData name="Kholsuma Ahmed" userId="7dc83cc679c7daee" providerId="LiveId" clId="{5A03FBD9-34F8-43AE-B9EA-557231564FD8}" dt="2023-03-15T16:06:04.975" v="1714" actId="26606"/>
          <ac:spMkLst>
            <pc:docMk/>
            <pc:sldMk cId="1526607523" sldId="259"/>
            <ac:spMk id="3" creationId="{C23B071C-BE51-7223-1544-457EEC128DF7}"/>
          </ac:spMkLst>
        </pc:spChg>
        <pc:spChg chg="add del">
          <ac:chgData name="Kholsuma Ahmed" userId="7dc83cc679c7daee" providerId="LiveId" clId="{5A03FBD9-34F8-43AE-B9EA-557231564FD8}" dt="2023-03-15T20:35:11.330" v="4263" actId="26606"/>
          <ac:spMkLst>
            <pc:docMk/>
            <pc:sldMk cId="1526607523" sldId="259"/>
            <ac:spMk id="7" creationId="{F966DD2F-FBF5-41CE-A3F4-565352D95DC3}"/>
          </ac:spMkLst>
        </pc:spChg>
        <pc:spChg chg="add del">
          <ac:chgData name="Kholsuma Ahmed" userId="7dc83cc679c7daee" providerId="LiveId" clId="{5A03FBD9-34F8-43AE-B9EA-557231564FD8}" dt="2023-03-15T20:35:11.330" v="4263" actId="26606"/>
          <ac:spMkLst>
            <pc:docMk/>
            <pc:sldMk cId="1526607523" sldId="259"/>
            <ac:spMk id="8" creationId="{F46FCE2B-F2D2-466E-B0AA-8E341DB4981E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1526607523" sldId="259"/>
            <ac:spMk id="9" creationId="{32D32A60-013B-47A8-8833-D2424080917B}"/>
          </ac:spMkLst>
        </pc:spChg>
        <pc:spChg chg="add del">
          <ac:chgData name="Kholsuma Ahmed" userId="7dc83cc679c7daee" providerId="LiveId" clId="{5A03FBD9-34F8-43AE-B9EA-557231564FD8}" dt="2023-03-15T16:10:36.759" v="1741"/>
          <ac:spMkLst>
            <pc:docMk/>
            <pc:sldMk cId="1526607523" sldId="259"/>
            <ac:spMk id="10" creationId="{EF2B985F-E839-44D5-9DD8-BC9DEE343862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1526607523" sldId="259"/>
            <ac:spMk id="11" creationId="{AE27932B-B694-4C4C-90D7-A0333A7C5876}"/>
          </ac:spMkLst>
        </pc:spChg>
        <pc:spChg chg="add del">
          <ac:chgData name="Kholsuma Ahmed" userId="7dc83cc679c7daee" providerId="LiveId" clId="{5A03FBD9-34F8-43AE-B9EA-557231564FD8}" dt="2023-03-15T16:10:36.759" v="1741"/>
          <ac:spMkLst>
            <pc:docMk/>
            <pc:sldMk cId="1526607523" sldId="259"/>
            <ac:spMk id="14" creationId="{B965CCFE-3123-4C5E-BA80-B081F41E6662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1526607523" sldId="259"/>
            <ac:spMk id="15" creationId="{A9DA474E-6B91-4200-840F-0257B2358A75}"/>
          </ac:spMkLst>
        </pc:spChg>
        <pc:spChg chg="add del">
          <ac:chgData name="Kholsuma Ahmed" userId="7dc83cc679c7daee" providerId="LiveId" clId="{5A03FBD9-34F8-43AE-B9EA-557231564FD8}" dt="2023-03-15T20:35:11.330" v="4263" actId="26606"/>
          <ac:spMkLst>
            <pc:docMk/>
            <pc:sldMk cId="1526607523" sldId="259"/>
            <ac:spMk id="16" creationId="{2BD31C98-199A-4722-A1A5-4393A43E740B}"/>
          </ac:spMkLst>
        </pc:spChg>
        <pc:spChg chg="add del">
          <ac:chgData name="Kholsuma Ahmed" userId="7dc83cc679c7daee" providerId="LiveId" clId="{5A03FBD9-34F8-43AE-B9EA-557231564FD8}" dt="2023-03-15T20:35:15.997" v="4265" actId="26606"/>
          <ac:spMkLst>
            <pc:docMk/>
            <pc:sldMk cId="1526607523" sldId="259"/>
            <ac:spMk id="18" creationId="{F966DD2F-FBF5-41CE-A3F4-565352D95DC3}"/>
          </ac:spMkLst>
        </pc:spChg>
        <pc:spChg chg="add del">
          <ac:chgData name="Kholsuma Ahmed" userId="7dc83cc679c7daee" providerId="LiveId" clId="{5A03FBD9-34F8-43AE-B9EA-557231564FD8}" dt="2023-03-15T20:35:15.997" v="4265" actId="26606"/>
          <ac:spMkLst>
            <pc:docMk/>
            <pc:sldMk cId="1526607523" sldId="259"/>
            <ac:spMk id="20" creationId="{F46FCE2B-F2D2-466E-B0AA-8E341DB4981E}"/>
          </ac:spMkLst>
        </pc:spChg>
        <pc:spChg chg="add del">
          <ac:chgData name="Kholsuma Ahmed" userId="7dc83cc679c7daee" providerId="LiveId" clId="{5A03FBD9-34F8-43AE-B9EA-557231564FD8}" dt="2023-03-15T20:35:15.997" v="4265" actId="26606"/>
          <ac:spMkLst>
            <pc:docMk/>
            <pc:sldMk cId="1526607523" sldId="259"/>
            <ac:spMk id="21" creationId="{2BD31C98-199A-4722-A1A5-4393A43E740B}"/>
          </ac:spMkLst>
        </pc:spChg>
        <pc:spChg chg="add del">
          <ac:chgData name="Kholsuma Ahmed" userId="7dc83cc679c7daee" providerId="LiveId" clId="{5A03FBD9-34F8-43AE-B9EA-557231564FD8}" dt="2023-03-15T20:35:36.407" v="4267" actId="26606"/>
          <ac:spMkLst>
            <pc:docMk/>
            <pc:sldMk cId="1526607523" sldId="259"/>
            <ac:spMk id="23" creationId="{F966DD2F-FBF5-41CE-A3F4-565352D95DC3}"/>
          </ac:spMkLst>
        </pc:spChg>
        <pc:spChg chg="add del">
          <ac:chgData name="Kholsuma Ahmed" userId="7dc83cc679c7daee" providerId="LiveId" clId="{5A03FBD9-34F8-43AE-B9EA-557231564FD8}" dt="2023-03-15T20:35:36.407" v="4267" actId="26606"/>
          <ac:spMkLst>
            <pc:docMk/>
            <pc:sldMk cId="1526607523" sldId="259"/>
            <ac:spMk id="24" creationId="{F46FCE2B-F2D2-466E-B0AA-8E341DB4981E}"/>
          </ac:spMkLst>
        </pc:spChg>
        <pc:spChg chg="add del">
          <ac:chgData name="Kholsuma Ahmed" userId="7dc83cc679c7daee" providerId="LiveId" clId="{5A03FBD9-34F8-43AE-B9EA-557231564FD8}" dt="2023-03-15T20:35:36.407" v="4267" actId="26606"/>
          <ac:spMkLst>
            <pc:docMk/>
            <pc:sldMk cId="1526607523" sldId="259"/>
            <ac:spMk id="25" creationId="{2BD31C98-199A-4722-A1A5-4393A43E740B}"/>
          </ac:spMkLst>
        </pc:spChg>
        <pc:spChg chg="add">
          <ac:chgData name="Kholsuma Ahmed" userId="7dc83cc679c7daee" providerId="LiveId" clId="{5A03FBD9-34F8-43AE-B9EA-557231564FD8}" dt="2023-03-15T20:35:36.436" v="4268" actId="26606"/>
          <ac:spMkLst>
            <pc:docMk/>
            <pc:sldMk cId="1526607523" sldId="259"/>
            <ac:spMk id="27" creationId="{175CD74B-9CE8-4F20-A3E4-A22A7F036042}"/>
          </ac:spMkLst>
        </pc:spChg>
        <pc:spChg chg="add">
          <ac:chgData name="Kholsuma Ahmed" userId="7dc83cc679c7daee" providerId="LiveId" clId="{5A03FBD9-34F8-43AE-B9EA-557231564FD8}" dt="2023-03-15T20:35:36.436" v="4268" actId="26606"/>
          <ac:spMkLst>
            <pc:docMk/>
            <pc:sldMk cId="1526607523" sldId="259"/>
            <ac:spMk id="28" creationId="{99C44665-BECF-4482-A00C-E4BE2A87DC7B}"/>
          </ac:spMkLst>
        </pc:spChg>
        <pc:spChg chg="add">
          <ac:chgData name="Kholsuma Ahmed" userId="7dc83cc679c7daee" providerId="LiveId" clId="{5A03FBD9-34F8-43AE-B9EA-557231564FD8}" dt="2023-03-15T20:35:36.436" v="4268" actId="26606"/>
          <ac:spMkLst>
            <pc:docMk/>
            <pc:sldMk cId="1526607523" sldId="259"/>
            <ac:spMk id="29" creationId="{20398C1D-D011-4BA8-AC81-E829677B87FF}"/>
          </ac:spMkLst>
        </pc:spChg>
        <pc:graphicFrameChg chg="add mod modGraphic">
          <ac:chgData name="Kholsuma Ahmed" userId="7dc83cc679c7daee" providerId="LiveId" clId="{5A03FBD9-34F8-43AE-B9EA-557231564FD8}" dt="2023-03-15T20:35:36.436" v="4268" actId="26606"/>
          <ac:graphicFrameMkLst>
            <pc:docMk/>
            <pc:sldMk cId="1526607523" sldId="259"/>
            <ac:graphicFrameMk id="5" creationId="{CE98277A-2062-D444-6A8F-11A35C1D8706}"/>
          </ac:graphicFrameMkLst>
        </pc:graphicFrame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1526607523" sldId="259"/>
            <ac:picMk id="17" creationId="{DF63C9AD-AE6E-4512-8171-91612E84CCFB}"/>
          </ac:picMkLst>
        </pc:picChg>
        <pc:cxnChg chg="add del">
          <ac:chgData name="Kholsuma Ahmed" userId="7dc83cc679c7daee" providerId="LiveId" clId="{5A03FBD9-34F8-43AE-B9EA-557231564FD8}" dt="2023-03-15T16:10:36.759" v="1741"/>
          <ac:cxnSpMkLst>
            <pc:docMk/>
            <pc:sldMk cId="1526607523" sldId="259"/>
            <ac:cxnSpMk id="12" creationId="{52D73AC3-7DF7-43FB-9D67-3CE387E94067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1526607523" sldId="259"/>
            <ac:cxnSpMk id="13" creationId="{9EBB0476-5CF0-4F44-8D68-5D42D7AEE43A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1526607523" sldId="259"/>
            <ac:cxnSpMk id="19" creationId="{FE1A49CE-B63D-457A-A180-1C883E1A63D2}"/>
          </ac:cxnSpMkLst>
        </pc:cxnChg>
      </pc:sldChg>
      <pc:sldChg chg="addSp modSp del mod">
        <pc:chgData name="Kholsuma Ahmed" userId="7dc83cc679c7daee" providerId="LiveId" clId="{5A03FBD9-34F8-43AE-B9EA-557231564FD8}" dt="2023-03-15T20:11:38.338" v="3751" actId="47"/>
        <pc:sldMkLst>
          <pc:docMk/>
          <pc:sldMk cId="3374126068" sldId="260"/>
        </pc:sldMkLst>
        <pc:spChg chg="mod">
          <ac:chgData name="Kholsuma Ahmed" userId="7dc83cc679c7daee" providerId="LiveId" clId="{5A03FBD9-34F8-43AE-B9EA-557231564FD8}" dt="2023-03-15T14:42:48.827" v="199" actId="27636"/>
          <ac:spMkLst>
            <pc:docMk/>
            <pc:sldMk cId="3374126068" sldId="260"/>
            <ac:spMk id="2" creationId="{954E4CA3-E275-E6BB-7529-A4B5017BFB3F}"/>
          </ac:spMkLst>
        </pc:spChg>
        <pc:spChg chg="add mod">
          <ac:chgData name="Kholsuma Ahmed" userId="7dc83cc679c7daee" providerId="LiveId" clId="{5A03FBD9-34F8-43AE-B9EA-557231564FD8}" dt="2023-03-15T17:11:17.402" v="1901" actId="255"/>
          <ac:spMkLst>
            <pc:docMk/>
            <pc:sldMk cId="3374126068" sldId="260"/>
            <ac:spMk id="6" creationId="{BB90532F-FA6D-30B5-5029-E0A3B7722C18}"/>
          </ac:spMkLst>
        </pc:spChg>
        <pc:picChg chg="mod">
          <ac:chgData name="Kholsuma Ahmed" userId="7dc83cc679c7daee" providerId="LiveId" clId="{5A03FBD9-34F8-43AE-B9EA-557231564FD8}" dt="2023-03-14T00:56:50.056" v="37" actId="14100"/>
          <ac:picMkLst>
            <pc:docMk/>
            <pc:sldMk cId="3374126068" sldId="260"/>
            <ac:picMk id="5" creationId="{6F8017C3-BEE8-8FD2-A6E5-66C49E812D05}"/>
          </ac:picMkLst>
        </pc:picChg>
        <pc:picChg chg="add mod">
          <ac:chgData name="Kholsuma Ahmed" userId="7dc83cc679c7daee" providerId="LiveId" clId="{5A03FBD9-34F8-43AE-B9EA-557231564FD8}" dt="2023-03-14T00:56:50.056" v="37" actId="14100"/>
          <ac:picMkLst>
            <pc:docMk/>
            <pc:sldMk cId="3374126068" sldId="260"/>
            <ac:picMk id="3074" creationId="{E660C588-DCEC-7742-3061-C4DBA5CDC003}"/>
          </ac:picMkLst>
        </pc:picChg>
      </pc:sldChg>
      <pc:sldChg chg="addSp delSp modSp mod ord setBg delDesignElem">
        <pc:chgData name="Kholsuma Ahmed" userId="7dc83cc679c7daee" providerId="LiveId" clId="{5A03FBD9-34F8-43AE-B9EA-557231564FD8}" dt="2023-03-20T15:19:38.436" v="7919" actId="113"/>
        <pc:sldMkLst>
          <pc:docMk/>
          <pc:sldMk cId="271007338" sldId="261"/>
        </pc:sldMkLst>
        <pc:spChg chg="mod">
          <ac:chgData name="Kholsuma Ahmed" userId="7dc83cc679c7daee" providerId="LiveId" clId="{5A03FBD9-34F8-43AE-B9EA-557231564FD8}" dt="2023-03-16T00:24:11.037" v="7165" actId="1076"/>
          <ac:spMkLst>
            <pc:docMk/>
            <pc:sldMk cId="271007338" sldId="261"/>
            <ac:spMk id="2" creationId="{5F29E285-A592-0946-0071-8473AF4046A5}"/>
          </ac:spMkLst>
        </pc:spChg>
        <pc:spChg chg="add mod">
          <ac:chgData name="Kholsuma Ahmed" userId="7dc83cc679c7daee" providerId="LiveId" clId="{5A03FBD9-34F8-43AE-B9EA-557231564FD8}" dt="2023-03-20T15:19:38.436" v="7919" actId="113"/>
          <ac:spMkLst>
            <pc:docMk/>
            <pc:sldMk cId="271007338" sldId="261"/>
            <ac:spMk id="4" creationId="{F40D87C6-1313-7354-AB8F-D8556067F33A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271007338" sldId="261"/>
            <ac:spMk id="10" creationId="{1CE580D1-F917-4567-AFB4-99AA9B52ADF0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271007338" sldId="261"/>
            <ac:spMk id="18" creationId="{8D095B41-7312-4603-9F0F-93387C353134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271007338" sldId="261"/>
            <ac:spMk id="20" creationId="{1042C936-444C-4F0D-9737-291EAFE1E7E4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65" creationId="{3A8C6BC2-E9E2-4780-8A41-064073CD436B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66" creationId="{E70450CF-22E9-4B1D-B146-30FEE770C400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67" creationId="{80238079-1F65-476A-BC6C-F2D3BD2683BA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68" creationId="{3740C935-D2D3-4F63-A4DA-CD768BB3F409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73" creationId="{5472113B-41FA-450E-B533-F51733045F2A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74" creationId="{3CB5E9E0-7C44-46B5-B3E8-E62887B31117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75" creationId="{1EF88855-34D7-45DF-9DB8-682E4A3586D2}"/>
          </ac:spMkLst>
        </pc:spChg>
        <pc:grpChg chg="del">
          <ac:chgData name="Kholsuma Ahmed" userId="7dc83cc679c7daee" providerId="LiveId" clId="{5A03FBD9-34F8-43AE-B9EA-557231564FD8}" dt="2023-03-15T14:42:31.966" v="188"/>
          <ac:grpSpMkLst>
            <pc:docMk/>
            <pc:sldMk cId="271007338" sldId="261"/>
            <ac:grpSpMk id="69" creationId="{BE8D8045-0F80-4964-B591-0D599AB42DAF}"/>
          </ac:grpSpMkLst>
        </pc:grpChg>
        <pc:picChg chg="mod">
          <ac:chgData name="Kholsuma Ahmed" userId="7dc83cc679c7daee" providerId="LiveId" clId="{5A03FBD9-34F8-43AE-B9EA-557231564FD8}" dt="2023-03-16T00:20:17.273" v="7078" actId="1076"/>
          <ac:picMkLst>
            <pc:docMk/>
            <pc:sldMk cId="271007338" sldId="261"/>
            <ac:picMk id="5" creationId="{BCABFBA7-2D23-64E7-663B-6B37182B77BF}"/>
          </ac:picMkLst>
        </pc:pic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271007338" sldId="261"/>
            <ac:picMk id="12" creationId="{1F5620B8-A2D8-4568-B566-F0453A0D9167}"/>
          </ac:picMkLst>
        </pc:pic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271007338" sldId="261"/>
            <ac:picMk id="24" creationId="{419FDB25-3050-4009-9806-3000DDD1C083}"/>
          </ac:picMkLst>
        </pc:pic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271007338" sldId="261"/>
            <ac:cxnSpMk id="14" creationId="{1C7D2BA4-4B7A-4596-8BCC-5CF715423894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271007338" sldId="261"/>
            <ac:cxnSpMk id="16" creationId="{4977F1E1-2B6F-4BB6-899F-67D8764D83C5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271007338" sldId="261"/>
            <ac:cxnSpMk id="22" creationId="{B61C4D9F-F4AF-4ED2-9310-56EB2E19C084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271007338" sldId="261"/>
            <ac:cxnSpMk id="26" creationId="{8063EF0F-7BC0-4CFB-AB98-20A8DD91D70F}"/>
          </ac:cxnSpMkLst>
        </pc:cxnChg>
        <pc:cxnChg chg="del">
          <ac:chgData name="Kholsuma Ahmed" userId="7dc83cc679c7daee" providerId="LiveId" clId="{5A03FBD9-34F8-43AE-B9EA-557231564FD8}" dt="2023-03-15T14:42:31.966" v="188"/>
          <ac:cxnSpMkLst>
            <pc:docMk/>
            <pc:sldMk cId="271007338" sldId="261"/>
            <ac:cxnSpMk id="76" creationId="{BC6981A1-6AD0-44A6-84F4-420410F3B2A7}"/>
          </ac:cxnSpMkLst>
        </pc:cxnChg>
        <pc:cxnChg chg="del">
          <ac:chgData name="Kholsuma Ahmed" userId="7dc83cc679c7daee" providerId="LiveId" clId="{5A03FBD9-34F8-43AE-B9EA-557231564FD8}" dt="2023-03-15T14:42:31.966" v="188"/>
          <ac:cxnSpMkLst>
            <pc:docMk/>
            <pc:sldMk cId="271007338" sldId="261"/>
            <ac:cxnSpMk id="77" creationId="{CD9FF0FB-30CE-40B4-B3F2-A565E71CE2D9}"/>
          </ac:cxnSpMkLst>
        </pc:cxnChg>
        <pc:cxnChg chg="del">
          <ac:chgData name="Kholsuma Ahmed" userId="7dc83cc679c7daee" providerId="LiveId" clId="{5A03FBD9-34F8-43AE-B9EA-557231564FD8}" dt="2023-03-15T14:42:31.966" v="188"/>
          <ac:cxnSpMkLst>
            <pc:docMk/>
            <pc:sldMk cId="271007338" sldId="261"/>
            <ac:cxnSpMk id="78" creationId="{C7216A06-7EF2-4C72-8D1E-8959D3EBC14B}"/>
          </ac:cxnSpMkLst>
        </pc:cxnChg>
      </pc:sldChg>
      <pc:sldChg chg="addSp delSp modSp mod ord">
        <pc:chgData name="Kholsuma Ahmed" userId="7dc83cc679c7daee" providerId="LiveId" clId="{5A03FBD9-34F8-43AE-B9EA-557231564FD8}" dt="2023-03-16T15:54:58.401" v="7251" actId="27636"/>
        <pc:sldMkLst>
          <pc:docMk/>
          <pc:sldMk cId="2362923848" sldId="262"/>
        </pc:sldMkLst>
        <pc:spChg chg="mod">
          <ac:chgData name="Kholsuma Ahmed" userId="7dc83cc679c7daee" providerId="LiveId" clId="{5A03FBD9-34F8-43AE-B9EA-557231564FD8}" dt="2023-03-15T21:33:41.403" v="4835" actId="255"/>
          <ac:spMkLst>
            <pc:docMk/>
            <pc:sldMk cId="2362923848" sldId="262"/>
            <ac:spMk id="2" creationId="{0AFF8C9C-E5C6-B010-7705-1BCCD81303A8}"/>
          </ac:spMkLst>
        </pc:spChg>
        <pc:spChg chg="mod">
          <ac:chgData name="Kholsuma Ahmed" userId="7dc83cc679c7daee" providerId="LiveId" clId="{5A03FBD9-34F8-43AE-B9EA-557231564FD8}" dt="2023-03-16T15:54:58.401" v="7251" actId="27636"/>
          <ac:spMkLst>
            <pc:docMk/>
            <pc:sldMk cId="2362923848" sldId="262"/>
            <ac:spMk id="3" creationId="{93D465A7-757C-60E4-0B1A-E96E78E9001C}"/>
          </ac:spMkLst>
        </pc:spChg>
        <pc:spChg chg="add del mod">
          <ac:chgData name="Kholsuma Ahmed" userId="7dc83cc679c7daee" providerId="LiveId" clId="{5A03FBD9-34F8-43AE-B9EA-557231564FD8}" dt="2023-03-15T21:38:49.372" v="4876"/>
          <ac:spMkLst>
            <pc:docMk/>
            <pc:sldMk cId="2362923848" sldId="262"/>
            <ac:spMk id="4" creationId="{159965C1-6CD4-1A19-C04E-3585174479E0}"/>
          </ac:spMkLst>
        </pc:spChg>
        <pc:spChg chg="add mod">
          <ac:chgData name="Kholsuma Ahmed" userId="7dc83cc679c7daee" providerId="LiveId" clId="{5A03FBD9-34F8-43AE-B9EA-557231564FD8}" dt="2023-03-15T21:41:47.997" v="4902" actId="27636"/>
          <ac:spMkLst>
            <pc:docMk/>
            <pc:sldMk cId="2362923848" sldId="262"/>
            <ac:spMk id="5" creationId="{F3052D6C-63B7-C7F5-647E-0F221A717A02}"/>
          </ac:spMkLst>
        </pc:spChg>
      </pc:sldChg>
      <pc:sldChg chg="addSp delSp modSp new mod ord setBg setClrOvrMap delDesignElem">
        <pc:chgData name="Kholsuma Ahmed" userId="7dc83cc679c7daee" providerId="LiveId" clId="{5A03FBD9-34F8-43AE-B9EA-557231564FD8}" dt="2023-03-20T15:01:37.384" v="7767" actId="20577"/>
        <pc:sldMkLst>
          <pc:docMk/>
          <pc:sldMk cId="39852926" sldId="263"/>
        </pc:sldMkLst>
        <pc:spChg chg="mod ord">
          <ac:chgData name="Kholsuma Ahmed" userId="7dc83cc679c7daee" providerId="LiveId" clId="{5A03FBD9-34F8-43AE-B9EA-557231564FD8}" dt="2023-03-20T15:01:37.384" v="7767" actId="20577"/>
          <ac:spMkLst>
            <pc:docMk/>
            <pc:sldMk cId="39852926" sldId="263"/>
            <ac:spMk id="2" creationId="{47305BE6-8101-A128-A368-60F4BED76C29}"/>
          </ac:spMkLst>
        </pc:spChg>
        <pc:spChg chg="del">
          <ac:chgData name="Kholsuma Ahmed" userId="7dc83cc679c7daee" providerId="LiveId" clId="{5A03FBD9-34F8-43AE-B9EA-557231564FD8}" dt="2023-03-14T00:49:55.755" v="11"/>
          <ac:spMkLst>
            <pc:docMk/>
            <pc:sldMk cId="39852926" sldId="263"/>
            <ac:spMk id="3" creationId="{0AB9131C-136F-4335-8E31-74C97FDBC140}"/>
          </ac:spMkLst>
        </pc:spChg>
        <pc:spChg chg="add mod">
          <ac:chgData name="Kholsuma Ahmed" userId="7dc83cc679c7daee" providerId="LiveId" clId="{5A03FBD9-34F8-43AE-B9EA-557231564FD8}" dt="2023-03-15T20:09:21.531" v="3739" actId="255"/>
          <ac:spMkLst>
            <pc:docMk/>
            <pc:sldMk cId="39852926" sldId="263"/>
            <ac:spMk id="5" creationId="{007FFF59-E275-F445-8960-1CD2681E84E8}"/>
          </ac:spMkLst>
        </pc:spChg>
        <pc:spChg chg="add del">
          <ac:chgData name="Kholsuma Ahmed" userId="7dc83cc679c7daee" providerId="LiveId" clId="{5A03FBD9-34F8-43AE-B9EA-557231564FD8}" dt="2023-03-15T16:06:29.737" v="1720" actId="26606"/>
          <ac:spMkLst>
            <pc:docMk/>
            <pc:sldMk cId="39852926" sldId="263"/>
            <ac:spMk id="2052" creationId="{C6870151-9189-4C3A-8379-EF3D95827A0A}"/>
          </ac:spMkLst>
        </pc:spChg>
        <pc:spChg chg="add del">
          <ac:chgData name="Kholsuma Ahmed" userId="7dc83cc679c7daee" providerId="LiveId" clId="{5A03FBD9-34F8-43AE-B9EA-557231564FD8}" dt="2023-03-15T16:06:29.737" v="1720" actId="26606"/>
          <ac:spMkLst>
            <pc:docMk/>
            <pc:sldMk cId="39852926" sldId="263"/>
            <ac:spMk id="2053" creationId="{123EA69C-102A-4DD0-9547-05DCD271D159}"/>
          </ac:spMkLst>
        </pc:spChg>
        <pc:spChg chg="add del">
          <ac:chgData name="Kholsuma Ahmed" userId="7dc83cc679c7daee" providerId="LiveId" clId="{5A03FBD9-34F8-43AE-B9EA-557231564FD8}" dt="2023-03-15T16:06:29.737" v="1720" actId="26606"/>
          <ac:spMkLst>
            <pc:docMk/>
            <pc:sldMk cId="39852926" sldId="263"/>
            <ac:spMk id="2054" creationId="{6A862265-5CA3-4C40-8582-7534C3B03C2A}"/>
          </ac:spMkLst>
        </pc:spChg>
        <pc:spChg chg="add del">
          <ac:chgData name="Kholsuma Ahmed" userId="7dc83cc679c7daee" providerId="LiveId" clId="{5A03FBD9-34F8-43AE-B9EA-557231564FD8}" dt="2023-03-15T16:06:21.537" v="1716" actId="26606"/>
          <ac:spMkLst>
            <pc:docMk/>
            <pc:sldMk cId="39852926" sldId="263"/>
            <ac:spMk id="2055" creationId="{35C3D674-3D59-4E93-80CA-0C0A9095E816}"/>
          </ac:spMkLst>
        </pc:spChg>
        <pc:spChg chg="add del">
          <ac:chgData name="Kholsuma Ahmed" userId="7dc83cc679c7daee" providerId="LiveId" clId="{5A03FBD9-34F8-43AE-B9EA-557231564FD8}" dt="2023-03-15T16:06:29.737" v="1720" actId="26606"/>
          <ac:spMkLst>
            <pc:docMk/>
            <pc:sldMk cId="39852926" sldId="263"/>
            <ac:spMk id="2056" creationId="{600EF80B-0391-4082-9AF5-F15B091B4CE9}"/>
          </ac:spMkLst>
        </pc:spChg>
        <pc:spChg chg="add del">
          <ac:chgData name="Kholsuma Ahmed" userId="7dc83cc679c7daee" providerId="LiveId" clId="{5A03FBD9-34F8-43AE-B9EA-557231564FD8}" dt="2023-03-15T16:06:21.537" v="1716" actId="26606"/>
          <ac:spMkLst>
            <pc:docMk/>
            <pc:sldMk cId="39852926" sldId="263"/>
            <ac:spMk id="2059" creationId="{EF2A81E1-BCBE-426B-8C09-33274E69409D}"/>
          </ac:spMkLst>
        </pc:spChg>
        <pc:spChg chg="add del">
          <ac:chgData name="Kholsuma Ahmed" userId="7dc83cc679c7daee" providerId="LiveId" clId="{5A03FBD9-34F8-43AE-B9EA-557231564FD8}" dt="2023-03-15T16:06:29.737" v="1720" actId="26606"/>
          <ac:spMkLst>
            <pc:docMk/>
            <pc:sldMk cId="39852926" sldId="263"/>
            <ac:spMk id="2065" creationId="{3FBF03E8-C602-4192-9C52-F84B29FDCC88}"/>
          </ac:spMkLst>
        </pc:spChg>
        <pc:spChg chg="add del">
          <ac:chgData name="Kholsuma Ahmed" userId="7dc83cc679c7daee" providerId="LiveId" clId="{5A03FBD9-34F8-43AE-B9EA-557231564FD8}" dt="2023-03-15T16:06:34.242" v="1722" actId="26606"/>
          <ac:spMkLst>
            <pc:docMk/>
            <pc:sldMk cId="39852926" sldId="263"/>
            <ac:spMk id="2068" creationId="{021A4066-B261-49FE-952E-A0FE3EE75CD2}"/>
          </ac:spMkLst>
        </pc:spChg>
        <pc:spChg chg="add del">
          <ac:chgData name="Kholsuma Ahmed" userId="7dc83cc679c7daee" providerId="LiveId" clId="{5A03FBD9-34F8-43AE-B9EA-557231564FD8}" dt="2023-03-15T16:06:34.242" v="1722" actId="26606"/>
          <ac:spMkLst>
            <pc:docMk/>
            <pc:sldMk cId="39852926" sldId="263"/>
            <ac:spMk id="2070" creationId="{81958111-BC13-4D45-AB27-0C2C83F9BA64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39852926" sldId="263"/>
            <ac:spMk id="2075" creationId="{45C76AC0-BB6B-419E-A327-AFA29750080A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39852926" sldId="263"/>
            <ac:spMk id="2077" creationId="{8B0E4246-09B8-46D7-A0D2-4D264863AD39}"/>
          </ac:spMkLst>
        </pc:spChg>
        <pc:grpChg chg="add del">
          <ac:chgData name="Kholsuma Ahmed" userId="7dc83cc679c7daee" providerId="LiveId" clId="{5A03FBD9-34F8-43AE-B9EA-557231564FD8}" dt="2023-03-15T16:06:34.242" v="1722" actId="26606"/>
          <ac:grpSpMkLst>
            <pc:docMk/>
            <pc:sldMk cId="39852926" sldId="263"/>
            <ac:grpSpMk id="2071" creationId="{82188758-E18A-4CE5-9D03-F4BF5D887C3F}"/>
          </ac:grpSpMkLst>
        </pc:grpChg>
        <pc:picChg chg="add mod ord">
          <ac:chgData name="Kholsuma Ahmed" userId="7dc83cc679c7daee" providerId="LiveId" clId="{5A03FBD9-34F8-43AE-B9EA-557231564FD8}" dt="2023-03-15T18:03:22.585" v="2139" actId="1076"/>
          <ac:picMkLst>
            <pc:docMk/>
            <pc:sldMk cId="39852926" sldId="263"/>
            <ac:picMk id="2050" creationId="{5CB17CAC-5FFA-893B-16F9-4AEDD3A9B41A}"/>
          </ac:picMkLst>
        </pc:picChg>
        <pc:picChg chg="add del">
          <ac:chgData name="Kholsuma Ahmed" userId="7dc83cc679c7daee" providerId="LiveId" clId="{5A03FBD9-34F8-43AE-B9EA-557231564FD8}" dt="2023-03-15T16:06:21.537" v="1716" actId="26606"/>
          <ac:picMkLst>
            <pc:docMk/>
            <pc:sldMk cId="39852926" sldId="263"/>
            <ac:picMk id="2061" creationId="{39D1DDD4-5BB3-45BA-B9B3-06B62299AD79}"/>
          </ac:picMkLst>
        </pc:picChg>
        <pc:picChg chg="add del">
          <ac:chgData name="Kholsuma Ahmed" userId="7dc83cc679c7daee" providerId="LiveId" clId="{5A03FBD9-34F8-43AE-B9EA-557231564FD8}" dt="2023-03-15T16:06:34.242" v="1722" actId="26606"/>
          <ac:picMkLst>
            <pc:docMk/>
            <pc:sldMk cId="39852926" sldId="263"/>
            <ac:picMk id="2073" creationId="{D42F4933-2ECF-4EE5-BCE4-F19E3CA609FE}"/>
          </ac:picMkLst>
        </pc:pic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39852926" sldId="263"/>
            <ac:picMk id="2078" creationId="{F50C8D8D-B32F-4194-8321-164EC442750E}"/>
          </ac:picMkLst>
        </pc:picChg>
        <pc:cxnChg chg="add del">
          <ac:chgData name="Kholsuma Ahmed" userId="7dc83cc679c7daee" providerId="LiveId" clId="{5A03FBD9-34F8-43AE-B9EA-557231564FD8}" dt="2023-03-15T16:06:21.537" v="1716" actId="26606"/>
          <ac:cxnSpMkLst>
            <pc:docMk/>
            <pc:sldMk cId="39852926" sldId="263"/>
            <ac:cxnSpMk id="2057" creationId="{C884B8F8-FDC9-498B-9960-5D7260AFCB03}"/>
          </ac:cxnSpMkLst>
        </pc:cxnChg>
        <pc:cxnChg chg="add del">
          <ac:chgData name="Kholsuma Ahmed" userId="7dc83cc679c7daee" providerId="LiveId" clId="{5A03FBD9-34F8-43AE-B9EA-557231564FD8}" dt="2023-03-15T16:06:29.737" v="1720" actId="26606"/>
          <ac:cxnSpMkLst>
            <pc:docMk/>
            <pc:sldMk cId="39852926" sldId="263"/>
            <ac:cxnSpMk id="2058" creationId="{D33AC32D-5F44-45F7-A0BD-7C11A86BED57}"/>
          </ac:cxnSpMkLst>
        </pc:cxnChg>
        <pc:cxnChg chg="add del">
          <ac:chgData name="Kholsuma Ahmed" userId="7dc83cc679c7daee" providerId="LiveId" clId="{5A03FBD9-34F8-43AE-B9EA-557231564FD8}" dt="2023-03-15T16:06:21.537" v="1716" actId="26606"/>
          <ac:cxnSpMkLst>
            <pc:docMk/>
            <pc:sldMk cId="39852926" sldId="263"/>
            <ac:cxnSpMk id="2063" creationId="{A24DAE64-2302-42EA-8239-F2F0775CA5AD}"/>
          </ac:cxnSpMkLst>
        </pc:cxnChg>
        <pc:cxnChg chg="add del">
          <ac:chgData name="Kholsuma Ahmed" userId="7dc83cc679c7daee" providerId="LiveId" clId="{5A03FBD9-34F8-43AE-B9EA-557231564FD8}" dt="2023-03-15T16:06:34.242" v="1722" actId="26606"/>
          <ac:cxnSpMkLst>
            <pc:docMk/>
            <pc:sldMk cId="39852926" sldId="263"/>
            <ac:cxnSpMk id="2067" creationId="{C6FAC23C-014D-4AC5-AD1B-36F7D0E7EF32}"/>
          </ac:cxnSpMkLst>
        </pc:cxnChg>
        <pc:cxnChg chg="add del">
          <ac:chgData name="Kholsuma Ahmed" userId="7dc83cc679c7daee" providerId="LiveId" clId="{5A03FBD9-34F8-43AE-B9EA-557231564FD8}" dt="2023-03-15T16:06:34.242" v="1722" actId="26606"/>
          <ac:cxnSpMkLst>
            <pc:docMk/>
            <pc:sldMk cId="39852926" sldId="263"/>
            <ac:cxnSpMk id="2069" creationId="{381B4579-E2EA-4BD7-94FF-0A0BEE135C6B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39852926" sldId="263"/>
            <ac:cxnSpMk id="2076" creationId="{B3E0B6A3-E197-43D6-82D5-7455DAB1A746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39852926" sldId="263"/>
            <ac:cxnSpMk id="2079" creationId="{5BD24D8B-8573-4260-B700-E860AD6D2A8E}"/>
          </ac:cxnSpMkLst>
        </pc:cxnChg>
      </pc:sldChg>
      <pc:sldChg chg="addSp delSp modSp new del mod ord setBg delDesignElem">
        <pc:chgData name="Kholsuma Ahmed" userId="7dc83cc679c7daee" providerId="LiveId" clId="{5A03FBD9-34F8-43AE-B9EA-557231564FD8}" dt="2023-03-15T20:00:01.046" v="3562" actId="47"/>
        <pc:sldMkLst>
          <pc:docMk/>
          <pc:sldMk cId="730880605" sldId="264"/>
        </pc:sldMkLst>
        <pc:spChg chg="mod">
          <ac:chgData name="Kholsuma Ahmed" userId="7dc83cc679c7daee" providerId="LiveId" clId="{5A03FBD9-34F8-43AE-B9EA-557231564FD8}" dt="2023-03-15T17:23:32.506" v="1925" actId="1076"/>
          <ac:spMkLst>
            <pc:docMk/>
            <pc:sldMk cId="730880605" sldId="264"/>
            <ac:spMk id="2" creationId="{0D908A40-1095-7C65-F07B-3DD325337F01}"/>
          </ac:spMkLst>
        </pc:spChg>
        <pc:spChg chg="mod ord">
          <ac:chgData name="Kholsuma Ahmed" userId="7dc83cc679c7daee" providerId="LiveId" clId="{5A03FBD9-34F8-43AE-B9EA-557231564FD8}" dt="2023-03-15T17:22:32.805" v="1919" actId="1076"/>
          <ac:spMkLst>
            <pc:docMk/>
            <pc:sldMk cId="730880605" sldId="264"/>
            <ac:spMk id="3" creationId="{30013BE3-EFA7-784F-9371-D976C4DAAF65}"/>
          </ac:spMkLst>
        </pc:spChg>
        <pc:spChg chg="add del">
          <ac:chgData name="Kholsuma Ahmed" userId="7dc83cc679c7daee" providerId="LiveId" clId="{5A03FBD9-34F8-43AE-B9EA-557231564FD8}" dt="2023-03-15T14:42:31.966" v="188"/>
          <ac:spMkLst>
            <pc:docMk/>
            <pc:sldMk cId="730880605" sldId="264"/>
            <ac:spMk id="4103" creationId="{43047B46-4F2F-4746-8B82-B30EAAAE033A}"/>
          </ac:spMkLst>
        </pc:spChg>
        <pc:spChg chg="add del">
          <ac:chgData name="Kholsuma Ahmed" userId="7dc83cc679c7daee" providerId="LiveId" clId="{5A03FBD9-34F8-43AE-B9EA-557231564FD8}" dt="2023-03-15T14:42:31.966" v="188"/>
          <ac:spMkLst>
            <pc:docMk/>
            <pc:sldMk cId="730880605" sldId="264"/>
            <ac:spMk id="4105" creationId="{A54E8A8E-D194-4D55-92A3-6B0799722E66}"/>
          </ac:spMkLst>
        </pc:spChg>
        <pc:picChg chg="add mod">
          <ac:chgData name="Kholsuma Ahmed" userId="7dc83cc679c7daee" providerId="LiveId" clId="{5A03FBD9-34F8-43AE-B9EA-557231564FD8}" dt="2023-03-15T19:59:47.287" v="3559" actId="1076"/>
          <ac:picMkLst>
            <pc:docMk/>
            <pc:sldMk cId="730880605" sldId="264"/>
            <ac:picMk id="4098" creationId="{B83D19D5-0FA3-890D-636A-7568DD21024C}"/>
          </ac:picMkLst>
        </pc:picChg>
      </pc:sldChg>
      <pc:sldChg chg="addSp delSp modSp new mod ord setBg delDesignElem">
        <pc:chgData name="Kholsuma Ahmed" userId="7dc83cc679c7daee" providerId="LiveId" clId="{5A03FBD9-34F8-43AE-B9EA-557231564FD8}" dt="2023-03-20T15:16:37.143" v="7898" actId="20577"/>
        <pc:sldMkLst>
          <pc:docMk/>
          <pc:sldMk cId="3621736309" sldId="265"/>
        </pc:sldMkLst>
        <pc:spChg chg="mod">
          <ac:chgData name="Kholsuma Ahmed" userId="7dc83cc679c7daee" providerId="LiveId" clId="{5A03FBD9-34F8-43AE-B9EA-557231564FD8}" dt="2023-03-15T20:05:06.505" v="3612" actId="20577"/>
          <ac:spMkLst>
            <pc:docMk/>
            <pc:sldMk cId="3621736309" sldId="265"/>
            <ac:spMk id="2" creationId="{119CFBAF-070B-A111-C8CC-C209AEB402BE}"/>
          </ac:spMkLst>
        </pc:spChg>
        <pc:spChg chg="del mod">
          <ac:chgData name="Kholsuma Ahmed" userId="7dc83cc679c7daee" providerId="LiveId" clId="{5A03FBD9-34F8-43AE-B9EA-557231564FD8}" dt="2023-03-15T16:05:20.643" v="1710" actId="26606"/>
          <ac:spMkLst>
            <pc:docMk/>
            <pc:sldMk cId="3621736309" sldId="265"/>
            <ac:spMk id="3" creationId="{FB2CBD27-046D-7927-38DD-5464FBF29C18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3621736309" sldId="265"/>
            <ac:spMk id="9" creationId="{32D32A60-013B-47A8-8833-D2424080917B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3621736309" sldId="265"/>
            <ac:spMk id="11" creationId="{AE27932B-B694-4C4C-90D7-A0333A7C5876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3621736309" sldId="265"/>
            <ac:spMk id="15" creationId="{A9DA474E-6B91-4200-840F-0257B2358A75}"/>
          </ac:spMkLst>
        </pc:spChg>
        <pc:graphicFrameChg chg="add mod">
          <ac:chgData name="Kholsuma Ahmed" userId="7dc83cc679c7daee" providerId="LiveId" clId="{5A03FBD9-34F8-43AE-B9EA-557231564FD8}" dt="2023-03-20T15:16:37.143" v="7898" actId="20577"/>
          <ac:graphicFrameMkLst>
            <pc:docMk/>
            <pc:sldMk cId="3621736309" sldId="265"/>
            <ac:graphicFrameMk id="5" creationId="{B60C3BCA-1C2D-3630-947C-2B0EECB9F45D}"/>
          </ac:graphicFrameMkLst>
        </pc:graphicFrame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3621736309" sldId="265"/>
            <ac:picMk id="17" creationId="{DF63C9AD-AE6E-4512-8171-91612E84CCFB}"/>
          </ac:picMkLst>
        </pc:pic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3621736309" sldId="265"/>
            <ac:cxnSpMk id="13" creationId="{9EBB0476-5CF0-4F44-8D68-5D42D7AEE43A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3621736309" sldId="265"/>
            <ac:cxnSpMk id="19" creationId="{FE1A49CE-B63D-457A-A180-1C883E1A63D2}"/>
          </ac:cxnSpMkLst>
        </pc:cxnChg>
      </pc:sldChg>
      <pc:sldChg chg="addSp delSp modSp new del mod setBg setClrOvrMap delDesignElem">
        <pc:chgData name="Kholsuma Ahmed" userId="7dc83cc679c7daee" providerId="LiveId" clId="{5A03FBD9-34F8-43AE-B9EA-557231564FD8}" dt="2023-03-15T20:01:10.800" v="3563" actId="47"/>
        <pc:sldMkLst>
          <pc:docMk/>
          <pc:sldMk cId="3401936705" sldId="266"/>
        </pc:sldMkLst>
        <pc:spChg chg="del mod">
          <ac:chgData name="Kholsuma Ahmed" userId="7dc83cc679c7daee" providerId="LiveId" clId="{5A03FBD9-34F8-43AE-B9EA-557231564FD8}" dt="2023-03-15T14:55:05.073" v="295" actId="21"/>
          <ac:spMkLst>
            <pc:docMk/>
            <pc:sldMk cId="3401936705" sldId="266"/>
            <ac:spMk id="2" creationId="{69DB97B4-1766-C85F-BF76-7D11E6EF3CA4}"/>
          </ac:spMkLst>
        </pc:spChg>
        <pc:spChg chg="del mod ord">
          <ac:chgData name="Kholsuma Ahmed" userId="7dc83cc679c7daee" providerId="LiveId" clId="{5A03FBD9-34F8-43AE-B9EA-557231564FD8}" dt="2023-03-15T14:56:18.559" v="306"/>
          <ac:spMkLst>
            <pc:docMk/>
            <pc:sldMk cId="3401936705" sldId="266"/>
            <ac:spMk id="3" creationId="{2A29BAE4-0FBB-589B-7F6C-E2A1416762FD}"/>
          </ac:spMkLst>
        </pc:spChg>
        <pc:spChg chg="add del mod">
          <ac:chgData name="Kholsuma Ahmed" userId="7dc83cc679c7daee" providerId="LiveId" clId="{5A03FBD9-34F8-43AE-B9EA-557231564FD8}" dt="2023-03-15T15:24:40.213" v="943" actId="478"/>
          <ac:spMkLst>
            <pc:docMk/>
            <pc:sldMk cId="3401936705" sldId="266"/>
            <ac:spMk id="6" creationId="{F032CC2E-BD8A-ECC0-7F3B-3ADFA8C88FA1}"/>
          </ac:spMkLst>
        </pc:spChg>
        <pc:spChg chg="add del">
          <ac:chgData name="Kholsuma Ahmed" userId="7dc83cc679c7daee" providerId="LiveId" clId="{5A03FBD9-34F8-43AE-B9EA-557231564FD8}" dt="2023-03-15T14:44:15.154" v="229" actId="26606"/>
          <ac:spMkLst>
            <pc:docMk/>
            <pc:sldMk cId="3401936705" sldId="266"/>
            <ac:spMk id="7" creationId="{C9D262D4-AE8B-4620-949A-609FC366FC05}"/>
          </ac:spMkLst>
        </pc:spChg>
        <pc:spChg chg="add del">
          <ac:chgData name="Kholsuma Ahmed" userId="7dc83cc679c7daee" providerId="LiveId" clId="{5A03FBD9-34F8-43AE-B9EA-557231564FD8}" dt="2023-03-15T14:44:15.154" v="229" actId="26606"/>
          <ac:spMkLst>
            <pc:docMk/>
            <pc:sldMk cId="3401936705" sldId="266"/>
            <ac:spMk id="8" creationId="{3605853C-E63A-49E2-84A4-4B7DD77A562C}"/>
          </ac:spMkLst>
        </pc:spChg>
        <pc:spChg chg="add del">
          <ac:chgData name="Kholsuma Ahmed" userId="7dc83cc679c7daee" providerId="LiveId" clId="{5A03FBD9-34F8-43AE-B9EA-557231564FD8}" dt="2023-03-15T14:42:48.529" v="197"/>
          <ac:spMkLst>
            <pc:docMk/>
            <pc:sldMk cId="3401936705" sldId="266"/>
            <ac:spMk id="9" creationId="{2FDF0794-1B86-42B2-B8C7-F60123E638ED}"/>
          </ac:spMkLst>
        </pc:spChg>
        <pc:spChg chg="add del">
          <ac:chgData name="Kholsuma Ahmed" userId="7dc83cc679c7daee" providerId="LiveId" clId="{5A03FBD9-34F8-43AE-B9EA-557231564FD8}" dt="2023-03-15T14:43:26.247" v="215"/>
          <ac:spMkLst>
            <pc:docMk/>
            <pc:sldMk cId="3401936705" sldId="266"/>
            <ac:spMk id="10" creationId="{E91DC736-0EF8-4F87-9146-EBF1D2EE4D3D}"/>
          </ac:spMkLst>
        </pc:spChg>
        <pc:spChg chg="add del">
          <ac:chgData name="Kholsuma Ahmed" userId="7dc83cc679c7daee" providerId="LiveId" clId="{5A03FBD9-34F8-43AE-B9EA-557231564FD8}" dt="2023-03-15T14:42:48.529" v="197"/>
          <ac:spMkLst>
            <pc:docMk/>
            <pc:sldMk cId="3401936705" sldId="266"/>
            <ac:spMk id="11" creationId="{EAA48FC5-3C83-4F1B-BC33-DF0B588F8317}"/>
          </ac:spMkLst>
        </pc:spChg>
        <pc:spChg chg="add del">
          <ac:chgData name="Kholsuma Ahmed" userId="7dc83cc679c7daee" providerId="LiveId" clId="{5A03FBD9-34F8-43AE-B9EA-557231564FD8}" dt="2023-03-15T14:43:26.247" v="215"/>
          <ac:spMkLst>
            <pc:docMk/>
            <pc:sldMk cId="3401936705" sldId="266"/>
            <ac:spMk id="12" creationId="{097CD68E-23E3-4007-8847-CD0944C4F7BE}"/>
          </ac:spMkLst>
        </pc:spChg>
        <pc:spChg chg="add del">
          <ac:chgData name="Kholsuma Ahmed" userId="7dc83cc679c7daee" providerId="LiveId" clId="{5A03FBD9-34F8-43AE-B9EA-557231564FD8}" dt="2023-03-15T14:43:26.247" v="215"/>
          <ac:spMkLst>
            <pc:docMk/>
            <pc:sldMk cId="3401936705" sldId="266"/>
            <ac:spMk id="14" creationId="{AF2F604E-43BE-4DC3-B983-E071523364F8}"/>
          </ac:spMkLst>
        </pc:spChg>
        <pc:spChg chg="add del">
          <ac:chgData name="Kholsuma Ahmed" userId="7dc83cc679c7daee" providerId="LiveId" clId="{5A03FBD9-34F8-43AE-B9EA-557231564FD8}" dt="2023-03-15T14:43:26.247" v="215"/>
          <ac:spMkLst>
            <pc:docMk/>
            <pc:sldMk cId="3401936705" sldId="266"/>
            <ac:spMk id="16" creationId="{08C9B587-E65E-4B52-B37C-ABEBB6E87928}"/>
          </ac:spMkLst>
        </pc:spChg>
        <pc:spChg chg="add mod ord">
          <ac:chgData name="Kholsuma Ahmed" userId="7dc83cc679c7daee" providerId="LiveId" clId="{5A03FBD9-34F8-43AE-B9EA-557231564FD8}" dt="2023-03-15T17:49:10.310" v="2052" actId="5793"/>
          <ac:spMkLst>
            <pc:docMk/>
            <pc:sldMk cId="3401936705" sldId="266"/>
            <ac:spMk id="22" creationId="{19B93B48-F20E-04CA-4908-4BC9DA71F392}"/>
          </ac:spMkLst>
        </pc:spChg>
        <pc:spChg chg="add mod">
          <ac:chgData name="Kholsuma Ahmed" userId="7dc83cc679c7daee" providerId="LiveId" clId="{5A03FBD9-34F8-43AE-B9EA-557231564FD8}" dt="2023-03-15T17:49:23.985" v="2054" actId="5793"/>
          <ac:spMkLst>
            <pc:docMk/>
            <pc:sldMk cId="3401936705" sldId="266"/>
            <ac:spMk id="23" creationId="{977B0775-859C-B5A5-CECE-EC58160B732E}"/>
          </ac:spMkLst>
        </pc:spChg>
        <pc:spChg chg="add mod">
          <ac:chgData name="Kholsuma Ahmed" userId="7dc83cc679c7daee" providerId="LiveId" clId="{5A03FBD9-34F8-43AE-B9EA-557231564FD8}" dt="2023-03-15T17:49:46.596" v="2057" actId="1076"/>
          <ac:spMkLst>
            <pc:docMk/>
            <pc:sldMk cId="3401936705" sldId="266"/>
            <ac:spMk id="25" creationId="{3847E380-DD04-9723-87EE-022C4D652FF9}"/>
          </ac:spMkLst>
        </pc:spChg>
        <pc:spChg chg="add del">
          <ac:chgData name="Kholsuma Ahmed" userId="7dc83cc679c7daee" providerId="LiveId" clId="{5A03FBD9-34F8-43AE-B9EA-557231564FD8}" dt="2023-03-15T14:54:31.936" v="291"/>
          <ac:spMkLst>
            <pc:docMk/>
            <pc:sldMk cId="3401936705" sldId="266"/>
            <ac:spMk id="5124" creationId="{0EF77632-1A0C-4B9F-829B-226E68A78E9F}"/>
          </ac:spMkLst>
        </pc:spChg>
        <pc:spChg chg="add del">
          <ac:chgData name="Kholsuma Ahmed" userId="7dc83cc679c7daee" providerId="LiveId" clId="{5A03FBD9-34F8-43AE-B9EA-557231564FD8}" dt="2023-03-15T14:54:31.936" v="291"/>
          <ac:spMkLst>
            <pc:docMk/>
            <pc:sldMk cId="3401936705" sldId="266"/>
            <ac:spMk id="5125" creationId="{F3DCFC27-6BCE-42B6-8372-070EA07685D7}"/>
          </ac:spMkLst>
        </pc:spChg>
        <pc:spChg chg="add del">
          <ac:chgData name="Kholsuma Ahmed" userId="7dc83cc679c7daee" providerId="LiveId" clId="{5A03FBD9-34F8-43AE-B9EA-557231564FD8}" dt="2023-03-15T14:45:48.898" v="238"/>
          <ac:spMkLst>
            <pc:docMk/>
            <pc:sldMk cId="3401936705" sldId="266"/>
            <ac:spMk id="5127" creationId="{E3D83BB5-436A-43DA-9214-7AC62ACE41EB}"/>
          </ac:spMkLst>
        </pc:spChg>
        <pc:spChg chg="add del">
          <ac:chgData name="Kholsuma Ahmed" userId="7dc83cc679c7daee" providerId="LiveId" clId="{5A03FBD9-34F8-43AE-B9EA-557231564FD8}" dt="2023-03-15T14:55:28.681" v="299"/>
          <ac:spMkLst>
            <pc:docMk/>
            <pc:sldMk cId="3401936705" sldId="266"/>
            <ac:spMk id="5128" creationId="{229C93CD-877B-4A89-AC8A-768E0D89352E}"/>
          </ac:spMkLst>
        </pc:spChg>
        <pc:spChg chg="add del">
          <ac:chgData name="Kholsuma Ahmed" userId="7dc83cc679c7daee" providerId="LiveId" clId="{5A03FBD9-34F8-43AE-B9EA-557231564FD8}" dt="2023-03-15T14:55:28.681" v="299"/>
          <ac:spMkLst>
            <pc:docMk/>
            <pc:sldMk cId="3401936705" sldId="266"/>
            <ac:spMk id="5130" creationId="{3845BB70-1EF0-4722-B492-785F65F6D137}"/>
          </ac:spMkLst>
        </pc:spChg>
        <pc:spChg chg="add del">
          <ac:chgData name="Kholsuma Ahmed" userId="7dc83cc679c7daee" providerId="LiveId" clId="{5A03FBD9-34F8-43AE-B9EA-557231564FD8}" dt="2023-03-15T14:59:36.450" v="346" actId="26606"/>
          <ac:spMkLst>
            <pc:docMk/>
            <pc:sldMk cId="3401936705" sldId="266"/>
            <ac:spMk id="5134" creationId="{8108D317-7CBD-4897-BD1F-959436D2A3BE}"/>
          </ac:spMkLst>
        </pc:spChg>
        <pc:spChg chg="add del">
          <ac:chgData name="Kholsuma Ahmed" userId="7dc83cc679c7daee" providerId="LiveId" clId="{5A03FBD9-34F8-43AE-B9EA-557231564FD8}" dt="2023-03-15T14:59:36.450" v="346" actId="26606"/>
          <ac:spMkLst>
            <pc:docMk/>
            <pc:sldMk cId="3401936705" sldId="266"/>
            <ac:spMk id="5138" creationId="{D6297641-8B9F-4767-9606-8A11313227BF}"/>
          </ac:spMkLst>
        </pc:spChg>
        <pc:spChg chg="add del">
          <ac:chgData name="Kholsuma Ahmed" userId="7dc83cc679c7daee" providerId="LiveId" clId="{5A03FBD9-34F8-43AE-B9EA-557231564FD8}" dt="2023-03-15T14:59:36.450" v="346" actId="26606"/>
          <ac:spMkLst>
            <pc:docMk/>
            <pc:sldMk cId="3401936705" sldId="266"/>
            <ac:spMk id="5139" creationId="{D8F3CA65-EA00-46B4-9616-39E6853F7BED}"/>
          </ac:spMkLst>
        </pc:spChg>
        <pc:spChg chg="add del">
          <ac:chgData name="Kholsuma Ahmed" userId="7dc83cc679c7daee" providerId="LiveId" clId="{5A03FBD9-34F8-43AE-B9EA-557231564FD8}" dt="2023-03-15T14:55:53.889" v="301" actId="26606"/>
          <ac:spMkLst>
            <pc:docMk/>
            <pc:sldMk cId="3401936705" sldId="266"/>
            <ac:spMk id="5142" creationId="{1A323AEF-3F44-4D46-9DD1-8783961B6BCC}"/>
          </ac:spMkLst>
        </pc:spChg>
        <pc:spChg chg="add del">
          <ac:chgData name="Kholsuma Ahmed" userId="7dc83cc679c7daee" providerId="LiveId" clId="{5A03FBD9-34F8-43AE-B9EA-557231564FD8}" dt="2023-03-15T14:55:53.889" v="301" actId="26606"/>
          <ac:spMkLst>
            <pc:docMk/>
            <pc:sldMk cId="3401936705" sldId="266"/>
            <ac:spMk id="5144" creationId="{276CA3A2-E4E7-4543-9545-E1DCD196E847}"/>
          </ac:spMkLst>
        </pc:spChg>
        <pc:spChg chg="add del">
          <ac:chgData name="Kholsuma Ahmed" userId="7dc83cc679c7daee" providerId="LiveId" clId="{5A03FBD9-34F8-43AE-B9EA-557231564FD8}" dt="2023-03-15T14:59:51.189" v="355" actId="26606"/>
          <ac:spMkLst>
            <pc:docMk/>
            <pc:sldMk cId="3401936705" sldId="266"/>
            <ac:spMk id="5146" creationId="{68AF5748-FED8-45BA-8631-26D1D10F3246}"/>
          </ac:spMkLst>
        </pc:spChg>
        <pc:spChg chg="add del">
          <ac:chgData name="Kholsuma Ahmed" userId="7dc83cc679c7daee" providerId="LiveId" clId="{5A03FBD9-34F8-43AE-B9EA-557231564FD8}" dt="2023-03-15T14:59:51.189" v="355" actId="26606"/>
          <ac:spMkLst>
            <pc:docMk/>
            <pc:sldMk cId="3401936705" sldId="266"/>
            <ac:spMk id="5147" creationId="{AF2F604E-43BE-4DC3-B983-E071523364F8}"/>
          </ac:spMkLst>
        </pc:spChg>
        <pc:spChg chg="add del">
          <ac:chgData name="Kholsuma Ahmed" userId="7dc83cc679c7daee" providerId="LiveId" clId="{5A03FBD9-34F8-43AE-B9EA-557231564FD8}" dt="2023-03-15T14:59:51.189" v="355" actId="26606"/>
          <ac:spMkLst>
            <pc:docMk/>
            <pc:sldMk cId="3401936705" sldId="266"/>
            <ac:spMk id="5151" creationId="{08C9B587-E65E-4B52-B37C-ABEBB6E87928}"/>
          </ac:spMkLst>
        </pc:spChg>
        <pc:spChg chg="add del">
          <ac:chgData name="Kholsuma Ahmed" userId="7dc83cc679c7daee" providerId="LiveId" clId="{5A03FBD9-34F8-43AE-B9EA-557231564FD8}" dt="2023-03-15T14:56:09.397" v="304"/>
          <ac:spMkLst>
            <pc:docMk/>
            <pc:sldMk cId="3401936705" sldId="266"/>
            <ac:spMk id="5152" creationId="{5EA46C7E-DEF5-40A1-A408-F8085005A773}"/>
          </ac:spMkLst>
        </pc:spChg>
        <pc:spChg chg="add del">
          <ac:chgData name="Kholsuma Ahmed" userId="7dc83cc679c7daee" providerId="LiveId" clId="{5A03FBD9-34F8-43AE-B9EA-557231564FD8}" dt="2023-03-15T14:56:09.397" v="304"/>
          <ac:spMkLst>
            <pc:docMk/>
            <pc:sldMk cId="3401936705" sldId="266"/>
            <ac:spMk id="5153" creationId="{4872E4F6-4834-4B52-BF2E-6D70324917D2}"/>
          </ac:spMkLst>
        </pc:spChg>
        <pc:grpChg chg="add del">
          <ac:chgData name="Kholsuma Ahmed" userId="7dc83cc679c7daee" providerId="LiveId" clId="{5A03FBD9-34F8-43AE-B9EA-557231564FD8}" dt="2023-03-15T14:44:15.154" v="229" actId="26606"/>
          <ac:grpSpMkLst>
            <pc:docMk/>
            <pc:sldMk cId="3401936705" sldId="266"/>
            <ac:grpSpMk id="19" creationId="{9500549F-5B68-400C-A605-BDF102BDBB0A}"/>
          </ac:grpSpMkLst>
        </pc:grpChg>
        <pc:grpChg chg="add del">
          <ac:chgData name="Kholsuma Ahmed" userId="7dc83cc679c7daee" providerId="LiveId" clId="{5A03FBD9-34F8-43AE-B9EA-557231564FD8}" dt="2023-03-15T14:45:48.898" v="238"/>
          <ac:grpSpMkLst>
            <pc:docMk/>
            <pc:sldMk cId="3401936705" sldId="266"/>
            <ac:grpSpMk id="5129" creationId="{D9479F50-C6F0-4F04-93DC-109BF0778309}"/>
          </ac:grpSpMkLst>
        </pc:grpChg>
        <pc:grpChg chg="add del">
          <ac:chgData name="Kholsuma Ahmed" userId="7dc83cc679c7daee" providerId="LiveId" clId="{5A03FBD9-34F8-43AE-B9EA-557231564FD8}" dt="2023-03-15T14:55:28.681" v="299"/>
          <ac:grpSpMkLst>
            <pc:docMk/>
            <pc:sldMk cId="3401936705" sldId="266"/>
            <ac:grpSpMk id="5136" creationId="{4FFB8341-96F9-4495-AD0E-FDE80860E2A7}"/>
          </ac:grpSpMkLst>
        </pc:grpChg>
        <pc:grpChg chg="add del">
          <ac:chgData name="Kholsuma Ahmed" userId="7dc83cc679c7daee" providerId="LiveId" clId="{5A03FBD9-34F8-43AE-B9EA-557231564FD8}" dt="2023-03-15T14:55:28.681" v="299"/>
          <ac:grpSpMkLst>
            <pc:docMk/>
            <pc:sldMk cId="3401936705" sldId="266"/>
            <ac:grpSpMk id="5137" creationId="{E566F495-168A-430E-BFAF-A028E6CCFD1D}"/>
          </ac:grpSpMkLst>
        </pc:grpChg>
        <pc:grpChg chg="add del">
          <ac:chgData name="Kholsuma Ahmed" userId="7dc83cc679c7daee" providerId="LiveId" clId="{5A03FBD9-34F8-43AE-B9EA-557231564FD8}" dt="2023-03-15T14:55:53.889" v="301" actId="26606"/>
          <ac:grpSpMkLst>
            <pc:docMk/>
            <pc:sldMk cId="3401936705" sldId="266"/>
            <ac:grpSpMk id="5145" creationId="{4AA32857-BF86-4898-AA88-5EB4C1340DC3}"/>
          </ac:grpSpMkLst>
        </pc:grpChg>
        <pc:grpChg chg="add del">
          <ac:chgData name="Kholsuma Ahmed" userId="7dc83cc679c7daee" providerId="LiveId" clId="{5A03FBD9-34F8-43AE-B9EA-557231564FD8}" dt="2023-03-15T14:56:09.397" v="304"/>
          <ac:grpSpMkLst>
            <pc:docMk/>
            <pc:sldMk cId="3401936705" sldId="266"/>
            <ac:grpSpMk id="5154" creationId="{62A7F22E-D13B-4F2F-B065-AAF8AAE7AF1D}"/>
          </ac:grpSpMkLst>
        </pc:grpChg>
        <pc:picChg chg="add del mod ord">
          <ac:chgData name="Kholsuma Ahmed" userId="7dc83cc679c7daee" providerId="LiveId" clId="{5A03FBD9-34F8-43AE-B9EA-557231564FD8}" dt="2023-03-15T15:00:39.594" v="365" actId="478"/>
          <ac:picMkLst>
            <pc:docMk/>
            <pc:sldMk cId="3401936705" sldId="266"/>
            <ac:picMk id="5" creationId="{AAF9B528-691D-2E76-4CD4-2BA3A9C883A3}"/>
          </ac:picMkLst>
        </pc:picChg>
        <pc:picChg chg="add mod ord">
          <ac:chgData name="Kholsuma Ahmed" userId="7dc83cc679c7daee" providerId="LiveId" clId="{5A03FBD9-34F8-43AE-B9EA-557231564FD8}" dt="2023-03-15T17:51:13.375" v="2063" actId="1076"/>
          <ac:picMkLst>
            <pc:docMk/>
            <pc:sldMk cId="3401936705" sldId="266"/>
            <ac:picMk id="5122" creationId="{CFE84E7B-3781-E2B7-B9ED-BCDE7A54E76A}"/>
          </ac:picMkLst>
        </pc:picChg>
        <pc:picChg chg="add del">
          <ac:chgData name="Kholsuma Ahmed" userId="7dc83cc679c7daee" providerId="LiveId" clId="{5A03FBD9-34F8-43AE-B9EA-557231564FD8}" dt="2023-03-15T14:54:31.936" v="291"/>
          <ac:picMkLst>
            <pc:docMk/>
            <pc:sldMk cId="3401936705" sldId="266"/>
            <ac:picMk id="5133" creationId="{F82046CE-87C5-4670-A404-6AB453F5A928}"/>
          </ac:picMkLst>
        </pc:picChg>
        <pc:picChg chg="add del">
          <ac:chgData name="Kholsuma Ahmed" userId="7dc83cc679c7daee" providerId="LiveId" clId="{5A03FBD9-34F8-43AE-B9EA-557231564FD8}" dt="2023-03-15T14:55:28.681" v="299"/>
          <ac:picMkLst>
            <pc:docMk/>
            <pc:sldMk cId="3401936705" sldId="266"/>
            <ac:picMk id="5141" creationId="{E97AC793-493B-4EEE-9750-EC3D7627474F}"/>
          </ac:picMkLst>
        </pc:picChg>
        <pc:picChg chg="add del">
          <ac:chgData name="Kholsuma Ahmed" userId="7dc83cc679c7daee" providerId="LiveId" clId="{5A03FBD9-34F8-43AE-B9EA-557231564FD8}" dt="2023-03-15T14:55:53.889" v="301" actId="26606"/>
          <ac:picMkLst>
            <pc:docMk/>
            <pc:sldMk cId="3401936705" sldId="266"/>
            <ac:picMk id="5149" creationId="{859FE84C-DCDA-4D58-94B9-990CDD388BDC}"/>
          </ac:picMkLst>
        </pc:picChg>
        <pc:picChg chg="add del">
          <ac:chgData name="Kholsuma Ahmed" userId="7dc83cc679c7daee" providerId="LiveId" clId="{5A03FBD9-34F8-43AE-B9EA-557231564FD8}" dt="2023-03-15T14:56:09.397" v="304"/>
          <ac:picMkLst>
            <pc:docMk/>
            <pc:sldMk cId="3401936705" sldId="266"/>
            <ac:picMk id="5158" creationId="{48DD7249-A2C5-45F7-8305-C1D7DC4A181B}"/>
          </ac:picMkLst>
        </pc:picChg>
        <pc:cxnChg chg="add del">
          <ac:chgData name="Kholsuma Ahmed" userId="7dc83cc679c7daee" providerId="LiveId" clId="{5A03FBD9-34F8-43AE-B9EA-557231564FD8}" dt="2023-03-15T14:42:48.529" v="197"/>
          <ac:cxnSpMkLst>
            <pc:docMk/>
            <pc:sldMk cId="3401936705" sldId="266"/>
            <ac:cxnSpMk id="13" creationId="{62F01714-1A39-4194-BD47-8A9960C59985}"/>
          </ac:cxnSpMkLst>
        </pc:cxnChg>
        <pc:cxnChg chg="add del">
          <ac:chgData name="Kholsuma Ahmed" userId="7dc83cc679c7daee" providerId="LiveId" clId="{5A03FBD9-34F8-43AE-B9EA-557231564FD8}" dt="2023-03-15T14:44:15.154" v="229" actId="26606"/>
          <ac:cxnSpMkLst>
            <pc:docMk/>
            <pc:sldMk cId="3401936705" sldId="266"/>
            <ac:cxnSpMk id="20" creationId="{1E22DAF0-5C05-4D01-A6C7-28326657739A}"/>
          </ac:cxnSpMkLst>
        </pc:cxnChg>
        <pc:cxnChg chg="add del">
          <ac:chgData name="Kholsuma Ahmed" userId="7dc83cc679c7daee" providerId="LiveId" clId="{5A03FBD9-34F8-43AE-B9EA-557231564FD8}" dt="2023-03-15T14:54:31.936" v="291"/>
          <ac:cxnSpMkLst>
            <pc:docMk/>
            <pc:sldMk cId="3401936705" sldId="266"/>
            <ac:cxnSpMk id="5126" creationId="{A224BAD7-5931-4CA6-BB58-0CBCFCFA65A5}"/>
          </ac:cxnSpMkLst>
        </pc:cxnChg>
        <pc:cxnChg chg="add del">
          <ac:chgData name="Kholsuma Ahmed" userId="7dc83cc679c7daee" providerId="LiveId" clId="{5A03FBD9-34F8-43AE-B9EA-557231564FD8}" dt="2023-03-15T14:54:31.936" v="291"/>
          <ac:cxnSpMkLst>
            <pc:docMk/>
            <pc:sldMk cId="3401936705" sldId="266"/>
            <ac:cxnSpMk id="5131" creationId="{96A4B1E0-284C-4A01-8141-A24D2B8EE093}"/>
          </ac:cxnSpMkLst>
        </pc:cxnChg>
        <pc:cxnChg chg="add del">
          <ac:chgData name="Kholsuma Ahmed" userId="7dc83cc679c7daee" providerId="LiveId" clId="{5A03FBD9-34F8-43AE-B9EA-557231564FD8}" dt="2023-03-15T14:55:28.681" v="299"/>
          <ac:cxnSpMkLst>
            <pc:docMk/>
            <pc:sldMk cId="3401936705" sldId="266"/>
            <ac:cxnSpMk id="5132" creationId="{F577C617-75CE-4DC4-B39D-C5E92D04A2F5}"/>
          </ac:cxnSpMkLst>
        </pc:cxnChg>
        <pc:cxnChg chg="add del">
          <ac:chgData name="Kholsuma Ahmed" userId="7dc83cc679c7daee" providerId="LiveId" clId="{5A03FBD9-34F8-43AE-B9EA-557231564FD8}" dt="2023-03-15T14:45:48.898" v="238"/>
          <ac:cxnSpMkLst>
            <pc:docMk/>
            <pc:sldMk cId="3401936705" sldId="266"/>
            <ac:cxnSpMk id="5135" creationId="{91A4F7F3-4A2D-4BC2-A7AD-98D81DB09323}"/>
          </ac:cxnSpMkLst>
        </pc:cxnChg>
        <pc:cxnChg chg="add del">
          <ac:chgData name="Kholsuma Ahmed" userId="7dc83cc679c7daee" providerId="LiveId" clId="{5A03FBD9-34F8-43AE-B9EA-557231564FD8}" dt="2023-03-15T14:55:28.681" v="299"/>
          <ac:cxnSpMkLst>
            <pc:docMk/>
            <pc:sldMk cId="3401936705" sldId="266"/>
            <ac:cxnSpMk id="5143" creationId="{921D84F5-DA97-471F-9A8A-FB3F7694E7B4}"/>
          </ac:cxnSpMkLst>
        </pc:cxnChg>
        <pc:cxnChg chg="add del">
          <ac:chgData name="Kholsuma Ahmed" userId="7dc83cc679c7daee" providerId="LiveId" clId="{5A03FBD9-34F8-43AE-B9EA-557231564FD8}" dt="2023-03-15T14:55:53.889" v="301" actId="26606"/>
          <ac:cxnSpMkLst>
            <pc:docMk/>
            <pc:sldMk cId="3401936705" sldId="266"/>
            <ac:cxnSpMk id="5148" creationId="{8981FC14-3277-4DE3-A9E6-491FB8D270DC}"/>
          </ac:cxnSpMkLst>
        </pc:cxnChg>
        <pc:cxnChg chg="add del">
          <ac:chgData name="Kholsuma Ahmed" userId="7dc83cc679c7daee" providerId="LiveId" clId="{5A03FBD9-34F8-43AE-B9EA-557231564FD8}" dt="2023-03-15T14:55:53.889" v="301" actId="26606"/>
          <ac:cxnSpMkLst>
            <pc:docMk/>
            <pc:sldMk cId="3401936705" sldId="266"/>
            <ac:cxnSpMk id="5150" creationId="{54D2C234-EC22-47A7-9771-C56CA778C900}"/>
          </ac:cxnSpMkLst>
        </pc:cxnChg>
        <pc:cxnChg chg="add del">
          <ac:chgData name="Kholsuma Ahmed" userId="7dc83cc679c7daee" providerId="LiveId" clId="{5A03FBD9-34F8-43AE-B9EA-557231564FD8}" dt="2023-03-15T14:56:09.397" v="304"/>
          <ac:cxnSpMkLst>
            <pc:docMk/>
            <pc:sldMk cId="3401936705" sldId="266"/>
            <ac:cxnSpMk id="5157" creationId="{C1BA9B7E-4B9B-4724-AB7D-D718FD4093F3}"/>
          </ac:cxnSpMkLst>
        </pc:cxnChg>
        <pc:cxnChg chg="add del">
          <ac:chgData name="Kholsuma Ahmed" userId="7dc83cc679c7daee" providerId="LiveId" clId="{5A03FBD9-34F8-43AE-B9EA-557231564FD8}" dt="2023-03-15T14:56:09.397" v="304"/>
          <ac:cxnSpMkLst>
            <pc:docMk/>
            <pc:sldMk cId="3401936705" sldId="266"/>
            <ac:cxnSpMk id="5159" creationId="{C078F605-A554-4141-8434-EDDF942C9732}"/>
          </ac:cxnSpMkLst>
        </pc:cxnChg>
      </pc:sldChg>
      <pc:sldChg chg="addSp delSp modSp new mod">
        <pc:chgData name="Kholsuma Ahmed" userId="7dc83cc679c7daee" providerId="LiveId" clId="{5A03FBD9-34F8-43AE-B9EA-557231564FD8}" dt="2023-03-16T15:53:42.676" v="7232" actId="21"/>
        <pc:sldMkLst>
          <pc:docMk/>
          <pc:sldMk cId="223943771" sldId="267"/>
        </pc:sldMkLst>
        <pc:spChg chg="mod">
          <ac:chgData name="Kholsuma Ahmed" userId="7dc83cc679c7daee" providerId="LiveId" clId="{5A03FBD9-34F8-43AE-B9EA-557231564FD8}" dt="2023-03-15T21:34:11.687" v="4852" actId="255"/>
          <ac:spMkLst>
            <pc:docMk/>
            <pc:sldMk cId="223943771" sldId="267"/>
            <ac:spMk id="2" creationId="{7BD909D6-E527-332C-18E4-FF71E48BE60A}"/>
          </ac:spMkLst>
        </pc:spChg>
        <pc:spChg chg="add del mod">
          <ac:chgData name="Kholsuma Ahmed" userId="7dc83cc679c7daee" providerId="LiveId" clId="{5A03FBD9-34F8-43AE-B9EA-557231564FD8}" dt="2023-03-16T15:53:42.676" v="7232" actId="21"/>
          <ac:spMkLst>
            <pc:docMk/>
            <pc:sldMk cId="223943771" sldId="267"/>
            <ac:spMk id="3" creationId="{5EBBAF9D-D481-ADAC-4CF0-1663DE8AECB2}"/>
          </ac:spMkLst>
        </pc:spChg>
        <pc:spChg chg="add del mod">
          <ac:chgData name="Kholsuma Ahmed" userId="7dc83cc679c7daee" providerId="LiveId" clId="{5A03FBD9-34F8-43AE-B9EA-557231564FD8}" dt="2023-03-15T18:08:23.176" v="2186" actId="478"/>
          <ac:spMkLst>
            <pc:docMk/>
            <pc:sldMk cId="223943771" sldId="267"/>
            <ac:spMk id="5" creationId="{F03037C4-9020-3C95-D619-6B46EDB7FE54}"/>
          </ac:spMkLst>
        </pc:spChg>
      </pc:sldChg>
      <pc:sldChg chg="addSp delSp modSp new del mod">
        <pc:chgData name="Kholsuma Ahmed" userId="7dc83cc679c7daee" providerId="LiveId" clId="{5A03FBD9-34F8-43AE-B9EA-557231564FD8}" dt="2023-03-15T21:17:19.149" v="4594" actId="47"/>
        <pc:sldMkLst>
          <pc:docMk/>
          <pc:sldMk cId="4112593086" sldId="268"/>
        </pc:sldMkLst>
        <pc:spChg chg="del">
          <ac:chgData name="Kholsuma Ahmed" userId="7dc83cc679c7daee" providerId="LiveId" clId="{5A03FBD9-34F8-43AE-B9EA-557231564FD8}" dt="2023-03-15T17:45:05.290" v="2004" actId="478"/>
          <ac:spMkLst>
            <pc:docMk/>
            <pc:sldMk cId="4112593086" sldId="268"/>
            <ac:spMk id="2" creationId="{D77781EF-B600-D053-0DEA-1EE630A2D74C}"/>
          </ac:spMkLst>
        </pc:spChg>
        <pc:spChg chg="mod">
          <ac:chgData name="Kholsuma Ahmed" userId="7dc83cc679c7daee" providerId="LiveId" clId="{5A03FBD9-34F8-43AE-B9EA-557231564FD8}" dt="2023-03-15T21:08:47.660" v="4531" actId="27636"/>
          <ac:spMkLst>
            <pc:docMk/>
            <pc:sldMk cId="4112593086" sldId="268"/>
            <ac:spMk id="3" creationId="{F2A728F9-DECD-C531-D5C1-9862956AD11A}"/>
          </ac:spMkLst>
        </pc:spChg>
        <pc:spChg chg="add del mod">
          <ac:chgData name="Kholsuma Ahmed" userId="7dc83cc679c7daee" providerId="LiveId" clId="{5A03FBD9-34F8-43AE-B9EA-557231564FD8}" dt="2023-03-15T21:07:41.996" v="4524"/>
          <ac:spMkLst>
            <pc:docMk/>
            <pc:sldMk cId="4112593086" sldId="268"/>
            <ac:spMk id="4" creationId="{8D00978A-0649-C5EA-5D2E-D7695B1156A3}"/>
          </ac:spMkLst>
        </pc:spChg>
        <pc:spChg chg="add mod">
          <ac:chgData name="Kholsuma Ahmed" userId="7dc83cc679c7daee" providerId="LiveId" clId="{5A03FBD9-34F8-43AE-B9EA-557231564FD8}" dt="2023-03-15T20:48:16.277" v="4291" actId="113"/>
          <ac:spMkLst>
            <pc:docMk/>
            <pc:sldMk cId="4112593086" sldId="268"/>
            <ac:spMk id="5" creationId="{8837C6E7-72C6-3142-7F55-B6E892FDB4E8}"/>
          </ac:spMkLst>
        </pc:spChg>
      </pc:sldChg>
      <pc:sldChg chg="addSp delSp modSp new mod">
        <pc:chgData name="Kholsuma Ahmed" userId="7dc83cc679c7daee" providerId="LiveId" clId="{5A03FBD9-34F8-43AE-B9EA-557231564FD8}" dt="2023-03-20T15:14:59.138" v="7850" actId="14100"/>
        <pc:sldMkLst>
          <pc:docMk/>
          <pc:sldMk cId="2265132305" sldId="269"/>
        </pc:sldMkLst>
        <pc:spChg chg="del">
          <ac:chgData name="Kholsuma Ahmed" userId="7dc83cc679c7daee" providerId="LiveId" clId="{5A03FBD9-34F8-43AE-B9EA-557231564FD8}" dt="2023-03-15T17:57:41.120" v="2079" actId="478"/>
          <ac:spMkLst>
            <pc:docMk/>
            <pc:sldMk cId="2265132305" sldId="269"/>
            <ac:spMk id="2" creationId="{4A45D54F-64C7-B244-F31B-7B95B3FCF534}"/>
          </ac:spMkLst>
        </pc:spChg>
        <pc:spChg chg="add del mod">
          <ac:chgData name="Kholsuma Ahmed" userId="7dc83cc679c7daee" providerId="LiveId" clId="{5A03FBD9-34F8-43AE-B9EA-557231564FD8}" dt="2023-03-20T15:13:51.324" v="7822"/>
          <ac:spMkLst>
            <pc:docMk/>
            <pc:sldMk cId="2265132305" sldId="269"/>
            <ac:spMk id="2" creationId="{4F3414A4-3060-4A7F-3C32-83C4608C9A67}"/>
          </ac:spMkLst>
        </pc:spChg>
        <pc:spChg chg="add mod">
          <ac:chgData name="Kholsuma Ahmed" userId="7dc83cc679c7daee" providerId="LiveId" clId="{5A03FBD9-34F8-43AE-B9EA-557231564FD8}" dt="2023-03-20T15:14:59.138" v="7850" actId="14100"/>
          <ac:spMkLst>
            <pc:docMk/>
            <pc:sldMk cId="2265132305" sldId="269"/>
            <ac:spMk id="3" creationId="{2799BE51-910A-6487-D41E-3D20720AF77F}"/>
          </ac:spMkLst>
        </pc:spChg>
        <pc:spChg chg="del">
          <ac:chgData name="Kholsuma Ahmed" userId="7dc83cc679c7daee" providerId="LiveId" clId="{5A03FBD9-34F8-43AE-B9EA-557231564FD8}" dt="2023-03-15T17:57:37.179" v="2078"/>
          <ac:spMkLst>
            <pc:docMk/>
            <pc:sldMk cId="2265132305" sldId="269"/>
            <ac:spMk id="3" creationId="{65C05BB0-959A-B1A6-E07C-03AAC6348163}"/>
          </ac:spMkLst>
        </pc:spChg>
        <pc:spChg chg="add mod">
          <ac:chgData name="Kholsuma Ahmed" userId="7dc83cc679c7daee" providerId="LiveId" clId="{5A03FBD9-34F8-43AE-B9EA-557231564FD8}" dt="2023-03-15T21:13:49.807" v="4569" actId="1076"/>
          <ac:spMkLst>
            <pc:docMk/>
            <pc:sldMk cId="2265132305" sldId="269"/>
            <ac:spMk id="4" creationId="{094C794C-254D-41FC-BBB1-EBD3E5EA0235}"/>
          </ac:spMkLst>
        </pc:spChg>
        <pc:spChg chg="add mod">
          <ac:chgData name="Kholsuma Ahmed" userId="7dc83cc679c7daee" providerId="LiveId" clId="{5A03FBD9-34F8-43AE-B9EA-557231564FD8}" dt="2023-03-15T21:14:58.010" v="4585" actId="14100"/>
          <ac:spMkLst>
            <pc:docMk/>
            <pc:sldMk cId="2265132305" sldId="269"/>
            <ac:spMk id="6" creationId="{657F6440-DBAB-4395-2F1E-CF11A4DD2B7D}"/>
          </ac:spMkLst>
        </pc:spChg>
        <pc:spChg chg="add del mod">
          <ac:chgData name="Kholsuma Ahmed" userId="7dc83cc679c7daee" providerId="LiveId" clId="{5A03FBD9-34F8-43AE-B9EA-557231564FD8}" dt="2023-03-20T15:13:36.944" v="7819" actId="478"/>
          <ac:spMkLst>
            <pc:docMk/>
            <pc:sldMk cId="2265132305" sldId="269"/>
            <ac:spMk id="7" creationId="{ACE3601B-7DA0-A8C8-00F3-CC584FEBEB80}"/>
          </ac:spMkLst>
        </pc:spChg>
        <pc:picChg chg="add mod">
          <ac:chgData name="Kholsuma Ahmed" userId="7dc83cc679c7daee" providerId="LiveId" clId="{5A03FBD9-34F8-43AE-B9EA-557231564FD8}" dt="2023-03-15T21:15:19.722" v="4588" actId="14100"/>
          <ac:picMkLst>
            <pc:docMk/>
            <pc:sldMk cId="2265132305" sldId="269"/>
            <ac:picMk id="6146" creationId="{4DD2434E-9C25-D846-638F-A6887E390FAD}"/>
          </ac:picMkLst>
        </pc:picChg>
      </pc:sldChg>
      <pc:sldChg chg="addSp delSp modSp new mod ord">
        <pc:chgData name="Kholsuma Ahmed" userId="7dc83cc679c7daee" providerId="LiveId" clId="{5A03FBD9-34F8-43AE-B9EA-557231564FD8}" dt="2023-03-15T21:32:09.115" v="4820" actId="255"/>
        <pc:sldMkLst>
          <pc:docMk/>
          <pc:sldMk cId="1266566824" sldId="270"/>
        </pc:sldMkLst>
        <pc:spChg chg="mod">
          <ac:chgData name="Kholsuma Ahmed" userId="7dc83cc679c7daee" providerId="LiveId" clId="{5A03FBD9-34F8-43AE-B9EA-557231564FD8}" dt="2023-03-15T21:32:09.115" v="4820" actId="255"/>
          <ac:spMkLst>
            <pc:docMk/>
            <pc:sldMk cId="1266566824" sldId="270"/>
            <ac:spMk id="2" creationId="{269C32CA-9C38-A940-82AD-948DB623DB4E}"/>
          </ac:spMkLst>
        </pc:spChg>
        <pc:spChg chg="mod">
          <ac:chgData name="Kholsuma Ahmed" userId="7dc83cc679c7daee" providerId="LiveId" clId="{5A03FBD9-34F8-43AE-B9EA-557231564FD8}" dt="2023-03-15T19:59:16.715" v="3558" actId="20577"/>
          <ac:spMkLst>
            <pc:docMk/>
            <pc:sldMk cId="1266566824" sldId="270"/>
            <ac:spMk id="3" creationId="{993298F8-56F1-69D5-4A51-32D19E51280A}"/>
          </ac:spMkLst>
        </pc:spChg>
        <pc:graphicFrameChg chg="add del modGraphic">
          <ac:chgData name="Kholsuma Ahmed" userId="7dc83cc679c7daee" providerId="LiveId" clId="{5A03FBD9-34F8-43AE-B9EA-557231564FD8}" dt="2023-03-15T19:55:09.941" v="3336" actId="478"/>
          <ac:graphicFrameMkLst>
            <pc:docMk/>
            <pc:sldMk cId="1266566824" sldId="270"/>
            <ac:graphicFrameMk id="5" creationId="{15673386-74EA-C7EB-C062-5006B61D7279}"/>
          </ac:graphicFrameMkLst>
        </pc:graphicFrameChg>
      </pc:sldChg>
      <pc:sldChg chg="addSp delSp modSp new del mod ord">
        <pc:chgData name="Kholsuma Ahmed" userId="7dc83cc679c7daee" providerId="LiveId" clId="{5A03FBD9-34F8-43AE-B9EA-557231564FD8}" dt="2023-03-15T21:39:34.573" v="4886" actId="47"/>
        <pc:sldMkLst>
          <pc:docMk/>
          <pc:sldMk cId="1687748710" sldId="271"/>
        </pc:sldMkLst>
        <pc:spChg chg="mod">
          <ac:chgData name="Kholsuma Ahmed" userId="7dc83cc679c7daee" providerId="LiveId" clId="{5A03FBD9-34F8-43AE-B9EA-557231564FD8}" dt="2023-03-15T21:34:38.805" v="4869" actId="255"/>
          <ac:spMkLst>
            <pc:docMk/>
            <pc:sldMk cId="1687748710" sldId="271"/>
            <ac:spMk id="2" creationId="{D2171540-E07F-B27E-C974-1BDC58744605}"/>
          </ac:spMkLst>
        </pc:spChg>
        <pc:spChg chg="del mod">
          <ac:chgData name="Kholsuma Ahmed" userId="7dc83cc679c7daee" providerId="LiveId" clId="{5A03FBD9-34F8-43AE-B9EA-557231564FD8}" dt="2023-03-15T21:38:26.887" v="4873" actId="21"/>
          <ac:spMkLst>
            <pc:docMk/>
            <pc:sldMk cId="1687748710" sldId="271"/>
            <ac:spMk id="3" creationId="{3B5EB347-8EFD-D69D-7B3E-70DAEC019FC4}"/>
          </ac:spMkLst>
        </pc:spChg>
        <pc:spChg chg="add mod">
          <ac:chgData name="Kholsuma Ahmed" userId="7dc83cc679c7daee" providerId="LiveId" clId="{5A03FBD9-34F8-43AE-B9EA-557231564FD8}" dt="2023-03-15T21:38:26.887" v="4873" actId="21"/>
          <ac:spMkLst>
            <pc:docMk/>
            <pc:sldMk cId="1687748710" sldId="271"/>
            <ac:spMk id="5" creationId="{36240E18-B3A6-5A66-5744-BA3907AA45BA}"/>
          </ac:spMkLst>
        </pc:spChg>
      </pc:sldChg>
      <pc:sldChg chg="addSp delSp modSp new mod setBg delDesignElem">
        <pc:chgData name="Kholsuma Ahmed" userId="7dc83cc679c7daee" providerId="LiveId" clId="{5A03FBD9-34F8-43AE-B9EA-557231564FD8}" dt="2023-03-15T20:35:01.534" v="4261"/>
        <pc:sldMkLst>
          <pc:docMk/>
          <pc:sldMk cId="79848658" sldId="272"/>
        </pc:sldMkLst>
        <pc:spChg chg="mod">
          <ac:chgData name="Kholsuma Ahmed" userId="7dc83cc679c7daee" providerId="LiveId" clId="{5A03FBD9-34F8-43AE-B9EA-557231564FD8}" dt="2023-03-15T20:27:37.305" v="4178" actId="26606"/>
          <ac:spMkLst>
            <pc:docMk/>
            <pc:sldMk cId="79848658" sldId="272"/>
            <ac:spMk id="2" creationId="{19A637E4-F5A1-9061-7926-912EF889BD35}"/>
          </ac:spMkLst>
        </pc:spChg>
        <pc:spChg chg="mod">
          <ac:chgData name="Kholsuma Ahmed" userId="7dc83cc679c7daee" providerId="LiveId" clId="{5A03FBD9-34F8-43AE-B9EA-557231564FD8}" dt="2023-03-15T20:28:24.940" v="4186" actId="20577"/>
          <ac:spMkLst>
            <pc:docMk/>
            <pc:sldMk cId="79848658" sldId="272"/>
            <ac:spMk id="3" creationId="{EDC34A5D-51C4-AB83-10A6-482DF235A36E}"/>
          </ac:spMkLst>
        </pc:spChg>
        <pc:spChg chg="add del mod">
          <ac:chgData name="Kholsuma Ahmed" userId="7dc83cc679c7daee" providerId="LiveId" clId="{5A03FBD9-34F8-43AE-B9EA-557231564FD8}" dt="2023-03-15T20:28:17.265" v="4185"/>
          <ac:spMkLst>
            <pc:docMk/>
            <pc:sldMk cId="79848658" sldId="272"/>
            <ac:spMk id="4" creationId="{B4818E36-0408-D1B6-7355-DDF30FB5AA73}"/>
          </ac:spMkLst>
        </pc:spChg>
        <pc:spChg chg="add del">
          <ac:chgData name="Kholsuma Ahmed" userId="7dc83cc679c7daee" providerId="LiveId" clId="{5A03FBD9-34F8-43AE-B9EA-557231564FD8}" dt="2023-03-15T20:35:01.534" v="4261"/>
          <ac:spMkLst>
            <pc:docMk/>
            <pc:sldMk cId="79848658" sldId="272"/>
            <ac:spMk id="10" creationId="{F7E42047-F7E7-4687-BBE0-D4BDC8E77BB1}"/>
          </ac:spMkLst>
        </pc:spChg>
        <pc:spChg chg="add del">
          <ac:chgData name="Kholsuma Ahmed" userId="7dc83cc679c7daee" providerId="LiveId" clId="{5A03FBD9-34F8-43AE-B9EA-557231564FD8}" dt="2023-03-15T20:35:01.534" v="4261"/>
          <ac:spMkLst>
            <pc:docMk/>
            <pc:sldMk cId="79848658" sldId="272"/>
            <ac:spMk id="40" creationId="{2C509E7A-337A-4664-BEC2-03F9BCA0A463}"/>
          </ac:spMkLst>
        </pc:spChg>
        <pc:spChg chg="add del">
          <ac:chgData name="Kholsuma Ahmed" userId="7dc83cc679c7daee" providerId="LiveId" clId="{5A03FBD9-34F8-43AE-B9EA-557231564FD8}" dt="2023-03-15T20:35:01.534" v="4261"/>
          <ac:spMkLst>
            <pc:docMk/>
            <pc:sldMk cId="79848658" sldId="272"/>
            <ac:spMk id="42" creationId="{D9AB99AB-E300-4B19-97C3-9A12EA3C7BDA}"/>
          </ac:spMkLst>
        </pc:spChg>
        <pc:grpChg chg="add del">
          <ac:chgData name="Kholsuma Ahmed" userId="7dc83cc679c7daee" providerId="LiveId" clId="{5A03FBD9-34F8-43AE-B9EA-557231564FD8}" dt="2023-03-15T20:35:01.534" v="4261"/>
          <ac:grpSpMkLst>
            <pc:docMk/>
            <pc:sldMk cId="79848658" sldId="272"/>
            <ac:grpSpMk id="12" creationId="{8D6F839A-C8D9-4FBC-8EFD-9E56D12F4CD0}"/>
          </ac:grpSpMkLst>
        </pc:grpChg>
        <pc:grpChg chg="add del">
          <ac:chgData name="Kholsuma Ahmed" userId="7dc83cc679c7daee" providerId="LiveId" clId="{5A03FBD9-34F8-43AE-B9EA-557231564FD8}" dt="2023-03-15T20:35:01.534" v="4261"/>
          <ac:grpSpMkLst>
            <pc:docMk/>
            <pc:sldMk cId="79848658" sldId="272"/>
            <ac:grpSpMk id="26" creationId="{70EDA856-A216-4EEC-9AB6-A59FFC703612}"/>
          </ac:grpSpMkLst>
        </pc:grpChg>
        <pc:picChg chg="add">
          <ac:chgData name="Kholsuma Ahmed" userId="7dc83cc679c7daee" providerId="LiveId" clId="{5A03FBD9-34F8-43AE-B9EA-557231564FD8}" dt="2023-03-15T20:27:37.305" v="4178" actId="26606"/>
          <ac:picMkLst>
            <pc:docMk/>
            <pc:sldMk cId="79848658" sldId="272"/>
            <ac:picMk id="6" creationId="{B5BF40DD-CA8A-467F-ED10-821CAC4A785D}"/>
          </ac:picMkLst>
        </pc:picChg>
      </pc:sldChg>
      <pc:sldChg chg="new del">
        <pc:chgData name="Kholsuma Ahmed" userId="7dc83cc679c7daee" providerId="LiveId" clId="{5A03FBD9-34F8-43AE-B9EA-557231564FD8}" dt="2023-03-15T20:24:59.720" v="4129" actId="47"/>
        <pc:sldMkLst>
          <pc:docMk/>
          <pc:sldMk cId="2329779282" sldId="272"/>
        </pc:sldMkLst>
      </pc:sldChg>
      <pc:sldChg chg="modSp new mod">
        <pc:chgData name="Kholsuma Ahmed" userId="7dc83cc679c7daee" providerId="LiveId" clId="{5A03FBD9-34F8-43AE-B9EA-557231564FD8}" dt="2023-03-15T21:27:53.105" v="4747" actId="20577"/>
        <pc:sldMkLst>
          <pc:docMk/>
          <pc:sldMk cId="1577809620" sldId="273"/>
        </pc:sldMkLst>
        <pc:spChg chg="mod">
          <ac:chgData name="Kholsuma Ahmed" userId="7dc83cc679c7daee" providerId="LiveId" clId="{5A03FBD9-34F8-43AE-B9EA-557231564FD8}" dt="2023-03-15T21:27:36.880" v="4746" actId="27636"/>
          <ac:spMkLst>
            <pc:docMk/>
            <pc:sldMk cId="1577809620" sldId="273"/>
            <ac:spMk id="2" creationId="{CE4650BD-A7B6-BB54-484E-43A039D0DA84}"/>
          </ac:spMkLst>
        </pc:spChg>
        <pc:spChg chg="mod">
          <ac:chgData name="Kholsuma Ahmed" userId="7dc83cc679c7daee" providerId="LiveId" clId="{5A03FBD9-34F8-43AE-B9EA-557231564FD8}" dt="2023-03-15T21:27:53.105" v="4747" actId="20577"/>
          <ac:spMkLst>
            <pc:docMk/>
            <pc:sldMk cId="1577809620" sldId="273"/>
            <ac:spMk id="3" creationId="{2D4EFBCB-B3F1-3DCC-5788-25545B7A13B9}"/>
          </ac:spMkLst>
        </pc:spChg>
      </pc:sldChg>
      <pc:sldChg chg="addSp delSp modSp new mod">
        <pc:chgData name="Kholsuma Ahmed" userId="7dc83cc679c7daee" providerId="LiveId" clId="{5A03FBD9-34F8-43AE-B9EA-557231564FD8}" dt="2023-03-16T00:00:06.422" v="6440" actId="1076"/>
        <pc:sldMkLst>
          <pc:docMk/>
          <pc:sldMk cId="409586885" sldId="274"/>
        </pc:sldMkLst>
        <pc:spChg chg="del">
          <ac:chgData name="Kholsuma Ahmed" userId="7dc83cc679c7daee" providerId="LiveId" clId="{5A03FBD9-34F8-43AE-B9EA-557231564FD8}" dt="2023-03-15T23:30:34.090" v="5944" actId="478"/>
          <ac:spMkLst>
            <pc:docMk/>
            <pc:sldMk cId="409586885" sldId="274"/>
            <ac:spMk id="2" creationId="{D5331995-1293-CF48-EE6C-F2BE8A63D3FC}"/>
          </ac:spMkLst>
        </pc:spChg>
        <pc:spChg chg="mod">
          <ac:chgData name="Kholsuma Ahmed" userId="7dc83cc679c7daee" providerId="LiveId" clId="{5A03FBD9-34F8-43AE-B9EA-557231564FD8}" dt="2023-03-15T23:43:50.697" v="6195" actId="27636"/>
          <ac:spMkLst>
            <pc:docMk/>
            <pc:sldMk cId="409586885" sldId="274"/>
            <ac:spMk id="3" creationId="{0E6D78AF-BF69-77E8-10C8-BF94562A552F}"/>
          </ac:spMkLst>
        </pc:spChg>
        <pc:spChg chg="add mod">
          <ac:chgData name="Kholsuma Ahmed" userId="7dc83cc679c7daee" providerId="LiveId" clId="{5A03FBD9-34F8-43AE-B9EA-557231564FD8}" dt="2023-03-15T23:36:34.161" v="6130" actId="1035"/>
          <ac:spMkLst>
            <pc:docMk/>
            <pc:sldMk cId="409586885" sldId="274"/>
            <ac:spMk id="4" creationId="{03979953-4361-D3F4-9FE8-CE99A6E5C79C}"/>
          </ac:spMkLst>
        </pc:spChg>
        <pc:spChg chg="add mod">
          <ac:chgData name="Kholsuma Ahmed" userId="7dc83cc679c7daee" providerId="LiveId" clId="{5A03FBD9-34F8-43AE-B9EA-557231564FD8}" dt="2023-03-16T00:00:06.422" v="6440" actId="1076"/>
          <ac:spMkLst>
            <pc:docMk/>
            <pc:sldMk cId="409586885" sldId="274"/>
            <ac:spMk id="5" creationId="{62374443-444D-7B81-7BE4-6B5643BC76BD}"/>
          </ac:spMkLst>
        </pc:spChg>
      </pc:sldChg>
      <pc:sldChg chg="addSp delSp modSp new mod">
        <pc:chgData name="Kholsuma Ahmed" userId="7dc83cc679c7daee" providerId="LiveId" clId="{5A03FBD9-34F8-43AE-B9EA-557231564FD8}" dt="2023-03-16T00:26:21.814" v="7193" actId="255"/>
        <pc:sldMkLst>
          <pc:docMk/>
          <pc:sldMk cId="1671506591" sldId="275"/>
        </pc:sldMkLst>
        <pc:spChg chg="del mod">
          <ac:chgData name="Kholsuma Ahmed" userId="7dc83cc679c7daee" providerId="LiveId" clId="{5A03FBD9-34F8-43AE-B9EA-557231564FD8}" dt="2023-03-15T23:44:21.727" v="6200" actId="478"/>
          <ac:spMkLst>
            <pc:docMk/>
            <pc:sldMk cId="1671506591" sldId="275"/>
            <ac:spMk id="2" creationId="{7C20C5C0-2BAD-25CD-D22A-AC31C89993AC}"/>
          </ac:spMkLst>
        </pc:spChg>
        <pc:spChg chg="mod">
          <ac:chgData name="Kholsuma Ahmed" userId="7dc83cc679c7daee" providerId="LiveId" clId="{5A03FBD9-34F8-43AE-B9EA-557231564FD8}" dt="2023-03-15T23:49:39.097" v="6272" actId="12"/>
          <ac:spMkLst>
            <pc:docMk/>
            <pc:sldMk cId="1671506591" sldId="275"/>
            <ac:spMk id="3" creationId="{4B1CAEC3-7CC0-536C-E37A-430778A8CC0E}"/>
          </ac:spMkLst>
        </pc:spChg>
        <pc:spChg chg="add del mod">
          <ac:chgData name="Kholsuma Ahmed" userId="7dc83cc679c7daee" providerId="LiveId" clId="{5A03FBD9-34F8-43AE-B9EA-557231564FD8}" dt="2023-03-15T23:44:53.938" v="6205"/>
          <ac:spMkLst>
            <pc:docMk/>
            <pc:sldMk cId="1671506591" sldId="275"/>
            <ac:spMk id="4" creationId="{686F32B3-B577-C9F1-386C-84E83A867B78}"/>
          </ac:spMkLst>
        </pc:spChg>
        <pc:spChg chg="add mod">
          <ac:chgData name="Kholsuma Ahmed" userId="7dc83cc679c7daee" providerId="LiveId" clId="{5A03FBD9-34F8-43AE-B9EA-557231564FD8}" dt="2023-03-16T00:26:21.814" v="7193" actId="255"/>
          <ac:spMkLst>
            <pc:docMk/>
            <pc:sldMk cId="1671506591" sldId="275"/>
            <ac:spMk id="5" creationId="{3DD4C425-1967-542D-CA65-C892BAA4A134}"/>
          </ac:spMkLst>
        </pc:spChg>
        <pc:spChg chg="add del mod">
          <ac:chgData name="Kholsuma Ahmed" userId="7dc83cc679c7daee" providerId="LiveId" clId="{5A03FBD9-34F8-43AE-B9EA-557231564FD8}" dt="2023-03-15T23:54:02.990" v="6430" actId="20577"/>
          <ac:spMkLst>
            <pc:docMk/>
            <pc:sldMk cId="1671506591" sldId="275"/>
            <ac:spMk id="6" creationId="{800FC285-E173-0BA7-7893-CF0DBF4F2041}"/>
          </ac:spMkLst>
        </pc:spChg>
        <pc:spChg chg="add mod">
          <ac:chgData name="Kholsuma Ahmed" userId="7dc83cc679c7daee" providerId="LiveId" clId="{5A03FBD9-34F8-43AE-B9EA-557231564FD8}" dt="2023-03-15T23:59:11.817" v="6435" actId="1076"/>
          <ac:spMkLst>
            <pc:docMk/>
            <pc:sldMk cId="1671506591" sldId="275"/>
            <ac:spMk id="7" creationId="{6D366683-63CF-2126-B8A3-CE19F981AFF9}"/>
          </ac:spMkLst>
        </pc:spChg>
      </pc:sldChg>
      <pc:sldChg chg="addSp delSp modSp new mod">
        <pc:chgData name="Kholsuma Ahmed" userId="7dc83cc679c7daee" providerId="LiveId" clId="{5A03FBD9-34F8-43AE-B9EA-557231564FD8}" dt="2023-03-16T16:12:44.018" v="7337" actId="113"/>
        <pc:sldMkLst>
          <pc:docMk/>
          <pc:sldMk cId="1901852459" sldId="276"/>
        </pc:sldMkLst>
        <pc:spChg chg="mod">
          <ac:chgData name="Kholsuma Ahmed" userId="7dc83cc679c7daee" providerId="LiveId" clId="{5A03FBD9-34F8-43AE-B9EA-557231564FD8}" dt="2023-03-16T15:46:28.646" v="7208" actId="2711"/>
          <ac:spMkLst>
            <pc:docMk/>
            <pc:sldMk cId="1901852459" sldId="276"/>
            <ac:spMk id="2" creationId="{8817C8EB-7500-CAD8-B24E-7FC9928F19AA}"/>
          </ac:spMkLst>
        </pc:spChg>
        <pc:spChg chg="del">
          <ac:chgData name="Kholsuma Ahmed" userId="7dc83cc679c7daee" providerId="LiveId" clId="{5A03FBD9-34F8-43AE-B9EA-557231564FD8}" dt="2023-03-16T15:48:37.931" v="7209"/>
          <ac:spMkLst>
            <pc:docMk/>
            <pc:sldMk cId="1901852459" sldId="276"/>
            <ac:spMk id="3" creationId="{AFA570C6-1E14-8198-4FCF-0279494ACF07}"/>
          </ac:spMkLst>
        </pc:spChg>
        <pc:spChg chg="add mod">
          <ac:chgData name="Kholsuma Ahmed" userId="7dc83cc679c7daee" providerId="LiveId" clId="{5A03FBD9-34F8-43AE-B9EA-557231564FD8}" dt="2023-03-16T16:12:44.018" v="7337" actId="113"/>
          <ac:spMkLst>
            <pc:docMk/>
            <pc:sldMk cId="1901852459" sldId="276"/>
            <ac:spMk id="4" creationId="{6062655F-A05E-28E8-035D-D8F6334B317E}"/>
          </ac:spMkLst>
        </pc:spChg>
        <pc:picChg chg="add mod">
          <ac:chgData name="Kholsuma Ahmed" userId="7dc83cc679c7daee" providerId="LiveId" clId="{5A03FBD9-34F8-43AE-B9EA-557231564FD8}" dt="2023-03-16T15:50:49.575" v="7213" actId="14100"/>
          <ac:picMkLst>
            <pc:docMk/>
            <pc:sldMk cId="1901852459" sldId="276"/>
            <ac:picMk id="1026" creationId="{4E5F63C6-F31B-9210-C496-90812B0E210B}"/>
          </ac:picMkLst>
        </pc:picChg>
      </pc:sldChg>
      <pc:sldChg chg="new del">
        <pc:chgData name="Kholsuma Ahmed" userId="7dc83cc679c7daee" providerId="LiveId" clId="{5A03FBD9-34F8-43AE-B9EA-557231564FD8}" dt="2023-03-16T15:45:51.132" v="7197" actId="47"/>
        <pc:sldMkLst>
          <pc:docMk/>
          <pc:sldMk cId="4205528820" sldId="276"/>
        </pc:sldMkLst>
      </pc:sldChg>
      <pc:sldChg chg="modSp new mod">
        <pc:chgData name="Kholsuma Ahmed" userId="7dc83cc679c7daee" providerId="LiveId" clId="{5A03FBD9-34F8-43AE-B9EA-557231564FD8}" dt="2023-03-16T16:09:37.047" v="7333" actId="20577"/>
        <pc:sldMkLst>
          <pc:docMk/>
          <pc:sldMk cId="1559233886" sldId="277"/>
        </pc:sldMkLst>
        <pc:spChg chg="mod">
          <ac:chgData name="Kholsuma Ahmed" userId="7dc83cc679c7daee" providerId="LiveId" clId="{5A03FBD9-34F8-43AE-B9EA-557231564FD8}" dt="2023-03-16T16:08:18.890" v="7301" actId="27636"/>
          <ac:spMkLst>
            <pc:docMk/>
            <pc:sldMk cId="1559233886" sldId="277"/>
            <ac:spMk id="2" creationId="{25178B6C-AD98-82F3-D234-918870999FAF}"/>
          </ac:spMkLst>
        </pc:spChg>
        <pc:spChg chg="mod">
          <ac:chgData name="Kholsuma Ahmed" userId="7dc83cc679c7daee" providerId="LiveId" clId="{5A03FBD9-34F8-43AE-B9EA-557231564FD8}" dt="2023-03-16T16:09:37.047" v="7333" actId="20577"/>
          <ac:spMkLst>
            <pc:docMk/>
            <pc:sldMk cId="1559233886" sldId="277"/>
            <ac:spMk id="3" creationId="{C3DB36E3-6C48-318E-C91D-177D0D6867F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AE4B5A-0E2C-4326-9E7A-6B17398FCB44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EF07177-4B09-435B-BABC-908C9A1AB354}">
      <dgm:prSet/>
      <dgm:spPr/>
      <dgm:t>
        <a:bodyPr/>
        <a:lstStyle/>
        <a:p>
          <a:r>
            <a:rPr lang="en-GB" dirty="0"/>
            <a:t>Introduction Slide 3</a:t>
          </a:r>
          <a:endParaRPr lang="en-US" dirty="0"/>
        </a:p>
      </dgm:t>
    </dgm:pt>
    <dgm:pt modelId="{89D03BBB-BF61-4AB6-AEFC-C5A66DD7F829}" type="parTrans" cxnId="{0E8CD51D-D723-464D-BB8F-B4FC701FCDBD}">
      <dgm:prSet/>
      <dgm:spPr/>
      <dgm:t>
        <a:bodyPr/>
        <a:lstStyle/>
        <a:p>
          <a:endParaRPr lang="en-US"/>
        </a:p>
      </dgm:t>
    </dgm:pt>
    <dgm:pt modelId="{036D0A88-D2C6-44FB-A12E-458B7CC03EE9}" type="sibTrans" cxnId="{0E8CD51D-D723-464D-BB8F-B4FC701FCDBD}">
      <dgm:prSet/>
      <dgm:spPr/>
      <dgm:t>
        <a:bodyPr/>
        <a:lstStyle/>
        <a:p>
          <a:endParaRPr lang="en-US"/>
        </a:p>
      </dgm:t>
    </dgm:pt>
    <dgm:pt modelId="{B7A60BAE-D004-459F-AE5C-8F6241F24718}">
      <dgm:prSet/>
      <dgm:spPr/>
      <dgm:t>
        <a:bodyPr/>
        <a:lstStyle/>
        <a:p>
          <a:r>
            <a:rPr lang="en-GB" dirty="0"/>
            <a:t>Theory 1  Porter’s 5 Force Slide 4-5</a:t>
          </a:r>
          <a:endParaRPr lang="en-US" dirty="0"/>
        </a:p>
      </dgm:t>
    </dgm:pt>
    <dgm:pt modelId="{71D366AE-051C-4838-95B4-1BBE473B973C}" type="parTrans" cxnId="{A77D25F1-A2ED-4D74-BAC9-ECF4519E59C9}">
      <dgm:prSet/>
      <dgm:spPr/>
      <dgm:t>
        <a:bodyPr/>
        <a:lstStyle/>
        <a:p>
          <a:endParaRPr lang="en-US"/>
        </a:p>
      </dgm:t>
    </dgm:pt>
    <dgm:pt modelId="{6F727042-185F-4095-96F7-5F4082F76A37}" type="sibTrans" cxnId="{A77D25F1-A2ED-4D74-BAC9-ECF4519E59C9}">
      <dgm:prSet/>
      <dgm:spPr/>
      <dgm:t>
        <a:bodyPr/>
        <a:lstStyle/>
        <a:p>
          <a:endParaRPr lang="en-US"/>
        </a:p>
      </dgm:t>
    </dgm:pt>
    <dgm:pt modelId="{944ABEBA-0B17-45E9-825F-92622CFE1825}">
      <dgm:prSet/>
      <dgm:spPr/>
      <dgm:t>
        <a:bodyPr/>
        <a:lstStyle/>
        <a:p>
          <a:r>
            <a:rPr lang="en-GB" dirty="0"/>
            <a:t>Theory 2  Marketing Mix 7Ps Slide 6-7</a:t>
          </a:r>
          <a:endParaRPr lang="en-US" dirty="0"/>
        </a:p>
      </dgm:t>
    </dgm:pt>
    <dgm:pt modelId="{E74C97C2-C98B-47D8-A809-EC4905873C98}" type="parTrans" cxnId="{B637AC53-1417-48AF-9BDA-19894CC0F549}">
      <dgm:prSet/>
      <dgm:spPr/>
      <dgm:t>
        <a:bodyPr/>
        <a:lstStyle/>
        <a:p>
          <a:endParaRPr lang="en-US"/>
        </a:p>
      </dgm:t>
    </dgm:pt>
    <dgm:pt modelId="{D623F65C-3FD9-4671-B256-513EBA2CD4BA}" type="sibTrans" cxnId="{B637AC53-1417-48AF-9BDA-19894CC0F549}">
      <dgm:prSet/>
      <dgm:spPr/>
      <dgm:t>
        <a:bodyPr/>
        <a:lstStyle/>
        <a:p>
          <a:endParaRPr lang="en-US"/>
        </a:p>
      </dgm:t>
    </dgm:pt>
    <dgm:pt modelId="{65083561-03FD-4609-8593-D9BCE1918622}">
      <dgm:prSet/>
      <dgm:spPr/>
      <dgm:t>
        <a:bodyPr/>
        <a:lstStyle/>
        <a:p>
          <a:r>
            <a:rPr lang="en-GB" dirty="0"/>
            <a:t>Theory 3  Maslow’s Hierarchy of Needs Slide 8- 9</a:t>
          </a:r>
        </a:p>
      </dgm:t>
    </dgm:pt>
    <dgm:pt modelId="{3813421F-2E19-452E-95A1-B18A23968D87}" type="parTrans" cxnId="{E457507F-B8F3-4BB7-9985-9471228E1E44}">
      <dgm:prSet/>
      <dgm:spPr/>
      <dgm:t>
        <a:bodyPr/>
        <a:lstStyle/>
        <a:p>
          <a:endParaRPr lang="en-US"/>
        </a:p>
      </dgm:t>
    </dgm:pt>
    <dgm:pt modelId="{57B839A6-E621-499A-A536-4D6631214A9B}" type="sibTrans" cxnId="{E457507F-B8F3-4BB7-9985-9471228E1E44}">
      <dgm:prSet/>
      <dgm:spPr/>
      <dgm:t>
        <a:bodyPr/>
        <a:lstStyle/>
        <a:p>
          <a:endParaRPr lang="en-US"/>
        </a:p>
      </dgm:t>
    </dgm:pt>
    <dgm:pt modelId="{65749006-F27B-49EF-A43E-437B0F5F3858}">
      <dgm:prSet/>
      <dgm:spPr/>
      <dgm:t>
        <a:bodyPr/>
        <a:lstStyle/>
        <a:p>
          <a:r>
            <a:rPr lang="en-GB" dirty="0"/>
            <a:t>Conclusion &amp; References Slide14-16</a:t>
          </a:r>
          <a:endParaRPr lang="en-US" dirty="0"/>
        </a:p>
      </dgm:t>
    </dgm:pt>
    <dgm:pt modelId="{7DCBAF48-F273-4F64-9DAE-7793EC1B6C73}" type="parTrans" cxnId="{1300501D-AE47-48C4-9C17-C4C266601543}">
      <dgm:prSet/>
      <dgm:spPr/>
      <dgm:t>
        <a:bodyPr/>
        <a:lstStyle/>
        <a:p>
          <a:endParaRPr lang="en-US"/>
        </a:p>
      </dgm:t>
    </dgm:pt>
    <dgm:pt modelId="{5E6FF4A4-6A97-4CFB-8507-D6DDEF72506F}" type="sibTrans" cxnId="{1300501D-AE47-48C4-9C17-C4C266601543}">
      <dgm:prSet/>
      <dgm:spPr/>
      <dgm:t>
        <a:bodyPr/>
        <a:lstStyle/>
        <a:p>
          <a:endParaRPr lang="en-US"/>
        </a:p>
      </dgm:t>
    </dgm:pt>
    <dgm:pt modelId="{6AEC43D3-8B5B-44C6-BD2E-2D68A2657A39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SWOT Analysis</a:t>
          </a:r>
          <a:endParaRPr lang="en-US" dirty="0"/>
        </a:p>
        <a:p>
          <a:pPr marL="0" lvl="0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dirty="0"/>
            <a:t>Slide 10-13</a:t>
          </a:r>
        </a:p>
      </dgm:t>
    </dgm:pt>
    <dgm:pt modelId="{AA9FD80A-FD2F-4282-8421-B77296AE0536}" type="parTrans" cxnId="{C8B558E2-82F7-4A1D-B31C-B59267BDA2AF}">
      <dgm:prSet/>
      <dgm:spPr/>
      <dgm:t>
        <a:bodyPr/>
        <a:lstStyle/>
        <a:p>
          <a:endParaRPr lang="en-GB"/>
        </a:p>
      </dgm:t>
    </dgm:pt>
    <dgm:pt modelId="{6713F8E1-7E41-427B-B5D4-9A9590B09497}" type="sibTrans" cxnId="{C8B558E2-82F7-4A1D-B31C-B59267BDA2AF}">
      <dgm:prSet/>
      <dgm:spPr/>
      <dgm:t>
        <a:bodyPr/>
        <a:lstStyle/>
        <a:p>
          <a:endParaRPr lang="en-GB"/>
        </a:p>
      </dgm:t>
    </dgm:pt>
    <dgm:pt modelId="{679202AE-ADC4-48A6-93D1-A92C4A99A27F}" type="pres">
      <dgm:prSet presAssocID="{7DAE4B5A-0E2C-4326-9E7A-6B17398FCB44}" presName="linear" presStyleCnt="0">
        <dgm:presLayoutVars>
          <dgm:animLvl val="lvl"/>
          <dgm:resizeHandles val="exact"/>
        </dgm:presLayoutVars>
      </dgm:prSet>
      <dgm:spPr/>
    </dgm:pt>
    <dgm:pt modelId="{C89F23A7-CDC6-4C64-9397-5E7047562EAB}" type="pres">
      <dgm:prSet presAssocID="{EEF07177-4B09-435B-BABC-908C9A1AB35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6340E1F-9EB8-440F-A5E2-463BF0884DB5}" type="pres">
      <dgm:prSet presAssocID="{036D0A88-D2C6-44FB-A12E-458B7CC03EE9}" presName="spacer" presStyleCnt="0"/>
      <dgm:spPr/>
    </dgm:pt>
    <dgm:pt modelId="{616FA083-8060-415B-8B02-E0BAC6FE0794}" type="pres">
      <dgm:prSet presAssocID="{B7A60BAE-D004-459F-AE5C-8F6241F24718}" presName="parentText" presStyleLbl="node1" presStyleIdx="1" presStyleCnt="6" custLinFactNeighborX="-55225" custLinFactNeighborY="-9196">
        <dgm:presLayoutVars>
          <dgm:chMax val="0"/>
          <dgm:bulletEnabled val="1"/>
        </dgm:presLayoutVars>
      </dgm:prSet>
      <dgm:spPr/>
    </dgm:pt>
    <dgm:pt modelId="{F5A928FF-8534-48FB-B84F-1EC675F27F7A}" type="pres">
      <dgm:prSet presAssocID="{6F727042-185F-4095-96F7-5F4082F76A37}" presName="spacer" presStyleCnt="0"/>
      <dgm:spPr/>
    </dgm:pt>
    <dgm:pt modelId="{B89C906A-591E-4E15-9EA7-7924259F47AF}" type="pres">
      <dgm:prSet presAssocID="{944ABEBA-0B17-45E9-825F-92622CFE182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8B4E88F-6428-4F3C-83F8-9C8EF21D7D1D}" type="pres">
      <dgm:prSet presAssocID="{D623F65C-3FD9-4671-B256-513EBA2CD4BA}" presName="spacer" presStyleCnt="0"/>
      <dgm:spPr/>
    </dgm:pt>
    <dgm:pt modelId="{DB0E9BCC-7474-472C-8B81-789E345FFE4A}" type="pres">
      <dgm:prSet presAssocID="{65083561-03FD-4609-8593-D9BCE191862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7CD6967-53E0-4B18-97B4-6C7AA9391D50}" type="pres">
      <dgm:prSet presAssocID="{57B839A6-E621-499A-A536-4D6631214A9B}" presName="spacer" presStyleCnt="0"/>
      <dgm:spPr/>
    </dgm:pt>
    <dgm:pt modelId="{783B4843-A405-45D3-88A7-5409A27C96FE}" type="pres">
      <dgm:prSet presAssocID="{6AEC43D3-8B5B-44C6-BD2E-2D68A2657A3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1B1A4F0-F26C-42DF-8DE2-9341A4D9309A}" type="pres">
      <dgm:prSet presAssocID="{6713F8E1-7E41-427B-B5D4-9A9590B09497}" presName="spacer" presStyleCnt="0"/>
      <dgm:spPr/>
    </dgm:pt>
    <dgm:pt modelId="{09204102-2440-4434-929E-395357098656}" type="pres">
      <dgm:prSet presAssocID="{65749006-F27B-49EF-A43E-437B0F5F385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D836E08-C6D5-4D50-BFDB-13741C9E3E1E}" type="presOf" srcId="{7DAE4B5A-0E2C-4326-9E7A-6B17398FCB44}" destId="{679202AE-ADC4-48A6-93D1-A92C4A99A27F}" srcOrd="0" destOrd="0" presId="urn:microsoft.com/office/officeart/2005/8/layout/vList2"/>
    <dgm:cxn modelId="{7B185B0A-BA5D-4AC8-9371-3A01BD307BCD}" type="presOf" srcId="{944ABEBA-0B17-45E9-825F-92622CFE1825}" destId="{B89C906A-591E-4E15-9EA7-7924259F47AF}" srcOrd="0" destOrd="0" presId="urn:microsoft.com/office/officeart/2005/8/layout/vList2"/>
    <dgm:cxn modelId="{1300501D-AE47-48C4-9C17-C4C266601543}" srcId="{7DAE4B5A-0E2C-4326-9E7A-6B17398FCB44}" destId="{65749006-F27B-49EF-A43E-437B0F5F3858}" srcOrd="5" destOrd="0" parTransId="{7DCBAF48-F273-4F64-9DAE-7793EC1B6C73}" sibTransId="{5E6FF4A4-6A97-4CFB-8507-D6DDEF72506F}"/>
    <dgm:cxn modelId="{0E8CD51D-D723-464D-BB8F-B4FC701FCDBD}" srcId="{7DAE4B5A-0E2C-4326-9E7A-6B17398FCB44}" destId="{EEF07177-4B09-435B-BABC-908C9A1AB354}" srcOrd="0" destOrd="0" parTransId="{89D03BBB-BF61-4AB6-AEFC-C5A66DD7F829}" sibTransId="{036D0A88-D2C6-44FB-A12E-458B7CC03EE9}"/>
    <dgm:cxn modelId="{B637AC53-1417-48AF-9BDA-19894CC0F549}" srcId="{7DAE4B5A-0E2C-4326-9E7A-6B17398FCB44}" destId="{944ABEBA-0B17-45E9-825F-92622CFE1825}" srcOrd="2" destOrd="0" parTransId="{E74C97C2-C98B-47D8-A809-EC4905873C98}" sibTransId="{D623F65C-3FD9-4671-B256-513EBA2CD4BA}"/>
    <dgm:cxn modelId="{E457507F-B8F3-4BB7-9985-9471228E1E44}" srcId="{7DAE4B5A-0E2C-4326-9E7A-6B17398FCB44}" destId="{65083561-03FD-4609-8593-D9BCE1918622}" srcOrd="3" destOrd="0" parTransId="{3813421F-2E19-452E-95A1-B18A23968D87}" sibTransId="{57B839A6-E621-499A-A536-4D6631214A9B}"/>
    <dgm:cxn modelId="{410781B7-5D6C-4232-8AD1-47EDBA3C54D2}" type="presOf" srcId="{6AEC43D3-8B5B-44C6-BD2E-2D68A2657A39}" destId="{783B4843-A405-45D3-88A7-5409A27C96FE}" srcOrd="0" destOrd="0" presId="urn:microsoft.com/office/officeart/2005/8/layout/vList2"/>
    <dgm:cxn modelId="{4D3B24BC-6B80-46B4-AF1B-6D27A908F6C2}" type="presOf" srcId="{EEF07177-4B09-435B-BABC-908C9A1AB354}" destId="{C89F23A7-CDC6-4C64-9397-5E7047562EAB}" srcOrd="0" destOrd="0" presId="urn:microsoft.com/office/officeart/2005/8/layout/vList2"/>
    <dgm:cxn modelId="{93FA66C3-2602-4747-BBB4-F82AD9CFC7FD}" type="presOf" srcId="{B7A60BAE-D004-459F-AE5C-8F6241F24718}" destId="{616FA083-8060-415B-8B02-E0BAC6FE0794}" srcOrd="0" destOrd="0" presId="urn:microsoft.com/office/officeart/2005/8/layout/vList2"/>
    <dgm:cxn modelId="{FEACD0DC-4C37-4F67-A039-60C708EC7D15}" type="presOf" srcId="{65083561-03FD-4609-8593-D9BCE1918622}" destId="{DB0E9BCC-7474-472C-8B81-789E345FFE4A}" srcOrd="0" destOrd="0" presId="urn:microsoft.com/office/officeart/2005/8/layout/vList2"/>
    <dgm:cxn modelId="{C8B558E2-82F7-4A1D-B31C-B59267BDA2AF}" srcId="{7DAE4B5A-0E2C-4326-9E7A-6B17398FCB44}" destId="{6AEC43D3-8B5B-44C6-BD2E-2D68A2657A39}" srcOrd="4" destOrd="0" parTransId="{AA9FD80A-FD2F-4282-8421-B77296AE0536}" sibTransId="{6713F8E1-7E41-427B-B5D4-9A9590B09497}"/>
    <dgm:cxn modelId="{5DF29FEC-8E35-4BE1-ABC1-59B632F8A6E2}" type="presOf" srcId="{65749006-F27B-49EF-A43E-437B0F5F3858}" destId="{09204102-2440-4434-929E-395357098656}" srcOrd="0" destOrd="0" presId="urn:microsoft.com/office/officeart/2005/8/layout/vList2"/>
    <dgm:cxn modelId="{A77D25F1-A2ED-4D74-BAC9-ECF4519E59C9}" srcId="{7DAE4B5A-0E2C-4326-9E7A-6B17398FCB44}" destId="{B7A60BAE-D004-459F-AE5C-8F6241F24718}" srcOrd="1" destOrd="0" parTransId="{71D366AE-051C-4838-95B4-1BBE473B973C}" sibTransId="{6F727042-185F-4095-96F7-5F4082F76A37}"/>
    <dgm:cxn modelId="{27B38F13-F83F-4FE5-8BDF-E455DF45512B}" type="presParOf" srcId="{679202AE-ADC4-48A6-93D1-A92C4A99A27F}" destId="{C89F23A7-CDC6-4C64-9397-5E7047562EAB}" srcOrd="0" destOrd="0" presId="urn:microsoft.com/office/officeart/2005/8/layout/vList2"/>
    <dgm:cxn modelId="{01C14557-DCD4-4554-836D-96EFE04C4156}" type="presParOf" srcId="{679202AE-ADC4-48A6-93D1-A92C4A99A27F}" destId="{86340E1F-9EB8-440F-A5E2-463BF0884DB5}" srcOrd="1" destOrd="0" presId="urn:microsoft.com/office/officeart/2005/8/layout/vList2"/>
    <dgm:cxn modelId="{AC607196-5ACB-4806-89C5-43BEFC8E6CC7}" type="presParOf" srcId="{679202AE-ADC4-48A6-93D1-A92C4A99A27F}" destId="{616FA083-8060-415B-8B02-E0BAC6FE0794}" srcOrd="2" destOrd="0" presId="urn:microsoft.com/office/officeart/2005/8/layout/vList2"/>
    <dgm:cxn modelId="{0E54A066-574C-4442-882E-274FB03BA207}" type="presParOf" srcId="{679202AE-ADC4-48A6-93D1-A92C4A99A27F}" destId="{F5A928FF-8534-48FB-B84F-1EC675F27F7A}" srcOrd="3" destOrd="0" presId="urn:microsoft.com/office/officeart/2005/8/layout/vList2"/>
    <dgm:cxn modelId="{660EB5FE-0458-45E4-AD16-6DA73E7E9218}" type="presParOf" srcId="{679202AE-ADC4-48A6-93D1-A92C4A99A27F}" destId="{B89C906A-591E-4E15-9EA7-7924259F47AF}" srcOrd="4" destOrd="0" presId="urn:microsoft.com/office/officeart/2005/8/layout/vList2"/>
    <dgm:cxn modelId="{6C9FEF48-96E8-4C02-BE24-024CE93DB2BA}" type="presParOf" srcId="{679202AE-ADC4-48A6-93D1-A92C4A99A27F}" destId="{48B4E88F-6428-4F3C-83F8-9C8EF21D7D1D}" srcOrd="5" destOrd="0" presId="urn:microsoft.com/office/officeart/2005/8/layout/vList2"/>
    <dgm:cxn modelId="{1BB2B5A4-776E-46B4-96AC-0FE8879E5A77}" type="presParOf" srcId="{679202AE-ADC4-48A6-93D1-A92C4A99A27F}" destId="{DB0E9BCC-7474-472C-8B81-789E345FFE4A}" srcOrd="6" destOrd="0" presId="urn:microsoft.com/office/officeart/2005/8/layout/vList2"/>
    <dgm:cxn modelId="{685D266E-3C1E-465A-A726-8114DED4F5AB}" type="presParOf" srcId="{679202AE-ADC4-48A6-93D1-A92C4A99A27F}" destId="{47CD6967-53E0-4B18-97B4-6C7AA9391D50}" srcOrd="7" destOrd="0" presId="urn:microsoft.com/office/officeart/2005/8/layout/vList2"/>
    <dgm:cxn modelId="{F986C6BC-45A6-4FA1-94F4-5C15CCC5704A}" type="presParOf" srcId="{679202AE-ADC4-48A6-93D1-A92C4A99A27F}" destId="{783B4843-A405-45D3-88A7-5409A27C96FE}" srcOrd="8" destOrd="0" presId="urn:microsoft.com/office/officeart/2005/8/layout/vList2"/>
    <dgm:cxn modelId="{DF1B25E0-2F5C-4871-A22C-6DA1EB176026}" type="presParOf" srcId="{679202AE-ADC4-48A6-93D1-A92C4A99A27F}" destId="{C1B1A4F0-F26C-42DF-8DE2-9341A4D9309A}" srcOrd="9" destOrd="0" presId="urn:microsoft.com/office/officeart/2005/8/layout/vList2"/>
    <dgm:cxn modelId="{7EDE4B3A-E69A-4564-81FB-58D9A64D09C2}" type="presParOf" srcId="{679202AE-ADC4-48A6-93D1-A92C4A99A27F}" destId="{09204102-2440-4434-929E-39535709865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4F7451-AAE8-4EBC-8DC4-EFC48B5EEEA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15BA733-3172-4ED4-90AA-C9EBB10CD51E}">
      <dgm:prSet/>
      <dgm:spPr/>
      <dgm:t>
        <a:bodyPr/>
        <a:lstStyle/>
        <a:p>
          <a:r>
            <a:rPr lang="en-GB" b="1" i="0">
              <a:latin typeface="Arial" panose="020B0604020202020204" pitchFamily="34" charset="0"/>
              <a:cs typeface="Arial" panose="020B0604020202020204" pitchFamily="34" charset="0"/>
            </a:rPr>
            <a:t>Porter's Five Forces - The Framework Explained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C548B8-1B6D-4CD2-8E71-AA1A52BF255F}" type="parTrans" cxnId="{DFEA8351-BE45-4F0F-B36E-BC4FD5284F29}">
      <dgm:prSet/>
      <dgm:spPr/>
      <dgm:t>
        <a:bodyPr/>
        <a:lstStyle/>
        <a:p>
          <a:endParaRPr lang="en-US"/>
        </a:p>
      </dgm:t>
    </dgm:pt>
    <dgm:pt modelId="{A5E7612C-61BC-4DFA-ADAF-F441FD822984}" type="sibTrans" cxnId="{DFEA8351-BE45-4F0F-B36E-BC4FD5284F29}">
      <dgm:prSet/>
      <dgm:spPr/>
      <dgm:t>
        <a:bodyPr/>
        <a:lstStyle/>
        <a:p>
          <a:endParaRPr lang="en-US"/>
        </a:p>
      </dgm:t>
    </dgm:pt>
    <dgm:pt modelId="{E31A67FA-B279-4558-B24E-C9AA5A221A10}">
      <dgm:prSet/>
      <dgm:spPr/>
      <dgm:t>
        <a:bodyPr/>
        <a:lstStyle/>
        <a:p>
          <a:r>
            <a:rPr lang="en-GB" b="0" i="0">
              <a:latin typeface="Arial" panose="020B0604020202020204" pitchFamily="34" charset="0"/>
              <a:cs typeface="Arial" panose="020B0604020202020204" pitchFamily="34" charset="0"/>
            </a:rPr>
            <a:t>Porter's Five Forces is a simple but powerful tool that you can use to identify the main sources of competition in your industry or sector</a:t>
          </a:r>
          <a:r>
            <a:rPr lang="en-GB" b="0" i="0"/>
            <a:t>.</a:t>
          </a:r>
          <a:endParaRPr lang="en-US"/>
        </a:p>
      </dgm:t>
    </dgm:pt>
    <dgm:pt modelId="{61EEC23B-F291-44BF-9241-4C41C4C9D6DF}" type="parTrans" cxnId="{66238361-CEAE-472F-9642-BC0C31D41020}">
      <dgm:prSet/>
      <dgm:spPr/>
      <dgm:t>
        <a:bodyPr/>
        <a:lstStyle/>
        <a:p>
          <a:endParaRPr lang="en-US"/>
        </a:p>
      </dgm:t>
    </dgm:pt>
    <dgm:pt modelId="{6290DB30-BBCC-47E0-A4EB-3D3E68848F09}" type="sibTrans" cxnId="{66238361-CEAE-472F-9642-BC0C31D41020}">
      <dgm:prSet/>
      <dgm:spPr/>
      <dgm:t>
        <a:bodyPr/>
        <a:lstStyle/>
        <a:p>
          <a:endParaRPr lang="en-US"/>
        </a:p>
      </dgm:t>
    </dgm:pt>
    <dgm:pt modelId="{8A17DD7E-366D-4B6A-9987-860C2C117AEC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Porters 5 Theory is used by organizations to gain competitive advantage  to maintain effectiveness</a:t>
          </a:r>
          <a:r>
            <a:rPr lang="en-US"/>
            <a:t>. </a:t>
          </a:r>
        </a:p>
      </dgm:t>
    </dgm:pt>
    <dgm:pt modelId="{2B3B7F00-1075-40C1-A5AA-A8C80044CD83}" type="sibTrans" cxnId="{D798A3BB-CBD7-4D36-9FBD-D984DFAA64C0}">
      <dgm:prSet/>
      <dgm:spPr/>
      <dgm:t>
        <a:bodyPr/>
        <a:lstStyle/>
        <a:p>
          <a:endParaRPr lang="en-US"/>
        </a:p>
      </dgm:t>
    </dgm:pt>
    <dgm:pt modelId="{464F2142-51F1-4604-BFA9-67FCDEA23EC1}" type="parTrans" cxnId="{D798A3BB-CBD7-4D36-9FBD-D984DFAA64C0}">
      <dgm:prSet/>
      <dgm:spPr/>
      <dgm:t>
        <a:bodyPr/>
        <a:lstStyle/>
        <a:p>
          <a:endParaRPr lang="en-US"/>
        </a:p>
      </dgm:t>
    </dgm:pt>
    <dgm:pt modelId="{E0B1AF69-7802-47C6-8323-3B1398FF7423}" type="pres">
      <dgm:prSet presAssocID="{9C4F7451-AAE8-4EBC-8DC4-EFC48B5EEEAC}" presName="outerComposite" presStyleCnt="0">
        <dgm:presLayoutVars>
          <dgm:chMax val="5"/>
          <dgm:dir/>
          <dgm:resizeHandles val="exact"/>
        </dgm:presLayoutVars>
      </dgm:prSet>
      <dgm:spPr/>
    </dgm:pt>
    <dgm:pt modelId="{245526B6-8F3D-4AAB-8DEF-6757070D422B}" type="pres">
      <dgm:prSet presAssocID="{9C4F7451-AAE8-4EBC-8DC4-EFC48B5EEEAC}" presName="dummyMaxCanvas" presStyleCnt="0">
        <dgm:presLayoutVars/>
      </dgm:prSet>
      <dgm:spPr/>
    </dgm:pt>
    <dgm:pt modelId="{58708E14-07EE-4129-B4B0-D58F183E68B8}" type="pres">
      <dgm:prSet presAssocID="{9C4F7451-AAE8-4EBC-8DC4-EFC48B5EEEAC}" presName="ThreeNodes_1" presStyleLbl="node1" presStyleIdx="0" presStyleCnt="3">
        <dgm:presLayoutVars>
          <dgm:bulletEnabled val="1"/>
        </dgm:presLayoutVars>
      </dgm:prSet>
      <dgm:spPr/>
    </dgm:pt>
    <dgm:pt modelId="{57E13EBA-DEFC-4060-ADDE-B16B4DFE0FA3}" type="pres">
      <dgm:prSet presAssocID="{9C4F7451-AAE8-4EBC-8DC4-EFC48B5EEEAC}" presName="ThreeNodes_2" presStyleLbl="node1" presStyleIdx="1" presStyleCnt="3">
        <dgm:presLayoutVars>
          <dgm:bulletEnabled val="1"/>
        </dgm:presLayoutVars>
      </dgm:prSet>
      <dgm:spPr/>
    </dgm:pt>
    <dgm:pt modelId="{6509DD9B-1975-4185-830E-9D81FE691530}" type="pres">
      <dgm:prSet presAssocID="{9C4F7451-AAE8-4EBC-8DC4-EFC48B5EEEAC}" presName="ThreeNodes_3" presStyleLbl="node1" presStyleIdx="2" presStyleCnt="3">
        <dgm:presLayoutVars>
          <dgm:bulletEnabled val="1"/>
        </dgm:presLayoutVars>
      </dgm:prSet>
      <dgm:spPr/>
    </dgm:pt>
    <dgm:pt modelId="{A5D7F9D9-50F9-44CD-8CD3-2F2CC6DDF467}" type="pres">
      <dgm:prSet presAssocID="{9C4F7451-AAE8-4EBC-8DC4-EFC48B5EEEAC}" presName="ThreeConn_1-2" presStyleLbl="fgAccFollowNode1" presStyleIdx="0" presStyleCnt="2">
        <dgm:presLayoutVars>
          <dgm:bulletEnabled val="1"/>
        </dgm:presLayoutVars>
      </dgm:prSet>
      <dgm:spPr/>
    </dgm:pt>
    <dgm:pt modelId="{82B5E23C-E0A2-4EAF-BB42-3ED08C5B9074}" type="pres">
      <dgm:prSet presAssocID="{9C4F7451-AAE8-4EBC-8DC4-EFC48B5EEEAC}" presName="ThreeConn_2-3" presStyleLbl="fgAccFollowNode1" presStyleIdx="1" presStyleCnt="2">
        <dgm:presLayoutVars>
          <dgm:bulletEnabled val="1"/>
        </dgm:presLayoutVars>
      </dgm:prSet>
      <dgm:spPr/>
    </dgm:pt>
    <dgm:pt modelId="{7454388F-6114-4A65-8D2A-CAEF3A00C921}" type="pres">
      <dgm:prSet presAssocID="{9C4F7451-AAE8-4EBC-8DC4-EFC48B5EEEAC}" presName="ThreeNodes_1_text" presStyleLbl="node1" presStyleIdx="2" presStyleCnt="3">
        <dgm:presLayoutVars>
          <dgm:bulletEnabled val="1"/>
        </dgm:presLayoutVars>
      </dgm:prSet>
      <dgm:spPr/>
    </dgm:pt>
    <dgm:pt modelId="{6D3C14D6-A34D-40E1-8D93-F01429157F18}" type="pres">
      <dgm:prSet presAssocID="{9C4F7451-AAE8-4EBC-8DC4-EFC48B5EEEAC}" presName="ThreeNodes_2_text" presStyleLbl="node1" presStyleIdx="2" presStyleCnt="3">
        <dgm:presLayoutVars>
          <dgm:bulletEnabled val="1"/>
        </dgm:presLayoutVars>
      </dgm:prSet>
      <dgm:spPr/>
    </dgm:pt>
    <dgm:pt modelId="{91067CFC-5006-4F54-A2D4-5358364FCAFF}" type="pres">
      <dgm:prSet presAssocID="{9C4F7451-AAE8-4EBC-8DC4-EFC48B5EEEA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0556013-7603-40AC-9ACB-A90A6DFAD38E}" type="presOf" srcId="{A5E7612C-61BC-4DFA-ADAF-F441FD822984}" destId="{A5D7F9D9-50F9-44CD-8CD3-2F2CC6DDF467}" srcOrd="0" destOrd="0" presId="urn:microsoft.com/office/officeart/2005/8/layout/vProcess5"/>
    <dgm:cxn modelId="{633B3319-9736-48F6-B1CB-BCA1A3623FC3}" type="presOf" srcId="{9C4F7451-AAE8-4EBC-8DC4-EFC48B5EEEAC}" destId="{E0B1AF69-7802-47C6-8323-3B1398FF7423}" srcOrd="0" destOrd="0" presId="urn:microsoft.com/office/officeart/2005/8/layout/vProcess5"/>
    <dgm:cxn modelId="{D5E9001E-58E1-434B-9386-B743F815607D}" type="presOf" srcId="{C15BA733-3172-4ED4-90AA-C9EBB10CD51E}" destId="{58708E14-07EE-4129-B4B0-D58F183E68B8}" srcOrd="0" destOrd="0" presId="urn:microsoft.com/office/officeart/2005/8/layout/vProcess5"/>
    <dgm:cxn modelId="{66238361-CEAE-472F-9642-BC0C31D41020}" srcId="{9C4F7451-AAE8-4EBC-8DC4-EFC48B5EEEAC}" destId="{E31A67FA-B279-4558-B24E-C9AA5A221A10}" srcOrd="1" destOrd="0" parTransId="{61EEC23B-F291-44BF-9241-4C41C4C9D6DF}" sibTransId="{6290DB30-BBCC-47E0-A4EB-3D3E68848F09}"/>
    <dgm:cxn modelId="{84B0D74B-5AE7-4552-9491-F30A282CD6A2}" type="presOf" srcId="{8A17DD7E-366D-4B6A-9987-860C2C117AEC}" destId="{91067CFC-5006-4F54-A2D4-5358364FCAFF}" srcOrd="1" destOrd="0" presId="urn:microsoft.com/office/officeart/2005/8/layout/vProcess5"/>
    <dgm:cxn modelId="{DFEA8351-BE45-4F0F-B36E-BC4FD5284F29}" srcId="{9C4F7451-AAE8-4EBC-8DC4-EFC48B5EEEAC}" destId="{C15BA733-3172-4ED4-90AA-C9EBB10CD51E}" srcOrd="0" destOrd="0" parTransId="{1EC548B8-1B6D-4CD2-8E71-AA1A52BF255F}" sibTransId="{A5E7612C-61BC-4DFA-ADAF-F441FD822984}"/>
    <dgm:cxn modelId="{1ECE467D-E7D8-4A8B-97D1-21344906746F}" type="presOf" srcId="{E31A67FA-B279-4558-B24E-C9AA5A221A10}" destId="{57E13EBA-DEFC-4060-ADDE-B16B4DFE0FA3}" srcOrd="0" destOrd="0" presId="urn:microsoft.com/office/officeart/2005/8/layout/vProcess5"/>
    <dgm:cxn modelId="{15BD2292-4F5C-42F0-B957-9D5C4C4CB8AE}" type="presOf" srcId="{E31A67FA-B279-4558-B24E-C9AA5A221A10}" destId="{6D3C14D6-A34D-40E1-8D93-F01429157F18}" srcOrd="1" destOrd="0" presId="urn:microsoft.com/office/officeart/2005/8/layout/vProcess5"/>
    <dgm:cxn modelId="{1D61E0A5-4CB7-4CD8-AA85-F52409DA4490}" type="presOf" srcId="{6290DB30-BBCC-47E0-A4EB-3D3E68848F09}" destId="{82B5E23C-E0A2-4EAF-BB42-3ED08C5B9074}" srcOrd="0" destOrd="0" presId="urn:microsoft.com/office/officeart/2005/8/layout/vProcess5"/>
    <dgm:cxn modelId="{D798A3BB-CBD7-4D36-9FBD-D984DFAA64C0}" srcId="{9C4F7451-AAE8-4EBC-8DC4-EFC48B5EEEAC}" destId="{8A17DD7E-366D-4B6A-9987-860C2C117AEC}" srcOrd="2" destOrd="0" parTransId="{464F2142-51F1-4604-BFA9-67FCDEA23EC1}" sibTransId="{2B3B7F00-1075-40C1-A5AA-A8C80044CD83}"/>
    <dgm:cxn modelId="{5D0803D3-E59A-4D5D-8D3C-6523B24DD9DB}" type="presOf" srcId="{8A17DD7E-366D-4B6A-9987-860C2C117AEC}" destId="{6509DD9B-1975-4185-830E-9D81FE691530}" srcOrd="0" destOrd="0" presId="urn:microsoft.com/office/officeart/2005/8/layout/vProcess5"/>
    <dgm:cxn modelId="{6E2C80D5-9C62-4A7B-ABAB-63CBABC638DF}" type="presOf" srcId="{C15BA733-3172-4ED4-90AA-C9EBB10CD51E}" destId="{7454388F-6114-4A65-8D2A-CAEF3A00C921}" srcOrd="1" destOrd="0" presId="urn:microsoft.com/office/officeart/2005/8/layout/vProcess5"/>
    <dgm:cxn modelId="{2D0A2910-49C4-4C97-B3F1-86C4D1319777}" type="presParOf" srcId="{E0B1AF69-7802-47C6-8323-3B1398FF7423}" destId="{245526B6-8F3D-4AAB-8DEF-6757070D422B}" srcOrd="0" destOrd="0" presId="urn:microsoft.com/office/officeart/2005/8/layout/vProcess5"/>
    <dgm:cxn modelId="{B0013F6A-7BD2-4B8A-887B-360192BA2506}" type="presParOf" srcId="{E0B1AF69-7802-47C6-8323-3B1398FF7423}" destId="{58708E14-07EE-4129-B4B0-D58F183E68B8}" srcOrd="1" destOrd="0" presId="urn:microsoft.com/office/officeart/2005/8/layout/vProcess5"/>
    <dgm:cxn modelId="{4FE00058-7EAD-4524-B958-D9D863B496DB}" type="presParOf" srcId="{E0B1AF69-7802-47C6-8323-3B1398FF7423}" destId="{57E13EBA-DEFC-4060-ADDE-B16B4DFE0FA3}" srcOrd="2" destOrd="0" presId="urn:microsoft.com/office/officeart/2005/8/layout/vProcess5"/>
    <dgm:cxn modelId="{989D8A95-B539-45F5-BD36-6BE134218F15}" type="presParOf" srcId="{E0B1AF69-7802-47C6-8323-3B1398FF7423}" destId="{6509DD9B-1975-4185-830E-9D81FE691530}" srcOrd="3" destOrd="0" presId="urn:microsoft.com/office/officeart/2005/8/layout/vProcess5"/>
    <dgm:cxn modelId="{66DF8B26-2261-4AD7-9A6F-4765B82E4037}" type="presParOf" srcId="{E0B1AF69-7802-47C6-8323-3B1398FF7423}" destId="{A5D7F9D9-50F9-44CD-8CD3-2F2CC6DDF467}" srcOrd="4" destOrd="0" presId="urn:microsoft.com/office/officeart/2005/8/layout/vProcess5"/>
    <dgm:cxn modelId="{13C15182-39C5-4E67-8631-F851372FD030}" type="presParOf" srcId="{E0B1AF69-7802-47C6-8323-3B1398FF7423}" destId="{82B5E23C-E0A2-4EAF-BB42-3ED08C5B9074}" srcOrd="5" destOrd="0" presId="urn:microsoft.com/office/officeart/2005/8/layout/vProcess5"/>
    <dgm:cxn modelId="{96ED758A-D15D-45DD-8BC4-934F9BC38AC1}" type="presParOf" srcId="{E0B1AF69-7802-47C6-8323-3B1398FF7423}" destId="{7454388F-6114-4A65-8D2A-CAEF3A00C921}" srcOrd="6" destOrd="0" presId="urn:microsoft.com/office/officeart/2005/8/layout/vProcess5"/>
    <dgm:cxn modelId="{07860893-DC84-4354-9456-D7D061E5254A}" type="presParOf" srcId="{E0B1AF69-7802-47C6-8323-3B1398FF7423}" destId="{6D3C14D6-A34D-40E1-8D93-F01429157F18}" srcOrd="7" destOrd="0" presId="urn:microsoft.com/office/officeart/2005/8/layout/vProcess5"/>
    <dgm:cxn modelId="{F479F9CF-3CCC-496B-9F8B-9C4203389C7A}" type="presParOf" srcId="{E0B1AF69-7802-47C6-8323-3B1398FF7423}" destId="{91067CFC-5006-4F54-A2D4-5358364FCAF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9F23A7-CDC6-4C64-9397-5E7047562EAB}">
      <dsp:nvSpPr>
        <dsp:cNvPr id="0" name=""/>
        <dsp:cNvSpPr/>
      </dsp:nvSpPr>
      <dsp:spPr>
        <a:xfrm>
          <a:off x="0" y="5876"/>
          <a:ext cx="5913437" cy="88636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Introduction Slide 3</a:t>
          </a:r>
          <a:endParaRPr lang="en-US" sz="2100" kern="1200" dirty="0"/>
        </a:p>
      </dsp:txBody>
      <dsp:txXfrm>
        <a:off x="43269" y="49145"/>
        <a:ext cx="5826899" cy="799829"/>
      </dsp:txXfrm>
    </dsp:sp>
    <dsp:sp modelId="{616FA083-8060-415B-8B02-E0BAC6FE0794}">
      <dsp:nvSpPr>
        <dsp:cNvPr id="0" name=""/>
        <dsp:cNvSpPr/>
      </dsp:nvSpPr>
      <dsp:spPr>
        <a:xfrm>
          <a:off x="0" y="947162"/>
          <a:ext cx="5913437" cy="88636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Theory 1  Porter’s 5 Force Slide 4-5</a:t>
          </a:r>
          <a:endParaRPr lang="en-US" sz="2100" kern="1200" dirty="0"/>
        </a:p>
      </dsp:txBody>
      <dsp:txXfrm>
        <a:off x="43269" y="990431"/>
        <a:ext cx="5826899" cy="799829"/>
      </dsp:txXfrm>
    </dsp:sp>
    <dsp:sp modelId="{B89C906A-591E-4E15-9EA7-7924259F47AF}">
      <dsp:nvSpPr>
        <dsp:cNvPr id="0" name=""/>
        <dsp:cNvSpPr/>
      </dsp:nvSpPr>
      <dsp:spPr>
        <a:xfrm>
          <a:off x="0" y="1899571"/>
          <a:ext cx="5913437" cy="88636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Theory 2  Marketing Mix 7Ps Slide 6-7</a:t>
          </a:r>
          <a:endParaRPr lang="en-US" sz="2100" kern="1200" dirty="0"/>
        </a:p>
      </dsp:txBody>
      <dsp:txXfrm>
        <a:off x="43269" y="1942840"/>
        <a:ext cx="5826899" cy="799829"/>
      </dsp:txXfrm>
    </dsp:sp>
    <dsp:sp modelId="{DB0E9BCC-7474-472C-8B81-789E345FFE4A}">
      <dsp:nvSpPr>
        <dsp:cNvPr id="0" name=""/>
        <dsp:cNvSpPr/>
      </dsp:nvSpPr>
      <dsp:spPr>
        <a:xfrm>
          <a:off x="0" y="2846419"/>
          <a:ext cx="5913437" cy="88636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Theory 3  Maslow’s Hierarchy of Needs Slide 8- 9</a:t>
          </a:r>
        </a:p>
      </dsp:txBody>
      <dsp:txXfrm>
        <a:off x="43269" y="2889688"/>
        <a:ext cx="5826899" cy="799829"/>
      </dsp:txXfrm>
    </dsp:sp>
    <dsp:sp modelId="{783B4843-A405-45D3-88A7-5409A27C96FE}">
      <dsp:nvSpPr>
        <dsp:cNvPr id="0" name=""/>
        <dsp:cNvSpPr/>
      </dsp:nvSpPr>
      <dsp:spPr>
        <a:xfrm>
          <a:off x="0" y="3793267"/>
          <a:ext cx="5913437" cy="88636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100" kern="1200" dirty="0"/>
            <a:t>SWOT Analysis</a:t>
          </a:r>
          <a:endParaRPr lang="en-US" sz="2100" kern="1200" dirty="0"/>
        </a:p>
        <a:p>
          <a:pPr marL="0"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Slide 10-13</a:t>
          </a:r>
        </a:p>
      </dsp:txBody>
      <dsp:txXfrm>
        <a:off x="43269" y="3836536"/>
        <a:ext cx="5826899" cy="799829"/>
      </dsp:txXfrm>
    </dsp:sp>
    <dsp:sp modelId="{09204102-2440-4434-929E-395357098656}">
      <dsp:nvSpPr>
        <dsp:cNvPr id="0" name=""/>
        <dsp:cNvSpPr/>
      </dsp:nvSpPr>
      <dsp:spPr>
        <a:xfrm>
          <a:off x="0" y="4740114"/>
          <a:ext cx="5913437" cy="88636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Conclusion &amp; References Slide14-16</a:t>
          </a:r>
          <a:endParaRPr lang="en-US" sz="2100" kern="1200" dirty="0"/>
        </a:p>
      </dsp:txBody>
      <dsp:txXfrm>
        <a:off x="43269" y="4783383"/>
        <a:ext cx="5826899" cy="7998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708E14-07EE-4129-B4B0-D58F183E68B8}">
      <dsp:nvSpPr>
        <dsp:cNvPr id="0" name=""/>
        <dsp:cNvSpPr/>
      </dsp:nvSpPr>
      <dsp:spPr>
        <a:xfrm>
          <a:off x="0" y="0"/>
          <a:ext cx="7639293" cy="10961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>
              <a:latin typeface="Arial" panose="020B0604020202020204" pitchFamily="34" charset="0"/>
              <a:cs typeface="Arial" panose="020B0604020202020204" pitchFamily="34" charset="0"/>
            </a:rPr>
            <a:t>Porter's Five Forces - The Framework Explained</a:t>
          </a:r>
          <a:endParaRPr lang="en-US" sz="2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106" y="32106"/>
        <a:ext cx="6456427" cy="1031970"/>
      </dsp:txXfrm>
    </dsp:sp>
    <dsp:sp modelId="{57E13EBA-DEFC-4060-ADDE-B16B4DFE0FA3}">
      <dsp:nvSpPr>
        <dsp:cNvPr id="0" name=""/>
        <dsp:cNvSpPr/>
      </dsp:nvSpPr>
      <dsp:spPr>
        <a:xfrm>
          <a:off x="674055" y="1278879"/>
          <a:ext cx="7639293" cy="10961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>
              <a:latin typeface="Arial" panose="020B0604020202020204" pitchFamily="34" charset="0"/>
              <a:cs typeface="Arial" panose="020B0604020202020204" pitchFamily="34" charset="0"/>
            </a:rPr>
            <a:t>Porter's Five Forces is a simple but powerful tool that you can use to identify the main sources of competition in your industry or sector</a:t>
          </a:r>
          <a:r>
            <a:rPr lang="en-GB" sz="2100" b="0" i="0" kern="1200"/>
            <a:t>.</a:t>
          </a:r>
          <a:endParaRPr lang="en-US" sz="2100" kern="1200"/>
        </a:p>
      </dsp:txBody>
      <dsp:txXfrm>
        <a:off x="706161" y="1310985"/>
        <a:ext cx="6188507" cy="1031970"/>
      </dsp:txXfrm>
    </dsp:sp>
    <dsp:sp modelId="{6509DD9B-1975-4185-830E-9D81FE691530}">
      <dsp:nvSpPr>
        <dsp:cNvPr id="0" name=""/>
        <dsp:cNvSpPr/>
      </dsp:nvSpPr>
      <dsp:spPr>
        <a:xfrm>
          <a:off x="1348110" y="2557758"/>
          <a:ext cx="7639293" cy="10961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Porters 5 Theory is used by organizations to gain competitive advantage  to maintain effectiveness</a:t>
          </a:r>
          <a:r>
            <a:rPr lang="en-US" sz="2100" kern="1200"/>
            <a:t>. </a:t>
          </a:r>
        </a:p>
      </dsp:txBody>
      <dsp:txXfrm>
        <a:off x="1380216" y="2589864"/>
        <a:ext cx="6188507" cy="1031970"/>
      </dsp:txXfrm>
    </dsp:sp>
    <dsp:sp modelId="{A5D7F9D9-50F9-44CD-8CD3-2F2CC6DDF467}">
      <dsp:nvSpPr>
        <dsp:cNvPr id="0" name=""/>
        <dsp:cNvSpPr/>
      </dsp:nvSpPr>
      <dsp:spPr>
        <a:xfrm>
          <a:off x="6926774" y="831271"/>
          <a:ext cx="712518" cy="7125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087091" y="831271"/>
        <a:ext cx="391884" cy="536170"/>
      </dsp:txXfrm>
    </dsp:sp>
    <dsp:sp modelId="{82B5E23C-E0A2-4EAF-BB42-3ED08C5B9074}">
      <dsp:nvSpPr>
        <dsp:cNvPr id="0" name=""/>
        <dsp:cNvSpPr/>
      </dsp:nvSpPr>
      <dsp:spPr>
        <a:xfrm>
          <a:off x="7600830" y="2102843"/>
          <a:ext cx="712518" cy="71251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761147" y="2102843"/>
        <a:ext cx="391884" cy="5361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B1A0A1-423D-4EE4-9858-36AA14A60AC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24FAF-AC81-4291-B86D-E197601011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65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757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41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24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202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713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482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008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481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037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809583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208950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753419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418000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4081691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6780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92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031839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50" r:id="rId1"/>
    <p:sldLayoutId id="2147484651" r:id="rId2"/>
    <p:sldLayoutId id="2147484652" r:id="rId3"/>
    <p:sldLayoutId id="2147484653" r:id="rId4"/>
    <p:sldLayoutId id="2147484654" r:id="rId5"/>
    <p:sldLayoutId id="2147484655" r:id="rId6"/>
    <p:sldLayoutId id="2147484656" r:id="rId7"/>
    <p:sldLayoutId id="2147484657" r:id="rId8"/>
    <p:sldLayoutId id="2147484658" r:id="rId9"/>
    <p:sldLayoutId id="2147484659" r:id="rId10"/>
    <p:sldLayoutId id="2147484660" r:id="rId11"/>
    <p:sldLayoutId id="2147484661" r:id="rId12"/>
    <p:sldLayoutId id="2147484662" r:id="rId13"/>
    <p:sldLayoutId id="2147484663" r:id="rId14"/>
    <p:sldLayoutId id="2147484664" r:id="rId15"/>
    <p:sldLayoutId id="214748466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sycnet.apa.org/record/1943-03751-00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underjar.com/elements-of-product-mix/" TargetMode="External"/><Relationship Id="rId2" Type="http://schemas.openxmlformats.org/officeDocument/2006/relationships/hyperlink" Target="https://byjus.com/biology/maslows-hierarchy-of-nee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xpertprogrammanagement.com/2018/03/gap-model-service-quality/" TargetMode="External"/><Relationship Id="rId5" Type="http://schemas.openxmlformats.org/officeDocument/2006/relationships/hyperlink" Target="https://www.wallstreetmojo.com/porters-five-forces" TargetMode="External"/><Relationship Id="rId4" Type="http://schemas.openxmlformats.org/officeDocument/2006/relationships/hyperlink" Target="https://www.smartinsights.com/marketing-planning/marketing-models/how-to-use-the-7ps-marketing-mix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putationx.com/brand-swot-analysis" TargetMode="External"/><Relationship Id="rId2" Type="http://schemas.openxmlformats.org/officeDocument/2006/relationships/hyperlink" Target="https://venngage.com/blog/swot-analysis-templat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udysmarter.co.uk/explanations/business-studies/business-case-studies/tesco-swot-analysis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patterns on the sky">
            <a:extLst>
              <a:ext uri="{FF2B5EF4-FFF2-40B4-BE49-F238E27FC236}">
                <a16:creationId xmlns:a16="http://schemas.microsoft.com/office/drawing/2014/main" id="{AEE330C5-E5BC-8B95-5D57-F64DF3C63A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4702" r="-1" b="11025"/>
          <a:stretch/>
        </p:blipFill>
        <p:spPr>
          <a:xfrm>
            <a:off x="325" y="10"/>
            <a:ext cx="1219167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5DF26B-CD60-6E0E-B5A8-C67DD36FD2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31957" y="996610"/>
            <a:ext cx="6368714" cy="4873558"/>
          </a:xfrm>
        </p:spPr>
        <p:txBody>
          <a:bodyPr anchor="ctr">
            <a:normAutofit fontScale="90000"/>
          </a:bodyPr>
          <a:lstStyle/>
          <a:p>
            <a:pPr>
              <a:spcAft>
                <a:spcPts val="800"/>
              </a:spcAft>
            </a:pP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Kholsuma Ahmed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1815239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r: 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Efua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Adams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 LCMB7001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 Title: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Presentation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Module: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Marketing  Management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Programme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MBA- Master of Business Administratio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</a:t>
            </a:r>
            <a:b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5F2629-087A-2B68-EC6B-7BBD7BFE25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056" y="996610"/>
            <a:ext cx="3669258" cy="4864780"/>
          </a:xfrm>
        </p:spPr>
        <p:txBody>
          <a:bodyPr anchor="ctr">
            <a:normAutofit/>
          </a:bodyPr>
          <a:lstStyle/>
          <a:p>
            <a:pPr algn="r"/>
            <a:endParaRPr lang="en-GB" sz="2000" dirty="0"/>
          </a:p>
          <a:p>
            <a:pPr algn="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708357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FBAF-070B-A111-C8CC-C209AEB40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Table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0C3BCA-1C2D-3630-947C-2B0EECB9F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6591731"/>
              </p:ext>
            </p:extLst>
          </p:nvPr>
        </p:nvGraphicFramePr>
        <p:xfrm>
          <a:off x="5141913" y="803274"/>
          <a:ext cx="5913437" cy="5632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1736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4">
            <a:extLst>
              <a:ext uri="{FF2B5EF4-FFF2-40B4-BE49-F238E27FC236}">
                <a16:creationId xmlns:a16="http://schemas.microsoft.com/office/drawing/2014/main" id="{C9DDBE6A-C1A1-08A6-654A-0F026531E1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4552" r="-1" b="20445"/>
          <a:stretch/>
        </p:blipFill>
        <p:spPr>
          <a:xfrm>
            <a:off x="98122" y="-14978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28883D-2E92-695F-A1F4-98A6B504D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6426" y="733425"/>
            <a:ext cx="6686550" cy="542925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2800" b="1" dirty="0"/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85F482-7014-9CD2-0B2D-61F6D5894D6D}"/>
              </a:ext>
            </a:extLst>
          </p:cNvPr>
          <p:cNvSpPr txBox="1"/>
          <p:nvPr/>
        </p:nvSpPr>
        <p:spPr>
          <a:xfrm>
            <a:off x="653141" y="1701587"/>
            <a:ext cx="1099892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this  presentation I will be talking about the three main  Marketing Theories,….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Theory 1: Porter’s 5 Forces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Theory 2: The 7Ps - Marketing Mix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Theory 3: The Maslow’s Hierarchy of Needs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Also. the Analytical framework ,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including Supporting example of The Tesco Super Market 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conclusion I will be briefly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explaining the findings.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714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35ED8-827F-8A17-057E-8704D8193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897" y="114317"/>
            <a:ext cx="8911687" cy="12808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THEORY 1</a:t>
            </a: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Porters 5  Forces</a:t>
            </a:r>
          </a:p>
        </p:txBody>
      </p:sp>
      <p:pic>
        <p:nvPicPr>
          <p:cNvPr id="1026" name="Picture 2" descr="Porter's Five Forces - Definition, Explained, Example, Model">
            <a:extLst>
              <a:ext uri="{FF2B5EF4-FFF2-40B4-BE49-F238E27FC236}">
                <a16:creationId xmlns:a16="http://schemas.microsoft.com/office/drawing/2014/main" id="{2201EB16-0EF3-D902-0E37-FC8E356CE8D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5808617" y="1395207"/>
            <a:ext cx="5773782" cy="416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1425A7-7DF7-9160-85D7-9B9A6187D78A}"/>
              </a:ext>
            </a:extLst>
          </p:cNvPr>
          <p:cNvSpPr txBox="1"/>
          <p:nvPr/>
        </p:nvSpPr>
        <p:spPr>
          <a:xfrm>
            <a:off x="7297781" y="5769429"/>
            <a:ext cx="38317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(Team,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Porter's five forces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9C8AE6-9CEF-3A05-8C70-860288FD54B0}"/>
              </a:ext>
            </a:extLst>
          </p:cNvPr>
          <p:cNvSpPr txBox="1"/>
          <p:nvPr/>
        </p:nvSpPr>
        <p:spPr>
          <a:xfrm>
            <a:off x="1645921" y="1869281"/>
            <a:ext cx="378664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Porter's Five Forces model is a framework for analysing a market's potential profitability. created by Michael Porter 1979, and it has been utilised continuously through hundreds of firms throughout the world ever since it was initially published.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Porters argue that is the Frame work to use in order for a company to gain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848778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9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8AA31-0792-5CFC-6A55-1767B2EE7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Continued</a:t>
            </a:r>
          </a:p>
        </p:txBody>
      </p:sp>
      <p:sp>
        <p:nvSpPr>
          <p:cNvPr id="28" name="Rectangle 11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98277A-2062-D444-6A8F-11A35C1D87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4417127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6607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05BE6-8101-A128-A368-60F4BED76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020" y="342419"/>
            <a:ext cx="4158749" cy="10492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THEORY 2</a:t>
            </a: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Marketing Mix (7Ps)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CB17CAC-5FFA-893B-16F9-4AEDD3A9B41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58286" y="1391654"/>
            <a:ext cx="9875428" cy="414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7FFF59-E275-F445-8960-1CD2681E84E8}"/>
              </a:ext>
            </a:extLst>
          </p:cNvPr>
          <p:cNvSpPr txBox="1"/>
          <p:nvPr/>
        </p:nvSpPr>
        <p:spPr>
          <a:xfrm>
            <a:off x="642257" y="4778830"/>
            <a:ext cx="10096140" cy="68751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         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           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5600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       (Hanlon, 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How to use the 7PS marketing mix strategy model?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</p:spTree>
    <p:extLst>
      <p:ext uri="{BB962C8B-B14F-4D97-AF65-F5344CB8AC3E}">
        <p14:creationId xmlns:p14="http://schemas.microsoft.com/office/powerpoint/2010/main" val="39852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C32CA-9C38-A940-82AD-948DB623D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Continued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298F8-56F1-69D5-4A51-32D19E512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481559" cy="3777622"/>
          </a:xfrm>
        </p:spPr>
        <p:txBody>
          <a:bodyPr/>
          <a:lstStyle/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Marketing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ix Theory previously known as the 4Ps, now known as 7Ps used by business to promote or trade their brands.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Which is believed to be the foundation of the marketing strategy.</a:t>
            </a:r>
          </a:p>
          <a:p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 4Ps are product, price, place, and promotion, and …………</a:t>
            </a:r>
          </a:p>
          <a:p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 7Ps are processes, people, and physical evidence (Belyh, </a:t>
            </a: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elements of product mix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2022).</a:t>
            </a:r>
          </a:p>
          <a:p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5668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7C8EB-7500-CAD8-B24E-7FC9928F1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Theory 3</a:t>
            </a:r>
          </a:p>
        </p:txBody>
      </p:sp>
      <p:pic>
        <p:nvPicPr>
          <p:cNvPr id="1026" name="Picture 2" descr="Maslow's Hierarchy">
            <a:extLst>
              <a:ext uri="{FF2B5EF4-FFF2-40B4-BE49-F238E27FC236}">
                <a16:creationId xmlns:a16="http://schemas.microsoft.com/office/drawing/2014/main" id="{4E5F63C6-F31B-9210-C496-90812B0E210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264555"/>
            <a:ext cx="7774951" cy="471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62655F-A05E-28E8-035D-D8F6334B317E}"/>
              </a:ext>
            </a:extLst>
          </p:cNvPr>
          <p:cNvSpPr txBox="1"/>
          <p:nvPr/>
        </p:nvSpPr>
        <p:spPr>
          <a:xfrm>
            <a:off x="2705368" y="5961747"/>
            <a:ext cx="4343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Admin,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of needs are explained with relevant examples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</p:spTree>
    <p:extLst>
      <p:ext uri="{BB962C8B-B14F-4D97-AF65-F5344CB8AC3E}">
        <p14:creationId xmlns:p14="http://schemas.microsoft.com/office/powerpoint/2010/main" val="1901852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78B6C-AD98-82F3-D234-918870999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287" y="381000"/>
            <a:ext cx="9817326" cy="1524000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282828"/>
                </a:solidFill>
                <a:effectLst/>
                <a:latin typeface="Lato" panose="020F0502020204030203" pitchFamily="34" charset="0"/>
              </a:rPr>
              <a:t>Continue</a:t>
            </a:r>
            <a:br>
              <a:rPr lang="en-GB" b="1" i="0" dirty="0">
                <a:solidFill>
                  <a:srgbClr val="282828"/>
                </a:solidFill>
                <a:effectLst/>
                <a:latin typeface="Lato" panose="020F0502020204030203" pitchFamily="34" charset="0"/>
              </a:rPr>
            </a:br>
            <a:r>
              <a:rPr lang="en-GB" sz="27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Maslow’s Hierarchy of Needs</a:t>
            </a:r>
            <a:br>
              <a:rPr lang="en-GB" sz="27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B36E3-6C48-318E-C91D-177D0D686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250" y="2035630"/>
            <a:ext cx="8915400" cy="4441370"/>
          </a:xfrm>
        </p:spPr>
        <p:txBody>
          <a:bodyPr>
            <a:normAutofit/>
          </a:bodyPr>
          <a:lstStyle/>
          <a:p>
            <a:pPr algn="l" fontAlgn="base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Maslow’s Hierarchy of Needs?</a:t>
            </a:r>
            <a:endParaRPr lang="en-GB" sz="2000" b="1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base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order to understand better what motivates a human beings, </a:t>
            </a:r>
            <a:r>
              <a:rPr lang="en-GB" sz="2000" b="0" i="0" u="none" strike="noStrike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Maslow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proposed that human needs can be organized into a hierarchy. This hierarchy ranges from more concrete needs such as food and water to abstract concepts such as self-fulfilment. According to Maslow, when a lower need is met, the next need on the hierarchy becomes our focus of attention.</a:t>
            </a:r>
          </a:p>
          <a:p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Maslow, we have five categories of needs: physiological, safety, love, esteem, and self-actualization.</a:t>
            </a:r>
          </a:p>
          <a:p>
            <a:pPr algn="l" fontAlgn="base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this theory, higher needs in the hierarchy begin to emerge when people feel they have sufficiently satisfied the previous need. </a:t>
            </a:r>
          </a:p>
          <a:p>
            <a:pPr algn="l" fontAlgn="base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are the five categories of needs according to Maslow:</a:t>
            </a:r>
          </a:p>
          <a:p>
            <a:endParaRPr lang="en-GB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  <a:p>
            <a:endParaRPr lang="en-GB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  <a:p>
            <a:endParaRPr lang="en-GB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233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4DD2434E-9C25-D846-638F-A6887E390F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743" y="361375"/>
            <a:ext cx="6923314" cy="55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4C794C-254D-41FC-BBB1-EBD3E5EA0235}"/>
              </a:ext>
            </a:extLst>
          </p:cNvPr>
          <p:cNvSpPr txBox="1"/>
          <p:nvPr/>
        </p:nvSpPr>
        <p:spPr>
          <a:xfrm>
            <a:off x="7783285" y="5911850"/>
            <a:ext cx="3918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(Reputation X,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SWOT analysis for online brands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7F6440-DBAB-4395-2F1E-CF11A4DD2B7D}"/>
              </a:ext>
            </a:extLst>
          </p:cNvPr>
          <p:cNvSpPr txBox="1"/>
          <p:nvPr/>
        </p:nvSpPr>
        <p:spPr>
          <a:xfrm>
            <a:off x="1556656" y="671691"/>
            <a:ext cx="4789715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STRENGTH </a:t>
            </a:r>
          </a:p>
          <a:p>
            <a:pPr marL="0" indent="0" algn="l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When company does well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Skilled and Trained staffs</a:t>
            </a:r>
          </a:p>
          <a:p>
            <a:pPr algn="just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Qualities that separate you from </a:t>
            </a:r>
          </a:p>
          <a:p>
            <a:pPr algn="just"/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your competitors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Reputation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Unique Events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Company’s B</a:t>
            </a: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rand</a:t>
            </a:r>
          </a:p>
          <a:p>
            <a:pPr algn="just"/>
            <a:endParaRPr lang="en-GB" sz="18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1800" b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 </a:t>
            </a:r>
            <a:endParaRPr lang="en-GB" b="1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sz="1800" b="1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Resource are  Needed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Why your competitors do better than you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Where are we lacking knowledge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99BE51-910A-6487-D41E-3D20720AF77F}"/>
              </a:ext>
            </a:extLst>
          </p:cNvPr>
          <p:cNvSpPr txBox="1"/>
          <p:nvPr/>
        </p:nvSpPr>
        <p:spPr>
          <a:xfrm>
            <a:off x="1210491" y="0"/>
            <a:ext cx="42149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2265132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650BD-A7B6-BB54-484E-43A039D0D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5096" y="0"/>
            <a:ext cx="8911687" cy="620486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EFBCB-B3F1-3DCC-5788-25545B7A1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6926" y="1208315"/>
            <a:ext cx="8915400" cy="623751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 Competitors in your area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products and services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advertisement for the </a:t>
            </a:r>
            <a:r>
              <a:rPr lang="en-GB" sz="18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companys</a:t>
            </a: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marketing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Create your own USP (Unique Selling Proposition/Point)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Improvements you can make what     your company lacks </a:t>
            </a:r>
          </a:p>
          <a:p>
            <a:pPr algn="just"/>
            <a:endParaRPr lang="en-GB" sz="18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800" b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entrant in the market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Political issues i.e. Laws and Regulations changes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increase in price 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20+ SWOT analysis templates, Examples &amp; Best Practices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2023)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809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D78AF-BF69-77E8-10C8-BF94562A5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121229"/>
            <a:ext cx="9459686" cy="54428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Tesco Super Market internal advantages driving is growth to</a:t>
            </a:r>
            <a:r>
              <a:rPr lang="en-GB" sz="200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analyse strengths, </a:t>
            </a:r>
          </a:p>
          <a:p>
            <a:r>
              <a:rPr lang="en-GB" sz="200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includes a brand image a company must examine what it does well,</a:t>
            </a:r>
          </a:p>
          <a:p>
            <a:r>
              <a:rPr lang="en-GB" sz="200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especially what makes business better than its competitors.</a:t>
            </a: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Statista,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Tesco has the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lagest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market share in the UK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Tesco Super Market </a:t>
            </a: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Organizations should pay a lot of attention to identifying what</a:t>
            </a:r>
            <a:endParaRPr lang="en-GB" sz="2000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393E4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a</a:t>
            </a: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reas within their business are the weakest </a:t>
            </a:r>
          </a:p>
          <a:p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Require further improvements.</a:t>
            </a:r>
          </a:p>
          <a:p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Common examples of weaknesses can be a weak brand image, lack of a loyal customer base, high level of business debt.</a:t>
            </a:r>
            <a:endParaRPr lang="en-GB" sz="2000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979953-4361-D3F4-9FE8-CE99A6E5C79C}"/>
              </a:ext>
            </a:extLst>
          </p:cNvPr>
          <p:cNvSpPr txBox="1"/>
          <p:nvPr/>
        </p:nvSpPr>
        <p:spPr>
          <a:xfrm>
            <a:off x="2351311" y="370110"/>
            <a:ext cx="5910943" cy="402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 Analysis for Tesco Supermarket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374443-444D-7B81-7BE4-6B5643BC76BD}"/>
              </a:ext>
            </a:extLst>
          </p:cNvPr>
          <p:cNvSpPr txBox="1"/>
          <p:nvPr/>
        </p:nvSpPr>
        <p:spPr>
          <a:xfrm>
            <a:off x="8563175" y="6163976"/>
            <a:ext cx="28777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Tesco SWOT analysis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9586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CAEC3-7CC0-536C-E37A-430778A8C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384" y="1398673"/>
            <a:ext cx="4736874" cy="50783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Threat</a:t>
            </a:r>
          </a:p>
          <a:p>
            <a:r>
              <a:rPr lang="en-GB" sz="2000" dirty="0">
                <a:solidFill>
                  <a:srgbClr val="393E4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hreats include new competitors entering the market</a:t>
            </a:r>
          </a:p>
          <a:p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increase in the costs of materials that the company uses for production.</a:t>
            </a:r>
          </a:p>
          <a:p>
            <a:r>
              <a:rPr lang="en-GB" sz="2000" dirty="0">
                <a:solidFill>
                  <a:srgbClr val="393E4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Eternal factors putting Tesco at a disadvantage</a:t>
            </a:r>
          </a:p>
          <a:p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Businesses should identify external factors that potentially can be harmful for the organization</a:t>
            </a:r>
          </a:p>
          <a:p>
            <a:r>
              <a:rPr lang="en-GB" sz="2000" dirty="0">
                <a:solidFill>
                  <a:srgbClr val="393E4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dentified certain actions could be taken to minimize the threats.</a:t>
            </a:r>
          </a:p>
          <a:p>
            <a:endParaRPr lang="en-GB" sz="2000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393E4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393E4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393E4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393E4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393E4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D4C425-1967-542D-CA65-C892BAA4A134}"/>
              </a:ext>
            </a:extLst>
          </p:cNvPr>
          <p:cNvSpPr txBox="1"/>
          <p:nvPr/>
        </p:nvSpPr>
        <p:spPr>
          <a:xfrm>
            <a:off x="1600200" y="1398673"/>
            <a:ext cx="5083629" cy="3672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393E4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opportunity is expanding to another country, where the cost of production is cheaper as this can help the company lower its costs of production and increase revenue.</a:t>
            </a:r>
          </a:p>
          <a:p>
            <a:pPr marL="342900" indent="-342900">
              <a:spcBef>
                <a:spcPts val="1000"/>
              </a:spcBef>
              <a:buClr>
                <a:srgbClr val="A53010"/>
              </a:buClr>
              <a:buFont typeface="Wingdings 3" charset="2"/>
              <a:buChar char=""/>
              <a:defRPr/>
            </a:pP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company should identify potential external opportunities that could give the organization a competitive advantage.</a:t>
            </a:r>
          </a:p>
          <a:p>
            <a:endParaRPr lang="en-GB" sz="2000" b="1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0FC285-E173-0BA7-7893-CF0DBF4F2041}"/>
              </a:ext>
            </a:extLst>
          </p:cNvPr>
          <p:cNvSpPr txBox="1"/>
          <p:nvPr/>
        </p:nvSpPr>
        <p:spPr>
          <a:xfrm>
            <a:off x="2068286" y="381001"/>
            <a:ext cx="4615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SWOT Analysis for Tesco Supermarket</a:t>
            </a:r>
            <a:r>
              <a:rPr lang="en-GB" dirty="0"/>
              <a:t>                                                                                                   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366683-63CF-2126-B8A3-CE19F981AFF9}"/>
              </a:ext>
            </a:extLst>
          </p:cNvPr>
          <p:cNvSpPr txBox="1"/>
          <p:nvPr/>
        </p:nvSpPr>
        <p:spPr>
          <a:xfrm>
            <a:off x="8822652" y="6076888"/>
            <a:ext cx="28686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Tesco SWOT analysis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71506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ood in a test tube">
            <a:extLst>
              <a:ext uri="{FF2B5EF4-FFF2-40B4-BE49-F238E27FC236}">
                <a16:creationId xmlns:a16="http://schemas.microsoft.com/office/drawing/2014/main" id="{BCABFBA7-2D23-64E7-663B-6B37182B77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3325" r="-1" b="12403"/>
          <a:stretch/>
        </p:blipFill>
        <p:spPr>
          <a:xfrm>
            <a:off x="111883" y="-43544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29E285-A592-0946-0071-8473AF404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385" y="254854"/>
            <a:ext cx="3173395" cy="485775"/>
          </a:xfrm>
        </p:spPr>
        <p:txBody>
          <a:bodyPr vert="horz" lIns="91440" tIns="45720" rIns="91440" bIns="0" rtlCol="0" anchor="b">
            <a:noAutofit/>
          </a:bodyPr>
          <a:lstStyle/>
          <a:p>
            <a:r>
              <a:rPr lang="en-US" sz="3200" b="1" spc="-100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0D87C6-1313-7354-AB8F-D8556067F33A}"/>
              </a:ext>
            </a:extLst>
          </p:cNvPr>
          <p:cNvSpPr txBox="1"/>
          <p:nvPr/>
        </p:nvSpPr>
        <p:spPr>
          <a:xfrm>
            <a:off x="1330930" y="1039027"/>
            <a:ext cx="9753600" cy="9202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discussed all the three different Marketing theories are essential to use by any organisation for example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Porters 5  Forces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help any business to  identify and gain the competitive         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advantage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help to find out the Strengths, weaknesses and Opportunities which is needed for all organisations, also this will make the organisations to be aware of any potential threats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It is also important to use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Marketing Mix 7Ps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theory in an organisation in a strategic way to analyse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micro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macro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factors. For example place could be an external factor/environmental factor and people could be internal factor.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 after researching and analysing on the Tesco's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what was found,   that there was massive opportunity for Tesco to gain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competitive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advantage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 UK market by expanding its business in other countries in order to reduce cost for production and labour.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SWOT analysis is a framework a strategic planning tool which helps to identify and analyses the internal  strengths, Weakness, Opportunities and Threats, This management technique is used to help a person or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710073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F8C9C-E5C6-B010-7705-1BCCD8130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686" y="392223"/>
            <a:ext cx="10058400" cy="619278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465A7-757C-60E4-0B1A-E96E78E90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840" y="935300"/>
            <a:ext cx="9865360" cy="5770299"/>
          </a:xfrm>
        </p:spPr>
        <p:txBody>
          <a:bodyPr>
            <a:normAutofit fontScale="92500" lnSpcReduction="10000"/>
          </a:bodyPr>
          <a:lstStyle/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 </a:t>
            </a:r>
            <a:r>
              <a:rPr lang="en-GB" dirty="0">
                <a:effectLst/>
              </a:rPr>
              <a:t>Admin (2022) </a:t>
            </a:r>
            <a:r>
              <a:rPr lang="en-GB" i="1" dirty="0">
                <a:effectLst/>
              </a:rPr>
              <a:t>Maslow's hierarchy of needs are explained with relevant examples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BYJUS</a:t>
            </a:r>
            <a:r>
              <a:rPr lang="en-GB" dirty="0">
                <a:effectLst/>
              </a:rPr>
              <a:t>. BYJU'S. Available at</a:t>
            </a:r>
            <a:r>
              <a:rPr lang="en-GB" dirty="0">
                <a:solidFill>
                  <a:srgbClr val="00B0F0"/>
                </a:solidFill>
                <a:effectLst/>
              </a:rPr>
              <a:t>: </a:t>
            </a:r>
            <a:r>
              <a:rPr lang="en-GB" dirty="0">
                <a:solidFill>
                  <a:srgbClr val="00B0F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https://byjus.com/biology/maslows-hierarchy-of-needs/</a:t>
            </a:r>
            <a:r>
              <a:rPr lang="en-GB" dirty="0">
                <a:solidFill>
                  <a:srgbClr val="00B0F0"/>
                </a:solidFill>
                <a:effectLst/>
              </a:rPr>
              <a:t> </a:t>
            </a:r>
            <a:r>
              <a:rPr lang="en-GB" dirty="0">
                <a:effectLst/>
              </a:rPr>
              <a:t>(Accessed: March 16, 2023). </a:t>
            </a:r>
          </a:p>
          <a:p>
            <a:r>
              <a:rPr lang="en-GB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Belyh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(2022) </a:t>
            </a:r>
            <a:r>
              <a:rPr lang="en-GB" i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elements of product mix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i="1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FounderJar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kern="100" dirty="0">
                <a:solidFill>
                  <a:srgbClr val="00B0F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https://www.founderjar.com/elements-of-product-mix/</a:t>
            </a:r>
            <a:r>
              <a:rPr lang="en-GB" kern="100" dirty="0">
                <a:solidFill>
                  <a:srgbClr val="00B0F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March 15 2023). </a:t>
            </a:r>
          </a:p>
          <a:p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Hanlon, A. (2022)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use the 7PS marketing mix strategy model?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Smart Insights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https://www.smartinsights.com/marketing-planning/marketing-models/how-to-use-the-7ps-marketing-mix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March 14, 2023). </a:t>
            </a:r>
          </a:p>
          <a:p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Team, W. (2022)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Porter's five forces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WallStreetMojo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    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https://www.wallstreetmojo.com/porters-five-forces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March 14, 2023).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Team, M.T.C. and Dublin, 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D.G.O.hailing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from (2022)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GAP model of service quality - marketing training from EPM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expert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https://expertprogrammanagement.com/2018/03/gap-model-service-quality/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March 15, 2023).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3052D6C-63B7-C7F5-647E-0F221A717A02}"/>
              </a:ext>
            </a:extLst>
          </p:cNvPr>
          <p:cNvSpPr txBox="1">
            <a:spLocks/>
          </p:cNvSpPr>
          <p:nvPr/>
        </p:nvSpPr>
        <p:spPr>
          <a:xfrm>
            <a:off x="1390469" y="5389914"/>
            <a:ext cx="10244772" cy="1173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9238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909D6-E527-332C-18E4-FF71E48BE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BAF9D-D481-ADAC-4CF0-1663DE8AE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6812" y="1426029"/>
            <a:ext cx="8915400" cy="5236028"/>
          </a:xfrm>
        </p:spPr>
        <p:txBody>
          <a:bodyPr>
            <a:normAutofit/>
          </a:bodyPr>
          <a:lstStyle/>
          <a:p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Examples &amp; Best Practices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Venngage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https://venngage.com/blog/swot-analysis-templates/</a:t>
            </a:r>
            <a:r>
              <a:rPr lang="en-GB" sz="200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March 15, 2023).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Reputation X (2022) </a:t>
            </a:r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analysis for online brands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Everything About Online Reputation Management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Reputation X. Available at: </a:t>
            </a:r>
            <a:r>
              <a:rPr lang="en-GB" sz="200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https://blog.reputationx.com/brand-swot-analysis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March 15, 2023). </a:t>
            </a:r>
          </a:p>
          <a:p>
            <a:r>
              <a:rPr lang="en-GB" i="1" dirty="0">
                <a:effectLst/>
              </a:rPr>
              <a:t>Tesco SWOT analysis</a:t>
            </a:r>
            <a:r>
              <a:rPr lang="en-GB" dirty="0">
                <a:effectLst/>
              </a:rPr>
              <a:t> (no date) </a:t>
            </a:r>
            <a:r>
              <a:rPr lang="en-GB" i="1" dirty="0" err="1">
                <a:effectLst/>
              </a:rPr>
              <a:t>StudySmarter</a:t>
            </a:r>
            <a:r>
              <a:rPr lang="en-GB" i="1" dirty="0">
                <a:effectLst/>
              </a:rPr>
              <a:t> UK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solidFill>
                  <a:srgbClr val="00B0F0"/>
                </a:solidFill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https://www.studysmarter.co.uk/explanations/business-studies/business-case-studies/tesco-swot-analysis/</a:t>
            </a:r>
            <a:r>
              <a:rPr lang="en-GB" dirty="0">
                <a:solidFill>
                  <a:srgbClr val="00B0F0"/>
                </a:solidFill>
                <a:effectLst/>
              </a:rPr>
              <a:t> </a:t>
            </a:r>
            <a:r>
              <a:rPr lang="en-GB" dirty="0">
                <a:effectLst/>
              </a:rPr>
              <a:t>(Accessed: March 15, 2023). </a:t>
            </a: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43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637E4-F5A1-9061-7926-912EF889B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34A5D-51C4-AB83-10A6-482DF235A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1669" y="1803626"/>
            <a:ext cx="6847944" cy="3777622"/>
          </a:xfrm>
        </p:spPr>
        <p:txBody>
          <a:bodyPr>
            <a:norm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600" b="1" dirty="0">
                <a:latin typeface="Algerian" panose="04020705040A02060702" pitchFamily="82" charset="0"/>
                <a:cs typeface="Arial" panose="020B0604020202020204" pitchFamily="34" charset="0"/>
              </a:rPr>
              <a:t>THANK YOU</a:t>
            </a:r>
          </a:p>
        </p:txBody>
      </p:sp>
      <p:pic>
        <p:nvPicPr>
          <p:cNvPr id="6" name="Picture 5" descr="White flowers on a green background">
            <a:extLst>
              <a:ext uri="{FF2B5EF4-FFF2-40B4-BE49-F238E27FC236}">
                <a16:creationId xmlns:a16="http://schemas.microsoft.com/office/drawing/2014/main" id="{B5BF40DD-CA8A-467F-ED10-821CAC4A78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59" r="34762" b="-2"/>
          <a:stretch/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4865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3920</TotalTime>
  <Words>1394</Words>
  <Application>Microsoft Office PowerPoint</Application>
  <PresentationFormat>Widescreen</PresentationFormat>
  <Paragraphs>171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Algerian</vt:lpstr>
      <vt:lpstr>Arial</vt:lpstr>
      <vt:lpstr>Calibri</vt:lpstr>
      <vt:lpstr>Century Gothic</vt:lpstr>
      <vt:lpstr>Georgia</vt:lpstr>
      <vt:lpstr>Lato</vt:lpstr>
      <vt:lpstr>Wingdings 3</vt:lpstr>
      <vt:lpstr>Wisp</vt:lpstr>
      <vt:lpstr>         Student Name: Kholsuma Ahmed  Student ID:1815239  Lecturer:  Efua  Adams  Module Code:  LCMB7001  Assignment  Title: Presentation  Module: Marketing  Management  Programme: MBA- Master of Business Administration     </vt:lpstr>
      <vt:lpstr>Table  of  Contents</vt:lpstr>
      <vt:lpstr>INTRODUCTION</vt:lpstr>
      <vt:lpstr>THEORY 1 Porters 5  Forces</vt:lpstr>
      <vt:lpstr>Continued</vt:lpstr>
      <vt:lpstr>THEORY 2 Marketing Mix (7Ps)</vt:lpstr>
      <vt:lpstr>Continued</vt:lpstr>
      <vt:lpstr>Theory 3</vt:lpstr>
      <vt:lpstr>Continue Maslow’s Hierarchy of Needs </vt:lpstr>
      <vt:lpstr>PowerPoint Presentation</vt:lpstr>
      <vt:lpstr>Continued</vt:lpstr>
      <vt:lpstr>PowerPoint Presentation</vt:lpstr>
      <vt:lpstr>PowerPoint Presentation</vt:lpstr>
      <vt:lpstr>CONCLUSIONS</vt:lpstr>
      <vt:lpstr>REFERENCES</vt:lpstr>
      <vt:lpstr>Continued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Student Name: Kholsuma Ahmed  Student ID:1815239  Lecturer:  Efua  Adams  Module Code:  LCMB7001  Assigignment  Title: Presentation  Module: Marketing  Management  Programme: MBA- Master of Business Adminsration     </dc:title>
  <dc:creator>Kholsuma Ahmed</dc:creator>
  <cp:lastModifiedBy>Kholsuma Ahmed</cp:lastModifiedBy>
  <cp:revision>1</cp:revision>
  <dcterms:created xsi:type="dcterms:W3CDTF">2023-03-13T23:50:32Z</dcterms:created>
  <dcterms:modified xsi:type="dcterms:W3CDTF">2023-03-20T15:24:25Z</dcterms:modified>
</cp:coreProperties>
</file>