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6" r:id="rId1"/>
  </p:sldMasterIdLst>
  <p:sldIdLst>
    <p:sldId id="256" r:id="rId2"/>
    <p:sldId id="257" r:id="rId3"/>
  </p:sldIdLst>
  <p:sldSz cx="17068800" cy="9601200"/>
  <p:notesSz cx="9144000" cy="6858000"/>
  <p:defaultTextStyle>
    <a:defPPr>
      <a:defRPr lang="en-US"/>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F597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075" autoAdjust="0"/>
  </p:normalViewPr>
  <p:slideViewPr>
    <p:cSldViewPr snapToGrid="0">
      <p:cViewPr varScale="1">
        <p:scale>
          <a:sx n="50" d="100"/>
          <a:sy n="50" d="100"/>
        </p:scale>
        <p:origin x="73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16937" y="2026921"/>
            <a:ext cx="12355921" cy="4661413"/>
          </a:xfrm>
        </p:spPr>
        <p:txBody>
          <a:bodyPr anchor="b"/>
          <a:lstStyle>
            <a:lvl1pPr>
              <a:defRPr sz="10080"/>
            </a:lvl1pPr>
          </a:lstStyle>
          <a:p>
            <a:r>
              <a:rPr lang="en-US" smtClean="0"/>
              <a:t>Click to edit Master title style</a:t>
            </a:r>
            <a:endParaRPr lang="en-US" dirty="0"/>
          </a:p>
        </p:txBody>
      </p:sp>
      <p:sp>
        <p:nvSpPr>
          <p:cNvPr id="3" name="Subtitle 2"/>
          <p:cNvSpPr>
            <a:spLocks noGrp="1"/>
          </p:cNvSpPr>
          <p:nvPr>
            <p:ph type="subTitle" idx="1"/>
          </p:nvPr>
        </p:nvSpPr>
        <p:spPr>
          <a:xfrm>
            <a:off x="1616937" y="6688332"/>
            <a:ext cx="12355921" cy="1205988"/>
          </a:xfrm>
        </p:spPr>
        <p:txBody>
          <a:bodyPr anchor="t"/>
          <a:lstStyle>
            <a:lvl1pPr marL="0" indent="0" algn="l">
              <a:buNone/>
              <a:defRPr cap="all">
                <a:solidFill>
                  <a:schemeClr val="accent1"/>
                </a:solidFill>
              </a:defRPr>
            </a:lvl1pPr>
            <a:lvl2pPr marL="640080" indent="0" algn="ctr">
              <a:buNone/>
              <a:defRPr>
                <a:solidFill>
                  <a:schemeClr val="tx1">
                    <a:tint val="75000"/>
                  </a:schemeClr>
                </a:solidFill>
              </a:defRPr>
            </a:lvl2pPr>
            <a:lvl3pPr marL="1280160" indent="0" algn="ctr">
              <a:buNone/>
              <a:defRPr>
                <a:solidFill>
                  <a:schemeClr val="tx1">
                    <a:tint val="75000"/>
                  </a:schemeClr>
                </a:solidFill>
              </a:defRPr>
            </a:lvl3pPr>
            <a:lvl4pPr marL="1920240" indent="0" algn="ctr">
              <a:buNone/>
              <a:defRPr>
                <a:solidFill>
                  <a:schemeClr val="tx1">
                    <a:tint val="75000"/>
                  </a:schemeClr>
                </a:solidFill>
              </a:defRPr>
            </a:lvl4pPr>
            <a:lvl5pPr marL="2560320" indent="0" algn="ctr">
              <a:buNone/>
              <a:defRPr>
                <a:solidFill>
                  <a:schemeClr val="tx1">
                    <a:tint val="75000"/>
                  </a:schemeClr>
                </a:solidFill>
              </a:defRPr>
            </a:lvl5pPr>
            <a:lvl6pPr marL="3200400" indent="0" algn="ctr">
              <a:buNone/>
              <a:defRPr>
                <a:solidFill>
                  <a:schemeClr val="tx1">
                    <a:tint val="75000"/>
                  </a:schemeClr>
                </a:solidFill>
              </a:defRPr>
            </a:lvl6pPr>
            <a:lvl7pPr marL="3840480" indent="0" algn="ctr">
              <a:buNone/>
              <a:defRPr>
                <a:solidFill>
                  <a:schemeClr val="tx1">
                    <a:tint val="75000"/>
                  </a:schemeClr>
                </a:solidFill>
              </a:defRPr>
            </a:lvl7pPr>
            <a:lvl8pPr marL="4480560" indent="0" algn="ctr">
              <a:buNone/>
              <a:defRPr>
                <a:solidFill>
                  <a:schemeClr val="tx1">
                    <a:tint val="75000"/>
                  </a:schemeClr>
                </a:solidFill>
              </a:defRPr>
            </a:lvl8pPr>
            <a:lvl9pPr marL="512064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A8BC320B-378F-4683-9555-42A554E2FB04}" type="datetimeFigureOut">
              <a:rPr lang="en-GB" smtClean="0"/>
              <a:t>20/08/2020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2A9DE9-E5BC-465F-86F6-2E5F5FF997D4}" type="slidenum">
              <a:rPr lang="en-GB" smtClean="0"/>
              <a:t>‹#›</a:t>
            </a:fld>
            <a:endParaRPr lang="en-GB"/>
          </a:p>
        </p:txBody>
      </p:sp>
    </p:spTree>
    <p:extLst>
      <p:ext uri="{BB962C8B-B14F-4D97-AF65-F5344CB8AC3E}">
        <p14:creationId xmlns:p14="http://schemas.microsoft.com/office/powerpoint/2010/main" val="16102317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8BC320B-378F-4683-9555-42A554E2FB04}" type="datetimeFigureOut">
              <a:rPr lang="en-GB" smtClean="0"/>
              <a:t>20/08/2020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2A9DE9-E5BC-465F-86F6-2E5F5FF997D4}" type="slidenum">
              <a:rPr lang="en-GB" smtClean="0"/>
              <a:t>‹#›</a:t>
            </a:fld>
            <a:endParaRPr lang="en-GB"/>
          </a:p>
        </p:txBody>
      </p:sp>
    </p:spTree>
    <p:extLst>
      <p:ext uri="{BB962C8B-B14F-4D97-AF65-F5344CB8AC3E}">
        <p14:creationId xmlns:p14="http://schemas.microsoft.com/office/powerpoint/2010/main" val="28707124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16939" y="4006427"/>
            <a:ext cx="12355920" cy="2681906"/>
          </a:xfrm>
        </p:spPr>
        <p:txBody>
          <a:bodyPr anchor="b"/>
          <a:lstStyle>
            <a:lvl1pPr algn="l">
              <a:defRPr sz="56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616937" y="6688333"/>
            <a:ext cx="12355921" cy="1204560"/>
          </a:xfrm>
        </p:spPr>
        <p:txBody>
          <a:bodyPr anchor="t"/>
          <a:lstStyle>
            <a:lvl1pPr marL="0" indent="0" algn="l">
              <a:buNone/>
              <a:defRPr sz="2800" cap="all">
                <a:solidFill>
                  <a:schemeClr val="accent1"/>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8BC320B-378F-4683-9555-42A554E2FB04}" type="datetimeFigureOut">
              <a:rPr lang="en-GB" smtClean="0"/>
              <a:t>20/08/2020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2A9DE9-E5BC-465F-86F6-2E5F5FF997D4}" type="slidenum">
              <a:rPr lang="en-GB" smtClean="0"/>
              <a:t>‹#›</a:t>
            </a:fld>
            <a:endParaRPr lang="en-GB"/>
          </a:p>
        </p:txBody>
      </p:sp>
    </p:spTree>
    <p:extLst>
      <p:ext uri="{BB962C8B-B14F-4D97-AF65-F5344CB8AC3E}">
        <p14:creationId xmlns:p14="http://schemas.microsoft.com/office/powerpoint/2010/main" val="32667354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544637" y="2884806"/>
            <a:ext cx="6154875" cy="5874068"/>
          </a:xfrm>
        </p:spPr>
        <p:txBody>
          <a:bodyPr>
            <a:normAutofit/>
          </a:bodyPr>
          <a:lstStyle>
            <a:lvl1pPr>
              <a:defRPr sz="2520"/>
            </a:lvl1pPr>
            <a:lvl2pPr>
              <a:defRPr sz="2240"/>
            </a:lvl2pPr>
            <a:lvl3pPr>
              <a:defRPr sz="1960"/>
            </a:lvl3pPr>
            <a:lvl4pPr>
              <a:defRPr sz="1680"/>
            </a:lvl4pPr>
            <a:lvl5pPr>
              <a:defRPr sz="1680"/>
            </a:lvl5pPr>
            <a:lvl6pPr>
              <a:defRPr sz="1680"/>
            </a:lvl6pPr>
            <a:lvl7pPr>
              <a:defRPr sz="1680"/>
            </a:lvl7pPr>
            <a:lvl8pPr>
              <a:defRPr sz="1680"/>
            </a:lvl8pPr>
            <a:lvl9pPr>
              <a:defRPr sz="168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916291" y="2878530"/>
            <a:ext cx="6154877" cy="5880343"/>
          </a:xfrm>
        </p:spPr>
        <p:txBody>
          <a:bodyPr>
            <a:normAutofit/>
          </a:bodyPr>
          <a:lstStyle>
            <a:lvl1pPr>
              <a:defRPr sz="2520"/>
            </a:lvl1pPr>
            <a:lvl2pPr>
              <a:defRPr sz="2240"/>
            </a:lvl2pPr>
            <a:lvl3pPr>
              <a:defRPr sz="1960"/>
            </a:lvl3pPr>
            <a:lvl4pPr>
              <a:defRPr sz="1680"/>
            </a:lvl4pPr>
            <a:lvl5pPr>
              <a:defRPr sz="1680"/>
            </a:lvl5pPr>
            <a:lvl6pPr>
              <a:defRPr sz="1680"/>
            </a:lvl6pPr>
            <a:lvl7pPr>
              <a:defRPr sz="1680"/>
            </a:lvl7pPr>
            <a:lvl8pPr>
              <a:defRPr sz="1680"/>
            </a:lvl8pPr>
            <a:lvl9pPr>
              <a:defRPr sz="168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8BC320B-378F-4683-9555-42A554E2FB04}" type="datetimeFigureOut">
              <a:rPr lang="en-GB" smtClean="0"/>
              <a:t>20/08/2020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2A9DE9-E5BC-465F-86F6-2E5F5FF997D4}" type="slidenum">
              <a:rPr lang="en-GB" smtClean="0"/>
              <a:t>‹#›</a:t>
            </a:fld>
            <a:endParaRPr lang="en-GB"/>
          </a:p>
        </p:txBody>
      </p:sp>
    </p:spTree>
    <p:extLst>
      <p:ext uri="{BB962C8B-B14F-4D97-AF65-F5344CB8AC3E}">
        <p14:creationId xmlns:p14="http://schemas.microsoft.com/office/powerpoint/2010/main" val="652494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544638" y="2667000"/>
            <a:ext cx="6154873" cy="806767"/>
          </a:xfrm>
        </p:spPr>
        <p:txBody>
          <a:bodyPr anchor="b">
            <a:noAutofit/>
          </a:bodyPr>
          <a:lstStyle>
            <a:lvl1pPr marL="0" indent="0">
              <a:buNone/>
              <a:defRPr sz="3360" b="0">
                <a:solidFill>
                  <a:schemeClr val="accent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smtClean="0"/>
              <a:t>Click to edit Master text styles</a:t>
            </a:r>
          </a:p>
        </p:txBody>
      </p:sp>
      <p:sp>
        <p:nvSpPr>
          <p:cNvPr id="4" name="Content Placeholder 3"/>
          <p:cNvSpPr>
            <a:spLocks noGrp="1"/>
          </p:cNvSpPr>
          <p:nvPr>
            <p:ph sz="half" idx="2"/>
          </p:nvPr>
        </p:nvSpPr>
        <p:spPr>
          <a:xfrm>
            <a:off x="1544637" y="3520440"/>
            <a:ext cx="6154875" cy="5238433"/>
          </a:xfrm>
        </p:spPr>
        <p:txBody>
          <a:bodyPr>
            <a:normAutofit/>
          </a:bodyPr>
          <a:lstStyle>
            <a:lvl1pPr>
              <a:defRPr sz="2520"/>
            </a:lvl1pPr>
            <a:lvl2pPr>
              <a:defRPr sz="2240"/>
            </a:lvl2pPr>
            <a:lvl3pPr>
              <a:defRPr sz="1960"/>
            </a:lvl3pPr>
            <a:lvl4pPr>
              <a:defRPr sz="1680"/>
            </a:lvl4pPr>
            <a:lvl5pPr>
              <a:defRPr sz="1680"/>
            </a:lvl5pPr>
            <a:lvl6pPr>
              <a:defRPr sz="1680"/>
            </a:lvl6pPr>
            <a:lvl7pPr>
              <a:defRPr sz="1680"/>
            </a:lvl7pPr>
            <a:lvl8pPr>
              <a:defRPr sz="1680"/>
            </a:lvl8pPr>
            <a:lvl9pPr>
              <a:defRPr sz="168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916294" y="2667000"/>
            <a:ext cx="6154875" cy="806767"/>
          </a:xfrm>
        </p:spPr>
        <p:txBody>
          <a:bodyPr anchor="b">
            <a:noAutofit/>
          </a:bodyPr>
          <a:lstStyle>
            <a:lvl1pPr marL="0" indent="0">
              <a:buNone/>
              <a:defRPr sz="3360" b="0">
                <a:solidFill>
                  <a:schemeClr val="accent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smtClean="0"/>
              <a:t>Click to edit Master text styles</a:t>
            </a:r>
          </a:p>
        </p:txBody>
      </p:sp>
      <p:sp>
        <p:nvSpPr>
          <p:cNvPr id="6" name="Content Placeholder 5"/>
          <p:cNvSpPr>
            <a:spLocks noGrp="1"/>
          </p:cNvSpPr>
          <p:nvPr>
            <p:ph sz="quarter" idx="4"/>
          </p:nvPr>
        </p:nvSpPr>
        <p:spPr>
          <a:xfrm>
            <a:off x="7916294" y="3520440"/>
            <a:ext cx="6154875" cy="5238433"/>
          </a:xfrm>
        </p:spPr>
        <p:txBody>
          <a:bodyPr>
            <a:normAutofit/>
          </a:bodyPr>
          <a:lstStyle>
            <a:lvl1pPr>
              <a:defRPr sz="2520"/>
            </a:lvl1pPr>
            <a:lvl2pPr>
              <a:defRPr sz="2240"/>
            </a:lvl2pPr>
            <a:lvl3pPr>
              <a:defRPr sz="1960"/>
            </a:lvl3pPr>
            <a:lvl4pPr>
              <a:defRPr sz="1680"/>
            </a:lvl4pPr>
            <a:lvl5pPr>
              <a:defRPr sz="1680"/>
            </a:lvl5pPr>
            <a:lvl6pPr>
              <a:defRPr sz="1680"/>
            </a:lvl6pPr>
            <a:lvl7pPr>
              <a:defRPr sz="1680"/>
            </a:lvl7pPr>
            <a:lvl8pPr>
              <a:defRPr sz="1680"/>
            </a:lvl8pPr>
            <a:lvl9pPr>
              <a:defRPr sz="168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8BC320B-378F-4683-9555-42A554E2FB04}" type="datetimeFigureOut">
              <a:rPr lang="en-GB" smtClean="0"/>
              <a:t>20/08/2020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82A9DE9-E5BC-465F-86F6-2E5F5FF997D4}" type="slidenum">
              <a:rPr lang="en-GB" smtClean="0"/>
              <a:t>‹#›</a:t>
            </a:fld>
            <a:endParaRPr lang="en-GB"/>
          </a:p>
        </p:txBody>
      </p:sp>
    </p:spTree>
    <p:extLst>
      <p:ext uri="{BB962C8B-B14F-4D97-AF65-F5344CB8AC3E}">
        <p14:creationId xmlns:p14="http://schemas.microsoft.com/office/powerpoint/2010/main" val="25318953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A8BC320B-378F-4683-9555-42A554E2FB04}" type="datetimeFigureOut">
              <a:rPr lang="en-GB" smtClean="0"/>
              <a:t>20/08/2020</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882A9DE9-E5BC-465F-86F6-2E5F5FF997D4}" type="slidenum">
              <a:rPr lang="en-GB" smtClean="0"/>
              <a:t>‹#›</a:t>
            </a:fld>
            <a:endParaRPr lang="en-GB"/>
          </a:p>
        </p:txBody>
      </p:sp>
    </p:spTree>
    <p:extLst>
      <p:ext uri="{BB962C8B-B14F-4D97-AF65-F5344CB8AC3E}">
        <p14:creationId xmlns:p14="http://schemas.microsoft.com/office/powerpoint/2010/main" val="35800998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A8BC320B-378F-4683-9555-42A554E2FB04}" type="datetimeFigureOut">
              <a:rPr lang="en-GB" smtClean="0"/>
              <a:t>20/08/2020</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882A9DE9-E5BC-465F-86F6-2E5F5FF997D4}" type="slidenum">
              <a:rPr lang="en-GB" smtClean="0"/>
              <a:t>‹#›</a:t>
            </a:fld>
            <a:endParaRPr lang="en-GB"/>
          </a:p>
        </p:txBody>
      </p:sp>
    </p:spTree>
    <p:extLst>
      <p:ext uri="{BB962C8B-B14F-4D97-AF65-F5344CB8AC3E}">
        <p14:creationId xmlns:p14="http://schemas.microsoft.com/office/powerpoint/2010/main" val="19018947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16935" y="2026920"/>
            <a:ext cx="4761490" cy="2026920"/>
          </a:xfrm>
        </p:spPr>
        <p:txBody>
          <a:bodyPr anchor="b"/>
          <a:lstStyle>
            <a:lvl1pPr algn="l">
              <a:defRPr sz="3360" b="0"/>
            </a:lvl1pPr>
          </a:lstStyle>
          <a:p>
            <a:r>
              <a:rPr lang="en-US" smtClean="0"/>
              <a:t>Click to edit Master title style</a:t>
            </a:r>
            <a:endParaRPr lang="en-US" dirty="0"/>
          </a:p>
        </p:txBody>
      </p:sp>
      <p:sp>
        <p:nvSpPr>
          <p:cNvPr id="3" name="Content Placeholder 2"/>
          <p:cNvSpPr>
            <a:spLocks noGrp="1"/>
          </p:cNvSpPr>
          <p:nvPr>
            <p:ph idx="1"/>
          </p:nvPr>
        </p:nvSpPr>
        <p:spPr>
          <a:xfrm>
            <a:off x="6698463" y="2026920"/>
            <a:ext cx="7274396" cy="6400800"/>
          </a:xfrm>
        </p:spPr>
        <p:txBody>
          <a:bodyPr anchor="ctr">
            <a:normAutofit/>
          </a:bodyPr>
          <a:lstStyle>
            <a:lvl1pPr>
              <a:defRPr sz="2800"/>
            </a:lvl1pPr>
            <a:lvl2pPr>
              <a:defRPr sz="2520"/>
            </a:lvl2pPr>
            <a:lvl3pPr>
              <a:defRPr sz="2240"/>
            </a:lvl3pPr>
            <a:lvl4pPr>
              <a:defRPr sz="1960"/>
            </a:lvl4pPr>
            <a:lvl5pPr>
              <a:defRPr sz="1960"/>
            </a:lvl5pPr>
            <a:lvl6pPr>
              <a:defRPr sz="1960"/>
            </a:lvl6pPr>
            <a:lvl7pPr>
              <a:defRPr sz="1960"/>
            </a:lvl7pPr>
            <a:lvl8pPr>
              <a:defRPr sz="1960"/>
            </a:lvl8pPr>
            <a:lvl9pPr>
              <a:defRPr sz="196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616936" y="4380993"/>
            <a:ext cx="4761488" cy="4053839"/>
          </a:xfrm>
        </p:spPr>
        <p:txBody>
          <a:bodyPr/>
          <a:lstStyle>
            <a:lvl1pPr marL="0" indent="0">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A8BC320B-378F-4683-9555-42A554E2FB04}" type="datetimeFigureOut">
              <a:rPr lang="en-GB" smtClean="0"/>
              <a:t>20/08/2020</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882A9DE9-E5BC-465F-86F6-2E5F5FF997D4}" type="slidenum">
              <a:rPr lang="en-GB" smtClean="0"/>
              <a:t>‹#›</a:t>
            </a:fld>
            <a:endParaRPr lang="en-GB"/>
          </a:p>
        </p:txBody>
      </p:sp>
    </p:spTree>
    <p:extLst>
      <p:ext uri="{BB962C8B-B14F-4D97-AF65-F5344CB8AC3E}">
        <p14:creationId xmlns:p14="http://schemas.microsoft.com/office/powerpoint/2010/main" val="3907953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15470" y="2595869"/>
            <a:ext cx="7130068" cy="2204731"/>
          </a:xfrm>
        </p:spPr>
        <p:txBody>
          <a:bodyPr anchor="b">
            <a:normAutofit/>
          </a:bodyPr>
          <a:lstStyle>
            <a:lvl1pPr algn="l">
              <a:defRPr sz="504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9729364" y="1600200"/>
            <a:ext cx="4480560" cy="64008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US" smtClean="0"/>
              <a:t>Click icon to add picture</a:t>
            </a:r>
            <a:endParaRPr lang="en-US" dirty="0"/>
          </a:p>
        </p:txBody>
      </p:sp>
      <p:sp>
        <p:nvSpPr>
          <p:cNvPr id="4" name="Text Placeholder 3"/>
          <p:cNvSpPr>
            <a:spLocks noGrp="1"/>
          </p:cNvSpPr>
          <p:nvPr>
            <p:ph type="body" sz="half" idx="2"/>
          </p:nvPr>
        </p:nvSpPr>
        <p:spPr>
          <a:xfrm>
            <a:off x="1616936" y="5120640"/>
            <a:ext cx="7118971" cy="1920240"/>
          </a:xfrm>
        </p:spPr>
        <p:txBody>
          <a:bodyPr>
            <a:normAutofit/>
          </a:bodyPr>
          <a:lstStyle>
            <a:lvl1pPr marL="0" indent="0">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8BC320B-378F-4683-9555-42A554E2FB04}" type="datetimeFigureOut">
              <a:rPr lang="en-GB" smtClean="0"/>
              <a:t>20/08/2020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2A9DE9-E5BC-465F-86F6-2E5F5FF997D4}" type="slidenum">
              <a:rPr lang="en-GB" smtClean="0"/>
              <a:t>‹#›</a:t>
            </a:fld>
            <a:endParaRPr lang="en-GB"/>
          </a:p>
        </p:txBody>
      </p:sp>
    </p:spTree>
    <p:extLst>
      <p:ext uri="{BB962C8B-B14F-4D97-AF65-F5344CB8AC3E}">
        <p14:creationId xmlns:p14="http://schemas.microsoft.com/office/powerpoint/2010/main" val="33644981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16939" y="6720822"/>
            <a:ext cx="12355920" cy="793433"/>
          </a:xfrm>
        </p:spPr>
        <p:txBody>
          <a:bodyPr anchor="b">
            <a:normAutofit/>
          </a:bodyPr>
          <a:lstStyle>
            <a:lvl1pPr algn="l">
              <a:defRPr sz="336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616937" y="960120"/>
            <a:ext cx="12355921" cy="509693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US" smtClean="0"/>
              <a:t>Click icon to add picture</a:t>
            </a:r>
            <a:endParaRPr lang="en-US" dirty="0"/>
          </a:p>
        </p:txBody>
      </p:sp>
      <p:sp>
        <p:nvSpPr>
          <p:cNvPr id="4" name="Text Placeholder 3"/>
          <p:cNvSpPr>
            <a:spLocks noGrp="1"/>
          </p:cNvSpPr>
          <p:nvPr>
            <p:ph type="body" sz="half" idx="2"/>
          </p:nvPr>
        </p:nvSpPr>
        <p:spPr>
          <a:xfrm>
            <a:off x="1616939" y="7514255"/>
            <a:ext cx="12355918" cy="691197"/>
          </a:xfrm>
        </p:spPr>
        <p:txBody>
          <a:bodyPr>
            <a:normAutofit/>
          </a:bodyPr>
          <a:lstStyle>
            <a:lvl1pPr marL="0" indent="0">
              <a:buNone/>
              <a:defRPr sz="168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8BC320B-378F-4683-9555-42A554E2FB04}" type="datetimeFigureOut">
              <a:rPr lang="en-GB" smtClean="0"/>
              <a:t>20/08/2020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2A9DE9-E5BC-465F-86F6-2E5F5FF997D4}" type="slidenum">
              <a:rPr lang="en-GB" smtClean="0"/>
              <a:t>‹#›</a:t>
            </a:fld>
            <a:endParaRPr lang="en-GB"/>
          </a:p>
        </p:txBody>
      </p:sp>
    </p:spTree>
    <p:extLst>
      <p:ext uri="{BB962C8B-B14F-4D97-AF65-F5344CB8AC3E}">
        <p14:creationId xmlns:p14="http://schemas.microsoft.com/office/powerpoint/2010/main" val="40410837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616936" y="2026920"/>
            <a:ext cx="12355923" cy="2773680"/>
          </a:xfrm>
        </p:spPr>
        <p:txBody>
          <a:bodyPr/>
          <a:lstStyle>
            <a:lvl1pPr>
              <a:defRPr sz="6720"/>
            </a:lvl1pPr>
          </a:lstStyle>
          <a:p>
            <a:r>
              <a:rPr lang="en-US" smtClean="0"/>
              <a:t>Click to edit Master title style</a:t>
            </a:r>
            <a:endParaRPr lang="en-US" dirty="0"/>
          </a:p>
        </p:txBody>
      </p:sp>
      <p:sp>
        <p:nvSpPr>
          <p:cNvPr id="8" name="Text Placeholder 3"/>
          <p:cNvSpPr>
            <a:spLocks noGrp="1"/>
          </p:cNvSpPr>
          <p:nvPr>
            <p:ph type="body" sz="half" idx="2"/>
          </p:nvPr>
        </p:nvSpPr>
        <p:spPr>
          <a:xfrm>
            <a:off x="1616936" y="5120640"/>
            <a:ext cx="12355923" cy="3307080"/>
          </a:xfrm>
        </p:spPr>
        <p:txBody>
          <a:bodyPr anchor="ctr">
            <a:normAutofit/>
          </a:bodyPr>
          <a:lstStyle>
            <a:lvl1pPr marL="0" indent="0">
              <a:buNone/>
              <a:defRPr sz="252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8BC320B-378F-4683-9555-42A554E2FB04}" type="datetimeFigureOut">
              <a:rPr lang="en-GB" smtClean="0"/>
              <a:t>20/08/2020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2A9DE9-E5BC-465F-86F6-2E5F5FF997D4}" type="slidenum">
              <a:rPr lang="en-GB" smtClean="0"/>
              <a:t>‹#›</a:t>
            </a:fld>
            <a:endParaRPr lang="en-GB"/>
          </a:p>
        </p:txBody>
      </p:sp>
    </p:spTree>
    <p:extLst>
      <p:ext uri="{BB962C8B-B14F-4D97-AF65-F5344CB8AC3E}">
        <p14:creationId xmlns:p14="http://schemas.microsoft.com/office/powerpoint/2010/main" val="38511313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04722" y="2026920"/>
            <a:ext cx="11199041" cy="3252724"/>
          </a:xfrm>
        </p:spPr>
        <p:txBody>
          <a:bodyPr/>
          <a:lstStyle>
            <a:lvl1pPr>
              <a:defRPr sz="6720"/>
            </a:lvl1pPr>
          </a:lstStyle>
          <a:p>
            <a:r>
              <a:rPr lang="en-US" smtClean="0"/>
              <a:t>Click to edit Master title style</a:t>
            </a:r>
            <a:endParaRPr lang="en-US" dirty="0"/>
          </a:p>
        </p:txBody>
      </p:sp>
      <p:sp>
        <p:nvSpPr>
          <p:cNvPr id="14" name="Text Placeholder 3"/>
          <p:cNvSpPr>
            <a:spLocks noGrp="1"/>
          </p:cNvSpPr>
          <p:nvPr>
            <p:ph type="body" sz="half" idx="13"/>
          </p:nvPr>
        </p:nvSpPr>
        <p:spPr>
          <a:xfrm>
            <a:off x="2702561" y="5279643"/>
            <a:ext cx="10191509" cy="479044"/>
          </a:xfrm>
        </p:spPr>
        <p:txBody>
          <a:bodyPr anchor="t">
            <a:normAutofit/>
          </a:bodyPr>
          <a:lstStyle>
            <a:lvl1pPr marL="0" indent="0">
              <a:buNone/>
              <a:defRPr lang="en-US" sz="1960" b="0" i="0" kern="1200" cap="small" dirty="0">
                <a:solidFill>
                  <a:schemeClr val="accent1"/>
                </a:solidFill>
                <a:latin typeface="+mj-lt"/>
                <a:ea typeface="+mj-ea"/>
                <a:cs typeface="+mj-cs"/>
              </a:defRPr>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smtClean="0"/>
              <a:t>Click to edit Master text styles</a:t>
            </a:r>
          </a:p>
        </p:txBody>
      </p:sp>
      <p:sp>
        <p:nvSpPr>
          <p:cNvPr id="10" name="Text Placeholder 3"/>
          <p:cNvSpPr>
            <a:spLocks noGrp="1"/>
          </p:cNvSpPr>
          <p:nvPr>
            <p:ph type="body" sz="half" idx="2"/>
          </p:nvPr>
        </p:nvSpPr>
        <p:spPr>
          <a:xfrm>
            <a:off x="1616936" y="6090920"/>
            <a:ext cx="12355923" cy="2346960"/>
          </a:xfrm>
        </p:spPr>
        <p:txBody>
          <a:bodyPr anchor="ctr">
            <a:normAutofit/>
          </a:bodyPr>
          <a:lstStyle>
            <a:lvl1pPr marL="0" indent="0">
              <a:buNone/>
              <a:defRPr sz="252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8BC320B-378F-4683-9555-42A554E2FB04}" type="datetimeFigureOut">
              <a:rPr lang="en-GB" smtClean="0"/>
              <a:t>20/08/2020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2A9DE9-E5BC-465F-86F6-2E5F5FF997D4}" type="slidenum">
              <a:rPr lang="en-GB" smtClean="0"/>
              <a:t>‹#›</a:t>
            </a:fld>
            <a:endParaRPr lang="en-GB"/>
          </a:p>
        </p:txBody>
      </p:sp>
      <p:sp>
        <p:nvSpPr>
          <p:cNvPr id="9" name="TextBox 8"/>
          <p:cNvSpPr txBox="1"/>
          <p:nvPr/>
        </p:nvSpPr>
        <p:spPr>
          <a:xfrm>
            <a:off x="1257613" y="1359755"/>
            <a:ext cx="1122677" cy="2720745"/>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sz="17080" dirty="0"/>
              <a:t>“</a:t>
            </a:r>
          </a:p>
        </p:txBody>
      </p:sp>
      <p:sp>
        <p:nvSpPr>
          <p:cNvPr id="13" name="TextBox 12"/>
          <p:cNvSpPr txBox="1"/>
          <p:nvPr/>
        </p:nvSpPr>
        <p:spPr>
          <a:xfrm>
            <a:off x="13062686" y="3659303"/>
            <a:ext cx="1122677" cy="2720745"/>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sz="17080" dirty="0"/>
              <a:t>”</a:t>
            </a:r>
          </a:p>
        </p:txBody>
      </p:sp>
    </p:spTree>
    <p:extLst>
      <p:ext uri="{BB962C8B-B14F-4D97-AF65-F5344CB8AC3E}">
        <p14:creationId xmlns:p14="http://schemas.microsoft.com/office/powerpoint/2010/main" val="17487229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616936" y="4373881"/>
            <a:ext cx="12355924" cy="2314452"/>
          </a:xfrm>
        </p:spPr>
        <p:txBody>
          <a:bodyPr anchor="b"/>
          <a:lstStyle>
            <a:lvl1pPr algn="l">
              <a:defRPr sz="56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616936" y="6688333"/>
            <a:ext cx="12355923" cy="1204560"/>
          </a:xfrm>
        </p:spPr>
        <p:txBody>
          <a:bodyPr anchor="t"/>
          <a:lstStyle>
            <a:lvl1pPr marL="0" indent="0" algn="l">
              <a:buNone/>
              <a:defRPr sz="2800" cap="none">
                <a:solidFill>
                  <a:schemeClr val="accent1"/>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8BC320B-378F-4683-9555-42A554E2FB04}" type="datetimeFigureOut">
              <a:rPr lang="en-GB" smtClean="0"/>
              <a:t>20/08/2020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2A9DE9-E5BC-465F-86F6-2E5F5FF997D4}" type="slidenum">
              <a:rPr lang="en-GB" smtClean="0"/>
              <a:t>‹#›</a:t>
            </a:fld>
            <a:endParaRPr lang="en-GB"/>
          </a:p>
        </p:txBody>
      </p:sp>
    </p:spTree>
    <p:extLst>
      <p:ext uri="{BB962C8B-B14F-4D97-AF65-F5344CB8AC3E}">
        <p14:creationId xmlns:p14="http://schemas.microsoft.com/office/powerpoint/2010/main" val="27843479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5880"/>
            </a:lvl1pPr>
          </a:lstStyle>
          <a:p>
            <a:r>
              <a:rPr lang="en-US" smtClean="0"/>
              <a:t>Click to edit Master title style</a:t>
            </a:r>
            <a:endParaRPr lang="en-US" dirty="0"/>
          </a:p>
        </p:txBody>
      </p:sp>
      <p:sp>
        <p:nvSpPr>
          <p:cNvPr id="3" name="Text Placeholder 2"/>
          <p:cNvSpPr>
            <a:spLocks noGrp="1"/>
          </p:cNvSpPr>
          <p:nvPr>
            <p:ph type="body" idx="1"/>
          </p:nvPr>
        </p:nvSpPr>
        <p:spPr>
          <a:xfrm>
            <a:off x="886126" y="2773680"/>
            <a:ext cx="4125612" cy="806767"/>
          </a:xfrm>
        </p:spPr>
        <p:txBody>
          <a:bodyPr anchor="b">
            <a:noAutofit/>
          </a:bodyPr>
          <a:lstStyle>
            <a:lvl1pPr marL="0" indent="0">
              <a:buNone/>
              <a:defRPr sz="3360" b="0">
                <a:solidFill>
                  <a:schemeClr val="accent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smtClean="0"/>
              <a:t>Click to edit Master text styles</a:t>
            </a:r>
          </a:p>
        </p:txBody>
      </p:sp>
      <p:sp>
        <p:nvSpPr>
          <p:cNvPr id="16" name="Text Placeholder 3"/>
          <p:cNvSpPr>
            <a:spLocks noGrp="1"/>
          </p:cNvSpPr>
          <p:nvPr>
            <p:ph type="body" sz="half" idx="15"/>
          </p:nvPr>
        </p:nvSpPr>
        <p:spPr>
          <a:xfrm>
            <a:off x="913448" y="3733800"/>
            <a:ext cx="4098290" cy="5025073"/>
          </a:xfrm>
        </p:spPr>
        <p:txBody>
          <a:bodyPr anchor="t">
            <a:normAutofit/>
          </a:bodyPr>
          <a:lstStyle>
            <a:lvl1pPr marL="0" indent="0">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smtClean="0"/>
              <a:t>Click to edit Master text styles</a:t>
            </a:r>
          </a:p>
        </p:txBody>
      </p:sp>
      <p:sp>
        <p:nvSpPr>
          <p:cNvPr id="5" name="Text Placeholder 4"/>
          <p:cNvSpPr>
            <a:spLocks noGrp="1"/>
          </p:cNvSpPr>
          <p:nvPr>
            <p:ph type="body" sz="quarter" idx="3"/>
          </p:nvPr>
        </p:nvSpPr>
        <p:spPr>
          <a:xfrm>
            <a:off x="5437124" y="2773680"/>
            <a:ext cx="4110737" cy="806767"/>
          </a:xfrm>
        </p:spPr>
        <p:txBody>
          <a:bodyPr anchor="b">
            <a:noAutofit/>
          </a:bodyPr>
          <a:lstStyle>
            <a:lvl1pPr marL="0" indent="0">
              <a:buNone/>
              <a:defRPr sz="3360" b="0">
                <a:solidFill>
                  <a:schemeClr val="accent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smtClean="0"/>
              <a:t>Click to edit Master text styles</a:t>
            </a:r>
          </a:p>
        </p:txBody>
      </p:sp>
      <p:sp>
        <p:nvSpPr>
          <p:cNvPr id="19" name="Text Placeholder 3"/>
          <p:cNvSpPr>
            <a:spLocks noGrp="1"/>
          </p:cNvSpPr>
          <p:nvPr>
            <p:ph type="body" sz="half" idx="16"/>
          </p:nvPr>
        </p:nvSpPr>
        <p:spPr>
          <a:xfrm>
            <a:off x="5422348" y="3733800"/>
            <a:ext cx="4125512" cy="5025073"/>
          </a:xfrm>
        </p:spPr>
        <p:txBody>
          <a:bodyPr anchor="t">
            <a:normAutofit/>
          </a:bodyPr>
          <a:lstStyle>
            <a:lvl1pPr marL="0" indent="0">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smtClean="0"/>
              <a:t>Click to edit Master text styles</a:t>
            </a:r>
          </a:p>
        </p:txBody>
      </p:sp>
      <p:sp>
        <p:nvSpPr>
          <p:cNvPr id="14" name="Text Placeholder 4"/>
          <p:cNvSpPr>
            <a:spLocks noGrp="1"/>
          </p:cNvSpPr>
          <p:nvPr>
            <p:ph type="body" sz="quarter" idx="13"/>
          </p:nvPr>
        </p:nvSpPr>
        <p:spPr>
          <a:xfrm>
            <a:off x="9974581" y="2773680"/>
            <a:ext cx="4104958" cy="806767"/>
          </a:xfrm>
        </p:spPr>
        <p:txBody>
          <a:bodyPr anchor="b">
            <a:noAutofit/>
          </a:bodyPr>
          <a:lstStyle>
            <a:lvl1pPr marL="0" indent="0">
              <a:buNone/>
              <a:defRPr sz="3360" b="0">
                <a:solidFill>
                  <a:schemeClr val="accent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smtClean="0"/>
              <a:t>Click to edit Master text styles</a:t>
            </a:r>
          </a:p>
        </p:txBody>
      </p:sp>
      <p:sp>
        <p:nvSpPr>
          <p:cNvPr id="20" name="Text Placeholder 3"/>
          <p:cNvSpPr>
            <a:spLocks noGrp="1"/>
          </p:cNvSpPr>
          <p:nvPr>
            <p:ph type="body" sz="half" idx="17"/>
          </p:nvPr>
        </p:nvSpPr>
        <p:spPr>
          <a:xfrm>
            <a:off x="9974581" y="3733800"/>
            <a:ext cx="4104958" cy="5025073"/>
          </a:xfrm>
        </p:spPr>
        <p:txBody>
          <a:bodyPr anchor="t">
            <a:normAutofit/>
          </a:bodyPr>
          <a:lstStyle>
            <a:lvl1pPr marL="0" indent="0">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smtClean="0"/>
              <a:t>Click to edit Master text styles</a:t>
            </a:r>
          </a:p>
        </p:txBody>
      </p:sp>
      <p:cxnSp>
        <p:nvCxnSpPr>
          <p:cNvPr id="17" name="Straight Connector 16"/>
          <p:cNvCxnSpPr/>
          <p:nvPr/>
        </p:nvCxnSpPr>
        <p:spPr>
          <a:xfrm>
            <a:off x="5216599" y="2987040"/>
            <a:ext cx="0" cy="554736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9747118" y="2987040"/>
            <a:ext cx="0" cy="5553635"/>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8BC320B-378F-4683-9555-42A554E2FB04}" type="datetimeFigureOut">
              <a:rPr lang="en-GB" smtClean="0"/>
              <a:t>20/08/2020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2A9DE9-E5BC-465F-86F6-2E5F5FF997D4}" type="slidenum">
              <a:rPr lang="en-GB" smtClean="0"/>
              <a:t>‹#›</a:t>
            </a:fld>
            <a:endParaRPr lang="en-GB"/>
          </a:p>
        </p:txBody>
      </p:sp>
    </p:spTree>
    <p:extLst>
      <p:ext uri="{BB962C8B-B14F-4D97-AF65-F5344CB8AC3E}">
        <p14:creationId xmlns:p14="http://schemas.microsoft.com/office/powerpoint/2010/main" val="31258992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5880"/>
            </a:lvl1pPr>
          </a:lstStyle>
          <a:p>
            <a:r>
              <a:rPr lang="en-US" smtClean="0"/>
              <a:t>Click to edit Master title style</a:t>
            </a:r>
            <a:endParaRPr lang="en-US" dirty="0"/>
          </a:p>
        </p:txBody>
      </p:sp>
      <p:sp>
        <p:nvSpPr>
          <p:cNvPr id="3" name="Text Placeholder 2"/>
          <p:cNvSpPr>
            <a:spLocks noGrp="1"/>
          </p:cNvSpPr>
          <p:nvPr>
            <p:ph type="body" idx="1"/>
          </p:nvPr>
        </p:nvSpPr>
        <p:spPr>
          <a:xfrm>
            <a:off x="913448" y="5951329"/>
            <a:ext cx="4116070" cy="806767"/>
          </a:xfrm>
        </p:spPr>
        <p:txBody>
          <a:bodyPr anchor="b">
            <a:noAutofit/>
          </a:bodyPr>
          <a:lstStyle>
            <a:lvl1pPr marL="0" indent="0">
              <a:buNone/>
              <a:defRPr sz="3360" b="0">
                <a:solidFill>
                  <a:schemeClr val="accent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smtClean="0"/>
              <a:t>Click to edit Master text styles</a:t>
            </a:r>
          </a:p>
        </p:txBody>
      </p:sp>
      <p:sp>
        <p:nvSpPr>
          <p:cNvPr id="29" name="Picture Placeholder 2"/>
          <p:cNvSpPr>
            <a:spLocks noGrp="1" noChangeAspect="1"/>
          </p:cNvSpPr>
          <p:nvPr>
            <p:ph type="pic" idx="15"/>
          </p:nvPr>
        </p:nvSpPr>
        <p:spPr>
          <a:xfrm>
            <a:off x="913448" y="3093720"/>
            <a:ext cx="4116070" cy="21336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US" smtClean="0"/>
              <a:t>Click icon to add picture</a:t>
            </a:r>
            <a:endParaRPr lang="en-US" dirty="0"/>
          </a:p>
        </p:txBody>
      </p:sp>
      <p:sp>
        <p:nvSpPr>
          <p:cNvPr id="22" name="Text Placeholder 3"/>
          <p:cNvSpPr>
            <a:spLocks noGrp="1"/>
          </p:cNvSpPr>
          <p:nvPr>
            <p:ph type="body" sz="half" idx="18"/>
          </p:nvPr>
        </p:nvSpPr>
        <p:spPr>
          <a:xfrm>
            <a:off x="913448" y="6758096"/>
            <a:ext cx="4116070" cy="922865"/>
          </a:xfrm>
        </p:spPr>
        <p:txBody>
          <a:bodyPr anchor="t">
            <a:normAutofit/>
          </a:bodyPr>
          <a:lstStyle>
            <a:lvl1pPr marL="0" indent="0">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smtClean="0"/>
              <a:t>Click to edit Master text styles</a:t>
            </a:r>
          </a:p>
        </p:txBody>
      </p:sp>
      <p:sp>
        <p:nvSpPr>
          <p:cNvPr id="5" name="Text Placeholder 4"/>
          <p:cNvSpPr>
            <a:spLocks noGrp="1"/>
          </p:cNvSpPr>
          <p:nvPr>
            <p:ph type="body" sz="quarter" idx="3"/>
          </p:nvPr>
        </p:nvSpPr>
        <p:spPr>
          <a:xfrm>
            <a:off x="5445126" y="5951329"/>
            <a:ext cx="4102735" cy="806767"/>
          </a:xfrm>
        </p:spPr>
        <p:txBody>
          <a:bodyPr anchor="b">
            <a:noAutofit/>
          </a:bodyPr>
          <a:lstStyle>
            <a:lvl1pPr marL="0" indent="0">
              <a:buNone/>
              <a:defRPr sz="3360" b="0">
                <a:solidFill>
                  <a:schemeClr val="accent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smtClean="0"/>
              <a:t>Click to edit Master text styles</a:t>
            </a:r>
          </a:p>
        </p:txBody>
      </p:sp>
      <p:sp>
        <p:nvSpPr>
          <p:cNvPr id="30" name="Picture Placeholder 2"/>
          <p:cNvSpPr>
            <a:spLocks noGrp="1" noChangeAspect="1"/>
          </p:cNvSpPr>
          <p:nvPr>
            <p:ph type="pic" idx="21"/>
          </p:nvPr>
        </p:nvSpPr>
        <p:spPr>
          <a:xfrm>
            <a:off x="5445124" y="3093720"/>
            <a:ext cx="4102735" cy="21336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US" smtClean="0"/>
              <a:t>Click icon to add picture</a:t>
            </a:r>
            <a:endParaRPr lang="en-US" dirty="0"/>
          </a:p>
        </p:txBody>
      </p:sp>
      <p:sp>
        <p:nvSpPr>
          <p:cNvPr id="23" name="Text Placeholder 3"/>
          <p:cNvSpPr>
            <a:spLocks noGrp="1"/>
          </p:cNvSpPr>
          <p:nvPr>
            <p:ph type="body" sz="half" idx="19"/>
          </p:nvPr>
        </p:nvSpPr>
        <p:spPr>
          <a:xfrm>
            <a:off x="5443231" y="6758095"/>
            <a:ext cx="4108168" cy="922865"/>
          </a:xfrm>
        </p:spPr>
        <p:txBody>
          <a:bodyPr anchor="t">
            <a:normAutofit/>
          </a:bodyPr>
          <a:lstStyle>
            <a:lvl1pPr marL="0" indent="0">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smtClean="0"/>
              <a:t>Click to edit Master text styles</a:t>
            </a:r>
          </a:p>
        </p:txBody>
      </p:sp>
      <p:sp>
        <p:nvSpPr>
          <p:cNvPr id="14" name="Text Placeholder 4"/>
          <p:cNvSpPr>
            <a:spLocks noGrp="1"/>
          </p:cNvSpPr>
          <p:nvPr>
            <p:ph type="body" sz="quarter" idx="13"/>
          </p:nvPr>
        </p:nvSpPr>
        <p:spPr>
          <a:xfrm>
            <a:off x="9974581" y="5951329"/>
            <a:ext cx="4104958" cy="806767"/>
          </a:xfrm>
        </p:spPr>
        <p:txBody>
          <a:bodyPr anchor="b">
            <a:noAutofit/>
          </a:bodyPr>
          <a:lstStyle>
            <a:lvl1pPr marL="0" indent="0">
              <a:buNone/>
              <a:defRPr sz="3360" b="0">
                <a:solidFill>
                  <a:schemeClr val="accent1"/>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smtClean="0"/>
              <a:t>Click to edit Master text styles</a:t>
            </a:r>
          </a:p>
        </p:txBody>
      </p:sp>
      <p:sp>
        <p:nvSpPr>
          <p:cNvPr id="31" name="Picture Placeholder 2"/>
          <p:cNvSpPr>
            <a:spLocks noGrp="1" noChangeAspect="1"/>
          </p:cNvSpPr>
          <p:nvPr>
            <p:ph type="pic" idx="22"/>
          </p:nvPr>
        </p:nvSpPr>
        <p:spPr>
          <a:xfrm>
            <a:off x="9974579" y="3093720"/>
            <a:ext cx="4104958" cy="21336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US" smtClean="0"/>
              <a:t>Click icon to add picture</a:t>
            </a:r>
            <a:endParaRPr lang="en-US" dirty="0"/>
          </a:p>
        </p:txBody>
      </p:sp>
      <p:sp>
        <p:nvSpPr>
          <p:cNvPr id="24" name="Text Placeholder 3"/>
          <p:cNvSpPr>
            <a:spLocks noGrp="1"/>
          </p:cNvSpPr>
          <p:nvPr>
            <p:ph type="body" sz="half" idx="20"/>
          </p:nvPr>
        </p:nvSpPr>
        <p:spPr>
          <a:xfrm>
            <a:off x="9974406" y="6758092"/>
            <a:ext cx="4110396" cy="922865"/>
          </a:xfrm>
        </p:spPr>
        <p:txBody>
          <a:bodyPr anchor="t">
            <a:normAutofit/>
          </a:bodyPr>
          <a:lstStyle>
            <a:lvl1pPr marL="0" indent="0">
              <a:buNone/>
              <a:defRPr sz="196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smtClean="0"/>
              <a:t>Click to edit Master text styles</a:t>
            </a:r>
          </a:p>
        </p:txBody>
      </p:sp>
      <p:cxnSp>
        <p:nvCxnSpPr>
          <p:cNvPr id="17" name="Straight Connector 16"/>
          <p:cNvCxnSpPr/>
          <p:nvPr/>
        </p:nvCxnSpPr>
        <p:spPr>
          <a:xfrm>
            <a:off x="5216599" y="2987040"/>
            <a:ext cx="0" cy="554736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9747118" y="2987040"/>
            <a:ext cx="0" cy="5553635"/>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8BC320B-378F-4683-9555-42A554E2FB04}" type="datetimeFigureOut">
              <a:rPr lang="en-GB" smtClean="0"/>
              <a:t>20/08/2020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2A9DE9-E5BC-465F-86F6-2E5F5FF997D4}" type="slidenum">
              <a:rPr lang="en-GB" smtClean="0"/>
              <a:t>‹#›</a:t>
            </a:fld>
            <a:endParaRPr lang="en-GB"/>
          </a:p>
        </p:txBody>
      </p:sp>
    </p:spTree>
    <p:extLst>
      <p:ext uri="{BB962C8B-B14F-4D97-AF65-F5344CB8AC3E}">
        <p14:creationId xmlns:p14="http://schemas.microsoft.com/office/powerpoint/2010/main" val="25399715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8BC320B-378F-4683-9555-42A554E2FB04}" type="datetimeFigureOut">
              <a:rPr lang="en-GB" smtClean="0"/>
              <a:t>20/08/2020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2A9DE9-E5BC-465F-86F6-2E5F5FF997D4}" type="slidenum">
              <a:rPr lang="en-GB" smtClean="0"/>
              <a:t>‹#›</a:t>
            </a:fld>
            <a:endParaRPr lang="en-GB"/>
          </a:p>
        </p:txBody>
      </p:sp>
    </p:spTree>
    <p:extLst>
      <p:ext uri="{BB962C8B-B14F-4D97-AF65-F5344CB8AC3E}">
        <p14:creationId xmlns:p14="http://schemas.microsoft.com/office/powerpoint/2010/main" val="17703475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625898" y="602299"/>
            <a:ext cx="2453641" cy="815657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3449" y="1242379"/>
            <a:ext cx="10392409" cy="75164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8BC320B-378F-4683-9555-42A554E2FB04}" type="datetimeFigureOut">
              <a:rPr lang="en-GB" smtClean="0"/>
              <a:t>20/08/2020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2A9DE9-E5BC-465F-86F6-2E5F5FF997D4}" type="slidenum">
              <a:rPr lang="en-GB" smtClean="0"/>
              <a:t>‹#›</a:t>
            </a:fld>
            <a:endParaRPr lang="en-GB"/>
          </a:p>
        </p:txBody>
      </p:sp>
    </p:spTree>
    <p:extLst>
      <p:ext uri="{BB962C8B-B14F-4D97-AF65-F5344CB8AC3E}">
        <p14:creationId xmlns:p14="http://schemas.microsoft.com/office/powerpoint/2010/main" val="26425450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3737560"/>
            <a:ext cx="5651817" cy="5863641"/>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4049287"/>
            <a:ext cx="2131377" cy="3311634"/>
          </a:xfrm>
          <a:prstGeom prst="rect">
            <a:avLst/>
          </a:prstGeom>
        </p:spPr>
      </p:pic>
      <p:sp>
        <p:nvSpPr>
          <p:cNvPr id="16" name="Oval 15"/>
          <p:cNvSpPr/>
          <p:nvPr/>
        </p:nvSpPr>
        <p:spPr>
          <a:xfrm>
            <a:off x="12052617" y="2346960"/>
            <a:ext cx="3947160" cy="394716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11199177" y="1"/>
            <a:ext cx="2244742" cy="1597970"/>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12052617" y="8534400"/>
            <a:ext cx="1391228" cy="1066800"/>
          </a:xfrm>
          <a:prstGeom prst="rect">
            <a:avLst/>
          </a:prstGeom>
        </p:spPr>
      </p:pic>
      <p:sp>
        <p:nvSpPr>
          <p:cNvPr id="14" name="Rectangle 13"/>
          <p:cNvSpPr/>
          <p:nvPr/>
        </p:nvSpPr>
        <p:spPr>
          <a:xfrm>
            <a:off x="14612937" y="0"/>
            <a:ext cx="960120" cy="16002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904556" y="633805"/>
            <a:ext cx="13166612" cy="1960742"/>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544638" y="2874086"/>
            <a:ext cx="12525157" cy="58736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4217895" y="2506982"/>
            <a:ext cx="1386839" cy="426719"/>
          </a:xfrm>
          <a:prstGeom prst="rect">
            <a:avLst/>
          </a:prstGeom>
        </p:spPr>
        <p:txBody>
          <a:bodyPr vert="horz" lIns="91440" tIns="45720" rIns="91440" bIns="45720" rtlCol="0" anchor="t"/>
          <a:lstStyle>
            <a:lvl1pPr algn="l">
              <a:defRPr sz="1540" b="0" i="0">
                <a:solidFill>
                  <a:schemeClr val="tx1">
                    <a:tint val="75000"/>
                    <a:alpha val="60000"/>
                  </a:schemeClr>
                </a:solidFill>
              </a:defRPr>
            </a:lvl1pPr>
          </a:lstStyle>
          <a:p>
            <a:fld id="{A8BC320B-378F-4683-9555-42A554E2FB04}" type="datetimeFigureOut">
              <a:rPr lang="en-GB" smtClean="0"/>
              <a:t>20/08/2020</a:t>
            </a:fld>
            <a:endParaRPr lang="en-GB"/>
          </a:p>
        </p:txBody>
      </p:sp>
      <p:sp>
        <p:nvSpPr>
          <p:cNvPr id="5" name="Footer Placeholder 4"/>
          <p:cNvSpPr>
            <a:spLocks noGrp="1"/>
          </p:cNvSpPr>
          <p:nvPr>
            <p:ph type="ftr" sz="quarter" idx="3"/>
          </p:nvPr>
        </p:nvSpPr>
        <p:spPr>
          <a:xfrm rot="5400000">
            <a:off x="12532203" y="4515417"/>
            <a:ext cx="5403713" cy="426721"/>
          </a:xfrm>
          <a:prstGeom prst="rect">
            <a:avLst/>
          </a:prstGeom>
        </p:spPr>
        <p:txBody>
          <a:bodyPr vert="horz" lIns="91440" tIns="45720" rIns="91440" bIns="45720" rtlCol="0" anchor="b"/>
          <a:lstStyle>
            <a:lvl1pPr algn="l">
              <a:defRPr sz="154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4493557" y="414021"/>
            <a:ext cx="1173479" cy="1074762"/>
          </a:xfrm>
          <a:prstGeom prst="rect">
            <a:avLst/>
          </a:prstGeom>
        </p:spPr>
        <p:txBody>
          <a:bodyPr vert="horz" lIns="91440" tIns="45720" rIns="91440" bIns="45720" rtlCol="0" anchor="b"/>
          <a:lstStyle>
            <a:lvl1pPr algn="ctr">
              <a:defRPr sz="3920" b="0" i="0">
                <a:solidFill>
                  <a:schemeClr val="tx1">
                    <a:tint val="75000"/>
                  </a:schemeClr>
                </a:solidFill>
              </a:defRPr>
            </a:lvl1pPr>
          </a:lstStyle>
          <a:p>
            <a:fld id="{882A9DE9-E5BC-465F-86F6-2E5F5FF997D4}" type="slidenum">
              <a:rPr lang="en-GB" smtClean="0"/>
              <a:t>‹#›</a:t>
            </a:fld>
            <a:endParaRPr lang="en-GB"/>
          </a:p>
        </p:txBody>
      </p:sp>
    </p:spTree>
    <p:extLst>
      <p:ext uri="{BB962C8B-B14F-4D97-AF65-F5344CB8AC3E}">
        <p14:creationId xmlns:p14="http://schemas.microsoft.com/office/powerpoint/2010/main" val="1082183762"/>
      </p:ext>
    </p:extLst>
  </p:cSld>
  <p:clrMap bg1="dk1" tx1="lt1" bg2="dk2" tx2="lt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 id="2147483798" r:id="rId12"/>
    <p:sldLayoutId id="2147483799" r:id="rId13"/>
    <p:sldLayoutId id="2147483800" r:id="rId14"/>
    <p:sldLayoutId id="2147483801" r:id="rId15"/>
    <p:sldLayoutId id="2147483802" r:id="rId16"/>
    <p:sldLayoutId id="2147483803" r:id="rId17"/>
  </p:sldLayoutIdLst>
  <p:txStyles>
    <p:titleStyle>
      <a:lvl1pPr algn="l" defTabSz="640080" rtl="0" eaLnBrk="1" latinLnBrk="0" hangingPunct="1">
        <a:spcBef>
          <a:spcPct val="0"/>
        </a:spcBef>
        <a:buNone/>
        <a:defRPr sz="588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80060" indent="-480060" algn="l" defTabSz="640080" rtl="0" eaLnBrk="1" latinLnBrk="0" hangingPunct="1">
        <a:spcBef>
          <a:spcPts val="1400"/>
        </a:spcBef>
        <a:spcAft>
          <a:spcPts val="0"/>
        </a:spcAft>
        <a:buClr>
          <a:schemeClr val="accent1"/>
        </a:buClr>
        <a:buSzPct val="80000"/>
        <a:buFont typeface="Wingdings 3" charset="2"/>
        <a:buChar char=""/>
        <a:defRPr sz="2800" b="0" i="0" kern="1200">
          <a:solidFill>
            <a:schemeClr val="tx1"/>
          </a:solidFill>
          <a:latin typeface="+mj-lt"/>
          <a:ea typeface="+mj-ea"/>
          <a:cs typeface="+mj-cs"/>
        </a:defRPr>
      </a:lvl1pPr>
      <a:lvl2pPr marL="1040130" indent="-400050" algn="l" defTabSz="640080" rtl="0" eaLnBrk="1" latinLnBrk="0" hangingPunct="1">
        <a:spcBef>
          <a:spcPts val="1400"/>
        </a:spcBef>
        <a:spcAft>
          <a:spcPts val="0"/>
        </a:spcAft>
        <a:buClr>
          <a:schemeClr val="accent1"/>
        </a:buClr>
        <a:buSzPct val="80000"/>
        <a:buFont typeface="Wingdings 3" charset="2"/>
        <a:buChar char=""/>
        <a:defRPr sz="2520" b="0" i="0" kern="1200">
          <a:solidFill>
            <a:schemeClr val="tx1"/>
          </a:solidFill>
          <a:latin typeface="+mj-lt"/>
          <a:ea typeface="+mj-ea"/>
          <a:cs typeface="+mj-cs"/>
        </a:defRPr>
      </a:lvl2pPr>
      <a:lvl3pPr marL="1600200" indent="-320040" algn="l" defTabSz="640080" rtl="0" eaLnBrk="1" latinLnBrk="0" hangingPunct="1">
        <a:spcBef>
          <a:spcPts val="1400"/>
        </a:spcBef>
        <a:spcAft>
          <a:spcPts val="0"/>
        </a:spcAft>
        <a:buClr>
          <a:schemeClr val="accent1"/>
        </a:buClr>
        <a:buSzPct val="80000"/>
        <a:buFont typeface="Wingdings 3" charset="2"/>
        <a:buChar char=""/>
        <a:defRPr sz="2240" b="0" i="0" kern="1200">
          <a:solidFill>
            <a:schemeClr val="tx1"/>
          </a:solidFill>
          <a:latin typeface="+mj-lt"/>
          <a:ea typeface="+mj-ea"/>
          <a:cs typeface="+mj-cs"/>
        </a:defRPr>
      </a:lvl3pPr>
      <a:lvl4pPr marL="2240280" indent="-320040" algn="l" defTabSz="640080" rtl="0" eaLnBrk="1" latinLnBrk="0" hangingPunct="1">
        <a:spcBef>
          <a:spcPts val="1400"/>
        </a:spcBef>
        <a:spcAft>
          <a:spcPts val="0"/>
        </a:spcAft>
        <a:buClr>
          <a:schemeClr val="accent1"/>
        </a:buClr>
        <a:buSzPct val="80000"/>
        <a:buFont typeface="Wingdings 3" charset="2"/>
        <a:buChar char=""/>
        <a:defRPr sz="1960" b="0" i="0" kern="1200">
          <a:solidFill>
            <a:schemeClr val="tx1"/>
          </a:solidFill>
          <a:latin typeface="+mj-lt"/>
          <a:ea typeface="+mj-ea"/>
          <a:cs typeface="+mj-cs"/>
        </a:defRPr>
      </a:lvl4pPr>
      <a:lvl5pPr marL="2880360" indent="-320040" algn="l" defTabSz="640080" rtl="0" eaLnBrk="1" latinLnBrk="0" hangingPunct="1">
        <a:spcBef>
          <a:spcPts val="1400"/>
        </a:spcBef>
        <a:spcAft>
          <a:spcPts val="0"/>
        </a:spcAft>
        <a:buClr>
          <a:schemeClr val="accent1"/>
        </a:buClr>
        <a:buSzPct val="80000"/>
        <a:buFont typeface="Wingdings 3" charset="2"/>
        <a:buChar char=""/>
        <a:defRPr sz="1960" b="0" i="0" kern="1200">
          <a:solidFill>
            <a:schemeClr val="tx1"/>
          </a:solidFill>
          <a:latin typeface="+mj-lt"/>
          <a:ea typeface="+mj-ea"/>
          <a:cs typeface="+mj-cs"/>
        </a:defRPr>
      </a:lvl5pPr>
      <a:lvl6pPr marL="3520440" indent="-320040" algn="l" defTabSz="640080" rtl="0" eaLnBrk="1" latinLnBrk="0" hangingPunct="1">
        <a:spcBef>
          <a:spcPts val="1400"/>
        </a:spcBef>
        <a:spcAft>
          <a:spcPts val="0"/>
        </a:spcAft>
        <a:buClr>
          <a:schemeClr val="accent1"/>
        </a:buClr>
        <a:buSzPct val="80000"/>
        <a:buFont typeface="Wingdings 3" charset="2"/>
        <a:buChar char=""/>
        <a:defRPr sz="1960" b="0" i="0" kern="1200">
          <a:solidFill>
            <a:schemeClr val="tx1"/>
          </a:solidFill>
          <a:latin typeface="+mj-lt"/>
          <a:ea typeface="+mj-ea"/>
          <a:cs typeface="+mj-cs"/>
        </a:defRPr>
      </a:lvl6pPr>
      <a:lvl7pPr marL="4160520" indent="-320040" algn="l" defTabSz="640080" rtl="0" eaLnBrk="1" latinLnBrk="0" hangingPunct="1">
        <a:spcBef>
          <a:spcPts val="1400"/>
        </a:spcBef>
        <a:spcAft>
          <a:spcPts val="0"/>
        </a:spcAft>
        <a:buClr>
          <a:schemeClr val="accent1"/>
        </a:buClr>
        <a:buSzPct val="80000"/>
        <a:buFont typeface="Wingdings 3" charset="2"/>
        <a:buChar char=""/>
        <a:defRPr sz="1960" b="0" i="0" kern="1200">
          <a:solidFill>
            <a:schemeClr val="tx1"/>
          </a:solidFill>
          <a:latin typeface="+mj-lt"/>
          <a:ea typeface="+mj-ea"/>
          <a:cs typeface="+mj-cs"/>
        </a:defRPr>
      </a:lvl7pPr>
      <a:lvl8pPr marL="4800600" indent="-320040" algn="l" defTabSz="640080" rtl="0" eaLnBrk="1" latinLnBrk="0" hangingPunct="1">
        <a:spcBef>
          <a:spcPts val="1400"/>
        </a:spcBef>
        <a:spcAft>
          <a:spcPts val="0"/>
        </a:spcAft>
        <a:buClr>
          <a:schemeClr val="accent1"/>
        </a:buClr>
        <a:buSzPct val="80000"/>
        <a:buFont typeface="Wingdings 3" charset="2"/>
        <a:buChar char=""/>
        <a:defRPr sz="1960" b="0" i="0" kern="1200">
          <a:solidFill>
            <a:schemeClr val="tx1"/>
          </a:solidFill>
          <a:latin typeface="+mj-lt"/>
          <a:ea typeface="+mj-ea"/>
          <a:cs typeface="+mj-cs"/>
        </a:defRPr>
      </a:lvl8pPr>
      <a:lvl9pPr marL="5440680" indent="-320040" algn="l" defTabSz="640080" rtl="0" eaLnBrk="1" latinLnBrk="0" hangingPunct="1">
        <a:spcBef>
          <a:spcPts val="1400"/>
        </a:spcBef>
        <a:spcAft>
          <a:spcPts val="0"/>
        </a:spcAft>
        <a:buClr>
          <a:schemeClr val="accent1"/>
        </a:buClr>
        <a:buSzPct val="80000"/>
        <a:buFont typeface="Wingdings 3" charset="2"/>
        <a:buChar char=""/>
        <a:defRPr sz="1960" b="0" i="0" kern="1200">
          <a:solidFill>
            <a:schemeClr val="tx1"/>
          </a:solidFill>
          <a:latin typeface="+mj-lt"/>
          <a:ea typeface="+mj-ea"/>
          <a:cs typeface="+mj-cs"/>
        </a:defRPr>
      </a:lvl9pPr>
    </p:bodyStyle>
    <p:otherStyle>
      <a:defPPr>
        <a:defRPr lang="en-US"/>
      </a:defPPr>
      <a:lvl1pPr marL="0" algn="l" defTabSz="640080" rtl="0" eaLnBrk="1" latinLnBrk="0" hangingPunct="1">
        <a:defRPr sz="2520" kern="1200">
          <a:solidFill>
            <a:schemeClr val="tx1"/>
          </a:solidFill>
          <a:latin typeface="+mn-lt"/>
          <a:ea typeface="+mn-ea"/>
          <a:cs typeface="+mn-cs"/>
        </a:defRPr>
      </a:lvl1pPr>
      <a:lvl2pPr marL="640080" algn="l" defTabSz="640080" rtl="0" eaLnBrk="1" latinLnBrk="0" hangingPunct="1">
        <a:defRPr sz="2520" kern="1200">
          <a:solidFill>
            <a:schemeClr val="tx1"/>
          </a:solidFill>
          <a:latin typeface="+mn-lt"/>
          <a:ea typeface="+mn-ea"/>
          <a:cs typeface="+mn-cs"/>
        </a:defRPr>
      </a:lvl2pPr>
      <a:lvl3pPr marL="1280160" algn="l" defTabSz="640080" rtl="0" eaLnBrk="1" latinLnBrk="0" hangingPunct="1">
        <a:defRPr sz="2520" kern="1200">
          <a:solidFill>
            <a:schemeClr val="tx1"/>
          </a:solidFill>
          <a:latin typeface="+mn-lt"/>
          <a:ea typeface="+mn-ea"/>
          <a:cs typeface="+mn-cs"/>
        </a:defRPr>
      </a:lvl3pPr>
      <a:lvl4pPr marL="1920240" algn="l" defTabSz="640080" rtl="0" eaLnBrk="1" latinLnBrk="0" hangingPunct="1">
        <a:defRPr sz="2520" kern="1200">
          <a:solidFill>
            <a:schemeClr val="tx1"/>
          </a:solidFill>
          <a:latin typeface="+mn-lt"/>
          <a:ea typeface="+mn-ea"/>
          <a:cs typeface="+mn-cs"/>
        </a:defRPr>
      </a:lvl4pPr>
      <a:lvl5pPr marL="2560320" algn="l" defTabSz="640080" rtl="0" eaLnBrk="1" latinLnBrk="0" hangingPunct="1">
        <a:defRPr sz="2520" kern="1200">
          <a:solidFill>
            <a:schemeClr val="tx1"/>
          </a:solidFill>
          <a:latin typeface="+mn-lt"/>
          <a:ea typeface="+mn-ea"/>
          <a:cs typeface="+mn-cs"/>
        </a:defRPr>
      </a:lvl5pPr>
      <a:lvl6pPr marL="3200400" algn="l" defTabSz="640080" rtl="0" eaLnBrk="1" latinLnBrk="0" hangingPunct="1">
        <a:defRPr sz="2520" kern="1200">
          <a:solidFill>
            <a:schemeClr val="tx1"/>
          </a:solidFill>
          <a:latin typeface="+mn-lt"/>
          <a:ea typeface="+mn-ea"/>
          <a:cs typeface="+mn-cs"/>
        </a:defRPr>
      </a:lvl6pPr>
      <a:lvl7pPr marL="3840480" algn="l" defTabSz="640080" rtl="0" eaLnBrk="1" latinLnBrk="0" hangingPunct="1">
        <a:defRPr sz="2520" kern="1200">
          <a:solidFill>
            <a:schemeClr val="tx1"/>
          </a:solidFill>
          <a:latin typeface="+mn-lt"/>
          <a:ea typeface="+mn-ea"/>
          <a:cs typeface="+mn-cs"/>
        </a:defRPr>
      </a:lvl7pPr>
      <a:lvl8pPr marL="4480560" algn="l" defTabSz="640080" rtl="0" eaLnBrk="1" latinLnBrk="0" hangingPunct="1">
        <a:defRPr sz="2520" kern="1200">
          <a:solidFill>
            <a:schemeClr val="tx1"/>
          </a:solidFill>
          <a:latin typeface="+mn-lt"/>
          <a:ea typeface="+mn-ea"/>
          <a:cs typeface="+mn-cs"/>
        </a:defRPr>
      </a:lvl8pPr>
      <a:lvl9pPr marL="5120640" algn="l" defTabSz="64008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image" Target="../media/image7.jpeg"/><Relationship Id="rId7"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1.xml"/><Relationship Id="rId6" Type="http://schemas.openxmlformats.org/officeDocument/2006/relationships/image" Target="../media/image10.jpeg"/><Relationship Id="rId11" Type="http://schemas.openxmlformats.org/officeDocument/2006/relationships/image" Target="../media/image15.png"/><Relationship Id="rId5" Type="http://schemas.openxmlformats.org/officeDocument/2006/relationships/image" Target="../media/image9.jpeg"/><Relationship Id="rId10" Type="http://schemas.openxmlformats.org/officeDocument/2006/relationships/image" Target="../media/image14.jpeg"/><Relationship Id="rId4" Type="http://schemas.openxmlformats.org/officeDocument/2006/relationships/image" Target="../media/image8.jpeg"/><Relationship Id="rId9" Type="http://schemas.openxmlformats.org/officeDocument/2006/relationships/image" Target="../media/image13.jpeg"/></Relationships>
</file>

<file path=ppt/slides/_rels/slide2.xml.rels><?xml version="1.0" encoding="UTF-8" standalone="yes"?>
<Relationships xmlns="http://schemas.openxmlformats.org/package/2006/relationships"><Relationship Id="rId3" Type="http://schemas.openxmlformats.org/officeDocument/2006/relationships/hyperlink" Target="https://gov.wales/sites/default/files/publications/2018-03/succesful-futures-a-summary-of-professor-graham-donaldsons-report.pdf" TargetMode="External"/><Relationship Id="rId2" Type="http://schemas.openxmlformats.org/officeDocument/2006/relationships/hyperlink" Target="https://www.childrenssociety.org.uk/sites/default/files/uc-fsm-wales-tcs-consultation-response-final-12-sep-2018.pdf" TargetMode="External"/><Relationship Id="rId1" Type="http://schemas.openxmlformats.org/officeDocument/2006/relationships/slideLayout" Target="../slideLayouts/slideLayout2.xml"/><Relationship Id="rId6" Type="http://schemas.openxmlformats.org/officeDocument/2006/relationships/hyperlink" Target="https://gov.wales/sites/default/files/publications/2018-11/what-really-works.pdf" TargetMode="External"/><Relationship Id="rId5" Type="http://schemas.openxmlformats.org/officeDocument/2006/relationships/hyperlink" Target="https://www.thenational.com.pg/maslow-and-self-actualisation/" TargetMode="External"/><Relationship Id="rId4" Type="http://schemas.openxmlformats.org/officeDocument/2006/relationships/hyperlink" Target="https://www.estyn.gov.wales/thematic-reports/effective-practice-tackling-poverty-and-disadvantage-schools-november-201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ADRODDIAD DONALDSON/DONALDSON REPORT - PANT Y RHEDYN"/>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273955" y="1955056"/>
            <a:ext cx="2265647" cy="163484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066726" y="3892605"/>
            <a:ext cx="9121352" cy="2349361"/>
          </a:xfrm>
          <a:prstGeom prst="rect">
            <a:avLst/>
          </a:prstGeom>
          <a:gradFill>
            <a:gsLst>
              <a:gs pos="0">
                <a:schemeClr val="accent3">
                  <a:lumMod val="0"/>
                  <a:lumOff val="100000"/>
                </a:schemeClr>
              </a:gs>
              <a:gs pos="35000">
                <a:schemeClr val="accent3">
                  <a:lumMod val="0"/>
                  <a:lumOff val="100000"/>
                </a:schemeClr>
              </a:gs>
              <a:gs pos="100000">
                <a:schemeClr val="accent3">
                  <a:lumMod val="100000"/>
                </a:schemeClr>
              </a:gs>
            </a:gsLst>
            <a:path path="circle">
              <a:fillToRect l="50000" t="-80000" r="50000" b="180000"/>
            </a:path>
          </a:gradFill>
          <a:ln w="79375">
            <a:solidFill>
              <a:schemeClr val="accent1"/>
            </a:solidFill>
          </a:ln>
        </p:spPr>
        <p:txBody>
          <a:bodyPr wrap="square" lIns="162560" tIns="81280" rIns="162560" bIns="81280">
            <a:spAutoFit/>
          </a:bodyPr>
          <a:lstStyle/>
          <a:p>
            <a:pPr algn="ctr"/>
            <a:r>
              <a:rPr lang="en-US" sz="4400" b="1" u="sng" dirty="0">
                <a:ln w="13462">
                  <a:solidFill>
                    <a:schemeClr val="bg1"/>
                  </a:solidFill>
                  <a:prstDash val="solid"/>
                </a:ln>
                <a:solidFill>
                  <a:schemeClr val="accent6"/>
                </a:solidFill>
                <a:effectLst>
                  <a:outerShdw dist="38100" dir="2700000" algn="bl" rotWithShape="0">
                    <a:schemeClr val="accent5"/>
                  </a:outerShdw>
                </a:effectLst>
              </a:rPr>
              <a:t>PDG</a:t>
            </a:r>
          </a:p>
          <a:p>
            <a:pPr algn="ctr"/>
            <a:r>
              <a:rPr lang="en-US" sz="4400" b="1" u="sng" dirty="0">
                <a:ln w="13462">
                  <a:solidFill>
                    <a:schemeClr val="bg1"/>
                  </a:solidFill>
                  <a:prstDash val="solid"/>
                </a:ln>
                <a:solidFill>
                  <a:schemeClr val="accent6"/>
                </a:solidFill>
                <a:effectLst>
                  <a:outerShdw dist="38100" dir="2700000" algn="bl" rotWithShape="0">
                    <a:schemeClr val="accent5"/>
                  </a:outerShdw>
                </a:effectLst>
              </a:rPr>
              <a:t>Pupil Development </a:t>
            </a:r>
            <a:r>
              <a:rPr lang="en-US" sz="4400" b="1" u="sng" dirty="0" smtClean="0">
                <a:ln w="13462">
                  <a:solidFill>
                    <a:schemeClr val="bg1"/>
                  </a:solidFill>
                  <a:prstDash val="solid"/>
                </a:ln>
                <a:solidFill>
                  <a:schemeClr val="accent6"/>
                </a:solidFill>
                <a:effectLst>
                  <a:outerShdw dist="38100" dir="2700000" algn="bl" rotWithShape="0">
                    <a:schemeClr val="accent5"/>
                  </a:outerShdw>
                </a:effectLst>
              </a:rPr>
              <a:t>Grant </a:t>
            </a:r>
          </a:p>
          <a:p>
            <a:pPr algn="ctr"/>
            <a:r>
              <a:rPr lang="en-US" sz="1800" dirty="0" smtClean="0">
                <a:ln w="13462">
                  <a:solidFill>
                    <a:schemeClr val="bg1"/>
                  </a:solidFill>
                  <a:prstDash val="solid"/>
                </a:ln>
                <a:solidFill>
                  <a:schemeClr val="accent6"/>
                </a:solidFill>
                <a:latin typeface="+mj-lt"/>
                <a:cs typeface="Arial" panose="020B0604020202020204" pitchFamily="34" charset="0"/>
              </a:rPr>
              <a:t>to improve educational attainment and achievements of pupils who are from lower income families, and to give them the same opportunity of inclusion for all. </a:t>
            </a:r>
            <a:endParaRPr lang="en-US" sz="1800" u="sng" dirty="0">
              <a:ln w="13462">
                <a:solidFill>
                  <a:schemeClr val="bg1"/>
                </a:solidFill>
                <a:prstDash val="solid"/>
              </a:ln>
              <a:solidFill>
                <a:schemeClr val="accent6"/>
              </a:solidFill>
              <a:effectLst>
                <a:outerShdw dist="38100" dir="2700000" algn="bl" rotWithShape="0">
                  <a:schemeClr val="accent5"/>
                </a:outerShdw>
              </a:effectLst>
              <a:latin typeface="+mj-lt"/>
              <a:cs typeface="Arial" panose="020B0604020202020204" pitchFamily="34" charset="0"/>
            </a:endParaRP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931994">
            <a:off x="13300583" y="7524557"/>
            <a:ext cx="2015010" cy="1511258"/>
          </a:xfrm>
          <a:prstGeom prst="rect">
            <a:avLst/>
          </a:prstGeom>
          <a:ln w="66675">
            <a:solidFill>
              <a:schemeClr val="accent1">
                <a:shade val="50000"/>
              </a:schemeClr>
            </a:solidFill>
          </a:ln>
        </p:spPr>
      </p:pic>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5792751" flipV="1">
            <a:off x="11658081" y="7411773"/>
            <a:ext cx="2043683" cy="1469670"/>
          </a:xfrm>
          <a:prstGeom prst="rect">
            <a:avLst/>
          </a:prstGeom>
          <a:ln w="66675">
            <a:solidFill>
              <a:schemeClr val="accent1">
                <a:shade val="50000"/>
              </a:schemeClr>
            </a:solidFill>
          </a:ln>
        </p:spPr>
      </p:pic>
      <p:pic>
        <p:nvPicPr>
          <p:cNvPr id="9" name="Picture 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5662093">
            <a:off x="14922733" y="7669575"/>
            <a:ext cx="2043142" cy="1532357"/>
          </a:xfrm>
          <a:prstGeom prst="rect">
            <a:avLst/>
          </a:prstGeom>
          <a:ln w="66675">
            <a:solidFill>
              <a:schemeClr val="accent1">
                <a:shade val="50000"/>
              </a:schemeClr>
            </a:solidFill>
          </a:ln>
        </p:spPr>
      </p:pic>
      <p:pic>
        <p:nvPicPr>
          <p:cNvPr id="10" name="Picture 9"/>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5400000">
            <a:off x="10113119" y="7441931"/>
            <a:ext cx="1953453" cy="1465089"/>
          </a:xfrm>
          <a:prstGeom prst="rect">
            <a:avLst/>
          </a:prstGeom>
          <a:ln w="66675">
            <a:solidFill>
              <a:schemeClr val="accent1">
                <a:shade val="50000"/>
              </a:schemeClr>
            </a:solidFill>
          </a:ln>
        </p:spPr>
      </p:pic>
      <p:sp>
        <p:nvSpPr>
          <p:cNvPr id="11" name="Oval 10"/>
          <p:cNvSpPr/>
          <p:nvPr/>
        </p:nvSpPr>
        <p:spPr>
          <a:xfrm>
            <a:off x="10847157" y="7448014"/>
            <a:ext cx="396379" cy="526407"/>
          </a:xfrm>
          <a:prstGeom prst="ellipse">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30" name="Picture 6" descr="https://www.gwegogledd.cymru/wp-content/uploads/2019/04/What-interventions-should-you-use-in-your-setting-school.pn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rot="1034218">
            <a:off x="13926806" y="409973"/>
            <a:ext cx="2300530" cy="3272656"/>
          </a:xfrm>
          <a:prstGeom prst="rect">
            <a:avLst/>
          </a:prstGeom>
          <a:noFill/>
          <a:ln w="66675">
            <a:solidFill>
              <a:schemeClr val="accent1"/>
            </a:solidFill>
          </a:ln>
          <a:extLst>
            <a:ext uri="{909E8E84-426E-40DD-AFC4-6F175D3DCCD1}">
              <a14:hiddenFill xmlns:a14="http://schemas.microsoft.com/office/drawing/2010/main">
                <a:solidFill>
                  <a:srgbClr val="FFFFFF"/>
                </a:solidFill>
              </a14:hiddenFill>
            </a:ext>
          </a:extLst>
        </p:spPr>
      </p:pic>
      <p:sp>
        <p:nvSpPr>
          <p:cNvPr id="12" name="TextBox 11"/>
          <p:cNvSpPr txBox="1"/>
          <p:nvPr/>
        </p:nvSpPr>
        <p:spPr>
          <a:xfrm rot="992735">
            <a:off x="13174175" y="3647181"/>
            <a:ext cx="2470825" cy="261610"/>
          </a:xfrm>
          <a:prstGeom prst="rect">
            <a:avLst/>
          </a:prstGeom>
          <a:noFill/>
        </p:spPr>
        <p:txBody>
          <a:bodyPr wrap="square" rtlCol="0">
            <a:spAutoFit/>
          </a:bodyPr>
          <a:lstStyle/>
          <a:p>
            <a:r>
              <a:rPr lang="en-US" sz="1100" dirty="0" smtClean="0"/>
              <a:t>(Gov.wales,2018).</a:t>
            </a:r>
            <a:endParaRPr lang="en-GB" sz="1100" dirty="0"/>
          </a:p>
        </p:txBody>
      </p:sp>
      <p:pic>
        <p:nvPicPr>
          <p:cNvPr id="1036" name="Picture 12" descr="Maslow and self-actualisation - The National"/>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458672" y="349347"/>
            <a:ext cx="3498436" cy="2328646"/>
          </a:xfrm>
          <a:prstGeom prst="rect">
            <a:avLst/>
          </a:prstGeom>
          <a:noFill/>
          <a:ln w="66675">
            <a:solidFill>
              <a:schemeClr val="accent1"/>
            </a:solidFill>
          </a:ln>
          <a:extLst>
            <a:ext uri="{909E8E84-426E-40DD-AFC4-6F175D3DCCD1}">
              <a14:hiddenFill xmlns:a14="http://schemas.microsoft.com/office/drawing/2010/main">
                <a:solidFill>
                  <a:srgbClr val="FFFFFF"/>
                </a:solidFill>
              </a14:hiddenFill>
            </a:ext>
          </a:extLst>
        </p:spPr>
      </p:pic>
      <p:sp>
        <p:nvSpPr>
          <p:cNvPr id="15" name="TextBox 14"/>
          <p:cNvSpPr txBox="1"/>
          <p:nvPr/>
        </p:nvSpPr>
        <p:spPr>
          <a:xfrm>
            <a:off x="263264" y="440225"/>
            <a:ext cx="3528912" cy="1815882"/>
          </a:xfrm>
          <a:prstGeom prst="rect">
            <a:avLst/>
          </a:prstGeom>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ln w="28575">
            <a:solidFill>
              <a:srgbClr val="00B050"/>
            </a:solidFill>
          </a:ln>
        </p:spPr>
        <p:txBody>
          <a:bodyPr wrap="square" rtlCol="0">
            <a:spAutoFit/>
          </a:bodyPr>
          <a:lstStyle/>
          <a:p>
            <a:pPr algn="ctr"/>
            <a:r>
              <a:rPr lang="en-US" sz="1600" b="1" dirty="0" smtClean="0">
                <a:solidFill>
                  <a:schemeClr val="bg1"/>
                </a:solidFill>
              </a:rPr>
              <a:t>There is a direct correlation between educational attainment and economic prosperity, effecting children in a way that they are not reaching and achieving their full potential.  </a:t>
            </a:r>
            <a:r>
              <a:rPr lang="en-US" sz="1600" b="1" i="1" dirty="0" smtClean="0">
                <a:solidFill>
                  <a:schemeClr val="bg1"/>
                </a:solidFill>
              </a:rPr>
              <a:t>Estyn,2012</a:t>
            </a:r>
            <a:endParaRPr lang="en-GB" sz="1600" b="1" i="1" dirty="0">
              <a:solidFill>
                <a:schemeClr val="bg1"/>
              </a:solidFill>
            </a:endParaRPr>
          </a:p>
        </p:txBody>
      </p:sp>
      <p:sp>
        <p:nvSpPr>
          <p:cNvPr id="17" name="Oval 16"/>
          <p:cNvSpPr/>
          <p:nvPr/>
        </p:nvSpPr>
        <p:spPr>
          <a:xfrm rot="20005181">
            <a:off x="13250816" y="4343314"/>
            <a:ext cx="3611474" cy="2370854"/>
          </a:xfrm>
          <a:prstGeom prst="ellipse">
            <a:avLst/>
          </a:prstGeom>
          <a:gradFill flip="none" rotWithShape="1">
            <a:gsLst>
              <a:gs pos="0">
                <a:schemeClr val="accent2">
                  <a:lumMod val="5000"/>
                  <a:lumOff val="95000"/>
                </a:schemeClr>
              </a:gs>
              <a:gs pos="45000">
                <a:schemeClr val="accent2">
                  <a:lumMod val="45000"/>
                  <a:lumOff val="55000"/>
                </a:schemeClr>
              </a:gs>
              <a:gs pos="66000">
                <a:schemeClr val="accent2">
                  <a:lumMod val="45000"/>
                  <a:lumOff val="55000"/>
                </a:schemeClr>
              </a:gs>
              <a:gs pos="100000">
                <a:schemeClr val="accent2">
                  <a:lumMod val="30000"/>
                  <a:lumOff val="70000"/>
                </a:schemeClr>
              </a:gs>
            </a:gsLst>
            <a:lin ang="54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smtClean="0">
                <a:solidFill>
                  <a:schemeClr val="bg1"/>
                </a:solidFill>
              </a:rPr>
              <a:t>“</a:t>
            </a:r>
            <a:r>
              <a:rPr lang="en-US" sz="1400" b="1" dirty="0" smtClean="0">
                <a:solidFill>
                  <a:schemeClr val="bg1"/>
                </a:solidFill>
              </a:rPr>
              <a:t>By the age of 16, children from better off families are more then twice as likely to achieve better grades at GCSE, compared to those children that have come from disadvantaged backgrounds”.  </a:t>
            </a:r>
            <a:r>
              <a:rPr lang="en-US" sz="1400" b="1" i="1" dirty="0" smtClean="0">
                <a:solidFill>
                  <a:schemeClr val="bg1"/>
                </a:solidFill>
              </a:rPr>
              <a:t>Gov.wales,2014. </a:t>
            </a:r>
            <a:endParaRPr lang="en-GB" sz="1400" b="1" i="1" dirty="0">
              <a:solidFill>
                <a:schemeClr val="bg1"/>
              </a:solidFill>
            </a:endParaRPr>
          </a:p>
        </p:txBody>
      </p:sp>
      <p:sp>
        <p:nvSpPr>
          <p:cNvPr id="18" name="TextBox 17"/>
          <p:cNvSpPr txBox="1"/>
          <p:nvPr/>
        </p:nvSpPr>
        <p:spPr>
          <a:xfrm>
            <a:off x="6479498" y="2725088"/>
            <a:ext cx="2840477" cy="276999"/>
          </a:xfrm>
          <a:prstGeom prst="rect">
            <a:avLst/>
          </a:prstGeom>
          <a:noFill/>
        </p:spPr>
        <p:txBody>
          <a:bodyPr wrap="square" rtlCol="0">
            <a:spAutoFit/>
          </a:bodyPr>
          <a:lstStyle/>
          <a:p>
            <a:r>
              <a:rPr lang="en-US" sz="1200" dirty="0" smtClean="0"/>
              <a:t>(Thenational.com, 2019)</a:t>
            </a:r>
            <a:endParaRPr lang="en-GB" sz="1200" dirty="0"/>
          </a:p>
        </p:txBody>
      </p:sp>
      <p:sp>
        <p:nvSpPr>
          <p:cNvPr id="20" name="Down Arrow 19"/>
          <p:cNvSpPr/>
          <p:nvPr/>
        </p:nvSpPr>
        <p:spPr>
          <a:xfrm rot="16200000">
            <a:off x="4081428" y="522332"/>
            <a:ext cx="833495" cy="124157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150289" y="2725088"/>
            <a:ext cx="3641887" cy="954107"/>
          </a:xfrm>
          <a:prstGeom prst="rect">
            <a:avLst/>
          </a:prstGeom>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ln w="28575">
            <a:solidFill>
              <a:schemeClr val="tx1"/>
            </a:solidFill>
          </a:ln>
        </p:spPr>
        <p:txBody>
          <a:bodyPr wrap="square" rtlCol="0">
            <a:spAutoFit/>
          </a:bodyPr>
          <a:lstStyle/>
          <a:p>
            <a:pPr algn="ctr"/>
            <a:r>
              <a:rPr lang="en-US" sz="2000" b="1" dirty="0" smtClean="0">
                <a:solidFill>
                  <a:schemeClr val="bg1"/>
                </a:solidFill>
              </a:rPr>
              <a:t>“</a:t>
            </a:r>
            <a:r>
              <a:rPr lang="en-US" sz="1800" b="1" dirty="0" smtClean="0">
                <a:solidFill>
                  <a:schemeClr val="bg1"/>
                </a:solidFill>
              </a:rPr>
              <a:t>Education can become a self-fulfilling activity, liberating in and of itself”. Maslow,1908</a:t>
            </a:r>
            <a:endParaRPr lang="en-GB" sz="1800" b="1" dirty="0">
              <a:solidFill>
                <a:schemeClr val="bg1"/>
              </a:solidFill>
            </a:endParaRPr>
          </a:p>
        </p:txBody>
      </p:sp>
      <p:sp>
        <p:nvSpPr>
          <p:cNvPr id="25" name="Down Arrow 24"/>
          <p:cNvSpPr/>
          <p:nvPr/>
        </p:nvSpPr>
        <p:spPr>
          <a:xfrm rot="3595249">
            <a:off x="4133132" y="2330773"/>
            <a:ext cx="874724" cy="129224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308484" y="6290212"/>
            <a:ext cx="2766639" cy="261610"/>
          </a:xfrm>
          <a:prstGeom prst="rect">
            <a:avLst/>
          </a:prstGeom>
          <a:noFill/>
        </p:spPr>
        <p:txBody>
          <a:bodyPr wrap="square" rtlCol="0">
            <a:spAutoFit/>
          </a:bodyPr>
          <a:lstStyle/>
          <a:p>
            <a:pPr algn="ctr"/>
            <a:r>
              <a:rPr lang="en-US" sz="1100" dirty="0" smtClean="0"/>
              <a:t>(Childrenssociety.org.uk, 2018).</a:t>
            </a:r>
            <a:endParaRPr lang="en-GB" sz="1100" dirty="0"/>
          </a:p>
        </p:txBody>
      </p:sp>
      <p:pic>
        <p:nvPicPr>
          <p:cNvPr id="1026" name="Picture 2" descr="Breakfast Club"/>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4193283" y="4008608"/>
            <a:ext cx="1265389" cy="636699"/>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4" descr="Bisley Blue Coat - Breakfast &amp; After School Club"/>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1571597" y="4012212"/>
            <a:ext cx="1479431" cy="7634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2813204" y="8232907"/>
            <a:ext cx="4463950" cy="1015663"/>
          </a:xfrm>
          <a:prstGeom prst="rect">
            <a:avLst/>
          </a:prstGeom>
          <a:noFill/>
        </p:spPr>
        <p:txBody>
          <a:bodyPr wrap="square" rtlCol="0">
            <a:spAutoFit/>
          </a:bodyPr>
          <a:lstStyle/>
          <a:p>
            <a:pPr algn="ctr"/>
            <a:r>
              <a:rPr lang="en-US" sz="2000" b="1" u="sng" dirty="0" smtClean="0"/>
              <a:t>Strategies to reduce the impact of deprivation on academic attainment. </a:t>
            </a:r>
            <a:r>
              <a:rPr lang="en-US" sz="2000" b="1" u="sng" dirty="0" smtClean="0">
                <a:solidFill>
                  <a:srgbClr val="FF0000"/>
                </a:solidFill>
              </a:rPr>
              <a:t> </a:t>
            </a:r>
            <a:endParaRPr lang="en-GB" sz="2000" b="1" u="sng" dirty="0">
              <a:solidFill>
                <a:srgbClr val="FF0000"/>
              </a:solidFill>
            </a:endParaRPr>
          </a:p>
        </p:txBody>
      </p:sp>
      <p:sp>
        <p:nvSpPr>
          <p:cNvPr id="8" name="TextBox 7"/>
          <p:cNvSpPr txBox="1"/>
          <p:nvPr/>
        </p:nvSpPr>
        <p:spPr>
          <a:xfrm>
            <a:off x="9296818" y="270755"/>
            <a:ext cx="4359325" cy="1754326"/>
          </a:xfrm>
          <a:prstGeom prst="rect">
            <a:avLst/>
          </a:prstGeom>
          <a:solidFill>
            <a:schemeClr val="accent1">
              <a:lumMod val="20000"/>
              <a:lumOff val="80000"/>
            </a:schemeClr>
          </a:solidFill>
          <a:ln w="57150">
            <a:solidFill>
              <a:srgbClr val="AF5972"/>
            </a:solidFill>
          </a:ln>
        </p:spPr>
        <p:txBody>
          <a:bodyPr wrap="square" rtlCol="0">
            <a:spAutoFit/>
          </a:bodyPr>
          <a:lstStyle/>
          <a:p>
            <a:pPr algn="ctr"/>
            <a:r>
              <a:rPr lang="en-GB" sz="1800" dirty="0" smtClean="0">
                <a:solidFill>
                  <a:schemeClr val="bg1"/>
                </a:solidFill>
                <a:latin typeface="Arial" panose="020B0604020202020204" pitchFamily="34" charset="0"/>
                <a:cs typeface="Arial" panose="020B0604020202020204" pitchFamily="34" charset="0"/>
              </a:rPr>
              <a:t>“</a:t>
            </a:r>
            <a:r>
              <a:rPr lang="en-GB" sz="1800" i="1" dirty="0" smtClean="0">
                <a:solidFill>
                  <a:schemeClr val="bg1"/>
                </a:solidFill>
                <a:latin typeface="Arial" panose="020B0604020202020204" pitchFamily="34" charset="0"/>
                <a:cs typeface="Arial" panose="020B0604020202020204" pitchFamily="34" charset="0"/>
              </a:rPr>
              <a:t>The new </a:t>
            </a:r>
            <a:r>
              <a:rPr lang="en-GB" sz="1800" i="1" dirty="0">
                <a:solidFill>
                  <a:schemeClr val="bg1"/>
                </a:solidFill>
                <a:latin typeface="Arial" panose="020B0604020202020204" pitchFamily="34" charset="0"/>
                <a:cs typeface="Arial" panose="020B0604020202020204" pitchFamily="34" charset="0"/>
              </a:rPr>
              <a:t>curriculum for 3 to 16-year-olds should be organised into six Areas of Learning and Experience and ensure a broad educational experience for all children and young </a:t>
            </a:r>
            <a:r>
              <a:rPr lang="en-GB" sz="1800" i="1" dirty="0" smtClean="0">
                <a:solidFill>
                  <a:schemeClr val="bg1"/>
                </a:solidFill>
                <a:latin typeface="Arial" panose="020B0604020202020204" pitchFamily="34" charset="0"/>
                <a:cs typeface="Arial" panose="020B0604020202020204" pitchFamily="34" charset="0"/>
              </a:rPr>
              <a:t>people”( Donaldson, 2015.)</a:t>
            </a:r>
            <a:endParaRPr lang="en-GB" sz="1800" i="1" dirty="0">
              <a:solidFill>
                <a:schemeClr val="bg1"/>
              </a:solidFill>
              <a:latin typeface="Arial" panose="020B0604020202020204" pitchFamily="34" charset="0"/>
              <a:cs typeface="Arial" panose="020B0604020202020204" pitchFamily="34" charset="0"/>
            </a:endParaRPr>
          </a:p>
        </p:txBody>
      </p:sp>
      <p:sp>
        <p:nvSpPr>
          <p:cNvPr id="13" name="Rounded Rectangle 12"/>
          <p:cNvSpPr/>
          <p:nvPr/>
        </p:nvSpPr>
        <p:spPr>
          <a:xfrm>
            <a:off x="263264" y="4246367"/>
            <a:ext cx="3063203" cy="203332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38" name="Picture 14" descr="Welsh Government consultation on revised eligibility criteria for ..."/>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65121" y="4470603"/>
            <a:ext cx="2659487" cy="1636607"/>
          </a:xfrm>
          <a:prstGeom prst="rect">
            <a:avLst/>
          </a:prstGeom>
          <a:noFill/>
          <a:ln w="76200">
            <a:solidFill>
              <a:schemeClr val="accent6"/>
            </a:solidFill>
          </a:ln>
          <a:extLst>
            <a:ext uri="{909E8E84-426E-40DD-AFC4-6F175D3DCCD1}">
              <a14:hiddenFill xmlns:a14="http://schemas.microsoft.com/office/drawing/2010/main">
                <a:solidFill>
                  <a:srgbClr val="FFFFFF"/>
                </a:solidFill>
              </a14:hiddenFill>
            </a:ext>
          </a:extLst>
        </p:spPr>
      </p:pic>
      <p:sp>
        <p:nvSpPr>
          <p:cNvPr id="16" name="Oval 15"/>
          <p:cNvSpPr/>
          <p:nvPr/>
        </p:nvSpPr>
        <p:spPr>
          <a:xfrm>
            <a:off x="31145" y="6962076"/>
            <a:ext cx="2817085" cy="2283482"/>
          </a:xfrm>
          <a:prstGeom prst="ellipse">
            <a:avLst/>
          </a:prstGeom>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US" sz="1600" b="1" dirty="0" smtClean="0">
                <a:solidFill>
                  <a:schemeClr val="bg1"/>
                </a:solidFill>
              </a:rPr>
              <a:t>Taking a whole school approach to tackling disadvantage.</a:t>
            </a:r>
            <a:endParaRPr lang="en-GB" sz="1600" b="1" dirty="0">
              <a:solidFill>
                <a:schemeClr val="bg1"/>
              </a:solidFill>
            </a:endParaRPr>
          </a:p>
        </p:txBody>
      </p:sp>
      <p:sp>
        <p:nvSpPr>
          <p:cNvPr id="28" name="Oval 27"/>
          <p:cNvSpPr/>
          <p:nvPr/>
        </p:nvSpPr>
        <p:spPr>
          <a:xfrm>
            <a:off x="7321512" y="7132484"/>
            <a:ext cx="2827673" cy="1940921"/>
          </a:xfrm>
          <a:prstGeom prst="ellipse">
            <a:avLst/>
          </a:prstGeom>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US" sz="1600" b="1" dirty="0" smtClean="0">
                <a:solidFill>
                  <a:schemeClr val="bg1"/>
                </a:solidFill>
              </a:rPr>
              <a:t>Improving the attendance, punctuality &amp; behavior of disadvantaged pupils. </a:t>
            </a:r>
            <a:endParaRPr lang="en-GB" sz="1600" b="1" dirty="0">
              <a:solidFill>
                <a:schemeClr val="bg1"/>
              </a:solidFill>
            </a:endParaRPr>
          </a:p>
        </p:txBody>
      </p:sp>
      <p:sp>
        <p:nvSpPr>
          <p:cNvPr id="29" name="Oval 28"/>
          <p:cNvSpPr/>
          <p:nvPr/>
        </p:nvSpPr>
        <p:spPr>
          <a:xfrm>
            <a:off x="3020883" y="6439107"/>
            <a:ext cx="4048155" cy="1596659"/>
          </a:xfrm>
          <a:prstGeom prst="ellipse">
            <a:avLst/>
          </a:prstGeom>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ctr">
              <a:buFont typeface="Arial" panose="020B0604020202020204" pitchFamily="34" charset="0"/>
              <a:buChar char="•"/>
            </a:pPr>
            <a:r>
              <a:rPr lang="en-US" sz="1600" b="1" dirty="0" smtClean="0">
                <a:solidFill>
                  <a:schemeClr val="bg1"/>
                </a:solidFill>
              </a:rPr>
              <a:t>Providing enriched experiences and a variety of extra curricular activities &amp; trips. </a:t>
            </a:r>
            <a:endParaRPr lang="en-GB" sz="1600" b="1" dirty="0">
              <a:solidFill>
                <a:schemeClr val="bg1"/>
              </a:solidFill>
            </a:endParaRPr>
          </a:p>
        </p:txBody>
      </p:sp>
      <p:sp>
        <p:nvSpPr>
          <p:cNvPr id="2" name="TextBox 1"/>
          <p:cNvSpPr txBox="1"/>
          <p:nvPr/>
        </p:nvSpPr>
        <p:spPr>
          <a:xfrm>
            <a:off x="8400895" y="9053288"/>
            <a:ext cx="2475012" cy="261610"/>
          </a:xfrm>
          <a:prstGeom prst="rect">
            <a:avLst/>
          </a:prstGeom>
          <a:noFill/>
        </p:spPr>
        <p:txBody>
          <a:bodyPr wrap="square" rtlCol="0">
            <a:spAutoFit/>
          </a:bodyPr>
          <a:lstStyle/>
          <a:p>
            <a:r>
              <a:rPr lang="en-US" sz="1100" dirty="0" smtClean="0"/>
              <a:t>(Gov.wales,2018</a:t>
            </a:r>
            <a:r>
              <a:rPr lang="en-US" sz="1050" dirty="0" smtClean="0"/>
              <a:t>)</a:t>
            </a:r>
            <a:endParaRPr lang="en-GB" sz="1050" dirty="0"/>
          </a:p>
        </p:txBody>
      </p:sp>
    </p:spTree>
    <p:extLst>
      <p:ext uri="{BB962C8B-B14F-4D97-AF65-F5344CB8AC3E}">
        <p14:creationId xmlns:p14="http://schemas.microsoft.com/office/powerpoint/2010/main" val="47435159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951" y="130628"/>
            <a:ext cx="16608490" cy="9470571"/>
          </a:xfrm>
        </p:spPr>
        <p:txBody>
          <a:bodyPr/>
          <a:lstStyle/>
          <a:p>
            <a:r>
              <a:rPr lang="en-US" sz="3200" b="1" u="sng" dirty="0" smtClean="0">
                <a:solidFill>
                  <a:schemeClr val="bg1"/>
                </a:solidFill>
              </a:rPr>
              <a:t>Reference list</a:t>
            </a:r>
            <a:br>
              <a:rPr lang="en-US" sz="3200" b="1" u="sng" dirty="0" smtClean="0">
                <a:solidFill>
                  <a:schemeClr val="bg1"/>
                </a:solidFill>
              </a:rPr>
            </a:br>
            <a:r>
              <a:rPr lang="en-US" sz="2000" dirty="0" smtClean="0">
                <a:solidFill>
                  <a:schemeClr val="bg1"/>
                </a:solidFill>
              </a:rPr>
              <a:t>Adams, M, Bell, L.A and Griffin, P. (2007),</a:t>
            </a:r>
            <a:r>
              <a:rPr lang="en-US" sz="2000" i="1" dirty="0" smtClean="0">
                <a:solidFill>
                  <a:schemeClr val="bg1"/>
                </a:solidFill>
              </a:rPr>
              <a:t>Teaching for Diversity and Social Justice, </a:t>
            </a:r>
            <a:r>
              <a:rPr lang="en-US" sz="2000" dirty="0" smtClean="0">
                <a:solidFill>
                  <a:schemeClr val="bg1"/>
                </a:solidFill>
              </a:rPr>
              <a:t>2</a:t>
            </a:r>
            <a:r>
              <a:rPr lang="en-US" sz="2000" baseline="30000" dirty="0" smtClean="0">
                <a:solidFill>
                  <a:schemeClr val="bg1"/>
                </a:solidFill>
              </a:rPr>
              <a:t>nd</a:t>
            </a:r>
            <a:r>
              <a:rPr lang="en-US" sz="2000" dirty="0" smtClean="0">
                <a:solidFill>
                  <a:schemeClr val="bg1"/>
                </a:solidFill>
              </a:rPr>
              <a:t> Ed, New York and London: Routledge.</a:t>
            </a:r>
            <a:r>
              <a:rPr lang="en-US" sz="2000" b="1" u="sng" dirty="0" smtClean="0">
                <a:solidFill>
                  <a:schemeClr val="bg1"/>
                </a:solidFill>
              </a:rPr>
              <a:t/>
            </a:r>
            <a:br>
              <a:rPr lang="en-US" sz="2000" b="1" u="sng" dirty="0" smtClean="0">
                <a:solidFill>
                  <a:schemeClr val="bg1"/>
                </a:solidFill>
              </a:rPr>
            </a:br>
            <a:r>
              <a:rPr lang="en-US" sz="2000" dirty="0" smtClean="0">
                <a:solidFill>
                  <a:schemeClr val="bg1"/>
                </a:solidFill>
              </a:rPr>
              <a:t>Alfrey, C. (2003), </a:t>
            </a:r>
            <a:r>
              <a:rPr lang="en-US" sz="2000" i="1" dirty="0">
                <a:solidFill>
                  <a:schemeClr val="bg1"/>
                </a:solidFill>
              </a:rPr>
              <a:t>U</a:t>
            </a:r>
            <a:r>
              <a:rPr lang="en-US" sz="2000" i="1" dirty="0" smtClean="0">
                <a:solidFill>
                  <a:schemeClr val="bg1"/>
                </a:solidFill>
              </a:rPr>
              <a:t>nderstanding children's learning. </a:t>
            </a:r>
            <a:r>
              <a:rPr lang="en-US" sz="2000" dirty="0" smtClean="0">
                <a:solidFill>
                  <a:schemeClr val="bg1"/>
                </a:solidFill>
              </a:rPr>
              <a:t>London, David Fulton publishers</a:t>
            </a:r>
            <a:r>
              <a:rPr lang="en-US" sz="2000" i="1" dirty="0" smtClean="0">
                <a:solidFill>
                  <a:schemeClr val="bg1"/>
                </a:solidFill>
              </a:rPr>
              <a:t>. </a:t>
            </a:r>
            <a:br>
              <a:rPr lang="en-US" sz="2000" i="1" dirty="0" smtClean="0">
                <a:solidFill>
                  <a:schemeClr val="bg1"/>
                </a:solidFill>
              </a:rPr>
            </a:br>
            <a:r>
              <a:rPr lang="en-US" sz="2000" dirty="0" smtClean="0">
                <a:solidFill>
                  <a:schemeClr val="bg1"/>
                </a:solidFill>
              </a:rPr>
              <a:t>Blakemore, K, Griggs, E. (2007), </a:t>
            </a:r>
            <a:r>
              <a:rPr lang="en-US" sz="2000" i="1" dirty="0" smtClean="0">
                <a:solidFill>
                  <a:schemeClr val="bg1"/>
                </a:solidFill>
              </a:rPr>
              <a:t>Social Policy An Introduction, </a:t>
            </a:r>
            <a:r>
              <a:rPr lang="en-US" sz="2000" dirty="0" smtClean="0">
                <a:solidFill>
                  <a:schemeClr val="bg1"/>
                </a:solidFill>
              </a:rPr>
              <a:t>3</a:t>
            </a:r>
            <a:r>
              <a:rPr lang="en-US" sz="2000" baseline="30000" dirty="0" smtClean="0">
                <a:solidFill>
                  <a:schemeClr val="bg1"/>
                </a:solidFill>
              </a:rPr>
              <a:t>rd</a:t>
            </a:r>
            <a:r>
              <a:rPr lang="en-US" sz="2000" dirty="0" smtClean="0">
                <a:solidFill>
                  <a:schemeClr val="bg1"/>
                </a:solidFill>
              </a:rPr>
              <a:t> Ed, London, Open university Press.</a:t>
            </a:r>
            <a:r>
              <a:rPr lang="en-US" sz="2000" i="1" dirty="0" smtClean="0">
                <a:solidFill>
                  <a:schemeClr val="bg1"/>
                </a:solidFill>
              </a:rPr>
              <a:t/>
            </a:r>
            <a:br>
              <a:rPr lang="en-US" sz="2000" i="1" dirty="0" smtClean="0">
                <a:solidFill>
                  <a:schemeClr val="bg1"/>
                </a:solidFill>
              </a:rPr>
            </a:br>
            <a:r>
              <a:rPr lang="en-US" sz="2000" dirty="0" smtClean="0">
                <a:solidFill>
                  <a:schemeClr val="bg1"/>
                </a:solidFill>
              </a:rPr>
              <a:t>Booth, T, Ainscow, M, Black-Hawkins, K, Vaughn, M. (2002) </a:t>
            </a:r>
            <a:r>
              <a:rPr lang="en-US" sz="2000" i="1" dirty="0" smtClean="0">
                <a:solidFill>
                  <a:schemeClr val="bg1"/>
                </a:solidFill>
              </a:rPr>
              <a:t>Index For Inclusion, </a:t>
            </a:r>
            <a:r>
              <a:rPr lang="en-US" sz="2000" dirty="0" smtClean="0">
                <a:solidFill>
                  <a:schemeClr val="bg1"/>
                </a:solidFill>
              </a:rPr>
              <a:t>Bristol: Centre for studies in Inclusive Education. </a:t>
            </a:r>
            <a:r>
              <a:rPr lang="en-US" sz="2000" i="1" dirty="0" smtClean="0">
                <a:solidFill>
                  <a:schemeClr val="bg1"/>
                </a:solidFill>
              </a:rPr>
              <a:t/>
            </a:r>
            <a:br>
              <a:rPr lang="en-US" sz="2000" i="1" dirty="0" smtClean="0">
                <a:solidFill>
                  <a:schemeClr val="bg1"/>
                </a:solidFill>
              </a:rPr>
            </a:br>
            <a:r>
              <a:rPr lang="en-US" sz="2000" dirty="0" smtClean="0">
                <a:solidFill>
                  <a:schemeClr val="bg1"/>
                </a:solidFill>
              </a:rPr>
              <a:t>Children's Society, (2020) Available at: </a:t>
            </a:r>
            <a:r>
              <a:rPr lang="en-GB" sz="2000" dirty="0" smtClean="0">
                <a:hlinkClick r:id="rId2"/>
              </a:rPr>
              <a:t>https</a:t>
            </a:r>
            <a:r>
              <a:rPr lang="en-GB" sz="2000" dirty="0">
                <a:hlinkClick r:id="rId2"/>
              </a:rPr>
              <a:t>://</a:t>
            </a:r>
            <a:r>
              <a:rPr lang="en-GB" sz="2000" dirty="0" smtClean="0">
                <a:hlinkClick r:id="rId2"/>
              </a:rPr>
              <a:t>www.childrenssociety.org.uk/sites/default/files/uc-fsm-wales-tcs-consultation-response-final-12-sep-2018.pdf</a:t>
            </a:r>
            <a:r>
              <a:rPr lang="en-GB" sz="2000" dirty="0" smtClean="0"/>
              <a:t> </a:t>
            </a:r>
            <a:r>
              <a:rPr lang="en-GB" sz="2000" dirty="0" smtClean="0">
                <a:solidFill>
                  <a:schemeClr val="bg1"/>
                </a:solidFill>
              </a:rPr>
              <a:t>[</a:t>
            </a:r>
            <a:r>
              <a:rPr lang="en-GB" sz="2000" i="1" dirty="0" smtClean="0">
                <a:solidFill>
                  <a:schemeClr val="bg1"/>
                </a:solidFill>
              </a:rPr>
              <a:t>Accessed</a:t>
            </a:r>
            <a:r>
              <a:rPr lang="en-GB" sz="2000" dirty="0" smtClean="0">
                <a:solidFill>
                  <a:schemeClr val="bg1"/>
                </a:solidFill>
              </a:rPr>
              <a:t> on: 19/8/2020].</a:t>
            </a:r>
            <a:r>
              <a:rPr lang="en-GB" sz="2000" dirty="0"/>
              <a:t/>
            </a:r>
            <a:br>
              <a:rPr lang="en-GB" sz="2000" dirty="0"/>
            </a:br>
            <a:r>
              <a:rPr lang="en-US" sz="2000" dirty="0" smtClean="0">
                <a:solidFill>
                  <a:schemeClr val="bg1"/>
                </a:solidFill>
              </a:rPr>
              <a:t>DCSF, (2007), </a:t>
            </a:r>
            <a:r>
              <a:rPr lang="en-US" sz="2000" i="1" dirty="0" smtClean="0">
                <a:solidFill>
                  <a:schemeClr val="bg1"/>
                </a:solidFill>
              </a:rPr>
              <a:t>Extended Schools Building on Experience, </a:t>
            </a:r>
            <a:r>
              <a:rPr lang="en-US" sz="2000" dirty="0" smtClean="0">
                <a:solidFill>
                  <a:schemeClr val="bg1"/>
                </a:solidFill>
              </a:rPr>
              <a:t>London, DCSF</a:t>
            </a:r>
            <a:r>
              <a:rPr lang="en-US" sz="2000" i="1" dirty="0" smtClean="0">
                <a:solidFill>
                  <a:schemeClr val="bg1"/>
                </a:solidFill>
              </a:rPr>
              <a:t>.</a:t>
            </a:r>
            <a:br>
              <a:rPr lang="en-US" sz="2000" i="1" dirty="0" smtClean="0">
                <a:solidFill>
                  <a:schemeClr val="bg1"/>
                </a:solidFill>
              </a:rPr>
            </a:br>
            <a:r>
              <a:rPr lang="en-US" sz="2000" dirty="0" smtClean="0">
                <a:solidFill>
                  <a:schemeClr val="bg1"/>
                </a:solidFill>
              </a:rPr>
              <a:t>DfES, (2005), </a:t>
            </a:r>
            <a:r>
              <a:rPr lang="en-US" sz="2000" i="1" dirty="0" smtClean="0">
                <a:solidFill>
                  <a:schemeClr val="bg1"/>
                </a:solidFill>
              </a:rPr>
              <a:t>Leading on Inclusion,</a:t>
            </a:r>
            <a:r>
              <a:rPr lang="en-US" sz="2000" dirty="0" smtClean="0">
                <a:solidFill>
                  <a:schemeClr val="bg1"/>
                </a:solidFill>
              </a:rPr>
              <a:t> London, DfES.</a:t>
            </a:r>
            <a:br>
              <a:rPr lang="en-US" sz="2000" dirty="0" smtClean="0">
                <a:solidFill>
                  <a:schemeClr val="bg1"/>
                </a:solidFill>
              </a:rPr>
            </a:br>
            <a:r>
              <a:rPr lang="en-GB" sz="2000" dirty="0">
                <a:solidFill>
                  <a:schemeClr val="bg1"/>
                </a:solidFill>
              </a:rPr>
              <a:t>Donaldson, G, (2015), </a:t>
            </a:r>
            <a:r>
              <a:rPr lang="en-GB" sz="2000" i="1" dirty="0">
                <a:solidFill>
                  <a:schemeClr val="bg1"/>
                </a:solidFill>
              </a:rPr>
              <a:t>Successful futures looking at the curriculum and assessments arrangements in Wales, </a:t>
            </a:r>
            <a:r>
              <a:rPr lang="en-GB" sz="2000" dirty="0">
                <a:solidFill>
                  <a:schemeClr val="bg1"/>
                </a:solidFill>
              </a:rPr>
              <a:t>Available at: </a:t>
            </a:r>
            <a:r>
              <a:rPr lang="en-GB" sz="2000" u="sng" dirty="0">
                <a:hlinkClick r:id="rId3"/>
              </a:rPr>
              <a:t>https://gov.wales/sites/default/files/publications/2018-03/succesful-futures-a-summary-of-professor-graham-donaldsons-report.pdf</a:t>
            </a:r>
            <a:r>
              <a:rPr lang="en-GB" sz="2000" dirty="0"/>
              <a:t> </a:t>
            </a:r>
            <a:r>
              <a:rPr lang="en-GB" sz="2000" dirty="0" smtClean="0">
                <a:solidFill>
                  <a:schemeClr val="bg1"/>
                </a:solidFill>
              </a:rPr>
              <a:t>Accessed </a:t>
            </a:r>
            <a:r>
              <a:rPr lang="en-GB" sz="2000" dirty="0">
                <a:solidFill>
                  <a:schemeClr val="bg1"/>
                </a:solidFill>
              </a:rPr>
              <a:t>on: (</a:t>
            </a:r>
            <a:r>
              <a:rPr lang="en-GB" sz="2000" dirty="0" smtClean="0">
                <a:solidFill>
                  <a:schemeClr val="bg1"/>
                </a:solidFill>
              </a:rPr>
              <a:t>15/8/2020</a:t>
            </a:r>
            <a:r>
              <a:rPr lang="en-GB" sz="2000" dirty="0">
                <a:solidFill>
                  <a:schemeClr val="bg1"/>
                </a:solidFill>
              </a:rPr>
              <a:t>).</a:t>
            </a:r>
            <a:r>
              <a:rPr lang="en-GB" sz="2000" dirty="0"/>
              <a:t/>
            </a:r>
            <a:br>
              <a:rPr lang="en-GB" sz="2000" dirty="0"/>
            </a:br>
            <a:r>
              <a:rPr lang="en-US" sz="2000" dirty="0" smtClean="0">
                <a:solidFill>
                  <a:schemeClr val="bg1"/>
                </a:solidFill>
              </a:rPr>
              <a:t>Estyn, (2012), Available at: </a:t>
            </a:r>
            <a:r>
              <a:rPr lang="en-GB" sz="2000" dirty="0">
                <a:hlinkClick r:id="rId4"/>
              </a:rPr>
              <a:t>https://</a:t>
            </a:r>
            <a:r>
              <a:rPr lang="en-GB" sz="2000" dirty="0" smtClean="0">
                <a:hlinkClick r:id="rId4"/>
              </a:rPr>
              <a:t>www.estyn.gov.wales/thematic-reports/effective-practice-tackling-poverty-and-disadvantage-schools-november-2012</a:t>
            </a:r>
            <a:r>
              <a:rPr lang="en-GB" sz="2000" dirty="0" smtClean="0"/>
              <a:t>  </a:t>
            </a:r>
            <a:r>
              <a:rPr lang="en-GB" sz="2000" dirty="0" smtClean="0">
                <a:solidFill>
                  <a:schemeClr val="bg1"/>
                </a:solidFill>
              </a:rPr>
              <a:t>[Accessed on: 18/8/2020].</a:t>
            </a:r>
            <a:br>
              <a:rPr lang="en-GB" sz="2000" dirty="0" smtClean="0">
                <a:solidFill>
                  <a:schemeClr val="bg1"/>
                </a:solidFill>
              </a:rPr>
            </a:br>
            <a:r>
              <a:rPr lang="en-GB" sz="2000" dirty="0" err="1" smtClean="0">
                <a:solidFill>
                  <a:schemeClr val="bg1"/>
                </a:solidFill>
              </a:rPr>
              <a:t>Huckle</a:t>
            </a:r>
            <a:r>
              <a:rPr lang="en-GB" sz="2000" dirty="0" smtClean="0">
                <a:solidFill>
                  <a:schemeClr val="bg1"/>
                </a:solidFill>
              </a:rPr>
              <a:t>, J, Sterling, S. (1996), </a:t>
            </a:r>
            <a:r>
              <a:rPr lang="en-GB" sz="2000" i="1" dirty="0" smtClean="0">
                <a:solidFill>
                  <a:schemeClr val="bg1"/>
                </a:solidFill>
              </a:rPr>
              <a:t>Education For Sustainability, </a:t>
            </a:r>
            <a:r>
              <a:rPr lang="en-GB" sz="2000" dirty="0" smtClean="0">
                <a:solidFill>
                  <a:schemeClr val="bg1"/>
                </a:solidFill>
              </a:rPr>
              <a:t>London, Earthscan Publications Ltd.</a:t>
            </a:r>
            <a:r>
              <a:rPr lang="en-US" sz="2000" i="1" dirty="0" smtClean="0">
                <a:solidFill>
                  <a:schemeClr val="bg1"/>
                </a:solidFill>
              </a:rPr>
              <a:t/>
            </a:r>
            <a:br>
              <a:rPr lang="en-US" sz="2000" i="1" dirty="0" smtClean="0">
                <a:solidFill>
                  <a:schemeClr val="bg1"/>
                </a:solidFill>
              </a:rPr>
            </a:br>
            <a:r>
              <a:rPr lang="en-US" sz="2000" dirty="0" smtClean="0">
                <a:solidFill>
                  <a:schemeClr val="bg1"/>
                </a:solidFill>
              </a:rPr>
              <a:t>Knowles, G. (2011), </a:t>
            </a:r>
            <a:r>
              <a:rPr lang="en-US" sz="2000" i="1" dirty="0" smtClean="0">
                <a:solidFill>
                  <a:schemeClr val="bg1"/>
                </a:solidFill>
              </a:rPr>
              <a:t>Supporting Inclusive Practice,</a:t>
            </a:r>
            <a:r>
              <a:rPr lang="en-US" sz="2000" dirty="0" smtClean="0">
                <a:solidFill>
                  <a:schemeClr val="bg1"/>
                </a:solidFill>
              </a:rPr>
              <a:t> 2nd Ed, Oxon, David Fulton Publishers.</a:t>
            </a:r>
            <a:br>
              <a:rPr lang="en-US" sz="2000" dirty="0" smtClean="0">
                <a:solidFill>
                  <a:schemeClr val="bg1"/>
                </a:solidFill>
              </a:rPr>
            </a:br>
            <a:r>
              <a:rPr lang="en-US" sz="2000" dirty="0" smtClean="0">
                <a:solidFill>
                  <a:schemeClr val="bg1"/>
                </a:solidFill>
              </a:rPr>
              <a:t>Knowles, G. (2009), </a:t>
            </a:r>
            <a:r>
              <a:rPr lang="en-US" sz="2000" i="1" dirty="0" smtClean="0">
                <a:solidFill>
                  <a:schemeClr val="bg1"/>
                </a:solidFill>
              </a:rPr>
              <a:t>Ensuring every child matters, London, Sage. </a:t>
            </a:r>
            <a:r>
              <a:rPr lang="en-US" sz="2000" i="1" dirty="0">
                <a:solidFill>
                  <a:schemeClr val="bg1"/>
                </a:solidFill>
              </a:rPr>
              <a:t/>
            </a:r>
            <a:br>
              <a:rPr lang="en-US" sz="2000" i="1" dirty="0">
                <a:solidFill>
                  <a:schemeClr val="bg1"/>
                </a:solidFill>
              </a:rPr>
            </a:br>
            <a:r>
              <a:rPr lang="en-US" sz="2000" dirty="0" smtClean="0">
                <a:solidFill>
                  <a:schemeClr val="bg1"/>
                </a:solidFill>
              </a:rPr>
              <a:t>Maslow Hierarchy of Needs, (2020) Available at: </a:t>
            </a:r>
            <a:r>
              <a:rPr lang="en-GB" sz="2000" dirty="0" smtClean="0">
                <a:hlinkClick r:id="rId5"/>
              </a:rPr>
              <a:t>https</a:t>
            </a:r>
            <a:r>
              <a:rPr lang="en-GB" sz="2000" dirty="0">
                <a:hlinkClick r:id="rId5"/>
              </a:rPr>
              <a:t>://</a:t>
            </a:r>
            <a:r>
              <a:rPr lang="en-GB" sz="2000" dirty="0" smtClean="0">
                <a:hlinkClick r:id="rId5"/>
              </a:rPr>
              <a:t>www.thenational.com.pg/maslow-and-self-actualisation/</a:t>
            </a:r>
            <a:r>
              <a:rPr lang="en-GB" sz="2000" dirty="0" smtClean="0"/>
              <a:t>  </a:t>
            </a:r>
            <a:r>
              <a:rPr lang="en-GB" sz="2000" dirty="0">
                <a:solidFill>
                  <a:schemeClr val="bg1"/>
                </a:solidFill>
              </a:rPr>
              <a:t>[</a:t>
            </a:r>
            <a:r>
              <a:rPr lang="en-GB" sz="2000" dirty="0" smtClean="0">
                <a:solidFill>
                  <a:schemeClr val="bg1"/>
                </a:solidFill>
              </a:rPr>
              <a:t>Accessed on: 15/8/2020].</a:t>
            </a:r>
            <a:r>
              <a:rPr lang="en-GB" sz="2000" dirty="0" smtClean="0"/>
              <a:t/>
            </a:r>
            <a:br>
              <a:rPr lang="en-GB" sz="2000" dirty="0" smtClean="0"/>
            </a:br>
            <a:r>
              <a:rPr lang="en-US" sz="2000" dirty="0">
                <a:solidFill>
                  <a:schemeClr val="bg1"/>
                </a:solidFill>
              </a:rPr>
              <a:t>Nind, M, Rix, J, Sheehy, K and Simmons, K, (2003), </a:t>
            </a:r>
            <a:r>
              <a:rPr lang="en-US" sz="2000" i="1" dirty="0">
                <a:solidFill>
                  <a:schemeClr val="bg1"/>
                </a:solidFill>
              </a:rPr>
              <a:t>Inclusive Education: Diverse Perspectives</a:t>
            </a:r>
            <a:r>
              <a:rPr lang="en-US" sz="2000" dirty="0">
                <a:solidFill>
                  <a:schemeClr val="bg1"/>
                </a:solidFill>
              </a:rPr>
              <a:t>, London, David Fulton Publishers. </a:t>
            </a:r>
            <a:r>
              <a:rPr lang="en-US" sz="2000" dirty="0" smtClean="0">
                <a:solidFill>
                  <a:schemeClr val="bg1"/>
                </a:solidFill>
              </a:rPr>
              <a:t/>
            </a:r>
            <a:br>
              <a:rPr lang="en-US" sz="2000" dirty="0" smtClean="0">
                <a:solidFill>
                  <a:schemeClr val="bg1"/>
                </a:solidFill>
              </a:rPr>
            </a:br>
            <a:r>
              <a:rPr lang="en-US" sz="2000" dirty="0" smtClean="0">
                <a:solidFill>
                  <a:schemeClr val="bg1"/>
                </a:solidFill>
              </a:rPr>
              <a:t>Prashing, P. (2004), </a:t>
            </a:r>
            <a:r>
              <a:rPr lang="en-US" sz="2000" i="1" dirty="0" smtClean="0">
                <a:solidFill>
                  <a:schemeClr val="bg1"/>
                </a:solidFill>
              </a:rPr>
              <a:t>The Power Of Diversity: New Ways Of Learning and Teaching Through Learning Styles, </a:t>
            </a:r>
            <a:r>
              <a:rPr lang="en-US" sz="2000" dirty="0" smtClean="0">
                <a:solidFill>
                  <a:schemeClr val="bg1"/>
                </a:solidFill>
              </a:rPr>
              <a:t> Stafford, Network Educational Press. </a:t>
            </a:r>
            <a:br>
              <a:rPr lang="en-US" sz="2000" dirty="0" smtClean="0">
                <a:solidFill>
                  <a:schemeClr val="bg1"/>
                </a:solidFill>
              </a:rPr>
            </a:br>
            <a:r>
              <a:rPr lang="en-US" sz="2000" dirty="0" smtClean="0">
                <a:solidFill>
                  <a:schemeClr val="bg1"/>
                </a:solidFill>
              </a:rPr>
              <a:t>Pierson, J. (2010), </a:t>
            </a:r>
            <a:r>
              <a:rPr lang="en-US" sz="2000" i="1" dirty="0" smtClean="0">
                <a:solidFill>
                  <a:schemeClr val="bg1"/>
                </a:solidFill>
              </a:rPr>
              <a:t>Tackling Social Exclusion, </a:t>
            </a:r>
            <a:r>
              <a:rPr lang="en-US" sz="2000" dirty="0" smtClean="0">
                <a:solidFill>
                  <a:schemeClr val="bg1"/>
                </a:solidFill>
              </a:rPr>
              <a:t>2</a:t>
            </a:r>
            <a:r>
              <a:rPr lang="en-US" sz="2000" baseline="30000" dirty="0" smtClean="0">
                <a:solidFill>
                  <a:schemeClr val="bg1"/>
                </a:solidFill>
              </a:rPr>
              <a:t>nd</a:t>
            </a:r>
            <a:r>
              <a:rPr lang="en-US" sz="2000" dirty="0" smtClean="0">
                <a:solidFill>
                  <a:schemeClr val="bg1"/>
                </a:solidFill>
              </a:rPr>
              <a:t> Ed, London &amp; New York, Routledge.</a:t>
            </a:r>
            <a:br>
              <a:rPr lang="en-US" sz="2000" dirty="0" smtClean="0">
                <a:solidFill>
                  <a:schemeClr val="bg1"/>
                </a:solidFill>
              </a:rPr>
            </a:br>
            <a:r>
              <a:rPr lang="en-US" sz="2000" dirty="0" smtClean="0">
                <a:solidFill>
                  <a:schemeClr val="bg1"/>
                </a:solidFill>
              </a:rPr>
              <a:t>Richards, G, Armstrong, F. (2008), </a:t>
            </a:r>
            <a:r>
              <a:rPr lang="en-US" sz="2000" i="1" dirty="0" smtClean="0">
                <a:solidFill>
                  <a:schemeClr val="bg1"/>
                </a:solidFill>
              </a:rPr>
              <a:t>Key Issues for Teaching Assistants: Working in Diverse &amp; Inclusive Classrooms,</a:t>
            </a:r>
            <a:r>
              <a:rPr lang="en-US" sz="2000" dirty="0" smtClean="0">
                <a:solidFill>
                  <a:schemeClr val="bg1"/>
                </a:solidFill>
              </a:rPr>
              <a:t> London, Routledge Falmer.</a:t>
            </a:r>
            <a:br>
              <a:rPr lang="en-US" sz="2000" dirty="0" smtClean="0">
                <a:solidFill>
                  <a:schemeClr val="bg1"/>
                </a:solidFill>
              </a:rPr>
            </a:br>
            <a:r>
              <a:rPr lang="en-GB" sz="2000" dirty="0">
                <a:solidFill>
                  <a:schemeClr val="bg1"/>
                </a:solidFill>
              </a:rPr>
              <a:t>Walton, A and Goddard, G. (2012) </a:t>
            </a:r>
            <a:r>
              <a:rPr lang="en-GB" sz="2000" i="1" dirty="0">
                <a:solidFill>
                  <a:schemeClr val="bg1"/>
                </a:solidFill>
              </a:rPr>
              <a:t>Supporting Every Child,</a:t>
            </a:r>
            <a:r>
              <a:rPr lang="en-GB" sz="2000" dirty="0">
                <a:solidFill>
                  <a:schemeClr val="bg1"/>
                </a:solidFill>
              </a:rPr>
              <a:t> 2</a:t>
            </a:r>
            <a:r>
              <a:rPr lang="en-GB" sz="2000" baseline="30000" dirty="0">
                <a:solidFill>
                  <a:schemeClr val="bg1"/>
                </a:solidFill>
              </a:rPr>
              <a:t>nd</a:t>
            </a:r>
            <a:r>
              <a:rPr lang="en-GB" sz="2000" dirty="0">
                <a:solidFill>
                  <a:schemeClr val="bg1"/>
                </a:solidFill>
              </a:rPr>
              <a:t> Ed, London: SAGE Publications.</a:t>
            </a:r>
            <a:br>
              <a:rPr lang="en-GB" sz="2000" dirty="0">
                <a:solidFill>
                  <a:schemeClr val="bg1"/>
                </a:solidFill>
              </a:rPr>
            </a:br>
            <a:r>
              <a:rPr lang="en-GB" sz="2000" dirty="0" smtClean="0">
                <a:solidFill>
                  <a:schemeClr val="bg1"/>
                </a:solidFill>
              </a:rPr>
              <a:t>Welsh Government Documentation,(2014),</a:t>
            </a:r>
            <a:r>
              <a:rPr lang="en-GB" sz="2000" i="1" dirty="0" smtClean="0">
                <a:solidFill>
                  <a:schemeClr val="bg1"/>
                </a:solidFill>
              </a:rPr>
              <a:t>Guidance for using the Pupil Deprivation Grant, What Really Works? </a:t>
            </a:r>
            <a:r>
              <a:rPr lang="en-GB" sz="2000" dirty="0" smtClean="0">
                <a:solidFill>
                  <a:schemeClr val="bg1"/>
                </a:solidFill>
              </a:rPr>
              <a:t>Available at: </a:t>
            </a:r>
            <a:r>
              <a:rPr lang="en-GB" sz="2000" dirty="0">
                <a:hlinkClick r:id="rId6"/>
              </a:rPr>
              <a:t>https://</a:t>
            </a:r>
            <a:r>
              <a:rPr lang="en-GB" sz="2000" dirty="0" smtClean="0">
                <a:hlinkClick r:id="rId6"/>
              </a:rPr>
              <a:t>gov.wales/sites/default/files/publications/2018-11/what-really-works.pdf</a:t>
            </a:r>
            <a:r>
              <a:rPr lang="en-GB" sz="2000" dirty="0" smtClean="0"/>
              <a:t>  </a:t>
            </a:r>
            <a:r>
              <a:rPr lang="en-GB" sz="2000" dirty="0" smtClean="0">
                <a:solidFill>
                  <a:schemeClr val="bg1"/>
                </a:solidFill>
              </a:rPr>
              <a:t>[Accessed on: 20/8/2020].</a:t>
            </a:r>
            <a:r>
              <a:rPr lang="en-GB" sz="2000" dirty="0">
                <a:solidFill>
                  <a:schemeClr val="bg1"/>
                </a:solidFill>
              </a:rPr>
              <a:t/>
            </a:r>
            <a:br>
              <a:rPr lang="en-GB" sz="2000" dirty="0">
                <a:solidFill>
                  <a:schemeClr val="bg1"/>
                </a:solidFill>
              </a:rPr>
            </a:br>
            <a:r>
              <a:rPr lang="en-GB" sz="2000" dirty="0" smtClean="0">
                <a:solidFill>
                  <a:schemeClr val="bg1"/>
                </a:solidFill>
              </a:rPr>
              <a:t/>
            </a:r>
            <a:br>
              <a:rPr lang="en-GB" sz="2000" dirty="0" smtClean="0">
                <a:solidFill>
                  <a:schemeClr val="bg1"/>
                </a:solidFill>
              </a:rPr>
            </a:br>
            <a:r>
              <a:rPr lang="en-GB" sz="2000" dirty="0">
                <a:solidFill>
                  <a:schemeClr val="bg1"/>
                </a:solidFill>
              </a:rPr>
              <a:t/>
            </a:r>
            <a:br>
              <a:rPr lang="en-GB" sz="2000" dirty="0">
                <a:solidFill>
                  <a:schemeClr val="bg1"/>
                </a:solidFill>
              </a:rPr>
            </a:br>
            <a:endParaRPr lang="en-GB" sz="2000" b="1" u="sng" dirty="0">
              <a:solidFill>
                <a:schemeClr val="bg1"/>
              </a:solidFill>
            </a:endParaRPr>
          </a:p>
        </p:txBody>
      </p:sp>
    </p:spTree>
    <p:extLst>
      <p:ext uri="{BB962C8B-B14F-4D97-AF65-F5344CB8AC3E}">
        <p14:creationId xmlns:p14="http://schemas.microsoft.com/office/powerpoint/2010/main" val="347675154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docProps/app.xml><?xml version="1.0" encoding="utf-8"?>
<Properties xmlns="http://schemas.openxmlformats.org/officeDocument/2006/extended-properties" xmlns:vt="http://schemas.openxmlformats.org/officeDocument/2006/docPropsVTypes">
  <Template>Ion</Template>
  <TotalTime>642</TotalTime>
  <Words>210</Words>
  <Application>Microsoft Office PowerPoint</Application>
  <PresentationFormat>Custom</PresentationFormat>
  <Paragraphs>16</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Century Gothic</vt:lpstr>
      <vt:lpstr>Wingdings 3</vt:lpstr>
      <vt:lpstr>Ion</vt:lpstr>
      <vt:lpstr>PowerPoint Presentation</vt:lpstr>
      <vt:lpstr>Reference list Adams, M, Bell, L.A and Griffin, P. (2007),Teaching for Diversity and Social Justice, 2nd Ed, New York and London: Routledge. Alfrey, C. (2003), Understanding children's learning. London, David Fulton publishers.  Blakemore, K, Griggs, E. (2007), Social Policy An Introduction, 3rd Ed, London, Open university Press. Booth, T, Ainscow, M, Black-Hawkins, K, Vaughn, M. (2002) Index For Inclusion, Bristol: Centre for studies in Inclusive Education.  Children's Society, (2020) Available at: https://www.childrenssociety.org.uk/sites/default/files/uc-fsm-wales-tcs-consultation-response-final-12-sep-2018.pdf [Accessed on: 19/8/2020]. DCSF, (2007), Extended Schools Building on Experience, London, DCSF. DfES, (2005), Leading on Inclusion, London, DfES. Donaldson, G, (2015), Successful futures looking at the curriculum and assessments arrangements in Wales, Available at: https://gov.wales/sites/default/files/publications/2018-03/succesful-futures-a-summary-of-professor-graham-donaldsons-report.pdf Accessed on: (15/8/2020). Estyn, (2012), Available at: https://www.estyn.gov.wales/thematic-reports/effective-practice-tackling-poverty-and-disadvantage-schools-november-2012  [Accessed on: 18/8/2020]. Huckle, J, Sterling, S. (1996), Education For Sustainability, London, Earthscan Publications Ltd. Knowles, G. (2011), Supporting Inclusive Practice, 2nd Ed, Oxon, David Fulton Publishers. Knowles, G. (2009), Ensuring every child matters, London, Sage.  Maslow Hierarchy of Needs, (2020) Available at: https://www.thenational.com.pg/maslow-and-self-actualisation/  [Accessed on: 15/8/2020]. Nind, M, Rix, J, Sheehy, K and Simmons, K, (2003), Inclusive Education: Diverse Perspectives, London, David Fulton Publishers.  Prashing, P. (2004), The Power Of Diversity: New Ways Of Learning and Teaching Through Learning Styles,  Stafford, Network Educational Press.  Pierson, J. (2010), Tackling Social Exclusion, 2nd Ed, London &amp; New York, Routledge. Richards, G, Armstrong, F. (2008), Key Issues for Teaching Assistants: Working in Diverse &amp; Inclusive Classrooms, London, Routledge Falmer. Walton, A and Goddard, G. (2012) Supporting Every Child, 2nd Ed, London: SAGE Publications. Welsh Government Documentation,(2014),Guidance for using the Pupil Deprivation Grant, What Really Works? Available at: https://gov.wales/sites/default/files/publications/2018-11/what-really-works.pdf  [Accessed on: 20/8/2020].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Nicola</dc:creator>
  <cp:lastModifiedBy>Nicola Spencer (0400888)</cp:lastModifiedBy>
  <cp:revision>36</cp:revision>
  <dcterms:created xsi:type="dcterms:W3CDTF">2020-08-18T08:21:08Z</dcterms:created>
  <dcterms:modified xsi:type="dcterms:W3CDTF">2020-08-20T16:22:53Z</dcterms:modified>
</cp:coreProperties>
</file>