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8" r:id="rId1"/>
  </p:sldMasterIdLst>
  <p:notesMasterIdLst>
    <p:notesMasterId r:id="rId16"/>
  </p:notesMasterIdLst>
  <p:sldIdLst>
    <p:sldId id="256" r:id="rId2"/>
    <p:sldId id="257" r:id="rId3"/>
    <p:sldId id="267" r:id="rId4"/>
    <p:sldId id="261" r:id="rId5"/>
    <p:sldId id="273" r:id="rId6"/>
    <p:sldId id="262" r:id="rId7"/>
    <p:sldId id="263" r:id="rId8"/>
    <p:sldId id="269" r:id="rId9"/>
    <p:sldId id="270" r:id="rId10"/>
    <p:sldId id="271" r:id="rId11"/>
    <p:sldId id="264" r:id="rId12"/>
    <p:sldId id="272" r:id="rId13"/>
    <p:sldId id="265" r:id="rId14"/>
    <p:sldId id="274"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262325-8DDD-D3E7-CC7D-922458FA5F32}" v="1" dt="2024-03-11T14:58:04.052"/>
    <p1510:client id="{41CBD1F8-B23A-2102-A2D2-40E06A4C5BF1}" v="1" dt="2024-03-11T14:46:59.565"/>
    <p1510:client id="{53958071-FB94-69FD-8580-37EB4A43F7C8}" v="13" dt="2024-03-11T10:39:13.858"/>
    <p1510:client id="{B26E2027-44BB-C171-9E9A-57BA5C565584}" v="9" dt="2024-03-11T11:38:12.378"/>
    <p1510:client id="{B73F3C79-175F-1CD2-55E4-625F86E58168}" v="1423" dt="2024-03-11T15:25:02.154"/>
    <p1510:client id="{F7F2FB3B-134A-4E2D-E47B-A71641DE497C}" v="5" dt="2024-03-11T12:05:01.735"/>
    <p1510:client id="{FA2AE424-C6C1-59BA-0704-DD1DD070B705}" v="90" dt="2024-03-11T15:20:35.7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Bowen (2203320)" userId="S::2203320@student.uwtsd.ac.uk::9c236a4d-854b-43be-a85e-6d8215898fbf" providerId="AD" clId="Web-{18262325-8DDD-D3E7-CC7D-922458FA5F32}"/>
    <pc:docChg chg="modSld">
      <pc:chgData name="Cerys Bowen (2203320)" userId="S::2203320@student.uwtsd.ac.uk::9c236a4d-854b-43be-a85e-6d8215898fbf" providerId="AD" clId="Web-{18262325-8DDD-D3E7-CC7D-922458FA5F32}" dt="2024-03-11T15:05:54.631" v="157"/>
      <pc:docMkLst>
        <pc:docMk/>
      </pc:docMkLst>
      <pc:sldChg chg="modNotes">
        <pc:chgData name="Cerys Bowen (2203320)" userId="S::2203320@student.uwtsd.ac.uk::9c236a4d-854b-43be-a85e-6d8215898fbf" providerId="AD" clId="Web-{18262325-8DDD-D3E7-CC7D-922458FA5F32}" dt="2024-03-11T14:54:52.436" v="46"/>
        <pc:sldMkLst>
          <pc:docMk/>
          <pc:sldMk cId="1857860943" sldId="262"/>
        </pc:sldMkLst>
      </pc:sldChg>
      <pc:sldChg chg="modNotes">
        <pc:chgData name="Cerys Bowen (2203320)" userId="S::2203320@student.uwtsd.ac.uk::9c236a4d-854b-43be-a85e-6d8215898fbf" providerId="AD" clId="Web-{18262325-8DDD-D3E7-CC7D-922458FA5F32}" dt="2024-03-11T14:58:01.614" v="71"/>
        <pc:sldMkLst>
          <pc:docMk/>
          <pc:sldMk cId="950107019" sldId="263"/>
        </pc:sldMkLst>
      </pc:sldChg>
      <pc:sldChg chg="modNotes">
        <pc:chgData name="Cerys Bowen (2203320)" userId="S::2203320@student.uwtsd.ac.uk::9c236a4d-854b-43be-a85e-6d8215898fbf" providerId="AD" clId="Web-{18262325-8DDD-D3E7-CC7D-922458FA5F32}" dt="2024-03-11T15:02:00.060" v="95"/>
        <pc:sldMkLst>
          <pc:docMk/>
          <pc:sldMk cId="3698788813" sldId="269"/>
        </pc:sldMkLst>
      </pc:sldChg>
      <pc:sldChg chg="modNotes">
        <pc:chgData name="Cerys Bowen (2203320)" userId="S::2203320@student.uwtsd.ac.uk::9c236a4d-854b-43be-a85e-6d8215898fbf" providerId="AD" clId="Web-{18262325-8DDD-D3E7-CC7D-922458FA5F32}" dt="2024-03-11T15:05:54.631" v="157"/>
        <pc:sldMkLst>
          <pc:docMk/>
          <pc:sldMk cId="1513827915" sldId="270"/>
        </pc:sldMkLst>
      </pc:sldChg>
    </pc:docChg>
  </pc:docChgLst>
  <pc:docChgLst>
    <pc:chgData name="Cassy Rumbelow (2221533)" userId="S::2221533@student.uwtsd.ac.uk::1d61e91a-9df7-4584-9a73-9506e7153b36" providerId="AD" clId="Web-{B73F3C79-175F-1CD2-55E4-625F86E58168}"/>
    <pc:docChg chg="addSld delSld modSld">
      <pc:chgData name="Cassy Rumbelow (2221533)" userId="S::2221533@student.uwtsd.ac.uk::1d61e91a-9df7-4584-9a73-9506e7153b36" providerId="AD" clId="Web-{B73F3C79-175F-1CD2-55E4-625F86E58168}" dt="2024-03-11T15:21:39.742" v="1162" actId="20577"/>
      <pc:docMkLst>
        <pc:docMk/>
      </pc:docMkLst>
      <pc:sldChg chg="modNotes">
        <pc:chgData name="Cassy Rumbelow (2221533)" userId="S::2221533@student.uwtsd.ac.uk::1d61e91a-9df7-4584-9a73-9506e7153b36" providerId="AD" clId="Web-{B73F3C79-175F-1CD2-55E4-625F86E58168}" dt="2024-03-11T14:45:30.536" v="1154"/>
        <pc:sldMkLst>
          <pc:docMk/>
          <pc:sldMk cId="2866098862" sldId="257"/>
        </pc:sldMkLst>
      </pc:sldChg>
      <pc:sldChg chg="modSp del">
        <pc:chgData name="Cassy Rumbelow (2221533)" userId="S::2221533@student.uwtsd.ac.uk::1d61e91a-9df7-4584-9a73-9506e7153b36" providerId="AD" clId="Web-{B73F3C79-175F-1CD2-55E4-625F86E58168}" dt="2024-03-11T14:39:33.806" v="1083"/>
        <pc:sldMkLst>
          <pc:docMk/>
          <pc:sldMk cId="176561396" sldId="259"/>
        </pc:sldMkLst>
        <pc:spChg chg="mod">
          <ac:chgData name="Cassy Rumbelow (2221533)" userId="S::2221533@student.uwtsd.ac.uk::1d61e91a-9df7-4584-9a73-9506e7153b36" providerId="AD" clId="Web-{B73F3C79-175F-1CD2-55E4-625F86E58168}" dt="2024-03-11T14:27:43.160" v="907" actId="20577"/>
          <ac:spMkLst>
            <pc:docMk/>
            <pc:sldMk cId="176561396" sldId="259"/>
            <ac:spMk id="2" creationId="{9FF6C424-0171-AF68-B98D-22BEE340293A}"/>
          </ac:spMkLst>
        </pc:spChg>
        <pc:spChg chg="mod">
          <ac:chgData name="Cassy Rumbelow (2221533)" userId="S::2221533@student.uwtsd.ac.uk::1d61e91a-9df7-4584-9a73-9506e7153b36" providerId="AD" clId="Web-{B73F3C79-175F-1CD2-55E4-625F86E58168}" dt="2024-03-11T14:26:57.081" v="904" actId="1076"/>
          <ac:spMkLst>
            <pc:docMk/>
            <pc:sldMk cId="176561396" sldId="259"/>
            <ac:spMk id="3" creationId="{3A04C22C-4318-9AE0-BA0A-9F9C55C04F00}"/>
          </ac:spMkLst>
        </pc:spChg>
      </pc:sldChg>
      <pc:sldChg chg="modSp modNotes">
        <pc:chgData name="Cassy Rumbelow (2221533)" userId="S::2221533@student.uwtsd.ac.uk::1d61e91a-9df7-4584-9a73-9506e7153b36" providerId="AD" clId="Web-{B73F3C79-175F-1CD2-55E4-625F86E58168}" dt="2024-03-11T13:54:04.555" v="874"/>
        <pc:sldMkLst>
          <pc:docMk/>
          <pc:sldMk cId="1849984702" sldId="261"/>
        </pc:sldMkLst>
        <pc:spChg chg="mod">
          <ac:chgData name="Cassy Rumbelow (2221533)" userId="S::2221533@student.uwtsd.ac.uk::1d61e91a-9df7-4584-9a73-9506e7153b36" providerId="AD" clId="Web-{B73F3C79-175F-1CD2-55E4-625F86E58168}" dt="2024-03-11T13:44:54.690" v="756" actId="1076"/>
          <ac:spMkLst>
            <pc:docMk/>
            <pc:sldMk cId="1849984702" sldId="261"/>
            <ac:spMk id="3" creationId="{1C31D1A6-2C41-8A5C-F941-2DF9B15821E6}"/>
          </ac:spMkLst>
        </pc:spChg>
        <pc:picChg chg="mod">
          <ac:chgData name="Cassy Rumbelow (2221533)" userId="S::2221533@student.uwtsd.ac.uk::1d61e91a-9df7-4584-9a73-9506e7153b36" providerId="AD" clId="Web-{B73F3C79-175F-1CD2-55E4-625F86E58168}" dt="2024-03-11T13:44:40.548" v="754" actId="1076"/>
          <ac:picMkLst>
            <pc:docMk/>
            <pc:sldMk cId="1849984702" sldId="261"/>
            <ac:picMk id="6" creationId="{79175691-E862-E25E-8D30-711E93D7BE53}"/>
          </ac:picMkLst>
        </pc:picChg>
      </pc:sldChg>
      <pc:sldChg chg="modNotes">
        <pc:chgData name="Cassy Rumbelow (2221533)" userId="S::2221533@student.uwtsd.ac.uk::1d61e91a-9df7-4584-9a73-9506e7153b36" providerId="AD" clId="Web-{B73F3C79-175F-1CD2-55E4-625F86E58168}" dt="2024-03-11T14:45:49.161" v="1161"/>
        <pc:sldMkLst>
          <pc:docMk/>
          <pc:sldMk cId="3060121936" sldId="267"/>
        </pc:sldMkLst>
      </pc:sldChg>
      <pc:sldChg chg="modSp new">
        <pc:chgData name="Cassy Rumbelow (2221533)" userId="S::2221533@student.uwtsd.ac.uk::1d61e91a-9df7-4584-9a73-9506e7153b36" providerId="AD" clId="Web-{B73F3C79-175F-1CD2-55E4-625F86E58168}" dt="2024-03-11T15:21:39.742" v="1162" actId="20577"/>
        <pc:sldMkLst>
          <pc:docMk/>
          <pc:sldMk cId="1139253588" sldId="273"/>
        </pc:sldMkLst>
        <pc:spChg chg="mod">
          <ac:chgData name="Cassy Rumbelow (2221533)" userId="S::2221533@student.uwtsd.ac.uk::1d61e91a-9df7-4584-9a73-9506e7153b36" providerId="AD" clId="Web-{B73F3C79-175F-1CD2-55E4-625F86E58168}" dt="2024-03-11T14:40:03.213" v="1087" actId="1076"/>
          <ac:spMkLst>
            <pc:docMk/>
            <pc:sldMk cId="1139253588" sldId="273"/>
            <ac:spMk id="2" creationId="{1CE6A8A0-A2E5-2C77-31CC-8C1AC4D2552F}"/>
          </ac:spMkLst>
        </pc:spChg>
        <pc:spChg chg="mod">
          <ac:chgData name="Cassy Rumbelow (2221533)" userId="S::2221533@student.uwtsd.ac.uk::1d61e91a-9df7-4584-9a73-9506e7153b36" providerId="AD" clId="Web-{B73F3C79-175F-1CD2-55E4-625F86E58168}" dt="2024-03-11T15:21:39.742" v="1162" actId="20577"/>
          <ac:spMkLst>
            <pc:docMk/>
            <pc:sldMk cId="1139253588" sldId="273"/>
            <ac:spMk id="3" creationId="{889217EC-EE9A-2E82-719C-724DE10F0707}"/>
          </ac:spMkLst>
        </pc:spChg>
      </pc:sldChg>
      <pc:sldChg chg="modSp add del replId">
        <pc:chgData name="Cassy Rumbelow (2221533)" userId="S::2221533@student.uwtsd.ac.uk::1d61e91a-9df7-4584-9a73-9506e7153b36" providerId="AD" clId="Web-{B73F3C79-175F-1CD2-55E4-625F86E58168}" dt="2024-03-11T13:54:06.508" v="875"/>
        <pc:sldMkLst>
          <pc:docMk/>
          <pc:sldMk cId="1315489584" sldId="273"/>
        </pc:sldMkLst>
        <pc:spChg chg="mod">
          <ac:chgData name="Cassy Rumbelow (2221533)" userId="S::2221533@student.uwtsd.ac.uk::1d61e91a-9df7-4584-9a73-9506e7153b36" providerId="AD" clId="Web-{B73F3C79-175F-1CD2-55E4-625F86E58168}" dt="2024-03-11T13:45:20.769" v="761" actId="20577"/>
          <ac:spMkLst>
            <pc:docMk/>
            <pc:sldMk cId="1315489584" sldId="273"/>
            <ac:spMk id="3" creationId="{1C31D1A6-2C41-8A5C-F941-2DF9B15821E6}"/>
          </ac:spMkLst>
        </pc:spChg>
      </pc:sldChg>
      <pc:sldChg chg="new del">
        <pc:chgData name="Cassy Rumbelow (2221533)" userId="S::2221533@student.uwtsd.ac.uk::1d61e91a-9df7-4584-9a73-9506e7153b36" providerId="AD" clId="Web-{B73F3C79-175F-1CD2-55E4-625F86E58168}" dt="2024-03-11T12:03:56.506" v="422"/>
        <pc:sldMkLst>
          <pc:docMk/>
          <pc:sldMk cId="1901381816" sldId="273"/>
        </pc:sldMkLst>
      </pc:sldChg>
    </pc:docChg>
  </pc:docChgLst>
  <pc:docChgLst>
    <pc:chgData name="Cerys Bowen (2203320)" userId="S::2203320@student.uwtsd.ac.uk::9c236a4d-854b-43be-a85e-6d8215898fbf" providerId="AD" clId="Web-{6E646410-637F-BD87-BC20-79702EE509BA}"/>
    <pc:docChg chg="modSld">
      <pc:chgData name="Cerys Bowen (2203320)" userId="S::2203320@student.uwtsd.ac.uk::9c236a4d-854b-43be-a85e-6d8215898fbf" providerId="AD" clId="Web-{6E646410-637F-BD87-BC20-79702EE509BA}" dt="2024-03-05T12:11:26.857" v="3" actId="1076"/>
      <pc:docMkLst>
        <pc:docMk/>
      </pc:docMkLst>
      <pc:sldChg chg="addSp modSp">
        <pc:chgData name="Cerys Bowen (2203320)" userId="S::2203320@student.uwtsd.ac.uk::9c236a4d-854b-43be-a85e-6d8215898fbf" providerId="AD" clId="Web-{6E646410-637F-BD87-BC20-79702EE509BA}" dt="2024-03-05T12:11:26.857" v="3" actId="1076"/>
        <pc:sldMkLst>
          <pc:docMk/>
          <pc:sldMk cId="1857860943" sldId="262"/>
        </pc:sldMkLst>
        <pc:spChg chg="mod">
          <ac:chgData name="Cerys Bowen (2203320)" userId="S::2203320@student.uwtsd.ac.uk::9c236a4d-854b-43be-a85e-6d8215898fbf" providerId="AD" clId="Web-{6E646410-637F-BD87-BC20-79702EE509BA}" dt="2024-03-05T12:11:25.216" v="2" actId="1076"/>
          <ac:spMkLst>
            <pc:docMk/>
            <pc:sldMk cId="1857860943" sldId="262"/>
            <ac:spMk id="2" creationId="{4EFA3BAA-BA39-3C6D-87CD-3AB65B0CBABA}"/>
          </ac:spMkLst>
        </pc:spChg>
        <pc:picChg chg="add mod">
          <ac:chgData name="Cerys Bowen (2203320)" userId="S::2203320@student.uwtsd.ac.uk::9c236a4d-854b-43be-a85e-6d8215898fbf" providerId="AD" clId="Web-{6E646410-637F-BD87-BC20-79702EE509BA}" dt="2024-03-05T12:11:26.857" v="3" actId="1076"/>
          <ac:picMkLst>
            <pc:docMk/>
            <pc:sldMk cId="1857860943" sldId="262"/>
            <ac:picMk id="3" creationId="{4AD5D9D3-3AC8-8087-AFC4-0A188511884D}"/>
          </ac:picMkLst>
        </pc:picChg>
      </pc:sldChg>
    </pc:docChg>
  </pc:docChgLst>
  <pc:docChgLst>
    <pc:chgData name="Cassy Rumbelow (2221533)" userId="S::2221533@student.uwtsd.ac.uk::1d61e91a-9df7-4584-9a73-9506e7153b36" providerId="AD" clId="Web-{B6F8D33E-3120-A7EC-A77D-806F9F0D0D5C}"/>
    <pc:docChg chg="modSld">
      <pc:chgData name="Cassy Rumbelow (2221533)" userId="S::2221533@student.uwtsd.ac.uk::1d61e91a-9df7-4584-9a73-9506e7153b36" providerId="AD" clId="Web-{B6F8D33E-3120-A7EC-A77D-806F9F0D0D5C}" dt="2024-02-27T17:51:58.788" v="2"/>
      <pc:docMkLst>
        <pc:docMk/>
      </pc:docMkLst>
      <pc:sldChg chg="addSp delSp modSp">
        <pc:chgData name="Cassy Rumbelow (2221533)" userId="S::2221533@student.uwtsd.ac.uk::1d61e91a-9df7-4584-9a73-9506e7153b36" providerId="AD" clId="Web-{B6F8D33E-3120-A7EC-A77D-806F9F0D0D5C}" dt="2024-02-27T17:51:58.788" v="2"/>
        <pc:sldMkLst>
          <pc:docMk/>
          <pc:sldMk cId="109857222" sldId="256"/>
        </pc:sldMkLst>
        <pc:picChg chg="add del mod">
          <ac:chgData name="Cassy Rumbelow (2221533)" userId="S::2221533@student.uwtsd.ac.uk::1d61e91a-9df7-4584-9a73-9506e7153b36" providerId="AD" clId="Web-{B6F8D33E-3120-A7EC-A77D-806F9F0D0D5C}" dt="2024-02-27T17:51:58.788" v="2"/>
          <ac:picMkLst>
            <pc:docMk/>
            <pc:sldMk cId="109857222" sldId="256"/>
            <ac:picMk id="4" creationId="{5971C370-DA1F-DA68-A957-1F0AB34D7EF6}"/>
          </ac:picMkLst>
        </pc:picChg>
      </pc:sldChg>
    </pc:docChg>
  </pc:docChgLst>
  <pc:docChgLst>
    <pc:chgData name="Cassy Rumbelow (2221533)" userId="S::2221533@student.uwtsd.ac.uk::1d61e91a-9df7-4584-9a73-9506e7153b36" providerId="AD" clId="Web-{53958071-FB94-69FD-8580-37EB4A43F7C8}"/>
    <pc:docChg chg="addSld delSld modSld">
      <pc:chgData name="Cassy Rumbelow (2221533)" userId="S::2221533@student.uwtsd.ac.uk::1d61e91a-9df7-4584-9a73-9506e7153b36" providerId="AD" clId="Web-{53958071-FB94-69FD-8580-37EB4A43F7C8}" dt="2024-03-11T10:39:13.858" v="41"/>
      <pc:docMkLst>
        <pc:docMk/>
      </pc:docMkLst>
      <pc:sldChg chg="modSp">
        <pc:chgData name="Cassy Rumbelow (2221533)" userId="S::2221533@student.uwtsd.ac.uk::1d61e91a-9df7-4584-9a73-9506e7153b36" providerId="AD" clId="Web-{53958071-FB94-69FD-8580-37EB4A43F7C8}" dt="2024-03-11T10:39:07.983" v="39" actId="20577"/>
        <pc:sldMkLst>
          <pc:docMk/>
          <pc:sldMk cId="176561396" sldId="259"/>
        </pc:sldMkLst>
        <pc:spChg chg="mod">
          <ac:chgData name="Cassy Rumbelow (2221533)" userId="S::2221533@student.uwtsd.ac.uk::1d61e91a-9df7-4584-9a73-9506e7153b36" providerId="AD" clId="Web-{53958071-FB94-69FD-8580-37EB4A43F7C8}" dt="2024-03-11T10:39:07.983" v="39" actId="20577"/>
          <ac:spMkLst>
            <pc:docMk/>
            <pc:sldMk cId="176561396" sldId="259"/>
            <ac:spMk id="2" creationId="{9FF6C424-0171-AF68-B98D-22BEE340293A}"/>
          </ac:spMkLst>
        </pc:spChg>
      </pc:sldChg>
      <pc:sldChg chg="modNotes">
        <pc:chgData name="Cassy Rumbelow (2221533)" userId="S::2221533@student.uwtsd.ac.uk::1d61e91a-9df7-4584-9a73-9506e7153b36" providerId="AD" clId="Web-{53958071-FB94-69FD-8580-37EB4A43F7C8}" dt="2024-03-11T09:29:20.540" v="27"/>
        <pc:sldMkLst>
          <pc:docMk/>
          <pc:sldMk cId="3060121936" sldId="267"/>
        </pc:sldMkLst>
      </pc:sldChg>
      <pc:sldChg chg="new add del">
        <pc:chgData name="Cassy Rumbelow (2221533)" userId="S::2221533@student.uwtsd.ac.uk::1d61e91a-9df7-4584-9a73-9506e7153b36" providerId="AD" clId="Web-{53958071-FB94-69FD-8580-37EB4A43F7C8}" dt="2024-03-11T10:39:13.858" v="41"/>
        <pc:sldMkLst>
          <pc:docMk/>
          <pc:sldMk cId="3781423357" sldId="273"/>
        </pc:sldMkLst>
      </pc:sldChg>
    </pc:docChg>
  </pc:docChgLst>
  <pc:docChgLst>
    <pc:chgData name="Cassy Rumbelow (2221533)" userId="S::2221533@student.uwtsd.ac.uk::1d61e91a-9df7-4584-9a73-9506e7153b36" providerId="AD" clId="Web-{43C471D6-C6D7-92F3-0736-EE3F468534A8}"/>
    <pc:docChg chg="addSld modSld addMainMaster delMainMaster addSection delSection">
      <pc:chgData name="Cassy Rumbelow (2221533)" userId="S::2221533@student.uwtsd.ac.uk::1d61e91a-9df7-4584-9a73-9506e7153b36" providerId="AD" clId="Web-{43C471D6-C6D7-92F3-0736-EE3F468534A8}" dt="2024-02-27T17:48:37.913" v="34"/>
      <pc:docMkLst>
        <pc:docMk/>
      </pc:docMkLst>
      <pc:sldChg chg="addSp delSp modSp mod setBg modClrScheme setClrOvrMap chgLayout">
        <pc:chgData name="Cassy Rumbelow (2221533)" userId="S::2221533@student.uwtsd.ac.uk::1d61e91a-9df7-4584-9a73-9506e7153b36" providerId="AD" clId="Web-{43C471D6-C6D7-92F3-0736-EE3F468534A8}" dt="2024-02-27T17:47:58.912" v="31" actId="20577"/>
        <pc:sldMkLst>
          <pc:docMk/>
          <pc:sldMk cId="109857222" sldId="256"/>
        </pc:sldMkLst>
        <pc:spChg chg="mod">
          <ac:chgData name="Cassy Rumbelow (2221533)" userId="S::2221533@student.uwtsd.ac.uk::1d61e91a-9df7-4584-9a73-9506e7153b36" providerId="AD" clId="Web-{43C471D6-C6D7-92F3-0736-EE3F468534A8}" dt="2024-02-27T17:47:47.537" v="29" actId="20577"/>
          <ac:spMkLst>
            <pc:docMk/>
            <pc:sldMk cId="109857222" sldId="256"/>
            <ac:spMk id="2" creationId="{00000000-0000-0000-0000-000000000000}"/>
          </ac:spMkLst>
        </pc:spChg>
        <pc:spChg chg="mod">
          <ac:chgData name="Cassy Rumbelow (2221533)" userId="S::2221533@student.uwtsd.ac.uk::1d61e91a-9df7-4584-9a73-9506e7153b36" providerId="AD" clId="Web-{43C471D6-C6D7-92F3-0736-EE3F468534A8}" dt="2024-02-27T17:47:58.912" v="31" actId="20577"/>
          <ac:spMkLst>
            <pc:docMk/>
            <pc:sldMk cId="109857222" sldId="256"/>
            <ac:spMk id="3" creationId="{00000000-0000-0000-0000-000000000000}"/>
          </ac:spMkLst>
        </pc:spChg>
        <pc:spChg chg="add del">
          <ac:chgData name="Cassy Rumbelow (2221533)" userId="S::2221533@student.uwtsd.ac.uk::1d61e91a-9df7-4584-9a73-9506e7153b36" providerId="AD" clId="Web-{43C471D6-C6D7-92F3-0736-EE3F468534A8}" dt="2024-02-27T17:43:34.624" v="3"/>
          <ac:spMkLst>
            <pc:docMk/>
            <pc:sldMk cId="109857222" sldId="256"/>
            <ac:spMk id="67" creationId="{8C37C960-91F5-4F61-B2CD-8A037920720B}"/>
          </ac:spMkLst>
        </pc:spChg>
        <pc:spChg chg="add del">
          <ac:chgData name="Cassy Rumbelow (2221533)" userId="S::2221533@student.uwtsd.ac.uk::1d61e91a-9df7-4584-9a73-9506e7153b36" providerId="AD" clId="Web-{43C471D6-C6D7-92F3-0736-EE3F468534A8}" dt="2024-02-27T17:44:11.656" v="8"/>
          <ac:spMkLst>
            <pc:docMk/>
            <pc:sldMk cId="109857222" sldId="256"/>
            <ac:spMk id="69" creationId="{14F048CC-17C9-B246-BF2A-29E51AD1C6EA}"/>
          </ac:spMkLst>
        </pc:spChg>
        <pc:spChg chg="add del">
          <ac:chgData name="Cassy Rumbelow (2221533)" userId="S::2221533@student.uwtsd.ac.uk::1d61e91a-9df7-4584-9a73-9506e7153b36" providerId="AD" clId="Web-{43C471D6-C6D7-92F3-0736-EE3F468534A8}" dt="2024-02-27T17:44:11.656" v="8"/>
          <ac:spMkLst>
            <pc:docMk/>
            <pc:sldMk cId="109857222" sldId="256"/>
            <ac:spMk id="71" creationId="{53C4D10E-16D3-5D49-A995-1FD27619A96C}"/>
          </ac:spMkLst>
        </pc:spChg>
        <pc:spChg chg="add del">
          <ac:chgData name="Cassy Rumbelow (2221533)" userId="S::2221533@student.uwtsd.ac.uk::1d61e91a-9df7-4584-9a73-9506e7153b36" providerId="AD" clId="Web-{43C471D6-C6D7-92F3-0736-EE3F468534A8}" dt="2024-02-27T17:43:15.279" v="1"/>
          <ac:spMkLst>
            <pc:docMk/>
            <pc:sldMk cId="109857222" sldId="256"/>
            <ac:spMk id="72" creationId="{9B7AD9F6-8CE7-4299-8FC6-328F4DCD3FF9}"/>
          </ac:spMkLst>
        </pc:spChg>
        <pc:spChg chg="add del">
          <ac:chgData name="Cassy Rumbelow (2221533)" userId="S::2221533@student.uwtsd.ac.uk::1d61e91a-9df7-4584-9a73-9506e7153b36" providerId="AD" clId="Web-{43C471D6-C6D7-92F3-0736-EE3F468534A8}" dt="2024-02-27T17:43:15.279" v="1"/>
          <ac:spMkLst>
            <pc:docMk/>
            <pc:sldMk cId="109857222" sldId="256"/>
            <ac:spMk id="74" creationId="{F49775AF-8896-43EE-92C6-83497D6DC56F}"/>
          </ac:spMkLst>
        </pc:spChg>
        <pc:spChg chg="add del">
          <ac:chgData name="Cassy Rumbelow (2221533)" userId="S::2221533@student.uwtsd.ac.uk::1d61e91a-9df7-4584-9a73-9506e7153b36" providerId="AD" clId="Web-{43C471D6-C6D7-92F3-0736-EE3F468534A8}" dt="2024-02-27T17:44:11.656" v="8"/>
          <ac:spMkLst>
            <pc:docMk/>
            <pc:sldMk cId="109857222" sldId="256"/>
            <ac:spMk id="76" creationId="{24124FF1-775D-AC4A-81D0-73FC0F54A682}"/>
          </ac:spMkLst>
        </pc:spChg>
        <pc:spChg chg="add del">
          <ac:chgData name="Cassy Rumbelow (2221533)" userId="S::2221533@student.uwtsd.ac.uk::1d61e91a-9df7-4584-9a73-9506e7153b36" providerId="AD" clId="Web-{43C471D6-C6D7-92F3-0736-EE3F468534A8}" dt="2024-02-27T17:44:11.656" v="8"/>
          <ac:spMkLst>
            <pc:docMk/>
            <pc:sldMk cId="109857222" sldId="256"/>
            <ac:spMk id="78" creationId="{C53E2C7F-F4FF-A94D-ACAE-82823EC88FEC}"/>
          </ac:spMkLst>
        </pc:spChg>
        <pc:spChg chg="add del">
          <ac:chgData name="Cassy Rumbelow (2221533)" userId="S::2221533@student.uwtsd.ac.uk::1d61e91a-9df7-4584-9a73-9506e7153b36" providerId="AD" clId="Web-{43C471D6-C6D7-92F3-0736-EE3F468534A8}" dt="2024-02-27T17:44:03.046" v="5"/>
          <ac:spMkLst>
            <pc:docMk/>
            <pc:sldMk cId="109857222" sldId="256"/>
            <ac:spMk id="83" creationId="{F1174801-1395-44C5-9B00-CCAC45C056E7}"/>
          </ac:spMkLst>
        </pc:spChg>
        <pc:spChg chg="add del">
          <ac:chgData name="Cassy Rumbelow (2221533)" userId="S::2221533@student.uwtsd.ac.uk::1d61e91a-9df7-4584-9a73-9506e7153b36" providerId="AD" clId="Web-{43C471D6-C6D7-92F3-0736-EE3F468534A8}" dt="2024-02-27T17:44:03.046" v="5"/>
          <ac:spMkLst>
            <pc:docMk/>
            <pc:sldMk cId="109857222" sldId="256"/>
            <ac:spMk id="85" creationId="{996DFAFB-BCE1-4BEC-82FB-D574234DEF0A}"/>
          </ac:spMkLst>
        </pc:spChg>
        <pc:spChg chg="add del">
          <ac:chgData name="Cassy Rumbelow (2221533)" userId="S::2221533@student.uwtsd.ac.uk::1d61e91a-9df7-4584-9a73-9506e7153b36" providerId="AD" clId="Web-{43C471D6-C6D7-92F3-0736-EE3F468534A8}" dt="2024-02-27T17:44:11.593" v="7"/>
          <ac:spMkLst>
            <pc:docMk/>
            <pc:sldMk cId="109857222" sldId="256"/>
            <ac:spMk id="113" creationId="{9B37791B-B040-4694-BFDC-8DD132D86E8E}"/>
          </ac:spMkLst>
        </pc:spChg>
        <pc:spChg chg="add del">
          <ac:chgData name="Cassy Rumbelow (2221533)" userId="S::2221533@student.uwtsd.ac.uk::1d61e91a-9df7-4584-9a73-9506e7153b36" providerId="AD" clId="Web-{43C471D6-C6D7-92F3-0736-EE3F468534A8}" dt="2024-02-27T17:44:56.751" v="16"/>
          <ac:spMkLst>
            <pc:docMk/>
            <pc:sldMk cId="109857222" sldId="256"/>
            <ac:spMk id="117" creationId="{9B7AD9F6-8CE7-4299-8FC6-328F4DCD3FF9}"/>
          </ac:spMkLst>
        </pc:spChg>
        <pc:spChg chg="add del">
          <ac:chgData name="Cassy Rumbelow (2221533)" userId="S::2221533@student.uwtsd.ac.uk::1d61e91a-9df7-4584-9a73-9506e7153b36" providerId="AD" clId="Web-{43C471D6-C6D7-92F3-0736-EE3F468534A8}" dt="2024-02-27T17:44:56.751" v="16"/>
          <ac:spMkLst>
            <pc:docMk/>
            <pc:sldMk cId="109857222" sldId="256"/>
            <ac:spMk id="118" creationId="{F49775AF-8896-43EE-92C6-83497D6DC56F}"/>
          </ac:spMkLst>
        </pc:spChg>
        <pc:spChg chg="add del">
          <ac:chgData name="Cassy Rumbelow (2221533)" userId="S::2221533@student.uwtsd.ac.uk::1d61e91a-9df7-4584-9a73-9506e7153b36" providerId="AD" clId="Web-{43C471D6-C6D7-92F3-0736-EE3F468534A8}" dt="2024-02-27T17:44:38.063" v="11"/>
          <ac:spMkLst>
            <pc:docMk/>
            <pc:sldMk cId="109857222" sldId="256"/>
            <ac:spMk id="123" creationId="{6CA2C65D-0168-1245-86C8-62A8A6F7B813}"/>
          </ac:spMkLst>
        </pc:spChg>
        <pc:spChg chg="add del">
          <ac:chgData name="Cassy Rumbelow (2221533)" userId="S::2221533@student.uwtsd.ac.uk::1d61e91a-9df7-4584-9a73-9506e7153b36" providerId="AD" clId="Web-{43C471D6-C6D7-92F3-0736-EE3F468534A8}" dt="2024-02-27T17:44:38.063" v="11"/>
          <ac:spMkLst>
            <pc:docMk/>
            <pc:sldMk cId="109857222" sldId="256"/>
            <ac:spMk id="125" creationId="{4029224B-C0FC-EC47-B248-0D4271BC7FC3}"/>
          </ac:spMkLst>
        </pc:spChg>
        <pc:spChg chg="add del">
          <ac:chgData name="Cassy Rumbelow (2221533)" userId="S::2221533@student.uwtsd.ac.uk::1d61e91a-9df7-4584-9a73-9506e7153b36" providerId="AD" clId="Web-{43C471D6-C6D7-92F3-0736-EE3F468534A8}" dt="2024-02-27T17:44:38.063" v="11"/>
          <ac:spMkLst>
            <pc:docMk/>
            <pc:sldMk cId="109857222" sldId="256"/>
            <ac:spMk id="127" creationId="{755E9273-3717-C94C-9BFF-75E87E47C46A}"/>
          </ac:spMkLst>
        </pc:spChg>
        <pc:spChg chg="add del">
          <ac:chgData name="Cassy Rumbelow (2221533)" userId="S::2221533@student.uwtsd.ac.uk::1d61e91a-9df7-4584-9a73-9506e7153b36" providerId="AD" clId="Web-{43C471D6-C6D7-92F3-0736-EE3F468534A8}" dt="2024-02-27T17:44:47.329" v="13"/>
          <ac:spMkLst>
            <pc:docMk/>
            <pc:sldMk cId="109857222" sldId="256"/>
            <ac:spMk id="129" creationId="{F616A82B-4290-46E7-BF7E-9119EFAF9B7F}"/>
          </ac:spMkLst>
        </pc:spChg>
        <pc:spChg chg="add del">
          <ac:chgData name="Cassy Rumbelow (2221533)" userId="S::2221533@student.uwtsd.ac.uk::1d61e91a-9df7-4584-9a73-9506e7153b36" providerId="AD" clId="Web-{43C471D6-C6D7-92F3-0736-EE3F468534A8}" dt="2024-02-27T17:44:56.688" v="15"/>
          <ac:spMkLst>
            <pc:docMk/>
            <pc:sldMk cId="109857222" sldId="256"/>
            <ac:spMk id="132" creationId="{8384DFCF-812D-4D4D-AF17-87CF24095564}"/>
          </ac:spMkLst>
        </pc:spChg>
        <pc:spChg chg="add del">
          <ac:chgData name="Cassy Rumbelow (2221533)" userId="S::2221533@student.uwtsd.ac.uk::1d61e91a-9df7-4584-9a73-9506e7153b36" providerId="AD" clId="Web-{43C471D6-C6D7-92F3-0736-EE3F468534A8}" dt="2024-02-27T17:44:56.688" v="15"/>
          <ac:spMkLst>
            <pc:docMk/>
            <pc:sldMk cId="109857222" sldId="256"/>
            <ac:spMk id="133" creationId="{EB7497C9-43E6-4E9B-BE72-57BEC1EB36E1}"/>
          </ac:spMkLst>
        </pc:spChg>
        <pc:spChg chg="add del">
          <ac:chgData name="Cassy Rumbelow (2221533)" userId="S::2221533@student.uwtsd.ac.uk::1d61e91a-9df7-4584-9a73-9506e7153b36" providerId="AD" clId="Web-{43C471D6-C6D7-92F3-0736-EE3F468534A8}" dt="2024-02-27T17:47:38.677" v="27"/>
          <ac:spMkLst>
            <pc:docMk/>
            <pc:sldMk cId="109857222" sldId="256"/>
            <ac:spMk id="138" creationId="{D764DB44-2B90-4497-BFD6-77B674C6B306}"/>
          </ac:spMkLst>
        </pc:spChg>
        <pc:spChg chg="add del">
          <ac:chgData name="Cassy Rumbelow (2221533)" userId="S::2221533@student.uwtsd.ac.uk::1d61e91a-9df7-4584-9a73-9506e7153b36" providerId="AD" clId="Web-{43C471D6-C6D7-92F3-0736-EE3F468534A8}" dt="2024-02-27T17:47:38.677" v="27"/>
          <ac:spMkLst>
            <pc:docMk/>
            <pc:sldMk cId="109857222" sldId="256"/>
            <ac:spMk id="139" creationId="{902D1A37-7C2A-4258-95A8-919D781C6992}"/>
          </ac:spMkLst>
        </pc:spChg>
        <pc:spChg chg="add del">
          <ac:chgData name="Cassy Rumbelow (2221533)" userId="S::2221533@student.uwtsd.ac.uk::1d61e91a-9df7-4584-9a73-9506e7153b36" providerId="AD" clId="Web-{43C471D6-C6D7-92F3-0736-EE3F468534A8}" dt="2024-02-27T17:47:38.630" v="26"/>
          <ac:spMkLst>
            <pc:docMk/>
            <pc:sldMk cId="109857222" sldId="256"/>
            <ac:spMk id="146" creationId="{AC8EEB0F-BA72-49AC-956F-331B60FDE79E}"/>
          </ac:spMkLst>
        </pc:spChg>
        <pc:spChg chg="add">
          <ac:chgData name="Cassy Rumbelow (2221533)" userId="S::2221533@student.uwtsd.ac.uk::1d61e91a-9df7-4584-9a73-9506e7153b36" providerId="AD" clId="Web-{43C471D6-C6D7-92F3-0736-EE3F468534A8}" dt="2024-02-27T17:47:38.677" v="27"/>
          <ac:spMkLst>
            <pc:docMk/>
            <pc:sldMk cId="109857222" sldId="256"/>
            <ac:spMk id="150" creationId="{A2F10B26-073B-4B10-8AAA-161242DD82B0}"/>
          </ac:spMkLst>
        </pc:spChg>
        <pc:spChg chg="add">
          <ac:chgData name="Cassy Rumbelow (2221533)" userId="S::2221533@student.uwtsd.ac.uk::1d61e91a-9df7-4584-9a73-9506e7153b36" providerId="AD" clId="Web-{43C471D6-C6D7-92F3-0736-EE3F468534A8}" dt="2024-02-27T17:47:38.677" v="27"/>
          <ac:spMkLst>
            <pc:docMk/>
            <pc:sldMk cId="109857222" sldId="256"/>
            <ac:spMk id="152" creationId="{610DBBC7-698F-4A54-B1CB-A99F9CC356DF}"/>
          </ac:spMkLst>
        </pc:spChg>
        <pc:spChg chg="add">
          <ac:chgData name="Cassy Rumbelow (2221533)" userId="S::2221533@student.uwtsd.ac.uk::1d61e91a-9df7-4584-9a73-9506e7153b36" providerId="AD" clId="Web-{43C471D6-C6D7-92F3-0736-EE3F468534A8}" dt="2024-02-27T17:47:38.677" v="27"/>
          <ac:spMkLst>
            <pc:docMk/>
            <pc:sldMk cId="109857222" sldId="256"/>
            <ac:spMk id="153" creationId="{1DBC8414-BE7E-4B6C-A114-B2C3795C883F}"/>
          </ac:spMkLst>
        </pc:spChg>
        <pc:spChg chg="add">
          <ac:chgData name="Cassy Rumbelow (2221533)" userId="S::2221533@student.uwtsd.ac.uk::1d61e91a-9df7-4584-9a73-9506e7153b36" providerId="AD" clId="Web-{43C471D6-C6D7-92F3-0736-EE3F468534A8}" dt="2024-02-27T17:47:38.677" v="27"/>
          <ac:spMkLst>
            <pc:docMk/>
            <pc:sldMk cId="109857222" sldId="256"/>
            <ac:spMk id="154" creationId="{DE6E822A-8BCF-432C-83E6-BBE821476CD4}"/>
          </ac:spMkLst>
        </pc:spChg>
        <pc:spChg chg="add">
          <ac:chgData name="Cassy Rumbelow (2221533)" userId="S::2221533@student.uwtsd.ac.uk::1d61e91a-9df7-4584-9a73-9506e7153b36" providerId="AD" clId="Web-{43C471D6-C6D7-92F3-0736-EE3F468534A8}" dt="2024-02-27T17:47:38.677" v="27"/>
          <ac:spMkLst>
            <pc:docMk/>
            <pc:sldMk cId="109857222" sldId="256"/>
            <ac:spMk id="155" creationId="{0EC398C5-5C2E-4038-9DB3-DE2B5A9BEFFB}"/>
          </ac:spMkLst>
        </pc:spChg>
        <pc:grpChg chg="add del">
          <ac:chgData name="Cassy Rumbelow (2221533)" userId="S::2221533@student.uwtsd.ac.uk::1d61e91a-9df7-4584-9a73-9506e7153b36" providerId="AD" clId="Web-{43C471D6-C6D7-92F3-0736-EE3F468534A8}" dt="2024-02-27T17:44:03.046" v="5"/>
          <ac:grpSpMkLst>
            <pc:docMk/>
            <pc:sldMk cId="109857222" sldId="256"/>
            <ac:grpSpMk id="87" creationId="{7092E392-4FB7-4E2D-928D-EFC63D148E1E}"/>
          </ac:grpSpMkLst>
        </pc:grpChg>
        <pc:grpChg chg="add del">
          <ac:chgData name="Cassy Rumbelow (2221533)" userId="S::2221533@student.uwtsd.ac.uk::1d61e91a-9df7-4584-9a73-9506e7153b36" providerId="AD" clId="Web-{43C471D6-C6D7-92F3-0736-EE3F468534A8}" dt="2024-02-27T17:44:03.046" v="5"/>
          <ac:grpSpMkLst>
            <pc:docMk/>
            <pc:sldMk cId="109857222" sldId="256"/>
            <ac:grpSpMk id="97" creationId="{A7C60A7A-4212-46AC-80A2-DE231DD3D19F}"/>
          </ac:grpSpMkLst>
        </pc:grpChg>
        <pc:grpChg chg="add del">
          <ac:chgData name="Cassy Rumbelow (2221533)" userId="S::2221533@student.uwtsd.ac.uk::1d61e91a-9df7-4584-9a73-9506e7153b36" providerId="AD" clId="Web-{43C471D6-C6D7-92F3-0736-EE3F468534A8}" dt="2024-02-27T17:44:03.046" v="5"/>
          <ac:grpSpMkLst>
            <pc:docMk/>
            <pc:sldMk cId="109857222" sldId="256"/>
            <ac:grpSpMk id="109" creationId="{5C0E6139-8A19-4905-87E2-E547D7B7F1AF}"/>
          </ac:grpSpMkLst>
        </pc:grpChg>
        <pc:grpChg chg="add del">
          <ac:chgData name="Cassy Rumbelow (2221533)" userId="S::2221533@student.uwtsd.ac.uk::1d61e91a-9df7-4584-9a73-9506e7153b36" providerId="AD" clId="Web-{43C471D6-C6D7-92F3-0736-EE3F468534A8}" dt="2024-02-27T17:44:11.593" v="7"/>
          <ac:grpSpMkLst>
            <pc:docMk/>
            <pc:sldMk cId="109857222" sldId="256"/>
            <ac:grpSpMk id="114" creationId="{4252769E-B9F0-4068-A645-5BBEF16E9C28}"/>
          </ac:grpSpMkLst>
        </pc:grpChg>
        <pc:grpChg chg="add del">
          <ac:chgData name="Cassy Rumbelow (2221533)" userId="S::2221533@student.uwtsd.ac.uk::1d61e91a-9df7-4584-9a73-9506e7153b36" providerId="AD" clId="Web-{43C471D6-C6D7-92F3-0736-EE3F468534A8}" dt="2024-02-27T17:47:38.630" v="26"/>
          <ac:grpSpMkLst>
            <pc:docMk/>
            <pc:sldMk cId="109857222" sldId="256"/>
            <ac:grpSpMk id="148" creationId="{FB8CE58F-407C-497E-B723-21FD8C6D35E4}"/>
          </ac:grpSpMkLst>
        </pc:grpChg>
        <pc:picChg chg="del mod ord">
          <ac:chgData name="Cassy Rumbelow (2221533)" userId="S::2221533@student.uwtsd.ac.uk::1d61e91a-9df7-4584-9a73-9506e7153b36" providerId="AD" clId="Web-{43C471D6-C6D7-92F3-0736-EE3F468534A8}" dt="2024-02-27T17:43:23.076" v="2"/>
          <ac:picMkLst>
            <pc:docMk/>
            <pc:sldMk cId="109857222" sldId="256"/>
            <ac:picMk id="56" creationId="{ADA0C003-4B86-FBE1-A615-48EF9E0FB0C1}"/>
          </ac:picMkLst>
        </pc:picChg>
        <pc:picChg chg="add del mod ord">
          <ac:chgData name="Cassy Rumbelow (2221533)" userId="S::2221533@student.uwtsd.ac.uk::1d61e91a-9df7-4584-9a73-9506e7153b36" providerId="AD" clId="Web-{43C471D6-C6D7-92F3-0736-EE3F468534A8}" dt="2024-02-27T17:44:20.297" v="9"/>
          <ac:picMkLst>
            <pc:docMk/>
            <pc:sldMk cId="109857222" sldId="256"/>
            <ac:picMk id="70" creationId="{C5D0F655-A1D8-027D-D1D7-AB7A13098940}"/>
          </ac:picMkLst>
        </pc:picChg>
        <pc:picChg chg="add del">
          <ac:chgData name="Cassy Rumbelow (2221533)" userId="S::2221533@student.uwtsd.ac.uk::1d61e91a-9df7-4584-9a73-9506e7153b36" providerId="AD" clId="Web-{43C471D6-C6D7-92F3-0736-EE3F468534A8}" dt="2024-02-27T17:44:38.063" v="11"/>
          <ac:picMkLst>
            <pc:docMk/>
            <pc:sldMk cId="109857222" sldId="256"/>
            <ac:picMk id="120" creationId="{EF9E61A0-F728-5CB4-2BAD-78E6DD4E5F71}"/>
          </ac:picMkLst>
        </pc:picChg>
        <pc:picChg chg="add del">
          <ac:chgData name="Cassy Rumbelow (2221533)" userId="S::2221533@student.uwtsd.ac.uk::1d61e91a-9df7-4584-9a73-9506e7153b36" providerId="AD" clId="Web-{43C471D6-C6D7-92F3-0736-EE3F468534A8}" dt="2024-02-27T17:44:47.329" v="13"/>
          <ac:picMkLst>
            <pc:docMk/>
            <pc:sldMk cId="109857222" sldId="256"/>
            <ac:picMk id="130" creationId="{0B6518D3-5D90-D6FF-2839-315231C574F0}"/>
          </ac:picMkLst>
        </pc:picChg>
        <pc:picChg chg="add del">
          <ac:chgData name="Cassy Rumbelow (2221533)" userId="S::2221533@student.uwtsd.ac.uk::1d61e91a-9df7-4584-9a73-9506e7153b36" providerId="AD" clId="Web-{43C471D6-C6D7-92F3-0736-EE3F468534A8}" dt="2024-02-27T17:44:56.688" v="15"/>
          <ac:picMkLst>
            <pc:docMk/>
            <pc:sldMk cId="109857222" sldId="256"/>
            <ac:picMk id="135" creationId="{573EBA29-EF74-14B8-C6E9-F284C6E57EB1}"/>
          </ac:picMkLst>
        </pc:picChg>
        <pc:picChg chg="add mod ord">
          <ac:chgData name="Cassy Rumbelow (2221533)" userId="S::2221533@student.uwtsd.ac.uk::1d61e91a-9df7-4584-9a73-9506e7153b36" providerId="AD" clId="Web-{43C471D6-C6D7-92F3-0736-EE3F468534A8}" dt="2024-02-27T17:47:38.677" v="27"/>
          <ac:picMkLst>
            <pc:docMk/>
            <pc:sldMk cId="109857222" sldId="256"/>
            <ac:picMk id="140" creationId="{CB658334-757F-F791-567E-530E56056A0F}"/>
          </ac:picMkLst>
        </pc:picChg>
        <pc:cxnChg chg="add del">
          <ac:chgData name="Cassy Rumbelow (2221533)" userId="S::2221533@student.uwtsd.ac.uk::1d61e91a-9df7-4584-9a73-9506e7153b36" providerId="AD" clId="Web-{43C471D6-C6D7-92F3-0736-EE3F468534A8}" dt="2024-02-27T17:44:56.688" v="15"/>
          <ac:cxnSpMkLst>
            <pc:docMk/>
            <pc:sldMk cId="109857222" sldId="256"/>
            <ac:cxnSpMk id="131" creationId="{A2B27267-7484-4214-A265-76336B01B9CB}"/>
          </ac:cxnSpMkLst>
        </pc:cxnChg>
        <pc:cxnChg chg="add del">
          <ac:chgData name="Cassy Rumbelow (2221533)" userId="S::2221533@student.uwtsd.ac.uk::1d61e91a-9df7-4584-9a73-9506e7153b36" providerId="AD" clId="Web-{43C471D6-C6D7-92F3-0736-EE3F468534A8}" dt="2024-02-27T17:44:56.688" v="15"/>
          <ac:cxnSpMkLst>
            <pc:docMk/>
            <pc:sldMk cId="109857222" sldId="256"/>
            <ac:cxnSpMk id="134" creationId="{B0E17F91-3488-4CC0-9982-10628CE7C0C0}"/>
          </ac:cxnSpMkLst>
        </pc:cxnChg>
        <pc:cxnChg chg="add del">
          <ac:chgData name="Cassy Rumbelow (2221533)" userId="S::2221533@student.uwtsd.ac.uk::1d61e91a-9df7-4584-9a73-9506e7153b36" providerId="AD" clId="Web-{43C471D6-C6D7-92F3-0736-EE3F468534A8}" dt="2024-02-27T17:44:56.688" v="15"/>
          <ac:cxnSpMkLst>
            <pc:docMk/>
            <pc:sldMk cId="109857222" sldId="256"/>
            <ac:cxnSpMk id="136" creationId="{0FB2F437-7F0A-4554-926F-1A1205337316}"/>
          </ac:cxnSpMkLst>
        </pc:cxnChg>
        <pc:cxnChg chg="add del">
          <ac:chgData name="Cassy Rumbelow (2221533)" userId="S::2221533@student.uwtsd.ac.uk::1d61e91a-9df7-4584-9a73-9506e7153b36" providerId="AD" clId="Web-{43C471D6-C6D7-92F3-0736-EE3F468534A8}" dt="2024-02-27T17:47:38.677" v="27"/>
          <ac:cxnSpMkLst>
            <pc:docMk/>
            <pc:sldMk cId="109857222" sldId="256"/>
            <ac:cxnSpMk id="141" creationId="{B0AA360F-DECB-4836-8FB6-22C4BC3FB02D}"/>
          </ac:cxnSpMkLst>
        </pc:cxnChg>
      </pc:sldChg>
      <pc:sldChg chg="new">
        <pc:chgData name="Cassy Rumbelow (2221533)" userId="S::2221533@student.uwtsd.ac.uk::1d61e91a-9df7-4584-9a73-9506e7153b36" providerId="AD" clId="Web-{43C471D6-C6D7-92F3-0736-EE3F468534A8}" dt="2024-02-27T17:48:37.913" v="34"/>
        <pc:sldMkLst>
          <pc:docMk/>
          <pc:sldMk cId="2866098862" sldId="257"/>
        </pc:sldMkLst>
      </pc:sldChg>
      <pc:sldMasterChg chg="add del addSldLayout delSldLayout">
        <pc:chgData name="Cassy Rumbelow (2221533)" userId="S::2221533@student.uwtsd.ac.uk::1d61e91a-9df7-4584-9a73-9506e7153b36" providerId="AD" clId="Web-{43C471D6-C6D7-92F3-0736-EE3F468534A8}" dt="2024-02-27T17:43:34.624" v="3"/>
        <pc:sldMasterMkLst>
          <pc:docMk/>
          <pc:sldMasterMk cId="3866206992" sldId="2147483735"/>
        </pc:sldMasterMkLst>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1302077838" sldId="2147483724"/>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595000317" sldId="2147483725"/>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114691829" sldId="2147483726"/>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262311187" sldId="2147483727"/>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784018714" sldId="2147483728"/>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2578654299" sldId="2147483729"/>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1266614901" sldId="2147483730"/>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110701767" sldId="2147483731"/>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637304474" sldId="2147483732"/>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4221900275" sldId="2147483733"/>
          </pc:sldLayoutMkLst>
        </pc:sldLayoutChg>
        <pc:sldLayoutChg chg="add del">
          <pc:chgData name="Cassy Rumbelow (2221533)" userId="S::2221533@student.uwtsd.ac.uk::1d61e91a-9df7-4584-9a73-9506e7153b36" providerId="AD" clId="Web-{43C471D6-C6D7-92F3-0736-EE3F468534A8}" dt="2024-02-27T17:43:34.624" v="3"/>
          <pc:sldLayoutMkLst>
            <pc:docMk/>
            <pc:sldMasterMk cId="3866206992" sldId="2147483735"/>
            <pc:sldLayoutMk cId="360946251" sldId="2147483734"/>
          </pc:sldLayoutMkLst>
        </pc:sldLayoutChg>
      </pc:sldMasterChg>
      <pc:sldMasterChg chg="add del addSldLayout delSldLayout">
        <pc:chgData name="Cassy Rumbelow (2221533)" userId="S::2221533@student.uwtsd.ac.uk::1d61e91a-9df7-4584-9a73-9506e7153b36" providerId="AD" clId="Web-{43C471D6-C6D7-92F3-0736-EE3F468534A8}" dt="2024-02-27T17:43:15.279" v="1"/>
        <pc:sldMasterMkLst>
          <pc:docMk/>
          <pc:sldMasterMk cId="773209863" sldId="2147483811"/>
        </pc:sldMasterMkLst>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975873942" sldId="2147483800"/>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3780258525" sldId="2147483801"/>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1922542153" sldId="2147483802"/>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2210353638" sldId="2147483803"/>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1696222900" sldId="2147483804"/>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691424814" sldId="2147483805"/>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1447064090" sldId="2147483806"/>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3375796339" sldId="2147483807"/>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2979523376" sldId="2147483808"/>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2724427525" sldId="2147483809"/>
          </pc:sldLayoutMkLst>
        </pc:sldLayoutChg>
        <pc:sldLayoutChg chg="add del">
          <pc:chgData name="Cassy Rumbelow (2221533)" userId="S::2221533@student.uwtsd.ac.uk::1d61e91a-9df7-4584-9a73-9506e7153b36" providerId="AD" clId="Web-{43C471D6-C6D7-92F3-0736-EE3F468534A8}" dt="2024-02-27T17:43:15.279" v="1"/>
          <pc:sldLayoutMkLst>
            <pc:docMk/>
            <pc:sldMasterMk cId="773209863" sldId="2147483811"/>
            <pc:sldLayoutMk cId="103393851" sldId="2147483810"/>
          </pc:sldLayoutMkLst>
        </pc:sldLayoutChg>
      </pc:sldMasterChg>
      <pc:sldMasterChg chg="add del addSldLayout delSldLayout">
        <pc:chgData name="Cassy Rumbelow (2221533)" userId="S::2221533@student.uwtsd.ac.uk::1d61e91a-9df7-4584-9a73-9506e7153b36" providerId="AD" clId="Web-{43C471D6-C6D7-92F3-0736-EE3F468534A8}" dt="2024-02-27T17:44:11.656" v="8"/>
        <pc:sldMasterMkLst>
          <pc:docMk/>
          <pc:sldMasterMk cId="1093511794" sldId="2147483824"/>
        </pc:sldMasterMkLst>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1154662266" sldId="2147483813"/>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2207968616" sldId="2147483814"/>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4078454850" sldId="2147483815"/>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2543101274" sldId="2147483816"/>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2315513971" sldId="2147483817"/>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1226967708" sldId="2147483818"/>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2857074233" sldId="2147483819"/>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2825004379" sldId="2147483820"/>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3035351310" sldId="2147483821"/>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83888891" sldId="2147483822"/>
          </pc:sldLayoutMkLst>
        </pc:sldLayoutChg>
        <pc:sldLayoutChg chg="add del">
          <pc:chgData name="Cassy Rumbelow (2221533)" userId="S::2221533@student.uwtsd.ac.uk::1d61e91a-9df7-4584-9a73-9506e7153b36" providerId="AD" clId="Web-{43C471D6-C6D7-92F3-0736-EE3F468534A8}" dt="2024-02-27T17:44:11.656" v="8"/>
          <pc:sldLayoutMkLst>
            <pc:docMk/>
            <pc:sldMasterMk cId="1093511794" sldId="2147483824"/>
            <pc:sldLayoutMk cId="1047545195" sldId="2147483823"/>
          </pc:sldLayoutMkLst>
        </pc:sldLayoutChg>
      </pc:sldMasterChg>
      <pc:sldMasterChg chg="add del addSldLayout delSldLayout">
        <pc:chgData name="Cassy Rumbelow (2221533)" userId="S::2221533@student.uwtsd.ac.uk::1d61e91a-9df7-4584-9a73-9506e7153b36" providerId="AD" clId="Web-{43C471D6-C6D7-92F3-0736-EE3F468534A8}" dt="2024-02-27T17:44:03.046" v="5"/>
        <pc:sldMasterMkLst>
          <pc:docMk/>
          <pc:sldMasterMk cId="546296187" sldId="2147483825"/>
        </pc:sldMasterMkLst>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133416420" sldId="2147483826"/>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3063809688" sldId="2147483827"/>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857912333" sldId="2147483828"/>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1439895857" sldId="2147483829"/>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2526055635" sldId="2147483830"/>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4144677169" sldId="2147483831"/>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3152412441" sldId="2147483832"/>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1181460702" sldId="2147483833"/>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1386933371" sldId="2147483834"/>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530304340" sldId="2147483835"/>
          </pc:sldLayoutMkLst>
        </pc:sldLayoutChg>
        <pc:sldLayoutChg chg="add del">
          <pc:chgData name="Cassy Rumbelow (2221533)" userId="S::2221533@student.uwtsd.ac.uk::1d61e91a-9df7-4584-9a73-9506e7153b36" providerId="AD" clId="Web-{43C471D6-C6D7-92F3-0736-EE3F468534A8}" dt="2024-02-27T17:44:03.046" v="5"/>
          <pc:sldLayoutMkLst>
            <pc:docMk/>
            <pc:sldMasterMk cId="546296187" sldId="2147483825"/>
            <pc:sldLayoutMk cId="2828321770" sldId="2147483836"/>
          </pc:sldLayoutMkLst>
        </pc:sldLayoutChg>
      </pc:sldMasterChg>
      <pc:sldMasterChg chg="add del addSldLayout delSldLayout">
        <pc:chgData name="Cassy Rumbelow (2221533)" userId="S::2221533@student.uwtsd.ac.uk::1d61e91a-9df7-4584-9a73-9506e7153b36" providerId="AD" clId="Web-{43C471D6-C6D7-92F3-0736-EE3F468534A8}" dt="2024-02-27T17:44:56.751" v="16"/>
        <pc:sldMasterMkLst>
          <pc:docMk/>
          <pc:sldMasterMk cId="1737249696" sldId="2147483825"/>
        </pc:sldMasterMkLst>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3919023122" sldId="2147483826"/>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251926927" sldId="2147483827"/>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1700488314" sldId="2147483828"/>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1970453702" sldId="2147483829"/>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2689685977" sldId="2147483830"/>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919750812" sldId="2147483831"/>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1542025685" sldId="2147483832"/>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1574837120" sldId="2147483833"/>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810398004" sldId="2147483834"/>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3150366016" sldId="2147483835"/>
          </pc:sldLayoutMkLst>
        </pc:sldLayoutChg>
        <pc:sldLayoutChg chg="add del">
          <pc:chgData name="Cassy Rumbelow (2221533)" userId="S::2221533@student.uwtsd.ac.uk::1d61e91a-9df7-4584-9a73-9506e7153b36" providerId="AD" clId="Web-{43C471D6-C6D7-92F3-0736-EE3F468534A8}" dt="2024-02-27T17:44:56.751" v="16"/>
          <pc:sldLayoutMkLst>
            <pc:docMk/>
            <pc:sldMasterMk cId="1737249696" sldId="2147483825"/>
            <pc:sldLayoutMk cId="903950948" sldId="2147483836"/>
          </pc:sldLayoutMkLst>
        </pc:sldLayoutChg>
      </pc:sldMasterChg>
      <pc:sldMasterChg chg="add del addSldLayout delSldLayout">
        <pc:chgData name="Cassy Rumbelow (2221533)" userId="S::2221533@student.uwtsd.ac.uk::1d61e91a-9df7-4584-9a73-9506e7153b36" providerId="AD" clId="Web-{43C471D6-C6D7-92F3-0736-EE3F468534A8}" dt="2024-02-27T17:44:38.063" v="11"/>
        <pc:sldMasterMkLst>
          <pc:docMk/>
          <pc:sldMasterMk cId="1652645129" sldId="2147483850"/>
        </pc:sldMasterMkLst>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3713124703" sldId="2147483839"/>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1015224208" sldId="2147483840"/>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676568946" sldId="2147483841"/>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2401031206" sldId="2147483842"/>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2236134784" sldId="2147483843"/>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3167004195" sldId="2147483844"/>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61754392" sldId="2147483845"/>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3894894637" sldId="2147483846"/>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542668654" sldId="2147483847"/>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2425685028" sldId="2147483848"/>
          </pc:sldLayoutMkLst>
        </pc:sldLayoutChg>
        <pc:sldLayoutChg chg="add del">
          <pc:chgData name="Cassy Rumbelow (2221533)" userId="S::2221533@student.uwtsd.ac.uk::1d61e91a-9df7-4584-9a73-9506e7153b36" providerId="AD" clId="Web-{43C471D6-C6D7-92F3-0736-EE3F468534A8}" dt="2024-02-27T17:44:38.063" v="11"/>
          <pc:sldLayoutMkLst>
            <pc:docMk/>
            <pc:sldMasterMk cId="1652645129" sldId="2147483850"/>
            <pc:sldLayoutMk cId="3773270079" sldId="2147483849"/>
          </pc:sldLayoutMkLst>
        </pc:sldLayoutChg>
      </pc:sldMasterChg>
      <pc:sldMasterChg chg="add del addSldLayout delSldLayout">
        <pc:chgData name="Cassy Rumbelow (2221533)" userId="S::2221533@student.uwtsd.ac.uk::1d61e91a-9df7-4584-9a73-9506e7153b36" providerId="AD" clId="Web-{43C471D6-C6D7-92F3-0736-EE3F468534A8}" dt="2024-02-27T17:44:11.593" v="7"/>
        <pc:sldMasterMkLst>
          <pc:docMk/>
          <pc:sldMasterMk cId="1409819501" sldId="2147483861"/>
        </pc:sldMasterMkLst>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241549380" sldId="2147483850"/>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2480198766" sldId="2147483851"/>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1835528644" sldId="2147483852"/>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237397515" sldId="2147483853"/>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753589273" sldId="2147483854"/>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3639097608" sldId="2147483855"/>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6794888" sldId="2147483856"/>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228670" sldId="2147483857"/>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1632792008" sldId="2147483858"/>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725875788" sldId="2147483859"/>
          </pc:sldLayoutMkLst>
        </pc:sldLayoutChg>
        <pc:sldLayoutChg chg="add del">
          <pc:chgData name="Cassy Rumbelow (2221533)" userId="S::2221533@student.uwtsd.ac.uk::1d61e91a-9df7-4584-9a73-9506e7153b36" providerId="AD" clId="Web-{43C471D6-C6D7-92F3-0736-EE3F468534A8}" dt="2024-02-27T17:44:11.593" v="7"/>
          <pc:sldLayoutMkLst>
            <pc:docMk/>
            <pc:sldMasterMk cId="1409819501" sldId="2147483861"/>
            <pc:sldLayoutMk cId="1239783113" sldId="2147483860"/>
          </pc:sldLayoutMkLst>
        </pc:sldLayoutChg>
      </pc:sldMasterChg>
      <pc:sldMasterChg chg="add del addSldLayout delSldLayout">
        <pc:chgData name="Cassy Rumbelow (2221533)" userId="S::2221533@student.uwtsd.ac.uk::1d61e91a-9df7-4584-9a73-9506e7153b36" providerId="AD" clId="Web-{43C471D6-C6D7-92F3-0736-EE3F468534A8}" dt="2024-02-27T17:44:47.329" v="13"/>
        <pc:sldMasterMkLst>
          <pc:docMk/>
          <pc:sldMasterMk cId="879444942" sldId="2147483864"/>
        </pc:sldMasterMkLst>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4085675393" sldId="2147483853"/>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2137723192" sldId="2147483854"/>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4098199442" sldId="2147483855"/>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24654487" sldId="2147483856"/>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2301759162" sldId="2147483857"/>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434568442" sldId="2147483858"/>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792233306" sldId="2147483859"/>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2995842840" sldId="2147483860"/>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545067654" sldId="2147483861"/>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954316832" sldId="2147483862"/>
          </pc:sldLayoutMkLst>
        </pc:sldLayoutChg>
        <pc:sldLayoutChg chg="add del">
          <pc:chgData name="Cassy Rumbelow (2221533)" userId="S::2221533@student.uwtsd.ac.uk::1d61e91a-9df7-4584-9a73-9506e7153b36" providerId="AD" clId="Web-{43C471D6-C6D7-92F3-0736-EE3F468534A8}" dt="2024-02-27T17:44:47.329" v="13"/>
          <pc:sldLayoutMkLst>
            <pc:docMk/>
            <pc:sldMasterMk cId="879444942" sldId="2147483864"/>
            <pc:sldLayoutMk cId="350965690" sldId="2147483863"/>
          </pc:sldLayoutMkLst>
        </pc:sldLayoutChg>
      </pc:sldMasterChg>
      <pc:sldMasterChg chg="add del addSldLayout delSldLayout">
        <pc:chgData name="Cassy Rumbelow (2221533)" userId="S::2221533@student.uwtsd.ac.uk::1d61e91a-9df7-4584-9a73-9506e7153b36" providerId="AD" clId="Web-{43C471D6-C6D7-92F3-0736-EE3F468534A8}" dt="2024-02-27T17:44:56.688" v="15"/>
        <pc:sldMasterMkLst>
          <pc:docMk/>
          <pc:sldMasterMk cId="1219879998" sldId="2147483890"/>
        </pc:sldMasterMkLst>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235612003" sldId="2147483879"/>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3488620120" sldId="2147483880"/>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4163216450" sldId="2147483881"/>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1631305131" sldId="2147483882"/>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10188943" sldId="2147483883"/>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4288802349" sldId="2147483884"/>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760956418" sldId="2147483885"/>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112691391" sldId="2147483886"/>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254396961" sldId="2147483887"/>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3699342345" sldId="2147483888"/>
          </pc:sldLayoutMkLst>
        </pc:sldLayoutChg>
        <pc:sldLayoutChg chg="add del">
          <pc:chgData name="Cassy Rumbelow (2221533)" userId="S::2221533@student.uwtsd.ac.uk::1d61e91a-9df7-4584-9a73-9506e7153b36" providerId="AD" clId="Web-{43C471D6-C6D7-92F3-0736-EE3F468534A8}" dt="2024-02-27T17:44:56.688" v="15"/>
          <pc:sldLayoutMkLst>
            <pc:docMk/>
            <pc:sldMasterMk cId="1219879998" sldId="2147483890"/>
            <pc:sldLayoutMk cId="28854579" sldId="2147483889"/>
          </pc:sldLayoutMkLst>
        </pc:sldLayoutChg>
      </pc:sldMasterChg>
      <pc:sldMasterChg chg="add del addSldLayout delSldLayout">
        <pc:chgData name="Cassy Rumbelow (2221533)" userId="S::2221533@student.uwtsd.ac.uk::1d61e91a-9df7-4584-9a73-9506e7153b36" providerId="AD" clId="Web-{43C471D6-C6D7-92F3-0736-EE3F468534A8}" dt="2024-02-27T17:47:38.677" v="27"/>
        <pc:sldMasterMkLst>
          <pc:docMk/>
          <pc:sldMasterMk cId="4256541367" sldId="2147483915"/>
        </pc:sldMasterMkLst>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2475380167" sldId="2147483904"/>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2138873641" sldId="2147483905"/>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571866220" sldId="2147483906"/>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2134627342" sldId="2147483907"/>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1569135625" sldId="2147483908"/>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1780601947" sldId="2147483909"/>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4248381227" sldId="2147483910"/>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2719832570" sldId="2147483911"/>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3160170755" sldId="2147483912"/>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884151640" sldId="2147483913"/>
          </pc:sldLayoutMkLst>
        </pc:sldLayoutChg>
        <pc:sldLayoutChg chg="add del">
          <pc:chgData name="Cassy Rumbelow (2221533)" userId="S::2221533@student.uwtsd.ac.uk::1d61e91a-9df7-4584-9a73-9506e7153b36" providerId="AD" clId="Web-{43C471D6-C6D7-92F3-0736-EE3F468534A8}" dt="2024-02-27T17:47:38.677" v="27"/>
          <pc:sldLayoutMkLst>
            <pc:docMk/>
            <pc:sldMasterMk cId="4256541367" sldId="2147483915"/>
            <pc:sldLayoutMk cId="3107971234" sldId="2147483914"/>
          </pc:sldLayoutMkLst>
        </pc:sldLayoutChg>
      </pc:sldMasterChg>
      <pc:sldMasterChg chg="add addSldLayout">
        <pc:chgData name="Cassy Rumbelow (2221533)" userId="S::2221533@student.uwtsd.ac.uk::1d61e91a-9df7-4584-9a73-9506e7153b36" providerId="AD" clId="Web-{43C471D6-C6D7-92F3-0736-EE3F468534A8}" dt="2024-02-27T17:47:38.677" v="27"/>
        <pc:sldMasterMkLst>
          <pc:docMk/>
          <pc:sldMasterMk cId="1485075757" sldId="2147483978"/>
        </pc:sldMasterMkLst>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2655816647" sldId="2147483967"/>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278604866" sldId="2147483968"/>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191199058" sldId="2147483969"/>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4128581131" sldId="2147483970"/>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2309251292" sldId="2147483971"/>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3983416371" sldId="2147483972"/>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378301683" sldId="2147483973"/>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507448627" sldId="2147483974"/>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646848870" sldId="2147483975"/>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1657089464" sldId="2147483976"/>
          </pc:sldLayoutMkLst>
        </pc:sldLayoutChg>
        <pc:sldLayoutChg chg="add">
          <pc:chgData name="Cassy Rumbelow (2221533)" userId="S::2221533@student.uwtsd.ac.uk::1d61e91a-9df7-4584-9a73-9506e7153b36" providerId="AD" clId="Web-{43C471D6-C6D7-92F3-0736-EE3F468534A8}" dt="2024-02-27T17:47:38.677" v="27"/>
          <pc:sldLayoutMkLst>
            <pc:docMk/>
            <pc:sldMasterMk cId="1485075757" sldId="2147483978"/>
            <pc:sldLayoutMk cId="640248543" sldId="2147483977"/>
          </pc:sldLayoutMkLst>
        </pc:sldLayoutChg>
      </pc:sldMasterChg>
      <pc:sldMasterChg chg="add del addSldLayout delSldLayout">
        <pc:chgData name="Cassy Rumbelow (2221533)" userId="S::2221533@student.uwtsd.ac.uk::1d61e91a-9df7-4584-9a73-9506e7153b36" providerId="AD" clId="Web-{43C471D6-C6D7-92F3-0736-EE3F468534A8}" dt="2024-02-27T17:47:38.630" v="26"/>
        <pc:sldMasterMkLst>
          <pc:docMk/>
          <pc:sldMasterMk cId="1500722696" sldId="2147484004"/>
        </pc:sldMasterMkLst>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1722094967" sldId="2147483993"/>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3356709182" sldId="2147483994"/>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850757435" sldId="2147483995"/>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864059776" sldId="2147483996"/>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148165895" sldId="2147483997"/>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725035831" sldId="2147483998"/>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3989543077" sldId="2147483999"/>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1092087349" sldId="2147484000"/>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1137435459" sldId="2147484001"/>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3703612834" sldId="2147484002"/>
          </pc:sldLayoutMkLst>
        </pc:sldLayoutChg>
        <pc:sldLayoutChg chg="add del">
          <pc:chgData name="Cassy Rumbelow (2221533)" userId="S::2221533@student.uwtsd.ac.uk::1d61e91a-9df7-4584-9a73-9506e7153b36" providerId="AD" clId="Web-{43C471D6-C6D7-92F3-0736-EE3F468534A8}" dt="2024-02-27T17:47:38.630" v="26"/>
          <pc:sldLayoutMkLst>
            <pc:docMk/>
            <pc:sldMasterMk cId="1500722696" sldId="2147484004"/>
            <pc:sldLayoutMk cId="3634056019" sldId="2147484003"/>
          </pc:sldLayoutMkLst>
        </pc:sldLayoutChg>
      </pc:sldMasterChg>
    </pc:docChg>
  </pc:docChgLst>
  <pc:docChgLst>
    <pc:chgData name="Cerys Bowen (2203320)" userId="S::2203320@student.uwtsd.ac.uk::9c236a4d-854b-43be-a85e-6d8215898fbf" providerId="AD" clId="Web-{41CBD1F8-B23A-2102-A2D2-40E06A4C5BF1}"/>
    <pc:docChg chg="modSld">
      <pc:chgData name="Cerys Bowen (2203320)" userId="S::2203320@student.uwtsd.ac.uk::9c236a4d-854b-43be-a85e-6d8215898fbf" providerId="AD" clId="Web-{41CBD1F8-B23A-2102-A2D2-40E06A4C5BF1}" dt="2024-03-11T14:46:58.753" v="49"/>
      <pc:docMkLst>
        <pc:docMk/>
      </pc:docMkLst>
      <pc:sldChg chg="modNotes">
        <pc:chgData name="Cerys Bowen (2203320)" userId="S::2203320@student.uwtsd.ac.uk::9c236a4d-854b-43be-a85e-6d8215898fbf" providerId="AD" clId="Web-{41CBD1F8-B23A-2102-A2D2-40E06A4C5BF1}" dt="2024-03-11T14:45:33.531" v="30"/>
        <pc:sldMkLst>
          <pc:docMk/>
          <pc:sldMk cId="1857860943" sldId="262"/>
        </pc:sldMkLst>
      </pc:sldChg>
      <pc:sldChg chg="modNotes">
        <pc:chgData name="Cerys Bowen (2203320)" userId="S::2203320@student.uwtsd.ac.uk::9c236a4d-854b-43be-a85e-6d8215898fbf" providerId="AD" clId="Web-{41CBD1F8-B23A-2102-A2D2-40E06A4C5BF1}" dt="2024-03-11T14:46:02.391" v="33"/>
        <pc:sldMkLst>
          <pc:docMk/>
          <pc:sldMk cId="950107019" sldId="263"/>
        </pc:sldMkLst>
      </pc:sldChg>
      <pc:sldChg chg="modNotes">
        <pc:chgData name="Cerys Bowen (2203320)" userId="S::2203320@student.uwtsd.ac.uk::9c236a4d-854b-43be-a85e-6d8215898fbf" providerId="AD" clId="Web-{41CBD1F8-B23A-2102-A2D2-40E06A4C5BF1}" dt="2024-03-11T14:46:29.392" v="41"/>
        <pc:sldMkLst>
          <pc:docMk/>
          <pc:sldMk cId="3698788813" sldId="269"/>
        </pc:sldMkLst>
      </pc:sldChg>
      <pc:sldChg chg="modNotes">
        <pc:chgData name="Cerys Bowen (2203320)" userId="S::2203320@student.uwtsd.ac.uk::9c236a4d-854b-43be-a85e-6d8215898fbf" providerId="AD" clId="Web-{41CBD1F8-B23A-2102-A2D2-40E06A4C5BF1}" dt="2024-03-11T14:46:58.753" v="49"/>
        <pc:sldMkLst>
          <pc:docMk/>
          <pc:sldMk cId="1513827915" sldId="270"/>
        </pc:sldMkLst>
      </pc:sldChg>
    </pc:docChg>
  </pc:docChgLst>
  <pc:docChgLst>
    <pc:chgData name="Saffron Simon (2204730)" userId="S::2204730@student.uwtsd.ac.uk::93064ef3-647e-4cd2-ac5a-8370fe47fd92" providerId="AD" clId="Web-{FA2AE424-C6C1-59BA-0704-DD1DD070B705}"/>
    <pc:docChg chg="addSld modSld">
      <pc:chgData name="Saffron Simon (2204730)" userId="S::2204730@student.uwtsd.ac.uk::93064ef3-647e-4cd2-ac5a-8370fe47fd92" providerId="AD" clId="Web-{FA2AE424-C6C1-59BA-0704-DD1DD070B705}" dt="2024-03-11T15:21:06.643" v="126"/>
      <pc:docMkLst>
        <pc:docMk/>
      </pc:docMkLst>
      <pc:sldChg chg="addSp modSp modNotes">
        <pc:chgData name="Saffron Simon (2204730)" userId="S::2204730@student.uwtsd.ac.uk::93064ef3-647e-4cd2-ac5a-8370fe47fd92" providerId="AD" clId="Web-{FA2AE424-C6C1-59BA-0704-DD1DD070B705}" dt="2024-03-11T15:20:17.141" v="114" actId="20577"/>
        <pc:sldMkLst>
          <pc:docMk/>
          <pc:sldMk cId="699053495" sldId="264"/>
        </pc:sldMkLst>
        <pc:spChg chg="mod">
          <ac:chgData name="Saffron Simon (2204730)" userId="S::2204730@student.uwtsd.ac.uk::93064ef3-647e-4cd2-ac5a-8370fe47fd92" providerId="AD" clId="Web-{FA2AE424-C6C1-59BA-0704-DD1DD070B705}" dt="2024-03-11T12:00:05.199" v="25" actId="1076"/>
          <ac:spMkLst>
            <pc:docMk/>
            <pc:sldMk cId="699053495" sldId="264"/>
            <ac:spMk id="2" creationId="{BF6D78D6-5D9A-C31B-A07B-6D103084DDBC}"/>
          </ac:spMkLst>
        </pc:spChg>
        <pc:spChg chg="add mod">
          <ac:chgData name="Saffron Simon (2204730)" userId="S::2204730@student.uwtsd.ac.uk::93064ef3-647e-4cd2-ac5a-8370fe47fd92" providerId="AD" clId="Web-{FA2AE424-C6C1-59BA-0704-DD1DD070B705}" dt="2024-03-11T15:20:17.141" v="114" actId="20577"/>
          <ac:spMkLst>
            <pc:docMk/>
            <pc:sldMk cId="699053495" sldId="264"/>
            <ac:spMk id="3" creationId="{CAF89835-7C66-908E-C8F4-55C5216180CF}"/>
          </ac:spMkLst>
        </pc:spChg>
      </pc:sldChg>
      <pc:sldChg chg="modSp modNotes">
        <pc:chgData name="Saffron Simon (2204730)" userId="S::2204730@student.uwtsd.ac.uk::93064ef3-647e-4cd2-ac5a-8370fe47fd92" providerId="AD" clId="Web-{FA2AE424-C6C1-59BA-0704-DD1DD070B705}" dt="2024-03-11T15:21:06.643" v="126"/>
        <pc:sldMkLst>
          <pc:docMk/>
          <pc:sldMk cId="601787985" sldId="265"/>
        </pc:sldMkLst>
        <pc:spChg chg="mod">
          <ac:chgData name="Saffron Simon (2204730)" userId="S::2204730@student.uwtsd.ac.uk::93064ef3-647e-4cd2-ac5a-8370fe47fd92" providerId="AD" clId="Web-{FA2AE424-C6C1-59BA-0704-DD1DD070B705}" dt="2024-03-11T14:30:06.272" v="40" actId="1076"/>
          <ac:spMkLst>
            <pc:docMk/>
            <pc:sldMk cId="601787985" sldId="265"/>
            <ac:spMk id="2" creationId="{FBF9E924-0673-84FB-26AB-7E9E6967B14B}"/>
          </ac:spMkLst>
        </pc:spChg>
        <pc:spChg chg="mod">
          <ac:chgData name="Saffron Simon (2204730)" userId="S::2204730@student.uwtsd.ac.uk::93064ef3-647e-4cd2-ac5a-8370fe47fd92" providerId="AD" clId="Web-{FA2AE424-C6C1-59BA-0704-DD1DD070B705}" dt="2024-03-11T14:30:11.022" v="41" actId="1076"/>
          <ac:spMkLst>
            <pc:docMk/>
            <pc:sldMk cId="601787985" sldId="265"/>
            <ac:spMk id="3" creationId="{0D6F41A7-D477-327D-F317-5A4181E8D7AC}"/>
          </ac:spMkLst>
        </pc:spChg>
      </pc:sldChg>
      <pc:sldChg chg="addSp modSp modNotes">
        <pc:chgData name="Saffron Simon (2204730)" userId="S::2204730@student.uwtsd.ac.uk::93064ef3-647e-4cd2-ac5a-8370fe47fd92" providerId="AD" clId="Web-{FA2AE424-C6C1-59BA-0704-DD1DD070B705}" dt="2024-03-11T15:20:33.923" v="120" actId="20577"/>
        <pc:sldMkLst>
          <pc:docMk/>
          <pc:sldMk cId="2323993314" sldId="272"/>
        </pc:sldMkLst>
        <pc:spChg chg="mod">
          <ac:chgData name="Saffron Simon (2204730)" userId="S::2204730@student.uwtsd.ac.uk::93064ef3-647e-4cd2-ac5a-8370fe47fd92" providerId="AD" clId="Web-{FA2AE424-C6C1-59BA-0704-DD1DD070B705}" dt="2024-03-11T15:20:25.423" v="115" actId="1076"/>
          <ac:spMkLst>
            <pc:docMk/>
            <pc:sldMk cId="2323993314" sldId="272"/>
            <ac:spMk id="2" creationId="{DF3F8CD9-BEE8-C700-BBB0-802AE320B64F}"/>
          </ac:spMkLst>
        </pc:spChg>
        <pc:spChg chg="mod">
          <ac:chgData name="Saffron Simon (2204730)" userId="S::2204730@student.uwtsd.ac.uk::93064ef3-647e-4cd2-ac5a-8370fe47fd92" providerId="AD" clId="Web-{FA2AE424-C6C1-59BA-0704-DD1DD070B705}" dt="2024-03-11T14:33:16.262" v="46" actId="1076"/>
          <ac:spMkLst>
            <pc:docMk/>
            <pc:sldMk cId="2323993314" sldId="272"/>
            <ac:spMk id="3" creationId="{CD55C8D2-2DDF-164B-6431-FCA7F2530B0A}"/>
          </ac:spMkLst>
        </pc:spChg>
        <pc:spChg chg="add mod">
          <ac:chgData name="Saffron Simon (2204730)" userId="S::2204730@student.uwtsd.ac.uk::93064ef3-647e-4cd2-ac5a-8370fe47fd92" providerId="AD" clId="Web-{FA2AE424-C6C1-59BA-0704-DD1DD070B705}" dt="2024-03-11T15:20:33.923" v="120" actId="20577"/>
          <ac:spMkLst>
            <pc:docMk/>
            <pc:sldMk cId="2323993314" sldId="272"/>
            <ac:spMk id="5" creationId="{B2E48D26-84ED-B96E-1B3D-E2ADD91E460D}"/>
          </ac:spMkLst>
        </pc:spChg>
        <pc:picChg chg="mod">
          <ac:chgData name="Saffron Simon (2204730)" userId="S::2204730@student.uwtsd.ac.uk::93064ef3-647e-4cd2-ac5a-8370fe47fd92" providerId="AD" clId="Web-{FA2AE424-C6C1-59BA-0704-DD1DD070B705}" dt="2024-03-11T14:33:11.512" v="45" actId="1076"/>
          <ac:picMkLst>
            <pc:docMk/>
            <pc:sldMk cId="2323993314" sldId="272"/>
            <ac:picMk id="4" creationId="{A6AEFEA4-F06E-9E2D-E499-C5E724B52AC2}"/>
          </ac:picMkLst>
        </pc:picChg>
      </pc:sldChg>
      <pc:sldChg chg="modSp new">
        <pc:chgData name="Saffron Simon (2204730)" userId="S::2204730@student.uwtsd.ac.uk::93064ef3-647e-4cd2-ac5a-8370fe47fd92" providerId="AD" clId="Web-{FA2AE424-C6C1-59BA-0704-DD1DD070B705}" dt="2024-03-11T15:00:37.185" v="90" actId="20577"/>
        <pc:sldMkLst>
          <pc:docMk/>
          <pc:sldMk cId="1130684211" sldId="274"/>
        </pc:sldMkLst>
        <pc:spChg chg="mod">
          <ac:chgData name="Saffron Simon (2204730)" userId="S::2204730@student.uwtsd.ac.uk::93064ef3-647e-4cd2-ac5a-8370fe47fd92" providerId="AD" clId="Web-{FA2AE424-C6C1-59BA-0704-DD1DD070B705}" dt="2024-03-11T14:42:04.199" v="62" actId="20577"/>
          <ac:spMkLst>
            <pc:docMk/>
            <pc:sldMk cId="1130684211" sldId="274"/>
            <ac:spMk id="2" creationId="{9E0CC370-DC38-F0DE-084D-5FDA9B0DC5EF}"/>
          </ac:spMkLst>
        </pc:spChg>
        <pc:spChg chg="mod">
          <ac:chgData name="Saffron Simon (2204730)" userId="S::2204730@student.uwtsd.ac.uk::93064ef3-647e-4cd2-ac5a-8370fe47fd92" providerId="AD" clId="Web-{FA2AE424-C6C1-59BA-0704-DD1DD070B705}" dt="2024-03-11T15:00:37.185" v="90" actId="20577"/>
          <ac:spMkLst>
            <pc:docMk/>
            <pc:sldMk cId="1130684211" sldId="274"/>
            <ac:spMk id="3" creationId="{48C4A642-AEF7-BD31-8F04-F13B21757F9D}"/>
          </ac:spMkLst>
        </pc:spChg>
      </pc:sldChg>
    </pc:docChg>
  </pc:docChgLst>
  <pc:docChgLst>
    <pc:chgData name="Cassy Rumbelow (2221533)" userId="S::2221533@student.uwtsd.ac.uk::1d61e91a-9df7-4584-9a73-9506e7153b36" providerId="AD" clId="Web-{054EFCFB-5648-9B16-B616-4495D2765058}"/>
    <pc:docChg chg="addSld delSld modSld sldOrd">
      <pc:chgData name="Cassy Rumbelow (2221533)" userId="S::2221533@student.uwtsd.ac.uk::1d61e91a-9df7-4584-9a73-9506e7153b36" providerId="AD" clId="Web-{054EFCFB-5648-9B16-B616-4495D2765058}" dt="2024-03-04T12:37:29.407" v="1049" actId="20577"/>
      <pc:docMkLst>
        <pc:docMk/>
      </pc:docMkLst>
      <pc:sldChg chg="addSp delSp modSp">
        <pc:chgData name="Cassy Rumbelow (2221533)" userId="S::2221533@student.uwtsd.ac.uk::1d61e91a-9df7-4584-9a73-9506e7153b36" providerId="AD" clId="Web-{054EFCFB-5648-9B16-B616-4495D2765058}" dt="2024-03-04T09:34:01.356" v="979" actId="1076"/>
        <pc:sldMkLst>
          <pc:docMk/>
          <pc:sldMk cId="109857222" sldId="256"/>
        </pc:sldMkLst>
        <pc:picChg chg="add del mod">
          <ac:chgData name="Cassy Rumbelow (2221533)" userId="S::2221533@student.uwtsd.ac.uk::1d61e91a-9df7-4584-9a73-9506e7153b36" providerId="AD" clId="Web-{054EFCFB-5648-9B16-B616-4495D2765058}" dt="2024-02-27T17:58:45.409" v="2"/>
          <ac:picMkLst>
            <pc:docMk/>
            <pc:sldMk cId="109857222" sldId="256"/>
            <ac:picMk id="4" creationId="{173052B0-9B38-E721-6C41-8EDD0451ED66}"/>
          </ac:picMkLst>
        </pc:picChg>
        <pc:picChg chg="add del mod">
          <ac:chgData name="Cassy Rumbelow (2221533)" userId="S::2221533@student.uwtsd.ac.uk::1d61e91a-9df7-4584-9a73-9506e7153b36" providerId="AD" clId="Web-{054EFCFB-5648-9B16-B616-4495D2765058}" dt="2024-02-27T18:00:00.240" v="5"/>
          <ac:picMkLst>
            <pc:docMk/>
            <pc:sldMk cId="109857222" sldId="256"/>
            <ac:picMk id="5" creationId="{D7B67F26-D07D-233C-EE84-65BBCC00D02A}"/>
          </ac:picMkLst>
        </pc:picChg>
        <pc:picChg chg="add mod modCrop">
          <ac:chgData name="Cassy Rumbelow (2221533)" userId="S::2221533@student.uwtsd.ac.uk::1d61e91a-9df7-4584-9a73-9506e7153b36" providerId="AD" clId="Web-{054EFCFB-5648-9B16-B616-4495D2765058}" dt="2024-03-04T09:34:01.356" v="979" actId="1076"/>
          <ac:picMkLst>
            <pc:docMk/>
            <pc:sldMk cId="109857222" sldId="256"/>
            <ac:picMk id="6" creationId="{F2139D56-8C9F-0829-24FC-FBA677AA7212}"/>
          </ac:picMkLst>
        </pc:picChg>
        <pc:picChg chg="mod modCrop">
          <ac:chgData name="Cassy Rumbelow (2221533)" userId="S::2221533@student.uwtsd.ac.uk::1d61e91a-9df7-4584-9a73-9506e7153b36" providerId="AD" clId="Web-{054EFCFB-5648-9B16-B616-4495D2765058}" dt="2024-03-04T09:33:53.700" v="977"/>
          <ac:picMkLst>
            <pc:docMk/>
            <pc:sldMk cId="109857222" sldId="256"/>
            <ac:picMk id="140" creationId="{CB658334-757F-F791-567E-530E56056A0F}"/>
          </ac:picMkLst>
        </pc:picChg>
      </pc:sldChg>
      <pc:sldChg chg="addSp delSp modSp mod setBg modNotes">
        <pc:chgData name="Cassy Rumbelow (2221533)" userId="S::2221533@student.uwtsd.ac.uk::1d61e91a-9df7-4584-9a73-9506e7153b36" providerId="AD" clId="Web-{054EFCFB-5648-9B16-B616-4495D2765058}" dt="2024-03-01T19:27:48.329" v="960" actId="1076"/>
        <pc:sldMkLst>
          <pc:docMk/>
          <pc:sldMk cId="2866098862" sldId="257"/>
        </pc:sldMkLst>
        <pc:spChg chg="mod">
          <ac:chgData name="Cassy Rumbelow (2221533)" userId="S::2221533@student.uwtsd.ac.uk::1d61e91a-9df7-4584-9a73-9506e7153b36" providerId="AD" clId="Web-{054EFCFB-5648-9B16-B616-4495D2765058}" dt="2024-03-01T19:27:48.329" v="960" actId="1076"/>
          <ac:spMkLst>
            <pc:docMk/>
            <pc:sldMk cId="2866098862" sldId="257"/>
            <ac:spMk id="2" creationId="{76B28F1B-3DCB-B8AF-B7B2-347960617120}"/>
          </ac:spMkLst>
        </pc:spChg>
        <pc:spChg chg="add del">
          <ac:chgData name="Cassy Rumbelow (2221533)" userId="S::2221533@student.uwtsd.ac.uk::1d61e91a-9df7-4584-9a73-9506e7153b36" providerId="AD" clId="Web-{054EFCFB-5648-9B16-B616-4495D2765058}" dt="2024-02-27T18:04:33.779" v="41"/>
          <ac:spMkLst>
            <pc:docMk/>
            <pc:sldMk cId="2866098862" sldId="257"/>
            <ac:spMk id="3" creationId="{8092DBA3-4841-B35A-F865-97090737322A}"/>
          </ac:spMkLst>
        </pc:spChg>
        <pc:spChg chg="add del mod">
          <ac:chgData name="Cassy Rumbelow (2221533)" userId="S::2221533@student.uwtsd.ac.uk::1d61e91a-9df7-4584-9a73-9506e7153b36" providerId="AD" clId="Web-{054EFCFB-5648-9B16-B616-4495D2765058}" dt="2024-02-27T22:05:59.515" v="110"/>
          <ac:spMkLst>
            <pc:docMk/>
            <pc:sldMk cId="2866098862" sldId="257"/>
            <ac:spMk id="3" creationId="{AC517FE0-86BD-6594-6D67-F0FC82DB2068}"/>
          </ac:spMkLst>
        </pc:spChg>
        <pc:spChg chg="add del">
          <ac:chgData name="Cassy Rumbelow (2221533)" userId="S::2221533@student.uwtsd.ac.uk::1d61e91a-9df7-4584-9a73-9506e7153b36" providerId="AD" clId="Web-{054EFCFB-5648-9B16-B616-4495D2765058}" dt="2024-02-27T22:10:56.964" v="112"/>
          <ac:spMkLst>
            <pc:docMk/>
            <pc:sldMk cId="2866098862" sldId="257"/>
            <ac:spMk id="5" creationId="{053891DC-BC2F-86F7-866B-6AA622F92F33}"/>
          </ac:spMkLst>
        </pc:spChg>
        <pc:spChg chg="add del mod">
          <ac:chgData name="Cassy Rumbelow (2221533)" userId="S::2221533@student.uwtsd.ac.uk::1d61e91a-9df7-4584-9a73-9506e7153b36" providerId="AD" clId="Web-{054EFCFB-5648-9B16-B616-4495D2765058}" dt="2024-02-27T18:07:17.877" v="52"/>
          <ac:spMkLst>
            <pc:docMk/>
            <pc:sldMk cId="2866098862" sldId="257"/>
            <ac:spMk id="5" creationId="{1226EB66-D589-12F2-0C02-0E6BCD1A83FD}"/>
          </ac:spMkLst>
        </pc:spChg>
        <pc:spChg chg="add mod">
          <ac:chgData name="Cassy Rumbelow (2221533)" userId="S::2221533@student.uwtsd.ac.uk::1d61e91a-9df7-4584-9a73-9506e7153b36" providerId="AD" clId="Web-{054EFCFB-5648-9B16-B616-4495D2765058}" dt="2024-03-01T18:52:56.753" v="952" actId="20577"/>
          <ac:spMkLst>
            <pc:docMk/>
            <pc:sldMk cId="2866098862" sldId="257"/>
            <ac:spMk id="7" creationId="{9A6D209A-EF35-E6D8-780D-BCB09663FD89}"/>
          </ac:spMkLst>
        </pc:spChg>
        <pc:spChg chg="add del mod">
          <ac:chgData name="Cassy Rumbelow (2221533)" userId="S::2221533@student.uwtsd.ac.uk::1d61e91a-9df7-4584-9a73-9506e7153b36" providerId="AD" clId="Web-{054EFCFB-5648-9B16-B616-4495D2765058}" dt="2024-02-27T22:24:10.807" v="252"/>
          <ac:spMkLst>
            <pc:docMk/>
            <pc:sldMk cId="2866098862" sldId="257"/>
            <ac:spMk id="10" creationId="{1F91FD15-0D9A-B28F-B03F-B33B1A371603}"/>
          </ac:spMkLst>
        </pc:spChg>
        <pc:spChg chg="add del">
          <ac:chgData name="Cassy Rumbelow (2221533)" userId="S::2221533@student.uwtsd.ac.uk::1d61e91a-9df7-4584-9a73-9506e7153b36" providerId="AD" clId="Web-{054EFCFB-5648-9B16-B616-4495D2765058}" dt="2024-02-27T18:04:33.763" v="40"/>
          <ac:spMkLst>
            <pc:docMk/>
            <pc:sldMk cId="2866098862" sldId="257"/>
            <ac:spMk id="10" creationId="{BD4C0BBB-0042-4603-A226-6117F3FD5B3C}"/>
          </ac:spMkLst>
        </pc:spChg>
        <pc:spChg chg="add del mod">
          <ac:chgData name="Cassy Rumbelow (2221533)" userId="S::2221533@student.uwtsd.ac.uk::1d61e91a-9df7-4584-9a73-9506e7153b36" providerId="AD" clId="Web-{054EFCFB-5648-9B16-B616-4495D2765058}" dt="2024-02-27T22:32:25.202" v="379"/>
          <ac:spMkLst>
            <pc:docMk/>
            <pc:sldMk cId="2866098862" sldId="257"/>
            <ac:spMk id="11" creationId="{A1C54DE0-7C4A-429E-7570-E0C8891847BC}"/>
          </ac:spMkLst>
        </pc:spChg>
        <pc:spChg chg="add del mod">
          <ac:chgData name="Cassy Rumbelow (2221533)" userId="S::2221533@student.uwtsd.ac.uk::1d61e91a-9df7-4584-9a73-9506e7153b36" providerId="AD" clId="Web-{054EFCFB-5648-9B16-B616-4495D2765058}" dt="2024-02-27T22:32:15.248" v="375"/>
          <ac:spMkLst>
            <pc:docMk/>
            <pc:sldMk cId="2866098862" sldId="257"/>
            <ac:spMk id="12" creationId="{842B4C65-F136-0695-A2F1-405217144FA1}"/>
          </ac:spMkLst>
        </pc:spChg>
        <pc:spChg chg="add del">
          <ac:chgData name="Cassy Rumbelow (2221533)" userId="S::2221533@student.uwtsd.ac.uk::1d61e91a-9df7-4584-9a73-9506e7153b36" providerId="AD" clId="Web-{054EFCFB-5648-9B16-B616-4495D2765058}" dt="2024-02-27T18:04:33.763" v="40"/>
          <ac:spMkLst>
            <pc:docMk/>
            <pc:sldMk cId="2866098862" sldId="257"/>
            <ac:spMk id="12" creationId="{EC44F520-2598-460E-9F91-B02F60830CA2}"/>
          </ac:spMkLst>
        </pc:spChg>
        <pc:spChg chg="add mod">
          <ac:chgData name="Cassy Rumbelow (2221533)" userId="S::2221533@student.uwtsd.ac.uk::1d61e91a-9df7-4584-9a73-9506e7153b36" providerId="AD" clId="Web-{054EFCFB-5648-9B16-B616-4495D2765058}" dt="2024-03-01T18:50:18.327" v="918" actId="20577"/>
          <ac:spMkLst>
            <pc:docMk/>
            <pc:sldMk cId="2866098862" sldId="257"/>
            <ac:spMk id="13" creationId="{E631931F-15A3-ED4D-E265-DCCE0FF44074}"/>
          </ac:spMkLst>
        </pc:spChg>
        <pc:spChg chg="add del">
          <ac:chgData name="Cassy Rumbelow (2221533)" userId="S::2221533@student.uwtsd.ac.uk::1d61e91a-9df7-4584-9a73-9506e7153b36" providerId="AD" clId="Web-{054EFCFB-5648-9B16-B616-4495D2765058}" dt="2024-02-27T18:04:33.763" v="40"/>
          <ac:spMkLst>
            <pc:docMk/>
            <pc:sldMk cId="2866098862" sldId="257"/>
            <ac:spMk id="14" creationId="{1DBC8414-BE7E-4B6C-A114-B2C3795C883F}"/>
          </ac:spMkLst>
        </pc:spChg>
        <pc:spChg chg="add del">
          <ac:chgData name="Cassy Rumbelow (2221533)" userId="S::2221533@student.uwtsd.ac.uk::1d61e91a-9df7-4584-9a73-9506e7153b36" providerId="AD" clId="Web-{054EFCFB-5648-9B16-B616-4495D2765058}" dt="2024-02-27T18:04:33.763" v="40"/>
          <ac:spMkLst>
            <pc:docMk/>
            <pc:sldMk cId="2866098862" sldId="257"/>
            <ac:spMk id="16" creationId="{0EC398C5-5C2E-4038-9DB3-DE2B5A9BEFFB}"/>
          </ac:spMkLst>
        </pc:spChg>
        <pc:spChg chg="add del">
          <ac:chgData name="Cassy Rumbelow (2221533)" userId="S::2221533@student.uwtsd.ac.uk::1d61e91a-9df7-4584-9a73-9506e7153b36" providerId="AD" clId="Web-{054EFCFB-5648-9B16-B616-4495D2765058}" dt="2024-02-27T18:04:33.763" v="40"/>
          <ac:spMkLst>
            <pc:docMk/>
            <pc:sldMk cId="2866098862" sldId="257"/>
            <ac:spMk id="18" creationId="{A2F10B26-073B-4B10-8AAA-161242DD82B0}"/>
          </ac:spMkLst>
        </pc:spChg>
        <pc:spChg chg="add del">
          <ac:chgData name="Cassy Rumbelow (2221533)" userId="S::2221533@student.uwtsd.ac.uk::1d61e91a-9df7-4584-9a73-9506e7153b36" providerId="AD" clId="Web-{054EFCFB-5648-9B16-B616-4495D2765058}" dt="2024-02-27T18:04:33.763" v="40"/>
          <ac:spMkLst>
            <pc:docMk/>
            <pc:sldMk cId="2866098862" sldId="257"/>
            <ac:spMk id="20" creationId="{610DBBC7-698F-4A54-B1CB-A99F9CC356DF}"/>
          </ac:spMkLst>
        </pc:spChg>
        <pc:spChg chg="add del">
          <ac:chgData name="Cassy Rumbelow (2221533)" userId="S::2221533@student.uwtsd.ac.uk::1d61e91a-9df7-4584-9a73-9506e7153b36" providerId="AD" clId="Web-{054EFCFB-5648-9B16-B616-4495D2765058}" dt="2024-02-27T18:04:33.763" v="40"/>
          <ac:spMkLst>
            <pc:docMk/>
            <pc:sldMk cId="2866098862" sldId="257"/>
            <ac:spMk id="22" creationId="{DE6E822A-8BCF-432C-83E6-BBE821476CD4}"/>
          </ac:spMkLst>
        </pc:spChg>
        <pc:spChg chg="add del">
          <ac:chgData name="Cassy Rumbelow (2221533)" userId="S::2221533@student.uwtsd.ac.uk::1d61e91a-9df7-4584-9a73-9506e7153b36" providerId="AD" clId="Web-{054EFCFB-5648-9B16-B616-4495D2765058}" dt="2024-02-27T18:08:32.582" v="65"/>
          <ac:spMkLst>
            <pc:docMk/>
            <pc:sldMk cId="2866098862" sldId="257"/>
            <ac:spMk id="24" creationId="{BD4C0BBB-0042-4603-A226-6117F3FD5B3C}"/>
          </ac:spMkLst>
        </pc:spChg>
        <pc:spChg chg="add del">
          <ac:chgData name="Cassy Rumbelow (2221533)" userId="S::2221533@student.uwtsd.ac.uk::1d61e91a-9df7-4584-9a73-9506e7153b36" providerId="AD" clId="Web-{054EFCFB-5648-9B16-B616-4495D2765058}" dt="2024-02-27T18:08:32.582" v="65"/>
          <ac:spMkLst>
            <pc:docMk/>
            <pc:sldMk cId="2866098862" sldId="257"/>
            <ac:spMk id="25" creationId="{EC44F520-2598-460E-9F91-B02F60830CA2}"/>
          </ac:spMkLst>
        </pc:spChg>
        <pc:spChg chg="add del">
          <ac:chgData name="Cassy Rumbelow (2221533)" userId="S::2221533@student.uwtsd.ac.uk::1d61e91a-9df7-4584-9a73-9506e7153b36" providerId="AD" clId="Web-{054EFCFB-5648-9B16-B616-4495D2765058}" dt="2024-02-27T18:08:32.582" v="65"/>
          <ac:spMkLst>
            <pc:docMk/>
            <pc:sldMk cId="2866098862" sldId="257"/>
            <ac:spMk id="26" creationId="{8F1DA978-2FF0-4E09-976F-91C6D4AA5270}"/>
          </ac:spMkLst>
        </pc:spChg>
        <pc:spChg chg="add del">
          <ac:chgData name="Cassy Rumbelow (2221533)" userId="S::2221533@student.uwtsd.ac.uk::1d61e91a-9df7-4584-9a73-9506e7153b36" providerId="AD" clId="Web-{054EFCFB-5648-9B16-B616-4495D2765058}" dt="2024-02-27T18:08:32.582" v="65"/>
          <ac:spMkLst>
            <pc:docMk/>
            <pc:sldMk cId="2866098862" sldId="257"/>
            <ac:spMk id="27" creationId="{0EC398C5-5C2E-4038-9DB3-DE2B5A9BEFFB}"/>
          </ac:spMkLst>
        </pc:spChg>
        <pc:spChg chg="add del">
          <ac:chgData name="Cassy Rumbelow (2221533)" userId="S::2221533@student.uwtsd.ac.uk::1d61e91a-9df7-4584-9a73-9506e7153b36" providerId="AD" clId="Web-{054EFCFB-5648-9B16-B616-4495D2765058}" dt="2024-02-27T18:08:32.582" v="65"/>
          <ac:spMkLst>
            <pc:docMk/>
            <pc:sldMk cId="2866098862" sldId="257"/>
            <ac:spMk id="28" creationId="{A2F10B26-073B-4B10-8AAA-161242DD82B0}"/>
          </ac:spMkLst>
        </pc:spChg>
        <pc:spChg chg="add del">
          <ac:chgData name="Cassy Rumbelow (2221533)" userId="S::2221533@student.uwtsd.ac.uk::1d61e91a-9df7-4584-9a73-9506e7153b36" providerId="AD" clId="Web-{054EFCFB-5648-9B16-B616-4495D2765058}" dt="2024-02-27T18:08:32.582" v="65"/>
          <ac:spMkLst>
            <pc:docMk/>
            <pc:sldMk cId="2866098862" sldId="257"/>
            <ac:spMk id="29" creationId="{610DBBC7-698F-4A54-B1CB-A99F9CC356DF}"/>
          </ac:spMkLst>
        </pc:spChg>
        <pc:spChg chg="add del">
          <ac:chgData name="Cassy Rumbelow (2221533)" userId="S::2221533@student.uwtsd.ac.uk::1d61e91a-9df7-4584-9a73-9506e7153b36" providerId="AD" clId="Web-{054EFCFB-5648-9B16-B616-4495D2765058}" dt="2024-02-27T18:08:32.582" v="65"/>
          <ac:spMkLst>
            <pc:docMk/>
            <pc:sldMk cId="2866098862" sldId="257"/>
            <ac:spMk id="30" creationId="{579BBB12-9455-421B-86B2-0EA77520230B}"/>
          </ac:spMkLst>
        </pc:spChg>
        <pc:spChg chg="add">
          <ac:chgData name="Cassy Rumbelow (2221533)" userId="S::2221533@student.uwtsd.ac.uk::1d61e91a-9df7-4584-9a73-9506e7153b36" providerId="AD" clId="Web-{054EFCFB-5648-9B16-B616-4495D2765058}" dt="2024-02-27T18:08:32.582" v="65"/>
          <ac:spMkLst>
            <pc:docMk/>
            <pc:sldMk cId="2866098862" sldId="257"/>
            <ac:spMk id="36" creationId="{BD4C0BBB-0042-4603-A226-6117F3FD5B3C}"/>
          </ac:spMkLst>
        </pc:spChg>
        <pc:spChg chg="add">
          <ac:chgData name="Cassy Rumbelow (2221533)" userId="S::2221533@student.uwtsd.ac.uk::1d61e91a-9df7-4584-9a73-9506e7153b36" providerId="AD" clId="Web-{054EFCFB-5648-9B16-B616-4495D2765058}" dt="2024-02-27T18:08:32.582" v="65"/>
          <ac:spMkLst>
            <pc:docMk/>
            <pc:sldMk cId="2866098862" sldId="257"/>
            <ac:spMk id="38" creationId="{EC44F520-2598-460E-9F91-B02F60830CA2}"/>
          </ac:spMkLst>
        </pc:spChg>
        <pc:spChg chg="add">
          <ac:chgData name="Cassy Rumbelow (2221533)" userId="S::2221533@student.uwtsd.ac.uk::1d61e91a-9df7-4584-9a73-9506e7153b36" providerId="AD" clId="Web-{054EFCFB-5648-9B16-B616-4495D2765058}" dt="2024-02-27T18:08:32.582" v="65"/>
          <ac:spMkLst>
            <pc:docMk/>
            <pc:sldMk cId="2866098862" sldId="257"/>
            <ac:spMk id="40" creationId="{F6EAEA9B-2E1C-4FAD-8BCE-BCDAA88A0273}"/>
          </ac:spMkLst>
        </pc:spChg>
        <pc:spChg chg="add">
          <ac:chgData name="Cassy Rumbelow (2221533)" userId="S::2221533@student.uwtsd.ac.uk::1d61e91a-9df7-4584-9a73-9506e7153b36" providerId="AD" clId="Web-{054EFCFB-5648-9B16-B616-4495D2765058}" dt="2024-02-27T18:08:32.582" v="65"/>
          <ac:spMkLst>
            <pc:docMk/>
            <pc:sldMk cId="2866098862" sldId="257"/>
            <ac:spMk id="42" creationId="{18DDDDE9-F719-466E-8023-442157ADE589}"/>
          </ac:spMkLst>
        </pc:spChg>
        <pc:spChg chg="add">
          <ac:chgData name="Cassy Rumbelow (2221533)" userId="S::2221533@student.uwtsd.ac.uk::1d61e91a-9df7-4584-9a73-9506e7153b36" providerId="AD" clId="Web-{054EFCFB-5648-9B16-B616-4495D2765058}" dt="2024-02-27T18:08:32.582" v="65"/>
          <ac:spMkLst>
            <pc:docMk/>
            <pc:sldMk cId="2866098862" sldId="257"/>
            <ac:spMk id="44" creationId="{939F77F6-77CF-46C0-AC00-1529626136CA}"/>
          </ac:spMkLst>
        </pc:spChg>
        <pc:spChg chg="add">
          <ac:chgData name="Cassy Rumbelow (2221533)" userId="S::2221533@student.uwtsd.ac.uk::1d61e91a-9df7-4584-9a73-9506e7153b36" providerId="AD" clId="Web-{054EFCFB-5648-9B16-B616-4495D2765058}" dt="2024-02-27T18:08:32.582" v="65"/>
          <ac:spMkLst>
            <pc:docMk/>
            <pc:sldMk cId="2866098862" sldId="257"/>
            <ac:spMk id="46" creationId="{181D6D53-7DE2-4564-9C40-9B2614379876}"/>
          </ac:spMkLst>
        </pc:spChg>
        <pc:graphicFrameChg chg="add mod modGraphic">
          <ac:chgData name="Cassy Rumbelow (2221533)" userId="S::2221533@student.uwtsd.ac.uk::1d61e91a-9df7-4584-9a73-9506e7153b36" providerId="AD" clId="Web-{054EFCFB-5648-9B16-B616-4495D2765058}" dt="2024-02-27T22:30:04.649" v="364" actId="1076"/>
          <ac:graphicFrameMkLst>
            <pc:docMk/>
            <pc:sldMk cId="2866098862" sldId="257"/>
            <ac:graphicFrameMk id="9" creationId="{79AD4C39-E956-41A6-CF47-1AC7A9774962}"/>
          </ac:graphicFrameMkLst>
        </pc:graphicFrameChg>
        <pc:picChg chg="add mod modCrop">
          <ac:chgData name="Cassy Rumbelow (2221533)" userId="S::2221533@student.uwtsd.ac.uk::1d61e91a-9df7-4584-9a73-9506e7153b36" providerId="AD" clId="Web-{054EFCFB-5648-9B16-B616-4495D2765058}" dt="2024-02-27T18:12:07.276" v="106" actId="14100"/>
          <ac:picMkLst>
            <pc:docMk/>
            <pc:sldMk cId="2866098862" sldId="257"/>
            <ac:picMk id="4" creationId="{B44FEE2A-5221-ABEF-51D9-36A5079F8DCD}"/>
          </ac:picMkLst>
        </pc:picChg>
        <pc:picChg chg="add mod modCrop">
          <ac:chgData name="Cassy Rumbelow (2221533)" userId="S::2221533@student.uwtsd.ac.uk::1d61e91a-9df7-4584-9a73-9506e7153b36" providerId="AD" clId="Web-{054EFCFB-5648-9B16-B616-4495D2765058}" dt="2024-02-27T18:12:02.401" v="105" actId="14100"/>
          <ac:picMkLst>
            <pc:docMk/>
            <pc:sldMk cId="2866098862" sldId="257"/>
            <ac:picMk id="6" creationId="{D2B932C5-FBDB-40A4-778A-C6E96F2B9CF3}"/>
          </ac:picMkLst>
        </pc:picChg>
        <pc:picChg chg="add del">
          <ac:chgData name="Cassy Rumbelow (2221533)" userId="S::2221533@student.uwtsd.ac.uk::1d61e91a-9df7-4584-9a73-9506e7153b36" providerId="AD" clId="Web-{054EFCFB-5648-9B16-B616-4495D2765058}" dt="2024-02-27T18:04:33.763" v="40"/>
          <ac:picMkLst>
            <pc:docMk/>
            <pc:sldMk cId="2866098862" sldId="257"/>
            <ac:picMk id="7" creationId="{3AB80238-2D18-C03A-2F2C-B94CCEE4E835}"/>
          </ac:picMkLst>
        </pc:picChg>
        <pc:picChg chg="add mod ord">
          <ac:chgData name="Cassy Rumbelow (2221533)" userId="S::2221533@student.uwtsd.ac.uk::1d61e91a-9df7-4584-9a73-9506e7153b36" providerId="AD" clId="Web-{054EFCFB-5648-9B16-B616-4495D2765058}" dt="2024-02-27T22:24:37.512" v="256" actId="14100"/>
          <ac:picMkLst>
            <pc:docMk/>
            <pc:sldMk cId="2866098862" sldId="257"/>
            <ac:picMk id="31" creationId="{FE0AB008-2381-B309-B273-619D294FABC9}"/>
          </ac:picMkLst>
        </pc:picChg>
      </pc:sldChg>
      <pc:sldChg chg="addSp modSp new del mod setBg">
        <pc:chgData name="Cassy Rumbelow (2221533)" userId="S::2221533@student.uwtsd.ac.uk::1d61e91a-9df7-4584-9a73-9506e7153b36" providerId="AD" clId="Web-{054EFCFB-5648-9B16-B616-4495D2765058}" dt="2024-02-27T22:19:40.906" v="198"/>
        <pc:sldMkLst>
          <pc:docMk/>
          <pc:sldMk cId="4148324743" sldId="258"/>
        </pc:sldMkLst>
        <pc:spChg chg="mod">
          <ac:chgData name="Cassy Rumbelow (2221533)" userId="S::2221533@student.uwtsd.ac.uk::1d61e91a-9df7-4584-9a73-9506e7153b36" providerId="AD" clId="Web-{054EFCFB-5648-9B16-B616-4495D2765058}" dt="2024-02-27T22:19:20.077" v="195"/>
          <ac:spMkLst>
            <pc:docMk/>
            <pc:sldMk cId="4148324743" sldId="258"/>
            <ac:spMk id="2" creationId="{CAC48F3C-7099-6AF9-3449-7479BA71D297}"/>
          </ac:spMkLst>
        </pc:spChg>
        <pc:spChg chg="mod">
          <ac:chgData name="Cassy Rumbelow (2221533)" userId="S::2221533@student.uwtsd.ac.uk::1d61e91a-9df7-4584-9a73-9506e7153b36" providerId="AD" clId="Web-{054EFCFB-5648-9B16-B616-4495D2765058}" dt="2024-02-27T22:19:20.077" v="195"/>
          <ac:spMkLst>
            <pc:docMk/>
            <pc:sldMk cId="4148324743" sldId="258"/>
            <ac:spMk id="3" creationId="{E7CE28AD-566C-37C9-2B41-911DD1B42020}"/>
          </ac:spMkLst>
        </pc:spChg>
        <pc:spChg chg="add">
          <ac:chgData name="Cassy Rumbelow (2221533)" userId="S::2221533@student.uwtsd.ac.uk::1d61e91a-9df7-4584-9a73-9506e7153b36" providerId="AD" clId="Web-{054EFCFB-5648-9B16-B616-4495D2765058}" dt="2024-02-27T22:19:20.077" v="195"/>
          <ac:spMkLst>
            <pc:docMk/>
            <pc:sldMk cId="4148324743" sldId="258"/>
            <ac:spMk id="8" creationId="{813A4003-1875-46E3-BBC1-9CF42E1331C2}"/>
          </ac:spMkLst>
        </pc:spChg>
        <pc:spChg chg="add">
          <ac:chgData name="Cassy Rumbelow (2221533)" userId="S::2221533@student.uwtsd.ac.uk::1d61e91a-9df7-4584-9a73-9506e7153b36" providerId="AD" clId="Web-{054EFCFB-5648-9B16-B616-4495D2765058}" dt="2024-02-27T22:19:20.077" v="195"/>
          <ac:spMkLst>
            <pc:docMk/>
            <pc:sldMk cId="4148324743" sldId="258"/>
            <ac:spMk id="10" creationId="{ACDECF1C-4B20-4CD9-90C7-F85AAB3317B9}"/>
          </ac:spMkLst>
        </pc:spChg>
        <pc:spChg chg="add">
          <ac:chgData name="Cassy Rumbelow (2221533)" userId="S::2221533@student.uwtsd.ac.uk::1d61e91a-9df7-4584-9a73-9506e7153b36" providerId="AD" clId="Web-{054EFCFB-5648-9B16-B616-4495D2765058}" dt="2024-02-27T22:19:20.077" v="195"/>
          <ac:spMkLst>
            <pc:docMk/>
            <pc:sldMk cId="4148324743" sldId="258"/>
            <ac:spMk id="12" creationId="{7CB46BEC-0E77-41F0-A7D5-D5B40D225581}"/>
          </ac:spMkLst>
        </pc:spChg>
        <pc:spChg chg="add">
          <ac:chgData name="Cassy Rumbelow (2221533)" userId="S::2221533@student.uwtsd.ac.uk::1d61e91a-9df7-4584-9a73-9506e7153b36" providerId="AD" clId="Web-{054EFCFB-5648-9B16-B616-4495D2765058}" dt="2024-02-27T22:19:20.077" v="195"/>
          <ac:spMkLst>
            <pc:docMk/>
            <pc:sldMk cId="4148324743" sldId="258"/>
            <ac:spMk id="14" creationId="{B84D73B4-F569-4D64-BA77-14454E09F6BB}"/>
          </ac:spMkLst>
        </pc:spChg>
        <pc:spChg chg="add">
          <ac:chgData name="Cassy Rumbelow (2221533)" userId="S::2221533@student.uwtsd.ac.uk::1d61e91a-9df7-4584-9a73-9506e7153b36" providerId="AD" clId="Web-{054EFCFB-5648-9B16-B616-4495D2765058}" dt="2024-02-27T22:19:20.077" v="195"/>
          <ac:spMkLst>
            <pc:docMk/>
            <pc:sldMk cId="4148324743" sldId="258"/>
            <ac:spMk id="16" creationId="{AD437E30-AED3-4732-B13B-17D277D8DF64}"/>
          </ac:spMkLst>
        </pc:spChg>
      </pc:sldChg>
      <pc:sldChg chg="modSp new">
        <pc:chgData name="Cassy Rumbelow (2221533)" userId="S::2221533@student.uwtsd.ac.uk::1d61e91a-9df7-4584-9a73-9506e7153b36" providerId="AD" clId="Web-{054EFCFB-5648-9B16-B616-4495D2765058}" dt="2024-03-01T19:30:04.836" v="963" actId="14100"/>
        <pc:sldMkLst>
          <pc:docMk/>
          <pc:sldMk cId="176561396" sldId="259"/>
        </pc:sldMkLst>
        <pc:spChg chg="mod">
          <ac:chgData name="Cassy Rumbelow (2221533)" userId="S::2221533@student.uwtsd.ac.uk::1d61e91a-9df7-4584-9a73-9506e7153b36" providerId="AD" clId="Web-{054EFCFB-5648-9B16-B616-4495D2765058}" dt="2024-03-01T19:30:04.836" v="963" actId="14100"/>
          <ac:spMkLst>
            <pc:docMk/>
            <pc:sldMk cId="176561396" sldId="259"/>
            <ac:spMk id="2" creationId="{9FF6C424-0171-AF68-B98D-22BEE340293A}"/>
          </ac:spMkLst>
        </pc:spChg>
        <pc:spChg chg="mod">
          <ac:chgData name="Cassy Rumbelow (2221533)" userId="S::2221533@student.uwtsd.ac.uk::1d61e91a-9df7-4584-9a73-9506e7153b36" providerId="AD" clId="Web-{054EFCFB-5648-9B16-B616-4495D2765058}" dt="2024-03-01T18:47:13.976" v="845" actId="1076"/>
          <ac:spMkLst>
            <pc:docMk/>
            <pc:sldMk cId="176561396" sldId="259"/>
            <ac:spMk id="3" creationId="{3A04C22C-4318-9AE0-BA0A-9F9C55C04F00}"/>
          </ac:spMkLst>
        </pc:spChg>
      </pc:sldChg>
      <pc:sldChg chg="new del">
        <pc:chgData name="Cassy Rumbelow (2221533)" userId="S::2221533@student.uwtsd.ac.uk::1d61e91a-9df7-4584-9a73-9506e7153b36" providerId="AD" clId="Web-{054EFCFB-5648-9B16-B616-4495D2765058}" dt="2024-02-27T22:19:51.469" v="201"/>
        <pc:sldMkLst>
          <pc:docMk/>
          <pc:sldMk cId="684105138" sldId="260"/>
        </pc:sldMkLst>
      </pc:sldChg>
      <pc:sldChg chg="new del">
        <pc:chgData name="Cassy Rumbelow (2221533)" userId="S::2221533@student.uwtsd.ac.uk::1d61e91a-9df7-4584-9a73-9506e7153b36" providerId="AD" clId="Web-{054EFCFB-5648-9B16-B616-4495D2765058}" dt="2024-02-27T22:19:35.187" v="197"/>
        <pc:sldMkLst>
          <pc:docMk/>
          <pc:sldMk cId="1446309744" sldId="260"/>
        </pc:sldMkLst>
      </pc:sldChg>
      <pc:sldChg chg="addSp delSp modSp add ord replId modNotes">
        <pc:chgData name="Cassy Rumbelow (2221533)" userId="S::2221533@student.uwtsd.ac.uk::1d61e91a-9df7-4584-9a73-9506e7153b36" providerId="AD" clId="Web-{054EFCFB-5648-9B16-B616-4495D2765058}" dt="2024-03-04T12:37:29.407" v="1049" actId="20577"/>
        <pc:sldMkLst>
          <pc:docMk/>
          <pc:sldMk cId="1849984702" sldId="261"/>
        </pc:sldMkLst>
        <pc:spChg chg="mod">
          <ac:chgData name="Cassy Rumbelow (2221533)" userId="S::2221533@student.uwtsd.ac.uk::1d61e91a-9df7-4584-9a73-9506e7153b36" providerId="AD" clId="Web-{054EFCFB-5648-9B16-B616-4495D2765058}" dt="2024-03-04T12:30:50.628" v="1016" actId="20577"/>
          <ac:spMkLst>
            <pc:docMk/>
            <pc:sldMk cId="1849984702" sldId="261"/>
            <ac:spMk id="2" creationId="{76B28F1B-3DCB-B8AF-B7B2-347960617120}"/>
          </ac:spMkLst>
        </pc:spChg>
        <pc:spChg chg="add mod">
          <ac:chgData name="Cassy Rumbelow (2221533)" userId="S::2221533@student.uwtsd.ac.uk::1d61e91a-9df7-4584-9a73-9506e7153b36" providerId="AD" clId="Web-{054EFCFB-5648-9B16-B616-4495D2765058}" dt="2024-03-04T12:37:29.407" v="1049" actId="20577"/>
          <ac:spMkLst>
            <pc:docMk/>
            <pc:sldMk cId="1849984702" sldId="261"/>
            <ac:spMk id="3" creationId="{1C31D1A6-2C41-8A5C-F941-2DF9B15821E6}"/>
          </ac:spMkLst>
        </pc:spChg>
        <pc:spChg chg="del">
          <ac:chgData name="Cassy Rumbelow (2221533)" userId="S::2221533@student.uwtsd.ac.uk::1d61e91a-9df7-4584-9a73-9506e7153b36" providerId="AD" clId="Web-{054EFCFB-5648-9B16-B616-4495D2765058}" dt="2024-02-27T22:20:02.751" v="209"/>
          <ac:spMkLst>
            <pc:docMk/>
            <pc:sldMk cId="1849984702" sldId="261"/>
            <ac:spMk id="7" creationId="{9A6D209A-EF35-E6D8-780D-BCB09663FD89}"/>
          </ac:spMkLst>
        </pc:spChg>
        <pc:picChg chg="del">
          <ac:chgData name="Cassy Rumbelow (2221533)" userId="S::2221533@student.uwtsd.ac.uk::1d61e91a-9df7-4584-9a73-9506e7153b36" providerId="AD" clId="Web-{054EFCFB-5648-9B16-B616-4495D2765058}" dt="2024-02-27T22:20:05.407" v="211"/>
          <ac:picMkLst>
            <pc:docMk/>
            <pc:sldMk cId="1849984702" sldId="261"/>
            <ac:picMk id="4" creationId="{B44FEE2A-5221-ABEF-51D9-36A5079F8DCD}"/>
          </ac:picMkLst>
        </pc:picChg>
        <pc:picChg chg="del">
          <ac:chgData name="Cassy Rumbelow (2221533)" userId="S::2221533@student.uwtsd.ac.uk::1d61e91a-9df7-4584-9a73-9506e7153b36" providerId="AD" clId="Web-{054EFCFB-5648-9B16-B616-4495D2765058}" dt="2024-02-27T22:20:06.767" v="212"/>
          <ac:picMkLst>
            <pc:docMk/>
            <pc:sldMk cId="1849984702" sldId="261"/>
            <ac:picMk id="6" creationId="{D2B932C5-FBDB-40A4-778A-C6E96F2B9CF3}"/>
          </ac:picMkLst>
        </pc:picChg>
        <pc:picChg chg="del">
          <ac:chgData name="Cassy Rumbelow (2221533)" userId="S::2221533@student.uwtsd.ac.uk::1d61e91a-9df7-4584-9a73-9506e7153b36" providerId="AD" clId="Web-{054EFCFB-5648-9B16-B616-4495D2765058}" dt="2024-02-27T22:20:04.095" v="210"/>
          <ac:picMkLst>
            <pc:docMk/>
            <pc:sldMk cId="1849984702" sldId="261"/>
            <ac:picMk id="31" creationId="{FE0AB008-2381-B309-B273-619D294FABC9}"/>
          </ac:picMkLst>
        </pc:picChg>
      </pc:sldChg>
      <pc:sldChg chg="modSp new">
        <pc:chgData name="Cassy Rumbelow (2221533)" userId="S::2221533@student.uwtsd.ac.uk::1d61e91a-9df7-4584-9a73-9506e7153b36" providerId="AD" clId="Web-{054EFCFB-5648-9B16-B616-4495D2765058}" dt="2024-02-27T22:20:41.784" v="216" actId="20577"/>
        <pc:sldMkLst>
          <pc:docMk/>
          <pc:sldMk cId="1857860943" sldId="262"/>
        </pc:sldMkLst>
        <pc:spChg chg="mod">
          <ac:chgData name="Cassy Rumbelow (2221533)" userId="S::2221533@student.uwtsd.ac.uk::1d61e91a-9df7-4584-9a73-9506e7153b36" providerId="AD" clId="Web-{054EFCFB-5648-9B16-B616-4495D2765058}" dt="2024-02-27T22:20:41.784" v="216" actId="20577"/>
          <ac:spMkLst>
            <pc:docMk/>
            <pc:sldMk cId="1857860943" sldId="262"/>
            <ac:spMk id="2" creationId="{4EFA3BAA-BA39-3C6D-87CD-3AB65B0CBABA}"/>
          </ac:spMkLst>
        </pc:spChg>
      </pc:sldChg>
      <pc:sldChg chg="modSp new">
        <pc:chgData name="Cassy Rumbelow (2221533)" userId="S::2221533@student.uwtsd.ac.uk::1d61e91a-9df7-4584-9a73-9506e7153b36" providerId="AD" clId="Web-{054EFCFB-5648-9B16-B616-4495D2765058}" dt="2024-02-27T22:20:49.440" v="221" actId="20577"/>
        <pc:sldMkLst>
          <pc:docMk/>
          <pc:sldMk cId="950107019" sldId="263"/>
        </pc:sldMkLst>
        <pc:spChg chg="mod">
          <ac:chgData name="Cassy Rumbelow (2221533)" userId="S::2221533@student.uwtsd.ac.uk::1d61e91a-9df7-4584-9a73-9506e7153b36" providerId="AD" clId="Web-{054EFCFB-5648-9B16-B616-4495D2765058}" dt="2024-02-27T22:20:49.440" v="221" actId="20577"/>
          <ac:spMkLst>
            <pc:docMk/>
            <pc:sldMk cId="950107019" sldId="263"/>
            <ac:spMk id="2" creationId="{DC06CF9E-AA0F-504F-6532-D3D636377002}"/>
          </ac:spMkLst>
        </pc:spChg>
      </pc:sldChg>
      <pc:sldChg chg="modSp new">
        <pc:chgData name="Cassy Rumbelow (2221533)" userId="S::2221533@student.uwtsd.ac.uk::1d61e91a-9df7-4584-9a73-9506e7153b36" providerId="AD" clId="Web-{054EFCFB-5648-9B16-B616-4495D2765058}" dt="2024-03-04T09:32:48.526" v="967" actId="20577"/>
        <pc:sldMkLst>
          <pc:docMk/>
          <pc:sldMk cId="699053495" sldId="264"/>
        </pc:sldMkLst>
        <pc:spChg chg="mod">
          <ac:chgData name="Cassy Rumbelow (2221533)" userId="S::2221533@student.uwtsd.ac.uk::1d61e91a-9df7-4584-9a73-9506e7153b36" providerId="AD" clId="Web-{054EFCFB-5648-9B16-B616-4495D2765058}" dt="2024-03-04T09:32:40.088" v="964" actId="20577"/>
          <ac:spMkLst>
            <pc:docMk/>
            <pc:sldMk cId="699053495" sldId="264"/>
            <ac:spMk id="2" creationId="{BF6D78D6-5D9A-C31B-A07B-6D103084DDBC}"/>
          </ac:spMkLst>
        </pc:spChg>
        <pc:spChg chg="mod">
          <ac:chgData name="Cassy Rumbelow (2221533)" userId="S::2221533@student.uwtsd.ac.uk::1d61e91a-9df7-4584-9a73-9506e7153b36" providerId="AD" clId="Web-{054EFCFB-5648-9B16-B616-4495D2765058}" dt="2024-03-04T09:32:48.526" v="967" actId="20577"/>
          <ac:spMkLst>
            <pc:docMk/>
            <pc:sldMk cId="699053495" sldId="264"/>
            <ac:spMk id="3" creationId="{14BB1846-E0DF-837A-8F75-1C1A385FF5C6}"/>
          </ac:spMkLst>
        </pc:spChg>
      </pc:sldChg>
      <pc:sldChg chg="modSp new">
        <pc:chgData name="Cassy Rumbelow (2221533)" userId="S::2221533@student.uwtsd.ac.uk::1d61e91a-9df7-4584-9a73-9506e7153b36" providerId="AD" clId="Web-{054EFCFB-5648-9B16-B616-4495D2765058}" dt="2024-03-04T09:32:43.354" v="965" actId="20577"/>
        <pc:sldMkLst>
          <pc:docMk/>
          <pc:sldMk cId="601787985" sldId="265"/>
        </pc:sldMkLst>
        <pc:spChg chg="mod">
          <ac:chgData name="Cassy Rumbelow (2221533)" userId="S::2221533@student.uwtsd.ac.uk::1d61e91a-9df7-4584-9a73-9506e7153b36" providerId="AD" clId="Web-{054EFCFB-5648-9B16-B616-4495D2765058}" dt="2024-03-04T09:32:43.354" v="965" actId="20577"/>
          <ac:spMkLst>
            <pc:docMk/>
            <pc:sldMk cId="601787985" sldId="265"/>
            <ac:spMk id="2" creationId="{FBF9E924-0673-84FB-26AB-7E9E6967B14B}"/>
          </ac:spMkLst>
        </pc:spChg>
      </pc:sldChg>
      <pc:sldChg chg="new del">
        <pc:chgData name="Cassy Rumbelow (2221533)" userId="S::2221533@student.uwtsd.ac.uk::1d61e91a-9df7-4584-9a73-9506e7153b36" providerId="AD" clId="Web-{054EFCFB-5648-9B16-B616-4495D2765058}" dt="2024-02-27T22:35:10.192" v="409"/>
        <pc:sldMkLst>
          <pc:docMk/>
          <pc:sldMk cId="1072036195" sldId="266"/>
        </pc:sldMkLst>
      </pc:sldChg>
      <pc:sldChg chg="new del">
        <pc:chgData name="Cassy Rumbelow (2221533)" userId="S::2221533@student.uwtsd.ac.uk::1d61e91a-9df7-4584-9a73-9506e7153b36" providerId="AD" clId="Web-{054EFCFB-5648-9B16-B616-4495D2765058}" dt="2024-02-27T22:35:22.021" v="412"/>
        <pc:sldMkLst>
          <pc:docMk/>
          <pc:sldMk cId="2030559697" sldId="266"/>
        </pc:sldMkLst>
      </pc:sldChg>
      <pc:sldChg chg="addSp delSp modSp add ord replId modNotes">
        <pc:chgData name="Cassy Rumbelow (2221533)" userId="S::2221533@student.uwtsd.ac.uk::1d61e91a-9df7-4584-9a73-9506e7153b36" providerId="AD" clId="Web-{054EFCFB-5648-9B16-B616-4495D2765058}" dt="2024-03-04T12:34:27.839" v="1023" actId="20577"/>
        <pc:sldMkLst>
          <pc:docMk/>
          <pc:sldMk cId="3060121936" sldId="267"/>
        </pc:sldMkLst>
        <pc:spChg chg="mod">
          <ac:chgData name="Cassy Rumbelow (2221533)" userId="S::2221533@student.uwtsd.ac.uk::1d61e91a-9df7-4584-9a73-9506e7153b36" providerId="AD" clId="Web-{054EFCFB-5648-9B16-B616-4495D2765058}" dt="2024-03-04T12:34:27.839" v="1023" actId="20577"/>
          <ac:spMkLst>
            <pc:docMk/>
            <pc:sldMk cId="3060121936" sldId="267"/>
            <ac:spMk id="2" creationId="{76B28F1B-3DCB-B8AF-B7B2-347960617120}"/>
          </ac:spMkLst>
        </pc:spChg>
        <pc:spChg chg="add del">
          <ac:chgData name="Cassy Rumbelow (2221533)" userId="S::2221533@student.uwtsd.ac.uk::1d61e91a-9df7-4584-9a73-9506e7153b36" providerId="AD" clId="Web-{054EFCFB-5648-9B16-B616-4495D2765058}" dt="2024-03-01T18:23:23.798" v="437"/>
          <ac:spMkLst>
            <pc:docMk/>
            <pc:sldMk cId="3060121936" sldId="267"/>
            <ac:spMk id="3" creationId="{969EAC71-15F3-A18D-E426-0392A5C3609C}"/>
          </ac:spMkLst>
        </pc:spChg>
        <pc:spChg chg="add mod">
          <ac:chgData name="Cassy Rumbelow (2221533)" userId="S::2221533@student.uwtsd.ac.uk::1d61e91a-9df7-4584-9a73-9506e7153b36" providerId="AD" clId="Web-{054EFCFB-5648-9B16-B616-4495D2765058}" dt="2024-03-01T18:53:08.675" v="957" actId="20577"/>
          <ac:spMkLst>
            <pc:docMk/>
            <pc:sldMk cId="3060121936" sldId="267"/>
            <ac:spMk id="5" creationId="{5E1EBBD0-8907-0887-A80B-377186E810EC}"/>
          </ac:spMkLst>
        </pc:spChg>
        <pc:spChg chg="del mod">
          <ac:chgData name="Cassy Rumbelow (2221533)" userId="S::2221533@student.uwtsd.ac.uk::1d61e91a-9df7-4584-9a73-9506e7153b36" providerId="AD" clId="Web-{054EFCFB-5648-9B16-B616-4495D2765058}" dt="2024-02-27T22:35:34.599" v="416"/>
          <ac:spMkLst>
            <pc:docMk/>
            <pc:sldMk cId="3060121936" sldId="267"/>
            <ac:spMk id="7" creationId="{9A6D209A-EF35-E6D8-780D-BCB09663FD89}"/>
          </ac:spMkLst>
        </pc:spChg>
        <pc:spChg chg="add del mod">
          <ac:chgData name="Cassy Rumbelow (2221533)" userId="S::2221533@student.uwtsd.ac.uk::1d61e91a-9df7-4584-9a73-9506e7153b36" providerId="AD" clId="Web-{054EFCFB-5648-9B16-B616-4495D2765058}" dt="2024-03-01T18:38:05.853" v="682"/>
          <ac:spMkLst>
            <pc:docMk/>
            <pc:sldMk cId="3060121936" sldId="267"/>
            <ac:spMk id="7" creationId="{A161AA3D-971C-359E-D126-7458491EE09B}"/>
          </ac:spMkLst>
        </pc:spChg>
        <pc:spChg chg="del">
          <ac:chgData name="Cassy Rumbelow (2221533)" userId="S::2221533@student.uwtsd.ac.uk::1d61e91a-9df7-4584-9a73-9506e7153b36" providerId="AD" clId="Web-{054EFCFB-5648-9B16-B616-4495D2765058}" dt="2024-02-27T22:35:37.037" v="417"/>
          <ac:spMkLst>
            <pc:docMk/>
            <pc:sldMk cId="3060121936" sldId="267"/>
            <ac:spMk id="13" creationId="{E631931F-15A3-ED4D-E265-DCCE0FF44074}"/>
          </ac:spMkLst>
        </pc:spChg>
        <pc:graphicFrameChg chg="del">
          <ac:chgData name="Cassy Rumbelow (2221533)" userId="S::2221533@student.uwtsd.ac.uk::1d61e91a-9df7-4584-9a73-9506e7153b36" providerId="AD" clId="Web-{054EFCFB-5648-9B16-B616-4495D2765058}" dt="2024-02-27T22:35:26.802" v="414"/>
          <ac:graphicFrameMkLst>
            <pc:docMk/>
            <pc:sldMk cId="3060121936" sldId="267"/>
            <ac:graphicFrameMk id="9" creationId="{79AD4C39-E956-41A6-CF47-1AC7A9774962}"/>
          </ac:graphicFrameMkLst>
        </pc:graphicFrameChg>
      </pc:sldChg>
    </pc:docChg>
  </pc:docChgLst>
  <pc:docChgLst>
    <pc:chgData name="Saffron Simon (2204730)" userId="S::2204730@student.uwtsd.ac.uk::93064ef3-647e-4cd2-ac5a-8370fe47fd92" providerId="AD" clId="Web-{D1931803-B1C1-CA65-E911-7A53D6A3BC06}"/>
    <pc:docChg chg="modSld">
      <pc:chgData name="Saffron Simon (2204730)" userId="S::2204730@student.uwtsd.ac.uk::93064ef3-647e-4cd2-ac5a-8370fe47fd92" providerId="AD" clId="Web-{D1931803-B1C1-CA65-E911-7A53D6A3BC06}" dt="2024-03-06T09:44:58.155" v="20" actId="20577"/>
      <pc:docMkLst>
        <pc:docMk/>
      </pc:docMkLst>
      <pc:sldChg chg="modSp">
        <pc:chgData name="Saffron Simon (2204730)" userId="S::2204730@student.uwtsd.ac.uk::93064ef3-647e-4cd2-ac5a-8370fe47fd92" providerId="AD" clId="Web-{D1931803-B1C1-CA65-E911-7A53D6A3BC06}" dt="2024-03-06T09:44:58.155" v="20" actId="20577"/>
        <pc:sldMkLst>
          <pc:docMk/>
          <pc:sldMk cId="601787985" sldId="265"/>
        </pc:sldMkLst>
        <pc:spChg chg="mod">
          <ac:chgData name="Saffron Simon (2204730)" userId="S::2204730@student.uwtsd.ac.uk::93064ef3-647e-4cd2-ac5a-8370fe47fd92" providerId="AD" clId="Web-{D1931803-B1C1-CA65-E911-7A53D6A3BC06}" dt="2024-03-04T17:23:15.340" v="15" actId="20577"/>
          <ac:spMkLst>
            <pc:docMk/>
            <pc:sldMk cId="601787985" sldId="265"/>
            <ac:spMk id="2" creationId="{FBF9E924-0673-84FB-26AB-7E9E6967B14B}"/>
          </ac:spMkLst>
        </pc:spChg>
        <pc:spChg chg="mod">
          <ac:chgData name="Saffron Simon (2204730)" userId="S::2204730@student.uwtsd.ac.uk::93064ef3-647e-4cd2-ac5a-8370fe47fd92" providerId="AD" clId="Web-{D1931803-B1C1-CA65-E911-7A53D6A3BC06}" dt="2024-03-06T09:44:58.155" v="20" actId="20577"/>
          <ac:spMkLst>
            <pc:docMk/>
            <pc:sldMk cId="601787985" sldId="265"/>
            <ac:spMk id="3" creationId="{0D6F41A7-D477-327D-F317-5A4181E8D7AC}"/>
          </ac:spMkLst>
        </pc:spChg>
      </pc:sldChg>
      <pc:sldChg chg="addSp delSp modSp mod setBg">
        <pc:chgData name="Saffron Simon (2204730)" userId="S::2204730@student.uwtsd.ac.uk::93064ef3-647e-4cd2-ac5a-8370fe47fd92" providerId="AD" clId="Web-{D1931803-B1C1-CA65-E911-7A53D6A3BC06}" dt="2024-03-04T17:09:31.274" v="10" actId="20577"/>
        <pc:sldMkLst>
          <pc:docMk/>
          <pc:sldMk cId="2323993314" sldId="272"/>
        </pc:sldMkLst>
        <pc:spChg chg="mod">
          <ac:chgData name="Saffron Simon (2204730)" userId="S::2204730@student.uwtsd.ac.uk::93064ef3-647e-4cd2-ac5a-8370fe47fd92" providerId="AD" clId="Web-{D1931803-B1C1-CA65-E911-7A53D6A3BC06}" dt="2024-03-04T17:09:31.274" v="10" actId="20577"/>
          <ac:spMkLst>
            <pc:docMk/>
            <pc:sldMk cId="2323993314" sldId="272"/>
            <ac:spMk id="2" creationId="{DF3F8CD9-BEE8-C700-BBB0-802AE320B64F}"/>
          </ac:spMkLst>
        </pc:spChg>
        <pc:spChg chg="mod">
          <ac:chgData name="Saffron Simon (2204730)" userId="S::2204730@student.uwtsd.ac.uk::93064ef3-647e-4cd2-ac5a-8370fe47fd92" providerId="AD" clId="Web-{D1931803-B1C1-CA65-E911-7A53D6A3BC06}" dt="2024-03-04T17:09:02.274" v="3"/>
          <ac:spMkLst>
            <pc:docMk/>
            <pc:sldMk cId="2323993314" sldId="272"/>
            <ac:spMk id="3" creationId="{CD55C8D2-2DDF-164B-6431-FCA7F2530B0A}"/>
          </ac:spMkLst>
        </pc:spChg>
        <pc:spChg chg="add del">
          <ac:chgData name="Saffron Simon (2204730)" userId="S::2204730@student.uwtsd.ac.uk::93064ef3-647e-4cd2-ac5a-8370fe47fd92" providerId="AD" clId="Web-{D1931803-B1C1-CA65-E911-7A53D6A3BC06}" dt="2024-03-04T17:09:02.258" v="2"/>
          <ac:spMkLst>
            <pc:docMk/>
            <pc:sldMk cId="2323993314" sldId="272"/>
            <ac:spMk id="9" creationId="{93DAF4AA-9270-40B5-B73C-B11B9A92F0BC}"/>
          </ac:spMkLst>
        </pc:spChg>
        <pc:spChg chg="add del">
          <ac:chgData name="Saffron Simon (2204730)" userId="S::2204730@student.uwtsd.ac.uk::93064ef3-647e-4cd2-ac5a-8370fe47fd92" providerId="AD" clId="Web-{D1931803-B1C1-CA65-E911-7A53D6A3BC06}" dt="2024-03-04T17:09:02.258" v="2"/>
          <ac:spMkLst>
            <pc:docMk/>
            <pc:sldMk cId="2323993314" sldId="272"/>
            <ac:spMk id="11" creationId="{31D5E60A-D6B1-4F21-A993-313958AF0C00}"/>
          </ac:spMkLst>
        </pc:spChg>
        <pc:spChg chg="add del">
          <ac:chgData name="Saffron Simon (2204730)" userId="S::2204730@student.uwtsd.ac.uk::93064ef3-647e-4cd2-ac5a-8370fe47fd92" providerId="AD" clId="Web-{D1931803-B1C1-CA65-E911-7A53D6A3BC06}" dt="2024-03-04T17:09:02.258" v="2"/>
          <ac:spMkLst>
            <pc:docMk/>
            <pc:sldMk cId="2323993314" sldId="272"/>
            <ac:spMk id="13" creationId="{5B7BB16B-E108-4C64-97D5-7AC67CC5E2C7}"/>
          </ac:spMkLst>
        </pc:spChg>
        <pc:spChg chg="add del">
          <ac:chgData name="Saffron Simon (2204730)" userId="S::2204730@student.uwtsd.ac.uk::93064ef3-647e-4cd2-ac5a-8370fe47fd92" providerId="AD" clId="Web-{D1931803-B1C1-CA65-E911-7A53D6A3BC06}" dt="2024-03-04T17:09:02.258" v="2"/>
          <ac:spMkLst>
            <pc:docMk/>
            <pc:sldMk cId="2323993314" sldId="272"/>
            <ac:spMk id="15" creationId="{A5F6A003-4671-4F7B-A12E-2946D61E435F}"/>
          </ac:spMkLst>
        </pc:spChg>
        <pc:spChg chg="add">
          <ac:chgData name="Saffron Simon (2204730)" userId="S::2204730@student.uwtsd.ac.uk::93064ef3-647e-4cd2-ac5a-8370fe47fd92" providerId="AD" clId="Web-{D1931803-B1C1-CA65-E911-7A53D6A3BC06}" dt="2024-03-04T17:09:02.274" v="3"/>
          <ac:spMkLst>
            <pc:docMk/>
            <pc:sldMk cId="2323993314" sldId="272"/>
            <ac:spMk id="17" creationId="{12609869-9E80-471B-A487-A53288E0E791}"/>
          </ac:spMkLst>
        </pc:spChg>
        <pc:spChg chg="add">
          <ac:chgData name="Saffron Simon (2204730)" userId="S::2204730@student.uwtsd.ac.uk::93064ef3-647e-4cd2-ac5a-8370fe47fd92" providerId="AD" clId="Web-{D1931803-B1C1-CA65-E911-7A53D6A3BC06}" dt="2024-03-04T17:09:02.274" v="3"/>
          <ac:spMkLst>
            <pc:docMk/>
            <pc:sldMk cId="2323993314" sldId="272"/>
            <ac:spMk id="18" creationId="{30563404-8DA1-408B-B56C-EF5733DAA74A}"/>
          </ac:spMkLst>
        </pc:spChg>
        <pc:spChg chg="add">
          <ac:chgData name="Saffron Simon (2204730)" userId="S::2204730@student.uwtsd.ac.uk::93064ef3-647e-4cd2-ac5a-8370fe47fd92" providerId="AD" clId="Web-{D1931803-B1C1-CA65-E911-7A53D6A3BC06}" dt="2024-03-04T17:09:02.274" v="3"/>
          <ac:spMkLst>
            <pc:docMk/>
            <pc:sldMk cId="2323993314" sldId="272"/>
            <ac:spMk id="19" creationId="{931CC731-E2EC-4834-B848-101CC27566E7}"/>
          </ac:spMkLst>
        </pc:spChg>
        <pc:picChg chg="add mod">
          <ac:chgData name="Saffron Simon (2204730)" userId="S::2204730@student.uwtsd.ac.uk::93064ef3-647e-4cd2-ac5a-8370fe47fd92" providerId="AD" clId="Web-{D1931803-B1C1-CA65-E911-7A53D6A3BC06}" dt="2024-03-04T17:09:02.274" v="3"/>
          <ac:picMkLst>
            <pc:docMk/>
            <pc:sldMk cId="2323993314" sldId="272"/>
            <ac:picMk id="4" creationId="{A6AEFEA4-F06E-9E2D-E499-C5E724B52AC2}"/>
          </ac:picMkLst>
        </pc:picChg>
      </pc:sldChg>
    </pc:docChg>
  </pc:docChgLst>
  <pc:docChgLst>
    <pc:chgData name="Cassy Rumbelow (2221533)" userId="S::2221533@student.uwtsd.ac.uk::1d61e91a-9df7-4584-9a73-9506e7153b36" providerId="AD" clId="Web-{05705A30-578F-AB2B-B7F5-B0A7C24233EE}"/>
    <pc:docChg chg="modSld">
      <pc:chgData name="Cassy Rumbelow (2221533)" userId="S::2221533@student.uwtsd.ac.uk::1d61e91a-9df7-4584-9a73-9506e7153b36" providerId="AD" clId="Web-{05705A30-578F-AB2B-B7F5-B0A7C24233EE}" dt="2024-03-04T12:54:11.125" v="144" actId="1076"/>
      <pc:docMkLst>
        <pc:docMk/>
      </pc:docMkLst>
      <pc:sldChg chg="addSp delSp modSp">
        <pc:chgData name="Cassy Rumbelow (2221533)" userId="S::2221533@student.uwtsd.ac.uk::1d61e91a-9df7-4584-9a73-9506e7153b36" providerId="AD" clId="Web-{05705A30-578F-AB2B-B7F5-B0A7C24233EE}" dt="2024-03-04T12:45:54.873" v="72" actId="20577"/>
        <pc:sldMkLst>
          <pc:docMk/>
          <pc:sldMk cId="1849984702" sldId="261"/>
        </pc:sldMkLst>
        <pc:spChg chg="mod">
          <ac:chgData name="Cassy Rumbelow (2221533)" userId="S::2221533@student.uwtsd.ac.uk::1d61e91a-9df7-4584-9a73-9506e7153b36" providerId="AD" clId="Web-{05705A30-578F-AB2B-B7F5-B0A7C24233EE}" dt="2024-03-04T12:41:16.129" v="6"/>
          <ac:spMkLst>
            <pc:docMk/>
            <pc:sldMk cId="1849984702" sldId="261"/>
            <ac:spMk id="2" creationId="{76B28F1B-3DCB-B8AF-B7B2-347960617120}"/>
          </ac:spMkLst>
        </pc:spChg>
        <pc:spChg chg="mod">
          <ac:chgData name="Cassy Rumbelow (2221533)" userId="S::2221533@student.uwtsd.ac.uk::1d61e91a-9df7-4584-9a73-9506e7153b36" providerId="AD" clId="Web-{05705A30-578F-AB2B-B7F5-B0A7C24233EE}" dt="2024-03-04T12:45:54.873" v="72" actId="20577"/>
          <ac:spMkLst>
            <pc:docMk/>
            <pc:sldMk cId="1849984702" sldId="261"/>
            <ac:spMk id="3" creationId="{1C31D1A6-2C41-8A5C-F941-2DF9B15821E6}"/>
          </ac:spMkLst>
        </pc:spChg>
        <pc:spChg chg="add del">
          <ac:chgData name="Cassy Rumbelow (2221533)" userId="S::2221533@student.uwtsd.ac.uk::1d61e91a-9df7-4584-9a73-9506e7153b36" providerId="AD" clId="Web-{05705A30-578F-AB2B-B7F5-B0A7C24233EE}" dt="2024-03-04T12:41:16.129" v="6"/>
          <ac:spMkLst>
            <pc:docMk/>
            <pc:sldMk cId="1849984702" sldId="261"/>
            <ac:spMk id="36" creationId="{BD4C0BBB-0042-4603-A226-6117F3FD5B3C}"/>
          </ac:spMkLst>
        </pc:spChg>
        <pc:spChg chg="add del">
          <ac:chgData name="Cassy Rumbelow (2221533)" userId="S::2221533@student.uwtsd.ac.uk::1d61e91a-9df7-4584-9a73-9506e7153b36" providerId="AD" clId="Web-{05705A30-578F-AB2B-B7F5-B0A7C24233EE}" dt="2024-03-04T12:41:16.129" v="6"/>
          <ac:spMkLst>
            <pc:docMk/>
            <pc:sldMk cId="1849984702" sldId="261"/>
            <ac:spMk id="38" creationId="{EC44F520-2598-460E-9F91-B02F60830CA2}"/>
          </ac:spMkLst>
        </pc:spChg>
        <pc:spChg chg="add del">
          <ac:chgData name="Cassy Rumbelow (2221533)" userId="S::2221533@student.uwtsd.ac.uk::1d61e91a-9df7-4584-9a73-9506e7153b36" providerId="AD" clId="Web-{05705A30-578F-AB2B-B7F5-B0A7C24233EE}" dt="2024-03-04T12:41:16.129" v="6"/>
          <ac:spMkLst>
            <pc:docMk/>
            <pc:sldMk cId="1849984702" sldId="261"/>
            <ac:spMk id="40" creationId="{F6EAEA9B-2E1C-4FAD-8BCE-BCDAA88A0273}"/>
          </ac:spMkLst>
        </pc:spChg>
        <pc:spChg chg="add del">
          <ac:chgData name="Cassy Rumbelow (2221533)" userId="S::2221533@student.uwtsd.ac.uk::1d61e91a-9df7-4584-9a73-9506e7153b36" providerId="AD" clId="Web-{05705A30-578F-AB2B-B7F5-B0A7C24233EE}" dt="2024-03-04T12:41:16.129" v="6"/>
          <ac:spMkLst>
            <pc:docMk/>
            <pc:sldMk cId="1849984702" sldId="261"/>
            <ac:spMk id="42" creationId="{18DDDDE9-F719-466E-8023-442157ADE589}"/>
          </ac:spMkLst>
        </pc:spChg>
        <pc:spChg chg="add del">
          <ac:chgData name="Cassy Rumbelow (2221533)" userId="S::2221533@student.uwtsd.ac.uk::1d61e91a-9df7-4584-9a73-9506e7153b36" providerId="AD" clId="Web-{05705A30-578F-AB2B-B7F5-B0A7C24233EE}" dt="2024-03-04T12:41:16.129" v="6"/>
          <ac:spMkLst>
            <pc:docMk/>
            <pc:sldMk cId="1849984702" sldId="261"/>
            <ac:spMk id="44" creationId="{939F77F6-77CF-46C0-AC00-1529626136CA}"/>
          </ac:spMkLst>
        </pc:spChg>
        <pc:spChg chg="add del">
          <ac:chgData name="Cassy Rumbelow (2221533)" userId="S::2221533@student.uwtsd.ac.uk::1d61e91a-9df7-4584-9a73-9506e7153b36" providerId="AD" clId="Web-{05705A30-578F-AB2B-B7F5-B0A7C24233EE}" dt="2024-03-04T12:41:16.129" v="6"/>
          <ac:spMkLst>
            <pc:docMk/>
            <pc:sldMk cId="1849984702" sldId="261"/>
            <ac:spMk id="46" creationId="{181D6D53-7DE2-4564-9C40-9B2614379876}"/>
          </ac:spMkLst>
        </pc:spChg>
        <pc:spChg chg="add del">
          <ac:chgData name="Cassy Rumbelow (2221533)" userId="S::2221533@student.uwtsd.ac.uk::1d61e91a-9df7-4584-9a73-9506e7153b36" providerId="AD" clId="Web-{05705A30-578F-AB2B-B7F5-B0A7C24233EE}" dt="2024-03-04T12:41:09.800" v="4"/>
          <ac:spMkLst>
            <pc:docMk/>
            <pc:sldMk cId="1849984702" sldId="261"/>
            <ac:spMk id="53" creationId="{11D6A2A3-F101-46F7-8B6F-1C699CAFE9AD}"/>
          </ac:spMkLst>
        </pc:spChg>
        <pc:spChg chg="add del">
          <ac:chgData name="Cassy Rumbelow (2221533)" userId="S::2221533@student.uwtsd.ac.uk::1d61e91a-9df7-4584-9a73-9506e7153b36" providerId="AD" clId="Web-{05705A30-578F-AB2B-B7F5-B0A7C24233EE}" dt="2024-03-04T12:41:09.800" v="4"/>
          <ac:spMkLst>
            <pc:docMk/>
            <pc:sldMk cId="1849984702" sldId="261"/>
            <ac:spMk id="55" creationId="{529E760E-527D-4053-A309-F2BDE12501CD}"/>
          </ac:spMkLst>
        </pc:spChg>
        <pc:spChg chg="add del">
          <ac:chgData name="Cassy Rumbelow (2221533)" userId="S::2221533@student.uwtsd.ac.uk::1d61e91a-9df7-4584-9a73-9506e7153b36" providerId="AD" clId="Web-{05705A30-578F-AB2B-B7F5-B0A7C24233EE}" dt="2024-03-04T12:41:09.800" v="4"/>
          <ac:spMkLst>
            <pc:docMk/>
            <pc:sldMk cId="1849984702" sldId="261"/>
            <ac:spMk id="57" creationId="{4153D448-4ED1-429A-A28C-8316DE7CAF7E}"/>
          </ac:spMkLst>
        </pc:spChg>
        <pc:spChg chg="add del">
          <ac:chgData name="Cassy Rumbelow (2221533)" userId="S::2221533@student.uwtsd.ac.uk::1d61e91a-9df7-4584-9a73-9506e7153b36" providerId="AD" clId="Web-{05705A30-578F-AB2B-B7F5-B0A7C24233EE}" dt="2024-03-04T12:41:16.129" v="6"/>
          <ac:spMkLst>
            <pc:docMk/>
            <pc:sldMk cId="1849984702" sldId="261"/>
            <ac:spMk id="59" creationId="{11D6A2A3-F101-46F7-8B6F-1C699CAFE9AD}"/>
          </ac:spMkLst>
        </pc:spChg>
        <pc:spChg chg="add del">
          <ac:chgData name="Cassy Rumbelow (2221533)" userId="S::2221533@student.uwtsd.ac.uk::1d61e91a-9df7-4584-9a73-9506e7153b36" providerId="AD" clId="Web-{05705A30-578F-AB2B-B7F5-B0A7C24233EE}" dt="2024-03-04T12:41:16.129" v="6"/>
          <ac:spMkLst>
            <pc:docMk/>
            <pc:sldMk cId="1849984702" sldId="261"/>
            <ac:spMk id="61" creationId="{529E760E-527D-4053-A309-F2BDE12501CD}"/>
          </ac:spMkLst>
        </pc:spChg>
        <pc:spChg chg="add del">
          <ac:chgData name="Cassy Rumbelow (2221533)" userId="S::2221533@student.uwtsd.ac.uk::1d61e91a-9df7-4584-9a73-9506e7153b36" providerId="AD" clId="Web-{05705A30-578F-AB2B-B7F5-B0A7C24233EE}" dt="2024-03-04T12:41:16.129" v="6"/>
          <ac:spMkLst>
            <pc:docMk/>
            <pc:sldMk cId="1849984702" sldId="261"/>
            <ac:spMk id="62" creationId="{4153D448-4ED1-429A-A28C-8316DE7CAF7E}"/>
          </ac:spMkLst>
        </pc:spChg>
        <pc:picChg chg="add del mod">
          <ac:chgData name="Cassy Rumbelow (2221533)" userId="S::2221533@student.uwtsd.ac.uk::1d61e91a-9df7-4584-9a73-9506e7153b36" providerId="AD" clId="Web-{05705A30-578F-AB2B-B7F5-B0A7C24233EE}" dt="2024-03-04T12:40:36.237" v="2"/>
          <ac:picMkLst>
            <pc:docMk/>
            <pc:sldMk cId="1849984702" sldId="261"/>
            <ac:picMk id="4" creationId="{0D5E020E-351C-D902-5702-4AA01BDE6D01}"/>
          </ac:picMkLst>
        </pc:picChg>
        <pc:picChg chg="add del mod">
          <ac:chgData name="Cassy Rumbelow (2221533)" userId="S::2221533@student.uwtsd.ac.uk::1d61e91a-9df7-4584-9a73-9506e7153b36" providerId="AD" clId="Web-{05705A30-578F-AB2B-B7F5-B0A7C24233EE}" dt="2024-03-04T12:41:50.411" v="12"/>
          <ac:picMkLst>
            <pc:docMk/>
            <pc:sldMk cId="1849984702" sldId="261"/>
            <ac:picMk id="5" creationId="{79175691-E862-E25E-8D30-711E93D7BE53}"/>
          </ac:picMkLst>
        </pc:picChg>
        <pc:picChg chg="add mod">
          <ac:chgData name="Cassy Rumbelow (2221533)" userId="S::2221533@student.uwtsd.ac.uk::1d61e91a-9df7-4584-9a73-9506e7153b36" providerId="AD" clId="Web-{05705A30-578F-AB2B-B7F5-B0A7C24233EE}" dt="2024-03-04T12:42:34.131" v="19" actId="1076"/>
          <ac:picMkLst>
            <pc:docMk/>
            <pc:sldMk cId="1849984702" sldId="261"/>
            <ac:picMk id="6" creationId="{79175691-E862-E25E-8D30-711E93D7BE53}"/>
          </ac:picMkLst>
        </pc:picChg>
        <pc:picChg chg="add del">
          <ac:chgData name="Cassy Rumbelow (2221533)" userId="S::2221533@student.uwtsd.ac.uk::1d61e91a-9df7-4584-9a73-9506e7153b36" providerId="AD" clId="Web-{05705A30-578F-AB2B-B7F5-B0A7C24233EE}" dt="2024-03-04T12:41:09.800" v="4"/>
          <ac:picMkLst>
            <pc:docMk/>
            <pc:sldMk cId="1849984702" sldId="261"/>
            <ac:picMk id="50" creationId="{62DDF512-8630-38B1-CD49-81F47B128455}"/>
          </ac:picMkLst>
        </pc:picChg>
        <pc:picChg chg="add del">
          <ac:chgData name="Cassy Rumbelow (2221533)" userId="S::2221533@student.uwtsd.ac.uk::1d61e91a-9df7-4584-9a73-9506e7153b36" providerId="AD" clId="Web-{05705A30-578F-AB2B-B7F5-B0A7C24233EE}" dt="2024-03-04T12:41:16.129" v="6"/>
          <ac:picMkLst>
            <pc:docMk/>
            <pc:sldMk cId="1849984702" sldId="261"/>
            <ac:picMk id="60" creationId="{79175691-E862-E25E-8D30-711E93D7BE53}"/>
          </ac:picMkLst>
        </pc:picChg>
      </pc:sldChg>
      <pc:sldChg chg="modSp">
        <pc:chgData name="Cassy Rumbelow (2221533)" userId="S::2221533@student.uwtsd.ac.uk::1d61e91a-9df7-4584-9a73-9506e7153b36" providerId="AD" clId="Web-{05705A30-578F-AB2B-B7F5-B0A7C24233EE}" dt="2024-03-04T12:48:15.534" v="123" actId="20577"/>
        <pc:sldMkLst>
          <pc:docMk/>
          <pc:sldMk cId="1857860943" sldId="262"/>
        </pc:sldMkLst>
        <pc:spChg chg="mod">
          <ac:chgData name="Cassy Rumbelow (2221533)" userId="S::2221533@student.uwtsd.ac.uk::1d61e91a-9df7-4584-9a73-9506e7153b36" providerId="AD" clId="Web-{05705A30-578F-AB2B-B7F5-B0A7C24233EE}" dt="2024-03-04T12:48:15.534" v="123" actId="20577"/>
          <ac:spMkLst>
            <pc:docMk/>
            <pc:sldMk cId="1857860943" sldId="262"/>
            <ac:spMk id="2" creationId="{4EFA3BAA-BA39-3C6D-87CD-3AB65B0CBABA}"/>
          </ac:spMkLst>
        </pc:spChg>
        <pc:spChg chg="mod">
          <ac:chgData name="Cassy Rumbelow (2221533)" userId="S::2221533@student.uwtsd.ac.uk::1d61e91a-9df7-4584-9a73-9506e7153b36" providerId="AD" clId="Web-{05705A30-578F-AB2B-B7F5-B0A7C24233EE}" dt="2024-03-04T12:46:22.249" v="91" actId="20577"/>
          <ac:spMkLst>
            <pc:docMk/>
            <pc:sldMk cId="1857860943" sldId="262"/>
            <ac:spMk id="3" creationId="{0441FCD7-705A-6167-8CF0-295BD391C891}"/>
          </ac:spMkLst>
        </pc:spChg>
      </pc:sldChg>
      <pc:sldChg chg="addSp delSp modSp">
        <pc:chgData name="Cassy Rumbelow (2221533)" userId="S::2221533@student.uwtsd.ac.uk::1d61e91a-9df7-4584-9a73-9506e7153b36" providerId="AD" clId="Web-{05705A30-578F-AB2B-B7F5-B0A7C24233EE}" dt="2024-03-04T12:53:50.124" v="139" actId="14100"/>
        <pc:sldMkLst>
          <pc:docMk/>
          <pc:sldMk cId="950107019" sldId="263"/>
        </pc:sldMkLst>
        <pc:spChg chg="del">
          <ac:chgData name="Cassy Rumbelow (2221533)" userId="S::2221533@student.uwtsd.ac.uk::1d61e91a-9df7-4584-9a73-9506e7153b36" providerId="AD" clId="Web-{05705A30-578F-AB2B-B7F5-B0A7C24233EE}" dt="2024-03-04T12:48:59.583" v="128"/>
          <ac:spMkLst>
            <pc:docMk/>
            <pc:sldMk cId="950107019" sldId="263"/>
            <ac:spMk id="3" creationId="{2D5B4B00-DF87-C89B-7628-743858FCCE6E}"/>
          </ac:spMkLst>
        </pc:spChg>
        <pc:picChg chg="add mod ord">
          <ac:chgData name="Cassy Rumbelow (2221533)" userId="S::2221533@student.uwtsd.ac.uk::1d61e91a-9df7-4584-9a73-9506e7153b36" providerId="AD" clId="Web-{05705A30-578F-AB2B-B7F5-B0A7C24233EE}" dt="2024-03-04T12:49:05.380" v="130" actId="1076"/>
          <ac:picMkLst>
            <pc:docMk/>
            <pc:sldMk cId="950107019" sldId="263"/>
            <ac:picMk id="4" creationId="{D887DED7-8723-26EE-797C-0C3759FB79A0}"/>
          </ac:picMkLst>
        </pc:picChg>
        <pc:picChg chg="add del mod">
          <ac:chgData name="Cassy Rumbelow (2221533)" userId="S::2221533@student.uwtsd.ac.uk::1d61e91a-9df7-4584-9a73-9506e7153b36" providerId="AD" clId="Web-{05705A30-578F-AB2B-B7F5-B0A7C24233EE}" dt="2024-03-04T12:53:35.108" v="137"/>
          <ac:picMkLst>
            <pc:docMk/>
            <pc:sldMk cId="950107019" sldId="263"/>
            <ac:picMk id="6" creationId="{7E96C15F-C670-D0E3-9302-BE541CACCB95}"/>
          </ac:picMkLst>
        </pc:picChg>
        <pc:picChg chg="add mod">
          <ac:chgData name="Cassy Rumbelow (2221533)" userId="S::2221533@student.uwtsd.ac.uk::1d61e91a-9df7-4584-9a73-9506e7153b36" providerId="AD" clId="Web-{05705A30-578F-AB2B-B7F5-B0A7C24233EE}" dt="2024-03-04T12:53:50.124" v="139" actId="14100"/>
          <ac:picMkLst>
            <pc:docMk/>
            <pc:sldMk cId="950107019" sldId="263"/>
            <ac:picMk id="7" creationId="{96A9503C-8F09-152D-79CD-D67724783602}"/>
          </ac:picMkLst>
        </pc:picChg>
      </pc:sldChg>
      <pc:sldChg chg="addSp delSp modSp">
        <pc:chgData name="Cassy Rumbelow (2221533)" userId="S::2221533@student.uwtsd.ac.uk::1d61e91a-9df7-4584-9a73-9506e7153b36" providerId="AD" clId="Web-{05705A30-578F-AB2B-B7F5-B0A7C24233EE}" dt="2024-03-04T12:54:11.125" v="144" actId="1076"/>
        <pc:sldMkLst>
          <pc:docMk/>
          <pc:sldMk cId="699053495" sldId="264"/>
        </pc:sldMkLst>
        <pc:spChg chg="del">
          <ac:chgData name="Cassy Rumbelow (2221533)" userId="S::2221533@student.uwtsd.ac.uk::1d61e91a-9df7-4584-9a73-9506e7153b36" providerId="AD" clId="Web-{05705A30-578F-AB2B-B7F5-B0A7C24233EE}" dt="2024-03-04T12:54:03.547" v="140"/>
          <ac:spMkLst>
            <pc:docMk/>
            <pc:sldMk cId="699053495" sldId="264"/>
            <ac:spMk id="10" creationId="{3044425E-B365-4DE2-2812-EB52D291ADDA}"/>
          </ac:spMkLst>
        </pc:spChg>
        <pc:spChg chg="del mod">
          <ac:chgData name="Cassy Rumbelow (2221533)" userId="S::2221533@student.uwtsd.ac.uk::1d61e91a-9df7-4584-9a73-9506e7153b36" providerId="AD" clId="Web-{05705A30-578F-AB2B-B7F5-B0A7C24233EE}" dt="2024-03-04T12:52:18.402" v="132"/>
          <ac:spMkLst>
            <pc:docMk/>
            <pc:sldMk cId="699053495" sldId="264"/>
            <ac:spMk id="31" creationId="{DB9476D4-D057-C88E-1C54-030AFF61036A}"/>
          </ac:spMkLst>
        </pc:spChg>
        <pc:picChg chg="add mod ord">
          <ac:chgData name="Cassy Rumbelow (2221533)" userId="S::2221533@student.uwtsd.ac.uk::1d61e91a-9df7-4584-9a73-9506e7153b36" providerId="AD" clId="Web-{05705A30-578F-AB2B-B7F5-B0A7C24233EE}" dt="2024-03-04T12:54:11.125" v="144" actId="1076"/>
          <ac:picMkLst>
            <pc:docMk/>
            <pc:sldMk cId="699053495" sldId="264"/>
            <ac:picMk id="3" creationId="{D7512A3F-E99E-BA92-99F5-C5B94D9F5B8C}"/>
          </ac:picMkLst>
        </pc:picChg>
        <pc:picChg chg="add del mod">
          <ac:chgData name="Cassy Rumbelow (2221533)" userId="S::2221533@student.uwtsd.ac.uk::1d61e91a-9df7-4584-9a73-9506e7153b36" providerId="AD" clId="Web-{05705A30-578F-AB2B-B7F5-B0A7C24233EE}" dt="2024-03-04T12:49:53.975" v="131"/>
          <ac:picMkLst>
            <pc:docMk/>
            <pc:sldMk cId="699053495" sldId="264"/>
            <ac:picMk id="6" creationId="{CB53D95D-D368-47BF-EBDA-1119FB4AA1D9}"/>
          </ac:picMkLst>
        </pc:picChg>
        <pc:picChg chg="add mod ord">
          <ac:chgData name="Cassy Rumbelow (2221533)" userId="S::2221533@student.uwtsd.ac.uk::1d61e91a-9df7-4584-9a73-9506e7153b36" providerId="AD" clId="Web-{05705A30-578F-AB2B-B7F5-B0A7C24233EE}" dt="2024-03-04T12:52:21.996" v="133" actId="14100"/>
          <ac:picMkLst>
            <pc:docMk/>
            <pc:sldMk cId="699053495" sldId="264"/>
            <ac:picMk id="7" creationId="{0E71121F-E307-96D7-DCD0-4615B59D1325}"/>
          </ac:picMkLst>
        </pc:picChg>
      </pc:sldChg>
    </pc:docChg>
  </pc:docChgLst>
  <pc:docChgLst>
    <pc:chgData name="Saffron Simon (2204730)" userId="S::2204730@student.uwtsd.ac.uk::93064ef3-647e-4cd2-ac5a-8370fe47fd92" providerId="AD" clId="Web-{0DAF41B4-23CB-CAFF-1E8F-13EFB97F8519}"/>
    <pc:docChg chg="addSld delSld modSld sldOrd">
      <pc:chgData name="Saffron Simon (2204730)" userId="S::2204730@student.uwtsd.ac.uk::93064ef3-647e-4cd2-ac5a-8370fe47fd92" providerId="AD" clId="Web-{0DAF41B4-23CB-CAFF-1E8F-13EFB97F8519}" dt="2024-03-04T17:07:04.380" v="100" actId="20577"/>
      <pc:docMkLst>
        <pc:docMk/>
      </pc:docMkLst>
      <pc:sldChg chg="addSp delSp modSp add del mod setBg">
        <pc:chgData name="Saffron Simon (2204730)" userId="S::2204730@student.uwtsd.ac.uk::93064ef3-647e-4cd2-ac5a-8370fe47fd92" providerId="AD" clId="Web-{0DAF41B4-23CB-CAFF-1E8F-13EFB97F8519}" dt="2024-03-04T17:06:40.364" v="95" actId="1076"/>
        <pc:sldMkLst>
          <pc:docMk/>
          <pc:sldMk cId="699053495" sldId="264"/>
        </pc:sldMkLst>
        <pc:spChg chg="mod">
          <ac:chgData name="Saffron Simon (2204730)" userId="S::2204730@student.uwtsd.ac.uk::93064ef3-647e-4cd2-ac5a-8370fe47fd92" providerId="AD" clId="Web-{0DAF41B4-23CB-CAFF-1E8F-13EFB97F8519}" dt="2024-03-04T17:06:40.364" v="95" actId="1076"/>
          <ac:spMkLst>
            <pc:docMk/>
            <pc:sldMk cId="699053495" sldId="264"/>
            <ac:spMk id="2" creationId="{BF6D78D6-5D9A-C31B-A07B-6D103084DDBC}"/>
          </ac:spMkLst>
        </pc:spChg>
        <pc:spChg chg="del">
          <ac:chgData name="Saffron Simon (2204730)" userId="S::2204730@student.uwtsd.ac.uk::93064ef3-647e-4cd2-ac5a-8370fe47fd92" providerId="AD" clId="Web-{0DAF41B4-23CB-CAFF-1E8F-13EFB97F8519}" dt="2024-03-04T12:41:10.178" v="44"/>
          <ac:spMkLst>
            <pc:docMk/>
            <pc:sldMk cId="699053495" sldId="264"/>
            <ac:spMk id="3" creationId="{14BB1846-E0DF-837A-8F75-1C1A385FF5C6}"/>
          </ac:spMkLst>
        </pc:spChg>
        <pc:spChg chg="add del">
          <ac:chgData name="Saffron Simon (2204730)" userId="S::2204730@student.uwtsd.ac.uk::93064ef3-647e-4cd2-ac5a-8370fe47fd92" providerId="AD" clId="Web-{0DAF41B4-23CB-CAFF-1E8F-13EFB97F8519}" dt="2024-03-04T12:42:01.305" v="46"/>
          <ac:spMkLst>
            <pc:docMk/>
            <pc:sldMk cId="699053495" sldId="264"/>
            <ac:spMk id="8" creationId="{35E140F9-D4BE-8EAB-C037-91C895C64E96}"/>
          </ac:spMkLst>
        </pc:spChg>
        <pc:spChg chg="add mod">
          <ac:chgData name="Saffron Simon (2204730)" userId="S::2204730@student.uwtsd.ac.uk::93064ef3-647e-4cd2-ac5a-8370fe47fd92" providerId="AD" clId="Web-{0DAF41B4-23CB-CAFF-1E8F-13EFB97F8519}" dt="2024-03-04T12:52:42.932" v="59"/>
          <ac:spMkLst>
            <pc:docMk/>
            <pc:sldMk cId="699053495" sldId="264"/>
            <ac:spMk id="10" creationId="{3044425E-B365-4DE2-2812-EB52D291ADDA}"/>
          </ac:spMkLst>
        </pc:spChg>
        <pc:spChg chg="add del">
          <ac:chgData name="Saffron Simon (2204730)" userId="S::2204730@student.uwtsd.ac.uk::93064ef3-647e-4cd2-ac5a-8370fe47fd92" providerId="AD" clId="Web-{0DAF41B4-23CB-CAFF-1E8F-13EFB97F8519}" dt="2024-03-04T12:42:18.211" v="50"/>
          <ac:spMkLst>
            <pc:docMk/>
            <pc:sldMk cId="699053495" sldId="264"/>
            <ac:spMk id="11" creationId="{11D6A2A3-F101-46F7-8B6F-1C699CAFE9AD}"/>
          </ac:spMkLst>
        </pc:spChg>
        <pc:spChg chg="add del">
          <ac:chgData name="Saffron Simon (2204730)" userId="S::2204730@student.uwtsd.ac.uk::93064ef3-647e-4cd2-ac5a-8370fe47fd92" providerId="AD" clId="Web-{0DAF41B4-23CB-CAFF-1E8F-13EFB97F8519}" dt="2024-03-04T12:42:18.211" v="50"/>
          <ac:spMkLst>
            <pc:docMk/>
            <pc:sldMk cId="699053495" sldId="264"/>
            <ac:spMk id="13" creationId="{529E760E-527D-4053-A309-F2BDE12501CD}"/>
          </ac:spMkLst>
        </pc:spChg>
        <pc:spChg chg="add mod">
          <ac:chgData name="Saffron Simon (2204730)" userId="S::2204730@student.uwtsd.ac.uk::93064ef3-647e-4cd2-ac5a-8370fe47fd92" providerId="AD" clId="Web-{0DAF41B4-23CB-CAFF-1E8F-13EFB97F8519}" dt="2024-03-04T12:54:08.450" v="62"/>
          <ac:spMkLst>
            <pc:docMk/>
            <pc:sldMk cId="699053495" sldId="264"/>
            <ac:spMk id="14" creationId="{48E319C8-693F-F6FC-2069-9DA126B049D9}"/>
          </ac:spMkLst>
        </pc:spChg>
        <pc:spChg chg="add del">
          <ac:chgData name="Saffron Simon (2204730)" userId="S::2204730@student.uwtsd.ac.uk::93064ef3-647e-4cd2-ac5a-8370fe47fd92" providerId="AD" clId="Web-{0DAF41B4-23CB-CAFF-1E8F-13EFB97F8519}" dt="2024-03-04T12:42:18.211" v="50"/>
          <ac:spMkLst>
            <pc:docMk/>
            <pc:sldMk cId="699053495" sldId="264"/>
            <ac:spMk id="15" creationId="{4153D448-4ED1-429A-A28C-8316DE7CAF7E}"/>
          </ac:spMkLst>
        </pc:spChg>
        <pc:spChg chg="add mod">
          <ac:chgData name="Saffron Simon (2204730)" userId="S::2204730@student.uwtsd.ac.uk::93064ef3-647e-4cd2-ac5a-8370fe47fd92" providerId="AD" clId="Web-{0DAF41B4-23CB-CAFF-1E8F-13EFB97F8519}" dt="2024-03-04T17:02:07.278" v="84" actId="1076"/>
          <ac:spMkLst>
            <pc:docMk/>
            <pc:sldMk cId="699053495" sldId="264"/>
            <ac:spMk id="17" creationId="{4822CC51-CF62-24C2-1EA1-CC2F8544A5A1}"/>
          </ac:spMkLst>
        </pc:spChg>
        <pc:spChg chg="add del">
          <ac:chgData name="Saffron Simon (2204730)" userId="S::2204730@student.uwtsd.ac.uk::93064ef3-647e-4cd2-ac5a-8370fe47fd92" providerId="AD" clId="Web-{0DAF41B4-23CB-CAFF-1E8F-13EFB97F8519}" dt="2024-03-04T12:42:18.211" v="49"/>
          <ac:spMkLst>
            <pc:docMk/>
            <pc:sldMk cId="699053495" sldId="264"/>
            <ac:spMk id="19" creationId="{6D5C13DF-746F-0A07-ACAA-2CAF9B4FAF22}"/>
          </ac:spMkLst>
        </pc:spChg>
        <pc:spChg chg="add del">
          <ac:chgData name="Saffron Simon (2204730)" userId="S::2204730@student.uwtsd.ac.uk::93064ef3-647e-4cd2-ac5a-8370fe47fd92" providerId="AD" clId="Web-{0DAF41B4-23CB-CAFF-1E8F-13EFB97F8519}" dt="2024-03-04T12:42:18.211" v="49"/>
          <ac:spMkLst>
            <pc:docMk/>
            <pc:sldMk cId="699053495" sldId="264"/>
            <ac:spMk id="22" creationId="{93DAF4AA-9270-40B5-B73C-B11B9A92F0BC}"/>
          </ac:spMkLst>
        </pc:spChg>
        <pc:spChg chg="add del">
          <ac:chgData name="Saffron Simon (2204730)" userId="S::2204730@student.uwtsd.ac.uk::93064ef3-647e-4cd2-ac5a-8370fe47fd92" providerId="AD" clId="Web-{0DAF41B4-23CB-CAFF-1E8F-13EFB97F8519}" dt="2024-03-04T12:42:18.211" v="49"/>
          <ac:spMkLst>
            <pc:docMk/>
            <pc:sldMk cId="699053495" sldId="264"/>
            <ac:spMk id="24" creationId="{31D5E60A-D6B1-4F21-A993-313958AF0C00}"/>
          </ac:spMkLst>
        </pc:spChg>
        <pc:spChg chg="add del">
          <ac:chgData name="Saffron Simon (2204730)" userId="S::2204730@student.uwtsd.ac.uk::93064ef3-647e-4cd2-ac5a-8370fe47fd92" providerId="AD" clId="Web-{0DAF41B4-23CB-CAFF-1E8F-13EFB97F8519}" dt="2024-03-04T12:42:18.211" v="49"/>
          <ac:spMkLst>
            <pc:docMk/>
            <pc:sldMk cId="699053495" sldId="264"/>
            <ac:spMk id="26" creationId="{5B7BB16B-E108-4C64-97D5-7AC67CC5E2C7}"/>
          </ac:spMkLst>
        </pc:spChg>
        <pc:spChg chg="add del">
          <ac:chgData name="Saffron Simon (2204730)" userId="S::2204730@student.uwtsd.ac.uk::93064ef3-647e-4cd2-ac5a-8370fe47fd92" providerId="AD" clId="Web-{0DAF41B4-23CB-CAFF-1E8F-13EFB97F8519}" dt="2024-03-04T12:42:18.211" v="49"/>
          <ac:spMkLst>
            <pc:docMk/>
            <pc:sldMk cId="699053495" sldId="264"/>
            <ac:spMk id="28" creationId="{A5F6A003-4671-4F7B-A12E-2946D61E435F}"/>
          </ac:spMkLst>
        </pc:spChg>
        <pc:spChg chg="add">
          <ac:chgData name="Saffron Simon (2204730)" userId="S::2204730@student.uwtsd.ac.uk::93064ef3-647e-4cd2-ac5a-8370fe47fd92" providerId="AD" clId="Web-{0DAF41B4-23CB-CAFF-1E8F-13EFB97F8519}" dt="2024-03-04T12:42:18.211" v="50"/>
          <ac:spMkLst>
            <pc:docMk/>
            <pc:sldMk cId="699053495" sldId="264"/>
            <ac:spMk id="30" creationId="{45E4AB72-1C42-427F-801C-32A12FD694C5}"/>
          </ac:spMkLst>
        </pc:spChg>
        <pc:spChg chg="add mod">
          <ac:chgData name="Saffron Simon (2204730)" userId="S::2204730@student.uwtsd.ac.uk::93064ef3-647e-4cd2-ac5a-8370fe47fd92" providerId="AD" clId="Web-{0DAF41B4-23CB-CAFF-1E8F-13EFB97F8519}" dt="2024-03-04T12:47:06.657" v="56" actId="20577"/>
          <ac:spMkLst>
            <pc:docMk/>
            <pc:sldMk cId="699053495" sldId="264"/>
            <ac:spMk id="31" creationId="{DB9476D4-D057-C88E-1C54-030AFF61036A}"/>
          </ac:spMkLst>
        </pc:spChg>
        <pc:spChg chg="add">
          <ac:chgData name="Saffron Simon (2204730)" userId="S::2204730@student.uwtsd.ac.uk::93064ef3-647e-4cd2-ac5a-8370fe47fd92" providerId="AD" clId="Web-{0DAF41B4-23CB-CAFF-1E8F-13EFB97F8519}" dt="2024-03-04T12:42:18.211" v="50"/>
          <ac:spMkLst>
            <pc:docMk/>
            <pc:sldMk cId="699053495" sldId="264"/>
            <ac:spMk id="32" creationId="{4CC257D2-6895-4677-996F-1A5FBB7F7194}"/>
          </ac:spMkLst>
        </pc:spChg>
        <pc:spChg chg="add">
          <ac:chgData name="Saffron Simon (2204730)" userId="S::2204730@student.uwtsd.ac.uk::93064ef3-647e-4cd2-ac5a-8370fe47fd92" providerId="AD" clId="Web-{0DAF41B4-23CB-CAFF-1E8F-13EFB97F8519}" dt="2024-03-04T12:42:18.211" v="50"/>
          <ac:spMkLst>
            <pc:docMk/>
            <pc:sldMk cId="699053495" sldId="264"/>
            <ac:spMk id="33" creationId="{4328FF51-22A9-49F6-8C79-1FFC470CA426}"/>
          </ac:spMkLst>
        </pc:spChg>
        <pc:picChg chg="del">
          <ac:chgData name="Saffron Simon (2204730)" userId="S::2204730@student.uwtsd.ac.uk::93064ef3-647e-4cd2-ac5a-8370fe47fd92" providerId="AD" clId="Web-{0DAF41B4-23CB-CAFF-1E8F-13EFB97F8519}" dt="2024-03-04T12:54:14.232" v="63"/>
          <ac:picMkLst>
            <pc:docMk/>
            <pc:sldMk cId="699053495" sldId="264"/>
            <ac:picMk id="3" creationId="{D7512A3F-E99E-BA92-99F5-C5B94D9F5B8C}"/>
          </ac:picMkLst>
        </pc:picChg>
        <pc:picChg chg="add del mod ord">
          <ac:chgData name="Saffron Simon (2204730)" userId="S::2204730@student.uwtsd.ac.uk::93064ef3-647e-4cd2-ac5a-8370fe47fd92" providerId="AD" clId="Web-{0DAF41B4-23CB-CAFF-1E8F-13EFB97F8519}" dt="2024-03-04T12:42:05.086" v="47"/>
          <ac:picMkLst>
            <pc:docMk/>
            <pc:sldMk cId="699053495" sldId="264"/>
            <ac:picMk id="4" creationId="{18458939-7C25-B4D9-86DD-840BCF39C84A}"/>
          </ac:picMkLst>
        </pc:picChg>
        <pc:picChg chg="add mod ord">
          <ac:chgData name="Saffron Simon (2204730)" userId="S::2204730@student.uwtsd.ac.uk::93064ef3-647e-4cd2-ac5a-8370fe47fd92" providerId="AD" clId="Web-{0DAF41B4-23CB-CAFF-1E8F-13EFB97F8519}" dt="2024-03-04T12:42:18.211" v="50"/>
          <ac:picMkLst>
            <pc:docMk/>
            <pc:sldMk cId="699053495" sldId="264"/>
            <ac:picMk id="5" creationId="{195A87D9-8597-6F08-76FC-113FAA137585}"/>
          </ac:picMkLst>
        </pc:picChg>
        <pc:picChg chg="del">
          <ac:chgData name="Saffron Simon (2204730)" userId="S::2204730@student.uwtsd.ac.uk::93064ef3-647e-4cd2-ac5a-8370fe47fd92" providerId="AD" clId="Web-{0DAF41B4-23CB-CAFF-1E8F-13EFB97F8519}" dt="2024-03-04T12:52:42.932" v="59"/>
          <ac:picMkLst>
            <pc:docMk/>
            <pc:sldMk cId="699053495" sldId="264"/>
            <ac:picMk id="7" creationId="{0E71121F-E307-96D7-DCD0-4615B59D1325}"/>
          </ac:picMkLst>
        </pc:picChg>
      </pc:sldChg>
      <pc:sldChg chg="modSp">
        <pc:chgData name="Saffron Simon (2204730)" userId="S::2204730@student.uwtsd.ac.uk::93064ef3-647e-4cd2-ac5a-8370fe47fd92" providerId="AD" clId="Web-{0DAF41B4-23CB-CAFF-1E8F-13EFB97F8519}" dt="2024-03-04T12:40:04.380" v="43" actId="20577"/>
        <pc:sldMkLst>
          <pc:docMk/>
          <pc:sldMk cId="601787985" sldId="265"/>
        </pc:sldMkLst>
        <pc:spChg chg="mod">
          <ac:chgData name="Saffron Simon (2204730)" userId="S::2204730@student.uwtsd.ac.uk::93064ef3-647e-4cd2-ac5a-8370fe47fd92" providerId="AD" clId="Web-{0DAF41B4-23CB-CAFF-1E8F-13EFB97F8519}" dt="2024-03-04T12:40:04.380" v="43" actId="20577"/>
          <ac:spMkLst>
            <pc:docMk/>
            <pc:sldMk cId="601787985" sldId="265"/>
            <ac:spMk id="2" creationId="{FBF9E924-0673-84FB-26AB-7E9E6967B14B}"/>
          </ac:spMkLst>
        </pc:spChg>
      </pc:sldChg>
      <pc:sldChg chg="del">
        <pc:chgData name="Saffron Simon (2204730)" userId="S::2204730@student.uwtsd.ac.uk::93064ef3-647e-4cd2-ac5a-8370fe47fd92" providerId="AD" clId="Web-{0DAF41B4-23CB-CAFF-1E8F-13EFB97F8519}" dt="2024-03-04T12:52:48.511" v="60"/>
        <pc:sldMkLst>
          <pc:docMk/>
          <pc:sldMk cId="802493030" sldId="268"/>
        </pc:sldMkLst>
      </pc:sldChg>
      <pc:sldChg chg="ord">
        <pc:chgData name="Saffron Simon (2204730)" userId="S::2204730@student.uwtsd.ac.uk::93064ef3-647e-4cd2-ac5a-8370fe47fd92" providerId="AD" clId="Web-{0DAF41B4-23CB-CAFF-1E8F-13EFB97F8519}" dt="2024-03-04T12:52:59.323" v="61"/>
        <pc:sldMkLst>
          <pc:docMk/>
          <pc:sldMk cId="3698788813" sldId="269"/>
        </pc:sldMkLst>
      </pc:sldChg>
      <pc:sldChg chg="modSp new">
        <pc:chgData name="Saffron Simon (2204730)" userId="S::2204730@student.uwtsd.ac.uk::93064ef3-647e-4cd2-ac5a-8370fe47fd92" providerId="AD" clId="Web-{0DAF41B4-23CB-CAFF-1E8F-13EFB97F8519}" dt="2024-03-04T17:07:04.380" v="100" actId="20577"/>
        <pc:sldMkLst>
          <pc:docMk/>
          <pc:sldMk cId="2323993314" sldId="272"/>
        </pc:sldMkLst>
        <pc:spChg chg="mod">
          <ac:chgData name="Saffron Simon (2204730)" userId="S::2204730@student.uwtsd.ac.uk::93064ef3-647e-4cd2-ac5a-8370fe47fd92" providerId="AD" clId="Web-{0DAF41B4-23CB-CAFF-1E8F-13EFB97F8519}" dt="2024-03-04T17:06:51.661" v="97" actId="1076"/>
          <ac:spMkLst>
            <pc:docMk/>
            <pc:sldMk cId="2323993314" sldId="272"/>
            <ac:spMk id="2" creationId="{DF3F8CD9-BEE8-C700-BBB0-802AE320B64F}"/>
          </ac:spMkLst>
        </pc:spChg>
        <pc:spChg chg="mod">
          <ac:chgData name="Saffron Simon (2204730)" userId="S::2204730@student.uwtsd.ac.uk::93064ef3-647e-4cd2-ac5a-8370fe47fd92" providerId="AD" clId="Web-{0DAF41B4-23CB-CAFF-1E8F-13EFB97F8519}" dt="2024-03-04T17:07:04.380" v="100" actId="20577"/>
          <ac:spMkLst>
            <pc:docMk/>
            <pc:sldMk cId="2323993314" sldId="272"/>
            <ac:spMk id="3" creationId="{CD55C8D2-2DDF-164B-6431-FCA7F2530B0A}"/>
          </ac:spMkLst>
        </pc:spChg>
      </pc:sldChg>
    </pc:docChg>
  </pc:docChgLst>
  <pc:docChgLst>
    <pc:chgData name="Cassy Rumbelow (2221533)" userId="S::2221533@student.uwtsd.ac.uk::1d61e91a-9df7-4584-9a73-9506e7153b36" providerId="AD" clId="Web-{5AD72BD6-21C8-45C1-BB83-AF52AD34EA42}"/>
    <pc:docChg chg="addSld delSld modSld addMainMaster delMainMaster modMainMaster">
      <pc:chgData name="Cassy Rumbelow (2221533)" userId="S::2221533@student.uwtsd.ac.uk::1d61e91a-9df7-4584-9a73-9506e7153b36" providerId="AD" clId="Web-{5AD72BD6-21C8-45C1-BB83-AF52AD34EA42}" dt="2024-02-27T17:41:55.381" v="82"/>
      <pc:docMkLst>
        <pc:docMk/>
      </pc:docMkLst>
      <pc:sldChg chg="addSp delSp modSp mod setBg modClrScheme setClrOvrMap chgLayout">
        <pc:chgData name="Cassy Rumbelow (2221533)" userId="S::2221533@student.uwtsd.ac.uk::1d61e91a-9df7-4584-9a73-9506e7153b36" providerId="AD" clId="Web-{5AD72BD6-21C8-45C1-BB83-AF52AD34EA42}" dt="2024-02-27T17:41:55.381" v="82"/>
        <pc:sldMkLst>
          <pc:docMk/>
          <pc:sldMk cId="109857222" sldId="256"/>
        </pc:sldMkLst>
        <pc:spChg chg="mod">
          <ac:chgData name="Cassy Rumbelow (2221533)" userId="S::2221533@student.uwtsd.ac.uk::1d61e91a-9df7-4584-9a73-9506e7153b36" providerId="AD" clId="Web-{5AD72BD6-21C8-45C1-BB83-AF52AD34EA42}" dt="2024-02-27T17:41:55.381" v="82"/>
          <ac:spMkLst>
            <pc:docMk/>
            <pc:sldMk cId="109857222" sldId="256"/>
            <ac:spMk id="2" creationId="{00000000-0000-0000-0000-000000000000}"/>
          </ac:spMkLst>
        </pc:spChg>
        <pc:spChg chg="add del mod">
          <ac:chgData name="Cassy Rumbelow (2221533)" userId="S::2221533@student.uwtsd.ac.uk::1d61e91a-9df7-4584-9a73-9506e7153b36" providerId="AD" clId="Web-{5AD72BD6-21C8-45C1-BB83-AF52AD34EA42}" dt="2024-02-27T17:41:55.381" v="82"/>
          <ac:spMkLst>
            <pc:docMk/>
            <pc:sldMk cId="109857222" sldId="256"/>
            <ac:spMk id="3" creationId="{00000000-0000-0000-0000-000000000000}"/>
          </ac:spMkLst>
        </pc:spChg>
        <pc:spChg chg="add del">
          <ac:chgData name="Cassy Rumbelow (2221533)" userId="S::2221533@student.uwtsd.ac.uk::1d61e91a-9df7-4584-9a73-9506e7153b36" providerId="AD" clId="Web-{5AD72BD6-21C8-45C1-BB83-AF52AD34EA42}" dt="2024-02-27T17:41:29.145" v="80"/>
          <ac:spMkLst>
            <pc:docMk/>
            <pc:sldMk cId="109857222" sldId="256"/>
            <ac:spMk id="5" creationId="{A5D0B0D3-D735-4619-AA45-B57B791E1744}"/>
          </ac:spMkLst>
        </pc:spChg>
        <pc:spChg chg="add del mod">
          <ac:chgData name="Cassy Rumbelow (2221533)" userId="S::2221533@student.uwtsd.ac.uk::1d61e91a-9df7-4584-9a73-9506e7153b36" providerId="AD" clId="Web-{5AD72BD6-21C8-45C1-BB83-AF52AD34EA42}" dt="2024-02-27T17:38:13.822" v="56"/>
          <ac:spMkLst>
            <pc:docMk/>
            <pc:sldMk cId="109857222" sldId="256"/>
            <ac:spMk id="6" creationId="{8E46D3CB-2993-4749-36DF-B99C7056A884}"/>
          </ac:spMkLst>
        </pc:spChg>
        <pc:spChg chg="add del">
          <ac:chgData name="Cassy Rumbelow (2221533)" userId="S::2221533@student.uwtsd.ac.uk::1d61e91a-9df7-4584-9a73-9506e7153b36" providerId="AD" clId="Web-{5AD72BD6-21C8-45C1-BB83-AF52AD34EA42}" dt="2024-02-27T17:41:29.145" v="80"/>
          <ac:spMkLst>
            <pc:docMk/>
            <pc:sldMk cId="109857222" sldId="256"/>
            <ac:spMk id="7" creationId="{752C2BA4-3BBE-4D22-A0D9-8D2A7B8F1C71}"/>
          </ac:spMkLst>
        </pc:spChg>
        <pc:spChg chg="add del">
          <ac:chgData name="Cassy Rumbelow (2221533)" userId="S::2221533@student.uwtsd.ac.uk::1d61e91a-9df7-4584-9a73-9506e7153b36" providerId="AD" clId="Web-{5AD72BD6-21C8-45C1-BB83-AF52AD34EA42}" dt="2024-02-27T17:37:19.475" v="37"/>
          <ac:spMkLst>
            <pc:docMk/>
            <pc:sldMk cId="109857222" sldId="256"/>
            <ac:spMk id="9" creationId="{8F626F98-F213-4034-8836-88A71501D0F0}"/>
          </ac:spMkLst>
        </pc:spChg>
        <pc:spChg chg="add del">
          <ac:chgData name="Cassy Rumbelow (2221533)" userId="S::2221533@student.uwtsd.ac.uk::1d61e91a-9df7-4584-9a73-9506e7153b36" providerId="AD" clId="Web-{5AD72BD6-21C8-45C1-BB83-AF52AD34EA42}" dt="2024-02-27T17:41:29.145" v="80"/>
          <ac:spMkLst>
            <pc:docMk/>
            <pc:sldMk cId="109857222" sldId="256"/>
            <ac:spMk id="10" creationId="{82AA7049-B18D-49D6-AD7D-DBB9E19FBB78}"/>
          </ac:spMkLst>
        </pc:spChg>
        <pc:spChg chg="add del">
          <ac:chgData name="Cassy Rumbelow (2221533)" userId="S::2221533@student.uwtsd.ac.uk::1d61e91a-9df7-4584-9a73-9506e7153b36" providerId="AD" clId="Web-{5AD72BD6-21C8-45C1-BB83-AF52AD34EA42}" dt="2024-02-27T17:37:19.475" v="37"/>
          <ac:spMkLst>
            <pc:docMk/>
            <pc:sldMk cId="109857222" sldId="256"/>
            <ac:spMk id="11" creationId="{6B3DAACF-D844-4480-94BE-2DE00ABEEB13}"/>
          </ac:spMkLst>
        </pc:spChg>
        <pc:spChg chg="add del">
          <ac:chgData name="Cassy Rumbelow (2221533)" userId="S::2221533@student.uwtsd.ac.uk::1d61e91a-9df7-4584-9a73-9506e7153b36" providerId="AD" clId="Web-{5AD72BD6-21C8-45C1-BB83-AF52AD34EA42}" dt="2024-02-27T17:37:40.992" v="39"/>
          <ac:spMkLst>
            <pc:docMk/>
            <pc:sldMk cId="109857222" sldId="256"/>
            <ac:spMk id="13" creationId="{F2E5B6AE-5EFE-45F0-A2AE-ED771CA3D7DD}"/>
          </ac:spMkLst>
        </pc:spChg>
        <pc:spChg chg="add del">
          <ac:chgData name="Cassy Rumbelow (2221533)" userId="S::2221533@student.uwtsd.ac.uk::1d61e91a-9df7-4584-9a73-9506e7153b36" providerId="AD" clId="Web-{5AD72BD6-21C8-45C1-BB83-AF52AD34EA42}" dt="2024-02-27T17:37:43.711" v="41"/>
          <ac:spMkLst>
            <pc:docMk/>
            <pc:sldMk cId="109857222" sldId="256"/>
            <ac:spMk id="18" creationId="{A34066D6-1B59-4642-A86D-39464CEE971B}"/>
          </ac:spMkLst>
        </pc:spChg>
        <pc:spChg chg="add del">
          <ac:chgData name="Cassy Rumbelow (2221533)" userId="S::2221533@student.uwtsd.ac.uk::1d61e91a-9df7-4584-9a73-9506e7153b36" providerId="AD" clId="Web-{5AD72BD6-21C8-45C1-BB83-AF52AD34EA42}" dt="2024-02-27T17:37:43.711" v="41"/>
          <ac:spMkLst>
            <pc:docMk/>
            <pc:sldMk cId="109857222" sldId="256"/>
            <ac:spMk id="19" creationId="{18E928D9-3091-4385-B979-265D55AD02CE}"/>
          </ac:spMkLst>
        </pc:spChg>
        <pc:spChg chg="add del">
          <ac:chgData name="Cassy Rumbelow (2221533)" userId="S::2221533@student.uwtsd.ac.uk::1d61e91a-9df7-4584-9a73-9506e7153b36" providerId="AD" clId="Web-{5AD72BD6-21C8-45C1-BB83-AF52AD34EA42}" dt="2024-02-27T17:37:43.711" v="41"/>
          <ac:spMkLst>
            <pc:docMk/>
            <pc:sldMk cId="109857222" sldId="256"/>
            <ac:spMk id="20" creationId="{7D602432-D774-4CF5-94E8-7D52D01059D2}"/>
          </ac:spMkLst>
        </pc:spChg>
        <pc:spChg chg="add del">
          <ac:chgData name="Cassy Rumbelow (2221533)" userId="S::2221533@student.uwtsd.ac.uk::1d61e91a-9df7-4584-9a73-9506e7153b36" providerId="AD" clId="Web-{5AD72BD6-21C8-45C1-BB83-AF52AD34EA42}" dt="2024-02-27T17:37:43.711" v="41"/>
          <ac:spMkLst>
            <pc:docMk/>
            <pc:sldMk cId="109857222" sldId="256"/>
            <ac:spMk id="21" creationId="{CBF9EBB4-5078-47B2-AAA0-DF4A88D8182A}"/>
          </ac:spMkLst>
        </pc:spChg>
        <pc:spChg chg="add del">
          <ac:chgData name="Cassy Rumbelow (2221533)" userId="S::2221533@student.uwtsd.ac.uk::1d61e91a-9df7-4584-9a73-9506e7153b36" providerId="AD" clId="Web-{5AD72BD6-21C8-45C1-BB83-AF52AD34EA42}" dt="2024-02-27T17:37:49.102" v="43"/>
          <ac:spMkLst>
            <pc:docMk/>
            <pc:sldMk cId="109857222" sldId="256"/>
            <ac:spMk id="23" creationId="{6CA2C65D-0168-1245-86C8-62A8A6F7B813}"/>
          </ac:spMkLst>
        </pc:spChg>
        <pc:spChg chg="add del">
          <ac:chgData name="Cassy Rumbelow (2221533)" userId="S::2221533@student.uwtsd.ac.uk::1d61e91a-9df7-4584-9a73-9506e7153b36" providerId="AD" clId="Web-{5AD72BD6-21C8-45C1-BB83-AF52AD34EA42}" dt="2024-02-27T17:37:49.102" v="43"/>
          <ac:spMkLst>
            <pc:docMk/>
            <pc:sldMk cId="109857222" sldId="256"/>
            <ac:spMk id="25" creationId="{12E8ED90-6D42-AE40-963A-3924EE2073F0}"/>
          </ac:spMkLst>
        </pc:spChg>
        <pc:spChg chg="add del">
          <ac:chgData name="Cassy Rumbelow (2221533)" userId="S::2221533@student.uwtsd.ac.uk::1d61e91a-9df7-4584-9a73-9506e7153b36" providerId="AD" clId="Web-{5AD72BD6-21C8-45C1-BB83-AF52AD34EA42}" dt="2024-02-27T17:37:49.102" v="43"/>
          <ac:spMkLst>
            <pc:docMk/>
            <pc:sldMk cId="109857222" sldId="256"/>
            <ac:spMk id="26" creationId="{755E9273-3717-C94C-9BFF-75E87E47C46A}"/>
          </ac:spMkLst>
        </pc:spChg>
        <pc:spChg chg="add del">
          <ac:chgData name="Cassy Rumbelow (2221533)" userId="S::2221533@student.uwtsd.ac.uk::1d61e91a-9df7-4584-9a73-9506e7153b36" providerId="AD" clId="Web-{5AD72BD6-21C8-45C1-BB83-AF52AD34EA42}" dt="2024-02-27T17:37:59.258" v="45"/>
          <ac:spMkLst>
            <pc:docMk/>
            <pc:sldMk cId="109857222" sldId="256"/>
            <ac:spMk id="28" creationId="{F2E5B6AE-5EFE-45F0-A2AE-ED771CA3D7DD}"/>
          </ac:spMkLst>
        </pc:spChg>
        <pc:spChg chg="add del">
          <ac:chgData name="Cassy Rumbelow (2221533)" userId="S::2221533@student.uwtsd.ac.uk::1d61e91a-9df7-4584-9a73-9506e7153b36" providerId="AD" clId="Web-{5AD72BD6-21C8-45C1-BB83-AF52AD34EA42}" dt="2024-02-27T17:40:44.283" v="77"/>
          <ac:spMkLst>
            <pc:docMk/>
            <pc:sldMk cId="109857222" sldId="256"/>
            <ac:spMk id="32" creationId="{E20BB609-EF92-42DB-836C-0699A590B5CF}"/>
          </ac:spMkLst>
        </pc:spChg>
        <pc:spChg chg="add del">
          <ac:chgData name="Cassy Rumbelow (2221533)" userId="S::2221533@student.uwtsd.ac.uk::1d61e91a-9df7-4584-9a73-9506e7153b36" providerId="AD" clId="Web-{5AD72BD6-21C8-45C1-BB83-AF52AD34EA42}" dt="2024-02-27T17:40:44.283" v="77"/>
          <ac:spMkLst>
            <pc:docMk/>
            <pc:sldMk cId="109857222" sldId="256"/>
            <ac:spMk id="33" creationId="{40FA88D0-E295-4CF3-934C-6423EACEB025}"/>
          </ac:spMkLst>
        </pc:spChg>
        <pc:spChg chg="add del">
          <ac:chgData name="Cassy Rumbelow (2221533)" userId="S::2221533@student.uwtsd.ac.uk::1d61e91a-9df7-4584-9a73-9506e7153b36" providerId="AD" clId="Web-{5AD72BD6-21C8-45C1-BB83-AF52AD34EA42}" dt="2024-02-27T17:40:21.079" v="67"/>
          <ac:spMkLst>
            <pc:docMk/>
            <pc:sldMk cId="109857222" sldId="256"/>
            <ac:spMk id="41" creationId="{6DA65B90-7B06-4499-91BA-CDDD36132481}"/>
          </ac:spMkLst>
        </pc:spChg>
        <pc:spChg chg="add del">
          <ac:chgData name="Cassy Rumbelow (2221533)" userId="S::2221533@student.uwtsd.ac.uk::1d61e91a-9df7-4584-9a73-9506e7153b36" providerId="AD" clId="Web-{5AD72BD6-21C8-45C1-BB83-AF52AD34EA42}" dt="2024-02-27T17:40:21.079" v="67"/>
          <ac:spMkLst>
            <pc:docMk/>
            <pc:sldMk cId="109857222" sldId="256"/>
            <ac:spMk id="43" creationId="{E99D7AAF-4170-4D21-AB6C-605F6F100C2E}"/>
          </ac:spMkLst>
        </pc:spChg>
        <pc:spChg chg="add del">
          <ac:chgData name="Cassy Rumbelow (2221533)" userId="S::2221533@student.uwtsd.ac.uk::1d61e91a-9df7-4584-9a73-9506e7153b36" providerId="AD" clId="Web-{5AD72BD6-21C8-45C1-BB83-AF52AD34EA42}" dt="2024-02-27T17:40:21.079" v="67"/>
          <ac:spMkLst>
            <pc:docMk/>
            <pc:sldMk cId="109857222" sldId="256"/>
            <ac:spMk id="45" creationId="{9502469D-C562-48E3-ABA2-3CFA55C52684}"/>
          </ac:spMkLst>
        </pc:spChg>
        <pc:spChg chg="add del">
          <ac:chgData name="Cassy Rumbelow (2221533)" userId="S::2221533@student.uwtsd.ac.uk::1d61e91a-9df7-4584-9a73-9506e7153b36" providerId="AD" clId="Web-{5AD72BD6-21C8-45C1-BB83-AF52AD34EA42}" dt="2024-02-27T17:41:55.381" v="82"/>
          <ac:spMkLst>
            <pc:docMk/>
            <pc:sldMk cId="109857222" sldId="256"/>
            <ac:spMk id="50" creationId="{A9286AD2-18A9-4868-A4E3-7A2097A20810}"/>
          </ac:spMkLst>
        </pc:spChg>
        <pc:spChg chg="add del">
          <ac:chgData name="Cassy Rumbelow (2221533)" userId="S::2221533@student.uwtsd.ac.uk::1d61e91a-9df7-4584-9a73-9506e7153b36" providerId="AD" clId="Web-{5AD72BD6-21C8-45C1-BB83-AF52AD34EA42}" dt="2024-02-27T17:40:26.220" v="69"/>
          <ac:spMkLst>
            <pc:docMk/>
            <pc:sldMk cId="109857222" sldId="256"/>
            <ac:spMk id="51" creationId="{A1D7EC86-7CB9-431D-8AC3-8AAF0440B162}"/>
          </ac:spMkLst>
        </pc:spChg>
        <pc:spChg chg="add del">
          <ac:chgData name="Cassy Rumbelow (2221533)" userId="S::2221533@student.uwtsd.ac.uk::1d61e91a-9df7-4584-9a73-9506e7153b36" providerId="AD" clId="Web-{5AD72BD6-21C8-45C1-BB83-AF52AD34EA42}" dt="2024-02-27T17:40:26.220" v="69"/>
          <ac:spMkLst>
            <pc:docMk/>
            <pc:sldMk cId="109857222" sldId="256"/>
            <ac:spMk id="52" creationId="{D4B9777F-B610-419B-9193-80306388F3E2}"/>
          </ac:spMkLst>
        </pc:spChg>
        <pc:spChg chg="add del">
          <ac:chgData name="Cassy Rumbelow (2221533)" userId="S::2221533@student.uwtsd.ac.uk::1d61e91a-9df7-4584-9a73-9506e7153b36" providerId="AD" clId="Web-{5AD72BD6-21C8-45C1-BB83-AF52AD34EA42}" dt="2024-02-27T17:40:26.220" v="69"/>
          <ac:spMkLst>
            <pc:docMk/>
            <pc:sldMk cId="109857222" sldId="256"/>
            <ac:spMk id="53" creationId="{311F016A-A753-449B-9EA6-322199B7119E}"/>
          </ac:spMkLst>
        </pc:spChg>
        <pc:spChg chg="add del">
          <ac:chgData name="Cassy Rumbelow (2221533)" userId="S::2221533@student.uwtsd.ac.uk::1d61e91a-9df7-4584-9a73-9506e7153b36" providerId="AD" clId="Web-{5AD72BD6-21C8-45C1-BB83-AF52AD34EA42}" dt="2024-02-27T17:40:26.220" v="69"/>
          <ac:spMkLst>
            <pc:docMk/>
            <pc:sldMk cId="109857222" sldId="256"/>
            <ac:spMk id="54" creationId="{95106A28-883A-4993-BF9E-C403B81A8D66}"/>
          </ac:spMkLst>
        </pc:spChg>
        <pc:spChg chg="add del">
          <ac:chgData name="Cassy Rumbelow (2221533)" userId="S::2221533@student.uwtsd.ac.uk::1d61e91a-9df7-4584-9a73-9506e7153b36" providerId="AD" clId="Web-{5AD72BD6-21C8-45C1-BB83-AF52AD34EA42}" dt="2024-02-27T17:40:26.220" v="69"/>
          <ac:spMkLst>
            <pc:docMk/>
            <pc:sldMk cId="109857222" sldId="256"/>
            <ac:spMk id="55" creationId="{F5AE4E4F-9F4C-43ED-8299-9BD63B74E8F0}"/>
          </ac:spMkLst>
        </pc:spChg>
        <pc:spChg chg="add del">
          <ac:chgData name="Cassy Rumbelow (2221533)" userId="S::2221533@student.uwtsd.ac.uk::1d61e91a-9df7-4584-9a73-9506e7153b36" providerId="AD" clId="Web-{5AD72BD6-21C8-45C1-BB83-AF52AD34EA42}" dt="2024-02-27T17:40:31.454" v="71"/>
          <ac:spMkLst>
            <pc:docMk/>
            <pc:sldMk cId="109857222" sldId="256"/>
            <ac:spMk id="57" creationId="{1DBC8414-BE7E-4B6C-A114-B2C3795C883F}"/>
          </ac:spMkLst>
        </pc:spChg>
        <pc:spChg chg="add del">
          <ac:chgData name="Cassy Rumbelow (2221533)" userId="S::2221533@student.uwtsd.ac.uk::1d61e91a-9df7-4584-9a73-9506e7153b36" providerId="AD" clId="Web-{5AD72BD6-21C8-45C1-BB83-AF52AD34EA42}" dt="2024-02-27T17:40:31.454" v="71"/>
          <ac:spMkLst>
            <pc:docMk/>
            <pc:sldMk cId="109857222" sldId="256"/>
            <ac:spMk id="58" creationId="{0EC398C5-5C2E-4038-9DB3-DE2B5A9BEFFB}"/>
          </ac:spMkLst>
        </pc:spChg>
        <pc:spChg chg="add del">
          <ac:chgData name="Cassy Rumbelow (2221533)" userId="S::2221533@student.uwtsd.ac.uk::1d61e91a-9df7-4584-9a73-9506e7153b36" providerId="AD" clId="Web-{5AD72BD6-21C8-45C1-BB83-AF52AD34EA42}" dt="2024-02-27T17:40:31.454" v="71"/>
          <ac:spMkLst>
            <pc:docMk/>
            <pc:sldMk cId="109857222" sldId="256"/>
            <ac:spMk id="59" creationId="{A2F10B26-073B-4B10-8AAA-161242DD82B0}"/>
          </ac:spMkLst>
        </pc:spChg>
        <pc:spChg chg="add del">
          <ac:chgData name="Cassy Rumbelow (2221533)" userId="S::2221533@student.uwtsd.ac.uk::1d61e91a-9df7-4584-9a73-9506e7153b36" providerId="AD" clId="Web-{5AD72BD6-21C8-45C1-BB83-AF52AD34EA42}" dt="2024-02-27T17:40:31.454" v="71"/>
          <ac:spMkLst>
            <pc:docMk/>
            <pc:sldMk cId="109857222" sldId="256"/>
            <ac:spMk id="60" creationId="{610DBBC7-698F-4A54-B1CB-A99F9CC356DF}"/>
          </ac:spMkLst>
        </pc:spChg>
        <pc:spChg chg="add del">
          <ac:chgData name="Cassy Rumbelow (2221533)" userId="S::2221533@student.uwtsd.ac.uk::1d61e91a-9df7-4584-9a73-9506e7153b36" providerId="AD" clId="Web-{5AD72BD6-21C8-45C1-BB83-AF52AD34EA42}" dt="2024-02-27T17:40:31.454" v="71"/>
          <ac:spMkLst>
            <pc:docMk/>
            <pc:sldMk cId="109857222" sldId="256"/>
            <ac:spMk id="61" creationId="{DE6E822A-8BCF-432C-83E6-BBE821476CD4}"/>
          </ac:spMkLst>
        </pc:spChg>
        <pc:spChg chg="add del">
          <ac:chgData name="Cassy Rumbelow (2221533)" userId="S::2221533@student.uwtsd.ac.uk::1d61e91a-9df7-4584-9a73-9506e7153b36" providerId="AD" clId="Web-{5AD72BD6-21C8-45C1-BB83-AF52AD34EA42}" dt="2024-02-27T17:40:39.627" v="73"/>
          <ac:spMkLst>
            <pc:docMk/>
            <pc:sldMk cId="109857222" sldId="256"/>
            <ac:spMk id="63" creationId="{D0B7304F-E6C0-414A-A6DA-6D87129ACDD3}"/>
          </ac:spMkLst>
        </pc:spChg>
        <pc:spChg chg="add">
          <ac:chgData name="Cassy Rumbelow (2221533)" userId="S::2221533@student.uwtsd.ac.uk::1d61e91a-9df7-4584-9a73-9506e7153b36" providerId="AD" clId="Web-{5AD72BD6-21C8-45C1-BB83-AF52AD34EA42}" dt="2024-02-27T17:41:55.381" v="82"/>
          <ac:spMkLst>
            <pc:docMk/>
            <pc:sldMk cId="109857222" sldId="256"/>
            <ac:spMk id="67" creationId="{8C37C960-91F5-4F61-B2CD-8A037920720B}"/>
          </ac:spMkLst>
        </pc:spChg>
        <pc:grpChg chg="add del">
          <ac:chgData name="Cassy Rumbelow (2221533)" userId="S::2221533@student.uwtsd.ac.uk::1d61e91a-9df7-4584-9a73-9506e7153b36" providerId="AD" clId="Web-{5AD72BD6-21C8-45C1-BB83-AF52AD34EA42}" dt="2024-02-27T17:41:29.145" v="80"/>
          <ac:grpSpMkLst>
            <pc:docMk/>
            <pc:sldMk cId="109857222" sldId="256"/>
            <ac:grpSpMk id="12" creationId="{3850DB66-16D1-4953-A6E3-FCA3DC5F276F}"/>
          </ac:grpSpMkLst>
        </pc:grpChg>
        <pc:grpChg chg="add del">
          <ac:chgData name="Cassy Rumbelow (2221533)" userId="S::2221533@student.uwtsd.ac.uk::1d61e91a-9df7-4584-9a73-9506e7153b36" providerId="AD" clId="Web-{5AD72BD6-21C8-45C1-BB83-AF52AD34EA42}" dt="2024-02-27T17:41:29.145" v="80"/>
          <ac:grpSpMkLst>
            <pc:docMk/>
            <pc:sldMk cId="109857222" sldId="256"/>
            <ac:grpSpMk id="22" creationId="{06B4C967-D337-479B-87CA-7587B7FCFF5E}"/>
          </ac:grpSpMkLst>
        </pc:grpChg>
        <pc:picChg chg="add del">
          <ac:chgData name="Cassy Rumbelow (2221533)" userId="S::2221533@student.uwtsd.ac.uk::1d61e91a-9df7-4584-9a73-9506e7153b36" providerId="AD" clId="Web-{5AD72BD6-21C8-45C1-BB83-AF52AD34EA42}" dt="2024-02-27T17:37:19.475" v="37"/>
          <ac:picMkLst>
            <pc:docMk/>
            <pc:sldMk cId="109857222" sldId="256"/>
            <ac:picMk id="4" creationId="{D274B110-45BA-B889-A38F-20E672D599A4}"/>
          </ac:picMkLst>
        </pc:picChg>
        <pc:picChg chg="add del">
          <ac:chgData name="Cassy Rumbelow (2221533)" userId="S::2221533@student.uwtsd.ac.uk::1d61e91a-9df7-4584-9a73-9506e7153b36" providerId="AD" clId="Web-{5AD72BD6-21C8-45C1-BB83-AF52AD34EA42}" dt="2024-02-27T17:41:29.145" v="80"/>
          <ac:picMkLst>
            <pc:docMk/>
            <pc:sldMk cId="109857222" sldId="256"/>
            <ac:picMk id="8" creationId="{C7DE7A01-8C89-63AC-208C-D699CBFC6CBB}"/>
          </ac:picMkLst>
        </pc:picChg>
        <pc:picChg chg="add del">
          <ac:chgData name="Cassy Rumbelow (2221533)" userId="S::2221533@student.uwtsd.ac.uk::1d61e91a-9df7-4584-9a73-9506e7153b36" providerId="AD" clId="Web-{5AD72BD6-21C8-45C1-BB83-AF52AD34EA42}" dt="2024-02-27T17:37:40.992" v="39"/>
          <ac:picMkLst>
            <pc:docMk/>
            <pc:sldMk cId="109857222" sldId="256"/>
            <ac:picMk id="15" creationId="{AD1A6792-5F03-0A56-518F-A4906FF45010}"/>
          </ac:picMkLst>
        </pc:picChg>
        <pc:picChg chg="add del">
          <ac:chgData name="Cassy Rumbelow (2221533)" userId="S::2221533@student.uwtsd.ac.uk::1d61e91a-9df7-4584-9a73-9506e7153b36" providerId="AD" clId="Web-{5AD72BD6-21C8-45C1-BB83-AF52AD34EA42}" dt="2024-02-27T17:37:43.711" v="41"/>
          <ac:picMkLst>
            <pc:docMk/>
            <pc:sldMk cId="109857222" sldId="256"/>
            <ac:picMk id="17" creationId="{BCF5A998-A499-FCB5-C1B2-9374B6359D66}"/>
          </ac:picMkLst>
        </pc:picChg>
        <pc:picChg chg="add del">
          <ac:chgData name="Cassy Rumbelow (2221533)" userId="S::2221533@student.uwtsd.ac.uk::1d61e91a-9df7-4584-9a73-9506e7153b36" providerId="AD" clId="Web-{5AD72BD6-21C8-45C1-BB83-AF52AD34EA42}" dt="2024-02-27T17:37:49.102" v="43"/>
          <ac:picMkLst>
            <pc:docMk/>
            <pc:sldMk cId="109857222" sldId="256"/>
            <ac:picMk id="24" creationId="{C1C97930-9CBD-A08B-EDE7-73E966B11726}"/>
          </ac:picMkLst>
        </pc:picChg>
        <pc:picChg chg="add del">
          <ac:chgData name="Cassy Rumbelow (2221533)" userId="S::2221533@student.uwtsd.ac.uk::1d61e91a-9df7-4584-9a73-9506e7153b36" providerId="AD" clId="Web-{5AD72BD6-21C8-45C1-BB83-AF52AD34EA42}" dt="2024-02-27T17:37:59.258" v="45"/>
          <ac:picMkLst>
            <pc:docMk/>
            <pc:sldMk cId="109857222" sldId="256"/>
            <ac:picMk id="30" creationId="{71FEF854-FA66-F3AB-8452-49D1E3D56802}"/>
          </ac:picMkLst>
        </pc:picChg>
        <pc:picChg chg="add del mod ord">
          <ac:chgData name="Cassy Rumbelow (2221533)" userId="S::2221533@student.uwtsd.ac.uk::1d61e91a-9df7-4584-9a73-9506e7153b36" providerId="AD" clId="Web-{5AD72BD6-21C8-45C1-BB83-AF52AD34EA42}" dt="2024-02-27T17:40:44.283" v="77"/>
          <ac:picMkLst>
            <pc:docMk/>
            <pc:sldMk cId="109857222" sldId="256"/>
            <ac:picMk id="34" creationId="{C7C42693-BB23-C7E2-10A4-E2761BD5ED4D}"/>
          </ac:picMkLst>
        </pc:picChg>
        <pc:picChg chg="add mod ord">
          <ac:chgData name="Cassy Rumbelow (2221533)" userId="S::2221533@student.uwtsd.ac.uk::1d61e91a-9df7-4584-9a73-9506e7153b36" providerId="AD" clId="Web-{5AD72BD6-21C8-45C1-BB83-AF52AD34EA42}" dt="2024-02-27T17:41:55.381" v="82"/>
          <ac:picMkLst>
            <pc:docMk/>
            <pc:sldMk cId="109857222" sldId="256"/>
            <ac:picMk id="56" creationId="{ADA0C003-4B86-FBE1-A615-48EF9E0FB0C1}"/>
          </ac:picMkLst>
        </pc:picChg>
        <pc:cxnChg chg="add del">
          <ac:chgData name="Cassy Rumbelow (2221533)" userId="S::2221533@student.uwtsd.ac.uk::1d61e91a-9df7-4584-9a73-9506e7153b36" providerId="AD" clId="Web-{5AD72BD6-21C8-45C1-BB83-AF52AD34EA42}" dt="2024-02-27T17:37:40.992" v="39"/>
          <ac:cxnSpMkLst>
            <pc:docMk/>
            <pc:sldMk cId="109857222" sldId="256"/>
            <ac:cxnSpMk id="14" creationId="{D255B435-D9F3-4A31-B89E-36741390DB4B}"/>
          </ac:cxnSpMkLst>
        </pc:cxnChg>
        <pc:cxnChg chg="add del">
          <ac:chgData name="Cassy Rumbelow (2221533)" userId="S::2221533@student.uwtsd.ac.uk::1d61e91a-9df7-4584-9a73-9506e7153b36" providerId="AD" clId="Web-{5AD72BD6-21C8-45C1-BB83-AF52AD34EA42}" dt="2024-02-27T17:37:59.258" v="45"/>
          <ac:cxnSpMkLst>
            <pc:docMk/>
            <pc:sldMk cId="109857222" sldId="256"/>
            <ac:cxnSpMk id="29" creationId="{D255B435-D9F3-4A31-B89E-36741390DB4B}"/>
          </ac:cxnSpMkLst>
        </pc:cxnChg>
        <pc:cxnChg chg="add del">
          <ac:chgData name="Cassy Rumbelow (2221533)" userId="S::2221533@student.uwtsd.ac.uk::1d61e91a-9df7-4584-9a73-9506e7153b36" providerId="AD" clId="Web-{5AD72BD6-21C8-45C1-BB83-AF52AD34EA42}" dt="2024-02-27T17:40:44.283" v="77"/>
          <ac:cxnSpMkLst>
            <pc:docMk/>
            <pc:sldMk cId="109857222" sldId="256"/>
            <ac:cxnSpMk id="35" creationId="{8F4E56A8-93D5-4BE3-AE61-84677331AD07}"/>
          </ac:cxnSpMkLst>
        </pc:cxnChg>
        <pc:cxnChg chg="add del">
          <ac:chgData name="Cassy Rumbelow (2221533)" userId="S::2221533@student.uwtsd.ac.uk::1d61e91a-9df7-4584-9a73-9506e7153b36" providerId="AD" clId="Web-{5AD72BD6-21C8-45C1-BB83-AF52AD34EA42}" dt="2024-02-27T17:40:44.283" v="77"/>
          <ac:cxnSpMkLst>
            <pc:docMk/>
            <pc:sldMk cId="109857222" sldId="256"/>
            <ac:cxnSpMk id="36" creationId="{BD492A0C-1773-477B-83B5-C707CB057709}"/>
          </ac:cxnSpMkLst>
        </pc:cxnChg>
        <pc:cxnChg chg="add del">
          <ac:chgData name="Cassy Rumbelow (2221533)" userId="S::2221533@student.uwtsd.ac.uk::1d61e91a-9df7-4584-9a73-9506e7153b36" providerId="AD" clId="Web-{5AD72BD6-21C8-45C1-BB83-AF52AD34EA42}" dt="2024-02-27T17:40:21.079" v="67"/>
          <ac:cxnSpMkLst>
            <pc:docMk/>
            <pc:sldMk cId="109857222" sldId="256"/>
            <ac:cxnSpMk id="47" creationId="{4D594499-F983-4364-8ABC-5BCDC2E906BF}"/>
          </ac:cxnSpMkLst>
        </pc:cxnChg>
        <pc:cxnChg chg="add del">
          <ac:chgData name="Cassy Rumbelow (2221533)" userId="S::2221533@student.uwtsd.ac.uk::1d61e91a-9df7-4584-9a73-9506e7153b36" providerId="AD" clId="Web-{5AD72BD6-21C8-45C1-BB83-AF52AD34EA42}" dt="2024-02-27T17:40:21.079" v="67"/>
          <ac:cxnSpMkLst>
            <pc:docMk/>
            <pc:sldMk cId="109857222" sldId="256"/>
            <ac:cxnSpMk id="49" creationId="{6D4C177C-581F-4CC8-A686-0B6D25DC6A70}"/>
          </ac:cxnSpMkLst>
        </pc:cxnChg>
        <pc:cxnChg chg="add del">
          <ac:chgData name="Cassy Rumbelow (2221533)" userId="S::2221533@student.uwtsd.ac.uk::1d61e91a-9df7-4584-9a73-9506e7153b36" providerId="AD" clId="Web-{5AD72BD6-21C8-45C1-BB83-AF52AD34EA42}" dt="2024-02-27T17:41:55.381" v="82"/>
          <ac:cxnSpMkLst>
            <pc:docMk/>
            <pc:sldMk cId="109857222" sldId="256"/>
            <ac:cxnSpMk id="62" creationId="{E7A7CD63-7EC3-44F3-95D0-595C4019FF24}"/>
          </ac:cxnSpMkLst>
        </pc:cxnChg>
        <pc:cxnChg chg="add del">
          <ac:chgData name="Cassy Rumbelow (2221533)" userId="S::2221533@student.uwtsd.ac.uk::1d61e91a-9df7-4584-9a73-9506e7153b36" providerId="AD" clId="Web-{5AD72BD6-21C8-45C1-BB83-AF52AD34EA42}" dt="2024-02-27T17:40:39.627" v="73"/>
          <ac:cxnSpMkLst>
            <pc:docMk/>
            <pc:sldMk cId="109857222" sldId="256"/>
            <ac:cxnSpMk id="64" creationId="{1163B6C4-0500-4B1A-9149-4A6C7EDAF15F}"/>
          </ac:cxnSpMkLst>
        </pc:cxnChg>
      </pc:sldChg>
      <pc:sldChg chg="new add del">
        <pc:chgData name="Cassy Rumbelow (2221533)" userId="S::2221533@student.uwtsd.ac.uk::1d61e91a-9df7-4584-9a73-9506e7153b36" providerId="AD" clId="Web-{5AD72BD6-21C8-45C1-BB83-AF52AD34EA42}" dt="2024-02-27T17:39:55.749" v="65"/>
        <pc:sldMkLst>
          <pc:docMk/>
          <pc:sldMk cId="1016711464" sldId="257"/>
        </pc:sldMkLst>
      </pc:sldChg>
      <pc:sldChg chg="addSp delSp new add del">
        <pc:chgData name="Cassy Rumbelow (2221533)" userId="S::2221533@student.uwtsd.ac.uk::1d61e91a-9df7-4584-9a73-9506e7153b36" providerId="AD" clId="Web-{5AD72BD6-21C8-45C1-BB83-AF52AD34EA42}" dt="2024-02-27T17:40:41.986" v="76"/>
        <pc:sldMkLst>
          <pc:docMk/>
          <pc:sldMk cId="4161114257" sldId="257"/>
        </pc:sldMkLst>
        <pc:spChg chg="add del">
          <ac:chgData name="Cassy Rumbelow (2221533)" userId="S::2221533@student.uwtsd.ac.uk::1d61e91a-9df7-4584-9a73-9506e7153b36" providerId="AD" clId="Web-{5AD72BD6-21C8-45C1-BB83-AF52AD34EA42}" dt="2024-02-27T17:40:40.955" v="75"/>
          <ac:spMkLst>
            <pc:docMk/>
            <pc:sldMk cId="4161114257" sldId="257"/>
            <ac:spMk id="2" creationId="{33E5F320-0681-CF76-4B82-5BFB5736CE19}"/>
          </ac:spMkLst>
        </pc:spChg>
      </pc:sldChg>
      <pc:sldMasterChg chg="add del addSldLayout delSldLayout">
        <pc:chgData name="Cassy Rumbelow (2221533)" userId="S::2221533@student.uwtsd.ac.uk::1d61e91a-9df7-4584-9a73-9506e7153b36" providerId="AD" clId="Web-{5AD72BD6-21C8-45C1-BB83-AF52AD34EA42}" dt="2024-02-27T17:41:29.208" v="81"/>
        <pc:sldMasterMkLst>
          <pc:docMk/>
          <pc:sldMasterMk cId="2460954070" sldId="2147483660"/>
        </pc:sldMasterMkLst>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2385387890" sldId="2147483661"/>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949138452" sldId="2147483662"/>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2591524520" sldId="2147483663"/>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1203092039" sldId="2147483664"/>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3733172339" sldId="2147483665"/>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3210312558" sldId="2147483666"/>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3146388984" sldId="2147483667"/>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3171841454" sldId="2147483668"/>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1718958274" sldId="2147483669"/>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2202905451" sldId="2147483670"/>
          </pc:sldLayoutMkLst>
        </pc:sldLayoutChg>
        <pc:sldLayoutChg chg="add del">
          <pc:chgData name="Cassy Rumbelow (2221533)" userId="S::2221533@student.uwtsd.ac.uk::1d61e91a-9df7-4584-9a73-9506e7153b36" providerId="AD" clId="Web-{5AD72BD6-21C8-45C1-BB83-AF52AD34EA42}" dt="2024-02-27T17:41:29.208" v="81"/>
          <pc:sldLayoutMkLst>
            <pc:docMk/>
            <pc:sldMasterMk cId="2460954070" sldId="2147483660"/>
            <pc:sldLayoutMk cId="3479445657" sldId="2147483671"/>
          </pc:sldLayoutMkLst>
        </pc:sldLayoutChg>
      </pc:sldMasterChg>
      <pc:sldMasterChg chg="add del mod setBg addSldLayout delSldLayout modSldLayout">
        <pc:chgData name="Cassy Rumbelow (2221533)" userId="S::2221533@student.uwtsd.ac.uk::1d61e91a-9df7-4584-9a73-9506e7153b36" providerId="AD" clId="Web-{5AD72BD6-21C8-45C1-BB83-AF52AD34EA42}" dt="2024-02-27T17:40:44.283" v="77"/>
        <pc:sldMasterMkLst>
          <pc:docMk/>
          <pc:sldMasterMk cId="2022734042" sldId="2147483685"/>
        </pc:sldMasterMkLst>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148351589" sldId="2147483674"/>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2079595862" sldId="2147483675"/>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4179313209" sldId="2147483676"/>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3154695993" sldId="2147483677"/>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3083628848" sldId="2147483678"/>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3162987617" sldId="2147483679"/>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195802208" sldId="2147483680"/>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219276498" sldId="2147483681"/>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1576603484" sldId="2147483682"/>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755037944" sldId="2147483683"/>
          </pc:sldLayoutMkLst>
        </pc:sldLayoutChg>
        <pc:sldLayoutChg chg="add del mod">
          <pc:chgData name="Cassy Rumbelow (2221533)" userId="S::2221533@student.uwtsd.ac.uk::1d61e91a-9df7-4584-9a73-9506e7153b36" providerId="AD" clId="Web-{5AD72BD6-21C8-45C1-BB83-AF52AD34EA42}" dt="2024-02-27T17:40:44.283" v="77"/>
          <pc:sldLayoutMkLst>
            <pc:docMk/>
            <pc:sldMasterMk cId="2022734042" sldId="2147483685"/>
            <pc:sldLayoutMk cId="456006032" sldId="2147483684"/>
          </pc:sldLayoutMkLst>
        </pc:sldLayoutChg>
      </pc:sldMasterChg>
      <pc:sldMasterChg chg="add del addSldLayout delSldLayout">
        <pc:chgData name="Cassy Rumbelow (2221533)" userId="S::2221533@student.uwtsd.ac.uk::1d61e91a-9df7-4584-9a73-9506e7153b36" providerId="AD" clId="Web-{5AD72BD6-21C8-45C1-BB83-AF52AD34EA42}" dt="2024-02-27T17:40:21.079" v="67"/>
        <pc:sldMasterMkLst>
          <pc:docMk/>
          <pc:sldMasterMk cId="3005354320" sldId="2147483686"/>
        </pc:sldMasterMkLst>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2632082411" sldId="2147483687"/>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1367805677" sldId="2147483688"/>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4204432216" sldId="2147483689"/>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4127914423" sldId="2147483690"/>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1474707459" sldId="2147483691"/>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3601603208" sldId="2147483692"/>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1452888715" sldId="2147483693"/>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354616677" sldId="2147483694"/>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3201717183" sldId="2147483695"/>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3800760663" sldId="2147483696"/>
          </pc:sldLayoutMkLst>
        </pc:sldLayoutChg>
        <pc:sldLayoutChg chg="add del">
          <pc:chgData name="Cassy Rumbelow (2221533)" userId="S::2221533@student.uwtsd.ac.uk::1d61e91a-9df7-4584-9a73-9506e7153b36" providerId="AD" clId="Web-{5AD72BD6-21C8-45C1-BB83-AF52AD34EA42}" dt="2024-02-27T17:40:21.079" v="67"/>
          <pc:sldLayoutMkLst>
            <pc:docMk/>
            <pc:sldMasterMk cId="3005354320" sldId="2147483686"/>
            <pc:sldLayoutMk cId="1908374474" sldId="2147483697"/>
          </pc:sldLayoutMkLst>
        </pc:sldLayoutChg>
      </pc:sldMasterChg>
      <pc:sldMasterChg chg="add del addSldLayout delSldLayout">
        <pc:chgData name="Cassy Rumbelow (2221533)" userId="S::2221533@student.uwtsd.ac.uk::1d61e91a-9df7-4584-9a73-9506e7153b36" providerId="AD" clId="Web-{5AD72BD6-21C8-45C1-BB83-AF52AD34EA42}" dt="2024-02-27T17:37:19.475" v="37"/>
        <pc:sldMasterMkLst>
          <pc:docMk/>
          <pc:sldMasterMk cId="3485181582" sldId="2147483698"/>
        </pc:sldMasterMkLst>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2445874439" sldId="2147483687"/>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3428118915" sldId="2147483688"/>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3676007750" sldId="2147483689"/>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838534983" sldId="2147483690"/>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910762807" sldId="2147483691"/>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1236440150" sldId="2147483692"/>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3212988495" sldId="2147483693"/>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2898257584" sldId="2147483694"/>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1175991663" sldId="2147483695"/>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2965538314" sldId="2147483696"/>
          </pc:sldLayoutMkLst>
        </pc:sldLayoutChg>
        <pc:sldLayoutChg chg="add del">
          <pc:chgData name="Cassy Rumbelow (2221533)" userId="S::2221533@student.uwtsd.ac.uk::1d61e91a-9df7-4584-9a73-9506e7153b36" providerId="AD" clId="Web-{5AD72BD6-21C8-45C1-BB83-AF52AD34EA42}" dt="2024-02-27T17:37:19.475" v="37"/>
          <pc:sldLayoutMkLst>
            <pc:docMk/>
            <pc:sldMasterMk cId="3485181582" sldId="2147483698"/>
            <pc:sldLayoutMk cId="619461936" sldId="2147483697"/>
          </pc:sldLayoutMkLst>
        </pc:sldLayoutChg>
      </pc:sldMasterChg>
      <pc:sldMasterChg chg="add del addSldLayout delSldLayout">
        <pc:chgData name="Cassy Rumbelow (2221533)" userId="S::2221533@student.uwtsd.ac.uk::1d61e91a-9df7-4584-9a73-9506e7153b36" providerId="AD" clId="Web-{5AD72BD6-21C8-45C1-BB83-AF52AD34EA42}" dt="2024-02-27T17:40:26.220" v="69"/>
        <pc:sldMasterMkLst>
          <pc:docMk/>
          <pc:sldMasterMk cId="1974628963" sldId="2147483709"/>
        </pc:sldMasterMkLst>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1480098850" sldId="2147483698"/>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3471638148" sldId="2147483699"/>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2523578593" sldId="2147483700"/>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2629341920" sldId="2147483701"/>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3012938410" sldId="2147483702"/>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1049521692" sldId="2147483703"/>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3877388402" sldId="2147483704"/>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1664948807" sldId="2147483705"/>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4081692652" sldId="2147483706"/>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2708889704" sldId="2147483707"/>
          </pc:sldLayoutMkLst>
        </pc:sldLayoutChg>
        <pc:sldLayoutChg chg="add del">
          <pc:chgData name="Cassy Rumbelow (2221533)" userId="S::2221533@student.uwtsd.ac.uk::1d61e91a-9df7-4584-9a73-9506e7153b36" providerId="AD" clId="Web-{5AD72BD6-21C8-45C1-BB83-AF52AD34EA42}" dt="2024-02-27T17:40:26.220" v="69"/>
          <pc:sldLayoutMkLst>
            <pc:docMk/>
            <pc:sldMasterMk cId="1974628963" sldId="2147483709"/>
            <pc:sldLayoutMk cId="2894130506" sldId="2147483708"/>
          </pc:sldLayoutMkLst>
        </pc:sldLayoutChg>
      </pc:sldMasterChg>
      <pc:sldMasterChg chg="add del addSldLayout delSldLayout">
        <pc:chgData name="Cassy Rumbelow (2221533)" userId="S::2221533@student.uwtsd.ac.uk::1d61e91a-9df7-4584-9a73-9506e7153b36" providerId="AD" clId="Web-{5AD72BD6-21C8-45C1-BB83-AF52AD34EA42}" dt="2024-02-27T17:37:43.711" v="41"/>
        <pc:sldMasterMkLst>
          <pc:docMk/>
          <pc:sldMasterMk cId="1470393928" sldId="2147483711"/>
        </pc:sldMasterMkLst>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2084468721" sldId="2147483700"/>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3984085099" sldId="2147483701"/>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3271627605" sldId="2147483702"/>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880708602" sldId="2147483703"/>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1968232467" sldId="2147483704"/>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1594641324" sldId="2147483705"/>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4083783408" sldId="2147483706"/>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2633366002" sldId="2147483707"/>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1288353544" sldId="2147483708"/>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4139509423" sldId="2147483709"/>
          </pc:sldLayoutMkLst>
        </pc:sldLayoutChg>
        <pc:sldLayoutChg chg="add del">
          <pc:chgData name="Cassy Rumbelow (2221533)" userId="S::2221533@student.uwtsd.ac.uk::1d61e91a-9df7-4584-9a73-9506e7153b36" providerId="AD" clId="Web-{5AD72BD6-21C8-45C1-BB83-AF52AD34EA42}" dt="2024-02-27T17:37:43.711" v="41"/>
          <pc:sldLayoutMkLst>
            <pc:docMk/>
            <pc:sldMasterMk cId="1470393928" sldId="2147483711"/>
            <pc:sldLayoutMk cId="2161910586" sldId="2147483710"/>
          </pc:sldLayoutMkLst>
        </pc:sldLayoutChg>
      </pc:sldMasterChg>
      <pc:sldMasterChg chg="add del addSldLayout delSldLayout">
        <pc:chgData name="Cassy Rumbelow (2221533)" userId="S::2221533@student.uwtsd.ac.uk::1d61e91a-9df7-4584-9a73-9506e7153b36" providerId="AD" clId="Web-{5AD72BD6-21C8-45C1-BB83-AF52AD34EA42}" dt="2024-02-27T17:41:55.381" v="82"/>
        <pc:sldMasterMkLst>
          <pc:docMk/>
          <pc:sldMasterMk cId="1586200288" sldId="2147483711"/>
        </pc:sldMasterMkLst>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3831409834" sldId="2147483700"/>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2135104452" sldId="2147483701"/>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2233422415" sldId="2147483702"/>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2965953130" sldId="2147483703"/>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2182552889" sldId="2147483704"/>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763593088" sldId="2147483705"/>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1898478565" sldId="2147483706"/>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2871272826" sldId="2147483707"/>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3460046558" sldId="2147483708"/>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560612382" sldId="2147483709"/>
          </pc:sldLayoutMkLst>
        </pc:sldLayoutChg>
        <pc:sldLayoutChg chg="add del">
          <pc:chgData name="Cassy Rumbelow (2221533)" userId="S::2221533@student.uwtsd.ac.uk::1d61e91a-9df7-4584-9a73-9506e7153b36" providerId="AD" clId="Web-{5AD72BD6-21C8-45C1-BB83-AF52AD34EA42}" dt="2024-02-27T17:41:55.381" v="82"/>
          <pc:sldLayoutMkLst>
            <pc:docMk/>
            <pc:sldMasterMk cId="1586200288" sldId="2147483711"/>
            <pc:sldLayoutMk cId="3133924395" sldId="2147483710"/>
          </pc:sldLayoutMkLst>
        </pc:sldLayoutChg>
      </pc:sldMasterChg>
      <pc:sldMasterChg chg="add del addSldLayout delSldLayout">
        <pc:chgData name="Cassy Rumbelow (2221533)" userId="S::2221533@student.uwtsd.ac.uk::1d61e91a-9df7-4584-9a73-9506e7153b36" providerId="AD" clId="Web-{5AD72BD6-21C8-45C1-BB83-AF52AD34EA42}" dt="2024-02-27T17:37:49.102" v="43"/>
        <pc:sldMasterMkLst>
          <pc:docMk/>
          <pc:sldMasterMk cId="497721821" sldId="2147483724"/>
        </pc:sldMasterMkLst>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2664248488" sldId="2147483713"/>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1351522029" sldId="2147483714"/>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426835384" sldId="2147483715"/>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1356356124" sldId="2147483716"/>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1842529022" sldId="2147483717"/>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84767415" sldId="2147483718"/>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405934604" sldId="2147483719"/>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2857630054" sldId="2147483720"/>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252266740" sldId="2147483721"/>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967524965" sldId="2147483722"/>
          </pc:sldLayoutMkLst>
        </pc:sldLayoutChg>
        <pc:sldLayoutChg chg="add del">
          <pc:chgData name="Cassy Rumbelow (2221533)" userId="S::2221533@student.uwtsd.ac.uk::1d61e91a-9df7-4584-9a73-9506e7153b36" providerId="AD" clId="Web-{5AD72BD6-21C8-45C1-BB83-AF52AD34EA42}" dt="2024-02-27T17:37:49.102" v="43"/>
          <pc:sldLayoutMkLst>
            <pc:docMk/>
            <pc:sldMasterMk cId="497721821" sldId="2147483724"/>
            <pc:sldLayoutMk cId="722673706" sldId="2147483723"/>
          </pc:sldLayoutMkLst>
        </pc:sldLayoutChg>
      </pc:sldMasterChg>
      <pc:sldMasterChg chg="add del addSldLayout delSldLayout">
        <pc:chgData name="Cassy Rumbelow (2221533)" userId="S::2221533@student.uwtsd.ac.uk::1d61e91a-9df7-4584-9a73-9506e7153b36" providerId="AD" clId="Web-{5AD72BD6-21C8-45C1-BB83-AF52AD34EA42}" dt="2024-02-27T17:37:40.992" v="39"/>
        <pc:sldMasterMkLst>
          <pc:docMk/>
          <pc:sldMasterMk cId="1665211547" sldId="2147483724"/>
        </pc:sldMasterMkLst>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2914851958" sldId="2147483713"/>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1424259755" sldId="2147483714"/>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2134666243" sldId="2147483715"/>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2540094271" sldId="2147483716"/>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830705511" sldId="2147483717"/>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3816889675" sldId="2147483718"/>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3219349585" sldId="2147483719"/>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3669479945" sldId="2147483720"/>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1703666166" sldId="2147483721"/>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1403242017" sldId="2147483722"/>
          </pc:sldLayoutMkLst>
        </pc:sldLayoutChg>
        <pc:sldLayoutChg chg="add del">
          <pc:chgData name="Cassy Rumbelow (2221533)" userId="S::2221533@student.uwtsd.ac.uk::1d61e91a-9df7-4584-9a73-9506e7153b36" providerId="AD" clId="Web-{5AD72BD6-21C8-45C1-BB83-AF52AD34EA42}" dt="2024-02-27T17:37:40.992" v="39"/>
          <pc:sldLayoutMkLst>
            <pc:docMk/>
            <pc:sldMasterMk cId="1665211547" sldId="2147483724"/>
            <pc:sldLayoutMk cId="562640002" sldId="2147483723"/>
          </pc:sldLayoutMkLst>
        </pc:sldLayoutChg>
      </pc:sldMasterChg>
      <pc:sldMasterChg chg="add addSldLayout">
        <pc:chgData name="Cassy Rumbelow (2221533)" userId="S::2221533@student.uwtsd.ac.uk::1d61e91a-9df7-4584-9a73-9506e7153b36" providerId="AD" clId="Web-{5AD72BD6-21C8-45C1-BB83-AF52AD34EA42}" dt="2024-02-27T17:41:55.381" v="82"/>
        <pc:sldMasterMkLst>
          <pc:docMk/>
          <pc:sldMasterMk cId="3866206992" sldId="2147483735"/>
        </pc:sldMasterMkLst>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1302077838" sldId="2147483724"/>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595000317" sldId="2147483725"/>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114691829" sldId="2147483726"/>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262311187" sldId="2147483727"/>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784018714" sldId="2147483728"/>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2578654299" sldId="2147483729"/>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1266614901" sldId="2147483730"/>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110701767" sldId="2147483731"/>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637304474" sldId="2147483732"/>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4221900275" sldId="2147483733"/>
          </pc:sldLayoutMkLst>
        </pc:sldLayoutChg>
        <pc:sldLayoutChg chg="add">
          <pc:chgData name="Cassy Rumbelow (2221533)" userId="S::2221533@student.uwtsd.ac.uk::1d61e91a-9df7-4584-9a73-9506e7153b36" providerId="AD" clId="Web-{5AD72BD6-21C8-45C1-BB83-AF52AD34EA42}" dt="2024-02-27T17:41:55.381" v="82"/>
          <pc:sldLayoutMkLst>
            <pc:docMk/>
            <pc:sldMasterMk cId="3866206992" sldId="2147483735"/>
            <pc:sldLayoutMk cId="360946251" sldId="2147483734"/>
          </pc:sldLayoutMkLst>
        </pc:sldLayoutChg>
      </pc:sldMasterChg>
      <pc:sldMasterChg chg="add del addSldLayout delSldLayout">
        <pc:chgData name="Cassy Rumbelow (2221533)" userId="S::2221533@student.uwtsd.ac.uk::1d61e91a-9df7-4584-9a73-9506e7153b36" providerId="AD" clId="Web-{5AD72BD6-21C8-45C1-BB83-AF52AD34EA42}" dt="2024-02-27T17:41:29.145" v="80"/>
        <pc:sldMasterMkLst>
          <pc:docMk/>
          <pc:sldMasterMk cId="934680990" sldId="2147483750"/>
        </pc:sldMasterMkLst>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2707776531" sldId="2147483739"/>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3726501694" sldId="2147483740"/>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1744243310" sldId="2147483741"/>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2551198784" sldId="2147483742"/>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4149078281" sldId="2147483743"/>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3027391272" sldId="2147483744"/>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2279381590" sldId="2147483745"/>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2332693396" sldId="2147483746"/>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3095286173" sldId="2147483747"/>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3744418584" sldId="2147483748"/>
          </pc:sldLayoutMkLst>
        </pc:sldLayoutChg>
        <pc:sldLayoutChg chg="add del">
          <pc:chgData name="Cassy Rumbelow (2221533)" userId="S::2221533@student.uwtsd.ac.uk::1d61e91a-9df7-4584-9a73-9506e7153b36" providerId="AD" clId="Web-{5AD72BD6-21C8-45C1-BB83-AF52AD34EA42}" dt="2024-02-27T17:41:29.145" v="80"/>
          <pc:sldLayoutMkLst>
            <pc:docMk/>
            <pc:sldMasterMk cId="934680990" sldId="2147483750"/>
            <pc:sldLayoutMk cId="3881538970" sldId="2147483749"/>
          </pc:sldLayoutMkLst>
        </pc:sldLayoutChg>
      </pc:sldMasterChg>
      <pc:sldMasterChg chg="add del addSldLayout delSldLayout">
        <pc:chgData name="Cassy Rumbelow (2221533)" userId="S::2221533@student.uwtsd.ac.uk::1d61e91a-9df7-4584-9a73-9506e7153b36" providerId="AD" clId="Web-{5AD72BD6-21C8-45C1-BB83-AF52AD34EA42}" dt="2024-02-27T17:37:59.258" v="45"/>
        <pc:sldMasterMkLst>
          <pc:docMk/>
          <pc:sldMasterMk cId="2019895841" sldId="2147483763"/>
        </pc:sldMasterMkLst>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823008602" sldId="2147483752"/>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1277119366" sldId="2147483753"/>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3590169109" sldId="2147483754"/>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3459199808" sldId="2147483755"/>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1624041908" sldId="2147483756"/>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1855060480" sldId="2147483757"/>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3541954491" sldId="2147483758"/>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1039904042" sldId="2147483759"/>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737802923" sldId="2147483760"/>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3375598723" sldId="2147483761"/>
          </pc:sldLayoutMkLst>
        </pc:sldLayoutChg>
        <pc:sldLayoutChg chg="add del">
          <pc:chgData name="Cassy Rumbelow (2221533)" userId="S::2221533@student.uwtsd.ac.uk::1d61e91a-9df7-4584-9a73-9506e7153b36" providerId="AD" clId="Web-{5AD72BD6-21C8-45C1-BB83-AF52AD34EA42}" dt="2024-02-27T17:37:59.258" v="45"/>
          <pc:sldLayoutMkLst>
            <pc:docMk/>
            <pc:sldMasterMk cId="2019895841" sldId="2147483763"/>
            <pc:sldLayoutMk cId="4251820527" sldId="2147483762"/>
          </pc:sldLayoutMkLst>
        </pc:sldLayoutChg>
      </pc:sldMasterChg>
      <pc:sldMasterChg chg="add del addSldLayout delSldLayout">
        <pc:chgData name="Cassy Rumbelow (2221533)" userId="S::2221533@student.uwtsd.ac.uk::1d61e91a-9df7-4584-9a73-9506e7153b36" providerId="AD" clId="Web-{5AD72BD6-21C8-45C1-BB83-AF52AD34EA42}" dt="2024-02-27T17:40:39.627" v="73"/>
        <pc:sldMasterMkLst>
          <pc:docMk/>
          <pc:sldMasterMk cId="1850151526" sldId="2147483774"/>
        </pc:sldMasterMkLst>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2275896051" sldId="2147483763"/>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3171242167" sldId="2147483764"/>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3442799051" sldId="2147483765"/>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216989595" sldId="2147483766"/>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2551551292" sldId="2147483767"/>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3585409984" sldId="2147483768"/>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2362540452" sldId="2147483769"/>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2085791104" sldId="2147483770"/>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179791684" sldId="2147483771"/>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3962306256" sldId="2147483772"/>
          </pc:sldLayoutMkLst>
        </pc:sldLayoutChg>
        <pc:sldLayoutChg chg="add del">
          <pc:chgData name="Cassy Rumbelow (2221533)" userId="S::2221533@student.uwtsd.ac.uk::1d61e91a-9df7-4584-9a73-9506e7153b36" providerId="AD" clId="Web-{5AD72BD6-21C8-45C1-BB83-AF52AD34EA42}" dt="2024-02-27T17:40:39.627" v="73"/>
          <pc:sldLayoutMkLst>
            <pc:docMk/>
            <pc:sldMasterMk cId="1850151526" sldId="2147483774"/>
            <pc:sldLayoutMk cId="546959648" sldId="2147483773"/>
          </pc:sldLayoutMkLst>
        </pc:sldLayoutChg>
      </pc:sldMasterChg>
      <pc:sldMasterChg chg="add del addSldLayout delSldLayout">
        <pc:chgData name="Cassy Rumbelow (2221533)" userId="S::2221533@student.uwtsd.ac.uk::1d61e91a-9df7-4584-9a73-9506e7153b36" providerId="AD" clId="Web-{5AD72BD6-21C8-45C1-BB83-AF52AD34EA42}" dt="2024-02-27T17:40:31.454" v="71"/>
        <pc:sldMasterMkLst>
          <pc:docMk/>
          <pc:sldMasterMk cId="1940440230" sldId="2147483774"/>
        </pc:sldMasterMkLst>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2808360107" sldId="2147483763"/>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2874006428" sldId="2147483764"/>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1997178232" sldId="2147483765"/>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3077156271" sldId="2147483766"/>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3516795564" sldId="2147483767"/>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3003222625" sldId="2147483768"/>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261892921" sldId="2147483769"/>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3856814895" sldId="2147483770"/>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2476604549" sldId="2147483771"/>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1582037843" sldId="2147483772"/>
          </pc:sldLayoutMkLst>
        </pc:sldLayoutChg>
        <pc:sldLayoutChg chg="add del">
          <pc:chgData name="Cassy Rumbelow (2221533)" userId="S::2221533@student.uwtsd.ac.uk::1d61e91a-9df7-4584-9a73-9506e7153b36" providerId="AD" clId="Web-{5AD72BD6-21C8-45C1-BB83-AF52AD34EA42}" dt="2024-02-27T17:40:31.454" v="71"/>
          <pc:sldLayoutMkLst>
            <pc:docMk/>
            <pc:sldMasterMk cId="1940440230" sldId="2147483774"/>
            <pc:sldLayoutMk cId="515982376" sldId="2147483773"/>
          </pc:sldLayoutMkLst>
        </pc:sldLayoutChg>
      </pc:sldMasterChg>
    </pc:docChg>
  </pc:docChgLst>
  <pc:docChgLst>
    <pc:chgData name="Cerys Bowen (2203320)" userId="S::2203320@student.uwtsd.ac.uk::9c236a4d-854b-43be-a85e-6d8215898fbf" providerId="AD" clId="Web-{F7F2FB3B-134A-4E2D-E47B-A71641DE497C}"/>
    <pc:docChg chg="modSld">
      <pc:chgData name="Cerys Bowen (2203320)" userId="S::2203320@student.uwtsd.ac.uk::9c236a4d-854b-43be-a85e-6d8215898fbf" providerId="AD" clId="Web-{F7F2FB3B-134A-4E2D-E47B-A71641DE497C}" dt="2024-03-11T12:06:12.206" v="23"/>
      <pc:docMkLst>
        <pc:docMk/>
      </pc:docMkLst>
      <pc:sldChg chg="modSp modNotes">
        <pc:chgData name="Cerys Bowen (2203320)" userId="S::2203320@student.uwtsd.ac.uk::9c236a4d-854b-43be-a85e-6d8215898fbf" providerId="AD" clId="Web-{F7F2FB3B-134A-4E2D-E47B-A71641DE497C}" dt="2024-03-11T12:02:24.606" v="8"/>
        <pc:sldMkLst>
          <pc:docMk/>
          <pc:sldMk cId="1857860943" sldId="262"/>
        </pc:sldMkLst>
        <pc:spChg chg="mod">
          <ac:chgData name="Cerys Bowen (2203320)" userId="S::2203320@student.uwtsd.ac.uk::9c236a4d-854b-43be-a85e-6d8215898fbf" providerId="AD" clId="Web-{F7F2FB3B-134A-4E2D-E47B-A71641DE497C}" dt="2024-03-11T11:40:07.675" v="2" actId="20577"/>
          <ac:spMkLst>
            <pc:docMk/>
            <pc:sldMk cId="1857860943" sldId="262"/>
            <ac:spMk id="4" creationId="{1E6FE032-5FFC-03BA-ED5E-68E6D6B21E2E}"/>
          </ac:spMkLst>
        </pc:spChg>
      </pc:sldChg>
      <pc:sldChg chg="modNotes">
        <pc:chgData name="Cerys Bowen (2203320)" userId="S::2203320@student.uwtsd.ac.uk::9c236a4d-854b-43be-a85e-6d8215898fbf" providerId="AD" clId="Web-{F7F2FB3B-134A-4E2D-E47B-A71641DE497C}" dt="2024-03-11T12:04:20.828" v="18"/>
        <pc:sldMkLst>
          <pc:docMk/>
          <pc:sldMk cId="950107019" sldId="263"/>
        </pc:sldMkLst>
      </pc:sldChg>
      <pc:sldChg chg="modNotes">
        <pc:chgData name="Cerys Bowen (2203320)" userId="S::2203320@student.uwtsd.ac.uk::9c236a4d-854b-43be-a85e-6d8215898fbf" providerId="AD" clId="Web-{F7F2FB3B-134A-4E2D-E47B-A71641DE497C}" dt="2024-03-11T12:05:01.110" v="21"/>
        <pc:sldMkLst>
          <pc:docMk/>
          <pc:sldMk cId="3698788813" sldId="269"/>
        </pc:sldMkLst>
      </pc:sldChg>
      <pc:sldChg chg="modNotes">
        <pc:chgData name="Cerys Bowen (2203320)" userId="S::2203320@student.uwtsd.ac.uk::9c236a4d-854b-43be-a85e-6d8215898fbf" providerId="AD" clId="Web-{F7F2FB3B-134A-4E2D-E47B-A71641DE497C}" dt="2024-03-11T12:06:12.206" v="23"/>
        <pc:sldMkLst>
          <pc:docMk/>
          <pc:sldMk cId="1513827915" sldId="270"/>
        </pc:sldMkLst>
      </pc:sldChg>
    </pc:docChg>
  </pc:docChgLst>
  <pc:docChgLst>
    <pc:chgData name="Cerys Bowen (2203320)" userId="S::2203320@student.uwtsd.ac.uk::9c236a4d-854b-43be-a85e-6d8215898fbf" providerId="AD" clId="Web-{666B1FC2-A661-EC0E-5F08-3B8A8F5A2096}"/>
    <pc:docChg chg="addSld delSld modSld sldOrd">
      <pc:chgData name="Cerys Bowen (2203320)" userId="S::2203320@student.uwtsd.ac.uk::9c236a4d-854b-43be-a85e-6d8215898fbf" providerId="AD" clId="Web-{666B1FC2-A661-EC0E-5F08-3B8A8F5A2096}" dt="2024-03-04T13:04:00.893" v="219" actId="20577"/>
      <pc:docMkLst>
        <pc:docMk/>
      </pc:docMkLst>
      <pc:sldChg chg="modSp">
        <pc:chgData name="Cerys Bowen (2203320)" userId="S::2203320@student.uwtsd.ac.uk::9c236a4d-854b-43be-a85e-6d8215898fbf" providerId="AD" clId="Web-{666B1FC2-A661-EC0E-5F08-3B8A8F5A2096}" dt="2024-03-04T12:47:20.817" v="32" actId="20577"/>
        <pc:sldMkLst>
          <pc:docMk/>
          <pc:sldMk cId="1849984702" sldId="261"/>
        </pc:sldMkLst>
        <pc:spChg chg="mod">
          <ac:chgData name="Cerys Bowen (2203320)" userId="S::2203320@student.uwtsd.ac.uk::9c236a4d-854b-43be-a85e-6d8215898fbf" providerId="AD" clId="Web-{666B1FC2-A661-EC0E-5F08-3B8A8F5A2096}" dt="2024-03-04T12:47:20.817" v="32" actId="20577"/>
          <ac:spMkLst>
            <pc:docMk/>
            <pc:sldMk cId="1849984702" sldId="261"/>
            <ac:spMk id="3" creationId="{1C31D1A6-2C41-8A5C-F941-2DF9B15821E6}"/>
          </ac:spMkLst>
        </pc:spChg>
      </pc:sldChg>
      <pc:sldChg chg="addSp delSp modSp mod setBg">
        <pc:chgData name="Cerys Bowen (2203320)" userId="S::2203320@student.uwtsd.ac.uk::9c236a4d-854b-43be-a85e-6d8215898fbf" providerId="AD" clId="Web-{666B1FC2-A661-EC0E-5F08-3B8A8F5A2096}" dt="2024-03-04T12:55:38.706" v="144" actId="1076"/>
        <pc:sldMkLst>
          <pc:docMk/>
          <pc:sldMk cId="1857860943" sldId="262"/>
        </pc:sldMkLst>
        <pc:spChg chg="add del mod">
          <ac:chgData name="Cerys Bowen (2203320)" userId="S::2203320@student.uwtsd.ac.uk::9c236a4d-854b-43be-a85e-6d8215898fbf" providerId="AD" clId="Web-{666B1FC2-A661-EC0E-5F08-3B8A8F5A2096}" dt="2024-03-04T12:55:38.706" v="144" actId="1076"/>
          <ac:spMkLst>
            <pc:docMk/>
            <pc:sldMk cId="1857860943" sldId="262"/>
            <ac:spMk id="2" creationId="{4EFA3BAA-BA39-3C6D-87CD-3AB65B0CBABA}"/>
          </ac:spMkLst>
        </pc:spChg>
        <pc:spChg chg="del mod">
          <ac:chgData name="Cerys Bowen (2203320)" userId="S::2203320@student.uwtsd.ac.uk::9c236a4d-854b-43be-a85e-6d8215898fbf" providerId="AD" clId="Web-{666B1FC2-A661-EC0E-5F08-3B8A8F5A2096}" dt="2024-03-04T12:48:00.131" v="47"/>
          <ac:spMkLst>
            <pc:docMk/>
            <pc:sldMk cId="1857860943" sldId="262"/>
            <ac:spMk id="3" creationId="{0441FCD7-705A-6167-8CF0-295BD391C891}"/>
          </ac:spMkLst>
        </pc:spChg>
        <pc:spChg chg="add mod">
          <ac:chgData name="Cerys Bowen (2203320)" userId="S::2203320@student.uwtsd.ac.uk::9c236a4d-854b-43be-a85e-6d8215898fbf" providerId="AD" clId="Web-{666B1FC2-A661-EC0E-5F08-3B8A8F5A2096}" dt="2024-03-04T12:52:23.888" v="87"/>
          <ac:spMkLst>
            <pc:docMk/>
            <pc:sldMk cId="1857860943" sldId="262"/>
            <ac:spMk id="4" creationId="{1E6FE032-5FFC-03BA-ED5E-68E6D6B21E2E}"/>
          </ac:spMkLst>
        </pc:spChg>
        <pc:spChg chg="add del mod">
          <ac:chgData name="Cerys Bowen (2203320)" userId="S::2203320@student.uwtsd.ac.uk::9c236a4d-854b-43be-a85e-6d8215898fbf" providerId="AD" clId="Web-{666B1FC2-A661-EC0E-5F08-3B8A8F5A2096}" dt="2024-03-04T12:48:33.241" v="55"/>
          <ac:spMkLst>
            <pc:docMk/>
            <pc:sldMk cId="1857860943" sldId="262"/>
            <ac:spMk id="6" creationId="{5AD81741-F058-E10B-3918-C7FA7C8AF5A2}"/>
          </ac:spMkLst>
        </pc:spChg>
        <pc:spChg chg="add">
          <ac:chgData name="Cerys Bowen (2203320)" userId="S::2203320@student.uwtsd.ac.uk::9c236a4d-854b-43be-a85e-6d8215898fbf" providerId="AD" clId="Web-{666B1FC2-A661-EC0E-5F08-3B8A8F5A2096}" dt="2024-03-04T12:52:23.888" v="87"/>
          <ac:spMkLst>
            <pc:docMk/>
            <pc:sldMk cId="1857860943" sldId="262"/>
            <ac:spMk id="9" creationId="{45C5CC17-FF17-43CF-B073-D9051465D5CC}"/>
          </ac:spMkLst>
        </pc:spChg>
        <pc:spChg chg="add">
          <ac:chgData name="Cerys Bowen (2203320)" userId="S::2203320@student.uwtsd.ac.uk::9c236a4d-854b-43be-a85e-6d8215898fbf" providerId="AD" clId="Web-{666B1FC2-A661-EC0E-5F08-3B8A8F5A2096}" dt="2024-03-04T12:52:23.888" v="87"/>
          <ac:spMkLst>
            <pc:docMk/>
            <pc:sldMk cId="1857860943" sldId="262"/>
            <ac:spMk id="11" creationId="{1EBE2DDC-0D14-44E6-A1AB-2EEC09507435}"/>
          </ac:spMkLst>
        </pc:spChg>
        <pc:spChg chg="add">
          <ac:chgData name="Cerys Bowen (2203320)" userId="S::2203320@student.uwtsd.ac.uk::9c236a4d-854b-43be-a85e-6d8215898fbf" providerId="AD" clId="Web-{666B1FC2-A661-EC0E-5F08-3B8A8F5A2096}" dt="2024-03-04T12:52:23.888" v="87"/>
          <ac:spMkLst>
            <pc:docMk/>
            <pc:sldMk cId="1857860943" sldId="262"/>
            <ac:spMk id="13" creationId="{A8543D98-0AA2-43B4-B508-DC1DB7F3DC9A}"/>
          </ac:spMkLst>
        </pc:spChg>
        <pc:spChg chg="add">
          <ac:chgData name="Cerys Bowen (2203320)" userId="S::2203320@student.uwtsd.ac.uk::9c236a4d-854b-43be-a85e-6d8215898fbf" providerId="AD" clId="Web-{666B1FC2-A661-EC0E-5F08-3B8A8F5A2096}" dt="2024-03-04T12:52:23.888" v="87"/>
          <ac:spMkLst>
            <pc:docMk/>
            <pc:sldMk cId="1857860943" sldId="262"/>
            <ac:spMk id="15" creationId="{89723C1D-9A1A-465B-8164-483BF5426613}"/>
          </ac:spMkLst>
        </pc:spChg>
        <pc:spChg chg="add">
          <ac:chgData name="Cerys Bowen (2203320)" userId="S::2203320@student.uwtsd.ac.uk::9c236a4d-854b-43be-a85e-6d8215898fbf" providerId="AD" clId="Web-{666B1FC2-A661-EC0E-5F08-3B8A8F5A2096}" dt="2024-03-04T12:52:23.888" v="87"/>
          <ac:spMkLst>
            <pc:docMk/>
            <pc:sldMk cId="1857860943" sldId="262"/>
            <ac:spMk id="17" creationId="{A6680484-5F73-4078-85C2-415205B1A4C0}"/>
          </ac:spMkLst>
        </pc:spChg>
      </pc:sldChg>
      <pc:sldChg chg="addSp delSp modSp mod setBg">
        <pc:chgData name="Cerys Bowen (2203320)" userId="S::2203320@student.uwtsd.ac.uk::9c236a4d-854b-43be-a85e-6d8215898fbf" providerId="AD" clId="Web-{666B1FC2-A661-EC0E-5F08-3B8A8F5A2096}" dt="2024-03-04T13:03:19.501" v="210" actId="20577"/>
        <pc:sldMkLst>
          <pc:docMk/>
          <pc:sldMk cId="950107019" sldId="263"/>
        </pc:sldMkLst>
        <pc:spChg chg="del mod">
          <ac:chgData name="Cerys Bowen (2203320)" userId="S::2203320@student.uwtsd.ac.uk::9c236a4d-854b-43be-a85e-6d8215898fbf" providerId="AD" clId="Web-{666B1FC2-A661-EC0E-5F08-3B8A8F5A2096}" dt="2024-03-04T12:48:49.399" v="61"/>
          <ac:spMkLst>
            <pc:docMk/>
            <pc:sldMk cId="950107019" sldId="263"/>
            <ac:spMk id="2" creationId="{DC06CF9E-AA0F-504F-6532-D3D636377002}"/>
          </ac:spMkLst>
        </pc:spChg>
        <pc:spChg chg="mod">
          <ac:chgData name="Cerys Bowen (2203320)" userId="S::2203320@student.uwtsd.ac.uk::9c236a4d-854b-43be-a85e-6d8215898fbf" providerId="AD" clId="Web-{666B1FC2-A661-EC0E-5F08-3B8A8F5A2096}" dt="2024-03-04T13:03:19.501" v="210" actId="20577"/>
          <ac:spMkLst>
            <pc:docMk/>
            <pc:sldMk cId="950107019" sldId="263"/>
            <ac:spMk id="3" creationId="{2D5B4B00-DF87-C89B-7628-743858FCCE6E}"/>
          </ac:spMkLst>
        </pc:spChg>
        <pc:spChg chg="add">
          <ac:chgData name="Cerys Bowen (2203320)" userId="S::2203320@student.uwtsd.ac.uk::9c236a4d-854b-43be-a85e-6d8215898fbf" providerId="AD" clId="Web-{666B1FC2-A661-EC0E-5F08-3B8A8F5A2096}" dt="2024-03-04T12:50:16.681" v="79"/>
          <ac:spMkLst>
            <pc:docMk/>
            <pc:sldMk cId="950107019" sldId="263"/>
            <ac:spMk id="10" creationId="{93DAF4AA-9270-40B5-B73C-B11B9A92F0BC}"/>
          </ac:spMkLst>
        </pc:spChg>
        <pc:spChg chg="add">
          <ac:chgData name="Cerys Bowen (2203320)" userId="S::2203320@student.uwtsd.ac.uk::9c236a4d-854b-43be-a85e-6d8215898fbf" providerId="AD" clId="Web-{666B1FC2-A661-EC0E-5F08-3B8A8F5A2096}" dt="2024-03-04T12:50:16.681" v="79"/>
          <ac:spMkLst>
            <pc:docMk/>
            <pc:sldMk cId="950107019" sldId="263"/>
            <ac:spMk id="12" creationId="{31D5E60A-D6B1-4F21-A993-313958AF0C00}"/>
          </ac:spMkLst>
        </pc:spChg>
        <pc:spChg chg="add">
          <ac:chgData name="Cerys Bowen (2203320)" userId="S::2203320@student.uwtsd.ac.uk::9c236a4d-854b-43be-a85e-6d8215898fbf" providerId="AD" clId="Web-{666B1FC2-A661-EC0E-5F08-3B8A8F5A2096}" dt="2024-03-04T12:50:16.681" v="79"/>
          <ac:spMkLst>
            <pc:docMk/>
            <pc:sldMk cId="950107019" sldId="263"/>
            <ac:spMk id="14" creationId="{5B7BB16B-E108-4C64-97D5-7AC67CC5E2C7}"/>
          </ac:spMkLst>
        </pc:spChg>
        <pc:spChg chg="add">
          <ac:chgData name="Cerys Bowen (2203320)" userId="S::2203320@student.uwtsd.ac.uk::9c236a4d-854b-43be-a85e-6d8215898fbf" providerId="AD" clId="Web-{666B1FC2-A661-EC0E-5F08-3B8A8F5A2096}" dt="2024-03-04T12:50:16.681" v="79"/>
          <ac:spMkLst>
            <pc:docMk/>
            <pc:sldMk cId="950107019" sldId="263"/>
            <ac:spMk id="16" creationId="{A5F6A003-4671-4F7B-A12E-2946D61E435F}"/>
          </ac:spMkLst>
        </pc:spChg>
        <pc:picChg chg="del">
          <ac:chgData name="Cerys Bowen (2203320)" userId="S::2203320@student.uwtsd.ac.uk::9c236a4d-854b-43be-a85e-6d8215898fbf" providerId="AD" clId="Web-{666B1FC2-A661-EC0E-5F08-3B8A8F5A2096}" dt="2024-03-04T12:49:31.993" v="66"/>
          <ac:picMkLst>
            <pc:docMk/>
            <pc:sldMk cId="950107019" sldId="263"/>
            <ac:picMk id="4" creationId="{D887DED7-8723-26EE-797C-0C3759FB79A0}"/>
          </ac:picMkLst>
        </pc:picChg>
        <pc:picChg chg="add mod">
          <ac:chgData name="Cerys Bowen (2203320)" userId="S::2203320@student.uwtsd.ac.uk::9c236a4d-854b-43be-a85e-6d8215898fbf" providerId="AD" clId="Web-{666B1FC2-A661-EC0E-5F08-3B8A8F5A2096}" dt="2024-03-04T12:50:26.260" v="81" actId="1076"/>
          <ac:picMkLst>
            <pc:docMk/>
            <pc:sldMk cId="950107019" sldId="263"/>
            <ac:picMk id="5" creationId="{2AFB57DE-EF6D-0732-1715-73BC8DD88926}"/>
          </ac:picMkLst>
        </pc:picChg>
        <pc:picChg chg="add del">
          <ac:chgData name="Cerys Bowen (2203320)" userId="S::2203320@student.uwtsd.ac.uk::9c236a4d-854b-43be-a85e-6d8215898fbf" providerId="AD" clId="Web-{666B1FC2-A661-EC0E-5F08-3B8A8F5A2096}" dt="2024-03-04T12:55:06.178" v="129"/>
          <ac:picMkLst>
            <pc:docMk/>
            <pc:sldMk cId="950107019" sldId="263"/>
            <ac:picMk id="7" creationId="{96A9503C-8F09-152D-79CD-D67724783602}"/>
          </ac:picMkLst>
        </pc:picChg>
      </pc:sldChg>
      <pc:sldChg chg="addSp modSp new mod setBg">
        <pc:chgData name="Cerys Bowen (2203320)" userId="S::2203320@student.uwtsd.ac.uk::9c236a4d-854b-43be-a85e-6d8215898fbf" providerId="AD" clId="Web-{666B1FC2-A661-EC0E-5F08-3B8A8F5A2096}" dt="2024-03-04T12:52:48.842" v="90"/>
        <pc:sldMkLst>
          <pc:docMk/>
          <pc:sldMk cId="802493030" sldId="268"/>
        </pc:sldMkLst>
        <pc:spChg chg="mod">
          <ac:chgData name="Cerys Bowen (2203320)" userId="S::2203320@student.uwtsd.ac.uk::9c236a4d-854b-43be-a85e-6d8215898fbf" providerId="AD" clId="Web-{666B1FC2-A661-EC0E-5F08-3B8A8F5A2096}" dt="2024-03-04T12:52:48.842" v="90"/>
          <ac:spMkLst>
            <pc:docMk/>
            <pc:sldMk cId="802493030" sldId="268"/>
            <ac:spMk id="2" creationId="{73D63731-AA6B-79DF-6BFC-DFFF5935B68C}"/>
          </ac:spMkLst>
        </pc:spChg>
        <pc:spChg chg="mod">
          <ac:chgData name="Cerys Bowen (2203320)" userId="S::2203320@student.uwtsd.ac.uk::9c236a4d-854b-43be-a85e-6d8215898fbf" providerId="AD" clId="Web-{666B1FC2-A661-EC0E-5F08-3B8A8F5A2096}" dt="2024-03-04T12:52:48.842" v="90"/>
          <ac:spMkLst>
            <pc:docMk/>
            <pc:sldMk cId="802493030" sldId="268"/>
            <ac:spMk id="3" creationId="{3F5AC322-A6E1-7C8B-95CE-2BDA588B8BB6}"/>
          </ac:spMkLst>
        </pc:spChg>
        <pc:spChg chg="add">
          <ac:chgData name="Cerys Bowen (2203320)" userId="S::2203320@student.uwtsd.ac.uk::9c236a4d-854b-43be-a85e-6d8215898fbf" providerId="AD" clId="Web-{666B1FC2-A661-EC0E-5F08-3B8A8F5A2096}" dt="2024-03-04T12:52:48.842" v="90"/>
          <ac:spMkLst>
            <pc:docMk/>
            <pc:sldMk cId="802493030" sldId="268"/>
            <ac:spMk id="8" creationId="{45C5CC17-FF17-43CF-B073-D9051465D5CC}"/>
          </ac:spMkLst>
        </pc:spChg>
        <pc:spChg chg="add">
          <ac:chgData name="Cerys Bowen (2203320)" userId="S::2203320@student.uwtsd.ac.uk::9c236a4d-854b-43be-a85e-6d8215898fbf" providerId="AD" clId="Web-{666B1FC2-A661-EC0E-5F08-3B8A8F5A2096}" dt="2024-03-04T12:52:48.842" v="90"/>
          <ac:spMkLst>
            <pc:docMk/>
            <pc:sldMk cId="802493030" sldId="268"/>
            <ac:spMk id="10" creationId="{1EBE2DDC-0D14-44E6-A1AB-2EEC09507435}"/>
          </ac:spMkLst>
        </pc:spChg>
        <pc:spChg chg="add">
          <ac:chgData name="Cerys Bowen (2203320)" userId="S::2203320@student.uwtsd.ac.uk::9c236a4d-854b-43be-a85e-6d8215898fbf" providerId="AD" clId="Web-{666B1FC2-A661-EC0E-5F08-3B8A8F5A2096}" dt="2024-03-04T12:52:48.842" v="90"/>
          <ac:spMkLst>
            <pc:docMk/>
            <pc:sldMk cId="802493030" sldId="268"/>
            <ac:spMk id="12" creationId="{A8543D98-0AA2-43B4-B508-DC1DB7F3DC9A}"/>
          </ac:spMkLst>
        </pc:spChg>
        <pc:spChg chg="add">
          <ac:chgData name="Cerys Bowen (2203320)" userId="S::2203320@student.uwtsd.ac.uk::9c236a4d-854b-43be-a85e-6d8215898fbf" providerId="AD" clId="Web-{666B1FC2-A661-EC0E-5F08-3B8A8F5A2096}" dt="2024-03-04T12:52:48.842" v="90"/>
          <ac:spMkLst>
            <pc:docMk/>
            <pc:sldMk cId="802493030" sldId="268"/>
            <ac:spMk id="14" creationId="{89723C1D-9A1A-465B-8164-483BF5426613}"/>
          </ac:spMkLst>
        </pc:spChg>
        <pc:spChg chg="add">
          <ac:chgData name="Cerys Bowen (2203320)" userId="S::2203320@student.uwtsd.ac.uk::9c236a4d-854b-43be-a85e-6d8215898fbf" providerId="AD" clId="Web-{666B1FC2-A661-EC0E-5F08-3B8A8F5A2096}" dt="2024-03-04T12:52:48.842" v="90"/>
          <ac:spMkLst>
            <pc:docMk/>
            <pc:sldMk cId="802493030" sldId="268"/>
            <ac:spMk id="16" creationId="{A6680484-5F73-4078-85C2-415205B1A4C0}"/>
          </ac:spMkLst>
        </pc:spChg>
      </pc:sldChg>
      <pc:sldChg chg="new del">
        <pc:chgData name="Cerys Bowen (2203320)" userId="S::2203320@student.uwtsd.ac.uk::9c236a4d-854b-43be-a85e-6d8215898fbf" providerId="AD" clId="Web-{666B1FC2-A661-EC0E-5F08-3B8A8F5A2096}" dt="2024-03-04T12:45:44.283" v="1"/>
        <pc:sldMkLst>
          <pc:docMk/>
          <pc:sldMk cId="3595453716" sldId="268"/>
        </pc:sldMkLst>
      </pc:sldChg>
      <pc:sldChg chg="addSp modSp new mod ord setBg">
        <pc:chgData name="Cerys Bowen (2203320)" userId="S::2203320@student.uwtsd.ac.uk::9c236a4d-854b-43be-a85e-6d8215898fbf" providerId="AD" clId="Web-{666B1FC2-A661-EC0E-5F08-3B8A8F5A2096}" dt="2024-03-04T12:56:09.786" v="146" actId="1076"/>
        <pc:sldMkLst>
          <pc:docMk/>
          <pc:sldMk cId="3698788813" sldId="269"/>
        </pc:sldMkLst>
        <pc:spChg chg="mod">
          <ac:chgData name="Cerys Bowen (2203320)" userId="S::2203320@student.uwtsd.ac.uk::9c236a4d-854b-43be-a85e-6d8215898fbf" providerId="AD" clId="Web-{666B1FC2-A661-EC0E-5F08-3B8A8F5A2096}" dt="2024-03-04T12:54:12.095" v="107" actId="1076"/>
          <ac:spMkLst>
            <pc:docMk/>
            <pc:sldMk cId="3698788813" sldId="269"/>
            <ac:spMk id="2" creationId="{51F88B29-130D-42F9-E233-09B91FCD3786}"/>
          </ac:spMkLst>
        </pc:spChg>
        <pc:spChg chg="mod">
          <ac:chgData name="Cerys Bowen (2203320)" userId="S::2203320@student.uwtsd.ac.uk::9c236a4d-854b-43be-a85e-6d8215898fbf" providerId="AD" clId="Web-{666B1FC2-A661-EC0E-5F08-3B8A8F5A2096}" dt="2024-03-04T12:56:09.786" v="146" actId="1076"/>
          <ac:spMkLst>
            <pc:docMk/>
            <pc:sldMk cId="3698788813" sldId="269"/>
            <ac:spMk id="3" creationId="{5E6BEBC4-1835-E1AA-796C-61E94E8E6AC7}"/>
          </ac:spMkLst>
        </pc:spChg>
        <pc:spChg chg="add">
          <ac:chgData name="Cerys Bowen (2203320)" userId="S::2203320@student.uwtsd.ac.uk::9c236a4d-854b-43be-a85e-6d8215898fbf" providerId="AD" clId="Web-{666B1FC2-A661-EC0E-5F08-3B8A8F5A2096}" dt="2024-03-04T12:52:52.077" v="91"/>
          <ac:spMkLst>
            <pc:docMk/>
            <pc:sldMk cId="3698788813" sldId="269"/>
            <ac:spMk id="8" creationId="{45C5CC17-FF17-43CF-B073-D9051465D5CC}"/>
          </ac:spMkLst>
        </pc:spChg>
        <pc:spChg chg="add">
          <ac:chgData name="Cerys Bowen (2203320)" userId="S::2203320@student.uwtsd.ac.uk::9c236a4d-854b-43be-a85e-6d8215898fbf" providerId="AD" clId="Web-{666B1FC2-A661-EC0E-5F08-3B8A8F5A2096}" dt="2024-03-04T12:52:52.077" v="91"/>
          <ac:spMkLst>
            <pc:docMk/>
            <pc:sldMk cId="3698788813" sldId="269"/>
            <ac:spMk id="10" creationId="{1EBE2DDC-0D14-44E6-A1AB-2EEC09507435}"/>
          </ac:spMkLst>
        </pc:spChg>
        <pc:spChg chg="add">
          <ac:chgData name="Cerys Bowen (2203320)" userId="S::2203320@student.uwtsd.ac.uk::9c236a4d-854b-43be-a85e-6d8215898fbf" providerId="AD" clId="Web-{666B1FC2-A661-EC0E-5F08-3B8A8F5A2096}" dt="2024-03-04T12:52:52.077" v="91"/>
          <ac:spMkLst>
            <pc:docMk/>
            <pc:sldMk cId="3698788813" sldId="269"/>
            <ac:spMk id="12" creationId="{A8543D98-0AA2-43B4-B508-DC1DB7F3DC9A}"/>
          </ac:spMkLst>
        </pc:spChg>
        <pc:spChg chg="add">
          <ac:chgData name="Cerys Bowen (2203320)" userId="S::2203320@student.uwtsd.ac.uk::9c236a4d-854b-43be-a85e-6d8215898fbf" providerId="AD" clId="Web-{666B1FC2-A661-EC0E-5F08-3B8A8F5A2096}" dt="2024-03-04T12:52:52.077" v="91"/>
          <ac:spMkLst>
            <pc:docMk/>
            <pc:sldMk cId="3698788813" sldId="269"/>
            <ac:spMk id="14" creationId="{89723C1D-9A1A-465B-8164-483BF5426613}"/>
          </ac:spMkLst>
        </pc:spChg>
        <pc:spChg chg="add">
          <ac:chgData name="Cerys Bowen (2203320)" userId="S::2203320@student.uwtsd.ac.uk::9c236a4d-854b-43be-a85e-6d8215898fbf" providerId="AD" clId="Web-{666B1FC2-A661-EC0E-5F08-3B8A8F5A2096}" dt="2024-03-04T12:52:52.077" v="91"/>
          <ac:spMkLst>
            <pc:docMk/>
            <pc:sldMk cId="3698788813" sldId="269"/>
            <ac:spMk id="16" creationId="{A6680484-5F73-4078-85C2-415205B1A4C0}"/>
          </ac:spMkLst>
        </pc:spChg>
      </pc:sldChg>
      <pc:sldChg chg="addSp delSp modSp new mod setBg">
        <pc:chgData name="Cerys Bowen (2203320)" userId="S::2203320@student.uwtsd.ac.uk::9c236a4d-854b-43be-a85e-6d8215898fbf" providerId="AD" clId="Web-{666B1FC2-A661-EC0E-5F08-3B8A8F5A2096}" dt="2024-03-04T13:04:00.893" v="219" actId="20577"/>
        <pc:sldMkLst>
          <pc:docMk/>
          <pc:sldMk cId="1513827915" sldId="270"/>
        </pc:sldMkLst>
        <pc:spChg chg="del mod">
          <ac:chgData name="Cerys Bowen (2203320)" userId="S::2203320@student.uwtsd.ac.uk::9c236a4d-854b-43be-a85e-6d8215898fbf" providerId="AD" clId="Web-{666B1FC2-A661-EC0E-5F08-3B8A8F5A2096}" dt="2024-03-04T12:57:51.383" v="159"/>
          <ac:spMkLst>
            <pc:docMk/>
            <pc:sldMk cId="1513827915" sldId="270"/>
            <ac:spMk id="2" creationId="{813824E8-E71B-1B7A-AEBA-0D8BD8CFA687}"/>
          </ac:spMkLst>
        </pc:spChg>
        <pc:spChg chg="mod">
          <ac:chgData name="Cerys Bowen (2203320)" userId="S::2203320@student.uwtsd.ac.uk::9c236a4d-854b-43be-a85e-6d8215898fbf" providerId="AD" clId="Web-{666B1FC2-A661-EC0E-5F08-3B8A8F5A2096}" dt="2024-03-04T13:04:00.893" v="219" actId="20577"/>
          <ac:spMkLst>
            <pc:docMk/>
            <pc:sldMk cId="1513827915" sldId="270"/>
            <ac:spMk id="3" creationId="{BCFD5C3B-7209-7E68-4BD5-855351EB1BD4}"/>
          </ac:spMkLst>
        </pc:spChg>
        <pc:spChg chg="add">
          <ac:chgData name="Cerys Bowen (2203320)" userId="S::2203320@student.uwtsd.ac.uk::9c236a4d-854b-43be-a85e-6d8215898fbf" providerId="AD" clId="Web-{666B1FC2-A661-EC0E-5F08-3B8A8F5A2096}" dt="2024-03-04T12:58:01.742" v="161"/>
          <ac:spMkLst>
            <pc:docMk/>
            <pc:sldMk cId="1513827915" sldId="270"/>
            <ac:spMk id="9" creationId="{93DAF4AA-9270-40B5-B73C-B11B9A92F0BC}"/>
          </ac:spMkLst>
        </pc:spChg>
        <pc:spChg chg="add">
          <ac:chgData name="Cerys Bowen (2203320)" userId="S::2203320@student.uwtsd.ac.uk::9c236a4d-854b-43be-a85e-6d8215898fbf" providerId="AD" clId="Web-{666B1FC2-A661-EC0E-5F08-3B8A8F5A2096}" dt="2024-03-04T12:58:01.742" v="161"/>
          <ac:spMkLst>
            <pc:docMk/>
            <pc:sldMk cId="1513827915" sldId="270"/>
            <ac:spMk id="11" creationId="{31D5E60A-D6B1-4F21-A993-313958AF0C00}"/>
          </ac:spMkLst>
        </pc:spChg>
        <pc:spChg chg="add">
          <ac:chgData name="Cerys Bowen (2203320)" userId="S::2203320@student.uwtsd.ac.uk::9c236a4d-854b-43be-a85e-6d8215898fbf" providerId="AD" clId="Web-{666B1FC2-A661-EC0E-5F08-3B8A8F5A2096}" dt="2024-03-04T12:58:01.742" v="161"/>
          <ac:spMkLst>
            <pc:docMk/>
            <pc:sldMk cId="1513827915" sldId="270"/>
            <ac:spMk id="13" creationId="{5B7BB16B-E108-4C64-97D5-7AC67CC5E2C7}"/>
          </ac:spMkLst>
        </pc:spChg>
        <pc:spChg chg="add">
          <ac:chgData name="Cerys Bowen (2203320)" userId="S::2203320@student.uwtsd.ac.uk::9c236a4d-854b-43be-a85e-6d8215898fbf" providerId="AD" clId="Web-{666B1FC2-A661-EC0E-5F08-3B8A8F5A2096}" dt="2024-03-04T12:58:01.742" v="161"/>
          <ac:spMkLst>
            <pc:docMk/>
            <pc:sldMk cId="1513827915" sldId="270"/>
            <ac:spMk id="15" creationId="{A5F6A003-4671-4F7B-A12E-2946D61E435F}"/>
          </ac:spMkLst>
        </pc:spChg>
        <pc:picChg chg="add mod">
          <ac:chgData name="Cerys Bowen (2203320)" userId="S::2203320@student.uwtsd.ac.uk::9c236a4d-854b-43be-a85e-6d8215898fbf" providerId="AD" clId="Web-{666B1FC2-A661-EC0E-5F08-3B8A8F5A2096}" dt="2024-03-04T12:58:10.602" v="165" actId="1076"/>
          <ac:picMkLst>
            <pc:docMk/>
            <pc:sldMk cId="1513827915" sldId="270"/>
            <ac:picMk id="4" creationId="{100DAA96-89BF-395C-AAFF-A5FCB9BEEB46}"/>
          </ac:picMkLst>
        </pc:picChg>
      </pc:sldChg>
      <pc:sldChg chg="modSp new">
        <pc:chgData name="Cerys Bowen (2203320)" userId="S::2203320@student.uwtsd.ac.uk::9c236a4d-854b-43be-a85e-6d8215898fbf" providerId="AD" clId="Web-{666B1FC2-A661-EC0E-5F08-3B8A8F5A2096}" dt="2024-03-04T13:03:40.627" v="217" actId="20577"/>
        <pc:sldMkLst>
          <pc:docMk/>
          <pc:sldMk cId="1376354000" sldId="271"/>
        </pc:sldMkLst>
        <pc:spChg chg="mod">
          <ac:chgData name="Cerys Bowen (2203320)" userId="S::2203320@student.uwtsd.ac.uk::9c236a4d-854b-43be-a85e-6d8215898fbf" providerId="AD" clId="Web-{666B1FC2-A661-EC0E-5F08-3B8A8F5A2096}" dt="2024-03-04T13:01:48.967" v="208" actId="1076"/>
          <ac:spMkLst>
            <pc:docMk/>
            <pc:sldMk cId="1376354000" sldId="271"/>
            <ac:spMk id="2" creationId="{5ACFAA46-A46C-080A-A6A1-C83D61DD99AC}"/>
          </ac:spMkLst>
        </pc:spChg>
        <pc:spChg chg="mod">
          <ac:chgData name="Cerys Bowen (2203320)" userId="S::2203320@student.uwtsd.ac.uk::9c236a4d-854b-43be-a85e-6d8215898fbf" providerId="AD" clId="Web-{666B1FC2-A661-EC0E-5F08-3B8A8F5A2096}" dt="2024-03-04T13:03:40.627" v="217" actId="20577"/>
          <ac:spMkLst>
            <pc:docMk/>
            <pc:sldMk cId="1376354000" sldId="271"/>
            <ac:spMk id="3" creationId="{85694262-FBDB-F692-8C08-D63E2269CA67}"/>
          </ac:spMkLst>
        </pc:spChg>
      </pc:sldChg>
    </pc:docChg>
  </pc:docChgLst>
  <pc:docChgLst>
    <pc:chgData name="Saffron Simon (2204730)" userId="S::2204730@student.uwtsd.ac.uk::93064ef3-647e-4cd2-ac5a-8370fe47fd92" providerId="AD" clId="Web-{B26E2027-44BB-C171-9E9A-57BA5C565584}"/>
    <pc:docChg chg="modSld">
      <pc:chgData name="Saffron Simon (2204730)" userId="S::2204730@student.uwtsd.ac.uk::93064ef3-647e-4cd2-ac5a-8370fe47fd92" providerId="AD" clId="Web-{B26E2027-44BB-C171-9E9A-57BA5C565584}" dt="2024-03-11T11:38:10.596" v="15" actId="20577"/>
      <pc:docMkLst>
        <pc:docMk/>
      </pc:docMkLst>
      <pc:sldChg chg="modSp">
        <pc:chgData name="Saffron Simon (2204730)" userId="S::2204730@student.uwtsd.ac.uk::93064ef3-647e-4cd2-ac5a-8370fe47fd92" providerId="AD" clId="Web-{B26E2027-44BB-C171-9E9A-57BA5C565584}" dt="2024-03-11T11:31:39.328" v="5" actId="20577"/>
        <pc:sldMkLst>
          <pc:docMk/>
          <pc:sldMk cId="601787985" sldId="265"/>
        </pc:sldMkLst>
        <pc:spChg chg="mod">
          <ac:chgData name="Saffron Simon (2204730)" userId="S::2204730@student.uwtsd.ac.uk::93064ef3-647e-4cd2-ac5a-8370fe47fd92" providerId="AD" clId="Web-{B26E2027-44BB-C171-9E9A-57BA5C565584}" dt="2024-03-11T11:31:39.328" v="5" actId="20577"/>
          <ac:spMkLst>
            <pc:docMk/>
            <pc:sldMk cId="601787985" sldId="265"/>
            <ac:spMk id="3" creationId="{0D6F41A7-D477-327D-F317-5A4181E8D7AC}"/>
          </ac:spMkLst>
        </pc:spChg>
      </pc:sldChg>
      <pc:sldChg chg="modSp modNotes">
        <pc:chgData name="Saffron Simon (2204730)" userId="S::2204730@student.uwtsd.ac.uk::93064ef3-647e-4cd2-ac5a-8370fe47fd92" providerId="AD" clId="Web-{B26E2027-44BB-C171-9E9A-57BA5C565584}" dt="2024-03-11T11:38:10.596" v="15" actId="20577"/>
        <pc:sldMkLst>
          <pc:docMk/>
          <pc:sldMk cId="2323993314" sldId="272"/>
        </pc:sldMkLst>
        <pc:spChg chg="mod">
          <ac:chgData name="Saffron Simon (2204730)" userId="S::2204730@student.uwtsd.ac.uk::93064ef3-647e-4cd2-ac5a-8370fe47fd92" providerId="AD" clId="Web-{B26E2027-44BB-C171-9E9A-57BA5C565584}" dt="2024-03-11T11:38:10.596" v="15" actId="20577"/>
          <ac:spMkLst>
            <pc:docMk/>
            <pc:sldMk cId="2323993314" sldId="272"/>
            <ac:spMk id="2" creationId="{DF3F8CD9-BEE8-C700-BBB0-802AE320B64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1326AE-14AD-417B-A792-AF9B82E47CDE}" type="datetimeFigureOut">
              <a:t>3/11/2024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1B30E1-B326-45FB-8F9F-FA58EB770CB1}" type="slidenum">
              <a:t>‹#›</a:t>
            </a:fld>
            <a:endParaRPr lang="en-GB"/>
          </a:p>
        </p:txBody>
      </p:sp>
    </p:spTree>
    <p:extLst>
      <p:ext uri="{BB962C8B-B14F-4D97-AF65-F5344CB8AC3E}">
        <p14:creationId xmlns:p14="http://schemas.microsoft.com/office/powerpoint/2010/main" val="1345521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hormone called testosterone is present in both humans and other animals. The primary source of testosterone in men is the testicles. While in far smaller quantities, the ovaries of women also produce testosterone</a:t>
            </a:r>
          </a:p>
          <a:p>
            <a:endParaRPr lang="en-US"/>
          </a:p>
          <a:p>
            <a:r>
              <a:rPr lang="en-US"/>
              <a:t>-According to Cleveland clinic (2022) the primary hormone produced by your gonads, or testicles or ovaries, is testosterone. Those assigned male at birth have naturally higher testosterone levels than those assigned female at birth. </a:t>
            </a:r>
            <a:endParaRPr lang="en-US">
              <a:cs typeface="Calibri" panose="020F0502020204030204"/>
            </a:endParaRPr>
          </a:p>
          <a:p>
            <a:r>
              <a:rPr lang="en-GB"/>
              <a:t>It is clear to see from the table above that from birth males produce almost four times the amount of nanograms than female.</a:t>
            </a:r>
            <a:endParaRPr lang="en-US">
              <a:cs typeface="Calibri" panose="020F0502020204030204"/>
            </a:endParaRPr>
          </a:p>
          <a:p>
            <a:endParaRPr lang="en-GB">
              <a:ea typeface="Calibri" panose="020F0502020204030204"/>
              <a:cs typeface="Calibri" panose="020F0502020204030204"/>
            </a:endParaRPr>
          </a:p>
          <a:p>
            <a:r>
              <a:rPr lang="en-GB">
                <a:ea typeface="Calibri" panose="020F0502020204030204"/>
                <a:cs typeface="Calibri" panose="020F0502020204030204"/>
              </a:rPr>
              <a:t>-'Relate Dahmer to table </a:t>
            </a:r>
            <a:r>
              <a:rPr lang="en-GB" err="1">
                <a:ea typeface="Calibri" panose="020F0502020204030204"/>
                <a:cs typeface="Calibri" panose="020F0502020204030204"/>
              </a:rPr>
              <a:t>eg.</a:t>
            </a:r>
            <a:r>
              <a:rPr lang="en-GB">
                <a:ea typeface="Calibri" panose="020F0502020204030204"/>
                <a:cs typeface="Calibri" panose="020F0502020204030204"/>
              </a:rPr>
              <a:t> Similarities'</a:t>
            </a:r>
          </a:p>
        </p:txBody>
      </p:sp>
      <p:sp>
        <p:nvSpPr>
          <p:cNvPr id="4" name="Slide Number Placeholder 3"/>
          <p:cNvSpPr>
            <a:spLocks noGrp="1"/>
          </p:cNvSpPr>
          <p:nvPr>
            <p:ph type="sldNum" sz="quarter" idx="5"/>
          </p:nvPr>
        </p:nvSpPr>
        <p:spPr/>
        <p:txBody>
          <a:bodyPr/>
          <a:lstStyle/>
          <a:p>
            <a:fld id="{5D1B30E1-B326-45FB-8F9F-FA58EB770CB1}" type="slidenum">
              <a:t>2</a:t>
            </a:fld>
            <a:endParaRPr lang="en-GB"/>
          </a:p>
        </p:txBody>
      </p:sp>
    </p:spTree>
    <p:extLst>
      <p:ext uri="{BB962C8B-B14F-4D97-AF65-F5344CB8AC3E}">
        <p14:creationId xmlns:p14="http://schemas.microsoft.com/office/powerpoint/2010/main" val="1109148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panose="020F0502020204030204"/>
                <a:cs typeface="Calibri" panose="020F0502020204030204"/>
              </a:rPr>
              <a:t>Continuing onto born testosterone........</a:t>
            </a:r>
            <a:endParaRPr lang="en-US"/>
          </a:p>
          <a:p>
            <a:endParaRPr lang="en-US"/>
          </a:p>
          <a:p>
            <a:r>
              <a:rPr lang="en-US"/>
              <a:t>-In relation to Jeffrey Dahmer, from birth he was male and therefore has had more testosterone than female, which always meant that its thought to control the production of sperm and red blood cells, as well as bone mass, fat distribution, muscle mass, and libido as stated from National institutes of health (2013). </a:t>
            </a:r>
            <a:endParaRPr lang="en-US">
              <a:cs typeface="Calibri"/>
            </a:endParaRPr>
          </a:p>
          <a:p>
            <a:endParaRPr lang="en-US">
              <a:ea typeface="Calibri" panose="020F0502020204030204"/>
              <a:cs typeface="Calibri" panose="020F0502020204030204"/>
            </a:endParaRPr>
          </a:p>
          <a:p>
            <a:r>
              <a:rPr lang="en-US"/>
              <a:t>-Hormones and behavior; Donna Maney (2020) </a:t>
            </a:r>
            <a:endParaRPr lang="en-US">
              <a:cs typeface="Calibri" panose="020F0502020204030204"/>
            </a:endParaRPr>
          </a:p>
          <a:p>
            <a:endParaRPr lang="en-US">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5D1B30E1-B326-45FB-8F9F-FA58EB770CB1}" type="slidenum">
              <a:t>3</a:t>
            </a:fld>
            <a:endParaRPr lang="en-GB"/>
          </a:p>
        </p:txBody>
      </p:sp>
    </p:spTree>
    <p:extLst>
      <p:ext uri="{BB962C8B-B14F-4D97-AF65-F5344CB8AC3E}">
        <p14:creationId xmlns:p14="http://schemas.microsoft.com/office/powerpoint/2010/main" val="1976469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could potentially act on that Dahmer had anger after being bullied by his classmates and therefore made him act in anger. </a:t>
            </a:r>
            <a:endParaRPr lang="en-US">
              <a:cs typeface="Calibri" panose="020F0502020204030204"/>
            </a:endParaRPr>
          </a:p>
          <a:p>
            <a:r>
              <a:rPr lang="en-GB">
                <a:cs typeface="Calibri" panose="020F0502020204030204"/>
              </a:rPr>
              <a:t>'Here state the types of ways how he was socially effected'</a:t>
            </a:r>
          </a:p>
          <a:p>
            <a:r>
              <a:rPr lang="en-US">
                <a:cs typeface="Calibri"/>
              </a:rPr>
              <a:t>-Borderline personality disorder</a:t>
            </a:r>
          </a:p>
          <a:p>
            <a:r>
              <a:rPr lang="en-US">
                <a:cs typeface="Calibri"/>
              </a:rPr>
              <a:t>-Neglected by his parents  </a:t>
            </a:r>
            <a:endParaRPr lang="en-US"/>
          </a:p>
          <a:p>
            <a:r>
              <a:rPr lang="en-US">
                <a:cs typeface="Calibri"/>
              </a:rPr>
              <a:t>-Bullied in school</a:t>
            </a:r>
          </a:p>
          <a:p>
            <a:r>
              <a:rPr lang="en-US">
                <a:cs typeface="Calibri"/>
              </a:rPr>
              <a:t>-Manifested an interest in dead animals growing up </a:t>
            </a:r>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t>4</a:t>
            </a:fld>
            <a:endParaRPr lang="en-GB"/>
          </a:p>
        </p:txBody>
      </p:sp>
    </p:spTree>
    <p:extLst>
      <p:ext uri="{BB962C8B-B14F-4D97-AF65-F5344CB8AC3E}">
        <p14:creationId xmlns:p14="http://schemas.microsoft.com/office/powerpoint/2010/main" val="3185098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-Payne (2014) Asperger’s syndrome is associated with characteristics such as impairments in social communication, social imagination and reciprocal interaction that is proven more common in males. The research regarding Asperger’s Syndrome suggests that the way individual’s such as Dahmer perceive their social communication may relate to committing crime due to factors such as deficiencies in empathy. </a:t>
            </a:r>
          </a:p>
          <a:p>
            <a:r>
              <a:rPr lang="en-US"/>
              <a:t>-Allen et al. (2008) studied male offenders that were diagnosed with Asperger’s Syndrome. His study discovered that the men displayed </a:t>
            </a:r>
            <a:r>
              <a:rPr lang="en-US" err="1"/>
              <a:t>behavioural</a:t>
            </a:r>
            <a:r>
              <a:rPr lang="en-US"/>
              <a:t> issues such as physical aggression or sexually inappropriate </a:t>
            </a:r>
            <a:r>
              <a:rPr lang="en-US" err="1"/>
              <a:t>behaviour</a:t>
            </a:r>
            <a:r>
              <a:rPr lang="en-US"/>
              <a:t>. </a:t>
            </a:r>
            <a:endParaRPr lang="en-US">
              <a:cs typeface="Calibri"/>
            </a:endParaRPr>
          </a:p>
          <a:p>
            <a:r>
              <a:rPr lang="en-US"/>
              <a:t>-This corresponds with Dahmer’s </a:t>
            </a:r>
            <a:r>
              <a:rPr lang="en-US" err="1"/>
              <a:t>behaviour</a:t>
            </a:r>
            <a:r>
              <a:rPr lang="en-US"/>
              <a:t> of sexual assault and aggressive </a:t>
            </a:r>
            <a:r>
              <a:rPr lang="en-US" err="1"/>
              <a:t>behaviour</a:t>
            </a:r>
            <a:r>
              <a:rPr lang="en-US"/>
              <a:t> towards his victims. </a:t>
            </a:r>
          </a:p>
          <a:p>
            <a:r>
              <a:rPr lang="en-US"/>
              <a:t>-Findings of the most common offences that individuals with Asperger’s Syndrome was violent and threatening </a:t>
            </a:r>
            <a:r>
              <a:rPr lang="en-US" err="1"/>
              <a:t>behaviour</a:t>
            </a:r>
            <a:r>
              <a:rPr lang="en-US"/>
              <a:t> with 81% portraying these characteristics. </a:t>
            </a:r>
            <a:endParaRPr lang="en-US">
              <a:ea typeface="Calibri"/>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6</a:t>
            </a:fld>
            <a:endParaRPr lang="en-GB"/>
          </a:p>
        </p:txBody>
      </p:sp>
    </p:spTree>
    <p:extLst>
      <p:ext uri="{BB962C8B-B14F-4D97-AF65-F5344CB8AC3E}">
        <p14:creationId xmlns:p14="http://schemas.microsoft.com/office/powerpoint/2010/main" val="3630852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-Dein &amp; Woodbury-Smith (2010) - individual’s diagnosed with Asperger’s Syndrome are more likely to offend as they hold characteristics that enable them to hold different beliefs to other individual's that explains the offending deviant </a:t>
            </a:r>
            <a:r>
              <a:rPr lang="en-US" err="1"/>
              <a:t>behaviour</a:t>
            </a:r>
            <a:r>
              <a:rPr lang="en-US"/>
              <a:t>. </a:t>
            </a:r>
          </a:p>
          <a:p>
            <a:r>
              <a:rPr lang="en-US"/>
              <a:t>-No definite evidence for the link between Asperger’s and criminal offending.</a:t>
            </a:r>
          </a:p>
          <a:p>
            <a:r>
              <a:rPr lang="en-US"/>
              <a:t>-But the biological trait theory highlights that biological and genetic conditions affect the perception of social communication. </a:t>
            </a:r>
          </a:p>
          <a:p>
            <a:r>
              <a:rPr lang="en-US"/>
              <a:t>-Dahmer was socially excluded and had inadequate </a:t>
            </a:r>
            <a:r>
              <a:rPr lang="en-US" err="1"/>
              <a:t>socialisation</a:t>
            </a:r>
            <a:r>
              <a:rPr lang="en-US"/>
              <a:t> due to Asperger’s Syndrome- link between Dahmer’s genetics and certain characteristics that determined his anti-social, aggressive and unempathetic personality traits because of this theory. </a:t>
            </a:r>
            <a:endParaRPr lang="en-US">
              <a:ea typeface="Calibri"/>
              <a:cs typeface="Calibri"/>
            </a:endParaRPr>
          </a:p>
          <a:p>
            <a:r>
              <a:rPr lang="en-US"/>
              <a:t>-Ellens (2011) -connection between sexual serial killing and Asperger’s Syndrome. The link heightens the individual's risk for engaging in criminal </a:t>
            </a:r>
            <a:r>
              <a:rPr lang="en-US" err="1"/>
              <a:t>behaviour</a:t>
            </a:r>
            <a:r>
              <a:rPr lang="en-US"/>
              <a:t> because of deficient social awareness and social constraints on the individual's </a:t>
            </a:r>
            <a:r>
              <a:rPr lang="en-US" err="1"/>
              <a:t>behaviour</a:t>
            </a:r>
            <a:r>
              <a:rPr lang="en-US"/>
              <a:t>. </a:t>
            </a:r>
          </a:p>
          <a:p>
            <a:r>
              <a:rPr lang="en-US"/>
              <a:t>-Dahmer’s Asperger’s Syndrome is associated with his biological deficits such as no empathy or understanding other individuals' emotions and difficulty dealing with his own emotions causing him to lash out. </a:t>
            </a:r>
            <a:endParaRPr lang="en-US">
              <a:ea typeface="Calibri"/>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7</a:t>
            </a:fld>
            <a:endParaRPr lang="en-GB"/>
          </a:p>
        </p:txBody>
      </p:sp>
    </p:spTree>
    <p:extLst>
      <p:ext uri="{BB962C8B-B14F-4D97-AF65-F5344CB8AC3E}">
        <p14:creationId xmlns:p14="http://schemas.microsoft.com/office/powerpoint/2010/main" val="27280454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-Martens (2011)-Jeffrey Dahmer’s </a:t>
            </a:r>
            <a:r>
              <a:rPr lang="en-US" err="1"/>
              <a:t>behaviour</a:t>
            </a:r>
            <a:r>
              <a:rPr lang="en-US"/>
              <a:t> and actions are rooted from underlying issues related to his childhood issues and experiences. </a:t>
            </a:r>
          </a:p>
          <a:p>
            <a:r>
              <a:rPr lang="en-US"/>
              <a:t>-Faced with issues with being neglected as a child as his mother suffered with illnesses such as psychosomatic illnesses, depression, and hysteria. His parents had a troubled marriage that led to a divorce with little attention from his family at home or any individuals in school due to lack of </a:t>
            </a:r>
            <a:r>
              <a:rPr lang="en-US" err="1"/>
              <a:t>socialisation</a:t>
            </a:r>
            <a:r>
              <a:rPr lang="en-US"/>
              <a:t>. </a:t>
            </a:r>
          </a:p>
          <a:p>
            <a:r>
              <a:rPr lang="en-US"/>
              <a:t>-Rejection, neglect, </a:t>
            </a:r>
            <a:r>
              <a:rPr lang="en-US" err="1"/>
              <a:t>socialisation</a:t>
            </a:r>
            <a:r>
              <a:rPr lang="en-US"/>
              <a:t>, and lack of healthy attachment from his childhood caused Dahmer’s actions to result from his emotional issues as a child.</a:t>
            </a:r>
          </a:p>
          <a:p>
            <a:r>
              <a:rPr lang="en-US"/>
              <a:t>-Unable to deal with the emotional stress that caused the impulses of his id that led to aggressive and criminal </a:t>
            </a:r>
            <a:r>
              <a:rPr lang="en-US" err="1"/>
              <a:t>behaviour</a:t>
            </a:r>
            <a:r>
              <a:rPr lang="en-US"/>
              <a:t>. </a:t>
            </a:r>
            <a:endParaRPr lang="en-US">
              <a:ea typeface="Calibri"/>
              <a:cs typeface="Calibri"/>
            </a:endParaRPr>
          </a:p>
          <a:p>
            <a:r>
              <a:rPr lang="en-US"/>
              <a:t>-Ryan (2019)- the psychodynamic theory suggest that criminal acts happen due to individuals emotional states resulting in aggressive actions.</a:t>
            </a:r>
          </a:p>
          <a:p>
            <a:r>
              <a:rPr lang="en-US"/>
              <a:t> -In Dahmer's case the psychodynamic theory says that aggressive and criminal </a:t>
            </a:r>
            <a:r>
              <a:rPr lang="en-US" err="1"/>
              <a:t>behaviour</a:t>
            </a:r>
            <a:r>
              <a:rPr lang="en-US"/>
              <a:t> is because of a dominant id resulting in uncontrollable or impulsive decisions. The theory explains that if an individual has unbalances between the three elements id, ego, and super-ego this is what leads to criminal </a:t>
            </a:r>
            <a:r>
              <a:rPr lang="en-US" err="1"/>
              <a:t>behaviour</a:t>
            </a:r>
            <a:r>
              <a:rPr lang="en-US"/>
              <a:t>. </a:t>
            </a:r>
          </a:p>
          <a:p>
            <a:r>
              <a:rPr lang="en-US"/>
              <a:t>-Dahmer had an overwhelmed id, his ego either did not exist or was too low and the superego being non-existent or too weak was what allowed him to conduct criminal </a:t>
            </a:r>
            <a:r>
              <a:rPr lang="en-US" err="1"/>
              <a:t>behaviour</a:t>
            </a:r>
            <a:r>
              <a:rPr lang="en-US"/>
              <a:t> as he did not have a conscious part of the brain to act on his morals such as feeling guilty.  </a:t>
            </a:r>
            <a:endParaRPr lang="en-US">
              <a:ea typeface="Calibri"/>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8</a:t>
            </a:fld>
            <a:endParaRPr lang="en-GB"/>
          </a:p>
        </p:txBody>
      </p:sp>
    </p:spTree>
    <p:extLst>
      <p:ext uri="{BB962C8B-B14F-4D97-AF65-F5344CB8AC3E}">
        <p14:creationId xmlns:p14="http://schemas.microsoft.com/office/powerpoint/2010/main" val="1057139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t>
            </a:r>
            <a:r>
              <a:rPr lang="en-US" err="1"/>
              <a:t>Yakeley</a:t>
            </a:r>
            <a:r>
              <a:rPr lang="en-US"/>
              <a:t> (2018) -Freud-criminals were made based on their childhood experiences meaning that social factors that are out of the child's control shape them to act this way.</a:t>
            </a:r>
          </a:p>
          <a:p>
            <a:r>
              <a:rPr lang="en-US"/>
              <a:t> -Dahmer’s </a:t>
            </a:r>
            <a:r>
              <a:rPr lang="en-US" err="1"/>
              <a:t>behaviour</a:t>
            </a:r>
            <a:r>
              <a:rPr lang="en-US"/>
              <a:t> was influenced by Freud’s psychodynamic theory as he was under the influence of the id-project his anger from his childhood onto the victims he killed and sexually assaulted.</a:t>
            </a:r>
            <a:endParaRPr lang="en-US">
              <a:ea typeface="Calibri"/>
              <a:cs typeface="Calibri"/>
            </a:endParaRPr>
          </a:p>
          <a:p>
            <a:r>
              <a:rPr lang="en-US"/>
              <a:t>-Nichols (2006)-serial killers motivated factors to committing criminal activities it is driven by their instincts such as the id- instincts are shaped from the individuals cultural and social environment such as Dahmer’s hard upbringing that affected him.  </a:t>
            </a:r>
            <a:endParaRPr lang="en-US">
              <a:cs typeface="Calibri"/>
            </a:endParaRPr>
          </a:p>
          <a:p>
            <a:r>
              <a:rPr lang="en-US"/>
              <a:t>-Mayes, et al. (2019) - made a criminal due to the interpersonal and intrapersonal factors the psychodynamic theory highlights. </a:t>
            </a:r>
            <a:endParaRPr lang="en-GB"/>
          </a:p>
          <a:p>
            <a:r>
              <a:rPr lang="en-US"/>
              <a:t>-Emphasis the theory has on interactions and unconscious motivations that an individual experiences as soon as they are born. </a:t>
            </a:r>
            <a:endParaRPr lang="en-GB"/>
          </a:p>
          <a:p>
            <a:r>
              <a:rPr lang="en-US"/>
              <a:t>-Interaction such as neglecting their child during the development of that individual is the reason for why individual’s carry out criminal activities.</a:t>
            </a:r>
            <a:endParaRPr lang="en-GB"/>
          </a:p>
          <a:p>
            <a:r>
              <a:rPr lang="en-US"/>
              <a:t>-As a result of Dahmer’s childhood the ego within his personality is more likely to be undeveloped meaning that he is unable to control his impulses. </a:t>
            </a:r>
            <a:endParaRPr lang="en-GB"/>
          </a:p>
          <a:p>
            <a:r>
              <a:rPr lang="en-US"/>
              <a:t>-Dahmer’s vulnerability because of the unhealthy environment of his upbringing effected the development of the superego that effects the ego not having the ability to develop </a:t>
            </a:r>
            <a:r>
              <a:rPr lang="en-US" err="1"/>
              <a:t>defences</a:t>
            </a:r>
            <a:r>
              <a:rPr lang="en-US"/>
              <a:t> such as discipline. As a result, the ego is limited when it comes to defensive strategies such as identifying criminal activity is wrong.  </a:t>
            </a:r>
            <a:endParaRPr lang="en-GB">
              <a:ea typeface="Calibri"/>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9</a:t>
            </a:fld>
            <a:endParaRPr lang="en-GB"/>
          </a:p>
        </p:txBody>
      </p:sp>
    </p:spTree>
    <p:extLst>
      <p:ext uri="{BB962C8B-B14F-4D97-AF65-F5344CB8AC3E}">
        <p14:creationId xmlns:p14="http://schemas.microsoft.com/office/powerpoint/2010/main" val="1010601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Albert Bandura is widely recognised as the creator of social learning theory. During the 1960s, he carried out a well-known experiment known as the Bobo doll experiment, which eventually resulted in his published works on the social learning theory in 1977. </a:t>
            </a:r>
          </a:p>
          <a:p>
            <a:r>
              <a:rPr lang="en-US"/>
              <a:t> </a:t>
            </a:r>
            <a:endParaRPr lang="en-GB"/>
          </a:p>
          <a:p>
            <a:r>
              <a:rPr lang="en-US"/>
              <a:t>This theory suggests that our learning is influenced by our interactions with others within a social setting. Through observation, individuals tend to adopt behaviours exhibited by those around them. By watching how others act, individuals tend to adopt and mimic that behaviour, especially when their observations are positive or involve rewards linked to the behaviour they observed. </a:t>
            </a:r>
            <a:endParaRPr lang="en-GB"/>
          </a:p>
          <a:p>
            <a:r>
              <a:rPr lang="en-US"/>
              <a:t> </a:t>
            </a:r>
            <a:endParaRPr lang="en-GB"/>
          </a:p>
          <a:p>
            <a:r>
              <a:rPr lang="en-US"/>
              <a:t>Another way of learning involves an internal reward, like feeling proud, satisfied, and accomplished. </a:t>
            </a:r>
            <a:endParaRPr lang="en-GB"/>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11</a:t>
            </a:fld>
            <a:endParaRPr lang="en-GB"/>
          </a:p>
        </p:txBody>
      </p:sp>
    </p:spTree>
    <p:extLst>
      <p:ext uri="{BB962C8B-B14F-4D97-AF65-F5344CB8AC3E}">
        <p14:creationId xmlns:p14="http://schemas.microsoft.com/office/powerpoint/2010/main" val="1015588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a:cs typeface="+mn-lt"/>
              </a:rPr>
            </a:br>
            <a:r>
              <a:rPr lang="en-US"/>
              <a:t>Albert Bandura's Cognitive Social Learning Theory highlights the importance of individuals learning through observation of others and the cognitive processes that impact </a:t>
            </a:r>
            <a:r>
              <a:rPr lang="en-US" err="1"/>
              <a:t>behaviour</a:t>
            </a:r>
            <a:r>
              <a:rPr lang="en-US"/>
              <a:t>. Considering this theory in the context of Jeffrey Dahmer's case provides valuable insights into how his criminal actions might have been impacted by observational learning and cognitive factors.</a:t>
            </a:r>
          </a:p>
          <a:p>
            <a:endParaRPr lang="en-US"/>
          </a:p>
          <a:p>
            <a:r>
              <a:rPr lang="en-US"/>
              <a:t>Dahmer's thought processes might have been shaped by the violence and dysfunction he encountered in his family during his developing years. According to the Cognitive Social Learning Theory, individuals acquire new </a:t>
            </a:r>
            <a:r>
              <a:rPr lang="en-US" err="1"/>
              <a:t>behaviours</a:t>
            </a:r>
            <a:r>
              <a:rPr lang="en-US"/>
              <a:t> and attitudes by observing the consequences of others' actions. Watching family disagreements and potentially unhealthy ways of dealing with problems at home might have impacted the development of negative thinking patterns in Dahmer.</a:t>
            </a:r>
            <a:endParaRPr lang="en-GB"/>
          </a:p>
          <a:p>
            <a:endParaRPr lang="en-US"/>
          </a:p>
          <a:p>
            <a:r>
              <a:rPr lang="en-US"/>
              <a:t>Furthermore, the shift from animal cruelty to more severe acts in Dahmer's </a:t>
            </a:r>
            <a:r>
              <a:rPr lang="en-US" err="1"/>
              <a:t>behaviour</a:t>
            </a:r>
            <a:r>
              <a:rPr lang="en-US"/>
              <a:t> could be </a:t>
            </a:r>
            <a:r>
              <a:rPr lang="en-US" err="1"/>
              <a:t>analysed</a:t>
            </a:r>
            <a:r>
              <a:rPr lang="en-US"/>
              <a:t> using the theory. According to Bandura, reinforcement, whether positive or negative, influences the likelihood of </a:t>
            </a:r>
            <a:r>
              <a:rPr lang="en-US" err="1"/>
              <a:t>behaviour</a:t>
            </a:r>
            <a:r>
              <a:rPr lang="en-US"/>
              <a:t> being repeated. Dahmer's early acts of violence against animals may have strengthened his thought patterns, possibly pushing him towards more severe criminal </a:t>
            </a:r>
            <a:r>
              <a:rPr lang="en-US" err="1"/>
              <a:t>behaviours</a:t>
            </a:r>
            <a:r>
              <a:rPr lang="en-US"/>
              <a:t>.</a:t>
            </a:r>
            <a:endParaRPr lang="en-GB"/>
          </a:p>
          <a:p>
            <a:endParaRPr lang="en-US"/>
          </a:p>
          <a:p>
            <a:r>
              <a:rPr lang="en-US"/>
              <a:t>This theory </a:t>
            </a:r>
            <a:r>
              <a:rPr lang="en-US" err="1"/>
              <a:t>emphasises</a:t>
            </a:r>
            <a:r>
              <a:rPr lang="en-US"/>
              <a:t> the importance of cognitive mediators such as self-efficacy and outcome expectations. Dahmer's growing detachment from societal norms and the lack of consequences for his actions likely influenced his self-efficacy beliefs, reinforcing his deviant </a:t>
            </a:r>
            <a:r>
              <a:rPr lang="en-US" err="1"/>
              <a:t>behaviour</a:t>
            </a:r>
            <a:r>
              <a:rPr lang="en-US"/>
              <a:t>.</a:t>
            </a:r>
            <a:endParaRPr lang="en-GB"/>
          </a:p>
          <a:p>
            <a:endParaRPr lang="en-US"/>
          </a:p>
          <a:p>
            <a:r>
              <a:rPr lang="en-US"/>
              <a:t> The Cognitive Social Learning Theory offers a valuable framework for understanding the development of Jeffrey Dahmer's criminal </a:t>
            </a:r>
            <a:r>
              <a:rPr lang="en-US" err="1"/>
              <a:t>behaviour</a:t>
            </a:r>
            <a:r>
              <a:rPr lang="en-US"/>
              <a:t>. Observational learning, reinforcement mechanisms, and cognitive processes all play a role in shaping an individuals actions, offering a glimpse into how Dahmer's experiences might have influenced his journey towards criminal </a:t>
            </a:r>
            <a:r>
              <a:rPr lang="en-US" err="1"/>
              <a:t>behaviour</a:t>
            </a:r>
            <a:r>
              <a:rPr lang="en-US"/>
              <a:t>.</a:t>
            </a:r>
            <a:endParaRPr lang="en-GB"/>
          </a:p>
          <a:p>
            <a:endParaRPr lang="en-US">
              <a:ea typeface="Calibri"/>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12</a:t>
            </a:fld>
            <a:endParaRPr lang="en-GB"/>
          </a:p>
        </p:txBody>
      </p:sp>
    </p:spTree>
    <p:extLst>
      <p:ext uri="{BB962C8B-B14F-4D97-AF65-F5344CB8AC3E}">
        <p14:creationId xmlns:p14="http://schemas.microsoft.com/office/powerpoint/2010/main" val="1835807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Psychopathy and Mental Health Issues:</a:t>
            </a:r>
          </a:p>
          <a:p>
            <a:r>
              <a:rPr lang="en-US"/>
              <a:t>He was diagnosed with various mental health disorders, including borderline personality disorder and psychotic disorder. His troubled childhood and adolescence, along with psychopathic tendencies, might have contributed to his criminal behavior.</a:t>
            </a:r>
            <a:endParaRPr lang="en-GB"/>
          </a:p>
          <a:p>
            <a:endParaRPr lang="en-US"/>
          </a:p>
          <a:p>
            <a:r>
              <a:rPr lang="en-US"/>
              <a:t>Sexual Deviance:</a:t>
            </a:r>
            <a:endParaRPr lang="en-GB"/>
          </a:p>
          <a:p>
            <a:r>
              <a:rPr lang="en-US"/>
              <a:t>Many of Dahmer's crimes were sexually motivated. His acts of violence and necrophilia were intertwined with a fascination for retaining control over his victims in a state of death. Cannibalism could have been an extension of his desire for dominance and possession.</a:t>
            </a:r>
            <a:endParaRPr lang="en-GB"/>
          </a:p>
          <a:p>
            <a:r>
              <a:rPr lang="en-US"/>
              <a:t>Isolation:</a:t>
            </a:r>
            <a:endParaRPr lang="en-GB"/>
          </a:p>
          <a:p>
            <a:r>
              <a:rPr lang="en-US"/>
              <a:t>Dahmer was known for a lack of social connections and a sense of extreme loneliness. His isolation might have contributed to a warped sense of reality and the dehumanization of his victims, making it easier for him to commit gruesome acts.</a:t>
            </a:r>
            <a:endParaRPr lang="en-GB"/>
          </a:p>
          <a:p>
            <a:endParaRPr lang="en-US"/>
          </a:p>
          <a:p>
            <a:r>
              <a:rPr lang="en-US"/>
              <a:t>Escalation of Violence:</a:t>
            </a:r>
            <a:endParaRPr lang="en-GB"/>
          </a:p>
          <a:p>
            <a:r>
              <a:rPr lang="en-US"/>
              <a:t>Serial killers often exhibit an escalation in the severity of their crimes. Dahmer's descent into cannibalism may have been a result of an escalating need for more extreme acts to satisfy his disturbed desires.</a:t>
            </a:r>
            <a:endParaRPr lang="en-GB"/>
          </a:p>
          <a:p>
            <a:endParaRPr lang="en-US"/>
          </a:p>
          <a:p>
            <a:r>
              <a:rPr lang="en-US"/>
              <a:t>Substance Abuse:</a:t>
            </a:r>
            <a:endParaRPr lang="en-GB"/>
          </a:p>
          <a:p>
            <a:r>
              <a:rPr lang="en-US"/>
              <a:t>Dahmer struggled with alcohol and substance abuse, which could have impaired his judgment and contributed to his violent tendencies.</a:t>
            </a:r>
            <a:endParaRPr lang="en-GB"/>
          </a:p>
          <a:p>
            <a:endParaRPr lang="en-US"/>
          </a:p>
          <a:p>
            <a:r>
              <a:rPr lang="en-US"/>
              <a:t>Control and Domination:</a:t>
            </a:r>
            <a:endParaRPr lang="en-GB"/>
          </a:p>
          <a:p>
            <a:r>
              <a:rPr lang="en-US"/>
              <a:t>Cannibalism may have been a way for Dahmer to exert further control over his victims, marking the ultimate form of possession and dominance.</a:t>
            </a:r>
            <a:endParaRPr lang="en-GB"/>
          </a:p>
          <a:p>
            <a:endParaRPr lang="en-US">
              <a:cs typeface="Calibri"/>
            </a:endParaRPr>
          </a:p>
        </p:txBody>
      </p:sp>
      <p:sp>
        <p:nvSpPr>
          <p:cNvPr id="4" name="Slide Number Placeholder 3"/>
          <p:cNvSpPr>
            <a:spLocks noGrp="1"/>
          </p:cNvSpPr>
          <p:nvPr>
            <p:ph type="sldNum" sz="quarter" idx="5"/>
          </p:nvPr>
        </p:nvSpPr>
        <p:spPr/>
        <p:txBody>
          <a:bodyPr/>
          <a:lstStyle/>
          <a:p>
            <a:fld id="{5D1B30E1-B326-45FB-8F9F-FA58EB770CB1}" type="slidenum">
              <a:rPr lang="en-GB"/>
              <a:t>13</a:t>
            </a:fld>
            <a:endParaRPr lang="en-GB"/>
          </a:p>
        </p:txBody>
      </p:sp>
    </p:spTree>
    <p:extLst>
      <p:ext uri="{BB962C8B-B14F-4D97-AF65-F5344CB8AC3E}">
        <p14:creationId xmlns:p14="http://schemas.microsoft.com/office/powerpoint/2010/main" val="4238319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Monday, March 11, 2024</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378301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Monday, March 11, 2024</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507448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Monday, March 11, 2024</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46848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Monday, March 11, 2024</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57089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Monday, March 11, 2024</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40248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Monday, March 11, 2024</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309251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Monday, March 11, 2024</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5581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Monday, March 11, 2024</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278604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Monday, March 11, 2024</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191199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Monday, March 11, 2024</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4128581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Monday, March 11, 2024</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98341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Monday, March 11, 2024</a:t>
            </a:fld>
            <a:endParaRPr lang="en-US" cap="all"/>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a:p>
        </p:txBody>
      </p:sp>
    </p:spTree>
    <p:extLst>
      <p:ext uri="{BB962C8B-B14F-4D97-AF65-F5344CB8AC3E}">
        <p14:creationId xmlns:p14="http://schemas.microsoft.com/office/powerpoint/2010/main" val="1485075757"/>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1" r:id="rId6"/>
    <p:sldLayoutId id="2147483967" r:id="rId7"/>
    <p:sldLayoutId id="2147483968" r:id="rId8"/>
    <p:sldLayoutId id="2147483969" r:id="rId9"/>
    <p:sldLayoutId id="2147483970" r:id="rId10"/>
    <p:sldLayoutId id="2147483972"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hyperlink" Target="https://www.nih.gov/news-events/nih-research-matters/understanding-how-testosterone-affects-men#:~:text=Testosterone%20is%20a%20sex%20hormone,estradiol%2C%20a%20form%20of%20estrogen" TargetMode="External"/><Relationship Id="rId2" Type="http://schemas.openxmlformats.org/officeDocument/2006/relationships/hyperlink" Target="https://my.clevelandclinic.org/health/articles/24101-testosterone" TargetMode="External"/><Relationship Id="rId1" Type="http://schemas.openxmlformats.org/officeDocument/2006/relationships/slideLayout" Target="../slideLayouts/slideLayout2.xml"/><Relationship Id="rId5" Type="http://schemas.openxmlformats.org/officeDocument/2006/relationships/hyperlink" Target="https://healthgains.com/blog/normal-average-testosterone-levels-age-chart/#:~:text=Between%20the%20ages%20of%2017,75%20ng%2FdL%20of%20testosterone" TargetMode="External"/><Relationship Id="rId4" Type="http://schemas.openxmlformats.org/officeDocument/2006/relationships/hyperlink" Target="https://balancemyhormones.co.uk/what-are-normal-testosterone-level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 name="Rectangle 152">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Rectangle 154">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Rectangle 149">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Rectangle 151">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Freeform: Shape 153">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474243" y="681317"/>
            <a:ext cx="3236613" cy="3406187"/>
          </a:xfrm>
        </p:spPr>
        <p:txBody>
          <a:bodyPr>
            <a:normAutofit/>
          </a:bodyPr>
          <a:lstStyle/>
          <a:p>
            <a:pPr algn="r"/>
            <a:r>
              <a:rPr lang="en-GB">
                <a:solidFill>
                  <a:schemeClr val="bg1"/>
                </a:solidFill>
              </a:rPr>
              <a:t>Jeffrey Dahmer</a:t>
            </a:r>
            <a:r>
              <a:rPr lang="en-GB" sz="3200">
                <a:solidFill>
                  <a:schemeClr val="bg1"/>
                </a:solidFill>
              </a:rPr>
              <a:t> </a:t>
            </a:r>
          </a:p>
        </p:txBody>
      </p:sp>
      <p:sp>
        <p:nvSpPr>
          <p:cNvPr id="3" name="Subtitle 2"/>
          <p:cNvSpPr>
            <a:spLocks noGrp="1"/>
          </p:cNvSpPr>
          <p:nvPr>
            <p:ph type="subTitle" idx="1"/>
          </p:nvPr>
        </p:nvSpPr>
        <p:spPr>
          <a:xfrm>
            <a:off x="474243" y="4800600"/>
            <a:ext cx="3230603" cy="1538784"/>
          </a:xfrm>
        </p:spPr>
        <p:txBody>
          <a:bodyPr vert="horz" lIns="91440" tIns="45720" rIns="91440" bIns="45720" rtlCol="0" anchor="t">
            <a:normAutofit/>
          </a:bodyPr>
          <a:lstStyle/>
          <a:p>
            <a:pPr algn="r"/>
            <a:r>
              <a:rPr lang="en-GB" b="1">
                <a:solidFill>
                  <a:schemeClr val="bg1"/>
                </a:solidFill>
              </a:rPr>
              <a:t>Cassy, Cerys and Saffron</a:t>
            </a:r>
          </a:p>
        </p:txBody>
      </p:sp>
      <p:pic>
        <p:nvPicPr>
          <p:cNvPr id="140" name="Picture 139">
            <a:extLst>
              <a:ext uri="{FF2B5EF4-FFF2-40B4-BE49-F238E27FC236}">
                <a16:creationId xmlns:a16="http://schemas.microsoft.com/office/drawing/2014/main" id="{CB658334-757F-F791-567E-530E56056A0F}"/>
              </a:ext>
            </a:extLst>
          </p:cNvPr>
          <p:cNvPicPr>
            <a:picLocks noChangeAspect="1"/>
          </p:cNvPicPr>
          <p:nvPr/>
        </p:nvPicPr>
        <p:blipFill rotWithShape="1">
          <a:blip r:embed="rId2"/>
          <a:srcRect l="-36" t="20335" r="13783" b="-419"/>
          <a:stretch/>
        </p:blipFill>
        <p:spPr>
          <a:xfrm>
            <a:off x="4035727" y="876590"/>
            <a:ext cx="8152874" cy="4636468"/>
          </a:xfrm>
          <a:prstGeom prst="rect">
            <a:avLst/>
          </a:prstGeom>
        </p:spPr>
      </p:pic>
      <p:pic>
        <p:nvPicPr>
          <p:cNvPr id="6" name="Picture 5" descr="Jeffrey Dahmer&quot; Poster by DozaStore | Redbubble">
            <a:extLst>
              <a:ext uri="{FF2B5EF4-FFF2-40B4-BE49-F238E27FC236}">
                <a16:creationId xmlns:a16="http://schemas.microsoft.com/office/drawing/2014/main" id="{F2139D56-8C9F-0829-24FC-FBA677AA7212}"/>
              </a:ext>
            </a:extLst>
          </p:cNvPr>
          <p:cNvPicPr>
            <a:picLocks noChangeAspect="1"/>
          </p:cNvPicPr>
          <p:nvPr/>
        </p:nvPicPr>
        <p:blipFill rotWithShape="1">
          <a:blip r:embed="rId3"/>
          <a:srcRect l="3532" t="19962" r="3311" b="26324"/>
          <a:stretch/>
        </p:blipFill>
        <p:spPr>
          <a:xfrm>
            <a:off x="8305195" y="3994478"/>
            <a:ext cx="3698480" cy="284757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Rectangle 39">
            <a:extLst>
              <a:ext uri="{FF2B5EF4-FFF2-40B4-BE49-F238E27FC236}">
                <a16:creationId xmlns:a16="http://schemas.microsoft.com/office/drawing/2014/main" id="{F6EAEA9B-2E1C-4FAD-8BCE-BCDAA88A0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8DDDDE9-F719-466E-8023-442157AD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5839"/>
            <a:ext cx="12203210" cy="1594273"/>
          </a:xfrm>
          <a:prstGeom prst="rect">
            <a:avLst/>
          </a:prstGeom>
          <a:gradFill>
            <a:gsLst>
              <a:gs pos="0">
                <a:schemeClr val="accent5"/>
              </a:gs>
              <a:gs pos="100000">
                <a:schemeClr val="accent6"/>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939F77F6-77CF-46C0-AC00-152962613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9" y="-15839"/>
            <a:ext cx="8126510" cy="1594273"/>
          </a:xfrm>
          <a:prstGeom prst="rect">
            <a:avLst/>
          </a:prstGeom>
          <a:gradFill>
            <a:gsLst>
              <a:gs pos="0">
                <a:schemeClr val="accent5">
                  <a:alpha val="17000"/>
                </a:schemeClr>
              </a:gs>
              <a:gs pos="99000">
                <a:schemeClr val="accent2"/>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181D6D53-7DE2-4564-9C40-9B261437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5440" y="-3031424"/>
            <a:ext cx="1594275" cy="7625444"/>
          </a:xfrm>
          <a:prstGeom prst="rect">
            <a:avLst/>
          </a:prstGeom>
          <a:gradFill>
            <a:gsLst>
              <a:gs pos="23000">
                <a:schemeClr val="accent4">
                  <a:alpha val="0"/>
                </a:schemeClr>
              </a:gs>
              <a:gs pos="99000">
                <a:schemeClr val="accent6">
                  <a:alpha val="59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B28F1B-3DCB-B8AF-B7B2-347960617120}"/>
              </a:ext>
            </a:extLst>
          </p:cNvPr>
          <p:cNvSpPr>
            <a:spLocks noGrp="1"/>
          </p:cNvSpPr>
          <p:nvPr>
            <p:ph type="title"/>
          </p:nvPr>
        </p:nvSpPr>
        <p:spPr>
          <a:xfrm>
            <a:off x="1190456" y="286444"/>
            <a:ext cx="6717553" cy="992096"/>
          </a:xfrm>
        </p:spPr>
        <p:txBody>
          <a:bodyPr vert="horz" lIns="0" tIns="0" rIns="0" bIns="0" rtlCol="0" anchor="ctr">
            <a:normAutofit/>
          </a:bodyPr>
          <a:lstStyle/>
          <a:p>
            <a:r>
              <a:rPr lang="en-US" sz="3200" spc="750">
                <a:solidFill>
                  <a:schemeClr val="bg1"/>
                </a:solidFill>
              </a:rPr>
              <a:t>BORN –  testosterone</a:t>
            </a:r>
          </a:p>
        </p:txBody>
      </p:sp>
      <p:pic>
        <p:nvPicPr>
          <p:cNvPr id="4" name="Picture 3" descr="Testosterone Label Stock Illustrations – 138 Testosterone Label Stock  Illustrations, Vectors &amp; Clipart - Dreamstime">
            <a:extLst>
              <a:ext uri="{FF2B5EF4-FFF2-40B4-BE49-F238E27FC236}">
                <a16:creationId xmlns:a16="http://schemas.microsoft.com/office/drawing/2014/main" id="{B44FEE2A-5221-ABEF-51D9-36A5079F8DCD}"/>
              </a:ext>
            </a:extLst>
          </p:cNvPr>
          <p:cNvPicPr>
            <a:picLocks noChangeAspect="1"/>
          </p:cNvPicPr>
          <p:nvPr/>
        </p:nvPicPr>
        <p:blipFill rotWithShape="1">
          <a:blip r:embed="rId3"/>
          <a:srcRect t="19672" r="-205" b="2869"/>
          <a:stretch/>
        </p:blipFill>
        <p:spPr>
          <a:xfrm>
            <a:off x="8101586" y="1714771"/>
            <a:ext cx="3997801" cy="3113869"/>
          </a:xfrm>
          <a:prstGeom prst="rect">
            <a:avLst/>
          </a:prstGeom>
        </p:spPr>
      </p:pic>
      <p:pic>
        <p:nvPicPr>
          <p:cNvPr id="31" name="Graphic 30" descr="DNA">
            <a:extLst>
              <a:ext uri="{FF2B5EF4-FFF2-40B4-BE49-F238E27FC236}">
                <a16:creationId xmlns:a16="http://schemas.microsoft.com/office/drawing/2014/main" id="{FE0AB008-2381-B309-B273-619D294FAB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1989" y="1371871"/>
            <a:ext cx="3808624" cy="5699835"/>
          </a:xfrm>
          <a:prstGeom prst="rect">
            <a:avLst/>
          </a:prstGeom>
        </p:spPr>
      </p:pic>
      <p:pic>
        <p:nvPicPr>
          <p:cNvPr id="6" name="Picture 5" descr="Vector Infographics Changing Testosterone Levels Men Stock Vector (Royalty  Free) 1466190677 | Shutterstock">
            <a:extLst>
              <a:ext uri="{FF2B5EF4-FFF2-40B4-BE49-F238E27FC236}">
                <a16:creationId xmlns:a16="http://schemas.microsoft.com/office/drawing/2014/main" id="{D2B932C5-FBDB-40A4-778A-C6E96F2B9CF3}"/>
              </a:ext>
            </a:extLst>
          </p:cNvPr>
          <p:cNvPicPr>
            <a:picLocks noChangeAspect="1"/>
          </p:cNvPicPr>
          <p:nvPr/>
        </p:nvPicPr>
        <p:blipFill rotWithShape="1">
          <a:blip r:embed="rId6"/>
          <a:srcRect r="-316" b="12044"/>
          <a:stretch/>
        </p:blipFill>
        <p:spPr>
          <a:xfrm>
            <a:off x="8122920" y="4752230"/>
            <a:ext cx="4078077" cy="2061756"/>
          </a:xfrm>
          <a:prstGeom prst="rect">
            <a:avLst/>
          </a:prstGeom>
        </p:spPr>
      </p:pic>
      <p:sp>
        <p:nvSpPr>
          <p:cNvPr id="7" name="TextBox 6">
            <a:extLst>
              <a:ext uri="{FF2B5EF4-FFF2-40B4-BE49-F238E27FC236}">
                <a16:creationId xmlns:a16="http://schemas.microsoft.com/office/drawing/2014/main" id="{9A6D209A-EF35-E6D8-780D-BCB09663FD89}"/>
              </a:ext>
            </a:extLst>
          </p:cNvPr>
          <p:cNvSpPr txBox="1"/>
          <p:nvPr/>
        </p:nvSpPr>
        <p:spPr>
          <a:xfrm>
            <a:off x="2097313" y="2068287"/>
            <a:ext cx="6299198"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GB" sz="2000">
                <a:ea typeface="+mn-lt"/>
                <a:cs typeface="+mn-lt"/>
              </a:rPr>
              <a:t>In </a:t>
            </a:r>
            <a:r>
              <a:rPr lang="en-GB" sz="2000"/>
              <a:t>comparison</a:t>
            </a:r>
            <a:r>
              <a:rPr lang="en-GB" sz="2000">
                <a:ea typeface="+mn-lt"/>
                <a:cs typeface="+mn-lt"/>
              </a:rPr>
              <a:t> to women, men have more/higher testosterone. - Cleveland clinic (2022)</a:t>
            </a:r>
          </a:p>
          <a:p>
            <a:pPr marL="285750" indent="-285750">
              <a:buFont typeface="Calibri"/>
              <a:buChar char="-"/>
            </a:pPr>
            <a:endParaRPr lang="en-GB" sz="2400"/>
          </a:p>
          <a:p>
            <a:endParaRPr lang="en-GB" sz="2400"/>
          </a:p>
          <a:p>
            <a:pPr marL="285750" indent="-285750">
              <a:buFont typeface="Calibri"/>
              <a:buChar char="-"/>
            </a:pPr>
            <a:endParaRPr lang="en-GB" sz="2400"/>
          </a:p>
          <a:p>
            <a:pPr marL="285750" indent="-285750">
              <a:buFont typeface="Calibri"/>
              <a:buChar char="-"/>
            </a:pPr>
            <a:endParaRPr lang="en-GB" sz="2400"/>
          </a:p>
        </p:txBody>
      </p:sp>
      <p:graphicFrame>
        <p:nvGraphicFramePr>
          <p:cNvPr id="9" name="Table 8">
            <a:extLst>
              <a:ext uri="{FF2B5EF4-FFF2-40B4-BE49-F238E27FC236}">
                <a16:creationId xmlns:a16="http://schemas.microsoft.com/office/drawing/2014/main" id="{79AD4C39-E956-41A6-CF47-1AC7A9774962}"/>
              </a:ext>
            </a:extLst>
          </p:cNvPr>
          <p:cNvGraphicFramePr>
            <a:graphicFrameLocks noGrp="1"/>
          </p:cNvGraphicFramePr>
          <p:nvPr>
            <p:extLst>
              <p:ext uri="{D42A27DB-BD31-4B8C-83A1-F6EECF244321}">
                <p14:modId xmlns:p14="http://schemas.microsoft.com/office/powerpoint/2010/main" val="428181445"/>
              </p:ext>
            </p:extLst>
          </p:nvPr>
        </p:nvGraphicFramePr>
        <p:xfrm>
          <a:off x="2699658" y="2849518"/>
          <a:ext cx="4484770" cy="2309803"/>
        </p:xfrm>
        <a:graphic>
          <a:graphicData uri="http://schemas.openxmlformats.org/drawingml/2006/table">
            <a:tbl>
              <a:tblPr bandRow="1">
                <a:tableStyleId>{5C22544A-7EE6-4342-B048-85BDC9FD1C3A}</a:tableStyleId>
              </a:tblPr>
              <a:tblGrid>
                <a:gridCol w="1494923">
                  <a:extLst>
                    <a:ext uri="{9D8B030D-6E8A-4147-A177-3AD203B41FA5}">
                      <a16:colId xmlns:a16="http://schemas.microsoft.com/office/drawing/2014/main" val="2057168248"/>
                    </a:ext>
                  </a:extLst>
                </a:gridCol>
                <a:gridCol w="1418296">
                  <a:extLst>
                    <a:ext uri="{9D8B030D-6E8A-4147-A177-3AD203B41FA5}">
                      <a16:colId xmlns:a16="http://schemas.microsoft.com/office/drawing/2014/main" val="3857437070"/>
                    </a:ext>
                  </a:extLst>
                </a:gridCol>
                <a:gridCol w="1571551">
                  <a:extLst>
                    <a:ext uri="{9D8B030D-6E8A-4147-A177-3AD203B41FA5}">
                      <a16:colId xmlns:a16="http://schemas.microsoft.com/office/drawing/2014/main" val="4110958411"/>
                    </a:ext>
                  </a:extLst>
                </a:gridCol>
              </a:tblGrid>
              <a:tr h="374262">
                <a:tc>
                  <a:txBody>
                    <a:bodyPr/>
                    <a:lstStyle/>
                    <a:p>
                      <a:pPr fontAlgn="base"/>
                      <a:r>
                        <a:rPr lang="en-GB" b="1">
                          <a:effectLst/>
                        </a:rPr>
                        <a:t>Age</a:t>
                      </a:r>
                      <a:endParaRPr lang="en-GB">
                        <a:effectLst/>
                      </a:endParaRP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b="1">
                          <a:effectLst/>
                        </a:rPr>
                        <a:t>Male (in ng/dl)</a:t>
                      </a:r>
                      <a:endParaRPr lang="en-GB">
                        <a:effectLst/>
                      </a:endParaRP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b="1">
                          <a:effectLst/>
                        </a:rPr>
                        <a:t>Female (in ng/dl)</a:t>
                      </a:r>
                      <a:endParaRPr lang="en-GB">
                        <a:effectLst/>
                      </a:endParaRP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extLst>
                  <a:ext uri="{0D108BD9-81ED-4DB2-BD59-A6C34878D82A}">
                    <a16:rowId xmlns:a16="http://schemas.microsoft.com/office/drawing/2014/main" val="1227194684"/>
                  </a:ext>
                </a:extLst>
              </a:tr>
              <a:tr h="374262">
                <a:tc>
                  <a:txBody>
                    <a:bodyPr/>
                    <a:lstStyle/>
                    <a:p>
                      <a:pPr fontAlgn="base"/>
                      <a:r>
                        <a:rPr lang="en-GB">
                          <a:effectLst/>
                        </a:rPr>
                        <a:t>0 to 5 months</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75-400</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20-80</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extLst>
                  <a:ext uri="{0D108BD9-81ED-4DB2-BD59-A6C34878D82A}">
                    <a16:rowId xmlns:a16="http://schemas.microsoft.com/office/drawing/2014/main" val="1754362823"/>
                  </a:ext>
                </a:extLst>
              </a:tr>
              <a:tr h="647761">
                <a:tc>
                  <a:txBody>
                    <a:bodyPr/>
                    <a:lstStyle/>
                    <a:p>
                      <a:pPr fontAlgn="base"/>
                      <a:r>
                        <a:rPr lang="en-GB">
                          <a:effectLst/>
                        </a:rPr>
                        <a:t>6 months to 9 years</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Less than 7-20</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Less than 7-20</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extLst>
                  <a:ext uri="{0D108BD9-81ED-4DB2-BD59-A6C34878D82A}">
                    <a16:rowId xmlns:a16="http://schemas.microsoft.com/office/drawing/2014/main" val="710579950"/>
                  </a:ext>
                </a:extLst>
              </a:tr>
              <a:tr h="374262">
                <a:tc>
                  <a:txBody>
                    <a:bodyPr/>
                    <a:lstStyle/>
                    <a:p>
                      <a:pPr fontAlgn="base"/>
                      <a:r>
                        <a:rPr lang="en-GB">
                          <a:effectLst/>
                        </a:rPr>
                        <a:t>10 to 11 years</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Less than 7-130</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tc>
                  <a:txBody>
                    <a:bodyPr/>
                    <a:lstStyle/>
                    <a:p>
                      <a:pPr fontAlgn="base"/>
                      <a:r>
                        <a:rPr lang="en-GB">
                          <a:effectLst/>
                        </a:rPr>
                        <a:t>Less than 7-44</a:t>
                      </a:r>
                    </a:p>
                  </a:txBody>
                  <a:tcPr marL="47625" marR="47625" marT="47625" marB="47625" anchor="ctr">
                    <a:lnL w="9525" cap="flat" cmpd="sng" algn="ctr">
                      <a:solidFill>
                        <a:srgbClr val="EEEEEE"/>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EEEEEE"/>
                      </a:solidFill>
                      <a:prstDash val="solid"/>
                      <a:round/>
                      <a:headEnd type="none" w="med" len="med"/>
                      <a:tailEnd type="none" w="med" len="med"/>
                    </a:lnT>
                    <a:lnB w="9525" cap="flat" cmpd="sng" algn="ctr">
                      <a:solidFill>
                        <a:srgbClr val="EEEEEE"/>
                      </a:solidFill>
                      <a:prstDash val="solid"/>
                      <a:round/>
                      <a:headEnd type="none" w="med" len="med"/>
                      <a:tailEnd type="none" w="med" len="med"/>
                    </a:lnB>
                    <a:noFill/>
                  </a:tcPr>
                </a:tc>
                <a:extLst>
                  <a:ext uri="{0D108BD9-81ED-4DB2-BD59-A6C34878D82A}">
                    <a16:rowId xmlns:a16="http://schemas.microsoft.com/office/drawing/2014/main" val="780913465"/>
                  </a:ext>
                </a:extLst>
              </a:tr>
            </a:tbl>
          </a:graphicData>
        </a:graphic>
      </p:graphicFrame>
      <p:sp>
        <p:nvSpPr>
          <p:cNvPr id="13" name="TextBox 12">
            <a:extLst>
              <a:ext uri="{FF2B5EF4-FFF2-40B4-BE49-F238E27FC236}">
                <a16:creationId xmlns:a16="http://schemas.microsoft.com/office/drawing/2014/main" id="{E631931F-15A3-ED4D-E265-DCCE0FF44074}"/>
              </a:ext>
            </a:extLst>
          </p:cNvPr>
          <p:cNvSpPr txBox="1"/>
          <p:nvPr/>
        </p:nvSpPr>
        <p:spPr>
          <a:xfrm>
            <a:off x="2259391" y="5438018"/>
            <a:ext cx="544285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ct val="0"/>
              </a:spcBef>
              <a:buFont typeface="Calibri"/>
              <a:buChar char="-"/>
            </a:pPr>
            <a:r>
              <a:rPr lang="en-GB" sz="2000"/>
              <a:t>Balance by hormones, Author: Mike Kocsis (2023)</a:t>
            </a:r>
            <a:endParaRPr lang="en-US" sz="2000"/>
          </a:p>
        </p:txBody>
      </p:sp>
    </p:spTree>
    <p:extLst>
      <p:ext uri="{BB962C8B-B14F-4D97-AF65-F5344CB8AC3E}">
        <p14:creationId xmlns:p14="http://schemas.microsoft.com/office/powerpoint/2010/main" val="2866098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Rectangle 39">
            <a:extLst>
              <a:ext uri="{FF2B5EF4-FFF2-40B4-BE49-F238E27FC236}">
                <a16:creationId xmlns:a16="http://schemas.microsoft.com/office/drawing/2014/main" id="{F6EAEA9B-2E1C-4FAD-8BCE-BCDAA88A0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8DDDDE9-F719-466E-8023-442157AD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5839"/>
            <a:ext cx="12203210" cy="1594273"/>
          </a:xfrm>
          <a:prstGeom prst="rect">
            <a:avLst/>
          </a:prstGeom>
          <a:gradFill>
            <a:gsLst>
              <a:gs pos="0">
                <a:schemeClr val="accent5"/>
              </a:gs>
              <a:gs pos="100000">
                <a:schemeClr val="accent6"/>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939F77F6-77CF-46C0-AC00-152962613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9" y="-15839"/>
            <a:ext cx="8126510" cy="1594273"/>
          </a:xfrm>
          <a:prstGeom prst="rect">
            <a:avLst/>
          </a:prstGeom>
          <a:gradFill>
            <a:gsLst>
              <a:gs pos="0">
                <a:schemeClr val="accent5">
                  <a:alpha val="17000"/>
                </a:schemeClr>
              </a:gs>
              <a:gs pos="99000">
                <a:schemeClr val="accent2"/>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181D6D53-7DE2-4564-9C40-9B261437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5440" y="-3031424"/>
            <a:ext cx="1594275" cy="7625444"/>
          </a:xfrm>
          <a:prstGeom prst="rect">
            <a:avLst/>
          </a:prstGeom>
          <a:gradFill>
            <a:gsLst>
              <a:gs pos="23000">
                <a:schemeClr val="accent4">
                  <a:alpha val="0"/>
                </a:schemeClr>
              </a:gs>
              <a:gs pos="99000">
                <a:schemeClr val="accent6">
                  <a:alpha val="59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B28F1B-3DCB-B8AF-B7B2-347960617120}"/>
              </a:ext>
            </a:extLst>
          </p:cNvPr>
          <p:cNvSpPr>
            <a:spLocks noGrp="1"/>
          </p:cNvSpPr>
          <p:nvPr>
            <p:ph type="title"/>
          </p:nvPr>
        </p:nvSpPr>
        <p:spPr>
          <a:xfrm>
            <a:off x="1226742" y="298539"/>
            <a:ext cx="6717553" cy="992096"/>
          </a:xfrm>
        </p:spPr>
        <p:txBody>
          <a:bodyPr vert="horz" lIns="0" tIns="0" rIns="0" bIns="0" rtlCol="0" anchor="ctr">
            <a:normAutofit/>
          </a:bodyPr>
          <a:lstStyle/>
          <a:p>
            <a:r>
              <a:rPr lang="en-US" sz="3200" spc="750">
                <a:solidFill>
                  <a:schemeClr val="bg1"/>
                </a:solidFill>
              </a:rPr>
              <a:t>BORN –  testosterone </a:t>
            </a:r>
          </a:p>
        </p:txBody>
      </p:sp>
      <p:pic>
        <p:nvPicPr>
          <p:cNvPr id="4" name="Picture 3" descr="Testosterone Label Stock Illustrations – 138 Testosterone Label Stock  Illustrations, Vectors &amp; Clipart - Dreamstime">
            <a:extLst>
              <a:ext uri="{FF2B5EF4-FFF2-40B4-BE49-F238E27FC236}">
                <a16:creationId xmlns:a16="http://schemas.microsoft.com/office/drawing/2014/main" id="{B44FEE2A-5221-ABEF-51D9-36A5079F8DCD}"/>
              </a:ext>
            </a:extLst>
          </p:cNvPr>
          <p:cNvPicPr>
            <a:picLocks noChangeAspect="1"/>
          </p:cNvPicPr>
          <p:nvPr/>
        </p:nvPicPr>
        <p:blipFill rotWithShape="1">
          <a:blip r:embed="rId3"/>
          <a:srcRect t="19672" r="-205" b="2869"/>
          <a:stretch/>
        </p:blipFill>
        <p:spPr>
          <a:xfrm>
            <a:off x="8101586" y="1714771"/>
            <a:ext cx="3997801" cy="3113869"/>
          </a:xfrm>
          <a:prstGeom prst="rect">
            <a:avLst/>
          </a:prstGeom>
        </p:spPr>
      </p:pic>
      <p:pic>
        <p:nvPicPr>
          <p:cNvPr id="31" name="Graphic 30" descr="DNA">
            <a:extLst>
              <a:ext uri="{FF2B5EF4-FFF2-40B4-BE49-F238E27FC236}">
                <a16:creationId xmlns:a16="http://schemas.microsoft.com/office/drawing/2014/main" id="{FE0AB008-2381-B309-B273-619D294FABC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51989" y="1371871"/>
            <a:ext cx="3808624" cy="5699835"/>
          </a:xfrm>
          <a:prstGeom prst="rect">
            <a:avLst/>
          </a:prstGeom>
        </p:spPr>
      </p:pic>
      <p:pic>
        <p:nvPicPr>
          <p:cNvPr id="6" name="Picture 5" descr="Vector Infographics Changing Testosterone Levels Men Stock Vector (Royalty  Free) 1466190677 | Shutterstock">
            <a:extLst>
              <a:ext uri="{FF2B5EF4-FFF2-40B4-BE49-F238E27FC236}">
                <a16:creationId xmlns:a16="http://schemas.microsoft.com/office/drawing/2014/main" id="{D2B932C5-FBDB-40A4-778A-C6E96F2B9CF3}"/>
              </a:ext>
            </a:extLst>
          </p:cNvPr>
          <p:cNvPicPr>
            <a:picLocks noChangeAspect="1"/>
          </p:cNvPicPr>
          <p:nvPr/>
        </p:nvPicPr>
        <p:blipFill rotWithShape="1">
          <a:blip r:embed="rId6"/>
          <a:srcRect r="-316" b="12044"/>
          <a:stretch/>
        </p:blipFill>
        <p:spPr>
          <a:xfrm>
            <a:off x="8122920" y="4752230"/>
            <a:ext cx="4078077" cy="2061756"/>
          </a:xfrm>
          <a:prstGeom prst="rect">
            <a:avLst/>
          </a:prstGeom>
        </p:spPr>
      </p:pic>
      <p:sp>
        <p:nvSpPr>
          <p:cNvPr id="5" name="TextBox 4">
            <a:extLst>
              <a:ext uri="{FF2B5EF4-FFF2-40B4-BE49-F238E27FC236}">
                <a16:creationId xmlns:a16="http://schemas.microsoft.com/office/drawing/2014/main" id="{5E1EBBD0-8907-0887-A80B-377186E810EC}"/>
              </a:ext>
            </a:extLst>
          </p:cNvPr>
          <p:cNvSpPr txBox="1"/>
          <p:nvPr/>
        </p:nvSpPr>
        <p:spPr>
          <a:xfrm>
            <a:off x="2162628" y="2046514"/>
            <a:ext cx="5602514" cy="4370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a:ea typeface="+mn-lt"/>
                <a:cs typeface="+mn-lt"/>
              </a:rPr>
              <a:t>The testosterone levels of prisoners who had committed violent and sexual offences against themselves were higher than those of prisoners who had committed theft, drug use, and burglary. - NIH (2013)</a:t>
            </a:r>
            <a:endParaRPr lang="en-US" sz="2000">
              <a:solidFill>
                <a:srgbClr val="1F1F1F"/>
              </a:solidFill>
              <a:ea typeface="+mn-lt"/>
              <a:cs typeface="+mn-lt"/>
            </a:endParaRPr>
          </a:p>
          <a:p>
            <a:pPr marL="285750" indent="-285750">
              <a:buFont typeface="Arial"/>
              <a:buChar char="•"/>
            </a:pPr>
            <a:endParaRPr lang="en-US" sz="2000">
              <a:ea typeface="+mn-lt"/>
              <a:cs typeface="+mn-lt"/>
            </a:endParaRPr>
          </a:p>
          <a:p>
            <a:pPr marL="285750" indent="-285750">
              <a:buFont typeface="Arial"/>
              <a:buChar char="•"/>
            </a:pPr>
            <a:r>
              <a:rPr lang="en-US" sz="2000">
                <a:ea typeface="+mn-lt"/>
                <a:cs typeface="+mn-lt"/>
              </a:rPr>
              <a:t>Jeffrey Dahmer was a male from birth. </a:t>
            </a:r>
            <a:endParaRPr lang="en-US" sz="2000"/>
          </a:p>
          <a:p>
            <a:pPr marL="285750" indent="-285750">
              <a:buFont typeface="Arial"/>
              <a:buChar char="•"/>
            </a:pPr>
            <a:endParaRPr lang="en-US" sz="2000"/>
          </a:p>
          <a:p>
            <a:pPr marL="285750" indent="-285750">
              <a:buFont typeface="Arial"/>
              <a:buChar char="•"/>
            </a:pPr>
            <a:r>
              <a:rPr lang="en-US" sz="2000"/>
              <a:t>Dahmer committed these types of sexual crimes such as rape, sexual assault (second degree assault) and </a:t>
            </a:r>
            <a:r>
              <a:rPr lang="en-US" sz="2000">
                <a:ea typeface="+mn-lt"/>
                <a:cs typeface="+mn-lt"/>
              </a:rPr>
              <a:t>luring a child with immoral. This occurred when Dahmer was at the age of 18. </a:t>
            </a:r>
          </a:p>
          <a:p>
            <a:pPr marL="285750" indent="-285750">
              <a:buFont typeface="Arial"/>
              <a:buChar char="•"/>
            </a:pPr>
            <a:endParaRPr lang="en-US" sz="2000"/>
          </a:p>
          <a:p>
            <a:pPr marL="285750" indent="-285750">
              <a:buFont typeface="Calibri"/>
              <a:buChar char="-"/>
            </a:pPr>
            <a:endParaRPr lang="en-GB"/>
          </a:p>
        </p:txBody>
      </p:sp>
    </p:spTree>
    <p:extLst>
      <p:ext uri="{BB962C8B-B14F-4D97-AF65-F5344CB8AC3E}">
        <p14:creationId xmlns:p14="http://schemas.microsoft.com/office/powerpoint/2010/main" val="3060121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Rectangle 39">
            <a:extLst>
              <a:ext uri="{FF2B5EF4-FFF2-40B4-BE49-F238E27FC236}">
                <a16:creationId xmlns:a16="http://schemas.microsoft.com/office/drawing/2014/main" id="{F6EAEA9B-2E1C-4FAD-8BCE-BCDAA88A02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8DDDDE9-F719-466E-8023-442157AD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5839"/>
            <a:ext cx="12203210" cy="1594273"/>
          </a:xfrm>
          <a:prstGeom prst="rect">
            <a:avLst/>
          </a:prstGeom>
          <a:gradFill>
            <a:gsLst>
              <a:gs pos="0">
                <a:schemeClr val="accent5"/>
              </a:gs>
              <a:gs pos="100000">
                <a:schemeClr val="accent6"/>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939F77F6-77CF-46C0-AC00-152962613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9" y="-15839"/>
            <a:ext cx="8126510" cy="1594273"/>
          </a:xfrm>
          <a:prstGeom prst="rect">
            <a:avLst/>
          </a:prstGeom>
          <a:gradFill>
            <a:gsLst>
              <a:gs pos="0">
                <a:schemeClr val="accent5">
                  <a:alpha val="17000"/>
                </a:schemeClr>
              </a:gs>
              <a:gs pos="99000">
                <a:schemeClr val="accent2"/>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181D6D53-7DE2-4564-9C40-9B2614379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05440" y="-3031424"/>
            <a:ext cx="1594275" cy="7625444"/>
          </a:xfrm>
          <a:prstGeom prst="rect">
            <a:avLst/>
          </a:prstGeom>
          <a:gradFill>
            <a:gsLst>
              <a:gs pos="23000">
                <a:schemeClr val="accent4">
                  <a:alpha val="0"/>
                </a:schemeClr>
              </a:gs>
              <a:gs pos="99000">
                <a:schemeClr val="accent6">
                  <a:alpha val="59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B28F1B-3DCB-B8AF-B7B2-347960617120}"/>
              </a:ext>
            </a:extLst>
          </p:cNvPr>
          <p:cNvSpPr>
            <a:spLocks noGrp="1"/>
          </p:cNvSpPr>
          <p:nvPr>
            <p:ph type="title"/>
          </p:nvPr>
        </p:nvSpPr>
        <p:spPr>
          <a:xfrm>
            <a:off x="1093694" y="322729"/>
            <a:ext cx="10612218" cy="992096"/>
          </a:xfrm>
        </p:spPr>
        <p:txBody>
          <a:bodyPr vert="horz" lIns="0" tIns="0" rIns="0" bIns="0" rtlCol="0" anchor="ctr">
            <a:normAutofit/>
          </a:bodyPr>
          <a:lstStyle/>
          <a:p>
            <a:r>
              <a:rPr lang="en-US" sz="3200" spc="750">
                <a:solidFill>
                  <a:schemeClr val="bg1"/>
                </a:solidFill>
              </a:rPr>
              <a:t>Made – Social strain theory</a:t>
            </a:r>
          </a:p>
        </p:txBody>
      </p:sp>
      <p:sp>
        <p:nvSpPr>
          <p:cNvPr id="3" name="TextBox 2">
            <a:extLst>
              <a:ext uri="{FF2B5EF4-FFF2-40B4-BE49-F238E27FC236}">
                <a16:creationId xmlns:a16="http://schemas.microsoft.com/office/drawing/2014/main" id="{1C31D1A6-2C41-8A5C-F941-2DF9B15821E6}"/>
              </a:ext>
            </a:extLst>
          </p:cNvPr>
          <p:cNvSpPr txBox="1"/>
          <p:nvPr/>
        </p:nvSpPr>
        <p:spPr>
          <a:xfrm>
            <a:off x="735389" y="1584475"/>
            <a:ext cx="8561009"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000"/>
              <a:t>Social strain theory in sociology</a:t>
            </a:r>
            <a:r>
              <a:rPr lang="en-GB" sz="2000">
                <a:ea typeface="+mn-lt"/>
                <a:cs typeface="+mn-lt"/>
              </a:rPr>
              <a:t>, postulates that people commit </a:t>
            </a:r>
            <a:endParaRPr lang="en-US"/>
          </a:p>
          <a:p>
            <a:r>
              <a:rPr lang="en-GB" sz="2000">
                <a:ea typeface="+mn-lt"/>
                <a:cs typeface="+mn-lt"/>
              </a:rPr>
              <a:t>     crimes as a result of pressure from social factors like poverty or </a:t>
            </a:r>
          </a:p>
          <a:p>
            <a:r>
              <a:rPr lang="en-GB" sz="2000">
                <a:ea typeface="+mn-lt"/>
                <a:cs typeface="+mn-lt"/>
              </a:rPr>
              <a:t>     lack of quality education.  </a:t>
            </a:r>
          </a:p>
          <a:p>
            <a:endParaRPr lang="en-GB" sz="2000">
              <a:ea typeface="+mn-lt"/>
              <a:cs typeface="+mn-lt"/>
            </a:endParaRPr>
          </a:p>
          <a:p>
            <a:pPr marL="342900" indent="-342900">
              <a:buFont typeface="Arial"/>
              <a:buChar char="•"/>
            </a:pPr>
            <a:r>
              <a:rPr lang="en-GB" sz="2000">
                <a:ea typeface="+mn-lt"/>
                <a:cs typeface="+mn-lt"/>
              </a:rPr>
              <a:t>According to strain theories, certain pressures or strains make criminal activity more likely. Negative feelings like annoyance and rage are brought on by these strains. The pressure these feelings put on people to take corrective action can lead to criminal activity. </a:t>
            </a:r>
            <a:r>
              <a:rPr lang="en-GB" sz="2000"/>
              <a:t>Agnew. R., Oxford Bibliographies (2015) </a:t>
            </a:r>
            <a:endParaRPr lang="en-GB" sz="2000">
              <a:ea typeface="+mn-lt"/>
              <a:cs typeface="+mn-lt"/>
            </a:endParaRPr>
          </a:p>
          <a:p>
            <a:pPr marL="342900" indent="-342900">
              <a:buFont typeface="Arial"/>
              <a:buChar char="•"/>
            </a:pPr>
            <a:endParaRPr lang="en-GB" sz="2000">
              <a:ea typeface="+mn-lt"/>
              <a:cs typeface="+mn-lt"/>
            </a:endParaRPr>
          </a:p>
          <a:p>
            <a:pPr marL="342900" indent="-342900">
              <a:buFont typeface="Arial"/>
              <a:buChar char="•"/>
            </a:pPr>
            <a:r>
              <a:rPr lang="en-GB" sz="2000">
                <a:ea typeface="+mn-lt"/>
                <a:cs typeface="+mn-lt"/>
              </a:rPr>
              <a:t>Due to Dahmer's lack of social ties, he was able to dehumanise</a:t>
            </a:r>
            <a:endParaRPr lang="en-GB"/>
          </a:p>
          <a:p>
            <a:r>
              <a:rPr lang="en-GB" sz="2000">
                <a:ea typeface="+mn-lt"/>
                <a:cs typeface="+mn-lt"/>
              </a:rPr>
              <a:t>     his victims which in turn contributed to the depravity of his crimes. </a:t>
            </a:r>
          </a:p>
          <a:p>
            <a:pPr marL="342900" indent="-342900">
              <a:buFont typeface="Arial"/>
              <a:buChar char="•"/>
            </a:pPr>
            <a:endParaRPr lang="en-GB" sz="2000"/>
          </a:p>
          <a:p>
            <a:pPr marL="342900" indent="-342900">
              <a:buFont typeface="Arial"/>
              <a:buChar char="•"/>
            </a:pPr>
            <a:r>
              <a:rPr lang="en-GB" sz="2000"/>
              <a:t>Dahmer was a social isolated person and his shyness was a barrier for socialising and making bonds with individual's. </a:t>
            </a:r>
          </a:p>
          <a:p>
            <a:pPr marL="342900" indent="-342900">
              <a:buFont typeface="Arial"/>
              <a:buChar char="•"/>
            </a:pPr>
            <a:endParaRPr lang="en-GB" sz="2000"/>
          </a:p>
          <a:p>
            <a:pPr marL="342900" indent="-342900">
              <a:buFont typeface="Arial"/>
              <a:buChar char="•"/>
            </a:pPr>
            <a:r>
              <a:rPr lang="en-GB" sz="2000">
                <a:ea typeface="+mn-lt"/>
                <a:cs typeface="+mn-lt"/>
              </a:rPr>
              <a:t>Stronger bonds to society might have made Dahmer more likely to abide by social norms and suppress his dark impulses.</a:t>
            </a:r>
            <a:endParaRPr lang="en-GB" sz="2000"/>
          </a:p>
          <a:p>
            <a:pPr marL="342900" indent="-342900">
              <a:buFont typeface="Arial"/>
              <a:buChar char="•"/>
            </a:pPr>
            <a:endParaRPr lang="en-GB" sz="2000"/>
          </a:p>
          <a:p>
            <a:endParaRPr lang="en-GB" sz="2000"/>
          </a:p>
        </p:txBody>
      </p:sp>
      <p:pic>
        <p:nvPicPr>
          <p:cNvPr id="6" name="Graphic 59" descr="Cycle with People">
            <a:extLst>
              <a:ext uri="{FF2B5EF4-FFF2-40B4-BE49-F238E27FC236}">
                <a16:creationId xmlns:a16="http://schemas.microsoft.com/office/drawing/2014/main" id="{79175691-E862-E25E-8D30-711E93D7BE5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26847" y="1902735"/>
            <a:ext cx="4388638" cy="4388638"/>
          </a:xfrm>
          <a:prstGeom prst="rect">
            <a:avLst/>
          </a:prstGeom>
        </p:spPr>
      </p:pic>
    </p:spTree>
    <p:extLst>
      <p:ext uri="{BB962C8B-B14F-4D97-AF65-F5344CB8AC3E}">
        <p14:creationId xmlns:p14="http://schemas.microsoft.com/office/powerpoint/2010/main" val="1849984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6A8A0-A2E5-2C77-31CC-8C1AC4D2552F}"/>
              </a:ext>
            </a:extLst>
          </p:cNvPr>
          <p:cNvSpPr>
            <a:spLocks noGrp="1"/>
          </p:cNvSpPr>
          <p:nvPr>
            <p:ph type="title"/>
          </p:nvPr>
        </p:nvSpPr>
        <p:spPr>
          <a:xfrm>
            <a:off x="3780971" y="-2758"/>
            <a:ext cx="10241280" cy="1234440"/>
          </a:xfrm>
        </p:spPr>
        <p:txBody>
          <a:bodyPr/>
          <a:lstStyle/>
          <a:p>
            <a:r>
              <a:rPr lang="en-GB" u="sng"/>
              <a:t> References: </a:t>
            </a:r>
          </a:p>
        </p:txBody>
      </p:sp>
      <p:sp>
        <p:nvSpPr>
          <p:cNvPr id="3" name="Content Placeholder 2">
            <a:extLst>
              <a:ext uri="{FF2B5EF4-FFF2-40B4-BE49-F238E27FC236}">
                <a16:creationId xmlns:a16="http://schemas.microsoft.com/office/drawing/2014/main" id="{889217EC-EE9A-2E82-719C-724DE10F0707}"/>
              </a:ext>
            </a:extLst>
          </p:cNvPr>
          <p:cNvSpPr>
            <a:spLocks noGrp="1"/>
          </p:cNvSpPr>
          <p:nvPr>
            <p:ph idx="1"/>
          </p:nvPr>
        </p:nvSpPr>
        <p:spPr>
          <a:xfrm>
            <a:off x="1182914" y="1299464"/>
            <a:ext cx="10241280" cy="3959352"/>
          </a:xfrm>
        </p:spPr>
        <p:txBody>
          <a:bodyPr vert="horz" lIns="0" tIns="0" rIns="0" bIns="0" rtlCol="0" anchor="t">
            <a:noAutofit/>
          </a:bodyPr>
          <a:lstStyle/>
          <a:p>
            <a:pPr marL="0" indent="0">
              <a:buNone/>
            </a:pPr>
            <a:r>
              <a:rPr lang="en-US" sz="1200">
                <a:latin typeface="Calibri"/>
                <a:cs typeface="Calibri"/>
              </a:rPr>
              <a:t> Bibliography</a:t>
            </a:r>
            <a:endParaRPr lang="en-GB" sz="1200">
              <a:latin typeface="Calibri"/>
              <a:cs typeface="Calibri"/>
            </a:endParaRPr>
          </a:p>
          <a:p>
            <a:pPr marL="0" indent="0">
              <a:buNone/>
            </a:pPr>
            <a:r>
              <a:rPr lang="en-GB" sz="1200">
                <a:latin typeface="Calibri"/>
                <a:ea typeface="+mn-lt"/>
                <a:cs typeface="+mn-lt"/>
              </a:rPr>
              <a:t> Agnew, R., 2015. </a:t>
            </a:r>
            <a:r>
              <a:rPr lang="en-GB" sz="1200" i="1">
                <a:latin typeface="Calibri"/>
                <a:ea typeface="+mn-lt"/>
                <a:cs typeface="+mn-lt"/>
              </a:rPr>
              <a:t>Strain theories. </a:t>
            </a:r>
            <a:r>
              <a:rPr lang="en-GB" sz="1200">
                <a:latin typeface="Calibri"/>
                <a:ea typeface="+mn-lt"/>
                <a:cs typeface="+mn-lt"/>
              </a:rPr>
              <a:t>Oxford: </a:t>
            </a:r>
            <a:r>
              <a:rPr lang="en-GB" sz="1200" err="1">
                <a:latin typeface="Calibri"/>
                <a:ea typeface="+mn-lt"/>
                <a:cs typeface="+mn-lt"/>
              </a:rPr>
              <a:t>s.n.</a:t>
            </a:r>
            <a:endParaRPr lang="en-GB" sz="1200">
              <a:latin typeface="Calibri"/>
              <a:ea typeface="+mn-lt"/>
              <a:cs typeface="Calibri Light"/>
            </a:endParaRPr>
          </a:p>
          <a:p>
            <a:pPr marL="0" indent="0">
              <a:buNone/>
            </a:pPr>
            <a:r>
              <a:rPr lang="en-GB" sz="1200">
                <a:latin typeface="Calibri"/>
                <a:ea typeface="+mn-lt"/>
                <a:cs typeface="+mn-lt"/>
              </a:rPr>
              <a:t> Cleveland Clinic , 2022. </a:t>
            </a:r>
            <a:r>
              <a:rPr lang="en-GB" sz="1200" i="1">
                <a:latin typeface="Calibri"/>
                <a:ea typeface="+mn-lt"/>
                <a:cs typeface="+mn-lt"/>
              </a:rPr>
              <a:t>Testosterone. </a:t>
            </a:r>
            <a:r>
              <a:rPr lang="en-GB" sz="1200">
                <a:latin typeface="Calibri"/>
                <a:ea typeface="+mn-lt"/>
                <a:cs typeface="+mn-lt"/>
              </a:rPr>
              <a:t>[Online] </a:t>
            </a:r>
            <a:br>
              <a:rPr lang="en-GB" sz="1200">
                <a:latin typeface="Calibri"/>
                <a:ea typeface="+mn-lt"/>
                <a:cs typeface="+mn-lt"/>
              </a:rPr>
            </a:br>
            <a:r>
              <a:rPr lang="en-GB" sz="1200">
                <a:latin typeface="Calibri"/>
                <a:ea typeface="+mn-lt"/>
                <a:cs typeface="+mn-lt"/>
              </a:rPr>
              <a:t> Available at: </a:t>
            </a:r>
            <a:r>
              <a:rPr lang="en-GB" sz="1200" u="sng">
                <a:latin typeface="Calibri"/>
                <a:ea typeface="+mn-lt"/>
                <a:cs typeface="+mn-lt"/>
                <a:hlinkClick r:id="rId2">
                  <a:extLst>
                    <a:ext uri="{A12FA001-AC4F-418D-AE19-62706E023703}">
                      <ahyp:hlinkClr xmlns:ahyp="http://schemas.microsoft.com/office/drawing/2018/hyperlinkcolor" val="tx"/>
                    </a:ext>
                  </a:extLst>
                </a:hlinkClick>
              </a:rPr>
              <a:t>https://my.clevelandclinic.org/health/articles/24101-testosterone</a:t>
            </a:r>
            <a:br>
              <a:rPr lang="en-GB" sz="1200" u="sng">
                <a:latin typeface="Calibri"/>
                <a:ea typeface="+mn-lt"/>
                <a:cs typeface="+mn-lt"/>
              </a:rPr>
            </a:br>
            <a:r>
              <a:rPr lang="en-GB" sz="1200" u="sng">
                <a:latin typeface="Calibri"/>
                <a:ea typeface="+mn-lt"/>
                <a:cs typeface="+mn-lt"/>
              </a:rPr>
              <a:t>[Accessed 3 March 2024].</a:t>
            </a:r>
            <a:endParaRPr lang="en-GB" sz="1200">
              <a:latin typeface="Calibri"/>
              <a:cs typeface="Calibri Light"/>
            </a:endParaRPr>
          </a:p>
          <a:p>
            <a:pPr marL="0" indent="0">
              <a:buNone/>
            </a:pPr>
            <a:r>
              <a:rPr lang="en-GB" sz="1200">
                <a:latin typeface="Calibri"/>
                <a:ea typeface="+mn-lt"/>
                <a:cs typeface="+mn-lt"/>
              </a:rPr>
              <a:t>Harrison Wein, P., 2013. </a:t>
            </a:r>
            <a:r>
              <a:rPr lang="en-GB" sz="1200" i="1">
                <a:latin typeface="Calibri"/>
                <a:ea typeface="+mn-lt"/>
                <a:cs typeface="+mn-lt"/>
              </a:rPr>
              <a:t>National institutes of health. </a:t>
            </a:r>
            <a:r>
              <a:rPr lang="en-GB" sz="1200">
                <a:latin typeface="Calibri"/>
                <a:ea typeface="+mn-lt"/>
                <a:cs typeface="+mn-lt"/>
              </a:rPr>
              <a:t>[Online] </a:t>
            </a:r>
            <a:br>
              <a:rPr lang="en-GB" sz="1200">
                <a:latin typeface="Calibri"/>
                <a:ea typeface="+mn-lt"/>
                <a:cs typeface="+mn-lt"/>
              </a:rPr>
            </a:br>
            <a:r>
              <a:rPr lang="en-GB" sz="1200">
                <a:latin typeface="Calibri"/>
                <a:ea typeface="+mn-lt"/>
                <a:cs typeface="+mn-lt"/>
              </a:rPr>
              <a:t>Available at: </a:t>
            </a:r>
            <a:r>
              <a:rPr lang="en-GB" sz="1200" u="sng">
                <a:latin typeface="Calibri"/>
                <a:ea typeface="+mn-lt"/>
                <a:cs typeface="+mn-lt"/>
                <a:hlinkClick r:id="rId3">
                  <a:extLst>
                    <a:ext uri="{A12FA001-AC4F-418D-AE19-62706E023703}">
                      <ahyp:hlinkClr xmlns:ahyp="http://schemas.microsoft.com/office/drawing/2018/hyperlinkcolor" val="tx"/>
                    </a:ext>
                  </a:extLst>
                </a:hlinkClick>
              </a:rPr>
              <a:t>https://www.nih.gov/news-events/nih-research-matters/understanding-how-testosterone-affects-men#:~:text=Testosterone%20is%20a%20sex%20hormone,estradiol%2C%20a%20form%20of%20estrogen</a:t>
            </a:r>
            <a:r>
              <a:rPr lang="en-GB" sz="1200" u="sng">
                <a:latin typeface="Calibri"/>
                <a:ea typeface="+mn-lt"/>
                <a:cs typeface="+mn-lt"/>
              </a:rPr>
              <a:t>.</a:t>
            </a:r>
            <a:br>
              <a:rPr lang="en-GB" sz="1200" u="sng">
                <a:latin typeface="Calibri"/>
                <a:ea typeface="+mn-lt"/>
                <a:cs typeface="+mn-lt"/>
              </a:rPr>
            </a:br>
            <a:r>
              <a:rPr lang="en-GB" sz="1200" u="sng">
                <a:latin typeface="Calibri"/>
                <a:ea typeface="+mn-lt"/>
                <a:cs typeface="+mn-lt"/>
              </a:rPr>
              <a:t>[Accessed 3 March 2024].</a:t>
            </a:r>
            <a:endParaRPr lang="en-GB" sz="1200">
              <a:latin typeface="Calibri"/>
              <a:cs typeface="Calibri Light"/>
            </a:endParaRPr>
          </a:p>
          <a:p>
            <a:pPr marL="0" indent="0">
              <a:buNone/>
            </a:pPr>
            <a:r>
              <a:rPr lang="en-GB" sz="1200">
                <a:latin typeface="Calibri"/>
                <a:ea typeface="+mn-lt"/>
                <a:cs typeface="+mn-lt"/>
              </a:rPr>
              <a:t>Jr., J. M. D., 1995. Testosterone, crime and misbehaviour. </a:t>
            </a:r>
            <a:r>
              <a:rPr lang="en-GB" sz="1200" i="1">
                <a:latin typeface="Calibri"/>
                <a:ea typeface="+mn-lt"/>
                <a:cs typeface="+mn-lt"/>
              </a:rPr>
              <a:t>Personality and individual differences , </a:t>
            </a:r>
            <a:r>
              <a:rPr lang="en-GB" sz="1200">
                <a:latin typeface="Calibri"/>
                <a:ea typeface="+mn-lt"/>
                <a:cs typeface="+mn-lt"/>
              </a:rPr>
              <a:t>18(5), p. 692.</a:t>
            </a:r>
            <a:endParaRPr lang="en-GB" sz="1200">
              <a:latin typeface="Calibri"/>
              <a:cs typeface="Calibri Light"/>
            </a:endParaRPr>
          </a:p>
          <a:p>
            <a:pPr marL="0" indent="0">
              <a:buNone/>
            </a:pPr>
            <a:r>
              <a:rPr lang="en-GB" sz="1200">
                <a:latin typeface="Calibri"/>
                <a:ea typeface="+mn-lt"/>
                <a:cs typeface="+mn-lt"/>
              </a:rPr>
              <a:t>Kocsis, M., 2023. </a:t>
            </a:r>
            <a:r>
              <a:rPr lang="en-GB" sz="1200" i="1">
                <a:latin typeface="Calibri"/>
                <a:ea typeface="+mn-lt"/>
                <a:cs typeface="+mn-lt"/>
              </a:rPr>
              <a:t>Balance by hormones. </a:t>
            </a:r>
            <a:r>
              <a:rPr lang="en-GB" sz="1200">
                <a:latin typeface="Calibri"/>
                <a:ea typeface="+mn-lt"/>
                <a:cs typeface="+mn-lt"/>
              </a:rPr>
              <a:t>[Online] </a:t>
            </a:r>
            <a:br>
              <a:rPr lang="en-GB" sz="1200">
                <a:latin typeface="Calibri"/>
                <a:ea typeface="+mn-lt"/>
                <a:cs typeface="+mn-lt"/>
              </a:rPr>
            </a:br>
            <a:r>
              <a:rPr lang="en-GB" sz="1200">
                <a:latin typeface="Calibri"/>
                <a:ea typeface="+mn-lt"/>
                <a:cs typeface="+mn-lt"/>
              </a:rPr>
              <a:t>Available at: </a:t>
            </a:r>
            <a:r>
              <a:rPr lang="en-GB" sz="1200" u="sng">
                <a:latin typeface="Calibri"/>
                <a:ea typeface="+mn-lt"/>
                <a:cs typeface="+mn-lt"/>
                <a:hlinkClick r:id="rId4">
                  <a:extLst>
                    <a:ext uri="{A12FA001-AC4F-418D-AE19-62706E023703}">
                      <ahyp:hlinkClr xmlns:ahyp="http://schemas.microsoft.com/office/drawing/2018/hyperlinkcolor" val="tx"/>
                    </a:ext>
                  </a:extLst>
                </a:hlinkClick>
              </a:rPr>
              <a:t>https://balancemyhormones.co.uk/what-are-normal-testosterone-levels/</a:t>
            </a:r>
            <a:br>
              <a:rPr lang="en-GB" sz="1200" u="sng">
                <a:latin typeface="Calibri"/>
                <a:ea typeface="+mn-lt"/>
                <a:cs typeface="+mn-lt"/>
              </a:rPr>
            </a:br>
            <a:r>
              <a:rPr lang="en-GB" sz="1200" u="sng">
                <a:latin typeface="Calibri"/>
                <a:ea typeface="+mn-lt"/>
                <a:cs typeface="+mn-lt"/>
              </a:rPr>
              <a:t>[Accessed 3 March 2024].</a:t>
            </a:r>
            <a:endParaRPr lang="en-GB" sz="1200" u="sng">
              <a:latin typeface="Calibri"/>
              <a:cs typeface="Calibri Light"/>
            </a:endParaRPr>
          </a:p>
          <a:p>
            <a:pPr marL="0" indent="0">
              <a:buNone/>
            </a:pPr>
            <a:r>
              <a:rPr lang="en-US" sz="1200">
                <a:latin typeface="Calibri"/>
                <a:ea typeface="+mn-lt"/>
                <a:cs typeface="+mn-lt"/>
              </a:rPr>
              <a:t>Ressler, R., &amp; Shechtman, T. (1997, p. 19). </a:t>
            </a:r>
            <a:r>
              <a:rPr lang="en-US" sz="1200" i="1">
                <a:latin typeface="Calibri"/>
                <a:ea typeface="+mn-lt"/>
                <a:cs typeface="+mn-lt"/>
              </a:rPr>
              <a:t>A revised strain theory of delinquency.  St. Martin's Press</a:t>
            </a:r>
            <a:endParaRPr lang="en-GB" sz="1200" u="sng">
              <a:latin typeface="Calibri"/>
              <a:ea typeface="+mn-lt"/>
              <a:cs typeface="+mn-lt"/>
            </a:endParaRPr>
          </a:p>
          <a:p>
            <a:pPr marL="0" indent="0">
              <a:buNone/>
            </a:pPr>
            <a:r>
              <a:rPr lang="en-GB" sz="1200">
                <a:latin typeface="Calibri"/>
                <a:ea typeface="+mn-lt"/>
                <a:cs typeface="+mn-lt"/>
              </a:rPr>
              <a:t>Ocampo, D. A. J., 2019. </a:t>
            </a:r>
            <a:r>
              <a:rPr lang="en-GB" sz="1200" i="1">
                <a:latin typeface="Calibri"/>
                <a:ea typeface="+mn-lt"/>
                <a:cs typeface="+mn-lt"/>
              </a:rPr>
              <a:t>Health gains. </a:t>
            </a:r>
            <a:r>
              <a:rPr lang="en-GB" sz="1200">
                <a:latin typeface="Calibri"/>
                <a:ea typeface="+mn-lt"/>
                <a:cs typeface="+mn-lt"/>
              </a:rPr>
              <a:t>[Online] </a:t>
            </a:r>
            <a:br>
              <a:rPr lang="en-GB" sz="1200">
                <a:latin typeface="Calibri"/>
                <a:ea typeface="+mn-lt"/>
                <a:cs typeface="+mn-lt"/>
              </a:rPr>
            </a:br>
            <a:r>
              <a:rPr lang="en-GB" sz="1200">
                <a:latin typeface="Calibri"/>
                <a:ea typeface="+mn-lt"/>
                <a:cs typeface="+mn-lt"/>
              </a:rPr>
              <a:t>Available at: </a:t>
            </a:r>
            <a:r>
              <a:rPr lang="en-GB" sz="1200" u="sng">
                <a:latin typeface="Calibri"/>
                <a:ea typeface="+mn-lt"/>
                <a:cs typeface="+mn-lt"/>
                <a:hlinkClick r:id="rId5">
                  <a:extLst>
                    <a:ext uri="{A12FA001-AC4F-418D-AE19-62706E023703}">
                      <ahyp:hlinkClr xmlns:ahyp="http://schemas.microsoft.com/office/drawing/2018/hyperlinkcolor" val="tx"/>
                    </a:ext>
                  </a:extLst>
                </a:hlinkClick>
              </a:rPr>
              <a:t>https://healthgains.com/blog/normal-average-testosterone-levels-age-chart/#:~:text=Between%20the%20ages%20of%2017,75%20ng%2FdL%20of%20testosterone</a:t>
            </a:r>
            <a:r>
              <a:rPr lang="en-GB" sz="1200" u="sng">
                <a:latin typeface="Calibri"/>
                <a:ea typeface="+mn-lt"/>
                <a:cs typeface="+mn-lt"/>
              </a:rPr>
              <a:t>.</a:t>
            </a:r>
            <a:br>
              <a:rPr lang="en-GB" sz="1200" u="sng">
                <a:latin typeface="Calibri"/>
                <a:ea typeface="+mn-lt"/>
                <a:cs typeface="+mn-lt"/>
              </a:rPr>
            </a:br>
            <a:r>
              <a:rPr lang="en-GB" sz="1200" u="sng">
                <a:latin typeface="Calibri"/>
                <a:ea typeface="+mn-lt"/>
                <a:cs typeface="+mn-lt"/>
              </a:rPr>
              <a:t>[Accessed 3 March 2024].</a:t>
            </a:r>
            <a:endParaRPr lang="en-GB" sz="1200">
              <a:latin typeface="Calibri"/>
              <a:cs typeface="Calibri Light"/>
            </a:endParaRPr>
          </a:p>
          <a:p>
            <a:endParaRPr lang="en-GB"/>
          </a:p>
          <a:p>
            <a:pPr marL="0" indent="0">
              <a:buNone/>
            </a:pPr>
            <a:endParaRPr lang="en-GB" sz="1400">
              <a:latin typeface="Corbel"/>
            </a:endParaRPr>
          </a:p>
        </p:txBody>
      </p:sp>
    </p:spTree>
    <p:extLst>
      <p:ext uri="{BB962C8B-B14F-4D97-AF65-F5344CB8AC3E}">
        <p14:creationId xmlns:p14="http://schemas.microsoft.com/office/powerpoint/2010/main" val="1139253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EFA3BAA-BA39-3C6D-87CD-3AB65B0CBABA}"/>
              </a:ext>
            </a:extLst>
          </p:cNvPr>
          <p:cNvSpPr>
            <a:spLocks noGrp="1"/>
          </p:cNvSpPr>
          <p:nvPr>
            <p:ph type="title"/>
          </p:nvPr>
        </p:nvSpPr>
        <p:spPr>
          <a:xfrm>
            <a:off x="328135" y="675657"/>
            <a:ext cx="3248863" cy="2948213"/>
          </a:xfrm>
        </p:spPr>
        <p:txBody>
          <a:bodyPr vert="horz" lIns="0" tIns="0" rIns="0" bIns="0" rtlCol="0" anchor="b">
            <a:normAutofit/>
          </a:bodyPr>
          <a:lstStyle/>
          <a:p>
            <a:pPr algn="ctr"/>
            <a:r>
              <a:rPr lang="en-US" sz="3200">
                <a:solidFill>
                  <a:schemeClr val="bg1"/>
                </a:solidFill>
              </a:rPr>
              <a:t>Asperger’s Syndrome- biological  trait theory.</a:t>
            </a:r>
            <a:endParaRPr lang="en-US">
              <a:solidFill>
                <a:schemeClr val="bg1"/>
              </a:solidFill>
            </a:endParaRPr>
          </a:p>
        </p:txBody>
      </p:sp>
      <p:sp>
        <p:nvSpPr>
          <p:cNvPr id="4" name="TextBox 3">
            <a:extLst>
              <a:ext uri="{FF2B5EF4-FFF2-40B4-BE49-F238E27FC236}">
                <a16:creationId xmlns:a16="http://schemas.microsoft.com/office/drawing/2014/main" id="{1E6FE032-5FFC-03BA-ED5E-68E6D6B21E2E}"/>
              </a:ext>
            </a:extLst>
          </p:cNvPr>
          <p:cNvSpPr txBox="1"/>
          <p:nvPr/>
        </p:nvSpPr>
        <p:spPr>
          <a:xfrm>
            <a:off x="4777409" y="1028702"/>
            <a:ext cx="6273972" cy="4843462"/>
          </a:xfrm>
          <a:prstGeom prst="rect">
            <a:avLst/>
          </a:prstGeom>
        </p:spPr>
        <p:txBody>
          <a:bodyPr rot="0" spcFirstLastPara="0" vertOverflow="overflow" horzOverflow="overflow" vert="horz" lIns="0" tIns="0" rIns="0" bIns="0" numCol="1" spcCol="0" rtlCol="0" fromWordArt="0" anchor="t" anchorCtr="0" forceAA="0" compatLnSpc="1">
            <a:prstTxWarp prst="textNoShape">
              <a:avLst/>
            </a:prstTxWarp>
            <a:normAutofit/>
          </a:bodyPr>
          <a:lstStyle/>
          <a:p>
            <a:pPr marL="285750" indent="-228600">
              <a:lnSpc>
                <a:spcPct val="120000"/>
              </a:lnSpc>
              <a:spcAft>
                <a:spcPts val="600"/>
              </a:spcAft>
              <a:buFont typeface="Arial" panose="020B0604020202020204" pitchFamily="34" charset="0"/>
              <a:buChar char="•"/>
            </a:pPr>
            <a:r>
              <a:rPr lang="en-US"/>
              <a:t>Connection between Asperger’s syndrome and the likelihood of criminal </a:t>
            </a:r>
            <a:r>
              <a:rPr lang="en-US" err="1"/>
              <a:t>behaviour</a:t>
            </a:r>
            <a:r>
              <a:rPr lang="en-US"/>
              <a:t>. </a:t>
            </a:r>
          </a:p>
          <a:p>
            <a:pPr marL="285750" indent="-228600">
              <a:lnSpc>
                <a:spcPct val="120000"/>
              </a:lnSpc>
              <a:spcAft>
                <a:spcPts val="600"/>
              </a:spcAft>
              <a:buFont typeface="Arial" panose="020B0604020202020204" pitchFamily="34" charset="0"/>
              <a:buChar char="•"/>
            </a:pPr>
            <a:r>
              <a:rPr lang="en-US"/>
              <a:t>Asperger’s syndrome is associated with characteristics such as impairments in social communication, social imagination and reciprocal interaction that is proven more common in males (Payne, 2014).</a:t>
            </a:r>
          </a:p>
          <a:p>
            <a:pPr marL="285750" indent="-228600">
              <a:lnSpc>
                <a:spcPct val="120000"/>
              </a:lnSpc>
              <a:spcAft>
                <a:spcPts val="600"/>
              </a:spcAft>
              <a:buFont typeface="Arial" panose="020B0604020202020204" pitchFamily="34" charset="0"/>
              <a:buChar char="•"/>
            </a:pPr>
            <a:r>
              <a:rPr lang="en-US"/>
              <a:t>Study discovered that the men displayed </a:t>
            </a:r>
            <a:r>
              <a:rPr lang="en-US" err="1"/>
              <a:t>behavioural</a:t>
            </a:r>
            <a:r>
              <a:rPr lang="en-US"/>
              <a:t> issues such as physical aggression or sexually inappropriate </a:t>
            </a:r>
            <a:r>
              <a:rPr lang="en-US" err="1"/>
              <a:t>behaviour</a:t>
            </a:r>
            <a:r>
              <a:rPr lang="en-US"/>
              <a:t> (Allen, et al., 2008).</a:t>
            </a:r>
          </a:p>
          <a:p>
            <a:pPr marL="285750" indent="-228600">
              <a:lnSpc>
                <a:spcPct val="120000"/>
              </a:lnSpc>
              <a:spcAft>
                <a:spcPts val="600"/>
              </a:spcAft>
              <a:buFont typeface="Arial" panose="020B0604020202020204" pitchFamily="34" charset="0"/>
              <a:buChar char="•"/>
            </a:pPr>
            <a:r>
              <a:rPr lang="en-US"/>
              <a:t>Findings of the most common offences that individuals with Asperger’s Syndrome was violent and threatening </a:t>
            </a:r>
            <a:r>
              <a:rPr lang="en-US" err="1"/>
              <a:t>behaviour</a:t>
            </a:r>
            <a:r>
              <a:rPr lang="en-US"/>
              <a:t> with 81% portraying these characteristics.   </a:t>
            </a:r>
          </a:p>
          <a:p>
            <a:pPr indent="-228600">
              <a:lnSpc>
                <a:spcPct val="120000"/>
              </a:lnSpc>
              <a:spcAft>
                <a:spcPts val="600"/>
              </a:spcAft>
              <a:buFont typeface="Arial" panose="020B0604020202020204" pitchFamily="34" charset="0"/>
              <a:buChar char="•"/>
            </a:pPr>
            <a:endParaRPr lang="en-US"/>
          </a:p>
        </p:txBody>
      </p:sp>
      <p:pic>
        <p:nvPicPr>
          <p:cNvPr id="3" name="Picture 2" descr="A diagram of a social environment&#10;&#10;Description automatically generated">
            <a:extLst>
              <a:ext uri="{FF2B5EF4-FFF2-40B4-BE49-F238E27FC236}">
                <a16:creationId xmlns:a16="http://schemas.microsoft.com/office/drawing/2014/main" id="{4AD5D9D3-3AC8-8087-AFC4-0A188511884D}"/>
              </a:ext>
            </a:extLst>
          </p:cNvPr>
          <p:cNvPicPr>
            <a:picLocks noChangeAspect="1"/>
          </p:cNvPicPr>
          <p:nvPr/>
        </p:nvPicPr>
        <p:blipFill>
          <a:blip r:embed="rId3"/>
          <a:stretch>
            <a:fillRect/>
          </a:stretch>
        </p:blipFill>
        <p:spPr>
          <a:xfrm>
            <a:off x="792590" y="4192377"/>
            <a:ext cx="2324100" cy="1971675"/>
          </a:xfrm>
          <a:prstGeom prst="rect">
            <a:avLst/>
          </a:prstGeom>
        </p:spPr>
      </p:pic>
    </p:spTree>
    <p:extLst>
      <p:ext uri="{BB962C8B-B14F-4D97-AF65-F5344CB8AC3E}">
        <p14:creationId xmlns:p14="http://schemas.microsoft.com/office/powerpoint/2010/main" val="1857860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5B4B00-DF87-C89B-7628-743858FCCE6E}"/>
              </a:ext>
            </a:extLst>
          </p:cNvPr>
          <p:cNvSpPr>
            <a:spLocks noGrp="1"/>
          </p:cNvSpPr>
          <p:nvPr>
            <p:ph idx="1"/>
          </p:nvPr>
        </p:nvSpPr>
        <p:spPr>
          <a:xfrm>
            <a:off x="537713" y="1359223"/>
            <a:ext cx="6836995" cy="4909775"/>
          </a:xfrm>
        </p:spPr>
        <p:txBody>
          <a:bodyPr vert="horz" lIns="0" tIns="0" rIns="0" bIns="0" rtlCol="0" anchor="t">
            <a:normAutofit/>
          </a:bodyPr>
          <a:lstStyle/>
          <a:p>
            <a:pPr>
              <a:lnSpc>
                <a:spcPct val="110000"/>
              </a:lnSpc>
            </a:pPr>
            <a:r>
              <a:rPr lang="en-GB" sz="1600">
                <a:ea typeface="+mn-lt"/>
                <a:cs typeface="+mn-lt"/>
              </a:rPr>
              <a:t>Hold characteristics that enable them to hold different beliefs to other individual's that explains the offending deviant behaviour</a:t>
            </a:r>
            <a:r>
              <a:rPr lang="en-GB" sz="1600">
                <a:latin typeface="Rockwell"/>
              </a:rPr>
              <a:t> </a:t>
            </a:r>
            <a:endParaRPr lang="en-GB" sz="1600"/>
          </a:p>
          <a:p>
            <a:pPr>
              <a:lnSpc>
                <a:spcPct val="110000"/>
              </a:lnSpc>
            </a:pPr>
            <a:r>
              <a:rPr lang="en-GB" sz="1600">
                <a:ea typeface="+mn-lt"/>
                <a:cs typeface="+mn-lt"/>
              </a:rPr>
              <a:t>the biological trait theory -biological and genetic conditions affect the perception of social communication. </a:t>
            </a:r>
            <a:endParaRPr lang="en-GB" sz="1600"/>
          </a:p>
          <a:p>
            <a:pPr>
              <a:lnSpc>
                <a:spcPct val="110000"/>
              </a:lnSpc>
            </a:pPr>
            <a:r>
              <a:rPr lang="en-GB" sz="1600">
                <a:ea typeface="+mn-lt"/>
                <a:cs typeface="+mn-lt"/>
              </a:rPr>
              <a:t>Socially excluded and had inadequate socialisation due to Asperger’s Syndrome- anti-social, aggressive and unempathetic personality traits (Dein &amp; Woodbury-Smith, 2010).</a:t>
            </a:r>
            <a:endParaRPr lang="en-GB" sz="1600"/>
          </a:p>
          <a:p>
            <a:pPr>
              <a:lnSpc>
                <a:spcPct val="110000"/>
              </a:lnSpc>
            </a:pPr>
            <a:r>
              <a:rPr lang="en-GB" sz="1600">
                <a:ea typeface="+mn-lt"/>
                <a:cs typeface="+mn-lt"/>
              </a:rPr>
              <a:t>The link heightens the individual's risk for engaging in criminal behaviour because of deficient social awareness and social constraints on the individual's behaviour (Ellens, 2011).</a:t>
            </a:r>
            <a:endParaRPr lang="en-GB" sz="1600"/>
          </a:p>
          <a:p>
            <a:pPr>
              <a:lnSpc>
                <a:spcPct val="110000"/>
              </a:lnSpc>
            </a:pPr>
            <a:r>
              <a:rPr lang="en-GB" sz="1600">
                <a:ea typeface="+mn-lt"/>
                <a:cs typeface="+mn-lt"/>
              </a:rPr>
              <a:t>Perception of social norms and behaviours being different from the average individual. </a:t>
            </a:r>
            <a:endParaRPr lang="en-GB" sz="1600"/>
          </a:p>
          <a:p>
            <a:pPr>
              <a:lnSpc>
                <a:spcPct val="110000"/>
              </a:lnSpc>
            </a:pPr>
            <a:endParaRPr lang="en-GB" sz="1500"/>
          </a:p>
        </p:txBody>
      </p:sp>
      <p:sp>
        <p:nvSpPr>
          <p:cNvPr id="12" name="Rectangle 11">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posing for a mug shot&#10;&#10;Description automatically generated">
            <a:extLst>
              <a:ext uri="{FF2B5EF4-FFF2-40B4-BE49-F238E27FC236}">
                <a16:creationId xmlns:a16="http://schemas.microsoft.com/office/drawing/2014/main" id="{2AFB57DE-EF6D-0732-1715-73BC8DD88926}"/>
              </a:ext>
            </a:extLst>
          </p:cNvPr>
          <p:cNvPicPr>
            <a:picLocks noChangeAspect="1"/>
          </p:cNvPicPr>
          <p:nvPr/>
        </p:nvPicPr>
        <p:blipFill>
          <a:blip r:embed="rId3"/>
          <a:stretch>
            <a:fillRect/>
          </a:stretch>
        </p:blipFill>
        <p:spPr>
          <a:xfrm>
            <a:off x="8233721" y="1086208"/>
            <a:ext cx="3659758" cy="4272540"/>
          </a:xfrm>
          <a:prstGeom prst="rect">
            <a:avLst/>
          </a:prstGeom>
        </p:spPr>
      </p:pic>
    </p:spTree>
    <p:extLst>
      <p:ext uri="{BB962C8B-B14F-4D97-AF65-F5344CB8AC3E}">
        <p14:creationId xmlns:p14="http://schemas.microsoft.com/office/powerpoint/2010/main" val="950107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1F88B29-130D-42F9-E233-09B91FCD3786}"/>
              </a:ext>
            </a:extLst>
          </p:cNvPr>
          <p:cNvSpPr>
            <a:spLocks noGrp="1"/>
          </p:cNvSpPr>
          <p:nvPr>
            <p:ph type="title"/>
          </p:nvPr>
        </p:nvSpPr>
        <p:spPr>
          <a:xfrm>
            <a:off x="242784" y="496511"/>
            <a:ext cx="3551244" cy="4121451"/>
          </a:xfrm>
        </p:spPr>
        <p:txBody>
          <a:bodyPr>
            <a:normAutofit/>
          </a:bodyPr>
          <a:lstStyle/>
          <a:p>
            <a:pPr algn="ctr"/>
            <a:r>
              <a:rPr lang="en-GB" sz="4000" b="0">
                <a:solidFill>
                  <a:srgbClr val="FFFEFF"/>
                </a:solidFill>
                <a:ea typeface="+mj-lt"/>
                <a:cs typeface="+mj-lt"/>
              </a:rPr>
              <a:t>The psycho-</a:t>
            </a:r>
            <a:r>
              <a:rPr lang="en-GB" sz="4000" b="0" err="1">
                <a:solidFill>
                  <a:srgbClr val="FFFEFF"/>
                </a:solidFill>
                <a:ea typeface="+mj-lt"/>
                <a:cs typeface="+mj-lt"/>
              </a:rPr>
              <a:t>dynImic</a:t>
            </a:r>
            <a:r>
              <a:rPr lang="en-GB" sz="4000" b="0">
                <a:solidFill>
                  <a:srgbClr val="FFFEFF"/>
                </a:solidFill>
                <a:ea typeface="+mj-lt"/>
                <a:cs typeface="+mj-lt"/>
              </a:rPr>
              <a:t> theory.</a:t>
            </a:r>
            <a:endParaRPr lang="en-US"/>
          </a:p>
        </p:txBody>
      </p:sp>
      <p:sp>
        <p:nvSpPr>
          <p:cNvPr id="3" name="Content Placeholder 2">
            <a:extLst>
              <a:ext uri="{FF2B5EF4-FFF2-40B4-BE49-F238E27FC236}">
                <a16:creationId xmlns:a16="http://schemas.microsoft.com/office/drawing/2014/main" id="{5E6BEBC4-1835-E1AA-796C-61E94E8E6AC7}"/>
              </a:ext>
            </a:extLst>
          </p:cNvPr>
          <p:cNvSpPr>
            <a:spLocks noGrp="1"/>
          </p:cNvSpPr>
          <p:nvPr>
            <p:ph idx="1"/>
          </p:nvPr>
        </p:nvSpPr>
        <p:spPr>
          <a:xfrm>
            <a:off x="4475028" y="919845"/>
            <a:ext cx="6273972" cy="4843462"/>
          </a:xfrm>
        </p:spPr>
        <p:txBody>
          <a:bodyPr vert="horz" lIns="0" tIns="0" rIns="0" bIns="0" rtlCol="0" anchor="t">
            <a:normAutofit lnSpcReduction="10000"/>
          </a:bodyPr>
          <a:lstStyle/>
          <a:p>
            <a:r>
              <a:rPr lang="en-GB" sz="1700">
                <a:solidFill>
                  <a:srgbClr val="000000"/>
                </a:solidFill>
                <a:latin typeface="Tw Cen MT"/>
              </a:rPr>
              <a:t>(</a:t>
            </a:r>
            <a:r>
              <a:rPr lang="en-GB" sz="1700">
                <a:ea typeface="+mn-lt"/>
                <a:cs typeface="+mn-lt"/>
              </a:rPr>
              <a:t>Martens, 2011) -Jeffrey Dahmer’s behaviour and actions are rooted from underlying issues related to his childhood issues and experiences.</a:t>
            </a:r>
            <a:endParaRPr lang="en-GB" sz="1800"/>
          </a:p>
          <a:p>
            <a:r>
              <a:rPr lang="en-GB" sz="1700">
                <a:ea typeface="+mn-lt"/>
                <a:cs typeface="+mn-lt"/>
              </a:rPr>
              <a:t>Dahmer was faced with issues with being neglected as a child as his mother suffered with illnesses such as psychosomatic illnesses, depression, and hysteria. </a:t>
            </a:r>
            <a:endParaRPr lang="en-GB"/>
          </a:p>
          <a:p>
            <a:r>
              <a:rPr lang="en-GB" sz="1700">
                <a:ea typeface="+mn-lt"/>
                <a:cs typeface="+mn-lt"/>
              </a:rPr>
              <a:t>This left Dahmer not able to deal with the emotional stress that caused the impulses of his id that led to aggressive and criminal behaviour.</a:t>
            </a:r>
            <a:endParaRPr lang="en-GB"/>
          </a:p>
          <a:p>
            <a:r>
              <a:rPr lang="en-GB" sz="1700">
                <a:ea typeface="+mn-lt"/>
                <a:cs typeface="+mn-lt"/>
              </a:rPr>
              <a:t> (Ryan, 2019)-Criminal acts happen due to individual’s emotional states resulting in aggressive actions. </a:t>
            </a:r>
            <a:endParaRPr lang="en-GB">
              <a:ea typeface="+mn-lt"/>
              <a:cs typeface="+mn-lt"/>
            </a:endParaRPr>
          </a:p>
          <a:p>
            <a:r>
              <a:rPr lang="en-GB" sz="1700">
                <a:ea typeface="+mn-lt"/>
                <a:cs typeface="+mn-lt"/>
              </a:rPr>
              <a:t>In Dahmer's case the psychodynamic theory says that aggressive and criminal behaviour is because of a dominant id resulting in uncontrollable or impulsive decisions. The theory explains that if an individual has unbalances between the three elements id, ego, and super-ego this is what leads to criminal behaviour. </a:t>
            </a:r>
            <a:endParaRPr lang="en-GB"/>
          </a:p>
          <a:p>
            <a:endParaRPr lang="en-GB" sz="1800"/>
          </a:p>
        </p:txBody>
      </p:sp>
    </p:spTree>
    <p:extLst>
      <p:ext uri="{BB962C8B-B14F-4D97-AF65-F5344CB8AC3E}">
        <p14:creationId xmlns:p14="http://schemas.microsoft.com/office/powerpoint/2010/main" val="3698788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FD5C3B-7209-7E68-4BD5-855351EB1BD4}"/>
              </a:ext>
            </a:extLst>
          </p:cNvPr>
          <p:cNvSpPr>
            <a:spLocks noGrp="1"/>
          </p:cNvSpPr>
          <p:nvPr>
            <p:ph idx="1"/>
          </p:nvPr>
        </p:nvSpPr>
        <p:spPr>
          <a:xfrm>
            <a:off x="694268" y="1033565"/>
            <a:ext cx="5980515" cy="4992388"/>
          </a:xfrm>
        </p:spPr>
        <p:txBody>
          <a:bodyPr vert="horz" lIns="0" tIns="0" rIns="0" bIns="0" rtlCol="0" anchor="t">
            <a:noAutofit/>
          </a:bodyPr>
          <a:lstStyle/>
          <a:p>
            <a:pPr>
              <a:lnSpc>
                <a:spcPct val="110000"/>
              </a:lnSpc>
            </a:pPr>
            <a:r>
              <a:rPr lang="en-GB" sz="1600">
                <a:ea typeface="+mn-lt"/>
                <a:cs typeface="+mn-lt"/>
              </a:rPr>
              <a:t>(</a:t>
            </a:r>
            <a:r>
              <a:rPr lang="en-GB" sz="1600" err="1">
                <a:ea typeface="+mn-lt"/>
                <a:cs typeface="+mn-lt"/>
              </a:rPr>
              <a:t>Yakeley</a:t>
            </a:r>
            <a:r>
              <a:rPr lang="en-GB" sz="1600">
                <a:ea typeface="+mn-lt"/>
                <a:cs typeface="+mn-lt"/>
              </a:rPr>
              <a:t>, 2018)-Freud explains that criminals were made based on their childhood experiences meaning that social factors that are out of the child's control shape them to act this way. </a:t>
            </a:r>
            <a:endParaRPr lang="en-GB" sz="1600"/>
          </a:p>
          <a:p>
            <a:pPr>
              <a:lnSpc>
                <a:spcPct val="110000"/>
              </a:lnSpc>
            </a:pPr>
            <a:r>
              <a:rPr lang="en-GB" sz="1600">
                <a:ea typeface="+mn-lt"/>
                <a:cs typeface="+mn-lt"/>
              </a:rPr>
              <a:t>Dahmer would project his anger from his childhood onto the victims he killed and sexually assaulted. </a:t>
            </a:r>
            <a:endParaRPr lang="en-GB" sz="1600"/>
          </a:p>
          <a:p>
            <a:pPr>
              <a:lnSpc>
                <a:spcPct val="110000"/>
              </a:lnSpc>
            </a:pPr>
            <a:r>
              <a:rPr lang="en-GB" sz="1600">
                <a:latin typeface="Tw Cen MT"/>
              </a:rPr>
              <a:t>(</a:t>
            </a:r>
            <a:r>
              <a:rPr lang="en-GB" sz="1600">
                <a:ea typeface="+mn-lt"/>
                <a:cs typeface="+mn-lt"/>
              </a:rPr>
              <a:t>Nichols, 2006) states that when it comes to serial killers motivated factors to committing criminal activities it is driven by their instincts such as the id. These instincts are shaped from the individuals cultural and social environment such as Dahmer’s hard upbringing that affected him. </a:t>
            </a:r>
            <a:endParaRPr lang="en-GB" sz="1600"/>
          </a:p>
          <a:p>
            <a:pPr>
              <a:lnSpc>
                <a:spcPct val="110000"/>
              </a:lnSpc>
            </a:pPr>
            <a:r>
              <a:rPr lang="en-GB" sz="1600">
                <a:latin typeface="Tw Cen MT"/>
              </a:rPr>
              <a:t>(</a:t>
            </a:r>
            <a:r>
              <a:rPr lang="en-GB" sz="1600">
                <a:ea typeface="+mn-lt"/>
                <a:cs typeface="+mn-lt"/>
              </a:rPr>
              <a:t>Mayes, et al., 2019) reinforces that Dahmer was made a criminal due to the interpersonal and intrapersonal factors the psychodynamic theory highlights. </a:t>
            </a:r>
            <a:endParaRPr lang="en-GB" sz="1600"/>
          </a:p>
          <a:p>
            <a:pPr>
              <a:lnSpc>
                <a:spcPct val="110000"/>
              </a:lnSpc>
            </a:pPr>
            <a:endParaRPr lang="en-GB" sz="1400"/>
          </a:p>
        </p:txBody>
      </p:sp>
      <p:sp>
        <p:nvSpPr>
          <p:cNvPr id="11" name="Rectangle 10">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in a mugshot&#10;&#10;Description automatically generated">
            <a:extLst>
              <a:ext uri="{FF2B5EF4-FFF2-40B4-BE49-F238E27FC236}">
                <a16:creationId xmlns:a16="http://schemas.microsoft.com/office/drawing/2014/main" id="{100DAA96-89BF-395C-AAFF-A5FCB9BEEB46}"/>
              </a:ext>
            </a:extLst>
          </p:cNvPr>
          <p:cNvPicPr>
            <a:picLocks noChangeAspect="1"/>
          </p:cNvPicPr>
          <p:nvPr/>
        </p:nvPicPr>
        <p:blipFill>
          <a:blip r:embed="rId3"/>
          <a:stretch>
            <a:fillRect/>
          </a:stretch>
        </p:blipFill>
        <p:spPr>
          <a:xfrm>
            <a:off x="8173701" y="1391557"/>
            <a:ext cx="3955749" cy="3875778"/>
          </a:xfrm>
          <a:prstGeom prst="rect">
            <a:avLst/>
          </a:prstGeom>
        </p:spPr>
      </p:pic>
    </p:spTree>
    <p:extLst>
      <p:ext uri="{BB962C8B-B14F-4D97-AF65-F5344CB8AC3E}">
        <p14:creationId xmlns:p14="http://schemas.microsoft.com/office/powerpoint/2010/main" val="1513827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AA46-A46C-080A-A6A1-C83D61DD99AC}"/>
              </a:ext>
            </a:extLst>
          </p:cNvPr>
          <p:cNvSpPr>
            <a:spLocks noGrp="1"/>
          </p:cNvSpPr>
          <p:nvPr>
            <p:ph type="title"/>
          </p:nvPr>
        </p:nvSpPr>
        <p:spPr>
          <a:xfrm>
            <a:off x="815219" y="-377710"/>
            <a:ext cx="10241280" cy="1234440"/>
          </a:xfrm>
        </p:spPr>
        <p:txBody>
          <a:bodyPr/>
          <a:lstStyle/>
          <a:p>
            <a:r>
              <a:rPr lang="en-GB"/>
              <a:t>References:</a:t>
            </a:r>
          </a:p>
        </p:txBody>
      </p:sp>
      <p:sp>
        <p:nvSpPr>
          <p:cNvPr id="3" name="Content Placeholder 2">
            <a:extLst>
              <a:ext uri="{FF2B5EF4-FFF2-40B4-BE49-F238E27FC236}">
                <a16:creationId xmlns:a16="http://schemas.microsoft.com/office/drawing/2014/main" id="{85694262-FBDB-F692-8C08-D63E2269CA67}"/>
              </a:ext>
            </a:extLst>
          </p:cNvPr>
          <p:cNvSpPr>
            <a:spLocks noGrp="1"/>
          </p:cNvSpPr>
          <p:nvPr>
            <p:ph idx="1"/>
          </p:nvPr>
        </p:nvSpPr>
        <p:spPr>
          <a:xfrm>
            <a:off x="524933" y="854359"/>
            <a:ext cx="10241280" cy="3959352"/>
          </a:xfrm>
        </p:spPr>
        <p:txBody>
          <a:bodyPr vert="horz" lIns="0" tIns="0" rIns="0" bIns="0" rtlCol="0" anchor="t">
            <a:noAutofit/>
          </a:bodyPr>
          <a:lstStyle/>
          <a:p>
            <a:endParaRPr lang="en-GB" sz="1400"/>
          </a:p>
          <a:p>
            <a:r>
              <a:rPr lang="en-US" sz="1400">
                <a:ea typeface="+mn-lt"/>
                <a:cs typeface="+mn-lt"/>
              </a:rPr>
              <a:t>Allen , D. et al., 2008. Offending </a:t>
            </a:r>
            <a:r>
              <a:rPr lang="en-US" sz="1400" err="1">
                <a:ea typeface="+mn-lt"/>
                <a:cs typeface="+mn-lt"/>
              </a:rPr>
              <a:t>Behaviour</a:t>
            </a:r>
            <a:r>
              <a:rPr lang="en-US" sz="1400">
                <a:ea typeface="+mn-lt"/>
                <a:cs typeface="+mn-lt"/>
              </a:rPr>
              <a:t> in Adults with Aspergers Syndrome. </a:t>
            </a:r>
            <a:r>
              <a:rPr lang="en-US" sz="1400" i="1">
                <a:ea typeface="+mn-lt"/>
                <a:cs typeface="+mn-lt"/>
              </a:rPr>
              <a:t>Journal of autism and development disorders, </a:t>
            </a:r>
            <a:r>
              <a:rPr lang="en-US" sz="1400">
                <a:ea typeface="+mn-lt"/>
                <a:cs typeface="+mn-lt"/>
              </a:rPr>
              <a:t>38(4), pp. 748-758.</a:t>
            </a:r>
            <a:endParaRPr lang="en-GB" sz="1400"/>
          </a:p>
          <a:p>
            <a:r>
              <a:rPr lang="en-US" sz="1400">
                <a:ea typeface="+mn-lt"/>
                <a:cs typeface="+mn-lt"/>
              </a:rPr>
              <a:t>Dein, K. &amp; Woodbury-Smith, M., 2010. Asperger syndrome and criminal </a:t>
            </a:r>
            <a:r>
              <a:rPr lang="en-US" sz="1400" err="1">
                <a:ea typeface="+mn-lt"/>
                <a:cs typeface="+mn-lt"/>
              </a:rPr>
              <a:t>behaviour</a:t>
            </a:r>
            <a:r>
              <a:rPr lang="en-US" sz="1400">
                <a:ea typeface="+mn-lt"/>
                <a:cs typeface="+mn-lt"/>
              </a:rPr>
              <a:t>. </a:t>
            </a:r>
            <a:r>
              <a:rPr lang="en-US" sz="1400" i="1">
                <a:ea typeface="+mn-lt"/>
                <a:cs typeface="+mn-lt"/>
              </a:rPr>
              <a:t>the Royal College of </a:t>
            </a:r>
            <a:r>
              <a:rPr lang="en-US" sz="1400" i="1" err="1">
                <a:ea typeface="+mn-lt"/>
                <a:cs typeface="+mn-lt"/>
              </a:rPr>
              <a:t>Psychiattrists</a:t>
            </a:r>
            <a:r>
              <a:rPr lang="en-US" sz="1400" i="1">
                <a:ea typeface="+mn-lt"/>
                <a:cs typeface="+mn-lt"/>
              </a:rPr>
              <a:t>' journal of continuing professional development, </a:t>
            </a:r>
            <a:r>
              <a:rPr lang="en-US" sz="1400">
                <a:ea typeface="+mn-lt"/>
                <a:cs typeface="+mn-lt"/>
              </a:rPr>
              <a:t>16(1), pp. 37-43.</a:t>
            </a:r>
            <a:endParaRPr lang="en-GB" sz="1400"/>
          </a:p>
          <a:p>
            <a:r>
              <a:rPr lang="en-US" sz="1400">
                <a:ea typeface="+mn-lt"/>
                <a:cs typeface="+mn-lt"/>
              </a:rPr>
              <a:t>Ellens, H. J., 2011. </a:t>
            </a:r>
            <a:r>
              <a:rPr lang="en-US" sz="1400" i="1">
                <a:ea typeface="+mn-lt"/>
                <a:cs typeface="+mn-lt"/>
              </a:rPr>
              <a:t>Explaining evil. </a:t>
            </a:r>
            <a:r>
              <a:rPr lang="en-US" sz="1400">
                <a:ea typeface="+mn-lt"/>
                <a:cs typeface="+mn-lt"/>
              </a:rPr>
              <a:t>1st Edition ed. London: Praeger.</a:t>
            </a:r>
            <a:endParaRPr lang="en-GB" sz="1400"/>
          </a:p>
          <a:p>
            <a:r>
              <a:rPr lang="en-US" sz="1400">
                <a:ea typeface="+mn-lt"/>
                <a:cs typeface="+mn-lt"/>
              </a:rPr>
              <a:t>Martens, W. H., 2011. Sadism Linked to Loneliness: </a:t>
            </a:r>
            <a:r>
              <a:rPr lang="en-US" sz="1400" err="1">
                <a:ea typeface="+mn-lt"/>
                <a:cs typeface="+mn-lt"/>
              </a:rPr>
              <a:t>Pyschodynamic</a:t>
            </a:r>
            <a:r>
              <a:rPr lang="en-US" sz="1400">
                <a:ea typeface="+mn-lt"/>
                <a:cs typeface="+mn-lt"/>
              </a:rPr>
              <a:t> Dimensions of the Sadistic Serial Killer Jeffrey Dahmer. </a:t>
            </a:r>
            <a:r>
              <a:rPr lang="en-US" sz="1400" i="1">
                <a:ea typeface="+mn-lt"/>
                <a:cs typeface="+mn-lt"/>
              </a:rPr>
              <a:t>National Psychological Association for Psychoanalysis: The Psychoanalytic review, </a:t>
            </a:r>
            <a:r>
              <a:rPr lang="en-US" sz="1400">
                <a:ea typeface="+mn-lt"/>
                <a:cs typeface="+mn-lt"/>
              </a:rPr>
              <a:t>98(4), pp. 493-514.</a:t>
            </a:r>
            <a:endParaRPr lang="en-GB" sz="1400"/>
          </a:p>
          <a:p>
            <a:r>
              <a:rPr lang="en-US" sz="1400">
                <a:ea typeface="+mn-lt"/>
                <a:cs typeface="+mn-lt"/>
              </a:rPr>
              <a:t>Mayes, L., Potenza, M., Rutherford, H. &amp; Alvarez-Monjaras, M., 2019. A developmental model of addictions: integrating neurological and psychodynamic theories through the lens of attachment. </a:t>
            </a:r>
            <a:r>
              <a:rPr lang="en-US" sz="1400" i="1">
                <a:ea typeface="+mn-lt"/>
                <a:cs typeface="+mn-lt"/>
              </a:rPr>
              <a:t>Attachment &amp; human development, </a:t>
            </a:r>
            <a:r>
              <a:rPr lang="en-US" sz="1400">
                <a:ea typeface="+mn-lt"/>
                <a:cs typeface="+mn-lt"/>
              </a:rPr>
              <a:t>21(6), pp. 616-637.</a:t>
            </a:r>
            <a:endParaRPr lang="en-GB" sz="1400"/>
          </a:p>
          <a:p>
            <a:r>
              <a:rPr lang="en-US" sz="1400">
                <a:ea typeface="+mn-lt"/>
                <a:cs typeface="+mn-lt"/>
              </a:rPr>
              <a:t>Nichols, D. S., 2006. Tell Me a Story: MMPI Responses and Personal Biography in the Case of a Serial Killer. </a:t>
            </a:r>
            <a:r>
              <a:rPr lang="en-US" sz="1400" i="1">
                <a:ea typeface="+mn-lt"/>
                <a:cs typeface="+mn-lt"/>
              </a:rPr>
              <a:t>Journal of personality assessment, </a:t>
            </a:r>
            <a:r>
              <a:rPr lang="en-US" sz="1400">
                <a:ea typeface="+mn-lt"/>
                <a:cs typeface="+mn-lt"/>
              </a:rPr>
              <a:t>86(3), pp. 242-262.</a:t>
            </a:r>
            <a:endParaRPr lang="en-GB" sz="1400"/>
          </a:p>
          <a:p>
            <a:r>
              <a:rPr lang="en-US" sz="1400">
                <a:ea typeface="+mn-lt"/>
                <a:cs typeface="+mn-lt"/>
              </a:rPr>
              <a:t>Payne, K.-L., 2014. Alexithymia, Asperger's syndrome and criminal </a:t>
            </a:r>
            <a:r>
              <a:rPr lang="en-US" sz="1400" err="1">
                <a:ea typeface="+mn-lt"/>
                <a:cs typeface="+mn-lt"/>
              </a:rPr>
              <a:t>behaviour</a:t>
            </a:r>
            <a:r>
              <a:rPr lang="en-US" sz="1400">
                <a:ea typeface="+mn-lt"/>
                <a:cs typeface="+mn-lt"/>
              </a:rPr>
              <a:t>: a review. </a:t>
            </a:r>
            <a:r>
              <a:rPr lang="en-US" sz="1400" i="1">
                <a:ea typeface="+mn-lt"/>
                <a:cs typeface="+mn-lt"/>
              </a:rPr>
              <a:t>Journal of criminal psychology, </a:t>
            </a:r>
            <a:r>
              <a:rPr lang="en-US" sz="1400">
                <a:ea typeface="+mn-lt"/>
                <a:cs typeface="+mn-lt"/>
              </a:rPr>
              <a:t>4(2), pp. 155-162.</a:t>
            </a:r>
            <a:endParaRPr lang="en-GB" sz="1400"/>
          </a:p>
          <a:p>
            <a:r>
              <a:rPr lang="en-US" sz="1400">
                <a:ea typeface="+mn-lt"/>
                <a:cs typeface="+mn-lt"/>
              </a:rPr>
              <a:t>Ryan, J., 2019. Class in psychodynamic theory, research and practice. </a:t>
            </a:r>
            <a:r>
              <a:rPr lang="en-US" sz="1400" i="1">
                <a:ea typeface="+mn-lt"/>
                <a:cs typeface="+mn-lt"/>
              </a:rPr>
              <a:t>Psychodynamic practice, </a:t>
            </a:r>
            <a:r>
              <a:rPr lang="en-US" sz="1400">
                <a:ea typeface="+mn-lt"/>
                <a:cs typeface="+mn-lt"/>
              </a:rPr>
              <a:t>25(1), pp. 44-59.</a:t>
            </a:r>
            <a:endParaRPr lang="en-GB" sz="1400"/>
          </a:p>
          <a:p>
            <a:r>
              <a:rPr lang="en-US" sz="1400" err="1">
                <a:ea typeface="+mn-lt"/>
                <a:cs typeface="+mn-lt"/>
              </a:rPr>
              <a:t>Yakeley</a:t>
            </a:r>
            <a:r>
              <a:rPr lang="en-US" sz="1400">
                <a:ea typeface="+mn-lt"/>
                <a:cs typeface="+mn-lt"/>
              </a:rPr>
              <a:t>, J., 2018. Psychodynamic approaches to violence. </a:t>
            </a:r>
            <a:r>
              <a:rPr lang="en-US" sz="1400" i="1">
                <a:ea typeface="+mn-lt"/>
                <a:cs typeface="+mn-lt"/>
              </a:rPr>
              <a:t>Cambridge University Press; </a:t>
            </a:r>
            <a:r>
              <a:rPr lang="en-US" sz="1400" i="1" err="1">
                <a:ea typeface="+mn-lt"/>
                <a:cs typeface="+mn-lt"/>
              </a:rPr>
              <a:t>BJPsych</a:t>
            </a:r>
            <a:r>
              <a:rPr lang="en-US" sz="1400" i="1">
                <a:ea typeface="+mn-lt"/>
                <a:cs typeface="+mn-lt"/>
              </a:rPr>
              <a:t> advances, </a:t>
            </a:r>
            <a:r>
              <a:rPr lang="en-US" sz="1400">
                <a:ea typeface="+mn-lt"/>
                <a:cs typeface="+mn-lt"/>
              </a:rPr>
              <a:t>24(2), pp. 83-92.</a:t>
            </a:r>
            <a:endParaRPr lang="en-GB" sz="1400"/>
          </a:p>
          <a:p>
            <a:endParaRPr lang="en-GB"/>
          </a:p>
          <a:p>
            <a:endParaRPr lang="en-GB"/>
          </a:p>
        </p:txBody>
      </p:sp>
    </p:spTree>
    <p:extLst>
      <p:ext uri="{BB962C8B-B14F-4D97-AF65-F5344CB8AC3E}">
        <p14:creationId xmlns:p14="http://schemas.microsoft.com/office/powerpoint/2010/main" val="1376354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45E4AB72-1C42-427F-801C-32A12FD69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6D78D6-5D9A-C31B-A07B-6D103084DDBC}"/>
              </a:ext>
            </a:extLst>
          </p:cNvPr>
          <p:cNvSpPr>
            <a:spLocks noGrp="1"/>
          </p:cNvSpPr>
          <p:nvPr>
            <p:ph type="title"/>
          </p:nvPr>
        </p:nvSpPr>
        <p:spPr>
          <a:xfrm>
            <a:off x="9892" y="138137"/>
            <a:ext cx="5148943" cy="1705383"/>
          </a:xfrm>
        </p:spPr>
        <p:txBody>
          <a:bodyPr anchor="t">
            <a:normAutofit/>
          </a:bodyPr>
          <a:lstStyle/>
          <a:p>
            <a:pPr algn="r">
              <a:lnSpc>
                <a:spcPct val="90000"/>
              </a:lnSpc>
            </a:pPr>
            <a:r>
              <a:rPr lang="en-GB" sz="3100"/>
              <a:t>–  cognitive social LEARNING theory</a:t>
            </a:r>
          </a:p>
        </p:txBody>
      </p:sp>
      <p:pic>
        <p:nvPicPr>
          <p:cNvPr id="5" name="Content Placeholder 4" descr="A diagram of a social learning theory&#10;&#10;Description automatically generated">
            <a:extLst>
              <a:ext uri="{FF2B5EF4-FFF2-40B4-BE49-F238E27FC236}">
                <a16:creationId xmlns:a16="http://schemas.microsoft.com/office/drawing/2014/main" id="{195A87D9-8597-6F08-76FC-113FAA137585}"/>
              </a:ext>
            </a:extLst>
          </p:cNvPr>
          <p:cNvPicPr>
            <a:picLocks noChangeAspect="1"/>
          </p:cNvPicPr>
          <p:nvPr/>
        </p:nvPicPr>
        <p:blipFill>
          <a:blip r:embed="rId3"/>
          <a:stretch>
            <a:fillRect/>
          </a:stretch>
        </p:blipFill>
        <p:spPr>
          <a:xfrm>
            <a:off x="6555971" y="1028700"/>
            <a:ext cx="5636029" cy="3987489"/>
          </a:xfrm>
          <a:prstGeom prst="rect">
            <a:avLst/>
          </a:prstGeom>
        </p:spPr>
      </p:pic>
      <p:sp>
        <p:nvSpPr>
          <p:cNvPr id="32" name="Rectangle 31">
            <a:extLst>
              <a:ext uri="{FF2B5EF4-FFF2-40B4-BE49-F238E27FC236}">
                <a16:creationId xmlns:a16="http://schemas.microsoft.com/office/drawing/2014/main" id="{4CC257D2-6895-4677-996F-1A5FBB7F7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 y="6400800"/>
            <a:ext cx="12191999" cy="457198"/>
          </a:xfrm>
          <a:prstGeom prst="rect">
            <a:avLst/>
          </a:prstGeom>
          <a:gradFill>
            <a:gsLst>
              <a:gs pos="0">
                <a:schemeClr val="accent5">
                  <a:alpha val="80000"/>
                </a:schemeClr>
              </a:gs>
              <a:gs pos="100000">
                <a:schemeClr val="accent6">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4328FF51-22A9-49F6-8C79-1FFC470CA4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800"/>
            <a:ext cx="8153396" cy="457200"/>
          </a:xfrm>
          <a:prstGeom prst="rect">
            <a:avLst/>
          </a:prstGeom>
          <a:gradFill>
            <a:gsLst>
              <a:gs pos="0">
                <a:schemeClr val="accent6">
                  <a:alpha val="61000"/>
                </a:schemeClr>
              </a:gs>
              <a:gs pos="99000">
                <a:schemeClr val="accent2">
                  <a:alpha val="77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16">
            <a:extLst>
              <a:ext uri="{FF2B5EF4-FFF2-40B4-BE49-F238E27FC236}">
                <a16:creationId xmlns:a16="http://schemas.microsoft.com/office/drawing/2014/main" id="{4822CC51-CF62-24C2-1EA1-CC2F8544A5A1}"/>
              </a:ext>
            </a:extLst>
          </p:cNvPr>
          <p:cNvSpPr>
            <a:spLocks noGrp="1"/>
          </p:cNvSpPr>
          <p:nvPr>
            <p:ph idx="1"/>
          </p:nvPr>
        </p:nvSpPr>
        <p:spPr>
          <a:xfrm>
            <a:off x="315641" y="1110184"/>
            <a:ext cx="5782769" cy="5150990"/>
          </a:xfrm>
        </p:spPr>
        <p:txBody>
          <a:bodyPr vert="horz" lIns="0" tIns="0" rIns="0" bIns="0" rtlCol="0" anchor="t">
            <a:normAutofit fontScale="85000" lnSpcReduction="20000"/>
          </a:bodyPr>
          <a:lstStyle/>
          <a:p>
            <a:endParaRPr lang="en-GB"/>
          </a:p>
          <a:p>
            <a:endParaRPr lang="en-GB"/>
          </a:p>
          <a:p>
            <a:endParaRPr lang="en-GB" sz="1200"/>
          </a:p>
          <a:p>
            <a:pPr marL="0" indent="0">
              <a:buNone/>
            </a:pPr>
            <a:endParaRPr lang="en-GB" sz="1600" b="1">
              <a:solidFill>
                <a:srgbClr val="ECECEC"/>
              </a:solidFill>
            </a:endParaRPr>
          </a:p>
          <a:p>
            <a:r>
              <a:rPr lang="en-GB" sz="1600" b="1">
                <a:ea typeface="+mn-lt"/>
                <a:cs typeface="+mn-lt"/>
              </a:rPr>
              <a:t>Albert Bandura's Cognitive Social Learning Theory:</a:t>
            </a:r>
            <a:endParaRPr lang="en-GB" sz="1600"/>
          </a:p>
          <a:p>
            <a:pPr lvl="1"/>
            <a:r>
              <a:rPr lang="en-GB" sz="1600">
                <a:ea typeface="+mn-lt"/>
                <a:cs typeface="+mn-lt"/>
              </a:rPr>
              <a:t>Emphasizes learning through observation and the influence of cognitive processes on </a:t>
            </a:r>
            <a:r>
              <a:rPr lang="en-GB" sz="1600" err="1">
                <a:ea typeface="+mn-lt"/>
                <a:cs typeface="+mn-lt"/>
              </a:rPr>
              <a:t>behavior</a:t>
            </a:r>
            <a:r>
              <a:rPr lang="en-GB" sz="1600">
                <a:ea typeface="+mn-lt"/>
                <a:cs typeface="+mn-lt"/>
              </a:rPr>
              <a:t>.</a:t>
            </a:r>
            <a:endParaRPr lang="en-GB" sz="1600"/>
          </a:p>
          <a:p>
            <a:pPr lvl="1"/>
            <a:r>
              <a:rPr lang="en-GB" sz="1600">
                <a:ea typeface="+mn-lt"/>
                <a:cs typeface="+mn-lt"/>
              </a:rPr>
              <a:t>Offers insights into how criminal actions, like Jeffrey Dahmer's, may be influenced by observational learning and cognitive factors.</a:t>
            </a:r>
            <a:endParaRPr lang="en-GB" sz="1600"/>
          </a:p>
          <a:p>
            <a:r>
              <a:rPr lang="en-GB" sz="1600" b="1">
                <a:ea typeface="+mn-lt"/>
                <a:cs typeface="+mn-lt"/>
              </a:rPr>
              <a:t>Influence of Family Environment on Dahmer's Cognitive Processes:</a:t>
            </a:r>
            <a:endParaRPr lang="en-GB" sz="1600"/>
          </a:p>
          <a:p>
            <a:pPr lvl="1"/>
            <a:r>
              <a:rPr lang="en-GB" sz="1600">
                <a:ea typeface="+mn-lt"/>
                <a:cs typeface="+mn-lt"/>
              </a:rPr>
              <a:t>Dahmer's cognitive processes likely influenced by violence and dysfunction in his early family life.</a:t>
            </a:r>
            <a:endParaRPr lang="en-GB" sz="1600"/>
          </a:p>
          <a:p>
            <a:pPr lvl="1"/>
            <a:r>
              <a:rPr lang="en-GB" sz="1600">
                <a:ea typeface="+mn-lt"/>
                <a:cs typeface="+mn-lt"/>
              </a:rPr>
              <a:t>Cognitive Social Learning Theory suggests that individuals learn new </a:t>
            </a:r>
            <a:r>
              <a:rPr lang="en-GB" sz="1600" err="1">
                <a:ea typeface="+mn-lt"/>
                <a:cs typeface="+mn-lt"/>
              </a:rPr>
              <a:t>behaviors</a:t>
            </a:r>
            <a:r>
              <a:rPr lang="en-GB" sz="1600">
                <a:ea typeface="+mn-lt"/>
                <a:cs typeface="+mn-lt"/>
              </a:rPr>
              <a:t> by observing the outcomes of others' actions.</a:t>
            </a:r>
            <a:endParaRPr lang="en-GB" sz="1600"/>
          </a:p>
          <a:p>
            <a:pPr lvl="1"/>
            <a:r>
              <a:rPr lang="en-GB" sz="1600">
                <a:ea typeface="+mn-lt"/>
                <a:cs typeface="+mn-lt"/>
              </a:rPr>
              <a:t>Observing family discord and potentially unhealthy coping strategies at home may have contributed to the formation of negative thought patterns in Dahmer.</a:t>
            </a:r>
            <a:endParaRPr lang="en-GB" sz="1600"/>
          </a:p>
          <a:p>
            <a:r>
              <a:rPr lang="en-GB" sz="1200">
                <a:ea typeface="+mn-lt"/>
                <a:cs typeface="+mn-lt"/>
              </a:rPr>
              <a:t>.</a:t>
            </a:r>
            <a:endParaRPr lang="en-GB"/>
          </a:p>
          <a:p>
            <a:endParaRPr lang="en-GB"/>
          </a:p>
        </p:txBody>
      </p:sp>
      <p:sp>
        <p:nvSpPr>
          <p:cNvPr id="3" name="TextBox 2">
            <a:extLst>
              <a:ext uri="{FF2B5EF4-FFF2-40B4-BE49-F238E27FC236}">
                <a16:creationId xmlns:a16="http://schemas.microsoft.com/office/drawing/2014/main" id="{CAF89835-7C66-908E-C8F4-55C5216180CF}"/>
              </a:ext>
            </a:extLst>
          </p:cNvPr>
          <p:cNvSpPr txBox="1"/>
          <p:nvPr/>
        </p:nvSpPr>
        <p:spPr>
          <a:xfrm>
            <a:off x="7331675" y="329513"/>
            <a:ext cx="3047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MADE</a:t>
            </a:r>
          </a:p>
        </p:txBody>
      </p:sp>
    </p:spTree>
    <p:extLst>
      <p:ext uri="{BB962C8B-B14F-4D97-AF65-F5344CB8AC3E}">
        <p14:creationId xmlns:p14="http://schemas.microsoft.com/office/powerpoint/2010/main" val="699053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3F8CD9-BEE8-C700-BBB0-802AE320B64F}"/>
              </a:ext>
            </a:extLst>
          </p:cNvPr>
          <p:cNvSpPr>
            <a:spLocks noGrp="1"/>
          </p:cNvSpPr>
          <p:nvPr>
            <p:ph type="title"/>
          </p:nvPr>
        </p:nvSpPr>
        <p:spPr>
          <a:xfrm>
            <a:off x="486033" y="1178012"/>
            <a:ext cx="10068975" cy="1066800"/>
          </a:xfrm>
        </p:spPr>
        <p:txBody>
          <a:bodyPr anchor="b">
            <a:normAutofit/>
          </a:bodyPr>
          <a:lstStyle/>
          <a:p>
            <a:pPr>
              <a:lnSpc>
                <a:spcPct val="90000"/>
              </a:lnSpc>
            </a:pPr>
            <a:r>
              <a:rPr lang="en-GB" sz="3700">
                <a:ea typeface="+mj-lt"/>
                <a:cs typeface="+mj-lt"/>
              </a:rPr>
              <a:t>COGNITIVE SOCIAL LEARNING THEORY</a:t>
            </a:r>
            <a:endParaRPr lang="en-US">
              <a:ea typeface="+mj-lt"/>
              <a:cs typeface="+mj-lt"/>
            </a:endParaRPr>
          </a:p>
          <a:p>
            <a:pPr>
              <a:lnSpc>
                <a:spcPct val="90000"/>
              </a:lnSpc>
            </a:pPr>
            <a:endParaRPr lang="en-GB" sz="3700"/>
          </a:p>
        </p:txBody>
      </p:sp>
      <p:sp>
        <p:nvSpPr>
          <p:cNvPr id="3" name="Content Placeholder 2">
            <a:extLst>
              <a:ext uri="{FF2B5EF4-FFF2-40B4-BE49-F238E27FC236}">
                <a16:creationId xmlns:a16="http://schemas.microsoft.com/office/drawing/2014/main" id="{CD55C8D2-2DDF-164B-6431-FCA7F2530B0A}"/>
              </a:ext>
            </a:extLst>
          </p:cNvPr>
          <p:cNvSpPr>
            <a:spLocks noGrp="1"/>
          </p:cNvSpPr>
          <p:nvPr>
            <p:ph idx="1"/>
          </p:nvPr>
        </p:nvSpPr>
        <p:spPr>
          <a:xfrm>
            <a:off x="367411" y="2479193"/>
            <a:ext cx="5865905" cy="3632824"/>
          </a:xfrm>
        </p:spPr>
        <p:txBody>
          <a:bodyPr vert="horz" lIns="0" tIns="0" rIns="0" bIns="0" rtlCol="0" anchor="t">
            <a:normAutofit/>
          </a:bodyPr>
          <a:lstStyle/>
          <a:p>
            <a:pPr>
              <a:lnSpc>
                <a:spcPct val="110000"/>
              </a:lnSpc>
            </a:pPr>
            <a:r>
              <a:rPr lang="en-GB" sz="900" b="1">
                <a:latin typeface="Arial"/>
                <a:cs typeface="Arial"/>
              </a:rPr>
              <a:t>Transition from Animal Cruelty to Severe Acts:</a:t>
            </a:r>
            <a:endParaRPr lang="en-GB" sz="900">
              <a:latin typeface="Arial"/>
              <a:cs typeface="Arial"/>
            </a:endParaRPr>
          </a:p>
          <a:p>
            <a:pPr lvl="1">
              <a:lnSpc>
                <a:spcPct val="110000"/>
              </a:lnSpc>
            </a:pPr>
            <a:r>
              <a:rPr lang="en-GB" sz="900">
                <a:latin typeface="Arial"/>
                <a:cs typeface="Arial"/>
              </a:rPr>
              <a:t>Dahmer's progression from animal cruelty to more severe criminal activities </a:t>
            </a:r>
            <a:r>
              <a:rPr lang="en-GB" sz="900" err="1">
                <a:latin typeface="Arial"/>
                <a:cs typeface="Arial"/>
              </a:rPr>
              <a:t>analyzed</a:t>
            </a:r>
            <a:r>
              <a:rPr lang="en-GB" sz="900">
                <a:latin typeface="Arial"/>
                <a:cs typeface="Arial"/>
              </a:rPr>
              <a:t> using the theory.</a:t>
            </a:r>
          </a:p>
          <a:p>
            <a:pPr lvl="1">
              <a:lnSpc>
                <a:spcPct val="110000"/>
              </a:lnSpc>
            </a:pPr>
            <a:r>
              <a:rPr lang="en-GB" sz="900">
                <a:latin typeface="Arial"/>
                <a:cs typeface="Arial"/>
              </a:rPr>
              <a:t>Bandura's theory states that reinforcement (positive or negative) impacts the likelihood of </a:t>
            </a:r>
            <a:r>
              <a:rPr lang="en-GB" sz="900" err="1">
                <a:latin typeface="Arial"/>
                <a:cs typeface="Arial"/>
              </a:rPr>
              <a:t>behavior</a:t>
            </a:r>
            <a:r>
              <a:rPr lang="en-GB" sz="900">
                <a:latin typeface="Arial"/>
                <a:cs typeface="Arial"/>
              </a:rPr>
              <a:t> repetition.</a:t>
            </a:r>
          </a:p>
          <a:p>
            <a:pPr lvl="1">
              <a:lnSpc>
                <a:spcPct val="110000"/>
              </a:lnSpc>
            </a:pPr>
            <a:r>
              <a:rPr lang="en-GB" sz="900">
                <a:latin typeface="Arial"/>
                <a:cs typeface="Arial"/>
              </a:rPr>
              <a:t>Dahmer's initial acts of violence towards animals may have reinforced his thought processes, potentially leading to the escalation of criminal activities.</a:t>
            </a:r>
          </a:p>
          <a:p>
            <a:pPr>
              <a:lnSpc>
                <a:spcPct val="110000"/>
              </a:lnSpc>
            </a:pPr>
            <a:r>
              <a:rPr lang="en-GB" sz="900" b="1">
                <a:latin typeface="Arial"/>
                <a:cs typeface="Arial"/>
              </a:rPr>
              <a:t>Significance of Cognitive Mediators:</a:t>
            </a:r>
            <a:endParaRPr lang="en-GB" sz="900">
              <a:latin typeface="Arial"/>
              <a:cs typeface="Arial"/>
            </a:endParaRPr>
          </a:p>
          <a:p>
            <a:pPr lvl="1">
              <a:lnSpc>
                <a:spcPct val="110000"/>
              </a:lnSpc>
            </a:pPr>
            <a:r>
              <a:rPr lang="en-GB" sz="900">
                <a:latin typeface="Arial"/>
                <a:cs typeface="Arial"/>
              </a:rPr>
              <a:t>Cognitive Social Learning Theory highlights cognitive mediators like self-efficacy and outcome expectations.</a:t>
            </a:r>
          </a:p>
          <a:p>
            <a:pPr lvl="1">
              <a:lnSpc>
                <a:spcPct val="110000"/>
              </a:lnSpc>
            </a:pPr>
            <a:r>
              <a:rPr lang="en-GB" sz="900">
                <a:latin typeface="Arial"/>
                <a:cs typeface="Arial"/>
              </a:rPr>
              <a:t>Dahmer's increasing disconnection from societal norms and the perceived lack of repercussions may have impacted his self-efficacy beliefs, reinforcing deviant </a:t>
            </a:r>
            <a:r>
              <a:rPr lang="en-GB" sz="900" err="1">
                <a:latin typeface="Arial"/>
                <a:cs typeface="Arial"/>
              </a:rPr>
              <a:t>behavior</a:t>
            </a:r>
            <a:r>
              <a:rPr lang="en-GB" sz="900">
                <a:latin typeface="Arial"/>
                <a:cs typeface="Arial"/>
              </a:rPr>
              <a:t>.</a:t>
            </a:r>
          </a:p>
          <a:p>
            <a:pPr>
              <a:lnSpc>
                <a:spcPct val="110000"/>
              </a:lnSpc>
            </a:pPr>
            <a:endParaRPr lang="en-GB" sz="900" b="1">
              <a:latin typeface="Arial"/>
              <a:cs typeface="Arial"/>
            </a:endParaRPr>
          </a:p>
        </p:txBody>
      </p:sp>
      <p:pic>
        <p:nvPicPr>
          <p:cNvPr id="4" name="Picture 3" descr="A diagram of a triangle&#10;&#10;Description automatically generated">
            <a:extLst>
              <a:ext uri="{FF2B5EF4-FFF2-40B4-BE49-F238E27FC236}">
                <a16:creationId xmlns:a16="http://schemas.microsoft.com/office/drawing/2014/main" id="{A6AEFEA4-F06E-9E2D-E499-C5E724B52AC2}"/>
              </a:ext>
            </a:extLst>
          </p:cNvPr>
          <p:cNvPicPr>
            <a:picLocks noChangeAspect="1"/>
          </p:cNvPicPr>
          <p:nvPr/>
        </p:nvPicPr>
        <p:blipFill rotWithShape="1">
          <a:blip r:embed="rId3"/>
          <a:srcRect t="3095" r="2" b="2"/>
          <a:stretch/>
        </p:blipFill>
        <p:spPr>
          <a:xfrm>
            <a:off x="7538565" y="2397345"/>
            <a:ext cx="3748858" cy="3632824"/>
          </a:xfrm>
          <a:prstGeom prst="rect">
            <a:avLst/>
          </a:prstGeom>
        </p:spPr>
      </p:pic>
      <p:sp>
        <p:nvSpPr>
          <p:cNvPr id="18" name="Rectangle 17">
            <a:extLst>
              <a:ext uri="{FF2B5EF4-FFF2-40B4-BE49-F238E27FC236}">
                <a16:creationId xmlns:a16="http://schemas.microsoft.com/office/drawing/2014/main" id="{30563404-8DA1-408B-B56C-EF5733DAA7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31CC731-E2EC-4834-B848-101CC2756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tx2">
                  <a:lumMod val="50000"/>
                  <a:lumOff val="50000"/>
                  <a:alpha val="3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2E48D26-84ED-B96E-1B3D-E2ADD91E460D}"/>
              </a:ext>
            </a:extLst>
          </p:cNvPr>
          <p:cNvSpPr txBox="1"/>
          <p:nvPr/>
        </p:nvSpPr>
        <p:spPr>
          <a:xfrm>
            <a:off x="8382000" y="308918"/>
            <a:ext cx="33569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MADE</a:t>
            </a:r>
          </a:p>
        </p:txBody>
      </p:sp>
    </p:spTree>
    <p:extLst>
      <p:ext uri="{BB962C8B-B14F-4D97-AF65-F5344CB8AC3E}">
        <p14:creationId xmlns:p14="http://schemas.microsoft.com/office/powerpoint/2010/main" val="2323993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9E924-0673-84FB-26AB-7E9E6967B14B}"/>
              </a:ext>
            </a:extLst>
          </p:cNvPr>
          <p:cNvSpPr>
            <a:spLocks noGrp="1"/>
          </p:cNvSpPr>
          <p:nvPr>
            <p:ph type="title"/>
          </p:nvPr>
        </p:nvSpPr>
        <p:spPr>
          <a:xfrm>
            <a:off x="903838" y="-94729"/>
            <a:ext cx="10241280" cy="1234440"/>
          </a:xfrm>
        </p:spPr>
        <p:txBody>
          <a:bodyPr/>
          <a:lstStyle/>
          <a:p>
            <a:r>
              <a:rPr lang="en-GB"/>
              <a:t>   </a:t>
            </a:r>
            <a:r>
              <a:rPr lang="en-GB" b="0">
                <a:ea typeface="+mj-lt"/>
                <a:cs typeface="+mj-lt"/>
              </a:rPr>
              <a:t>cannibalism</a:t>
            </a:r>
            <a:r>
              <a:rPr lang="en-GB"/>
              <a:t> </a:t>
            </a:r>
          </a:p>
        </p:txBody>
      </p:sp>
      <p:sp>
        <p:nvSpPr>
          <p:cNvPr id="3" name="Content Placeholder 2">
            <a:extLst>
              <a:ext uri="{FF2B5EF4-FFF2-40B4-BE49-F238E27FC236}">
                <a16:creationId xmlns:a16="http://schemas.microsoft.com/office/drawing/2014/main" id="{0D6F41A7-D477-327D-F317-5A4181E8D7AC}"/>
              </a:ext>
            </a:extLst>
          </p:cNvPr>
          <p:cNvSpPr>
            <a:spLocks noGrp="1"/>
          </p:cNvSpPr>
          <p:nvPr>
            <p:ph idx="1"/>
          </p:nvPr>
        </p:nvSpPr>
        <p:spPr>
          <a:xfrm>
            <a:off x="1050" y="1230470"/>
            <a:ext cx="10241280" cy="3959352"/>
          </a:xfrm>
        </p:spPr>
        <p:txBody>
          <a:bodyPr vert="horz" lIns="0" tIns="0" rIns="0" bIns="0" rtlCol="0" anchor="t">
            <a:normAutofit fontScale="47500" lnSpcReduction="20000"/>
          </a:bodyPr>
          <a:lstStyle/>
          <a:p>
            <a:r>
              <a:rPr lang="en-GB" b="1">
                <a:ea typeface="+mn-lt"/>
                <a:cs typeface="+mn-lt"/>
              </a:rPr>
              <a:t>Psychopathy and Mental Health Issues:</a:t>
            </a:r>
            <a:endParaRPr lang="en-GB"/>
          </a:p>
          <a:p>
            <a:pPr lvl="1"/>
            <a:r>
              <a:rPr lang="en-GB">
                <a:ea typeface="+mn-lt"/>
                <a:cs typeface="+mn-lt"/>
              </a:rPr>
              <a:t>Dahmer was diagnosed with various mental health disorders, including borderline personality disorder and psychotic disorder. His psychopathic tendencies, coupled with a troubled childhood and adolescence, might have contributed to his criminal </a:t>
            </a:r>
            <a:r>
              <a:rPr lang="en-GB" err="1">
                <a:ea typeface="+mn-lt"/>
                <a:cs typeface="+mn-lt"/>
              </a:rPr>
              <a:t>behavior</a:t>
            </a:r>
            <a:r>
              <a:rPr lang="en-GB">
                <a:ea typeface="+mn-lt"/>
                <a:cs typeface="+mn-lt"/>
              </a:rPr>
              <a:t>.</a:t>
            </a:r>
            <a:endParaRPr lang="en-GB"/>
          </a:p>
          <a:p>
            <a:r>
              <a:rPr lang="en-GB" b="1">
                <a:ea typeface="+mn-lt"/>
                <a:cs typeface="+mn-lt"/>
              </a:rPr>
              <a:t>Sexual Deviance:</a:t>
            </a:r>
            <a:endParaRPr lang="en-GB"/>
          </a:p>
          <a:p>
            <a:pPr lvl="1"/>
            <a:r>
              <a:rPr lang="en-GB">
                <a:ea typeface="+mn-lt"/>
                <a:cs typeface="+mn-lt"/>
              </a:rPr>
              <a:t>Many of Dahmer's crimes were sexually motivated. His acts of violence and necrophilia were intertwined with a fascination for retaining control over his victims in a state of death. Cannibalism could have been an extension of his desire for dominance and possession.</a:t>
            </a:r>
            <a:endParaRPr lang="en-GB"/>
          </a:p>
          <a:p>
            <a:r>
              <a:rPr lang="en-GB" b="1">
                <a:ea typeface="+mn-lt"/>
                <a:cs typeface="+mn-lt"/>
              </a:rPr>
              <a:t>Isolation:</a:t>
            </a:r>
            <a:endParaRPr lang="en-GB"/>
          </a:p>
          <a:p>
            <a:pPr lvl="1"/>
            <a:r>
              <a:rPr lang="en-GB">
                <a:ea typeface="+mn-lt"/>
                <a:cs typeface="+mn-lt"/>
              </a:rPr>
              <a:t>Dahmer was known for a lack of social connections and a sense of extreme loneliness. His isolation might have contributed to a warped sense of reality and the dehumanization of his victims, making it easier for him to commit gruesome acts.</a:t>
            </a:r>
            <a:endParaRPr lang="en-GB"/>
          </a:p>
          <a:p>
            <a:r>
              <a:rPr lang="en-GB" b="1">
                <a:ea typeface="+mn-lt"/>
                <a:cs typeface="+mn-lt"/>
              </a:rPr>
              <a:t>Escalation of Violence:</a:t>
            </a:r>
            <a:endParaRPr lang="en-GB"/>
          </a:p>
          <a:p>
            <a:pPr lvl="1"/>
            <a:r>
              <a:rPr lang="en-GB">
                <a:ea typeface="+mn-lt"/>
                <a:cs typeface="+mn-lt"/>
              </a:rPr>
              <a:t>Serial killers often exhibit an escalation in the severity of their crimes. Dahmer's descent into cannibalism may have been a result of an escalating need for more extreme acts to satisfy his disturbed desires.</a:t>
            </a:r>
            <a:endParaRPr lang="en-GB"/>
          </a:p>
          <a:p>
            <a:r>
              <a:rPr lang="en-GB" b="1">
                <a:ea typeface="+mn-lt"/>
                <a:cs typeface="+mn-lt"/>
              </a:rPr>
              <a:t>Substance Abuse:</a:t>
            </a:r>
            <a:endParaRPr lang="en-GB"/>
          </a:p>
          <a:p>
            <a:pPr lvl="1"/>
            <a:r>
              <a:rPr lang="en-GB">
                <a:ea typeface="+mn-lt"/>
                <a:cs typeface="+mn-lt"/>
              </a:rPr>
              <a:t>Dahmer struggled with alcohol and substance abuse, which could have impaired his judgment and contributed to his violent tendencies.</a:t>
            </a:r>
            <a:endParaRPr lang="en-GB"/>
          </a:p>
          <a:p>
            <a:r>
              <a:rPr lang="en-GB" b="1">
                <a:ea typeface="+mn-lt"/>
                <a:cs typeface="+mn-lt"/>
              </a:rPr>
              <a:t>Control and Domination:</a:t>
            </a:r>
            <a:endParaRPr lang="en-GB"/>
          </a:p>
          <a:p>
            <a:pPr lvl="1"/>
            <a:r>
              <a:rPr lang="en-GB">
                <a:ea typeface="+mn-lt"/>
                <a:cs typeface="+mn-lt"/>
              </a:rPr>
              <a:t>Cannibalism may have been a way for Dahmer to exert further control over his victims, again marking the ultimate form of possession and dominance.</a:t>
            </a:r>
            <a:endParaRPr lang="en-GB"/>
          </a:p>
          <a:p>
            <a:pPr lvl="1"/>
            <a:endParaRPr lang="en-GB"/>
          </a:p>
          <a:p>
            <a:endParaRPr lang="en-GB"/>
          </a:p>
        </p:txBody>
      </p:sp>
    </p:spTree>
    <p:extLst>
      <p:ext uri="{BB962C8B-B14F-4D97-AF65-F5344CB8AC3E}">
        <p14:creationId xmlns:p14="http://schemas.microsoft.com/office/powerpoint/2010/main" val="601787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CC370-DC38-F0DE-084D-5FDA9B0DC5EF}"/>
              </a:ext>
            </a:extLst>
          </p:cNvPr>
          <p:cNvSpPr>
            <a:spLocks noGrp="1"/>
          </p:cNvSpPr>
          <p:nvPr>
            <p:ph type="title"/>
          </p:nvPr>
        </p:nvSpPr>
        <p:spPr/>
        <p:txBody>
          <a:bodyPr/>
          <a:lstStyle/>
          <a:p>
            <a:r>
              <a:rPr lang="en-GB">
                <a:ea typeface="+mj-lt"/>
                <a:cs typeface="+mj-lt"/>
              </a:rPr>
              <a:t>REFERENCES:</a:t>
            </a:r>
            <a:endParaRPr lang="en-US"/>
          </a:p>
          <a:p>
            <a:endParaRPr lang="en-US"/>
          </a:p>
        </p:txBody>
      </p:sp>
      <p:sp>
        <p:nvSpPr>
          <p:cNvPr id="3" name="Content Placeholder 2">
            <a:extLst>
              <a:ext uri="{FF2B5EF4-FFF2-40B4-BE49-F238E27FC236}">
                <a16:creationId xmlns:a16="http://schemas.microsoft.com/office/drawing/2014/main" id="{48C4A642-AEF7-BD31-8F04-F13B21757F9D}"/>
              </a:ext>
            </a:extLst>
          </p:cNvPr>
          <p:cNvSpPr>
            <a:spLocks noGrp="1"/>
          </p:cNvSpPr>
          <p:nvPr>
            <p:ph idx="1"/>
          </p:nvPr>
        </p:nvSpPr>
        <p:spPr/>
        <p:txBody>
          <a:bodyPr vert="horz" lIns="0" tIns="0" rIns="0" bIns="0" rtlCol="0" anchor="t">
            <a:normAutofit/>
          </a:bodyPr>
          <a:lstStyle/>
          <a:p>
            <a:endParaRPr lang="en-GB" sz="1000">
              <a:solidFill>
                <a:srgbClr val="222222"/>
              </a:solidFill>
              <a:latin typeface="Arial"/>
              <a:cs typeface="Arial"/>
            </a:endParaRPr>
          </a:p>
          <a:p>
            <a:r>
              <a:rPr lang="en-GB" sz="1000">
                <a:solidFill>
                  <a:srgbClr val="222222"/>
                </a:solidFill>
                <a:ea typeface="+mn-lt"/>
                <a:cs typeface="+mn-lt"/>
              </a:rPr>
              <a:t>Bandura, A., Davidson, H.F., &amp; Davidson, John. (2003). Bandura’s social cognitive theory: an introduction. San Luis Obispo, CA: Davidson Films, Inc.</a:t>
            </a:r>
            <a:endParaRPr lang="en-GB">
              <a:ea typeface="+mn-lt"/>
              <a:cs typeface="+mn-lt"/>
            </a:endParaRPr>
          </a:p>
          <a:p>
            <a:r>
              <a:rPr lang="en-GB" sz="1000">
                <a:solidFill>
                  <a:srgbClr val="222222"/>
                </a:solidFill>
                <a:ea typeface="+mn-lt"/>
                <a:cs typeface="+mn-lt"/>
              </a:rPr>
              <a:t>James, L.R., Hater, J.J., Gent, M.J., &amp; Bruni, J.R. (1978). Psychological climate: Implications from cognitive social learning theory and interactional psychology. Personnel Psychology, 31(4), pp.783-813.</a:t>
            </a:r>
            <a:endParaRPr lang="en-GB">
              <a:ea typeface="+mn-lt"/>
              <a:cs typeface="+mn-lt"/>
            </a:endParaRPr>
          </a:p>
          <a:p>
            <a:r>
              <a:rPr lang="en-GB" sz="1000">
                <a:solidFill>
                  <a:srgbClr val="222222"/>
                </a:solidFill>
                <a:ea typeface="+mn-lt"/>
                <a:cs typeface="+mn-lt"/>
              </a:rPr>
              <a:t>Jentzen, J., Palermo, G., Johnson, L.T., o Khang-Cheng, H., Stormo, K.A., &amp; </a:t>
            </a:r>
            <a:r>
              <a:rPr lang="en-GB" sz="1000" err="1">
                <a:solidFill>
                  <a:srgbClr val="222222"/>
                </a:solidFill>
                <a:ea typeface="+mn-lt"/>
                <a:cs typeface="+mn-lt"/>
              </a:rPr>
              <a:t>Teggatz</a:t>
            </a:r>
            <a:r>
              <a:rPr lang="en-GB" sz="1000">
                <a:solidFill>
                  <a:srgbClr val="222222"/>
                </a:solidFill>
                <a:ea typeface="+mn-lt"/>
                <a:cs typeface="+mn-lt"/>
              </a:rPr>
              <a:t>, J. (1994). Destructive hostility: The Jeffrey Dahmer case: A psychiatric and forensic study of a serial killer. The American Journal of Forensic Medicine and Pathology, 15(4), pp.283-294.</a:t>
            </a:r>
            <a:endParaRPr lang="en-GB">
              <a:ea typeface="+mn-lt"/>
              <a:cs typeface="+mn-lt"/>
            </a:endParaRPr>
          </a:p>
          <a:p>
            <a:r>
              <a:rPr lang="en-GB" sz="1000">
                <a:solidFill>
                  <a:srgbClr val="222222"/>
                </a:solidFill>
                <a:ea typeface="+mn-lt"/>
                <a:cs typeface="+mn-lt"/>
              </a:rPr>
              <a:t>Krusemark, S.F. (2003). The influence of learning theories on serial murderer development: Empirical support for a learning hypothesis. The University of Texas at Arlington.</a:t>
            </a:r>
            <a:endParaRPr lang="en-GB"/>
          </a:p>
          <a:p>
            <a:r>
              <a:rPr lang="en-GB" sz="1000">
                <a:solidFill>
                  <a:srgbClr val="222222"/>
                </a:solidFill>
                <a:ea typeface="+mn-lt"/>
                <a:cs typeface="+mn-lt"/>
              </a:rPr>
              <a:t>Martens, W.H., &amp; Palermo, G.B. (2005). Loneliness and associated violent antisocial </a:t>
            </a:r>
            <a:r>
              <a:rPr lang="en-GB" sz="1000" err="1">
                <a:solidFill>
                  <a:srgbClr val="222222"/>
                </a:solidFill>
                <a:ea typeface="+mn-lt"/>
                <a:cs typeface="+mn-lt"/>
              </a:rPr>
              <a:t>behavior</a:t>
            </a:r>
            <a:r>
              <a:rPr lang="en-GB" sz="1000">
                <a:solidFill>
                  <a:srgbClr val="222222"/>
                </a:solidFill>
                <a:ea typeface="+mn-lt"/>
                <a:cs typeface="+mn-lt"/>
              </a:rPr>
              <a:t>: Analysis of the case reports of Jeffrey Dahmer and Dennis Nilsen. International Journal of Offender Therapy and Comparative Criminology, 49(3), pp.298-307.</a:t>
            </a:r>
            <a:endParaRPr lang="en-GB"/>
          </a:p>
          <a:p>
            <a:r>
              <a:rPr lang="en-GB" sz="1000">
                <a:solidFill>
                  <a:srgbClr val="222222"/>
                </a:solidFill>
                <a:latin typeface="Arial"/>
                <a:ea typeface="+mn-lt"/>
                <a:cs typeface="Arial"/>
              </a:rPr>
              <a:t>Nabavi, R.T., 2012. Bandura’s social learning theory &amp; social cognitive learning theory. </a:t>
            </a:r>
            <a:r>
              <a:rPr lang="en-GB" sz="1000" i="1">
                <a:solidFill>
                  <a:srgbClr val="222222"/>
                </a:solidFill>
                <a:latin typeface="Arial"/>
                <a:ea typeface="+mn-lt"/>
                <a:cs typeface="Arial"/>
              </a:rPr>
              <a:t>Theory of Developmental Psychology</a:t>
            </a:r>
            <a:r>
              <a:rPr lang="en-GB" sz="1000">
                <a:solidFill>
                  <a:srgbClr val="222222"/>
                </a:solidFill>
                <a:latin typeface="Arial"/>
                <a:ea typeface="+mn-lt"/>
                <a:cs typeface="Arial"/>
              </a:rPr>
              <a:t>, </a:t>
            </a:r>
            <a:r>
              <a:rPr lang="en-GB" sz="1000" i="1">
                <a:solidFill>
                  <a:srgbClr val="222222"/>
                </a:solidFill>
                <a:latin typeface="Arial"/>
                <a:ea typeface="+mn-lt"/>
                <a:cs typeface="Arial"/>
              </a:rPr>
              <a:t>1</a:t>
            </a:r>
            <a:r>
              <a:rPr lang="en-GB" sz="1000">
                <a:solidFill>
                  <a:srgbClr val="222222"/>
                </a:solidFill>
                <a:latin typeface="Arial"/>
                <a:ea typeface="+mn-lt"/>
                <a:cs typeface="Arial"/>
              </a:rPr>
              <a:t>(1), pp.1-24.</a:t>
            </a:r>
            <a:endParaRPr lang="en-GB" sz="1000">
              <a:solidFill>
                <a:srgbClr val="222222"/>
              </a:solidFill>
              <a:ea typeface="+mn-lt"/>
              <a:cs typeface="+mn-lt"/>
            </a:endParaRPr>
          </a:p>
          <a:p>
            <a:r>
              <a:rPr lang="en-GB" sz="1000">
                <a:solidFill>
                  <a:srgbClr val="222222"/>
                </a:solidFill>
                <a:ea typeface="+mn-lt"/>
                <a:cs typeface="+mn-lt"/>
              </a:rPr>
              <a:t>Romo, E. (2022). An Appetite for Crime: Case Studies of Cannibalism and the Criminological Theories that Explain It.</a:t>
            </a:r>
            <a:endParaRPr lang="en-GB"/>
          </a:p>
          <a:p>
            <a:r>
              <a:rPr lang="en-GB" sz="1000">
                <a:solidFill>
                  <a:srgbClr val="222222"/>
                </a:solidFill>
                <a:ea typeface="+mn-lt"/>
                <a:cs typeface="+mn-lt"/>
              </a:rPr>
              <a:t>Sandefur, B. (2021). Applying Criminological Theory to Gacy.</a:t>
            </a:r>
            <a:endParaRPr lang="en-GB"/>
          </a:p>
          <a:p>
            <a:endParaRPr lang="en-GB"/>
          </a:p>
        </p:txBody>
      </p:sp>
    </p:spTree>
    <p:extLst>
      <p:ext uri="{BB962C8B-B14F-4D97-AF65-F5344CB8AC3E}">
        <p14:creationId xmlns:p14="http://schemas.microsoft.com/office/powerpoint/2010/main" val="1130684211"/>
      </p:ext>
    </p:extLst>
  </p:cSld>
  <p:clrMapOvr>
    <a:masterClrMapping/>
  </p:clrMapOvr>
</p:sld>
</file>

<file path=ppt/theme/theme1.xml><?xml version="1.0" encoding="utf-8"?>
<a:theme xmlns:a="http://schemas.openxmlformats.org/drawingml/2006/main" name="GradientRiseVTI">
  <a:themeElements>
    <a:clrScheme name="GradientRise">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10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GradientRiseVTI</vt:lpstr>
      <vt:lpstr>Jeffrey Dahmer </vt:lpstr>
      <vt:lpstr>BORN –  testosterone</vt:lpstr>
      <vt:lpstr>BORN –  testosterone </vt:lpstr>
      <vt:lpstr>Made – Social strain theory</vt:lpstr>
      <vt:lpstr> References: </vt:lpstr>
      <vt:lpstr>Asperger’s Syndrome- biological  trait theory.</vt:lpstr>
      <vt:lpstr>PowerPoint Presentation</vt:lpstr>
      <vt:lpstr>The psycho-dynImic theory.</vt:lpstr>
      <vt:lpstr>PowerPoint Presentation</vt:lpstr>
      <vt:lpstr>References:</vt:lpstr>
      <vt:lpstr>–  cognitive social LEARNING theory</vt:lpstr>
      <vt:lpstr>COGNITIVE SOCIAL LEARNING THEORY </vt:lpstr>
      <vt:lpstr>   cannibalism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2024-02-27T17:33:42Z</dcterms:created>
  <dcterms:modified xsi:type="dcterms:W3CDTF">2024-03-11T15:25:04Z</dcterms:modified>
</cp:coreProperties>
</file>