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8" r:id="rId7"/>
    <p:sldId id="261" r:id="rId8"/>
    <p:sldId id="262" r:id="rId9"/>
    <p:sldId id="263" r:id="rId10"/>
    <p:sldId id="264" r:id="rId11"/>
    <p:sldId id="265" r:id="rId12"/>
    <p:sldId id="267" r:id="rId13"/>
    <p:sldId id="266"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0872675-5500-CFFB-725F-6EBBB5B7C878}" v="556" dt="2026-02-15T18:18:19.756"/>
    <p1510:client id="{6E240B92-99E8-0873-6277-76571538C3F4}" v="1199" dt="2026-02-16T09:55:08.627"/>
    <p1510:client id="{D71FAC6D-CD17-7775-A665-E30C61521C93}" v="1485" dt="2026-02-15T21:59:32.742"/>
    <p1510:client id="{DAE85249-00DD-0BA1-5A10-9AF1269D9F04}" v="2925" dt="2026-02-15T19:29:18.85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orey James Clarke (2515986)" userId="S::2515986@student.uwtsd.ac.uk::11dea75f-e61e-4e6c-b09f-c3e2b5829b35" providerId="AD" clId="Web-{410A8337-B474-307A-5B39-265ED4CBEF66}"/>
    <pc:docChg chg="modSld">
      <pc:chgData name="Corey James Clarke (2515986)" userId="S::2515986@student.uwtsd.ac.uk::11dea75f-e61e-4e6c-b09f-c3e2b5829b35" providerId="AD" clId="Web-{410A8337-B474-307A-5B39-265ED4CBEF66}" dt="2026-02-12T21:08:19.244" v="277" actId="20577"/>
      <pc:docMkLst>
        <pc:docMk/>
      </pc:docMkLst>
      <pc:sldChg chg="modSp">
        <pc:chgData name="Corey James Clarke (2515986)" userId="S::2515986@student.uwtsd.ac.uk::11dea75f-e61e-4e6c-b09f-c3e2b5829b35" providerId="AD" clId="Web-{410A8337-B474-307A-5B39-265ED4CBEF66}" dt="2026-02-12T20:49:55.601" v="2" actId="20577"/>
        <pc:sldMkLst>
          <pc:docMk/>
          <pc:sldMk cId="2678286928" sldId="257"/>
        </pc:sldMkLst>
        <pc:spChg chg="mod">
          <ac:chgData name="Corey James Clarke (2515986)" userId="S::2515986@student.uwtsd.ac.uk::11dea75f-e61e-4e6c-b09f-c3e2b5829b35" providerId="AD" clId="Web-{410A8337-B474-307A-5B39-265ED4CBEF66}" dt="2026-02-12T20:49:55.601" v="2" actId="20577"/>
          <ac:spMkLst>
            <pc:docMk/>
            <pc:sldMk cId="2678286928" sldId="257"/>
            <ac:spMk id="3" creationId="{83EB5B5E-4E03-2926-9835-4DCEB55EDF9E}"/>
          </ac:spMkLst>
        </pc:spChg>
      </pc:sldChg>
      <pc:sldChg chg="modSp">
        <pc:chgData name="Corey James Clarke (2515986)" userId="S::2515986@student.uwtsd.ac.uk::11dea75f-e61e-4e6c-b09f-c3e2b5829b35" providerId="AD" clId="Web-{410A8337-B474-307A-5B39-265ED4CBEF66}" dt="2026-02-12T20:55:27.096" v="91" actId="20577"/>
        <pc:sldMkLst>
          <pc:docMk/>
          <pc:sldMk cId="1430284443" sldId="258"/>
        </pc:sldMkLst>
        <pc:spChg chg="mod">
          <ac:chgData name="Corey James Clarke (2515986)" userId="S::2515986@student.uwtsd.ac.uk::11dea75f-e61e-4e6c-b09f-c3e2b5829b35" providerId="AD" clId="Web-{410A8337-B474-307A-5B39-265ED4CBEF66}" dt="2026-02-12T20:55:27.096" v="91" actId="20577"/>
          <ac:spMkLst>
            <pc:docMk/>
            <pc:sldMk cId="1430284443" sldId="258"/>
            <ac:spMk id="3" creationId="{43DCCFF4-9F3B-5E85-900B-5AA32614D0CC}"/>
          </ac:spMkLst>
        </pc:spChg>
      </pc:sldChg>
      <pc:sldChg chg="modSp">
        <pc:chgData name="Corey James Clarke (2515986)" userId="S::2515986@student.uwtsd.ac.uk::11dea75f-e61e-4e6c-b09f-c3e2b5829b35" providerId="AD" clId="Web-{410A8337-B474-307A-5B39-265ED4CBEF66}" dt="2026-02-12T21:08:19.244" v="277" actId="20577"/>
        <pc:sldMkLst>
          <pc:docMk/>
          <pc:sldMk cId="4014239406" sldId="259"/>
        </pc:sldMkLst>
        <pc:spChg chg="mod">
          <ac:chgData name="Corey James Clarke (2515986)" userId="S::2515986@student.uwtsd.ac.uk::11dea75f-e61e-4e6c-b09f-c3e2b5829b35" providerId="AD" clId="Web-{410A8337-B474-307A-5B39-265ED4CBEF66}" dt="2026-02-12T21:01:30.079" v="119" actId="20577"/>
          <ac:spMkLst>
            <pc:docMk/>
            <pc:sldMk cId="4014239406" sldId="259"/>
            <ac:spMk id="2" creationId="{DDC028A4-315C-02B8-14B9-C9D0BA1884F8}"/>
          </ac:spMkLst>
        </pc:spChg>
        <pc:spChg chg="mod">
          <ac:chgData name="Corey James Clarke (2515986)" userId="S::2515986@student.uwtsd.ac.uk::11dea75f-e61e-4e6c-b09f-c3e2b5829b35" providerId="AD" clId="Web-{410A8337-B474-307A-5B39-265ED4CBEF66}" dt="2026-02-12T21:08:19.244" v="277" actId="20577"/>
          <ac:spMkLst>
            <pc:docMk/>
            <pc:sldMk cId="4014239406" sldId="259"/>
            <ac:spMk id="3" creationId="{1B8CEF80-469D-87FF-7AF8-C635188B369C}"/>
          </ac:spMkLst>
        </pc:spChg>
      </pc:sldChg>
    </pc:docChg>
  </pc:docChgLst>
  <pc:docChgLst>
    <pc:chgData name="Corey James Clarke (2515986)" userId="S::2515986@student.uwtsd.ac.uk::11dea75f-e61e-4e6c-b09f-c3e2b5829b35" providerId="AD" clId="Web-{DAE85249-00DD-0BA1-5A10-9AF1269D9F04}"/>
    <pc:docChg chg="addSld modSld">
      <pc:chgData name="Corey James Clarke (2515986)" userId="S::2515986@student.uwtsd.ac.uk::11dea75f-e61e-4e6c-b09f-c3e2b5829b35" providerId="AD" clId="Web-{DAE85249-00DD-0BA1-5A10-9AF1269D9F04}" dt="2026-02-15T19:29:18.854" v="2876" actId="20577"/>
      <pc:docMkLst>
        <pc:docMk/>
      </pc:docMkLst>
      <pc:sldChg chg="addSp delSp modSp">
        <pc:chgData name="Corey James Clarke (2515986)" userId="S::2515986@student.uwtsd.ac.uk::11dea75f-e61e-4e6c-b09f-c3e2b5829b35" providerId="AD" clId="Web-{DAE85249-00DD-0BA1-5A10-9AF1269D9F04}" dt="2026-02-15T19:01:55.861" v="2048"/>
        <pc:sldMkLst>
          <pc:docMk/>
          <pc:sldMk cId="314060277" sldId="260"/>
        </pc:sldMkLst>
        <pc:spChg chg="mod">
          <ac:chgData name="Corey James Clarke (2515986)" userId="S::2515986@student.uwtsd.ac.uk::11dea75f-e61e-4e6c-b09f-c3e2b5829b35" providerId="AD" clId="Web-{DAE85249-00DD-0BA1-5A10-9AF1269D9F04}" dt="2026-02-15T18:41:05.276" v="484" actId="20577"/>
          <ac:spMkLst>
            <pc:docMk/>
            <pc:sldMk cId="314060277" sldId="260"/>
            <ac:spMk id="2" creationId="{09805572-602B-8EB3-E0E7-1A84566D3EBA}"/>
          </ac:spMkLst>
        </pc:spChg>
        <pc:spChg chg="add del mod">
          <ac:chgData name="Corey James Clarke (2515986)" userId="S::2515986@student.uwtsd.ac.uk::11dea75f-e61e-4e6c-b09f-c3e2b5829b35" providerId="AD" clId="Web-{DAE85249-00DD-0BA1-5A10-9AF1269D9F04}" dt="2026-02-15T18:24:15.922" v="31"/>
          <ac:spMkLst>
            <pc:docMk/>
            <pc:sldMk cId="314060277" sldId="260"/>
            <ac:spMk id="4" creationId="{9F8EE5D9-B877-ABFC-8376-708B868A9003}"/>
          </ac:spMkLst>
        </pc:spChg>
        <pc:graphicFrameChg chg="add mod ord modGraphic">
          <ac:chgData name="Corey James Clarke (2515986)" userId="S::2515986@student.uwtsd.ac.uk::11dea75f-e61e-4e6c-b09f-c3e2b5829b35" providerId="AD" clId="Web-{DAE85249-00DD-0BA1-5A10-9AF1269D9F04}" dt="2026-02-15T19:01:55.861" v="2048"/>
          <ac:graphicFrameMkLst>
            <pc:docMk/>
            <pc:sldMk cId="314060277" sldId="260"/>
            <ac:graphicFrameMk id="5" creationId="{91D7AA35-BA69-1F54-DCCF-EDE4C20F42EB}"/>
          </ac:graphicFrameMkLst>
        </pc:graphicFrameChg>
        <pc:graphicFrameChg chg="del modGraphic">
          <ac:chgData name="Corey James Clarke (2515986)" userId="S::2515986@student.uwtsd.ac.uk::11dea75f-e61e-4e6c-b09f-c3e2b5829b35" providerId="AD" clId="Web-{DAE85249-00DD-0BA1-5A10-9AF1269D9F04}" dt="2026-02-15T18:23:46.916" v="30"/>
          <ac:graphicFrameMkLst>
            <pc:docMk/>
            <pc:sldMk cId="314060277" sldId="260"/>
            <ac:graphicFrameMk id="7" creationId="{1C9E184D-CB84-C644-56B9-386048A375CE}"/>
          </ac:graphicFrameMkLst>
        </pc:graphicFrameChg>
      </pc:sldChg>
      <pc:sldChg chg="modSp new">
        <pc:chgData name="Corey James Clarke (2515986)" userId="S::2515986@student.uwtsd.ac.uk::11dea75f-e61e-4e6c-b09f-c3e2b5829b35" providerId="AD" clId="Web-{DAE85249-00DD-0BA1-5A10-9AF1269D9F04}" dt="2026-02-15T19:29:18.854" v="2876" actId="20577"/>
        <pc:sldMkLst>
          <pc:docMk/>
          <pc:sldMk cId="3612581804" sldId="261"/>
        </pc:sldMkLst>
        <pc:spChg chg="mod">
          <ac:chgData name="Corey James Clarke (2515986)" userId="S::2515986@student.uwtsd.ac.uk::11dea75f-e61e-4e6c-b09f-c3e2b5829b35" providerId="AD" clId="Web-{DAE85249-00DD-0BA1-5A10-9AF1269D9F04}" dt="2026-02-15T19:07:00.220" v="2078" actId="20577"/>
          <ac:spMkLst>
            <pc:docMk/>
            <pc:sldMk cId="3612581804" sldId="261"/>
            <ac:spMk id="2" creationId="{89E4CEFD-1419-5F5F-5091-218F55BFC714}"/>
          </ac:spMkLst>
        </pc:spChg>
        <pc:spChg chg="mod">
          <ac:chgData name="Corey James Clarke (2515986)" userId="S::2515986@student.uwtsd.ac.uk::11dea75f-e61e-4e6c-b09f-c3e2b5829b35" providerId="AD" clId="Web-{DAE85249-00DD-0BA1-5A10-9AF1269D9F04}" dt="2026-02-15T19:29:18.854" v="2876" actId="20577"/>
          <ac:spMkLst>
            <pc:docMk/>
            <pc:sldMk cId="3612581804" sldId="261"/>
            <ac:spMk id="3" creationId="{EC5A0107-C854-F9CC-C127-5BCAA83F997D}"/>
          </ac:spMkLst>
        </pc:spChg>
      </pc:sldChg>
    </pc:docChg>
  </pc:docChgLst>
  <pc:docChgLst>
    <pc:chgData name="Corey James Clarke (2515986)" userId="S::2515986@student.uwtsd.ac.uk::11dea75f-e61e-4e6c-b09f-c3e2b5829b35" providerId="AD" clId="Web-{2CF82025-2233-A948-2A03-3E78212F73D4}"/>
    <pc:docChg chg="modSld">
      <pc:chgData name="Corey James Clarke (2515986)" userId="S::2515986@student.uwtsd.ac.uk::11dea75f-e61e-4e6c-b09f-c3e2b5829b35" providerId="AD" clId="Web-{2CF82025-2233-A948-2A03-3E78212F73D4}" dt="2026-02-12T21:14:41.807" v="165" actId="20577"/>
      <pc:docMkLst>
        <pc:docMk/>
      </pc:docMkLst>
      <pc:sldChg chg="modSp">
        <pc:chgData name="Corey James Clarke (2515986)" userId="S::2515986@student.uwtsd.ac.uk::11dea75f-e61e-4e6c-b09f-c3e2b5829b35" providerId="AD" clId="Web-{2CF82025-2233-A948-2A03-3E78212F73D4}" dt="2026-02-12T21:14:41.807" v="165" actId="20577"/>
        <pc:sldMkLst>
          <pc:docMk/>
          <pc:sldMk cId="4014239406" sldId="259"/>
        </pc:sldMkLst>
        <pc:spChg chg="mod">
          <ac:chgData name="Corey James Clarke (2515986)" userId="S::2515986@student.uwtsd.ac.uk::11dea75f-e61e-4e6c-b09f-c3e2b5829b35" providerId="AD" clId="Web-{2CF82025-2233-A948-2A03-3E78212F73D4}" dt="2026-02-12T21:14:41.807" v="165" actId="20577"/>
          <ac:spMkLst>
            <pc:docMk/>
            <pc:sldMk cId="4014239406" sldId="259"/>
            <ac:spMk id="3" creationId="{1B8CEF80-469D-87FF-7AF8-C635188B369C}"/>
          </ac:spMkLst>
        </pc:spChg>
      </pc:sldChg>
    </pc:docChg>
  </pc:docChgLst>
  <pc:docChgLst>
    <pc:chgData name="Corey James Clarke (2515986)" userId="S::2515986@student.uwtsd.ac.uk::11dea75f-e61e-4e6c-b09f-c3e2b5829b35" providerId="AD" clId="Web-{6E240B92-99E8-0873-6277-76571538C3F4}"/>
    <pc:docChg chg="addSld delSld modSld sldOrd">
      <pc:chgData name="Corey James Clarke (2515986)" userId="S::2515986@student.uwtsd.ac.uk::11dea75f-e61e-4e6c-b09f-c3e2b5829b35" providerId="AD" clId="Web-{6E240B92-99E8-0873-6277-76571538C3F4}" dt="2026-02-16T09:55:07.361" v="790" actId="20577"/>
      <pc:docMkLst>
        <pc:docMk/>
      </pc:docMkLst>
      <pc:sldChg chg="modSp">
        <pc:chgData name="Corey James Clarke (2515986)" userId="S::2515986@student.uwtsd.ac.uk::11dea75f-e61e-4e6c-b09f-c3e2b5829b35" providerId="AD" clId="Web-{6E240B92-99E8-0873-6277-76571538C3F4}" dt="2026-02-16T09:53:12.326" v="755" actId="20577"/>
        <pc:sldMkLst>
          <pc:docMk/>
          <pc:sldMk cId="1430284443" sldId="258"/>
        </pc:sldMkLst>
        <pc:spChg chg="mod">
          <ac:chgData name="Corey James Clarke (2515986)" userId="S::2515986@student.uwtsd.ac.uk::11dea75f-e61e-4e6c-b09f-c3e2b5829b35" providerId="AD" clId="Web-{6E240B92-99E8-0873-6277-76571538C3F4}" dt="2026-02-16T09:53:12.326" v="755" actId="20577"/>
          <ac:spMkLst>
            <pc:docMk/>
            <pc:sldMk cId="1430284443" sldId="258"/>
            <ac:spMk id="3" creationId="{43DCCFF4-9F3B-5E85-900B-5AA32614D0CC}"/>
          </ac:spMkLst>
        </pc:spChg>
      </pc:sldChg>
      <pc:sldChg chg="modSp">
        <pc:chgData name="Corey James Clarke (2515986)" userId="S::2515986@student.uwtsd.ac.uk::11dea75f-e61e-4e6c-b09f-c3e2b5829b35" providerId="AD" clId="Web-{6E240B92-99E8-0873-6277-76571538C3F4}" dt="2026-02-16T09:53:46.562" v="759" actId="20577"/>
        <pc:sldMkLst>
          <pc:docMk/>
          <pc:sldMk cId="4014239406" sldId="259"/>
        </pc:sldMkLst>
        <pc:spChg chg="mod">
          <ac:chgData name="Corey James Clarke (2515986)" userId="S::2515986@student.uwtsd.ac.uk::11dea75f-e61e-4e6c-b09f-c3e2b5829b35" providerId="AD" clId="Web-{6E240B92-99E8-0873-6277-76571538C3F4}" dt="2026-02-16T09:53:46.562" v="759" actId="20577"/>
          <ac:spMkLst>
            <pc:docMk/>
            <pc:sldMk cId="4014239406" sldId="259"/>
            <ac:spMk id="3" creationId="{1B8CEF80-469D-87FF-7AF8-C635188B369C}"/>
          </ac:spMkLst>
        </pc:spChg>
      </pc:sldChg>
      <pc:sldChg chg="modSp">
        <pc:chgData name="Corey James Clarke (2515986)" userId="S::2515986@student.uwtsd.ac.uk::11dea75f-e61e-4e6c-b09f-c3e2b5829b35" providerId="AD" clId="Web-{6E240B92-99E8-0873-6277-76571538C3F4}" dt="2026-02-16T09:26:48.529" v="374" actId="1076"/>
        <pc:sldMkLst>
          <pc:docMk/>
          <pc:sldMk cId="314060277" sldId="260"/>
        </pc:sldMkLst>
        <pc:graphicFrameChg chg="mod modGraphic">
          <ac:chgData name="Corey James Clarke (2515986)" userId="S::2515986@student.uwtsd.ac.uk::11dea75f-e61e-4e6c-b09f-c3e2b5829b35" providerId="AD" clId="Web-{6E240B92-99E8-0873-6277-76571538C3F4}" dt="2026-02-16T09:26:48.529" v="374" actId="1076"/>
          <ac:graphicFrameMkLst>
            <pc:docMk/>
            <pc:sldMk cId="314060277" sldId="260"/>
            <ac:graphicFrameMk id="5" creationId="{91D7AA35-BA69-1F54-DCCF-EDE4C20F42EB}"/>
          </ac:graphicFrameMkLst>
        </pc:graphicFrameChg>
      </pc:sldChg>
      <pc:sldChg chg="modSp">
        <pc:chgData name="Corey James Clarke (2515986)" userId="S::2515986@student.uwtsd.ac.uk::11dea75f-e61e-4e6c-b09f-c3e2b5829b35" providerId="AD" clId="Web-{6E240B92-99E8-0873-6277-76571538C3F4}" dt="2026-02-16T09:40:25.538" v="671" actId="20577"/>
        <pc:sldMkLst>
          <pc:docMk/>
          <pc:sldMk cId="3612581804" sldId="261"/>
        </pc:sldMkLst>
        <pc:spChg chg="mod">
          <ac:chgData name="Corey James Clarke (2515986)" userId="S::2515986@student.uwtsd.ac.uk::11dea75f-e61e-4e6c-b09f-c3e2b5829b35" providerId="AD" clId="Web-{6E240B92-99E8-0873-6277-76571538C3F4}" dt="2026-02-16T09:40:25.538" v="671" actId="20577"/>
          <ac:spMkLst>
            <pc:docMk/>
            <pc:sldMk cId="3612581804" sldId="261"/>
            <ac:spMk id="3" creationId="{EC5A0107-C854-F9CC-C127-5BCAA83F997D}"/>
          </ac:spMkLst>
        </pc:spChg>
      </pc:sldChg>
      <pc:sldChg chg="addSp delSp modSp">
        <pc:chgData name="Corey James Clarke (2515986)" userId="S::2515986@student.uwtsd.ac.uk::11dea75f-e61e-4e6c-b09f-c3e2b5829b35" providerId="AD" clId="Web-{6E240B92-99E8-0873-6277-76571538C3F4}" dt="2026-02-16T09:46:06.036" v="751"/>
        <pc:sldMkLst>
          <pc:docMk/>
          <pc:sldMk cId="3685451705" sldId="262"/>
        </pc:sldMkLst>
        <pc:spChg chg="add del">
          <ac:chgData name="Corey James Clarke (2515986)" userId="S::2515986@student.uwtsd.ac.uk::11dea75f-e61e-4e6c-b09f-c3e2b5829b35" providerId="AD" clId="Web-{6E240B92-99E8-0873-6277-76571538C3F4}" dt="2026-02-16T09:43:08.902" v="695"/>
          <ac:spMkLst>
            <pc:docMk/>
            <pc:sldMk cId="3685451705" sldId="262"/>
            <ac:spMk id="3" creationId="{024FA644-C73D-08C2-9B8C-FBF2D92ACD54}"/>
          </ac:spMkLst>
        </pc:spChg>
        <pc:spChg chg="add mod">
          <ac:chgData name="Corey James Clarke (2515986)" userId="S::2515986@student.uwtsd.ac.uk::11dea75f-e61e-4e6c-b09f-c3e2b5829b35" providerId="AD" clId="Web-{6E240B92-99E8-0873-6277-76571538C3F4}" dt="2026-02-16T09:43:20.307" v="698" actId="14100"/>
          <ac:spMkLst>
            <pc:docMk/>
            <pc:sldMk cId="3685451705" sldId="262"/>
            <ac:spMk id="5" creationId="{29B2C92B-A831-FA74-9B1E-01C0A0A433DB}"/>
          </ac:spMkLst>
        </pc:spChg>
        <pc:graphicFrameChg chg="modGraphic">
          <ac:chgData name="Corey James Clarke (2515986)" userId="S::2515986@student.uwtsd.ac.uk::11dea75f-e61e-4e6c-b09f-c3e2b5829b35" providerId="AD" clId="Web-{6E240B92-99E8-0873-6277-76571538C3F4}" dt="2026-02-16T09:46:06.036" v="751"/>
          <ac:graphicFrameMkLst>
            <pc:docMk/>
            <pc:sldMk cId="3685451705" sldId="262"/>
            <ac:graphicFrameMk id="4" creationId="{F090DF4B-B6E9-9D1C-4E21-E3753FE6BD5B}"/>
          </ac:graphicFrameMkLst>
        </pc:graphicFrameChg>
      </pc:sldChg>
      <pc:sldChg chg="modSp">
        <pc:chgData name="Corey James Clarke (2515986)" userId="S::2515986@student.uwtsd.ac.uk::11dea75f-e61e-4e6c-b09f-c3e2b5829b35" providerId="AD" clId="Web-{6E240B92-99E8-0873-6277-76571538C3F4}" dt="2026-02-16T09:24:50.495" v="349" actId="20577"/>
        <pc:sldMkLst>
          <pc:docMk/>
          <pc:sldMk cId="2109108284" sldId="263"/>
        </pc:sldMkLst>
        <pc:spChg chg="mod">
          <ac:chgData name="Corey James Clarke (2515986)" userId="S::2515986@student.uwtsd.ac.uk::11dea75f-e61e-4e6c-b09f-c3e2b5829b35" providerId="AD" clId="Web-{6E240B92-99E8-0873-6277-76571538C3F4}" dt="2026-02-16T09:24:50.495" v="349" actId="20577"/>
          <ac:spMkLst>
            <pc:docMk/>
            <pc:sldMk cId="2109108284" sldId="263"/>
            <ac:spMk id="3" creationId="{4B65E59E-6267-D958-12B7-06FB35DA402A}"/>
          </ac:spMkLst>
        </pc:spChg>
      </pc:sldChg>
      <pc:sldChg chg="addSp delSp modSp">
        <pc:chgData name="Corey James Clarke (2515986)" userId="S::2515986@student.uwtsd.ac.uk::11dea75f-e61e-4e6c-b09f-c3e2b5829b35" providerId="AD" clId="Web-{6E240B92-99E8-0873-6277-76571538C3F4}" dt="2026-02-16T09:55:07.361" v="790" actId="20577"/>
        <pc:sldMkLst>
          <pc:docMk/>
          <pc:sldMk cId="2721577996" sldId="264"/>
        </pc:sldMkLst>
        <pc:spChg chg="add mod">
          <ac:chgData name="Corey James Clarke (2515986)" userId="S::2515986@student.uwtsd.ac.uk::11dea75f-e61e-4e6c-b09f-c3e2b5829b35" providerId="AD" clId="Web-{6E240B92-99E8-0873-6277-76571538C3F4}" dt="2026-02-16T09:24:31.323" v="346" actId="20577"/>
          <ac:spMkLst>
            <pc:docMk/>
            <pc:sldMk cId="2721577996" sldId="264"/>
            <ac:spMk id="3" creationId="{F91CEE6C-5051-7C66-49DE-A57589603824}"/>
          </ac:spMkLst>
        </pc:spChg>
        <pc:spChg chg="add mod">
          <ac:chgData name="Corey James Clarke (2515986)" userId="S::2515986@student.uwtsd.ac.uk::11dea75f-e61e-4e6c-b09f-c3e2b5829b35" providerId="AD" clId="Web-{6E240B92-99E8-0873-6277-76571538C3F4}" dt="2026-02-16T09:55:07.361" v="790" actId="20577"/>
          <ac:spMkLst>
            <pc:docMk/>
            <pc:sldMk cId="2721577996" sldId="264"/>
            <ac:spMk id="4" creationId="{42DA8BA3-77A2-1E29-A9A0-4E1D9C6B5781}"/>
          </ac:spMkLst>
        </pc:spChg>
        <pc:spChg chg="del mod">
          <ac:chgData name="Corey James Clarke (2515986)" userId="S::2515986@student.uwtsd.ac.uk::11dea75f-e61e-4e6c-b09f-c3e2b5829b35" providerId="AD" clId="Web-{6E240B92-99E8-0873-6277-76571538C3F4}" dt="2026-02-16T09:09:57.140" v="2"/>
          <ac:spMkLst>
            <pc:docMk/>
            <pc:sldMk cId="2721577996" sldId="264"/>
            <ac:spMk id="21" creationId="{52BE7839-2DAA-9FA7-939F-1896AE82ADA9}"/>
          </ac:spMkLst>
        </pc:spChg>
        <pc:picChg chg="mod modCrop">
          <ac:chgData name="Corey James Clarke (2515986)" userId="S::2515986@student.uwtsd.ac.uk::11dea75f-e61e-4e6c-b09f-c3e2b5829b35" providerId="AD" clId="Web-{6E240B92-99E8-0873-6277-76571538C3F4}" dt="2026-02-16T09:18:08.985" v="283" actId="1076"/>
          <ac:picMkLst>
            <pc:docMk/>
            <pc:sldMk cId="2721577996" sldId="264"/>
            <ac:picMk id="17" creationId="{B4F9A46A-47E4-FE37-57A1-7C22F48690DF}"/>
          </ac:picMkLst>
        </pc:picChg>
      </pc:sldChg>
      <pc:sldChg chg="del">
        <pc:chgData name="Corey James Clarke (2515986)" userId="S::2515986@student.uwtsd.ac.uk::11dea75f-e61e-4e6c-b09f-c3e2b5829b35" providerId="AD" clId="Web-{6E240B92-99E8-0873-6277-76571538C3F4}" dt="2026-02-16T09:09:22.843" v="1"/>
        <pc:sldMkLst>
          <pc:docMk/>
          <pc:sldMk cId="2186936069" sldId="265"/>
        </pc:sldMkLst>
      </pc:sldChg>
      <pc:sldChg chg="modSp new">
        <pc:chgData name="Corey James Clarke (2515986)" userId="S::2515986@student.uwtsd.ac.uk::11dea75f-e61e-4e6c-b09f-c3e2b5829b35" providerId="AD" clId="Web-{6E240B92-99E8-0873-6277-76571538C3F4}" dt="2026-02-16T09:37:17.753" v="636" actId="20577"/>
        <pc:sldMkLst>
          <pc:docMk/>
          <pc:sldMk cId="2750645214" sldId="265"/>
        </pc:sldMkLst>
        <pc:spChg chg="mod">
          <ac:chgData name="Corey James Clarke (2515986)" userId="S::2515986@student.uwtsd.ac.uk::11dea75f-e61e-4e6c-b09f-c3e2b5829b35" providerId="AD" clId="Web-{6E240B92-99E8-0873-6277-76571538C3F4}" dt="2026-02-16T09:27:06.966" v="376" actId="20577"/>
          <ac:spMkLst>
            <pc:docMk/>
            <pc:sldMk cId="2750645214" sldId="265"/>
            <ac:spMk id="2" creationId="{9B3D203B-0BFA-D541-8CD6-66B56533B5B6}"/>
          </ac:spMkLst>
        </pc:spChg>
        <pc:spChg chg="mod">
          <ac:chgData name="Corey James Clarke (2515986)" userId="S::2515986@student.uwtsd.ac.uk::11dea75f-e61e-4e6c-b09f-c3e2b5829b35" providerId="AD" clId="Web-{6E240B92-99E8-0873-6277-76571538C3F4}" dt="2026-02-16T09:37:17.753" v="636" actId="20577"/>
          <ac:spMkLst>
            <pc:docMk/>
            <pc:sldMk cId="2750645214" sldId="265"/>
            <ac:spMk id="3" creationId="{C0213F57-2FB2-E0E3-F4AF-A4D7313457D1}"/>
          </ac:spMkLst>
        </pc:spChg>
      </pc:sldChg>
      <pc:sldChg chg="addSp modSp new mod setBg setClrOvrMap">
        <pc:chgData name="Corey James Clarke (2515986)" userId="S::2515986@student.uwtsd.ac.uk::11dea75f-e61e-4e6c-b09f-c3e2b5829b35" providerId="AD" clId="Web-{6E240B92-99E8-0873-6277-76571538C3F4}" dt="2026-02-16T09:39:34.615" v="665"/>
        <pc:sldMkLst>
          <pc:docMk/>
          <pc:sldMk cId="1078727137" sldId="266"/>
        </pc:sldMkLst>
        <pc:spChg chg="mod">
          <ac:chgData name="Corey James Clarke (2515986)" userId="S::2515986@student.uwtsd.ac.uk::11dea75f-e61e-4e6c-b09f-c3e2b5829b35" providerId="AD" clId="Web-{6E240B92-99E8-0873-6277-76571538C3F4}" dt="2026-02-16T09:39:34.615" v="665"/>
          <ac:spMkLst>
            <pc:docMk/>
            <pc:sldMk cId="1078727137" sldId="266"/>
            <ac:spMk id="2" creationId="{DC10BF89-072D-665C-9681-D55EB9398ACD}"/>
          </ac:spMkLst>
        </pc:spChg>
        <pc:spChg chg="mod">
          <ac:chgData name="Corey James Clarke (2515986)" userId="S::2515986@student.uwtsd.ac.uk::11dea75f-e61e-4e6c-b09f-c3e2b5829b35" providerId="AD" clId="Web-{6E240B92-99E8-0873-6277-76571538C3F4}" dt="2026-02-16T09:39:34.615" v="665"/>
          <ac:spMkLst>
            <pc:docMk/>
            <pc:sldMk cId="1078727137" sldId="266"/>
            <ac:spMk id="3" creationId="{3BD2BB4C-FB93-2585-6796-C3B1904F06E8}"/>
          </ac:spMkLst>
        </pc:spChg>
        <pc:spChg chg="add">
          <ac:chgData name="Corey James Clarke (2515986)" userId="S::2515986@student.uwtsd.ac.uk::11dea75f-e61e-4e6c-b09f-c3e2b5829b35" providerId="AD" clId="Web-{6E240B92-99E8-0873-6277-76571538C3F4}" dt="2026-02-16T09:39:34.615" v="665"/>
          <ac:spMkLst>
            <pc:docMk/>
            <pc:sldMk cId="1078727137" sldId="266"/>
            <ac:spMk id="9" creationId="{71B2258F-86CA-4D4D-8270-BC05FCDEBFB3}"/>
          </ac:spMkLst>
        </pc:spChg>
        <pc:picChg chg="add mod ord">
          <ac:chgData name="Corey James Clarke (2515986)" userId="S::2515986@student.uwtsd.ac.uk::11dea75f-e61e-4e6c-b09f-c3e2b5829b35" providerId="AD" clId="Web-{6E240B92-99E8-0873-6277-76571538C3F4}" dt="2026-02-16T09:39:34.615" v="665"/>
          <ac:picMkLst>
            <pc:docMk/>
            <pc:sldMk cId="1078727137" sldId="266"/>
            <ac:picMk id="4" creationId="{F3DAF221-7192-E55D-0905-A86ABC9DF624}"/>
          </ac:picMkLst>
        </pc:picChg>
      </pc:sldChg>
      <pc:sldChg chg="modSp new ord">
        <pc:chgData name="Corey James Clarke (2515986)" userId="S::2515986@student.uwtsd.ac.uk::11dea75f-e61e-4e6c-b09f-c3e2b5829b35" providerId="AD" clId="Web-{6E240B92-99E8-0873-6277-76571538C3F4}" dt="2026-02-16T09:45:14.327" v="746" actId="20577"/>
        <pc:sldMkLst>
          <pc:docMk/>
          <pc:sldMk cId="1041221868" sldId="267"/>
        </pc:sldMkLst>
        <pc:spChg chg="mod">
          <ac:chgData name="Corey James Clarke (2515986)" userId="S::2515986@student.uwtsd.ac.uk::11dea75f-e61e-4e6c-b09f-c3e2b5829b35" providerId="AD" clId="Web-{6E240B92-99E8-0873-6277-76571538C3F4}" dt="2026-02-16T09:40:03.663" v="669" actId="20577"/>
          <ac:spMkLst>
            <pc:docMk/>
            <pc:sldMk cId="1041221868" sldId="267"/>
            <ac:spMk id="2" creationId="{485829C5-E948-0A74-BB36-25A5892BB6AD}"/>
          </ac:spMkLst>
        </pc:spChg>
        <pc:spChg chg="mod">
          <ac:chgData name="Corey James Clarke (2515986)" userId="S::2515986@student.uwtsd.ac.uk::11dea75f-e61e-4e6c-b09f-c3e2b5829b35" providerId="AD" clId="Web-{6E240B92-99E8-0873-6277-76571538C3F4}" dt="2026-02-16T09:45:14.327" v="746" actId="20577"/>
          <ac:spMkLst>
            <pc:docMk/>
            <pc:sldMk cId="1041221868" sldId="267"/>
            <ac:spMk id="3" creationId="{F90DFFAF-6083-17E5-6932-562F87CCD76F}"/>
          </ac:spMkLst>
        </pc:spChg>
      </pc:sldChg>
      <pc:sldChg chg="modSp new">
        <pc:chgData name="Corey James Clarke (2515986)" userId="S::2515986@student.uwtsd.ac.uk::11dea75f-e61e-4e6c-b09f-c3e2b5829b35" providerId="AD" clId="Web-{6E240B92-99E8-0873-6277-76571538C3F4}" dt="2026-02-16T09:44:51.371" v="742" actId="20577"/>
        <pc:sldMkLst>
          <pc:docMk/>
          <pc:sldMk cId="3532043936" sldId="268"/>
        </pc:sldMkLst>
        <pc:spChg chg="mod">
          <ac:chgData name="Corey James Clarke (2515986)" userId="S::2515986@student.uwtsd.ac.uk::11dea75f-e61e-4e6c-b09f-c3e2b5829b35" providerId="AD" clId="Web-{6E240B92-99E8-0873-6277-76571538C3F4}" dt="2026-02-16T09:44:51.371" v="742" actId="20577"/>
          <ac:spMkLst>
            <pc:docMk/>
            <pc:sldMk cId="3532043936" sldId="268"/>
            <ac:spMk id="3" creationId="{FC6EFE02-DDAD-1272-4610-01C0D1EC76A5}"/>
          </ac:spMkLst>
        </pc:spChg>
      </pc:sldChg>
    </pc:docChg>
  </pc:docChgLst>
  <pc:docChgLst>
    <pc:chgData name="Corey James Clarke (2515986)" userId="S::2515986@student.uwtsd.ac.uk::11dea75f-e61e-4e6c-b09f-c3e2b5829b35" providerId="AD" clId="Web-{FCC20DAF-885F-3AF9-4A5C-9548DAEDE118}"/>
    <pc:docChg chg="modSld">
      <pc:chgData name="Corey James Clarke (2515986)" userId="S::2515986@student.uwtsd.ac.uk::11dea75f-e61e-4e6c-b09f-c3e2b5829b35" providerId="AD" clId="Web-{FCC20DAF-885F-3AF9-4A5C-9548DAEDE118}" dt="2026-02-10T14:20:19.232" v="8" actId="20577"/>
      <pc:docMkLst>
        <pc:docMk/>
      </pc:docMkLst>
      <pc:sldChg chg="modSp">
        <pc:chgData name="Corey James Clarke (2515986)" userId="S::2515986@student.uwtsd.ac.uk::11dea75f-e61e-4e6c-b09f-c3e2b5829b35" providerId="AD" clId="Web-{FCC20DAF-885F-3AF9-4A5C-9548DAEDE118}" dt="2026-02-10T14:19:13.778" v="5" actId="20577"/>
        <pc:sldMkLst>
          <pc:docMk/>
          <pc:sldMk cId="2678286928" sldId="257"/>
        </pc:sldMkLst>
        <pc:spChg chg="mod">
          <ac:chgData name="Corey James Clarke (2515986)" userId="S::2515986@student.uwtsd.ac.uk::11dea75f-e61e-4e6c-b09f-c3e2b5829b35" providerId="AD" clId="Web-{FCC20DAF-885F-3AF9-4A5C-9548DAEDE118}" dt="2026-02-10T14:19:13.778" v="5" actId="20577"/>
          <ac:spMkLst>
            <pc:docMk/>
            <pc:sldMk cId="2678286928" sldId="257"/>
            <ac:spMk id="3" creationId="{83EB5B5E-4E03-2926-9835-4DCEB55EDF9E}"/>
          </ac:spMkLst>
        </pc:spChg>
      </pc:sldChg>
      <pc:sldChg chg="modSp">
        <pc:chgData name="Corey James Clarke (2515986)" userId="S::2515986@student.uwtsd.ac.uk::11dea75f-e61e-4e6c-b09f-c3e2b5829b35" providerId="AD" clId="Web-{FCC20DAF-885F-3AF9-4A5C-9548DAEDE118}" dt="2026-02-10T14:20:19.232" v="8" actId="20577"/>
        <pc:sldMkLst>
          <pc:docMk/>
          <pc:sldMk cId="1430284443" sldId="258"/>
        </pc:sldMkLst>
        <pc:spChg chg="mod">
          <ac:chgData name="Corey James Clarke (2515986)" userId="S::2515986@student.uwtsd.ac.uk::11dea75f-e61e-4e6c-b09f-c3e2b5829b35" providerId="AD" clId="Web-{FCC20DAF-885F-3AF9-4A5C-9548DAEDE118}" dt="2026-02-10T14:20:19.232" v="8" actId="20577"/>
          <ac:spMkLst>
            <pc:docMk/>
            <pc:sldMk cId="1430284443" sldId="258"/>
            <ac:spMk id="3" creationId="{43DCCFF4-9F3B-5E85-900B-5AA32614D0CC}"/>
          </ac:spMkLst>
        </pc:spChg>
      </pc:sldChg>
    </pc:docChg>
  </pc:docChgLst>
  <pc:docChgLst>
    <pc:chgData name="Corey James Clarke (2515986)" userId="S::2515986@student.uwtsd.ac.uk::11dea75f-e61e-4e6c-b09f-c3e2b5829b35" providerId="AD" clId="Web-{D71FAC6D-CD17-7775-A665-E30C61521C93}"/>
    <pc:docChg chg="addSld modSld">
      <pc:chgData name="Corey James Clarke (2515986)" userId="S::2515986@student.uwtsd.ac.uk::11dea75f-e61e-4e6c-b09f-c3e2b5829b35" providerId="AD" clId="Web-{D71FAC6D-CD17-7775-A665-E30C61521C93}" dt="2026-02-15T21:59:32.742" v="1456" actId="20577"/>
      <pc:docMkLst>
        <pc:docMk/>
      </pc:docMkLst>
      <pc:sldChg chg="modSp">
        <pc:chgData name="Corey James Clarke (2515986)" userId="S::2515986@student.uwtsd.ac.uk::11dea75f-e61e-4e6c-b09f-c3e2b5829b35" providerId="AD" clId="Web-{D71FAC6D-CD17-7775-A665-E30C61521C93}" dt="2026-02-15T19:35:46.586" v="4" actId="20577"/>
        <pc:sldMkLst>
          <pc:docMk/>
          <pc:sldMk cId="3612581804" sldId="261"/>
        </pc:sldMkLst>
        <pc:spChg chg="mod">
          <ac:chgData name="Corey James Clarke (2515986)" userId="S::2515986@student.uwtsd.ac.uk::11dea75f-e61e-4e6c-b09f-c3e2b5829b35" providerId="AD" clId="Web-{D71FAC6D-CD17-7775-A665-E30C61521C93}" dt="2026-02-15T19:35:46.586" v="4" actId="20577"/>
          <ac:spMkLst>
            <pc:docMk/>
            <pc:sldMk cId="3612581804" sldId="261"/>
            <ac:spMk id="3" creationId="{EC5A0107-C854-F9CC-C127-5BCAA83F997D}"/>
          </ac:spMkLst>
        </pc:spChg>
      </pc:sldChg>
      <pc:sldChg chg="addSp delSp modSp new">
        <pc:chgData name="Corey James Clarke (2515986)" userId="S::2515986@student.uwtsd.ac.uk::11dea75f-e61e-4e6c-b09f-c3e2b5829b35" providerId="AD" clId="Web-{D71FAC6D-CD17-7775-A665-E30C61521C93}" dt="2026-02-15T19:51:36.958" v="725"/>
        <pc:sldMkLst>
          <pc:docMk/>
          <pc:sldMk cId="3685451705" sldId="262"/>
        </pc:sldMkLst>
        <pc:spChg chg="mod">
          <ac:chgData name="Corey James Clarke (2515986)" userId="S::2515986@student.uwtsd.ac.uk::11dea75f-e61e-4e6c-b09f-c3e2b5829b35" providerId="AD" clId="Web-{D71FAC6D-CD17-7775-A665-E30C61521C93}" dt="2026-02-15T19:43:53.040" v="193" actId="20577"/>
          <ac:spMkLst>
            <pc:docMk/>
            <pc:sldMk cId="3685451705" sldId="262"/>
            <ac:spMk id="2" creationId="{7948D49E-D6FC-99FC-0F5E-DBBE42D19A9F}"/>
          </ac:spMkLst>
        </pc:spChg>
        <pc:spChg chg="del">
          <ac:chgData name="Corey James Clarke (2515986)" userId="S::2515986@student.uwtsd.ac.uk::11dea75f-e61e-4e6c-b09f-c3e2b5829b35" providerId="AD" clId="Web-{D71FAC6D-CD17-7775-A665-E30C61521C93}" dt="2026-02-15T19:37:36.291" v="50"/>
          <ac:spMkLst>
            <pc:docMk/>
            <pc:sldMk cId="3685451705" sldId="262"/>
            <ac:spMk id="3" creationId="{CA1643DD-B3F1-D25D-3E66-1B5E648E9BEB}"/>
          </ac:spMkLst>
        </pc:spChg>
        <pc:graphicFrameChg chg="add mod ord modGraphic">
          <ac:chgData name="Corey James Clarke (2515986)" userId="S::2515986@student.uwtsd.ac.uk::11dea75f-e61e-4e6c-b09f-c3e2b5829b35" providerId="AD" clId="Web-{D71FAC6D-CD17-7775-A665-E30C61521C93}" dt="2026-02-15T19:51:36.958" v="725"/>
          <ac:graphicFrameMkLst>
            <pc:docMk/>
            <pc:sldMk cId="3685451705" sldId="262"/>
            <ac:graphicFrameMk id="4" creationId="{F090DF4B-B6E9-9D1C-4E21-E3753FE6BD5B}"/>
          </ac:graphicFrameMkLst>
        </pc:graphicFrameChg>
      </pc:sldChg>
      <pc:sldChg chg="modSp new">
        <pc:chgData name="Corey James Clarke (2515986)" userId="S::2515986@student.uwtsd.ac.uk::11dea75f-e61e-4e6c-b09f-c3e2b5829b35" providerId="AD" clId="Web-{D71FAC6D-CD17-7775-A665-E30C61521C93}" dt="2026-02-15T21:59:32.742" v="1456" actId="20577"/>
        <pc:sldMkLst>
          <pc:docMk/>
          <pc:sldMk cId="2109108284" sldId="263"/>
        </pc:sldMkLst>
        <pc:spChg chg="mod">
          <ac:chgData name="Corey James Clarke (2515986)" userId="S::2515986@student.uwtsd.ac.uk::11dea75f-e61e-4e6c-b09f-c3e2b5829b35" providerId="AD" clId="Web-{D71FAC6D-CD17-7775-A665-E30C61521C93}" dt="2026-02-15T19:53:43.290" v="750" actId="20577"/>
          <ac:spMkLst>
            <pc:docMk/>
            <pc:sldMk cId="2109108284" sldId="263"/>
            <ac:spMk id="2" creationId="{E3108DB0-047F-432F-23D2-768E1E4A5B7A}"/>
          </ac:spMkLst>
        </pc:spChg>
        <pc:spChg chg="mod">
          <ac:chgData name="Corey James Clarke (2515986)" userId="S::2515986@student.uwtsd.ac.uk::11dea75f-e61e-4e6c-b09f-c3e2b5829b35" providerId="AD" clId="Web-{D71FAC6D-CD17-7775-A665-E30C61521C93}" dt="2026-02-15T21:59:32.742" v="1456" actId="20577"/>
          <ac:spMkLst>
            <pc:docMk/>
            <pc:sldMk cId="2109108284" sldId="263"/>
            <ac:spMk id="3" creationId="{4B65E59E-6267-D958-12B7-06FB35DA402A}"/>
          </ac:spMkLst>
        </pc:spChg>
      </pc:sldChg>
      <pc:sldChg chg="addSp delSp modSp new">
        <pc:chgData name="Corey James Clarke (2515986)" userId="S::2515986@student.uwtsd.ac.uk::11dea75f-e61e-4e6c-b09f-c3e2b5829b35" providerId="AD" clId="Web-{D71FAC6D-CD17-7775-A665-E30C61521C93}" dt="2026-02-15T21:57:32.857" v="1454" actId="1076"/>
        <pc:sldMkLst>
          <pc:docMk/>
          <pc:sldMk cId="2721577996" sldId="264"/>
        </pc:sldMkLst>
        <pc:spChg chg="mod">
          <ac:chgData name="Corey James Clarke (2515986)" userId="S::2515986@student.uwtsd.ac.uk::11dea75f-e61e-4e6c-b09f-c3e2b5829b35" providerId="AD" clId="Web-{D71FAC6D-CD17-7775-A665-E30C61521C93}" dt="2026-02-15T21:56:07.432" v="1440" actId="20577"/>
          <ac:spMkLst>
            <pc:docMk/>
            <pc:sldMk cId="2721577996" sldId="264"/>
            <ac:spMk id="2" creationId="{63C34E68-3BB1-B2B4-9F08-9CE324DA367F}"/>
          </ac:spMkLst>
        </pc:spChg>
        <pc:spChg chg="del">
          <ac:chgData name="Corey James Clarke (2515986)" userId="S::2515986@student.uwtsd.ac.uk::11dea75f-e61e-4e6c-b09f-c3e2b5829b35" providerId="AD" clId="Web-{D71FAC6D-CD17-7775-A665-E30C61521C93}" dt="2026-02-15T21:35:23.966" v="1293"/>
          <ac:spMkLst>
            <pc:docMk/>
            <pc:sldMk cId="2721577996" sldId="264"/>
            <ac:spMk id="3" creationId="{8E3EB36B-45C4-1821-C423-85E9DF326219}"/>
          </ac:spMkLst>
        </pc:spChg>
        <pc:spChg chg="add del mod">
          <ac:chgData name="Corey James Clarke (2515986)" userId="S::2515986@student.uwtsd.ac.uk::11dea75f-e61e-4e6c-b09f-c3e2b5829b35" providerId="AD" clId="Web-{D71FAC6D-CD17-7775-A665-E30C61521C93}" dt="2026-02-15T21:36:58.892" v="1301"/>
          <ac:spMkLst>
            <pc:docMk/>
            <pc:sldMk cId="2721577996" sldId="264"/>
            <ac:spMk id="7" creationId="{5B9DC03D-D68D-94A4-E6AF-E89B22DDC488}"/>
          </ac:spMkLst>
        </pc:spChg>
        <pc:spChg chg="add del mod">
          <ac:chgData name="Corey James Clarke (2515986)" userId="S::2515986@student.uwtsd.ac.uk::11dea75f-e61e-4e6c-b09f-c3e2b5829b35" providerId="AD" clId="Web-{D71FAC6D-CD17-7775-A665-E30C61521C93}" dt="2026-02-15T21:53:02.388" v="1400"/>
          <ac:spMkLst>
            <pc:docMk/>
            <pc:sldMk cId="2721577996" sldId="264"/>
            <ac:spMk id="16" creationId="{450CDEFF-A34E-482F-3C31-BECB679A4F3E}"/>
          </ac:spMkLst>
        </pc:spChg>
        <pc:spChg chg="add del">
          <ac:chgData name="Corey James Clarke (2515986)" userId="S::2515986@student.uwtsd.ac.uk::11dea75f-e61e-4e6c-b09f-c3e2b5829b35" providerId="AD" clId="Web-{D71FAC6D-CD17-7775-A665-E30C61521C93}" dt="2026-02-15T21:56:37.464" v="1443"/>
          <ac:spMkLst>
            <pc:docMk/>
            <pc:sldMk cId="2721577996" sldId="264"/>
            <ac:spMk id="18" creationId="{9937CD30-A4AB-C1C7-EDA5-076DC29466E0}"/>
          </ac:spMkLst>
        </pc:spChg>
        <pc:spChg chg="add del">
          <ac:chgData name="Corey James Clarke (2515986)" userId="S::2515986@student.uwtsd.ac.uk::11dea75f-e61e-4e6c-b09f-c3e2b5829b35" providerId="AD" clId="Web-{D71FAC6D-CD17-7775-A665-E30C61521C93}" dt="2026-02-15T21:56:39.043" v="1445"/>
          <ac:spMkLst>
            <pc:docMk/>
            <pc:sldMk cId="2721577996" sldId="264"/>
            <ac:spMk id="19" creationId="{4E736007-C56E-7960-36A2-4F22A79BD093}"/>
          </ac:spMkLst>
        </pc:spChg>
        <pc:spChg chg="add del">
          <ac:chgData name="Corey James Clarke (2515986)" userId="S::2515986@student.uwtsd.ac.uk::11dea75f-e61e-4e6c-b09f-c3e2b5829b35" providerId="AD" clId="Web-{D71FAC6D-CD17-7775-A665-E30C61521C93}" dt="2026-02-15T21:57:07.966" v="1449"/>
          <ac:spMkLst>
            <pc:docMk/>
            <pc:sldMk cId="2721577996" sldId="264"/>
            <ac:spMk id="20" creationId="{B11A841E-58F6-7905-F6E6-D0299B2E2E04}"/>
          </ac:spMkLst>
        </pc:spChg>
        <pc:spChg chg="add mod">
          <ac:chgData name="Corey James Clarke (2515986)" userId="S::2515986@student.uwtsd.ac.uk::11dea75f-e61e-4e6c-b09f-c3e2b5829b35" providerId="AD" clId="Web-{D71FAC6D-CD17-7775-A665-E30C61521C93}" dt="2026-02-15T21:57:32.857" v="1454" actId="1076"/>
          <ac:spMkLst>
            <pc:docMk/>
            <pc:sldMk cId="2721577996" sldId="264"/>
            <ac:spMk id="21" creationId="{52BE7839-2DAA-9FA7-939F-1896AE82ADA9}"/>
          </ac:spMkLst>
        </pc:spChg>
        <pc:picChg chg="add del mod ord">
          <ac:chgData name="Corey James Clarke (2515986)" userId="S::2515986@student.uwtsd.ac.uk::11dea75f-e61e-4e6c-b09f-c3e2b5829b35" providerId="AD" clId="Web-{D71FAC6D-CD17-7775-A665-E30C61521C93}" dt="2026-02-15T21:36:17.828" v="1298"/>
          <ac:picMkLst>
            <pc:docMk/>
            <pc:sldMk cId="2721577996" sldId="264"/>
            <ac:picMk id="4" creationId="{8667B338-99A4-DE33-A642-39F23146F58C}"/>
          </ac:picMkLst>
        </pc:picChg>
        <pc:picChg chg="add del mod">
          <ac:chgData name="Corey James Clarke (2515986)" userId="S::2515986@student.uwtsd.ac.uk::11dea75f-e61e-4e6c-b09f-c3e2b5829b35" providerId="AD" clId="Web-{D71FAC6D-CD17-7775-A665-E30C61521C93}" dt="2026-02-15T21:36:22.078" v="1299"/>
          <ac:picMkLst>
            <pc:docMk/>
            <pc:sldMk cId="2721577996" sldId="264"/>
            <ac:picMk id="5" creationId="{0A6A4932-C59D-F9D0-2FE5-67A0C47F2B40}"/>
          </ac:picMkLst>
        </pc:picChg>
        <pc:picChg chg="add mod ord">
          <ac:chgData name="Corey James Clarke (2515986)" userId="S::2515986@student.uwtsd.ac.uk::11dea75f-e61e-4e6c-b09f-c3e2b5829b35" providerId="AD" clId="Web-{D71FAC6D-CD17-7775-A665-E30C61521C93}" dt="2026-02-15T21:56:11.760" v="1441" actId="1076"/>
          <ac:picMkLst>
            <pc:docMk/>
            <pc:sldMk cId="2721577996" sldId="264"/>
            <ac:picMk id="17" creationId="{B4F9A46A-47E4-FE37-57A1-7C22F48690DF}"/>
          </ac:picMkLst>
        </pc:picChg>
        <pc:cxnChg chg="add del">
          <ac:chgData name="Corey James Clarke (2515986)" userId="S::2515986@student.uwtsd.ac.uk::11dea75f-e61e-4e6c-b09f-c3e2b5829b35" providerId="AD" clId="Web-{D71FAC6D-CD17-7775-A665-E30C61521C93}" dt="2026-02-15T21:37:06.112" v="1302"/>
          <ac:cxnSpMkLst>
            <pc:docMk/>
            <pc:sldMk cId="2721577996" sldId="264"/>
            <ac:cxnSpMk id="8" creationId="{D3FE1F4F-61A0-D147-719E-0179596579CD}"/>
          </ac:cxnSpMkLst>
        </pc:cxnChg>
        <pc:cxnChg chg="add del mod">
          <ac:chgData name="Corey James Clarke (2515986)" userId="S::2515986@student.uwtsd.ac.uk::11dea75f-e61e-4e6c-b09f-c3e2b5829b35" providerId="AD" clId="Web-{D71FAC6D-CD17-7775-A665-E30C61521C93}" dt="2026-02-15T21:53:02.388" v="1407"/>
          <ac:cxnSpMkLst>
            <pc:docMk/>
            <pc:sldMk cId="2721577996" sldId="264"/>
            <ac:cxnSpMk id="9" creationId="{3ACB1A89-2265-6B5D-2485-76A186246375}"/>
          </ac:cxnSpMkLst>
        </pc:cxnChg>
        <pc:cxnChg chg="add del mod">
          <ac:chgData name="Corey James Clarke (2515986)" userId="S::2515986@student.uwtsd.ac.uk::11dea75f-e61e-4e6c-b09f-c3e2b5829b35" providerId="AD" clId="Web-{D71FAC6D-CD17-7775-A665-E30C61521C93}" dt="2026-02-15T21:53:02.388" v="1406"/>
          <ac:cxnSpMkLst>
            <pc:docMk/>
            <pc:sldMk cId="2721577996" sldId="264"/>
            <ac:cxnSpMk id="10" creationId="{A4A83D6B-5052-9F1A-703A-61E6D42F4AF7}"/>
          </ac:cxnSpMkLst>
        </pc:cxnChg>
        <pc:cxnChg chg="add del mod">
          <ac:chgData name="Corey James Clarke (2515986)" userId="S::2515986@student.uwtsd.ac.uk::11dea75f-e61e-4e6c-b09f-c3e2b5829b35" providerId="AD" clId="Web-{D71FAC6D-CD17-7775-A665-E30C61521C93}" dt="2026-02-15T21:53:02.388" v="1405"/>
          <ac:cxnSpMkLst>
            <pc:docMk/>
            <pc:sldMk cId="2721577996" sldId="264"/>
            <ac:cxnSpMk id="11" creationId="{17522C6D-289A-FDE0-5364-05D10B3CDC7B}"/>
          </ac:cxnSpMkLst>
        </pc:cxnChg>
        <pc:cxnChg chg="add del mod">
          <ac:chgData name="Corey James Clarke (2515986)" userId="S::2515986@student.uwtsd.ac.uk::11dea75f-e61e-4e6c-b09f-c3e2b5829b35" providerId="AD" clId="Web-{D71FAC6D-CD17-7775-A665-E30C61521C93}" dt="2026-02-15T21:53:02.388" v="1404"/>
          <ac:cxnSpMkLst>
            <pc:docMk/>
            <pc:sldMk cId="2721577996" sldId="264"/>
            <ac:cxnSpMk id="12" creationId="{FC23E541-4014-6B4E-20C3-375430608440}"/>
          </ac:cxnSpMkLst>
        </pc:cxnChg>
        <pc:cxnChg chg="add del mod">
          <ac:chgData name="Corey James Clarke (2515986)" userId="S::2515986@student.uwtsd.ac.uk::11dea75f-e61e-4e6c-b09f-c3e2b5829b35" providerId="AD" clId="Web-{D71FAC6D-CD17-7775-A665-E30C61521C93}" dt="2026-02-15T21:53:02.388" v="1403"/>
          <ac:cxnSpMkLst>
            <pc:docMk/>
            <pc:sldMk cId="2721577996" sldId="264"/>
            <ac:cxnSpMk id="13" creationId="{5CBAAB1C-360E-B520-C8D0-DF3BDE64C318}"/>
          </ac:cxnSpMkLst>
        </pc:cxnChg>
        <pc:cxnChg chg="add del mod">
          <ac:chgData name="Corey James Clarke (2515986)" userId="S::2515986@student.uwtsd.ac.uk::11dea75f-e61e-4e6c-b09f-c3e2b5829b35" providerId="AD" clId="Web-{D71FAC6D-CD17-7775-A665-E30C61521C93}" dt="2026-02-15T21:53:02.388" v="1402"/>
          <ac:cxnSpMkLst>
            <pc:docMk/>
            <pc:sldMk cId="2721577996" sldId="264"/>
            <ac:cxnSpMk id="14" creationId="{10905E94-F6B9-7B92-4317-8D67C9875D23}"/>
          </ac:cxnSpMkLst>
        </pc:cxnChg>
        <pc:cxnChg chg="add del mod">
          <ac:chgData name="Corey James Clarke (2515986)" userId="S::2515986@student.uwtsd.ac.uk::11dea75f-e61e-4e6c-b09f-c3e2b5829b35" providerId="AD" clId="Web-{D71FAC6D-CD17-7775-A665-E30C61521C93}" dt="2026-02-15T21:53:02.388" v="1401"/>
          <ac:cxnSpMkLst>
            <pc:docMk/>
            <pc:sldMk cId="2721577996" sldId="264"/>
            <ac:cxnSpMk id="15" creationId="{3C47C368-2AB8-CF67-B76E-0EE3301DB23A}"/>
          </ac:cxnSpMkLst>
        </pc:cxnChg>
      </pc:sldChg>
      <pc:sldChg chg="addSp delSp modSp new">
        <pc:chgData name="Corey James Clarke (2515986)" userId="S::2515986@student.uwtsd.ac.uk::11dea75f-e61e-4e6c-b09f-c3e2b5829b35" providerId="AD" clId="Web-{D71FAC6D-CD17-7775-A665-E30C61521C93}" dt="2026-02-15T21:52:41.073" v="1399"/>
        <pc:sldMkLst>
          <pc:docMk/>
          <pc:sldMk cId="2186936069" sldId="265"/>
        </pc:sldMkLst>
        <pc:spChg chg="del">
          <ac:chgData name="Corey James Clarke (2515986)" userId="S::2515986@student.uwtsd.ac.uk::11dea75f-e61e-4e6c-b09f-c3e2b5829b35" providerId="AD" clId="Web-{D71FAC6D-CD17-7775-A665-E30C61521C93}" dt="2026-02-15T21:47:50.629" v="1367"/>
          <ac:spMkLst>
            <pc:docMk/>
            <pc:sldMk cId="2186936069" sldId="265"/>
            <ac:spMk id="3" creationId="{F3D5F82E-14BE-D1AD-F3B2-45613439E31F}"/>
          </ac:spMkLst>
        </pc:spChg>
        <pc:spChg chg="add del">
          <ac:chgData name="Corey James Clarke (2515986)" userId="S::2515986@student.uwtsd.ac.uk::11dea75f-e61e-4e6c-b09f-c3e2b5829b35" providerId="AD" clId="Web-{D71FAC6D-CD17-7775-A665-E30C61521C93}" dt="2026-02-15T21:51:30.284" v="1380"/>
          <ac:spMkLst>
            <pc:docMk/>
            <pc:sldMk cId="2186936069" sldId="265"/>
            <ac:spMk id="13" creationId="{588D59F9-2BBF-8393-8E4D-7581192AB3D6}"/>
          </ac:spMkLst>
        </pc:spChg>
        <pc:spChg chg="add del mod">
          <ac:chgData name="Corey James Clarke (2515986)" userId="S::2515986@student.uwtsd.ac.uk::11dea75f-e61e-4e6c-b09f-c3e2b5829b35" providerId="AD" clId="Web-{D71FAC6D-CD17-7775-A665-E30C61521C93}" dt="2026-02-15T21:52:41.073" v="1399"/>
          <ac:spMkLst>
            <pc:docMk/>
            <pc:sldMk cId="2186936069" sldId="265"/>
            <ac:spMk id="14" creationId="{993B48F0-2B23-FB47-F66D-4EB844DFCF55}"/>
          </ac:spMkLst>
        </pc:spChg>
        <pc:picChg chg="add mod ord modCrop">
          <ac:chgData name="Corey James Clarke (2515986)" userId="S::2515986@student.uwtsd.ac.uk::11dea75f-e61e-4e6c-b09f-c3e2b5829b35" providerId="AD" clId="Web-{D71FAC6D-CD17-7775-A665-E30C61521C93}" dt="2026-02-15T21:52:28.822" v="1390"/>
          <ac:picMkLst>
            <pc:docMk/>
            <pc:sldMk cId="2186936069" sldId="265"/>
            <ac:picMk id="12" creationId="{77A2196C-1131-F089-7DBC-7133C4B837A2}"/>
          </ac:picMkLst>
        </pc:picChg>
        <pc:cxnChg chg="add del mod">
          <ac:chgData name="Corey James Clarke (2515986)" userId="S::2515986@student.uwtsd.ac.uk::11dea75f-e61e-4e6c-b09f-c3e2b5829b35" providerId="AD" clId="Web-{D71FAC6D-CD17-7775-A665-E30C61521C93}" dt="2026-02-15T21:45:15.326" v="1360"/>
          <ac:cxnSpMkLst>
            <pc:docMk/>
            <pc:sldMk cId="2186936069" sldId="265"/>
            <ac:cxnSpMk id="4" creationId="{D3FE1F4F-61A0-D147-719E-0179596579CD}"/>
          </ac:cxnSpMkLst>
        </pc:cxnChg>
        <pc:cxnChg chg="add del">
          <ac:chgData name="Corey James Clarke (2515986)" userId="S::2515986@student.uwtsd.ac.uk::11dea75f-e61e-4e6c-b09f-c3e2b5829b35" providerId="AD" clId="Web-{D71FAC6D-CD17-7775-A665-E30C61521C93}" dt="2026-02-15T21:47:29.847" v="1364"/>
          <ac:cxnSpMkLst>
            <pc:docMk/>
            <pc:sldMk cId="2186936069" sldId="265"/>
            <ac:cxnSpMk id="5" creationId="{D3FE1F4F-61A0-D147-719E-0179596579CD}"/>
          </ac:cxnSpMkLst>
        </pc:cxnChg>
        <pc:cxnChg chg="add del">
          <ac:chgData name="Corey James Clarke (2515986)" userId="S::2515986@student.uwtsd.ac.uk::11dea75f-e61e-4e6c-b09f-c3e2b5829b35" providerId="AD" clId="Web-{D71FAC6D-CD17-7775-A665-E30C61521C93}" dt="2026-02-15T21:47:28.003" v="1363"/>
          <ac:cxnSpMkLst>
            <pc:docMk/>
            <pc:sldMk cId="2186936069" sldId="265"/>
            <ac:cxnSpMk id="6" creationId="{85857759-DED1-D3A9-6F17-A0D5AE7AC273}"/>
          </ac:cxnSpMkLst>
        </pc:cxnChg>
        <pc:cxnChg chg="add del">
          <ac:chgData name="Corey James Clarke (2515986)" userId="S::2515986@student.uwtsd.ac.uk::11dea75f-e61e-4e6c-b09f-c3e2b5829b35" providerId="AD" clId="Web-{D71FAC6D-CD17-7775-A665-E30C61521C93}" dt="2026-02-15T21:47:39.394" v="1366"/>
          <ac:cxnSpMkLst>
            <pc:docMk/>
            <pc:sldMk cId="2186936069" sldId="265"/>
            <ac:cxnSpMk id="7" creationId="{BA755933-880F-378F-CC34-18308B2EF1F6}"/>
          </ac:cxnSpMkLst>
        </pc:cxnChg>
        <pc:cxnChg chg="add del">
          <ac:chgData name="Corey James Clarke (2515986)" userId="S::2515986@student.uwtsd.ac.uk::11dea75f-e61e-4e6c-b09f-c3e2b5829b35" providerId="AD" clId="Web-{D71FAC6D-CD17-7775-A665-E30C61521C93}" dt="2026-02-15T21:48:02.802" v="1369"/>
          <ac:cxnSpMkLst>
            <pc:docMk/>
            <pc:sldMk cId="2186936069" sldId="265"/>
            <ac:cxnSpMk id="8" creationId="{6FCD9301-E3CA-D5CF-6638-47291E6A5B27}"/>
          </ac:cxnSpMkLst>
        </pc:cxnChg>
        <pc:cxnChg chg="add del">
          <ac:chgData name="Corey James Clarke (2515986)" userId="S::2515986@student.uwtsd.ac.uk::11dea75f-e61e-4e6c-b09f-c3e2b5829b35" providerId="AD" clId="Web-{D71FAC6D-CD17-7775-A665-E30C61521C93}" dt="2026-02-15T21:48:32.083" v="1371"/>
          <ac:cxnSpMkLst>
            <pc:docMk/>
            <pc:sldMk cId="2186936069" sldId="265"/>
            <ac:cxnSpMk id="9" creationId="{8A43B102-B6D4-4F74-E5C0-93B04993F314}"/>
          </ac:cxnSpMkLst>
        </pc:cxnChg>
        <pc:cxnChg chg="add del">
          <ac:chgData name="Corey James Clarke (2515986)" userId="S::2515986@student.uwtsd.ac.uk::11dea75f-e61e-4e6c-b09f-c3e2b5829b35" providerId="AD" clId="Web-{D71FAC6D-CD17-7775-A665-E30C61521C93}" dt="2026-02-15T21:48:38.896" v="1373"/>
          <ac:cxnSpMkLst>
            <pc:docMk/>
            <pc:sldMk cId="2186936069" sldId="265"/>
            <ac:cxnSpMk id="10" creationId="{578862A5-A799-4292-C964-A2B53507EAAB}"/>
          </ac:cxnSpMkLst>
        </pc:cxnChg>
        <pc:cxnChg chg="add del">
          <ac:chgData name="Corey James Clarke (2515986)" userId="S::2515986@student.uwtsd.ac.uk::11dea75f-e61e-4e6c-b09f-c3e2b5829b35" providerId="AD" clId="Web-{D71FAC6D-CD17-7775-A665-E30C61521C93}" dt="2026-02-15T21:49:32.838" v="1375"/>
          <ac:cxnSpMkLst>
            <pc:docMk/>
            <pc:sldMk cId="2186936069" sldId="265"/>
            <ac:cxnSpMk id="11" creationId="{2E9EC891-E18F-2AD2-4193-66F19EB017C8}"/>
          </ac:cxnSpMkLst>
        </pc:cxnChg>
      </pc:sldChg>
    </pc:docChg>
  </pc:docChgLst>
  <pc:docChgLst>
    <pc:chgData name="Corey James Clarke (2515986)" userId="S::2515986@student.uwtsd.ac.uk::11dea75f-e61e-4e6c-b09f-c3e2b5829b35" providerId="AD" clId="Web-{371B7864-BE4B-C2AC-3860-9C86AE514CF9}"/>
    <pc:docChg chg="addSld modSld">
      <pc:chgData name="Corey James Clarke (2515986)" userId="S::2515986@student.uwtsd.ac.uk::11dea75f-e61e-4e6c-b09f-c3e2b5829b35" providerId="AD" clId="Web-{371B7864-BE4B-C2AC-3860-9C86AE514CF9}" dt="2026-02-08T16:38:08.042" v="846" actId="20577"/>
      <pc:docMkLst>
        <pc:docMk/>
      </pc:docMkLst>
      <pc:sldChg chg="addSp delSp modSp">
        <pc:chgData name="Corey James Clarke (2515986)" userId="S::2515986@student.uwtsd.ac.uk::11dea75f-e61e-4e6c-b09f-c3e2b5829b35" providerId="AD" clId="Web-{371B7864-BE4B-C2AC-3860-9C86AE514CF9}" dt="2026-02-08T13:56:59.067" v="109" actId="1076"/>
        <pc:sldMkLst>
          <pc:docMk/>
          <pc:sldMk cId="109857222" sldId="256"/>
        </pc:sldMkLst>
        <pc:spChg chg="mod">
          <ac:chgData name="Corey James Clarke (2515986)" userId="S::2515986@student.uwtsd.ac.uk::11dea75f-e61e-4e6c-b09f-c3e2b5829b35" providerId="AD" clId="Web-{371B7864-BE4B-C2AC-3860-9C86AE514CF9}" dt="2026-02-08T13:56:59.067" v="109" actId="1076"/>
          <ac:spMkLst>
            <pc:docMk/>
            <pc:sldMk cId="109857222" sldId="256"/>
            <ac:spMk id="2" creationId="{00000000-0000-0000-0000-000000000000}"/>
          </ac:spMkLst>
        </pc:spChg>
      </pc:sldChg>
      <pc:sldChg chg="modSp new">
        <pc:chgData name="Corey James Clarke (2515986)" userId="S::2515986@student.uwtsd.ac.uk::11dea75f-e61e-4e6c-b09f-c3e2b5829b35" providerId="AD" clId="Web-{371B7864-BE4B-C2AC-3860-9C86AE514CF9}" dt="2026-02-08T14:15:25.655" v="326" actId="20577"/>
        <pc:sldMkLst>
          <pc:docMk/>
          <pc:sldMk cId="2678286928" sldId="257"/>
        </pc:sldMkLst>
        <pc:spChg chg="mod">
          <ac:chgData name="Corey James Clarke (2515986)" userId="S::2515986@student.uwtsd.ac.uk::11dea75f-e61e-4e6c-b09f-c3e2b5829b35" providerId="AD" clId="Web-{371B7864-BE4B-C2AC-3860-9C86AE514CF9}" dt="2026-02-08T14:01:56.258" v="121" actId="20577"/>
          <ac:spMkLst>
            <pc:docMk/>
            <pc:sldMk cId="2678286928" sldId="257"/>
            <ac:spMk id="2" creationId="{7433271D-09BC-3ACA-0D41-79D8C751AA6B}"/>
          </ac:spMkLst>
        </pc:spChg>
        <pc:spChg chg="mod">
          <ac:chgData name="Corey James Clarke (2515986)" userId="S::2515986@student.uwtsd.ac.uk::11dea75f-e61e-4e6c-b09f-c3e2b5829b35" providerId="AD" clId="Web-{371B7864-BE4B-C2AC-3860-9C86AE514CF9}" dt="2026-02-08T14:15:25.655" v="326" actId="20577"/>
          <ac:spMkLst>
            <pc:docMk/>
            <pc:sldMk cId="2678286928" sldId="257"/>
            <ac:spMk id="3" creationId="{83EB5B5E-4E03-2926-9835-4DCEB55EDF9E}"/>
          </ac:spMkLst>
        </pc:spChg>
      </pc:sldChg>
      <pc:sldChg chg="modSp new">
        <pc:chgData name="Corey James Clarke (2515986)" userId="S::2515986@student.uwtsd.ac.uk::11dea75f-e61e-4e6c-b09f-c3e2b5829b35" providerId="AD" clId="Web-{371B7864-BE4B-C2AC-3860-9C86AE514CF9}" dt="2026-02-08T16:26:18.229" v="843" actId="20577"/>
        <pc:sldMkLst>
          <pc:docMk/>
          <pc:sldMk cId="1430284443" sldId="258"/>
        </pc:sldMkLst>
        <pc:spChg chg="mod">
          <ac:chgData name="Corey James Clarke (2515986)" userId="S::2515986@student.uwtsd.ac.uk::11dea75f-e61e-4e6c-b09f-c3e2b5829b35" providerId="AD" clId="Web-{371B7864-BE4B-C2AC-3860-9C86AE514CF9}" dt="2026-02-08T14:57:45.185" v="355" actId="20577"/>
          <ac:spMkLst>
            <pc:docMk/>
            <pc:sldMk cId="1430284443" sldId="258"/>
            <ac:spMk id="2" creationId="{09C002B1-717B-EB67-49F6-A31756A5DDCE}"/>
          </ac:spMkLst>
        </pc:spChg>
        <pc:spChg chg="mod">
          <ac:chgData name="Corey James Clarke (2515986)" userId="S::2515986@student.uwtsd.ac.uk::11dea75f-e61e-4e6c-b09f-c3e2b5829b35" providerId="AD" clId="Web-{371B7864-BE4B-C2AC-3860-9C86AE514CF9}" dt="2026-02-08T16:26:18.229" v="843" actId="20577"/>
          <ac:spMkLst>
            <pc:docMk/>
            <pc:sldMk cId="1430284443" sldId="258"/>
            <ac:spMk id="3" creationId="{43DCCFF4-9F3B-5E85-900B-5AA32614D0CC}"/>
          </ac:spMkLst>
        </pc:spChg>
      </pc:sldChg>
      <pc:sldChg chg="modSp new">
        <pc:chgData name="Corey James Clarke (2515986)" userId="S::2515986@student.uwtsd.ac.uk::11dea75f-e61e-4e6c-b09f-c3e2b5829b35" providerId="AD" clId="Web-{371B7864-BE4B-C2AC-3860-9C86AE514CF9}" dt="2026-02-08T16:38:08.042" v="846" actId="20577"/>
        <pc:sldMkLst>
          <pc:docMk/>
          <pc:sldMk cId="4014239406" sldId="259"/>
        </pc:sldMkLst>
        <pc:spChg chg="mod">
          <ac:chgData name="Corey James Clarke (2515986)" userId="S::2515986@student.uwtsd.ac.uk::11dea75f-e61e-4e6c-b09f-c3e2b5829b35" providerId="AD" clId="Web-{371B7864-BE4B-C2AC-3860-9C86AE514CF9}" dt="2026-02-08T16:38:08.042" v="846" actId="20577"/>
          <ac:spMkLst>
            <pc:docMk/>
            <pc:sldMk cId="4014239406" sldId="259"/>
            <ac:spMk id="3" creationId="{1B8CEF80-469D-87FF-7AF8-C635188B369C}"/>
          </ac:spMkLst>
        </pc:spChg>
      </pc:sldChg>
    </pc:docChg>
  </pc:docChgLst>
  <pc:docChgLst>
    <pc:chgData name="Corey James Clarke (2515986)" userId="S::2515986@student.uwtsd.ac.uk::11dea75f-e61e-4e6c-b09f-c3e2b5829b35" providerId="AD" clId="Web-{20872675-5500-CFFB-725F-6EBBB5B7C878}"/>
    <pc:docChg chg="addSld modSld">
      <pc:chgData name="Corey James Clarke (2515986)" userId="S::2515986@student.uwtsd.ac.uk::11dea75f-e61e-4e6c-b09f-c3e2b5829b35" providerId="AD" clId="Web-{20872675-5500-CFFB-725F-6EBBB5B7C878}" dt="2026-02-15T18:18:19.756" v="552"/>
      <pc:docMkLst>
        <pc:docMk/>
      </pc:docMkLst>
      <pc:sldChg chg="modSp">
        <pc:chgData name="Corey James Clarke (2515986)" userId="S::2515986@student.uwtsd.ac.uk::11dea75f-e61e-4e6c-b09f-c3e2b5829b35" providerId="AD" clId="Web-{20872675-5500-CFFB-725F-6EBBB5B7C878}" dt="2026-02-15T17:40:01.534" v="455" actId="20577"/>
        <pc:sldMkLst>
          <pc:docMk/>
          <pc:sldMk cId="4014239406" sldId="259"/>
        </pc:sldMkLst>
        <pc:spChg chg="mod">
          <ac:chgData name="Corey James Clarke (2515986)" userId="S::2515986@student.uwtsd.ac.uk::11dea75f-e61e-4e6c-b09f-c3e2b5829b35" providerId="AD" clId="Web-{20872675-5500-CFFB-725F-6EBBB5B7C878}" dt="2026-02-15T17:40:01.534" v="455" actId="20577"/>
          <ac:spMkLst>
            <pc:docMk/>
            <pc:sldMk cId="4014239406" sldId="259"/>
            <ac:spMk id="3" creationId="{1B8CEF80-469D-87FF-7AF8-C635188B369C}"/>
          </ac:spMkLst>
        </pc:spChg>
      </pc:sldChg>
      <pc:sldChg chg="addSp delSp modSp new">
        <pc:chgData name="Corey James Clarke (2515986)" userId="S::2515986@student.uwtsd.ac.uk::11dea75f-e61e-4e6c-b09f-c3e2b5829b35" providerId="AD" clId="Web-{20872675-5500-CFFB-725F-6EBBB5B7C878}" dt="2026-02-15T18:18:19.756" v="552"/>
        <pc:sldMkLst>
          <pc:docMk/>
          <pc:sldMk cId="314060277" sldId="260"/>
        </pc:sldMkLst>
        <pc:spChg chg="del">
          <ac:chgData name="Corey James Clarke (2515986)" userId="S::2515986@student.uwtsd.ac.uk::11dea75f-e61e-4e6c-b09f-c3e2b5829b35" providerId="AD" clId="Web-{20872675-5500-CFFB-725F-6EBBB5B7C878}" dt="2026-02-15T18:14:38.442" v="457"/>
          <ac:spMkLst>
            <pc:docMk/>
            <pc:sldMk cId="314060277" sldId="260"/>
            <ac:spMk id="3" creationId="{1B3009A2-4D9D-EBE1-F9D5-B7B18B9454A9}"/>
          </ac:spMkLst>
        </pc:spChg>
        <pc:spChg chg="add del mod">
          <ac:chgData name="Corey James Clarke (2515986)" userId="S::2515986@student.uwtsd.ac.uk::11dea75f-e61e-4e6c-b09f-c3e2b5829b35" providerId="AD" clId="Web-{20872675-5500-CFFB-725F-6EBBB5B7C878}" dt="2026-02-15T18:16:53.751" v="460"/>
          <ac:spMkLst>
            <pc:docMk/>
            <pc:sldMk cId="314060277" sldId="260"/>
            <ac:spMk id="6" creationId="{8AC2E672-3A0A-375E-E6C5-A40632EE89A2}"/>
          </ac:spMkLst>
        </pc:spChg>
        <pc:graphicFrameChg chg="add mod ord modGraphic">
          <ac:chgData name="Corey James Clarke (2515986)" userId="S::2515986@student.uwtsd.ac.uk::11dea75f-e61e-4e6c-b09f-c3e2b5829b35" providerId="AD" clId="Web-{20872675-5500-CFFB-725F-6EBBB5B7C878}" dt="2026-02-15T18:18:19.756" v="552"/>
          <ac:graphicFrameMkLst>
            <pc:docMk/>
            <pc:sldMk cId="314060277" sldId="260"/>
            <ac:graphicFrameMk id="7" creationId="{1C9E184D-CB84-C644-56B9-386048A375CE}"/>
          </ac:graphicFrameMkLst>
        </pc:graphicFrameChg>
        <pc:picChg chg="add del mod ord">
          <ac:chgData name="Corey James Clarke (2515986)" userId="S::2515986@student.uwtsd.ac.uk::11dea75f-e61e-4e6c-b09f-c3e2b5829b35" providerId="AD" clId="Web-{20872675-5500-CFFB-725F-6EBBB5B7C878}" dt="2026-02-15T18:15:51.949" v="459"/>
          <ac:picMkLst>
            <pc:docMk/>
            <pc:sldMk cId="314060277" sldId="260"/>
            <ac:picMk id="4" creationId="{417A6ACE-5D26-56C0-BDEE-AF5E6D2202C5}"/>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2/16/2026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2/16/2026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2/16/2026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2/16/2026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2/16/2026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2/16/2026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2/16/2026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2/16/2026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2/16/2026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2/16/2026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2/16/2026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2/16/2026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mindtools.com"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mindtools.com/"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064774" y="4895491"/>
            <a:ext cx="8074742" cy="1195439"/>
          </a:xfrm>
        </p:spPr>
        <p:txBody>
          <a:bodyPr>
            <a:normAutofit fontScale="90000"/>
          </a:bodyPr>
          <a:lstStyle/>
          <a:p>
            <a:r>
              <a:rPr lang="en-US"/>
              <a:t>Corey Clarke 2515986</a:t>
            </a:r>
            <a:br>
              <a:rPr lang="en-US"/>
            </a:br>
            <a:r>
              <a:rPr lang="en-US"/>
              <a:t>Lecturer: Annamarie Dufficy</a:t>
            </a:r>
            <a:br>
              <a:rPr lang="en-US"/>
            </a:br>
            <a:r>
              <a:rPr lang="en-US"/>
              <a:t> Module Code: LCLM 4004</a:t>
            </a:r>
            <a:br>
              <a:rPr lang="en-US"/>
            </a:br>
            <a:r>
              <a:rPr lang="en-US"/>
              <a:t>Module name: Problem solving and decision-making</a:t>
            </a:r>
            <a:br>
              <a:rPr lang="en-US"/>
            </a:br>
            <a:r>
              <a:rPr lang="en-US"/>
              <a:t>Component 1: Green Haven Florists </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33271D-09BC-3ACA-0D41-79D8C751AA6B}"/>
              </a:ext>
            </a:extLst>
          </p:cNvPr>
          <p:cNvSpPr>
            <a:spLocks noGrp="1"/>
          </p:cNvSpPr>
          <p:nvPr>
            <p:ph type="title"/>
          </p:nvPr>
        </p:nvSpPr>
        <p:spPr/>
        <p:txBody>
          <a:bodyPr/>
          <a:lstStyle/>
          <a:p>
            <a:r>
              <a:rPr lang="en-US"/>
              <a:t>Good Afternoon </a:t>
            </a:r>
          </a:p>
        </p:txBody>
      </p:sp>
      <p:sp>
        <p:nvSpPr>
          <p:cNvPr id="3" name="Content Placeholder 2">
            <a:extLst>
              <a:ext uri="{FF2B5EF4-FFF2-40B4-BE49-F238E27FC236}">
                <a16:creationId xmlns:a16="http://schemas.microsoft.com/office/drawing/2014/main" id="{83EB5B5E-4E03-2926-9835-4DCEB55EDF9E}"/>
              </a:ext>
            </a:extLst>
          </p:cNvPr>
          <p:cNvSpPr>
            <a:spLocks noGrp="1"/>
          </p:cNvSpPr>
          <p:nvPr>
            <p:ph idx="1"/>
          </p:nvPr>
        </p:nvSpPr>
        <p:spPr/>
        <p:txBody>
          <a:bodyPr vert="horz" lIns="91440" tIns="45720" rIns="91440" bIns="45720" rtlCol="0" anchor="t">
            <a:normAutofit/>
          </a:bodyPr>
          <a:lstStyle/>
          <a:p>
            <a:r>
              <a:rPr lang="en-US"/>
              <a:t>Hope you are all well my name is Corey, in today's presentation I will be providing an overview of Green Haven Florists and will be discussing the problems they have been facing. I will be using the 5W2H model to summarize these issues. I will also apply the Pestel and cause-and-effect model and finally provide a summary of my key findings. </a:t>
            </a:r>
          </a:p>
        </p:txBody>
      </p:sp>
    </p:spTree>
    <p:extLst>
      <p:ext uri="{BB962C8B-B14F-4D97-AF65-F5344CB8AC3E}">
        <p14:creationId xmlns:p14="http://schemas.microsoft.com/office/powerpoint/2010/main" val="26782869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C002B1-717B-EB67-49F6-A31756A5DDCE}"/>
              </a:ext>
            </a:extLst>
          </p:cNvPr>
          <p:cNvSpPr>
            <a:spLocks noGrp="1"/>
          </p:cNvSpPr>
          <p:nvPr>
            <p:ph type="title"/>
          </p:nvPr>
        </p:nvSpPr>
        <p:spPr/>
        <p:txBody>
          <a:bodyPr/>
          <a:lstStyle/>
          <a:p>
            <a:r>
              <a:rPr lang="en-US"/>
              <a:t>General overview of Green Haven Florists </a:t>
            </a:r>
          </a:p>
        </p:txBody>
      </p:sp>
      <p:sp>
        <p:nvSpPr>
          <p:cNvPr id="3" name="Content Placeholder 2">
            <a:extLst>
              <a:ext uri="{FF2B5EF4-FFF2-40B4-BE49-F238E27FC236}">
                <a16:creationId xmlns:a16="http://schemas.microsoft.com/office/drawing/2014/main" id="{43DCCFF4-9F3B-5E85-900B-5AA32614D0CC}"/>
              </a:ext>
            </a:extLst>
          </p:cNvPr>
          <p:cNvSpPr>
            <a:spLocks noGrp="1"/>
          </p:cNvSpPr>
          <p:nvPr>
            <p:ph idx="1"/>
          </p:nvPr>
        </p:nvSpPr>
        <p:spPr/>
        <p:txBody>
          <a:bodyPr vert="horz" lIns="91440" tIns="45720" rIns="91440" bIns="45720" rtlCol="0" anchor="t">
            <a:normAutofit/>
          </a:bodyPr>
          <a:lstStyle/>
          <a:p>
            <a:r>
              <a:rPr lang="en-US" dirty="0"/>
              <a:t>Green Haven Florists is a small independent shop based in Norwich, UK that was first founded in 2016 </a:t>
            </a:r>
          </a:p>
          <a:p>
            <a:r>
              <a:rPr lang="en-US" dirty="0"/>
              <a:t> They quickly built up a reputation, catering to a variety of customers ranging from corporate clients and weddings to walk-in customers</a:t>
            </a:r>
          </a:p>
          <a:p>
            <a:r>
              <a:rPr lang="en-US" dirty="0"/>
              <a:t>Green Haven Florists has experienced a significant decrease in foot traffic and revenue over the past year. </a:t>
            </a:r>
          </a:p>
          <a:p>
            <a:r>
              <a:rPr lang="en-US" dirty="0"/>
              <a:t>The main cause for this is the rising operational costs and the increased competition from online flower delivery services which is causing the business to struggle to maintain profitability. </a:t>
            </a:r>
          </a:p>
        </p:txBody>
      </p:sp>
    </p:spTree>
    <p:extLst>
      <p:ext uri="{BB962C8B-B14F-4D97-AF65-F5344CB8AC3E}">
        <p14:creationId xmlns:p14="http://schemas.microsoft.com/office/powerpoint/2010/main" val="14302844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C028A4-315C-02B8-14B9-C9D0BA1884F8}"/>
              </a:ext>
            </a:extLst>
          </p:cNvPr>
          <p:cNvSpPr>
            <a:spLocks noGrp="1"/>
          </p:cNvSpPr>
          <p:nvPr>
            <p:ph type="title"/>
          </p:nvPr>
        </p:nvSpPr>
        <p:spPr/>
        <p:txBody>
          <a:bodyPr/>
          <a:lstStyle/>
          <a:p>
            <a:r>
              <a:rPr lang="en-US"/>
              <a:t>Insight into the problems Green Haven are facing</a:t>
            </a:r>
          </a:p>
        </p:txBody>
      </p:sp>
      <p:sp>
        <p:nvSpPr>
          <p:cNvPr id="3" name="Content Placeholder 2">
            <a:extLst>
              <a:ext uri="{FF2B5EF4-FFF2-40B4-BE49-F238E27FC236}">
                <a16:creationId xmlns:a16="http://schemas.microsoft.com/office/drawing/2014/main" id="{1B8CEF80-469D-87FF-7AF8-C635188B369C}"/>
              </a:ext>
            </a:extLst>
          </p:cNvPr>
          <p:cNvSpPr>
            <a:spLocks noGrp="1"/>
          </p:cNvSpPr>
          <p:nvPr>
            <p:ph idx="1"/>
          </p:nvPr>
        </p:nvSpPr>
        <p:spPr/>
        <p:txBody>
          <a:bodyPr vert="horz" lIns="91440" tIns="45720" rIns="91440" bIns="45720" rtlCol="0" anchor="t">
            <a:normAutofit/>
          </a:bodyPr>
          <a:lstStyle/>
          <a:p>
            <a:pPr marL="0" indent="0">
              <a:buNone/>
            </a:pPr>
            <a:endParaRPr lang="en-US" sz="1600">
              <a:solidFill>
                <a:srgbClr val="FF0000"/>
              </a:solidFill>
            </a:endParaRPr>
          </a:p>
          <a:p>
            <a:r>
              <a:rPr lang="en-US" sz="1600" dirty="0">
                <a:solidFill>
                  <a:srgbClr val="FF0000"/>
                </a:solidFill>
              </a:rPr>
              <a:t> </a:t>
            </a:r>
            <a:r>
              <a:rPr lang="en-US" sz="2000" dirty="0">
                <a:solidFill>
                  <a:srgbClr val="FF0000"/>
                </a:solidFill>
              </a:rPr>
              <a:t>In the last 12 months Green Haven have experienced a 30% decline in sales. </a:t>
            </a:r>
          </a:p>
          <a:p>
            <a:r>
              <a:rPr lang="en-US" sz="2000" dirty="0">
                <a:solidFill>
                  <a:srgbClr val="FF0000"/>
                </a:solidFill>
              </a:rPr>
              <a:t>External: </a:t>
            </a:r>
            <a:r>
              <a:rPr lang="en-US" sz="2000" dirty="0"/>
              <a:t>This is due to many people preferring to order their flowers online therefore reducing the number of foot traffic. Customers like convenience of large online retailers with same day delivery. </a:t>
            </a:r>
          </a:p>
          <a:p>
            <a:r>
              <a:rPr lang="en-US" sz="2000" dirty="0"/>
              <a:t>The rising cost of fresh flowers </a:t>
            </a:r>
            <a:r>
              <a:rPr lang="en-GB" sz="2000" dirty="0">
                <a:latin typeface="Arial"/>
                <a:cs typeface="Arial"/>
              </a:rPr>
              <a:t>has surged due to supply chain disruptions and inflation also it's getting more expensive for the shop to get the sustainable materials they need such as biodegradable wrapping. </a:t>
            </a:r>
          </a:p>
          <a:p>
            <a:r>
              <a:rPr lang="en-US" sz="2000" dirty="0">
                <a:solidFill>
                  <a:schemeClr val="tx2">
                    <a:lumMod val="49000"/>
                    <a:lumOff val="51000"/>
                  </a:schemeClr>
                </a:solidFill>
              </a:rPr>
              <a:t>Internal: </a:t>
            </a:r>
            <a:r>
              <a:rPr lang="en-US" sz="2000" dirty="0"/>
              <a:t>Customers are complaining about the shops outdated website and they are struggling with marketing relying on word of mouth and occasional social media posts.</a:t>
            </a:r>
            <a:r>
              <a:rPr lang="en-US" sz="2000" dirty="0">
                <a:solidFill>
                  <a:schemeClr val="tx2">
                    <a:lumMod val="49000"/>
                    <a:lumOff val="51000"/>
                  </a:schemeClr>
                </a:solidFill>
              </a:rPr>
              <a:t> </a:t>
            </a:r>
          </a:p>
          <a:p>
            <a:pPr marL="0" indent="0">
              <a:buNone/>
            </a:pPr>
            <a:r>
              <a:rPr lang="en-US" sz="2000" dirty="0"/>
              <a:t>Overall the business doesn't have much control over these issues as the main issues are due to inflation and rising costs of the materials they need. However, loss of foot traffic, their outdated website and marketing approach are things they do have some control over.</a:t>
            </a:r>
          </a:p>
        </p:txBody>
      </p:sp>
    </p:spTree>
    <p:extLst>
      <p:ext uri="{BB962C8B-B14F-4D97-AF65-F5344CB8AC3E}">
        <p14:creationId xmlns:p14="http://schemas.microsoft.com/office/powerpoint/2010/main" val="40142394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805572-602B-8EB3-E0E7-1A84566D3EBA}"/>
              </a:ext>
            </a:extLst>
          </p:cNvPr>
          <p:cNvSpPr>
            <a:spLocks noGrp="1"/>
          </p:cNvSpPr>
          <p:nvPr>
            <p:ph type="title"/>
          </p:nvPr>
        </p:nvSpPr>
        <p:spPr>
          <a:xfrm>
            <a:off x="838200" y="365125"/>
            <a:ext cx="11011786" cy="1343283"/>
          </a:xfrm>
        </p:spPr>
        <p:txBody>
          <a:bodyPr/>
          <a:lstStyle/>
          <a:p>
            <a:r>
              <a:rPr lang="en-GB"/>
              <a:t>The root problem identified in the 5W2H model</a:t>
            </a:r>
            <a:br>
              <a:rPr lang="en-GB"/>
            </a:br>
            <a:r>
              <a:rPr lang="en-GB"/>
              <a:t>(30% decrease In in-store sales)</a:t>
            </a:r>
          </a:p>
        </p:txBody>
      </p:sp>
      <p:graphicFrame>
        <p:nvGraphicFramePr>
          <p:cNvPr id="5" name="Content Placeholder 4">
            <a:extLst>
              <a:ext uri="{FF2B5EF4-FFF2-40B4-BE49-F238E27FC236}">
                <a16:creationId xmlns:a16="http://schemas.microsoft.com/office/drawing/2014/main" id="{91D7AA35-BA69-1F54-DCCF-EDE4C20F42EB}"/>
              </a:ext>
            </a:extLst>
          </p:cNvPr>
          <p:cNvGraphicFramePr>
            <a:graphicFrameLocks noGrp="1"/>
          </p:cNvGraphicFramePr>
          <p:nvPr>
            <p:ph idx="1"/>
            <p:extLst>
              <p:ext uri="{D42A27DB-BD31-4B8C-83A1-F6EECF244321}">
                <p14:modId xmlns:p14="http://schemas.microsoft.com/office/powerpoint/2010/main" val="2311331557"/>
              </p:ext>
            </p:extLst>
          </p:nvPr>
        </p:nvGraphicFramePr>
        <p:xfrm>
          <a:off x="-963282" y="1710906"/>
          <a:ext cx="14124398" cy="5495978"/>
        </p:xfrm>
        <a:graphic>
          <a:graphicData uri="http://schemas.openxmlformats.org/drawingml/2006/table">
            <a:tbl>
              <a:tblPr firstRow="1" bandRow="1">
                <a:tableStyleId>{5C22544A-7EE6-4342-B048-85BDC9FD1C3A}</a:tableStyleId>
              </a:tblPr>
              <a:tblGrid>
                <a:gridCol w="2457626">
                  <a:extLst>
                    <a:ext uri="{9D8B030D-6E8A-4147-A177-3AD203B41FA5}">
                      <a16:colId xmlns:a16="http://schemas.microsoft.com/office/drawing/2014/main" val="2632277221"/>
                    </a:ext>
                  </a:extLst>
                </a:gridCol>
                <a:gridCol w="1944462">
                  <a:extLst>
                    <a:ext uri="{9D8B030D-6E8A-4147-A177-3AD203B41FA5}">
                      <a16:colId xmlns:a16="http://schemas.microsoft.com/office/drawing/2014/main" val="3085840487"/>
                    </a:ext>
                  </a:extLst>
                </a:gridCol>
                <a:gridCol w="1944462">
                  <a:extLst>
                    <a:ext uri="{9D8B030D-6E8A-4147-A177-3AD203B41FA5}">
                      <a16:colId xmlns:a16="http://schemas.microsoft.com/office/drawing/2014/main" val="2960788807"/>
                    </a:ext>
                  </a:extLst>
                </a:gridCol>
                <a:gridCol w="1944462">
                  <a:extLst>
                    <a:ext uri="{9D8B030D-6E8A-4147-A177-3AD203B41FA5}">
                      <a16:colId xmlns:a16="http://schemas.microsoft.com/office/drawing/2014/main" val="3725620890"/>
                    </a:ext>
                  </a:extLst>
                </a:gridCol>
                <a:gridCol w="1944462">
                  <a:extLst>
                    <a:ext uri="{9D8B030D-6E8A-4147-A177-3AD203B41FA5}">
                      <a16:colId xmlns:a16="http://schemas.microsoft.com/office/drawing/2014/main" val="3008370620"/>
                    </a:ext>
                  </a:extLst>
                </a:gridCol>
                <a:gridCol w="1944462">
                  <a:extLst>
                    <a:ext uri="{9D8B030D-6E8A-4147-A177-3AD203B41FA5}">
                      <a16:colId xmlns:a16="http://schemas.microsoft.com/office/drawing/2014/main" val="3400851950"/>
                    </a:ext>
                  </a:extLst>
                </a:gridCol>
                <a:gridCol w="1944462">
                  <a:extLst>
                    <a:ext uri="{9D8B030D-6E8A-4147-A177-3AD203B41FA5}">
                      <a16:colId xmlns:a16="http://schemas.microsoft.com/office/drawing/2014/main" val="2885958892"/>
                    </a:ext>
                  </a:extLst>
                </a:gridCol>
              </a:tblGrid>
              <a:tr h="388084">
                <a:tc>
                  <a:txBody>
                    <a:bodyPr/>
                    <a:lstStyle/>
                    <a:p>
                      <a:r>
                        <a:rPr lang="en-GB" dirty="0"/>
                        <a:t>What?</a:t>
                      </a:r>
                    </a:p>
                  </a:txBody>
                  <a:tcPr/>
                </a:tc>
                <a:tc>
                  <a:txBody>
                    <a:bodyPr/>
                    <a:lstStyle/>
                    <a:p>
                      <a:r>
                        <a:rPr lang="en-GB" dirty="0"/>
                        <a:t>Where?</a:t>
                      </a:r>
                    </a:p>
                  </a:txBody>
                  <a:tcPr/>
                </a:tc>
                <a:tc>
                  <a:txBody>
                    <a:bodyPr/>
                    <a:lstStyle/>
                    <a:p>
                      <a:r>
                        <a:rPr lang="en-GB" dirty="0"/>
                        <a:t>When?</a:t>
                      </a:r>
                    </a:p>
                  </a:txBody>
                  <a:tcPr/>
                </a:tc>
                <a:tc>
                  <a:txBody>
                    <a:bodyPr/>
                    <a:lstStyle/>
                    <a:p>
                      <a:r>
                        <a:rPr lang="en-GB" dirty="0"/>
                        <a:t>Who?</a:t>
                      </a:r>
                    </a:p>
                  </a:txBody>
                  <a:tcPr/>
                </a:tc>
                <a:tc>
                  <a:txBody>
                    <a:bodyPr/>
                    <a:lstStyle/>
                    <a:p>
                      <a:r>
                        <a:rPr lang="en-GB" dirty="0"/>
                        <a:t>Why?</a:t>
                      </a:r>
                    </a:p>
                  </a:txBody>
                  <a:tcPr/>
                </a:tc>
                <a:tc>
                  <a:txBody>
                    <a:bodyPr/>
                    <a:lstStyle/>
                    <a:p>
                      <a:r>
                        <a:rPr lang="en-GB" dirty="0"/>
                        <a:t>How?</a:t>
                      </a:r>
                    </a:p>
                  </a:txBody>
                  <a:tcPr/>
                </a:tc>
                <a:tc>
                  <a:txBody>
                    <a:bodyPr/>
                    <a:lstStyle/>
                    <a:p>
                      <a:r>
                        <a:rPr lang="en-GB" dirty="0"/>
                        <a:t>How much?</a:t>
                      </a:r>
                    </a:p>
                  </a:txBody>
                  <a:tcPr/>
                </a:tc>
                <a:extLst>
                  <a:ext uri="{0D108BD9-81ED-4DB2-BD59-A6C34878D82A}">
                    <a16:rowId xmlns:a16="http://schemas.microsoft.com/office/drawing/2014/main" val="329378098"/>
                  </a:ext>
                </a:extLst>
              </a:tr>
              <a:tr h="873192">
                <a:tc>
                  <a:txBody>
                    <a:bodyPr/>
                    <a:lstStyle/>
                    <a:p>
                      <a:r>
                        <a:rPr lang="en-GB" dirty="0"/>
                        <a:t>What effect is it having?</a:t>
                      </a:r>
                    </a:p>
                  </a:txBody>
                  <a:tcPr>
                    <a:solidFill>
                      <a:schemeClr val="accent2">
                        <a:lumMod val="60000"/>
                        <a:lumOff val="40000"/>
                      </a:schemeClr>
                    </a:solidFill>
                  </a:tcPr>
                </a:tc>
                <a:tc>
                  <a:txBody>
                    <a:bodyPr/>
                    <a:lstStyle/>
                    <a:p>
                      <a:r>
                        <a:rPr lang="en-GB" dirty="0">
                          <a:solidFill>
                            <a:schemeClr val="tx1"/>
                          </a:solidFill>
                        </a:rPr>
                        <a:t>Where Is the problem occurring?</a:t>
                      </a:r>
                    </a:p>
                  </a:txBody>
                  <a:tcPr>
                    <a:solidFill>
                      <a:schemeClr val="accent5">
                        <a:lumMod val="60000"/>
                        <a:lumOff val="40000"/>
                      </a:schemeClr>
                    </a:solidFill>
                  </a:tcPr>
                </a:tc>
                <a:tc>
                  <a:txBody>
                    <a:bodyPr/>
                    <a:lstStyle/>
                    <a:p>
                      <a:r>
                        <a:rPr lang="en-GB" dirty="0"/>
                        <a:t>When was the problem first noticed?</a:t>
                      </a:r>
                    </a:p>
                  </a:txBody>
                  <a:tcPr>
                    <a:solidFill>
                      <a:schemeClr val="accent4">
                        <a:lumMod val="60000"/>
                        <a:lumOff val="40000"/>
                      </a:schemeClr>
                    </a:solidFill>
                  </a:tcPr>
                </a:tc>
                <a:tc>
                  <a:txBody>
                    <a:bodyPr/>
                    <a:lstStyle/>
                    <a:p>
                      <a:r>
                        <a:rPr lang="en-GB" dirty="0"/>
                        <a:t>Who is impacted by the problem </a:t>
                      </a:r>
                    </a:p>
                  </a:txBody>
                  <a:tcPr>
                    <a:solidFill>
                      <a:srgbClr val="92D050"/>
                    </a:solidFill>
                  </a:tcPr>
                </a:tc>
                <a:tc>
                  <a:txBody>
                    <a:bodyPr/>
                    <a:lstStyle/>
                    <a:p>
                      <a:r>
                        <a:rPr lang="en-GB" dirty="0"/>
                        <a:t>Why is the problem happening?</a:t>
                      </a:r>
                    </a:p>
                  </a:txBody>
                  <a:tcPr>
                    <a:solidFill>
                      <a:schemeClr val="accent2">
                        <a:lumMod val="40000"/>
                        <a:lumOff val="60000"/>
                      </a:schemeClr>
                    </a:solidFill>
                  </a:tcPr>
                </a:tc>
                <a:tc>
                  <a:txBody>
                    <a:bodyPr/>
                    <a:lstStyle/>
                    <a:p>
                      <a:r>
                        <a:rPr lang="en-GB" dirty="0"/>
                        <a:t>How serious is the problem?</a:t>
                      </a:r>
                    </a:p>
                  </a:txBody>
                  <a:tcPr>
                    <a:solidFill>
                      <a:schemeClr val="accent3">
                        <a:lumMod val="40000"/>
                        <a:lumOff val="60000"/>
                      </a:schemeClr>
                    </a:solidFill>
                  </a:tcPr>
                </a:tc>
                <a:tc>
                  <a:txBody>
                    <a:bodyPr/>
                    <a:lstStyle/>
                    <a:p>
                      <a:r>
                        <a:rPr lang="en-GB" dirty="0"/>
                        <a:t>How much money is being lost?</a:t>
                      </a:r>
                    </a:p>
                  </a:txBody>
                  <a:tcPr>
                    <a:solidFill>
                      <a:srgbClr val="FF0000"/>
                    </a:solidFill>
                  </a:tcPr>
                </a:tc>
                <a:extLst>
                  <a:ext uri="{0D108BD9-81ED-4DB2-BD59-A6C34878D82A}">
                    <a16:rowId xmlns:a16="http://schemas.microsoft.com/office/drawing/2014/main" val="3848084812"/>
                  </a:ext>
                </a:extLst>
              </a:tr>
              <a:tr h="1205835">
                <a:tc>
                  <a:txBody>
                    <a:bodyPr/>
                    <a:lstStyle/>
                    <a:p>
                      <a:r>
                        <a:rPr lang="en-GB" dirty="0"/>
                        <a:t>Reduced foot traffic and revenue </a:t>
                      </a:r>
                    </a:p>
                  </a:txBody>
                  <a:tcPr>
                    <a:solidFill>
                      <a:schemeClr val="accent2">
                        <a:lumMod val="60000"/>
                        <a:lumOff val="40000"/>
                      </a:schemeClr>
                    </a:solidFill>
                  </a:tcPr>
                </a:tc>
                <a:tc>
                  <a:txBody>
                    <a:bodyPr/>
                    <a:lstStyle/>
                    <a:p>
                      <a:r>
                        <a:rPr lang="en-GB" dirty="0">
                          <a:solidFill>
                            <a:schemeClr val="tx1"/>
                          </a:solidFill>
                        </a:rPr>
                        <a:t>The store in Norwich high street</a:t>
                      </a:r>
                    </a:p>
                  </a:txBody>
                  <a:tcPr>
                    <a:solidFill>
                      <a:schemeClr val="accent5">
                        <a:lumMod val="60000"/>
                        <a:lumOff val="40000"/>
                      </a:schemeClr>
                    </a:solidFill>
                  </a:tcPr>
                </a:tc>
                <a:tc>
                  <a:txBody>
                    <a:bodyPr/>
                    <a:lstStyle/>
                    <a:p>
                      <a:r>
                        <a:rPr lang="en-GB" dirty="0"/>
                        <a:t>Over the past 12 months </a:t>
                      </a:r>
                    </a:p>
                  </a:txBody>
                  <a:tcPr>
                    <a:solidFill>
                      <a:schemeClr val="accent4">
                        <a:lumMod val="60000"/>
                        <a:lumOff val="40000"/>
                      </a:schemeClr>
                    </a:solidFill>
                  </a:tcPr>
                </a:tc>
                <a:tc>
                  <a:txBody>
                    <a:bodyPr/>
                    <a:lstStyle/>
                    <a:p>
                      <a:r>
                        <a:rPr lang="en-GB" dirty="0"/>
                        <a:t>The owners Liam &amp; show</a:t>
                      </a:r>
                    </a:p>
                  </a:txBody>
                  <a:tcPr>
                    <a:solidFill>
                      <a:srgbClr val="92D050"/>
                    </a:solidFill>
                  </a:tcPr>
                </a:tc>
                <a:tc>
                  <a:txBody>
                    <a:bodyPr/>
                    <a:lstStyle/>
                    <a:p>
                      <a:r>
                        <a:rPr lang="en-GB" dirty="0"/>
                        <a:t>Reduced high street activity </a:t>
                      </a:r>
                    </a:p>
                  </a:txBody>
                  <a:tcPr>
                    <a:solidFill>
                      <a:schemeClr val="accent2">
                        <a:lumMod val="40000"/>
                        <a:lumOff val="60000"/>
                      </a:schemeClr>
                    </a:solidFill>
                  </a:tcPr>
                </a:tc>
                <a:tc>
                  <a:txBody>
                    <a:bodyPr/>
                    <a:lstStyle/>
                    <a:p>
                      <a:r>
                        <a:rPr lang="en-GB" dirty="0"/>
                        <a:t>Competitors will gain the edge and take customers </a:t>
                      </a:r>
                    </a:p>
                  </a:txBody>
                  <a:tcPr>
                    <a:solidFill>
                      <a:schemeClr val="accent3">
                        <a:lumMod val="40000"/>
                        <a:lumOff val="60000"/>
                      </a:schemeClr>
                    </a:solidFill>
                  </a:tcPr>
                </a:tc>
                <a:tc>
                  <a:txBody>
                    <a:bodyPr/>
                    <a:lstStyle/>
                    <a:p>
                      <a:r>
                        <a:rPr lang="en-GB" dirty="0"/>
                        <a:t>30% drop in in-store sales</a:t>
                      </a:r>
                    </a:p>
                  </a:txBody>
                  <a:tcPr>
                    <a:solidFill>
                      <a:srgbClr val="FF0000"/>
                    </a:solidFill>
                  </a:tcPr>
                </a:tc>
                <a:extLst>
                  <a:ext uri="{0D108BD9-81ED-4DB2-BD59-A6C34878D82A}">
                    <a16:rowId xmlns:a16="http://schemas.microsoft.com/office/drawing/2014/main" val="1858704766"/>
                  </a:ext>
                </a:extLst>
              </a:tr>
              <a:tr h="1358297">
                <a:tc>
                  <a:txBody>
                    <a:bodyPr/>
                    <a:lstStyle/>
                    <a:p>
                      <a:r>
                        <a:rPr lang="en-GB" dirty="0"/>
                        <a:t>Failing to maintain profit</a:t>
                      </a:r>
                    </a:p>
                  </a:txBody>
                  <a:tcPr>
                    <a:solidFill>
                      <a:schemeClr val="accent2">
                        <a:lumMod val="60000"/>
                        <a:lumOff val="40000"/>
                      </a:schemeClr>
                    </a:solidFill>
                  </a:tcPr>
                </a:tc>
                <a:tc>
                  <a:txBody>
                    <a:bodyPr/>
                    <a:lstStyle/>
                    <a:p>
                      <a:r>
                        <a:rPr lang="en-GB" dirty="0">
                          <a:solidFill>
                            <a:schemeClr val="tx1"/>
                          </a:solidFill>
                        </a:rPr>
                        <a:t>The local businesses are being affected by closures</a:t>
                      </a:r>
                    </a:p>
                    <a:p>
                      <a:pPr lvl="0">
                        <a:buNone/>
                      </a:pPr>
                      <a:endParaRPr lang="en-GB">
                        <a:solidFill>
                          <a:schemeClr val="tx1"/>
                        </a:solidFill>
                      </a:endParaRPr>
                    </a:p>
                  </a:txBody>
                  <a:tcPr>
                    <a:solidFill>
                      <a:schemeClr val="accent5">
                        <a:lumMod val="60000"/>
                        <a:lumOff val="40000"/>
                      </a:schemeClr>
                    </a:solidFill>
                  </a:tcPr>
                </a:tc>
                <a:tc>
                  <a:txBody>
                    <a:bodyPr/>
                    <a:lstStyle/>
                    <a:p>
                      <a:r>
                        <a:rPr lang="en-GB" dirty="0"/>
                        <a:t>Accelerated decline with shift to online shopping </a:t>
                      </a:r>
                    </a:p>
                  </a:txBody>
                  <a:tcPr>
                    <a:solidFill>
                      <a:schemeClr val="accent4">
                        <a:lumMod val="60000"/>
                        <a:lumOff val="40000"/>
                      </a:schemeClr>
                    </a:solidFill>
                  </a:tcPr>
                </a:tc>
                <a:tc>
                  <a:txBody>
                    <a:bodyPr/>
                    <a:lstStyle/>
                    <a:p>
                      <a:r>
                        <a:rPr lang="en-GB" dirty="0"/>
                        <a:t>Local suppliers forced to rise prices </a:t>
                      </a:r>
                    </a:p>
                  </a:txBody>
                  <a:tcPr>
                    <a:solidFill>
                      <a:srgbClr val="92D050"/>
                    </a:solidFill>
                  </a:tcPr>
                </a:tc>
                <a:tc>
                  <a:txBody>
                    <a:bodyPr/>
                    <a:lstStyle/>
                    <a:p>
                      <a:r>
                        <a:rPr lang="en-GB" dirty="0"/>
                        <a:t>Outdated website and lack of digital marketing</a:t>
                      </a:r>
                    </a:p>
                  </a:txBody>
                  <a:tcPr>
                    <a:solidFill>
                      <a:schemeClr val="accent2">
                        <a:lumMod val="40000"/>
                        <a:lumOff val="60000"/>
                      </a:schemeClr>
                    </a:solidFill>
                  </a:tcPr>
                </a:tc>
                <a:tc>
                  <a:txBody>
                    <a:bodyPr/>
                    <a:lstStyle/>
                    <a:p>
                      <a:r>
                        <a:rPr lang="en-GB" dirty="0"/>
                        <a:t>Puts the business at risk in the long term </a:t>
                      </a:r>
                    </a:p>
                  </a:txBody>
                  <a:tcPr>
                    <a:solidFill>
                      <a:schemeClr val="accent3">
                        <a:lumMod val="40000"/>
                        <a:lumOff val="60000"/>
                      </a:schemeClr>
                    </a:solidFill>
                  </a:tcPr>
                </a:tc>
                <a:tc>
                  <a:txBody>
                    <a:bodyPr/>
                    <a:lstStyle/>
                    <a:p>
                      <a:r>
                        <a:rPr lang="en-GB" dirty="0"/>
                        <a:t>Inflation puts financial pressure on the business </a:t>
                      </a:r>
                    </a:p>
                  </a:txBody>
                  <a:tcPr>
                    <a:solidFill>
                      <a:srgbClr val="FF0000"/>
                    </a:solidFill>
                  </a:tcPr>
                </a:tc>
                <a:extLst>
                  <a:ext uri="{0D108BD9-81ED-4DB2-BD59-A6C34878D82A}">
                    <a16:rowId xmlns:a16="http://schemas.microsoft.com/office/drawing/2014/main" val="3851348340"/>
                  </a:ext>
                </a:extLst>
              </a:tr>
              <a:tr h="1524619">
                <a:tc>
                  <a:txBody>
                    <a:bodyPr/>
                    <a:lstStyle/>
                    <a:p>
                      <a:r>
                        <a:rPr lang="en-GB" dirty="0"/>
                        <a:t>Online sales not able to compensate for store sales</a:t>
                      </a:r>
                    </a:p>
                  </a:txBody>
                  <a:tcPr>
                    <a:solidFill>
                      <a:schemeClr val="accent2">
                        <a:lumMod val="60000"/>
                        <a:lumOff val="40000"/>
                      </a:schemeClr>
                    </a:solidFill>
                  </a:tcPr>
                </a:tc>
                <a:tc>
                  <a:txBody>
                    <a:bodyPr/>
                    <a:lstStyle/>
                    <a:p>
                      <a:r>
                        <a:rPr lang="en-GB" dirty="0">
                          <a:solidFill>
                            <a:schemeClr val="tx1"/>
                          </a:solidFill>
                        </a:rPr>
                        <a:t>Weak presence on social media limiting online reach</a:t>
                      </a:r>
                    </a:p>
                  </a:txBody>
                  <a:tcPr>
                    <a:solidFill>
                      <a:schemeClr val="accent5">
                        <a:lumMod val="60000"/>
                        <a:lumOff val="40000"/>
                      </a:schemeClr>
                    </a:solidFill>
                  </a:tcPr>
                </a:tc>
                <a:tc>
                  <a:txBody>
                    <a:bodyPr/>
                    <a:lstStyle/>
                    <a:p>
                      <a:r>
                        <a:rPr lang="en-GB" dirty="0"/>
                        <a:t>Rising costs also impacted the decline in sales</a:t>
                      </a:r>
                    </a:p>
                  </a:txBody>
                  <a:tcPr>
                    <a:solidFill>
                      <a:schemeClr val="accent4">
                        <a:lumMod val="60000"/>
                        <a:lumOff val="40000"/>
                      </a:schemeClr>
                    </a:solidFill>
                  </a:tcPr>
                </a:tc>
                <a:tc>
                  <a:txBody>
                    <a:bodyPr/>
                    <a:lstStyle/>
                    <a:p>
                      <a:r>
                        <a:rPr lang="en-GB" dirty="0"/>
                        <a:t>The customers who value catered service</a:t>
                      </a:r>
                    </a:p>
                  </a:txBody>
                  <a:tcPr>
                    <a:solidFill>
                      <a:srgbClr val="92D050"/>
                    </a:solidFill>
                  </a:tcPr>
                </a:tc>
                <a:tc>
                  <a:txBody>
                    <a:bodyPr/>
                    <a:lstStyle/>
                    <a:p>
                      <a:r>
                        <a:rPr lang="en-GB" dirty="0"/>
                        <a:t>Limited delivery options and no subscription service </a:t>
                      </a:r>
                    </a:p>
                  </a:txBody>
                  <a:tcPr>
                    <a:solidFill>
                      <a:schemeClr val="accent2">
                        <a:lumMod val="40000"/>
                        <a:lumOff val="60000"/>
                      </a:schemeClr>
                    </a:solidFill>
                  </a:tcPr>
                </a:tc>
                <a:tc>
                  <a:txBody>
                    <a:bodyPr/>
                    <a:lstStyle/>
                    <a:p>
                      <a:r>
                        <a:rPr lang="en-GB" dirty="0"/>
                        <a:t>Profit margins shrinking due to rising costs</a:t>
                      </a:r>
                    </a:p>
                  </a:txBody>
                  <a:tcPr>
                    <a:solidFill>
                      <a:schemeClr val="accent3">
                        <a:lumMod val="40000"/>
                        <a:lumOff val="60000"/>
                      </a:schemeClr>
                    </a:solidFill>
                  </a:tcPr>
                </a:tc>
                <a:tc>
                  <a:txBody>
                    <a:bodyPr/>
                    <a:lstStyle/>
                    <a:p>
                      <a:r>
                        <a:rPr lang="en-GB" dirty="0"/>
                        <a:t>Profit margins will continue to decrease due to supply costs</a:t>
                      </a:r>
                    </a:p>
                  </a:txBody>
                  <a:tcPr>
                    <a:solidFill>
                      <a:srgbClr val="FF0000"/>
                    </a:solidFill>
                  </a:tcPr>
                </a:tc>
                <a:extLst>
                  <a:ext uri="{0D108BD9-81ED-4DB2-BD59-A6C34878D82A}">
                    <a16:rowId xmlns:a16="http://schemas.microsoft.com/office/drawing/2014/main" val="2905561740"/>
                  </a:ext>
                </a:extLst>
              </a:tr>
            </a:tbl>
          </a:graphicData>
        </a:graphic>
      </p:graphicFrame>
    </p:spTree>
    <p:extLst>
      <p:ext uri="{BB962C8B-B14F-4D97-AF65-F5344CB8AC3E}">
        <p14:creationId xmlns:p14="http://schemas.microsoft.com/office/powerpoint/2010/main" val="3140602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3A778E-82F9-4886-8CAC-BD7F86737CA6}"/>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FC6EFE02-DDAD-1272-4610-01C0D1EC76A5}"/>
              </a:ext>
            </a:extLst>
          </p:cNvPr>
          <p:cNvSpPr>
            <a:spLocks noGrp="1"/>
          </p:cNvSpPr>
          <p:nvPr>
            <p:ph idx="1"/>
          </p:nvPr>
        </p:nvSpPr>
        <p:spPr/>
        <p:txBody>
          <a:bodyPr vert="horz" lIns="91440" tIns="45720" rIns="91440" bIns="45720" rtlCol="0" anchor="t">
            <a:normAutofit/>
          </a:bodyPr>
          <a:lstStyle/>
          <a:p>
            <a:r>
              <a:rPr lang="en-US" dirty="0" err="1"/>
              <a:t>Serrst</a:t>
            </a:r>
            <a:r>
              <a:rPr lang="en-US" dirty="0"/>
              <a:t>, 0. (2017). Knowledge Solutions: Tools, Methods, and Approaches to Drive Organizational Performance. Springer. </a:t>
            </a:r>
          </a:p>
        </p:txBody>
      </p:sp>
    </p:spTree>
    <p:extLst>
      <p:ext uri="{BB962C8B-B14F-4D97-AF65-F5344CB8AC3E}">
        <p14:creationId xmlns:p14="http://schemas.microsoft.com/office/powerpoint/2010/main" val="35320439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E4CEFD-1419-5F5F-5091-218F55BFC714}"/>
              </a:ext>
            </a:extLst>
          </p:cNvPr>
          <p:cNvSpPr>
            <a:spLocks noGrp="1"/>
          </p:cNvSpPr>
          <p:nvPr>
            <p:ph type="title"/>
          </p:nvPr>
        </p:nvSpPr>
        <p:spPr/>
        <p:txBody>
          <a:bodyPr/>
          <a:lstStyle/>
          <a:p>
            <a:r>
              <a:rPr lang="en-GB"/>
              <a:t>Critique of the PESTEL analysis framework </a:t>
            </a:r>
          </a:p>
        </p:txBody>
      </p:sp>
      <p:sp>
        <p:nvSpPr>
          <p:cNvPr id="3" name="Content Placeholder 2">
            <a:extLst>
              <a:ext uri="{FF2B5EF4-FFF2-40B4-BE49-F238E27FC236}">
                <a16:creationId xmlns:a16="http://schemas.microsoft.com/office/drawing/2014/main" id="{EC5A0107-C854-F9CC-C127-5BCAA83F997D}"/>
              </a:ext>
            </a:extLst>
          </p:cNvPr>
          <p:cNvSpPr>
            <a:spLocks noGrp="1"/>
          </p:cNvSpPr>
          <p:nvPr>
            <p:ph idx="1"/>
          </p:nvPr>
        </p:nvSpPr>
        <p:spPr/>
        <p:txBody>
          <a:bodyPr vert="horz" lIns="91440" tIns="45720" rIns="91440" bIns="45720" rtlCol="0" anchor="t">
            <a:normAutofit lnSpcReduction="10000"/>
          </a:bodyPr>
          <a:lstStyle/>
          <a:p>
            <a:r>
              <a:rPr lang="en-GB" sz="2000" dirty="0">
                <a:highlight>
                  <a:srgbClr val="FF00FF"/>
                </a:highlight>
              </a:rPr>
              <a:t>The PESTEL method is a strategic analysis tool which Is used to evaluate macro-environmental factors affecting a business. Helps to understand market trends and support strategic decision making.</a:t>
            </a:r>
          </a:p>
          <a:p>
            <a:r>
              <a:rPr lang="en-GB" sz="2000" dirty="0"/>
              <a:t>Where its used: Often used in strategic planning and environmental scanning before things like business expansion, market entry and responding to industry change. External data is gathered and analysed to see how each factor could impact operations. </a:t>
            </a:r>
          </a:p>
          <a:p>
            <a:r>
              <a:rPr lang="en-GB" sz="2000" dirty="0"/>
              <a:t>Benefits: Gives a structured overview of external factors, encourages proactive planning and supports long-term tactical thinking. </a:t>
            </a:r>
          </a:p>
          <a:p>
            <a:r>
              <a:rPr lang="en-GB" sz="2000" dirty="0"/>
              <a:t>Cons: Could oversimplify complex problems, only provides insights into the rapid changes can cause findings to be outdated. </a:t>
            </a:r>
          </a:p>
          <a:p>
            <a:pPr marL="0" indent="0">
              <a:buNone/>
            </a:pPr>
            <a:endParaRPr lang="en-GB" sz="2000"/>
          </a:p>
          <a:p>
            <a:pPr marL="0" indent="0">
              <a:buNone/>
            </a:pPr>
            <a:r>
              <a:rPr lang="en-GB" sz="2000" dirty="0"/>
              <a:t>Johnson, G., Scholes, K. &amp; Whittington, R. (2017) Exploring strategy</a:t>
            </a:r>
          </a:p>
          <a:p>
            <a:pPr marL="0" indent="0">
              <a:buNone/>
            </a:pPr>
            <a:r>
              <a:rPr lang="en-GB" sz="2000" dirty="0"/>
              <a:t>Yuksel, l. (2012). PESTEL analysis and strategic decision making </a:t>
            </a:r>
          </a:p>
          <a:p>
            <a:pPr marL="0" indent="0">
              <a:buNone/>
            </a:pPr>
            <a:endParaRPr lang="en-GB" sz="2000"/>
          </a:p>
          <a:p>
            <a:pPr marL="0" indent="0">
              <a:buNone/>
            </a:pPr>
            <a:endParaRPr lang="en-GB" sz="2000"/>
          </a:p>
        </p:txBody>
      </p:sp>
    </p:spTree>
    <p:extLst>
      <p:ext uri="{BB962C8B-B14F-4D97-AF65-F5344CB8AC3E}">
        <p14:creationId xmlns:p14="http://schemas.microsoft.com/office/powerpoint/2010/main" val="36125818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48D49E-D6FC-99FC-0F5E-DBBE42D19A9F}"/>
              </a:ext>
            </a:extLst>
          </p:cNvPr>
          <p:cNvSpPr>
            <a:spLocks noGrp="1"/>
          </p:cNvSpPr>
          <p:nvPr>
            <p:ph type="title"/>
          </p:nvPr>
        </p:nvSpPr>
        <p:spPr/>
        <p:txBody>
          <a:bodyPr/>
          <a:lstStyle/>
          <a:p>
            <a:r>
              <a:rPr lang="en-GB"/>
              <a:t>PESTEL analysis applied to Green Haven </a:t>
            </a:r>
          </a:p>
        </p:txBody>
      </p:sp>
      <p:graphicFrame>
        <p:nvGraphicFramePr>
          <p:cNvPr id="4" name="Content Placeholder 3">
            <a:extLst>
              <a:ext uri="{FF2B5EF4-FFF2-40B4-BE49-F238E27FC236}">
                <a16:creationId xmlns:a16="http://schemas.microsoft.com/office/drawing/2014/main" id="{F090DF4B-B6E9-9D1C-4E21-E3753FE6BD5B}"/>
              </a:ext>
            </a:extLst>
          </p:cNvPr>
          <p:cNvGraphicFramePr>
            <a:graphicFrameLocks noGrp="1"/>
          </p:cNvGraphicFramePr>
          <p:nvPr>
            <p:ph idx="1"/>
            <p:extLst>
              <p:ext uri="{D42A27DB-BD31-4B8C-83A1-F6EECF244321}">
                <p14:modId xmlns:p14="http://schemas.microsoft.com/office/powerpoint/2010/main" val="1583442740"/>
              </p:ext>
            </p:extLst>
          </p:nvPr>
        </p:nvGraphicFramePr>
        <p:xfrm>
          <a:off x="159488" y="2099930"/>
          <a:ext cx="11998952" cy="2103120"/>
        </p:xfrm>
        <a:graphic>
          <a:graphicData uri="http://schemas.openxmlformats.org/drawingml/2006/table">
            <a:tbl>
              <a:tblPr firstRow="1" bandRow="1">
                <a:tableStyleId>{5C22544A-7EE6-4342-B048-85BDC9FD1C3A}</a:tableStyleId>
              </a:tblPr>
              <a:tblGrid>
                <a:gridCol w="1999825">
                  <a:extLst>
                    <a:ext uri="{9D8B030D-6E8A-4147-A177-3AD203B41FA5}">
                      <a16:colId xmlns:a16="http://schemas.microsoft.com/office/drawing/2014/main" val="2239654541"/>
                    </a:ext>
                  </a:extLst>
                </a:gridCol>
                <a:gridCol w="1999825">
                  <a:extLst>
                    <a:ext uri="{9D8B030D-6E8A-4147-A177-3AD203B41FA5}">
                      <a16:colId xmlns:a16="http://schemas.microsoft.com/office/drawing/2014/main" val="2559745716"/>
                    </a:ext>
                  </a:extLst>
                </a:gridCol>
                <a:gridCol w="1999825">
                  <a:extLst>
                    <a:ext uri="{9D8B030D-6E8A-4147-A177-3AD203B41FA5}">
                      <a16:colId xmlns:a16="http://schemas.microsoft.com/office/drawing/2014/main" val="4286784194"/>
                    </a:ext>
                  </a:extLst>
                </a:gridCol>
                <a:gridCol w="2159967">
                  <a:extLst>
                    <a:ext uri="{9D8B030D-6E8A-4147-A177-3AD203B41FA5}">
                      <a16:colId xmlns:a16="http://schemas.microsoft.com/office/drawing/2014/main" val="3314464937"/>
                    </a:ext>
                  </a:extLst>
                </a:gridCol>
                <a:gridCol w="1839685">
                  <a:extLst>
                    <a:ext uri="{9D8B030D-6E8A-4147-A177-3AD203B41FA5}">
                      <a16:colId xmlns:a16="http://schemas.microsoft.com/office/drawing/2014/main" val="466694690"/>
                    </a:ext>
                  </a:extLst>
                </a:gridCol>
                <a:gridCol w="1999825">
                  <a:extLst>
                    <a:ext uri="{9D8B030D-6E8A-4147-A177-3AD203B41FA5}">
                      <a16:colId xmlns:a16="http://schemas.microsoft.com/office/drawing/2014/main" val="2736814750"/>
                    </a:ext>
                  </a:extLst>
                </a:gridCol>
              </a:tblGrid>
              <a:tr h="370840">
                <a:tc>
                  <a:txBody>
                    <a:bodyPr/>
                    <a:lstStyle/>
                    <a:p>
                      <a:r>
                        <a:rPr lang="en-GB" dirty="0"/>
                        <a:t>POLITICAL </a:t>
                      </a:r>
                    </a:p>
                  </a:txBody>
                  <a:tcPr>
                    <a:solidFill>
                      <a:srgbClr val="ED7D31"/>
                    </a:solidFill>
                  </a:tcPr>
                </a:tc>
                <a:tc>
                  <a:txBody>
                    <a:bodyPr/>
                    <a:lstStyle/>
                    <a:p>
                      <a:r>
                        <a:rPr lang="en-GB" dirty="0"/>
                        <a:t>ECONOMIC </a:t>
                      </a:r>
                    </a:p>
                  </a:txBody>
                  <a:tcPr>
                    <a:solidFill>
                      <a:schemeClr val="accent4">
                        <a:lumMod val="40000"/>
                        <a:lumOff val="60000"/>
                      </a:schemeClr>
                    </a:solidFill>
                  </a:tcPr>
                </a:tc>
                <a:tc>
                  <a:txBody>
                    <a:bodyPr/>
                    <a:lstStyle/>
                    <a:p>
                      <a:r>
                        <a:rPr lang="en-GB" dirty="0"/>
                        <a:t>SOCIAL </a:t>
                      </a:r>
                    </a:p>
                  </a:txBody>
                  <a:tcPr>
                    <a:solidFill>
                      <a:schemeClr val="accent5">
                        <a:lumMod val="40000"/>
                        <a:lumOff val="60000"/>
                      </a:schemeClr>
                    </a:solidFill>
                  </a:tcPr>
                </a:tc>
                <a:tc>
                  <a:txBody>
                    <a:bodyPr/>
                    <a:lstStyle/>
                    <a:p>
                      <a:r>
                        <a:rPr lang="en-GB" dirty="0"/>
                        <a:t>TECHNOLOGICAL</a:t>
                      </a:r>
                    </a:p>
                  </a:txBody>
                  <a:tcPr/>
                </a:tc>
                <a:tc>
                  <a:txBody>
                    <a:bodyPr/>
                    <a:lstStyle/>
                    <a:p>
                      <a:r>
                        <a:rPr lang="en-GB" dirty="0"/>
                        <a:t>LEGAL</a:t>
                      </a:r>
                    </a:p>
                  </a:txBody>
                  <a:tcPr>
                    <a:solidFill>
                      <a:srgbClr val="FF0000"/>
                    </a:solidFill>
                  </a:tcPr>
                </a:tc>
                <a:tc>
                  <a:txBody>
                    <a:bodyPr/>
                    <a:lstStyle/>
                    <a:p>
                      <a:r>
                        <a:rPr lang="en-GB" dirty="0"/>
                        <a:t>ENVIRONMENTAL</a:t>
                      </a:r>
                    </a:p>
                  </a:txBody>
                  <a:tcPr>
                    <a:solidFill>
                      <a:srgbClr val="92D050"/>
                    </a:solidFill>
                  </a:tcPr>
                </a:tc>
                <a:extLst>
                  <a:ext uri="{0D108BD9-81ED-4DB2-BD59-A6C34878D82A}">
                    <a16:rowId xmlns:a16="http://schemas.microsoft.com/office/drawing/2014/main" val="455171082"/>
                  </a:ext>
                </a:extLst>
              </a:tr>
              <a:tr h="370840">
                <a:tc>
                  <a:txBody>
                    <a:bodyPr/>
                    <a:lstStyle/>
                    <a:p>
                      <a:r>
                        <a:rPr lang="en-GB" dirty="0"/>
                        <a:t>Importation and trade factors influencing the flower prices</a:t>
                      </a:r>
                    </a:p>
                  </a:txBody>
                  <a:tcPr>
                    <a:solidFill>
                      <a:srgbClr val="ED7D31"/>
                    </a:solidFill>
                  </a:tcPr>
                </a:tc>
                <a:tc>
                  <a:txBody>
                    <a:bodyPr/>
                    <a:lstStyle/>
                    <a:p>
                      <a:r>
                        <a:rPr lang="en-GB" dirty="0"/>
                        <a:t>The inflation and supply chain disruption are increasing costs</a:t>
                      </a:r>
                    </a:p>
                  </a:txBody>
                  <a:tcPr>
                    <a:solidFill>
                      <a:schemeClr val="accent4">
                        <a:lumMod val="40000"/>
                        <a:lumOff val="60000"/>
                      </a:schemeClr>
                    </a:solidFill>
                  </a:tcPr>
                </a:tc>
                <a:tc>
                  <a:txBody>
                    <a:bodyPr/>
                    <a:lstStyle/>
                    <a:p>
                      <a:r>
                        <a:rPr lang="en-GB" dirty="0"/>
                        <a:t>Customers prefer shopping online and lower prices </a:t>
                      </a:r>
                    </a:p>
                  </a:txBody>
                  <a:tcPr>
                    <a:solidFill>
                      <a:schemeClr val="accent5">
                        <a:lumMod val="40000"/>
                        <a:lumOff val="60000"/>
                      </a:schemeClr>
                    </a:solidFill>
                  </a:tcPr>
                </a:tc>
                <a:tc>
                  <a:txBody>
                    <a:bodyPr/>
                    <a:lstStyle/>
                    <a:p>
                      <a:r>
                        <a:rPr lang="en-GB" dirty="0"/>
                        <a:t>Competitors using social media marketing and utilizing e-commerce </a:t>
                      </a:r>
                    </a:p>
                  </a:txBody>
                  <a:tcPr/>
                </a:tc>
                <a:tc>
                  <a:txBody>
                    <a:bodyPr/>
                    <a:lstStyle/>
                    <a:p>
                      <a:r>
                        <a:rPr lang="en-GB" dirty="0"/>
                        <a:t>The regulations are affecting sourcing and sustainable materials </a:t>
                      </a:r>
                    </a:p>
                  </a:txBody>
                  <a:tcPr>
                    <a:solidFill>
                      <a:srgbClr val="FF0000"/>
                    </a:solidFill>
                  </a:tcPr>
                </a:tc>
                <a:tc>
                  <a:txBody>
                    <a:bodyPr/>
                    <a:lstStyle/>
                    <a:p>
                      <a:r>
                        <a:rPr lang="en-GB" dirty="0"/>
                        <a:t>The increased demand for eco- friendly packaging increasing the costs </a:t>
                      </a:r>
                    </a:p>
                  </a:txBody>
                  <a:tcPr>
                    <a:solidFill>
                      <a:srgbClr val="92D050"/>
                    </a:solidFill>
                  </a:tcPr>
                </a:tc>
                <a:extLst>
                  <a:ext uri="{0D108BD9-81ED-4DB2-BD59-A6C34878D82A}">
                    <a16:rowId xmlns:a16="http://schemas.microsoft.com/office/drawing/2014/main" val="2700882204"/>
                  </a:ext>
                </a:extLst>
              </a:tr>
            </a:tbl>
          </a:graphicData>
        </a:graphic>
      </p:graphicFrame>
      <p:sp>
        <p:nvSpPr>
          <p:cNvPr id="5" name="TextBox 4">
            <a:extLst>
              <a:ext uri="{FF2B5EF4-FFF2-40B4-BE49-F238E27FC236}">
                <a16:creationId xmlns:a16="http://schemas.microsoft.com/office/drawing/2014/main" id="{29B2C92B-A831-FA74-9B1E-01C0A0A433DB}"/>
              </a:ext>
            </a:extLst>
          </p:cNvPr>
          <p:cNvSpPr txBox="1"/>
          <p:nvPr/>
        </p:nvSpPr>
        <p:spPr>
          <a:xfrm>
            <a:off x="1049547" y="4679830"/>
            <a:ext cx="9517810"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0" i="0" u="none" strike="noStrike" baseline="0" dirty="0">
                <a:solidFill>
                  <a:srgbClr val="000000"/>
                </a:solidFill>
                <a:latin typeface="Aptos"/>
              </a:rPr>
              <a:t>Johnson, G., Scholes, K. &amp; Whittington, R. (2017) Exploring strategy</a:t>
            </a:r>
            <a:endParaRPr lang="en-US" sz="2400" dirty="0"/>
          </a:p>
          <a:p>
            <a:pPr algn="ctr"/>
            <a:endParaRPr lang="en-US"/>
          </a:p>
        </p:txBody>
      </p:sp>
    </p:spTree>
    <p:extLst>
      <p:ext uri="{BB962C8B-B14F-4D97-AF65-F5344CB8AC3E}">
        <p14:creationId xmlns:p14="http://schemas.microsoft.com/office/powerpoint/2010/main" val="36854517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108DB0-047F-432F-23D2-768E1E4A5B7A}"/>
              </a:ext>
            </a:extLst>
          </p:cNvPr>
          <p:cNvSpPr>
            <a:spLocks noGrp="1"/>
          </p:cNvSpPr>
          <p:nvPr>
            <p:ph type="title"/>
          </p:nvPr>
        </p:nvSpPr>
        <p:spPr/>
        <p:txBody>
          <a:bodyPr/>
          <a:lstStyle/>
          <a:p>
            <a:r>
              <a:rPr lang="en-GB"/>
              <a:t>Critique of the cause-and-effect model </a:t>
            </a:r>
          </a:p>
        </p:txBody>
      </p:sp>
      <p:sp>
        <p:nvSpPr>
          <p:cNvPr id="3" name="Content Placeholder 2">
            <a:extLst>
              <a:ext uri="{FF2B5EF4-FFF2-40B4-BE49-F238E27FC236}">
                <a16:creationId xmlns:a16="http://schemas.microsoft.com/office/drawing/2014/main" id="{4B65E59E-6267-D958-12B7-06FB35DA402A}"/>
              </a:ext>
            </a:extLst>
          </p:cNvPr>
          <p:cNvSpPr>
            <a:spLocks noGrp="1"/>
          </p:cNvSpPr>
          <p:nvPr>
            <p:ph idx="1"/>
          </p:nvPr>
        </p:nvSpPr>
        <p:spPr/>
        <p:txBody>
          <a:bodyPr vert="horz" lIns="91440" tIns="45720" rIns="91440" bIns="45720" rtlCol="0" anchor="t">
            <a:normAutofit/>
          </a:bodyPr>
          <a:lstStyle/>
          <a:p>
            <a:pPr marL="0" indent="0">
              <a:buNone/>
            </a:pPr>
            <a:r>
              <a:rPr lang="en-GB" sz="1800" dirty="0"/>
              <a:t>The cause-and-effect model or the Fishbone Diagram is a problem-solving tool to figure out the root cause of a problem rather than just the its symptom.</a:t>
            </a:r>
          </a:p>
          <a:p>
            <a:pPr marL="0" indent="0">
              <a:buNone/>
            </a:pPr>
            <a:r>
              <a:rPr lang="en-GB" sz="1800" dirty="0"/>
              <a:t>Where its used: Used in problem solving and to identify the underlying factors in a specific issue </a:t>
            </a:r>
          </a:p>
          <a:p>
            <a:pPr marL="0" indent="0">
              <a:buNone/>
            </a:pPr>
            <a:r>
              <a:rPr lang="en-GB" sz="1800" dirty="0"/>
              <a:t>Benefits: Using this method encourages a structured and logical approach to problem solving. It also promotes teamwork and collaboration. </a:t>
            </a:r>
          </a:p>
          <a:p>
            <a:pPr marL="0" indent="0">
              <a:buNone/>
            </a:pPr>
            <a:r>
              <a:rPr lang="en-GB" sz="1800" dirty="0"/>
              <a:t>Criticism: This method can become too complex with a number of contributing factors. It also relies on judgement so may be subjective</a:t>
            </a:r>
            <a:endParaRPr lang="en-GB" dirty="0"/>
          </a:p>
          <a:p>
            <a:pPr marL="0" indent="0">
              <a:buNone/>
            </a:pPr>
            <a:endParaRPr lang="en-GB" sz="1800" dirty="0"/>
          </a:p>
          <a:p>
            <a:pPr marL="0" indent="0">
              <a:buNone/>
            </a:pPr>
            <a:r>
              <a:rPr lang="en-GB" sz="1800" dirty="0"/>
              <a:t>Juran, J.M. and </a:t>
            </a:r>
            <a:r>
              <a:rPr lang="en-GB" sz="1800" err="1"/>
              <a:t>Godfrey,A.B</a:t>
            </a:r>
            <a:r>
              <a:rPr lang="en-GB" sz="1800" dirty="0"/>
              <a:t>. (1999) Juran's Quality Handbook. 5th ed. New York: </a:t>
            </a:r>
            <a:r>
              <a:rPr lang="en-GB" sz="1800" err="1"/>
              <a:t>Mcgraw-Hill</a:t>
            </a:r>
            <a:endParaRPr lang="en-GB" sz="1800"/>
          </a:p>
          <a:p>
            <a:pPr marL="0" indent="0">
              <a:buNone/>
            </a:pPr>
            <a:r>
              <a:rPr lang="en-GB" sz="1800" dirty="0"/>
              <a:t>Mind Tools (</a:t>
            </a:r>
            <a:r>
              <a:rPr lang="en-GB" sz="1800" err="1"/>
              <a:t>n.d</a:t>
            </a:r>
            <a:r>
              <a:rPr lang="en-GB" sz="1800" dirty="0"/>
              <a:t>) </a:t>
            </a:r>
            <a:r>
              <a:rPr lang="en-GB" sz="1800" err="1"/>
              <a:t>Cuase</a:t>
            </a:r>
            <a:r>
              <a:rPr lang="en-GB" sz="1800" dirty="0"/>
              <a:t> and Effect Analysis (Fishbone Diagram). Available at </a:t>
            </a:r>
            <a:r>
              <a:rPr lang="en-GB" sz="1800" dirty="0">
                <a:hlinkClick r:id="rId2"/>
              </a:rPr>
              <a:t>https://mindtools.com</a:t>
            </a:r>
            <a:r>
              <a:rPr lang="en-GB" sz="1800" dirty="0"/>
              <a:t> </a:t>
            </a:r>
          </a:p>
          <a:p>
            <a:pPr marL="0" indent="0">
              <a:buNone/>
            </a:pPr>
            <a:r>
              <a:rPr lang="en-GB" sz="1800" dirty="0"/>
              <a:t>(Accessed: 10/02/2026). </a:t>
            </a:r>
          </a:p>
          <a:p>
            <a:pPr marL="0" indent="0">
              <a:buNone/>
            </a:pPr>
            <a:endParaRPr lang="en-GB" sz="1800" dirty="0"/>
          </a:p>
          <a:p>
            <a:pPr marL="0" indent="0">
              <a:buNone/>
            </a:pPr>
            <a:endParaRPr lang="en-GB" dirty="0"/>
          </a:p>
        </p:txBody>
      </p:sp>
    </p:spTree>
    <p:extLst>
      <p:ext uri="{BB962C8B-B14F-4D97-AF65-F5344CB8AC3E}">
        <p14:creationId xmlns:p14="http://schemas.microsoft.com/office/powerpoint/2010/main" val="21091082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a:extLst>
              <a:ext uri="{FF2B5EF4-FFF2-40B4-BE49-F238E27FC236}">
                <a16:creationId xmlns:a16="http://schemas.microsoft.com/office/drawing/2014/main" id="{B4F9A46A-47E4-FE37-57A1-7C22F48690DF}"/>
              </a:ext>
            </a:extLst>
          </p:cNvPr>
          <p:cNvPicPr>
            <a:picLocks noChangeAspect="1"/>
          </p:cNvPicPr>
          <p:nvPr/>
        </p:nvPicPr>
        <p:blipFill>
          <a:blip r:embed="rId2"/>
          <a:stretch>
            <a:fillRect/>
          </a:stretch>
        </p:blipFill>
        <p:spPr>
          <a:xfrm>
            <a:off x="928198" y="1241555"/>
            <a:ext cx="5301344" cy="2088261"/>
          </a:xfrm>
          <a:prstGeom prst="rect">
            <a:avLst/>
          </a:prstGeom>
        </p:spPr>
      </p:pic>
      <p:sp>
        <p:nvSpPr>
          <p:cNvPr id="2" name="Title 1">
            <a:extLst>
              <a:ext uri="{FF2B5EF4-FFF2-40B4-BE49-F238E27FC236}">
                <a16:creationId xmlns:a16="http://schemas.microsoft.com/office/drawing/2014/main" id="{63C34E68-3BB1-B2B4-9F08-9CE324DA367F}"/>
              </a:ext>
            </a:extLst>
          </p:cNvPr>
          <p:cNvSpPr>
            <a:spLocks noGrp="1"/>
          </p:cNvSpPr>
          <p:nvPr>
            <p:ph type="title"/>
          </p:nvPr>
        </p:nvSpPr>
        <p:spPr/>
        <p:txBody>
          <a:bodyPr/>
          <a:lstStyle/>
          <a:p>
            <a:r>
              <a:rPr lang="en-GB" dirty="0">
                <a:solidFill>
                  <a:schemeClr val="accent5">
                    <a:lumMod val="76000"/>
                  </a:schemeClr>
                </a:solidFill>
              </a:rPr>
              <a:t>Application of the cause and effect model</a:t>
            </a:r>
            <a:r>
              <a:rPr lang="en-GB" dirty="0"/>
              <a:t> </a:t>
            </a:r>
          </a:p>
        </p:txBody>
      </p:sp>
      <p:sp>
        <p:nvSpPr>
          <p:cNvPr id="3" name="TextBox 2">
            <a:extLst>
              <a:ext uri="{FF2B5EF4-FFF2-40B4-BE49-F238E27FC236}">
                <a16:creationId xmlns:a16="http://schemas.microsoft.com/office/drawing/2014/main" id="{F91CEE6C-5051-7C66-49DE-A57589603824}"/>
              </a:ext>
            </a:extLst>
          </p:cNvPr>
          <p:cNvSpPr txBox="1"/>
          <p:nvPr/>
        </p:nvSpPr>
        <p:spPr>
          <a:xfrm>
            <a:off x="924127" y="3339830"/>
            <a:ext cx="10651787"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u="sng" dirty="0"/>
              <a:t>People</a:t>
            </a:r>
            <a:r>
              <a:rPr lang="en-US" dirty="0"/>
              <a:t>: Staff not trained in digital marketing not keeping customers engaged. Reduced customer foot traffic means less customer interactions.</a:t>
            </a:r>
          </a:p>
          <a:p>
            <a:r>
              <a:rPr lang="en-US" b="1" u="sng" dirty="0"/>
              <a:t>Methods</a:t>
            </a:r>
            <a:r>
              <a:rPr lang="en-US" dirty="0"/>
              <a:t>: Traditional retail-focused business model and minimal promotional campaigns</a:t>
            </a:r>
          </a:p>
          <a:p>
            <a:r>
              <a:rPr lang="en-US" b="1" u="sng" dirty="0"/>
              <a:t>Machines</a:t>
            </a:r>
            <a:r>
              <a:rPr lang="en-US" dirty="0"/>
              <a:t>: No effective online service customers can use, competitors using e-commerce and utilizing online services</a:t>
            </a:r>
          </a:p>
          <a:p>
            <a:r>
              <a:rPr lang="en-US" b="1" u="sng" dirty="0"/>
              <a:t>Environment:</a:t>
            </a:r>
            <a:r>
              <a:rPr lang="en-US" dirty="0"/>
              <a:t> Closure of nearby businesses decreasing in store sales, Online shopping culture becoming more popular </a:t>
            </a:r>
          </a:p>
          <a:p>
            <a:r>
              <a:rPr lang="en-US" b="1" u="sng" dirty="0"/>
              <a:t>Measurement: </a:t>
            </a:r>
            <a:r>
              <a:rPr lang="en-US" dirty="0"/>
              <a:t>Store losing money due to less foot traffic, not enough tracking of customer trends and customers behavior. </a:t>
            </a:r>
          </a:p>
          <a:p>
            <a:r>
              <a:rPr lang="en-US" b="1" u="sng" dirty="0"/>
              <a:t>Materials:</a:t>
            </a:r>
            <a:r>
              <a:rPr lang="en-US" dirty="0"/>
              <a:t> Cost of imported flowers rising, sustainable packaging is becoming more expensive </a:t>
            </a:r>
          </a:p>
          <a:p>
            <a:endParaRPr lang="en-US" dirty="0"/>
          </a:p>
          <a:p>
            <a:endParaRPr lang="en-US" dirty="0"/>
          </a:p>
        </p:txBody>
      </p:sp>
      <p:sp>
        <p:nvSpPr>
          <p:cNvPr id="4" name="TextBox 3">
            <a:extLst>
              <a:ext uri="{FF2B5EF4-FFF2-40B4-BE49-F238E27FC236}">
                <a16:creationId xmlns:a16="http://schemas.microsoft.com/office/drawing/2014/main" id="{42DA8BA3-77A2-1E29-A9A0-4E1D9C6B5781}"/>
              </a:ext>
            </a:extLst>
          </p:cNvPr>
          <p:cNvSpPr txBox="1"/>
          <p:nvPr/>
        </p:nvSpPr>
        <p:spPr>
          <a:xfrm>
            <a:off x="6679659" y="1815829"/>
            <a:ext cx="376136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t>Root problem= 30% decrease in in-store sales</a:t>
            </a:r>
          </a:p>
        </p:txBody>
      </p:sp>
    </p:spTree>
    <p:extLst>
      <p:ext uri="{BB962C8B-B14F-4D97-AF65-F5344CB8AC3E}">
        <p14:creationId xmlns:p14="http://schemas.microsoft.com/office/powerpoint/2010/main" val="27215779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3D203B-0BFA-D541-8CD6-66B56533B5B6}"/>
              </a:ext>
            </a:extLst>
          </p:cNvPr>
          <p:cNvSpPr>
            <a:spLocks noGrp="1"/>
          </p:cNvSpPr>
          <p:nvPr>
            <p:ph type="title"/>
          </p:nvPr>
        </p:nvSpPr>
        <p:spPr/>
        <p:txBody>
          <a:bodyPr/>
          <a:lstStyle/>
          <a:p>
            <a:r>
              <a:rPr lang="en-US" dirty="0"/>
              <a:t>Key findings</a:t>
            </a:r>
          </a:p>
        </p:txBody>
      </p:sp>
      <p:sp>
        <p:nvSpPr>
          <p:cNvPr id="3" name="Content Placeholder 2">
            <a:extLst>
              <a:ext uri="{FF2B5EF4-FFF2-40B4-BE49-F238E27FC236}">
                <a16:creationId xmlns:a16="http://schemas.microsoft.com/office/drawing/2014/main" id="{C0213F57-2FB2-E0E3-F4AF-A4D7313457D1}"/>
              </a:ext>
            </a:extLst>
          </p:cNvPr>
          <p:cNvSpPr>
            <a:spLocks noGrp="1"/>
          </p:cNvSpPr>
          <p:nvPr>
            <p:ph idx="1"/>
          </p:nvPr>
        </p:nvSpPr>
        <p:spPr/>
        <p:txBody>
          <a:bodyPr vert="horz" lIns="91440" tIns="45720" rIns="91440" bIns="45720" rtlCol="0" anchor="t">
            <a:normAutofit/>
          </a:bodyPr>
          <a:lstStyle/>
          <a:p>
            <a:r>
              <a:rPr lang="en-US" sz="2000" dirty="0"/>
              <a:t>The shift in customer behavior is a big reason to why they are losing money as it means less in store sales – customers prefer convenience, lower prices and online shopping. </a:t>
            </a:r>
          </a:p>
          <a:p>
            <a:endParaRPr lang="en-US" sz="2000" dirty="0"/>
          </a:p>
          <a:p>
            <a:r>
              <a:rPr lang="en-US" sz="2000" dirty="0"/>
              <a:t>The rising costs of sustainable packaging and the imported flowers are making it harder for the company to make profit as rising costs are decreasing profit margins.</a:t>
            </a:r>
          </a:p>
          <a:p>
            <a:endParaRPr lang="en-US" sz="2000" dirty="0"/>
          </a:p>
          <a:p>
            <a:r>
              <a:rPr lang="en-US" sz="2000" dirty="0"/>
              <a:t>Competitors are also making it difficult as they are offering lower prices and online services, also competitors are utilizing online marketing building a strong brand. </a:t>
            </a:r>
          </a:p>
        </p:txBody>
      </p:sp>
    </p:spTree>
    <p:extLst>
      <p:ext uri="{BB962C8B-B14F-4D97-AF65-F5344CB8AC3E}">
        <p14:creationId xmlns:p14="http://schemas.microsoft.com/office/powerpoint/2010/main" val="27506452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5829C5-E948-0A74-BB36-25A5892BB6AD}"/>
              </a:ext>
            </a:extLst>
          </p:cNvPr>
          <p:cNvSpPr>
            <a:spLocks noGrp="1"/>
          </p:cNvSpPr>
          <p:nvPr>
            <p:ph type="title"/>
          </p:nvPr>
        </p:nvSpPr>
        <p:spPr/>
        <p:txBody>
          <a:bodyPr/>
          <a:lstStyle/>
          <a:p>
            <a:r>
              <a:rPr lang="en-US" dirty="0"/>
              <a:t>References </a:t>
            </a:r>
          </a:p>
        </p:txBody>
      </p:sp>
      <p:sp>
        <p:nvSpPr>
          <p:cNvPr id="3" name="Content Placeholder 2">
            <a:extLst>
              <a:ext uri="{FF2B5EF4-FFF2-40B4-BE49-F238E27FC236}">
                <a16:creationId xmlns:a16="http://schemas.microsoft.com/office/drawing/2014/main" id="{F90DFFAF-6083-17E5-6932-562F87CCD76F}"/>
              </a:ext>
            </a:extLst>
          </p:cNvPr>
          <p:cNvSpPr>
            <a:spLocks noGrp="1"/>
          </p:cNvSpPr>
          <p:nvPr>
            <p:ph idx="1"/>
          </p:nvPr>
        </p:nvSpPr>
        <p:spPr/>
        <p:txBody>
          <a:bodyPr vert="horz" lIns="91440" tIns="45720" rIns="91440" bIns="45720" rtlCol="0" anchor="t">
            <a:normAutofit/>
          </a:bodyPr>
          <a:lstStyle/>
          <a:p>
            <a:r>
              <a:rPr lang="en-GB" sz="2000" dirty="0"/>
              <a:t>Johnson, G., Scholes, K. &amp; Whittington, R. (2017) Exploring strategy</a:t>
            </a:r>
            <a:endParaRPr lang="en-US" sz="2000" dirty="0"/>
          </a:p>
          <a:p>
            <a:r>
              <a:rPr lang="en-GB" sz="2000" dirty="0"/>
              <a:t>Juran, J.M. and </a:t>
            </a:r>
            <a:r>
              <a:rPr lang="en-GB" sz="2000" dirty="0" err="1"/>
              <a:t>Godfrey,A.B</a:t>
            </a:r>
            <a:r>
              <a:rPr lang="en-GB" sz="2000" dirty="0"/>
              <a:t>. (1999) Juran's Quality Handbook. 5th ed. New York: </a:t>
            </a:r>
            <a:r>
              <a:rPr lang="en-GB" sz="2000" dirty="0" err="1"/>
              <a:t>Mcgraw-Hill</a:t>
            </a:r>
            <a:endParaRPr lang="en-GB" sz="2000"/>
          </a:p>
          <a:p>
            <a:r>
              <a:rPr lang="en-GB" sz="2000" dirty="0"/>
              <a:t>Mind Tools (</a:t>
            </a:r>
            <a:r>
              <a:rPr lang="en-GB" sz="2000" dirty="0" err="1"/>
              <a:t>n.d</a:t>
            </a:r>
            <a:r>
              <a:rPr lang="en-GB" sz="2000" dirty="0"/>
              <a:t>) </a:t>
            </a:r>
            <a:r>
              <a:rPr lang="en-GB" sz="2000" dirty="0" err="1"/>
              <a:t>Cuase</a:t>
            </a:r>
            <a:r>
              <a:rPr lang="en-GB" sz="2000" dirty="0"/>
              <a:t> and Effect Analysis (Fishbone Diagram). Available at </a:t>
            </a:r>
            <a:r>
              <a:rPr lang="en-GB" sz="2000" dirty="0">
                <a:hlinkClick r:id="rId2"/>
              </a:rPr>
              <a:t>https://mindtools.com</a:t>
            </a:r>
            <a:r>
              <a:rPr lang="en-GB" sz="2000" dirty="0"/>
              <a:t> (Accessed: 10/02/2026). </a:t>
            </a:r>
          </a:p>
          <a:p>
            <a:r>
              <a:rPr lang="en-US" sz="2000" err="1"/>
              <a:t>Serrst</a:t>
            </a:r>
            <a:r>
              <a:rPr lang="en-US" sz="2000" dirty="0"/>
              <a:t>, 0. (2017). Knowledge Solutions: Tools, Methods, and Approaches to Drive Organizational Performance. Springer. </a:t>
            </a:r>
            <a:endParaRPr lang="en-GB" sz="2000" dirty="0"/>
          </a:p>
          <a:p>
            <a:r>
              <a:rPr lang="en-GB" sz="2000" dirty="0"/>
              <a:t>Yuksel, l. (2012). PESTEL analysis and strategic decision making </a:t>
            </a:r>
            <a:endParaRPr lang="en-US" sz="2000" dirty="0"/>
          </a:p>
          <a:p>
            <a:endParaRPr lang="en-GB" sz="2000" dirty="0"/>
          </a:p>
          <a:p>
            <a:endParaRPr lang="en-GB" sz="2000" dirty="0"/>
          </a:p>
        </p:txBody>
      </p:sp>
    </p:spTree>
    <p:extLst>
      <p:ext uri="{BB962C8B-B14F-4D97-AF65-F5344CB8AC3E}">
        <p14:creationId xmlns:p14="http://schemas.microsoft.com/office/powerpoint/2010/main" val="10412218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erson holding a blue circle with a face drawn on it&#10;&#10;AI-generated content may be incorrect.">
            <a:extLst>
              <a:ext uri="{FF2B5EF4-FFF2-40B4-BE49-F238E27FC236}">
                <a16:creationId xmlns:a16="http://schemas.microsoft.com/office/drawing/2014/main" id="{F3DAF221-7192-E55D-0905-A86ABC9DF624}"/>
              </a:ext>
            </a:extLst>
          </p:cNvPr>
          <p:cNvPicPr>
            <a:picLocks noChangeAspect="1"/>
          </p:cNvPicPr>
          <p:nvPr/>
        </p:nvPicPr>
        <p:blipFill>
          <a:blip r:embed="rId2">
            <a:alphaModFix amt="50000"/>
          </a:blip>
          <a:srcRect/>
          <a:stretch>
            <a:fillRect/>
          </a:stretch>
        </p:blipFill>
        <p:spPr>
          <a:xfrm>
            <a:off x="20" y="1"/>
            <a:ext cx="12191980" cy="6857999"/>
          </a:xfrm>
          <a:prstGeom prst="rect">
            <a:avLst/>
          </a:prstGeom>
        </p:spPr>
      </p:pic>
      <p:sp>
        <p:nvSpPr>
          <p:cNvPr id="2" name="Title 1">
            <a:extLst>
              <a:ext uri="{FF2B5EF4-FFF2-40B4-BE49-F238E27FC236}">
                <a16:creationId xmlns:a16="http://schemas.microsoft.com/office/drawing/2014/main" id="{DC10BF89-072D-665C-9681-D55EB9398ACD}"/>
              </a:ext>
            </a:extLst>
          </p:cNvPr>
          <p:cNvSpPr>
            <a:spLocks noGrp="1"/>
          </p:cNvSpPr>
          <p:nvPr>
            <p:ph type="title"/>
          </p:nvPr>
        </p:nvSpPr>
        <p:spPr>
          <a:xfrm>
            <a:off x="1524000" y="1122362"/>
            <a:ext cx="9144000" cy="2900518"/>
          </a:xfrm>
        </p:spPr>
        <p:txBody>
          <a:bodyPr vert="horz" lIns="91440" tIns="45720" rIns="91440" bIns="45720" rtlCol="0" anchor="b">
            <a:normAutofit/>
          </a:bodyPr>
          <a:lstStyle/>
          <a:p>
            <a:pPr algn="ctr"/>
            <a:r>
              <a:rPr lang="en-US" sz="6000">
                <a:solidFill>
                  <a:srgbClr val="FFFFFF"/>
                </a:solidFill>
              </a:rPr>
              <a:t>Thanks for listening!! </a:t>
            </a:r>
          </a:p>
        </p:txBody>
      </p:sp>
      <p:sp>
        <p:nvSpPr>
          <p:cNvPr id="3" name="Content Placeholder 2">
            <a:extLst>
              <a:ext uri="{FF2B5EF4-FFF2-40B4-BE49-F238E27FC236}">
                <a16:creationId xmlns:a16="http://schemas.microsoft.com/office/drawing/2014/main" id="{3BD2BB4C-FB93-2585-6796-C3B1904F06E8}"/>
              </a:ext>
            </a:extLst>
          </p:cNvPr>
          <p:cNvSpPr>
            <a:spLocks noGrp="1"/>
          </p:cNvSpPr>
          <p:nvPr>
            <p:ph idx="1"/>
          </p:nvPr>
        </p:nvSpPr>
        <p:spPr>
          <a:xfrm>
            <a:off x="1524000" y="4159404"/>
            <a:ext cx="9144000" cy="1098395"/>
          </a:xfrm>
        </p:spPr>
        <p:txBody>
          <a:bodyPr vert="horz" lIns="91440" tIns="45720" rIns="91440" bIns="45720" rtlCol="0">
            <a:normAutofit/>
          </a:bodyPr>
          <a:lstStyle/>
          <a:p>
            <a:pPr marL="0" indent="0" algn="ctr">
              <a:buNone/>
            </a:pPr>
            <a:r>
              <a:rPr lang="en-US" sz="2400" b="1" u="sng">
                <a:solidFill>
                  <a:srgbClr val="FFFFFF"/>
                </a:solidFill>
              </a:rPr>
              <a:t>Any Questions ?</a:t>
            </a:r>
          </a:p>
        </p:txBody>
      </p:sp>
    </p:spTree>
    <p:extLst>
      <p:ext uri="{BB962C8B-B14F-4D97-AF65-F5344CB8AC3E}">
        <p14:creationId xmlns:p14="http://schemas.microsoft.com/office/powerpoint/2010/main" val="1078727137"/>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13</Slides>
  <Notes>0</Notes>
  <HiddenSlides>0</HiddenSlide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Corey Clarke 2515986 Lecturer: Annamarie Dufficy  Module Code: LCLM 4004 Module name: Problem solving and decision-making Component 1: Green Haven Florists </vt:lpstr>
      <vt:lpstr>Good Afternoon </vt:lpstr>
      <vt:lpstr>General overview of Green Haven Florists </vt:lpstr>
      <vt:lpstr>Insight into the problems Green Haven are facing</vt:lpstr>
      <vt:lpstr>The root problem identified in the 5W2H model (30% decrease In in-store sales)</vt:lpstr>
      <vt:lpstr>PowerPoint Presentation</vt:lpstr>
      <vt:lpstr>Critique of the PESTEL analysis framework </vt:lpstr>
      <vt:lpstr>PESTEL analysis applied to Green Haven </vt:lpstr>
      <vt:lpstr>Critique of the cause-and-effect model </vt:lpstr>
      <vt:lpstr>Application of the cause and effect model </vt:lpstr>
      <vt:lpstr>Key findings</vt:lpstr>
      <vt:lpstr>References </vt:lpstr>
      <vt:lpstr>Thanks for listening!!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390</cp:revision>
  <dcterms:created xsi:type="dcterms:W3CDTF">2026-02-08T13:46:35Z</dcterms:created>
  <dcterms:modified xsi:type="dcterms:W3CDTF">2026-02-16T09:55:11Z</dcterms:modified>
</cp:coreProperties>
</file>