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6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A93A6-0919-47B9-9435-F9319EF28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F68D69-430A-45C7-8AD5-0B1366799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162803-4A1E-4D2D-A38E-549D10B13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39F05-9D92-4BD2-8692-1678CC512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94FD8-C30F-4D47-A775-F67E71CC0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098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B8A95-7961-46E1-86A6-250609086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BDC45-9C50-4DFD-AD2D-6AA4C8D7F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BF4FB-E1B3-435C-BD82-E424F5BB0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A6740-F82D-453D-82B0-46DF13FD5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AF55A-7894-4A30-BCAE-8466E2057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456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01E4D-D8F1-40C2-9C8B-D10B0DF21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ED9726-0BA2-4CAD-8BCD-4ABCB75E01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E050F6-A871-46AF-BAED-EF93B8070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744C45-0F6E-47FC-9DF8-0A8092395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7812D-0774-4F50-A1E7-95BF90421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18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D0ADA-9BB1-4225-9D10-EF9CA9C18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165A1-FB3F-4A9A-80F4-81E20067E8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612FE1-5782-4655-98C5-608EF90F7D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CDD7B7-1C80-4E68-9941-8F9D2B061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0EA710-50A3-4912-B2DC-BE202D231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28DBE2-79A2-44BC-8642-49DF6D5CD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582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4E2EA-A4D0-4169-BCC1-C5395A88B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3C8FD0-A0C4-49F0-AE80-9C96743370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C3D9F3-78FF-404B-AEFE-D965AFB91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99C435-CED1-4059-9099-B4C4A010B6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3D8C2C-8022-4911-B148-11A171823F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C7CD43-CDB4-44D0-A19A-5484EBB92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890800-BF70-4A14-A4DB-64B7AF544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598290-88ED-4C2F-83DA-7ECC9A360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333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2C60E-DE6E-44AB-BFFA-7521B09BD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56F37B-DB59-4258-8991-EE147F75E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9E481F-3AF9-4C94-9E5E-CCFF10223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45C4D1-CAFA-4B31-B884-377E8526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757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4626E1-D0C3-4C76-8942-71BCECB6B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45F9F2-DDE7-4DFD-9F38-6F0B171BD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719227-9865-4523-A34F-9621C0776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62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A0584-F5C5-400C-8355-5CF77CBBB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2901C-0A6A-425F-A3FE-94614F8C5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33506E-AEA6-447A-A294-E244E18545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7430FC-6D7C-4A3C-B1FB-F02711334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3E9F8E-02FA-47F3-866B-F5C517BBB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292118-90FC-4D9B-B56E-37E991760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803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91536-AA82-40D9-AFB6-52719CDB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600553-1784-4BE7-A6CE-0C6B762A84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58A289-4664-4C38-AAE0-105CD9D28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94B02-7BDC-4B57-9522-EB8CD0A74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2843DF-E1BA-42FC-A9C2-BFB096848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B716DC-AC43-43C4-AEB0-139B92BD5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711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46B04-151C-4A58-8310-37F3469EF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D6D349-FEB2-48E9-8FB9-D6E38FF5C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B68FB-C620-4CDB-9863-E8EC18499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6B034-8CD4-46E9-998F-5DD2BD03A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93CF49-939A-4FF9-8A8B-B8AF93FC5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475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DF27B9-08FD-4610-A2BA-54AA038210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70AD43-E778-4ACF-A058-91C3FEE323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73F69-90FC-414B-B59C-D3B65403E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8189A-9095-4562-8032-238316512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EDDA4-F00E-4965-BCD8-25D33E870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794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E2FBC1-645F-45E0-8356-23A541661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4AF267-B652-4411-8E47-1AAD0835EB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29921-4B86-4704-80C7-1F79802837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7914F-7609-41D0-92C2-B1293396AC5E}" type="datetimeFigureOut">
              <a:rPr lang="en-GB" smtClean="0"/>
              <a:t>03/12/2021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A043A-F878-4A7B-B6B3-1B34A8F1AF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B8EF3-55AD-46F1-9C22-8F1B923158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D6BFC-1994-48AD-B822-EDB32608B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758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se-uk.org/sites/default/files/knowledgebase/CBP-7172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1280F-A253-4E13-AFD4-9278E769C9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>
                <a:latin typeface="Segoe UI" panose="020B0502040204020203" pitchFamily="34" charset="0"/>
                <a:cs typeface="Segoe UI" panose="020B0502040204020203" pitchFamily="34" charset="0"/>
              </a:rPr>
              <a:t>How support has improved for autistic people over the last 20 years.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D0A04D-3060-4476-87CB-E11FC0EAAC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By Curtis Jones.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BC88073-4450-46F8-9AD2-17D47B617D1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33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890"/>
    </mc:Choice>
    <mc:Fallback xmlns="">
      <p:transition spd="slow" advTm="10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BADD7-6F74-4C5E-9F6E-AD2D6457B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Segoe UI" panose="020B0502040204020203" pitchFamily="34" charset="0"/>
                <a:cs typeface="Segoe UI" panose="020B0502040204020203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D51CE-6BA0-49EE-A1B5-80FE2FB4B1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What is the purpose of this presentation?</a:t>
            </a:r>
          </a:p>
          <a:p>
            <a:pPr marL="0" indent="0">
              <a:buNone/>
            </a:pPr>
            <a:endParaRPr lang="en-GB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What is autism?</a:t>
            </a:r>
          </a:p>
          <a:p>
            <a:pPr marL="0" indent="0">
              <a:buNone/>
            </a:pPr>
            <a:endParaRPr lang="en-GB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What has been the general understanding of autism?</a:t>
            </a:r>
          </a:p>
          <a:p>
            <a:pPr marL="0" indent="0">
              <a:buNone/>
            </a:pPr>
            <a:endParaRPr lang="en-GB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1D0B504D-8B97-4C1F-99A0-CE67887E0DB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619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965"/>
    </mc:Choice>
    <mc:Fallback xmlns="">
      <p:transition spd="slow" advTm="53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EC627-EAC2-4B1F-A660-A9BA2BC07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</p:spPr>
        <p:txBody>
          <a:bodyPr>
            <a:normAutofit fontScale="90000"/>
          </a:bodyPr>
          <a:lstStyle/>
          <a:p>
            <a:pPr rtl="0" fontAlgn="base"/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State a clear rationale for your research – why are you doing it?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F6313-CEC6-4355-8CCB-75997370E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Reason- I work with Autistic adults </a:t>
            </a:r>
          </a:p>
          <a:p>
            <a:pPr marL="0" indent="0">
              <a:buNone/>
            </a:pPr>
            <a:endParaRPr lang="en-GB" sz="2800" b="0" i="0" dirty="0">
              <a:solidFill>
                <a:srgbClr val="000000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What has </a:t>
            </a: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changed</a:t>
            </a: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?</a:t>
            </a:r>
          </a:p>
          <a:p>
            <a:endParaRPr lang="en-GB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What has been learnt?   Statistics.</a:t>
            </a:r>
          </a:p>
          <a:p>
            <a:pPr marL="0" indent="0">
              <a:buNone/>
            </a:pP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13292D3B-8541-4831-B611-238F0B6E9E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40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502"/>
    </mc:Choice>
    <mc:Fallback xmlns="">
      <p:transition spd="slow" advTm="126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7B5F9-E93C-4DAE-B3D2-D85201DBB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8497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>
                <a:solidFill>
                  <a:srgbClr val="000000"/>
                </a:solidFill>
                <a:latin typeface="Segoe UI" panose="020B0502040204020203" pitchFamily="34" charset="0"/>
              </a:rPr>
              <a:t>Lack of research in the past? Has there been developments made in the last 20 years?</a:t>
            </a:r>
          </a:p>
          <a:p>
            <a:endParaRPr lang="en-GB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What developments have been made?</a:t>
            </a:r>
          </a:p>
          <a:p>
            <a:endParaRPr lang="en-GB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Has there been enough developments?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DB3730D8-F95E-45FC-AC83-0A683764375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134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241"/>
    </mc:Choice>
    <mc:Fallback xmlns="">
      <p:transition spd="slow" advTm="99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E6F2A-7C1A-4F3B-9C94-7B8EF5EFC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Evaluate</a:t>
            </a:r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</a:rPr>
              <a:t>. How much or how little improvement has been made since then?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5BAC9-1F9F-4940-8E01-A59F93DD7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Overall, has support for autistic adults improved over the period mentioned?</a:t>
            </a:r>
          </a:p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If not, why?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87EE3BF0-6C66-4310-8A45-3871CA1FC1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536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54"/>
    </mc:Choice>
    <mc:Fallback xmlns="">
      <p:transition spd="slow" advTm="57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1A842-B1D3-46EC-BBCC-E13377AD5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418" y="99507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4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State any key research/report/policy that will inform your review of literature. 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sz="44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014AE5-9B79-4411-872B-FD9EFD09EF3E}"/>
              </a:ext>
            </a:extLst>
          </p:cNvPr>
          <p:cNvSpPr txBox="1"/>
          <p:nvPr/>
        </p:nvSpPr>
        <p:spPr>
          <a:xfrm>
            <a:off x="690418" y="2073491"/>
            <a:ext cx="973743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Summary and critical analysis </a:t>
            </a:r>
            <a:r>
              <a:rPr lang="en-GB" sz="2800" dirty="0">
                <a:solidFill>
                  <a:srgbClr val="000000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of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information found.</a:t>
            </a:r>
            <a:br>
              <a:rPr lang="en-GB" sz="2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br>
              <a:rPr lang="en-GB" sz="2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GB" sz="2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How does this benefit or hold back a person with autism?</a:t>
            </a:r>
            <a:endParaRPr lang="en-GB" sz="2800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8D75CE89-A5F9-43F0-AB5C-717BA962735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40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869"/>
    </mc:Choice>
    <mc:Fallback xmlns="">
      <p:transition spd="slow" advTm="114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47E72-14E0-426C-889D-D274E70AA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09" y="365125"/>
            <a:ext cx="11453091" cy="1325563"/>
          </a:xfrm>
        </p:spPr>
        <p:txBody>
          <a:bodyPr>
            <a:normAutofit fontScale="90000"/>
          </a:bodyPr>
          <a:lstStyle/>
          <a:p>
            <a:pPr rtl="0" fontAlgn="base"/>
            <a:br>
              <a:rPr lang="en-GB" sz="67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State how you will carry out your research methodology – inclusion/exclusion criteria.</a:t>
            </a:r>
            <a:br>
              <a:rPr lang="en-GB" sz="60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43827-374A-4FB1-822D-708BC38B47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What type of research will I need to collect?</a:t>
            </a:r>
          </a:p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What methods will I be using?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E82FAC91-0C64-4533-B0E8-3AD06DA970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926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999"/>
    </mc:Choice>
    <mc:Fallback xmlns="">
      <p:transition spd="slow" advTm="639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6EBEC-DDB1-4D57-8B97-ADCFA0111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0689"/>
            <a:ext cx="10515600" cy="1325563"/>
          </a:xfrm>
        </p:spPr>
        <p:txBody>
          <a:bodyPr>
            <a:normAutofit fontScale="90000"/>
          </a:bodyPr>
          <a:lstStyle/>
          <a:p>
            <a:pPr rtl="0" fontAlgn="base"/>
            <a:r>
              <a:rPr lang="en-GB" sz="18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 </a:t>
            </a:r>
            <a:b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</a:b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State the potential impact your research may have on your area/topic of interest – how will it impact day to day operations?</a:t>
            </a:r>
            <a:br>
              <a:rPr lang="en-GB" sz="60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0792-287D-4253-8D2A-EAD5FD23E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What positive impact could the information collected have on support for autistic people?</a:t>
            </a:r>
          </a:p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How does it impact on them from day to day?</a:t>
            </a:r>
          </a:p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How can carers support them with this?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9A65EBFA-588B-4D74-A7D0-C2165330AB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46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796"/>
    </mc:Choice>
    <mc:Fallback xmlns="">
      <p:transition spd="slow" advTm="1587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E4C09-AF33-463D-AC96-0314B3CCA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Segoe UI" panose="020B0502040204020203" pitchFamily="34" charset="0"/>
                <a:cs typeface="Segoe UI" panose="020B0502040204020203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ACB8C-B162-4A69-8412-88294DE2F4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Summarise- Has knowledge and support for autistic people improved in the last twenty years?</a:t>
            </a:r>
          </a:p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If so, in what way?</a:t>
            </a:r>
          </a:p>
          <a:p>
            <a:r>
              <a:rPr lang="en-GB" dirty="0">
                <a:latin typeface="Segoe UI" panose="020B0502040204020203" pitchFamily="34" charset="0"/>
                <a:cs typeface="Segoe UI" panose="020B0502040204020203" pitchFamily="34" charset="0"/>
              </a:rPr>
              <a:t>How has this benefitted them?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E77F445-C2E6-4E0E-8C98-64905C7BF7F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660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770"/>
    </mc:Choice>
    <mc:Fallback xmlns="">
      <p:transition spd="slow" advTm="66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F9086-2463-4272-8D39-E1C0B0444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for statistics: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218C6-A379-4C21-89DD-6AC9833B8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/>
              <a:t>House of Commons Library (2018) Autism - overview of UK policy and services. pp. 5–38. Available at: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rId2"/>
            </a:endParaRPr>
          </a:p>
          <a:p>
            <a:pPr marL="0" indent="0">
              <a:buNone/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Autism – overview of UK policy and services (base-uk.org)</a:t>
            </a:r>
            <a:endParaRPr lang="en-GB" sz="1800" u="sng" dirty="0">
              <a:solidFill>
                <a:srgbClr val="0000FF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/>
              <a:t>(Accessed 25</a:t>
            </a:r>
            <a:r>
              <a:rPr lang="en-GB" sz="1800" baseline="30000" dirty="0"/>
              <a:t>th</a:t>
            </a:r>
            <a:r>
              <a:rPr lang="en-GB" sz="1800" dirty="0"/>
              <a:t> November 2021).</a:t>
            </a:r>
          </a:p>
          <a:p>
            <a:pPr marL="0" indent="0">
              <a:buNone/>
            </a:pP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u="sng" dirty="0">
              <a:solidFill>
                <a:srgbClr val="0000FF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8912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1401</TotalTime>
  <Words>348</Words>
  <Application>Microsoft Office PowerPoint</Application>
  <PresentationFormat>Widescreen</PresentationFormat>
  <Paragraphs>41</Paragraphs>
  <Slides>10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Segoe UI</vt:lpstr>
      <vt:lpstr>Office Theme</vt:lpstr>
      <vt:lpstr>How support has improved for autistic people over the last 20 years.</vt:lpstr>
      <vt:lpstr>Introduction</vt:lpstr>
      <vt:lpstr>State a clear rationale for your research – why are you doing it?  </vt:lpstr>
      <vt:lpstr>PowerPoint Presentation</vt:lpstr>
      <vt:lpstr>Evaluate. How much or how little improvement has been made since then? </vt:lpstr>
      <vt:lpstr>State any key research/report/policy that will inform your review of literature.    </vt:lpstr>
      <vt:lpstr> State how you will carry out your research methodology – inclusion/exclusion criteria.  </vt:lpstr>
      <vt:lpstr>  State the potential impact your research may have on your area/topic of interest – how will it impact day to day operations? </vt:lpstr>
      <vt:lpstr>Conclusion</vt:lpstr>
      <vt:lpstr>Reference for statistics: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support has improved for autistic people over the last 20 years.</dc:title>
  <dc:creator>Curtis Jones (1902059)</dc:creator>
  <cp:lastModifiedBy>Curtis Jones (1902059)</cp:lastModifiedBy>
  <cp:revision>9</cp:revision>
  <dcterms:created xsi:type="dcterms:W3CDTF">2021-11-23T21:19:05Z</dcterms:created>
  <dcterms:modified xsi:type="dcterms:W3CDTF">2021-12-03T18:47:05Z</dcterms:modified>
</cp:coreProperties>
</file>