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Masters/slideMaster2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theme/theme9.xml" ContentType="application/vnd.openxmlformats-officedocument.theme+xml"/>
  <Override PartName="/ppt/slideLayouts/slideLayout10.xml" ContentType="application/vnd.openxmlformats-officedocument.presentationml.slideLayout+xml"/>
  <Override PartName="/ppt/theme/theme10.xml" ContentType="application/vnd.openxmlformats-officedocument.theme+xml"/>
  <Override PartName="/ppt/slideLayouts/slideLayout11.xml" ContentType="application/vnd.openxmlformats-officedocument.presentationml.slideLayout+xml"/>
  <Override PartName="/ppt/theme/theme11.xml" ContentType="application/vnd.openxmlformats-officedocument.theme+xml"/>
  <Override PartName="/ppt/slideLayouts/slideLayout12.xml" ContentType="application/vnd.openxmlformats-officedocument.presentationml.slideLayout+xml"/>
  <Override PartName="/ppt/theme/theme12.xml" ContentType="application/vnd.openxmlformats-officedocument.theme+xml"/>
  <Override PartName="/ppt/slideLayouts/slideLayout13.xml" ContentType="application/vnd.openxmlformats-officedocument.presentationml.slideLayout+xml"/>
  <Override PartName="/ppt/theme/theme13.xml" ContentType="application/vnd.openxmlformats-officedocument.theme+xml"/>
  <Override PartName="/ppt/slideLayouts/slideLayout14.xml" ContentType="application/vnd.openxmlformats-officedocument.presentationml.slideLayout+xml"/>
  <Override PartName="/ppt/theme/theme14.xml" ContentType="application/vnd.openxmlformats-officedocument.theme+xml"/>
  <Override PartName="/ppt/slideLayouts/slideLayout15.xml" ContentType="application/vnd.openxmlformats-officedocument.presentationml.slideLayout+xml"/>
  <Override PartName="/ppt/theme/theme15.xml" ContentType="application/vnd.openxmlformats-officedocument.theme+xml"/>
  <Override PartName="/ppt/slideLayouts/slideLayout16.xml" ContentType="application/vnd.openxmlformats-officedocument.presentationml.slideLayout+xml"/>
  <Override PartName="/ppt/theme/theme16.xml" ContentType="application/vnd.openxmlformats-officedocument.theme+xml"/>
  <Override PartName="/ppt/slideLayouts/slideLayout17.xml" ContentType="application/vnd.openxmlformats-officedocument.presentationml.slideLayout+xml"/>
  <Override PartName="/ppt/theme/theme17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8.xml" ContentType="application/vnd.openxmlformats-officedocument.theme+xml"/>
  <Override PartName="/ppt/slideLayouts/slideLayout26.xml" ContentType="application/vnd.openxmlformats-officedocument.presentationml.slideLayout+xml"/>
  <Override PartName="/ppt/theme/theme19.xml" ContentType="application/vnd.openxmlformats-officedocument.theme+xml"/>
  <Override PartName="/ppt/slideLayouts/slideLayout27.xml" ContentType="application/vnd.openxmlformats-officedocument.presentationml.slideLayout+xml"/>
  <Override PartName="/ppt/theme/theme20.xml" ContentType="application/vnd.openxmlformats-officedocument.theme+xml"/>
  <Override PartName="/ppt/slideLayouts/slideLayout28.xml" ContentType="application/vnd.openxmlformats-officedocument.presentationml.slideLayout+xml"/>
  <Override PartName="/ppt/theme/theme21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  <p:sldMasterId id="2147483651" r:id="rId5"/>
    <p:sldMasterId id="2147483650" r:id="rId6"/>
    <p:sldMasterId id="2147483652" r:id="rId7"/>
    <p:sldMasterId id="2147483653" r:id="rId8"/>
    <p:sldMasterId id="2147483654" r:id="rId9"/>
    <p:sldMasterId id="2147483655" r:id="rId10"/>
    <p:sldMasterId id="2147483656" r:id="rId11"/>
    <p:sldMasterId id="2147483657" r:id="rId12"/>
    <p:sldMasterId id="2147483658" r:id="rId13"/>
    <p:sldMasterId id="2147483660" r:id="rId14"/>
    <p:sldMasterId id="2147483659" r:id="rId15"/>
    <p:sldMasterId id="2147483661" r:id="rId16"/>
    <p:sldMasterId id="2147483662" r:id="rId17"/>
    <p:sldMasterId id="2147483663" r:id="rId18"/>
    <p:sldMasterId id="2147483664" r:id="rId19"/>
    <p:sldMasterId id="2147483665" r:id="rId20"/>
    <p:sldMasterId id="2147483666" r:id="rId21"/>
    <p:sldMasterId id="2147483673" r:id="rId22"/>
    <p:sldMasterId id="2147483670" r:id="rId23"/>
    <p:sldMasterId id="2147483671" r:id="rId24"/>
  </p:sldMasterIdLst>
  <p:sldIdLst>
    <p:sldId id="266" r:id="rId25"/>
    <p:sldId id="264" r:id="rId26"/>
    <p:sldId id="267" r:id="rId27"/>
    <p:sldId id="270" r:id="rId28"/>
    <p:sldId id="271" r:id="rId29"/>
    <p:sldId id="268" r:id="rId30"/>
    <p:sldId id="269" r:id="rId31"/>
    <p:sldId id="272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9" d="100"/>
          <a:sy n="99" d="100"/>
        </p:scale>
        <p:origin x="96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2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openxmlformats.org/officeDocument/2006/relationships/viewProps" Target="viewProps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Master" Target="slideMasters/slideMaster21.xml"/><Relationship Id="rId32" Type="http://schemas.openxmlformats.org/officeDocument/2006/relationships/slide" Target="slides/slide8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4.xml"/><Relationship Id="rId36" Type="http://schemas.openxmlformats.org/officeDocument/2006/relationships/tableStyles" Target="tableStyles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7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3.xml"/><Relationship Id="rId30" Type="http://schemas.openxmlformats.org/officeDocument/2006/relationships/slide" Target="slides/slide6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8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8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8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8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8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8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8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8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4041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theme" Target="../theme/theme9.xml"/><Relationship Id="rId1" Type="http://schemas.openxmlformats.org/officeDocument/2006/relationships/slideLayout" Target="../slideLayouts/slideLayout9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0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1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3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4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5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6.xml"/></Relationships>
</file>

<file path=ppt/slideMasters/_rels/slideMaster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theme" Target="../theme/theme17.xml"/><Relationship Id="rId1" Type="http://schemas.openxmlformats.org/officeDocument/2006/relationships/slideLayout" Target="../slideLayouts/slideLayout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8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7.xml"/></Relationships>
</file>

<file path=ppt/slideMasters/_rels/slideMaster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1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12/10/2021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36426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1C7EAB8-6FCF-4D69-AE3E-78B1E4AEEA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2194560"/>
            <a:ext cx="4535079" cy="3141010"/>
          </a:xfrm>
        </p:spPr>
        <p:txBody>
          <a:bodyPr/>
          <a:lstStyle/>
          <a:p>
            <a:r>
              <a:rPr lang="en-US" sz="4800" dirty="0"/>
              <a:t>Project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92F468-1F22-4EFA-A06A-156DBDDE1DD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4215864"/>
            <a:ext cx="4535079" cy="1119705"/>
          </a:xfrm>
        </p:spPr>
        <p:txBody>
          <a:bodyPr/>
          <a:lstStyle/>
          <a:p>
            <a:r>
              <a:rPr lang="en-US" dirty="0"/>
              <a:t>Your name</a:t>
            </a:r>
          </a:p>
          <a:p>
            <a:r>
              <a:rPr lang="en-US" dirty="0"/>
              <a:t>ID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5251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Project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Few bullet points to explain your project </a:t>
            </a:r>
          </a:p>
        </p:txBody>
      </p:sp>
    </p:spTree>
    <p:extLst>
      <p:ext uri="{BB962C8B-B14F-4D97-AF65-F5344CB8AC3E}">
        <p14:creationId xmlns:p14="http://schemas.microsoft.com/office/powerpoint/2010/main" val="20045024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Aim: </a:t>
            </a:r>
            <a:r>
              <a:rPr lang="en-GB" dirty="0"/>
              <a:t>One clear statement </a:t>
            </a:r>
          </a:p>
          <a:p>
            <a:pPr marL="0" indent="0">
              <a:buNone/>
            </a:pPr>
            <a:r>
              <a:rPr lang="en-GB" b="1" dirty="0"/>
              <a:t>Objectives: </a:t>
            </a:r>
            <a:r>
              <a:rPr lang="en-GB" dirty="0"/>
              <a:t>few bullet points that clearly states your project objectives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2380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Literature Review Findings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20" y="1825625"/>
            <a:ext cx="11386938" cy="3575934"/>
          </a:xfrm>
        </p:spPr>
        <p:txBody>
          <a:bodyPr/>
          <a:lstStyle/>
          <a:p>
            <a:r>
              <a:rPr lang="en-GB" dirty="0"/>
              <a:t>This is key for interim viva</a:t>
            </a:r>
          </a:p>
          <a:p>
            <a:r>
              <a:rPr lang="en-GB" dirty="0"/>
              <a:t>Should be 6-8 slides and cover all aspects of your lit review</a:t>
            </a:r>
          </a:p>
          <a:p>
            <a:r>
              <a:rPr lang="en-GB" dirty="0"/>
              <a:t>Use bullet points, don’t cover the entire slide with text</a:t>
            </a:r>
          </a:p>
          <a:p>
            <a:r>
              <a:rPr lang="en-GB" dirty="0"/>
              <a:t>Where possible use pictures/diagrams/topology etc</a:t>
            </a:r>
          </a:p>
          <a:p>
            <a:r>
              <a:rPr lang="en-GB" dirty="0"/>
              <a:t>If required use Related works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91928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Methodology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Present your project methodology in clear manner</a:t>
            </a:r>
          </a:p>
          <a:p>
            <a:r>
              <a:rPr lang="en-GB" dirty="0"/>
              <a:t>Give justification why a particular method is used?</a:t>
            </a:r>
          </a:p>
          <a:p>
            <a:r>
              <a:rPr lang="en-GB" dirty="0"/>
              <a:t>How it fits with your project? </a:t>
            </a:r>
          </a:p>
          <a:p>
            <a:r>
              <a:rPr lang="en-GB" dirty="0"/>
              <a:t>Include discussion about resources </a:t>
            </a:r>
          </a:p>
          <a:p>
            <a:r>
              <a:rPr lang="en-GB" dirty="0"/>
              <a:t>Show Gantt chart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65381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Step/Future 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Discuss what is your next task? </a:t>
            </a:r>
          </a:p>
          <a:p>
            <a:r>
              <a:rPr lang="en-GB" dirty="0"/>
              <a:t>A blue print, simple topology, diagram would be appropriate to use here.</a:t>
            </a:r>
          </a:p>
          <a:p>
            <a:r>
              <a:rPr lang="en-GB" dirty="0"/>
              <a:t>Your project management plan</a:t>
            </a:r>
          </a:p>
          <a:p>
            <a:r>
              <a:rPr lang="en-GB" dirty="0"/>
              <a:t>Discuss your plan a, b, c, etc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2658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everything you have done so far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15259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F345C3-FFD8-49AE-B7D0-A4DDA1E5B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B80D8E-24DC-4DB6-9B28-2C3CE35E08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all your reference here </a:t>
            </a:r>
          </a:p>
        </p:txBody>
      </p:sp>
    </p:spTree>
    <p:extLst>
      <p:ext uri="{BB962C8B-B14F-4D97-AF65-F5344CB8AC3E}">
        <p14:creationId xmlns:p14="http://schemas.microsoft.com/office/powerpoint/2010/main" val="2311171398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62</TotalTime>
  <Words>166</Words>
  <Application>Microsoft Office PowerPoint</Application>
  <PresentationFormat>Widescreen</PresentationFormat>
  <Paragraphs>30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21</vt:i4>
      </vt:variant>
      <vt:variant>
        <vt:lpstr>Slide Titles</vt:lpstr>
      </vt:variant>
      <vt:variant>
        <vt:i4>8</vt:i4>
      </vt:variant>
    </vt:vector>
  </HeadingPairs>
  <TitlesOfParts>
    <vt:vector size="32" baseType="lpstr">
      <vt:lpstr>Arial</vt:lpstr>
      <vt:lpstr>Calibri</vt:lpstr>
      <vt:lpstr>Calibri Light</vt:lpstr>
      <vt:lpstr>UWTSD 200 Holding Page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Project Background</vt:lpstr>
      <vt:lpstr>Aim and Objectives</vt:lpstr>
      <vt:lpstr>Key Literature Review Findings</vt:lpstr>
      <vt:lpstr>Methodology </vt:lpstr>
      <vt:lpstr>Next Step/Future work</vt:lpstr>
      <vt:lpstr>Conclusion 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Kapilan Radhakrishnan</cp:lastModifiedBy>
  <cp:revision>12</cp:revision>
  <dcterms:created xsi:type="dcterms:W3CDTF">2021-03-09T15:35:42Z</dcterms:created>
  <dcterms:modified xsi:type="dcterms:W3CDTF">2021-12-10T11:14:02Z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