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43" autoAdjust="0"/>
  </p:normalViewPr>
  <p:slideViewPr>
    <p:cSldViewPr>
      <p:cViewPr varScale="1">
        <p:scale>
          <a:sx n="102" d="100"/>
          <a:sy n="102" d="100"/>
        </p:scale>
        <p:origin x="26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5" d="100"/>
        <a:sy n="6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42276B-6E51-4415-8AF6-C1B99AAF920D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34D3D-A9A7-47E6-9F36-8956D587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565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F499A-AF0A-4C88-B707-4263A88849E1}" type="datetimeFigureOut">
              <a:rPr lang="en-GB" smtClean="0"/>
              <a:t>21/10/2017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Victorian Melodrama </a:t>
            </a:r>
            <a:r>
              <a:rPr lang="en-GB" dirty="0" smtClean="0"/>
              <a:t>&amp; The Well-made play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7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Eugene Scribe (1791 – 1861)</a:t>
            </a:r>
            <a:endParaRPr lang="en-US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049" y="1268760"/>
            <a:ext cx="2894126" cy="4464496"/>
          </a:xfrm>
        </p:spPr>
      </p:pic>
    </p:spTree>
    <p:extLst>
      <p:ext uri="{BB962C8B-B14F-4D97-AF65-F5344CB8AC3E}">
        <p14:creationId xmlns:p14="http://schemas.microsoft.com/office/powerpoint/2010/main" val="2629411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000000"/>
                </a:solidFill>
              </a:rPr>
              <a:t>Eugene Scribe (1791 – 1861)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wrote over 300 plays</a:t>
            </a:r>
          </a:p>
          <a:p>
            <a:endParaRPr lang="en-GB" sz="3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was popular with middle class audiences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 helped create the ‘Well-made play’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4077235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u="sng" dirty="0" smtClean="0"/>
              <a:t>The Well-Made </a:t>
            </a:r>
            <a:r>
              <a:rPr lang="en-GB" sz="4400" b="1" u="sng" dirty="0" err="1" smtClean="0"/>
              <a:t>PLay</a:t>
            </a:r>
            <a:endParaRPr lang="en-US" sz="44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It was a development of popular Neoclassical drama in that it had a tight structure, and a plot that reaches a climax at the end. However, the Well-made play had a more  complicated structure, more narrative twists and greater pace.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815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u="sng" dirty="0">
                <a:solidFill>
                  <a:srgbClr val="000000"/>
                </a:solidFill>
              </a:rPr>
              <a:t>The Well-Made </a:t>
            </a:r>
            <a:r>
              <a:rPr lang="en-GB" sz="4800" b="1" u="sng" dirty="0" err="1">
                <a:solidFill>
                  <a:srgbClr val="000000"/>
                </a:solidFill>
              </a:rPr>
              <a:t>PLay</a:t>
            </a:r>
            <a:endParaRPr lang="en-US" sz="48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4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ACT ONE: Exposition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ACT TWO: Complication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ACT THREE: Catastrophe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ACT FOUR: Resolution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923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u="sng" dirty="0">
                <a:solidFill>
                  <a:srgbClr val="000000"/>
                </a:solidFill>
              </a:rPr>
              <a:t>The Well-Made </a:t>
            </a:r>
            <a:r>
              <a:rPr lang="en-GB" sz="4400" b="1" u="sng" dirty="0" err="1">
                <a:solidFill>
                  <a:srgbClr val="000000"/>
                </a:solidFill>
              </a:rPr>
              <a:t>PLay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u="sng" dirty="0" smtClean="0"/>
              <a:t>DEVICES -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key token or prop (letter, piece of jewellery, etc.) on which the plot hinges.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occasion intended to be joyous is destroyed by scandal. 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always a coincidence or two.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Virtue is always rewarded and truth will win out.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334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000000"/>
                </a:solidFill>
              </a:rPr>
              <a:t>Melodrama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074" name="Picture 2" descr="C:\Users\d.ainsworth\Pictures\JPEG_800_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061059"/>
            <a:ext cx="316341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871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Melodrama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Stock characters – Hero, villain, heroine, Villain's assistant, benevolent friend etc.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Characters – Black &amp; White.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Face paced plots with exciting  settings.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Tokens more important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 of misunderstanding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Villain wins the first half, hero not until the end of the fourth act.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128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>
                <a:solidFill>
                  <a:srgbClr val="000000"/>
                </a:solidFill>
              </a:rPr>
              <a:t>Melodrama Sub-Genres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Nautical/ Patriotic Melodrama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Gothic Melodrama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Temperance Melodrama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Domestic melodrama </a:t>
            </a:r>
          </a:p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Crime melodrama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476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Development of melodrama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comedic and the magical = </a:t>
            </a:r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Pantomime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d.ainsworth\Pictures\40-panto-f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44824"/>
            <a:ext cx="468052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4557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000000"/>
                </a:solidFill>
              </a:rPr>
              <a:t>Development of melodrama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domestic </a:t>
            </a:r>
            <a:r>
              <a:rPr lang="en-GB" sz="2800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Soap Operas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775" y="3055938"/>
            <a:ext cx="5376863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d.ainsworth\Pictures\EastEnders_Tit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7560839" cy="301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2901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616</TotalTime>
  <Words>247</Words>
  <Application>Microsoft Office PowerPoint</Application>
  <PresentationFormat>On-screen Show (4:3)</PresentationFormat>
  <Paragraphs>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Franklin Gothic Book</vt:lpstr>
      <vt:lpstr>Franklin Gothic Medium</vt:lpstr>
      <vt:lpstr>Times New Roman</vt:lpstr>
      <vt:lpstr>Tunga</vt:lpstr>
      <vt:lpstr>Wingdings</vt:lpstr>
      <vt:lpstr>Angles</vt:lpstr>
      <vt:lpstr>Victorian Melodrama &amp; The Well-made play</vt:lpstr>
      <vt:lpstr>Eugene Scribe (1791 – 1861)</vt:lpstr>
      <vt:lpstr>Eugene Scribe (1791 – 1861)</vt:lpstr>
      <vt:lpstr>The Well-Made PLay</vt:lpstr>
      <vt:lpstr>The Well-Made PLay</vt:lpstr>
      <vt:lpstr>The Well-Made PLay</vt:lpstr>
      <vt:lpstr>Melodrama</vt:lpstr>
      <vt:lpstr>Melodrama</vt:lpstr>
      <vt:lpstr>Melodrama Sub-Genres</vt:lpstr>
      <vt:lpstr>Development of melodrama</vt:lpstr>
      <vt:lpstr>Development of melodrama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tech</dc:creator>
  <cp:lastModifiedBy>Dave Ainsworth</cp:lastModifiedBy>
  <cp:revision>43</cp:revision>
  <dcterms:created xsi:type="dcterms:W3CDTF">2013-01-16T14:55:05Z</dcterms:created>
  <dcterms:modified xsi:type="dcterms:W3CDTF">2017-10-21T10:30:55Z</dcterms:modified>
</cp:coreProperties>
</file>