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sldIdLst>
    <p:sldId id="257"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1BDF9F-E4CB-42DA-D9A3-A2F245E63A9F}" v="555" dt="2025-07-04T11:37:10.887"/>
    <p1510:client id="{E85C914D-6A6C-6E3A-BCA1-18C7E4AC620E}" v="45" dt="2025-07-04T01:46:10.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Quinn (2438045)" userId="S::2438045@student.uwtsd.ac.uk::f23714a1-2b9d-4c58-9ce2-8d8fe67da0dc" providerId="AD" clId="Web-{42FF2BAC-C13D-C66B-18A2-E44E92FAE284}"/>
    <pc:docChg chg="addSld modSld">
      <pc:chgData name="John Quinn (2438045)" userId="S::2438045@student.uwtsd.ac.uk::f23714a1-2b9d-4c58-9ce2-8d8fe67da0dc" providerId="AD" clId="Web-{42FF2BAC-C13D-C66B-18A2-E44E92FAE284}" dt="2025-06-26T08:49:57.552" v="24" actId="20577"/>
      <pc:docMkLst>
        <pc:docMk/>
      </pc:docMkLst>
      <pc:sldChg chg="addSp delSp modSp new mod modClrScheme chgLayout">
        <pc:chgData name="John Quinn (2438045)" userId="S::2438045@student.uwtsd.ac.uk::f23714a1-2b9d-4c58-9ce2-8d8fe67da0dc" providerId="AD" clId="Web-{42FF2BAC-C13D-C66B-18A2-E44E92FAE284}" dt="2025-06-26T08:49:57.552" v="24" actId="20577"/>
        <pc:sldMkLst>
          <pc:docMk/>
          <pc:sldMk cId="3210109454" sldId="257"/>
        </pc:sldMkLst>
      </pc:sldChg>
    </pc:docChg>
  </pc:docChgLst>
  <pc:docChgLst>
    <pc:chgData name="John Quinn (2438045)" userId="S::2438045@student.uwtsd.ac.uk::f23714a1-2b9d-4c58-9ce2-8d8fe67da0dc" providerId="AD" clId="Web-{68AA788C-6956-4F8F-DB30-BB7DBB995D11}"/>
    <pc:docChg chg="addSld modSld">
      <pc:chgData name="John Quinn (2438045)" userId="S::2438045@student.uwtsd.ac.uk::f23714a1-2b9d-4c58-9ce2-8d8fe67da0dc" providerId="AD" clId="Web-{68AA788C-6956-4F8F-DB30-BB7DBB995D11}" dt="2025-06-27T23:14:50.752" v="330" actId="20577"/>
      <pc:docMkLst>
        <pc:docMk/>
      </pc:docMkLst>
      <pc:sldChg chg="addSp delSp modSp">
        <pc:chgData name="John Quinn (2438045)" userId="S::2438045@student.uwtsd.ac.uk::f23714a1-2b9d-4c58-9ce2-8d8fe67da0dc" providerId="AD" clId="Web-{68AA788C-6956-4F8F-DB30-BB7DBB995D11}" dt="2025-06-27T23:14:50.752" v="330" actId="20577"/>
        <pc:sldMkLst>
          <pc:docMk/>
          <pc:sldMk cId="3210109454" sldId="257"/>
        </pc:sldMkLst>
        <pc:spChg chg="mod">
          <ac:chgData name="John Quinn (2438045)" userId="S::2438045@student.uwtsd.ac.uk::f23714a1-2b9d-4c58-9ce2-8d8fe67da0dc" providerId="AD" clId="Web-{68AA788C-6956-4F8F-DB30-BB7DBB995D11}" dt="2025-06-27T23:14:50.752" v="330" actId="20577"/>
          <ac:spMkLst>
            <pc:docMk/>
            <pc:sldMk cId="3210109454" sldId="257"/>
            <ac:spMk id="3" creationId="{DBA42163-8BE9-2B6F-CA36-9A759AD91465}"/>
          </ac:spMkLst>
        </pc:spChg>
        <pc:spChg chg="mod">
          <ac:chgData name="John Quinn (2438045)" userId="S::2438045@student.uwtsd.ac.uk::f23714a1-2b9d-4c58-9ce2-8d8fe67da0dc" providerId="AD" clId="Web-{68AA788C-6956-4F8F-DB30-BB7DBB995D11}" dt="2025-06-27T17:59:57.828" v="278" actId="1076"/>
          <ac:spMkLst>
            <pc:docMk/>
            <pc:sldMk cId="3210109454" sldId="257"/>
            <ac:spMk id="17" creationId="{F1A9C24E-53B4-77A4-E0CB-5A75B42A1CF0}"/>
          </ac:spMkLst>
        </pc:spChg>
        <pc:spChg chg="mod">
          <ac:chgData name="John Quinn (2438045)" userId="S::2438045@student.uwtsd.ac.uk::f23714a1-2b9d-4c58-9ce2-8d8fe67da0dc" providerId="AD" clId="Web-{68AA788C-6956-4F8F-DB30-BB7DBB995D11}" dt="2025-06-27T18:03:42.562" v="302" actId="14100"/>
          <ac:spMkLst>
            <pc:docMk/>
            <pc:sldMk cId="3210109454" sldId="257"/>
            <ac:spMk id="18" creationId="{859A4651-0A3D-D2D8-EB0B-5CF934179B9D}"/>
          </ac:spMkLst>
        </pc:spChg>
      </pc:sldChg>
      <pc:sldChg chg="new">
        <pc:chgData name="John Quinn (2438045)" userId="S::2438045@student.uwtsd.ac.uk::f23714a1-2b9d-4c58-9ce2-8d8fe67da0dc" providerId="AD" clId="Web-{68AA788C-6956-4F8F-DB30-BB7DBB995D11}" dt="2025-06-27T17:23:38.238" v="6"/>
        <pc:sldMkLst>
          <pc:docMk/>
          <pc:sldMk cId="3894033334" sldId="259"/>
        </pc:sldMkLst>
      </pc:sldChg>
    </pc:docChg>
  </pc:docChgLst>
  <pc:docChgLst>
    <pc:chgData name="John Quinn (2438045)" userId="S::2438045@student.uwtsd.ac.uk::f23714a1-2b9d-4c58-9ce2-8d8fe67da0dc" providerId="AD" clId="Web-{76550983-ADA3-FF37-52AF-4DCDC26B6104}"/>
    <pc:docChg chg="modSld addMainMaster delMainMaster">
      <pc:chgData name="John Quinn (2438045)" userId="S::2438045@student.uwtsd.ac.uk::f23714a1-2b9d-4c58-9ce2-8d8fe67da0dc" providerId="AD" clId="Web-{76550983-ADA3-FF37-52AF-4DCDC26B6104}" dt="2025-06-27T11:45:56.974" v="276" actId="20577"/>
      <pc:docMkLst>
        <pc:docMk/>
      </pc:docMkLst>
      <pc:sldChg chg="mod modClrScheme chgLayout">
        <pc:chgData name="John Quinn (2438045)" userId="S::2438045@student.uwtsd.ac.uk::f23714a1-2b9d-4c58-9ce2-8d8fe67da0dc" providerId="AD" clId="Web-{76550983-ADA3-FF37-52AF-4DCDC26B6104}" dt="2025-06-27T11:30:01.242" v="208"/>
        <pc:sldMkLst>
          <pc:docMk/>
          <pc:sldMk cId="1363020111" sldId="258"/>
        </pc:sldMkLst>
      </pc:sldChg>
      <pc:sldMasterChg chg="del delSldLayout">
        <pc:chgData name="John Quinn (2438045)" userId="S::2438045@student.uwtsd.ac.uk::f23714a1-2b9d-4c58-9ce2-8d8fe67da0dc" providerId="AD" clId="Web-{76550983-ADA3-FF37-52AF-4DCDC26B6104}" dt="2025-06-27T11:19:28.248" v="206"/>
        <pc:sldMasterMkLst>
          <pc:docMk/>
          <pc:sldMasterMk cId="2460954070" sldId="2147483660"/>
        </pc:sldMasterMkLst>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2385387890" sldId="2147483661"/>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949138452" sldId="2147483662"/>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2591524520" sldId="2147483663"/>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1203092039" sldId="2147483664"/>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3733172339" sldId="2147483665"/>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3210312558" sldId="2147483666"/>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3146388984" sldId="2147483667"/>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3171841454" sldId="2147483668"/>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1718958274" sldId="2147483669"/>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2202905451" sldId="2147483670"/>
          </pc:sldLayoutMkLst>
        </pc:sldLayoutChg>
        <pc:sldLayoutChg chg="del">
          <pc:chgData name="John Quinn (2438045)" userId="S::2438045@student.uwtsd.ac.uk::f23714a1-2b9d-4c58-9ce2-8d8fe67da0dc" providerId="AD" clId="Web-{76550983-ADA3-FF37-52AF-4DCDC26B6104}" dt="2025-06-27T11:19:28.248" v="206"/>
          <pc:sldLayoutMkLst>
            <pc:docMk/>
            <pc:sldMasterMk cId="2460954070" sldId="2147483660"/>
            <pc:sldLayoutMk cId="3479445657" sldId="2147483671"/>
          </pc:sldLayoutMkLst>
        </pc:sldLayoutChg>
      </pc:sldMasterChg>
      <pc:sldMasterChg chg="add del addSldLayout delSldLayout modSldLayout">
        <pc:chgData name="John Quinn (2438045)" userId="S::2438045@student.uwtsd.ac.uk::f23714a1-2b9d-4c58-9ce2-8d8fe67da0dc" providerId="AD" clId="Web-{76550983-ADA3-FF37-52AF-4DCDC26B6104}" dt="2025-06-27T11:30:01.242" v="208"/>
        <pc:sldMasterMkLst>
          <pc:docMk/>
          <pc:sldMasterMk cId="3386388138" sldId="2147483672"/>
        </pc:sldMasterMkLst>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353822235" sldId="2147483673"/>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2343774025" sldId="2147483674"/>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211553831" sldId="2147483675"/>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1357885817" sldId="2147483676"/>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2887381660" sldId="2147483677"/>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2741516875" sldId="2147483678"/>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887491286" sldId="2147483679"/>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2352629887" sldId="2147483680"/>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3228770746" sldId="2147483681"/>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687477391" sldId="2147483682"/>
          </pc:sldLayoutMkLst>
        </pc:sldLayoutChg>
        <pc:sldLayoutChg chg="add del mod replId">
          <pc:chgData name="John Quinn (2438045)" userId="S::2438045@student.uwtsd.ac.uk::f23714a1-2b9d-4c58-9ce2-8d8fe67da0dc" providerId="AD" clId="Web-{76550983-ADA3-FF37-52AF-4DCDC26B6104}" dt="2025-06-27T11:30:01.242" v="208"/>
          <pc:sldLayoutMkLst>
            <pc:docMk/>
            <pc:sldMasterMk cId="3386388138" sldId="2147483672"/>
            <pc:sldLayoutMk cId="174423149" sldId="2147483683"/>
          </pc:sldLayoutMkLst>
        </pc:sldLayoutChg>
      </pc:sldMasterChg>
      <pc:sldMasterChg chg="add addSldLayout modSldLayout">
        <pc:chgData name="John Quinn (2438045)" userId="S::2438045@student.uwtsd.ac.uk::f23714a1-2b9d-4c58-9ce2-8d8fe67da0dc" providerId="AD" clId="Web-{76550983-ADA3-FF37-52AF-4DCDC26B6104}" dt="2025-06-27T11:30:01.242" v="208"/>
        <pc:sldMasterMkLst>
          <pc:docMk/>
          <pc:sldMasterMk cId="2335816605" sldId="2147483684"/>
        </pc:sldMasterMkLst>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3114142861" sldId="2147483685"/>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2643694429" sldId="2147483686"/>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2779215195" sldId="2147483687"/>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90652938" sldId="2147483688"/>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974202483" sldId="2147483689"/>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2777628887" sldId="2147483690"/>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347014128" sldId="2147483691"/>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423469811" sldId="2147483692"/>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3122919231" sldId="2147483693"/>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675078149" sldId="2147483694"/>
          </pc:sldLayoutMkLst>
        </pc:sldLayoutChg>
        <pc:sldLayoutChg chg="add mod replId">
          <pc:chgData name="John Quinn (2438045)" userId="S::2438045@student.uwtsd.ac.uk::f23714a1-2b9d-4c58-9ce2-8d8fe67da0dc" providerId="AD" clId="Web-{76550983-ADA3-FF37-52AF-4DCDC26B6104}" dt="2025-06-27T11:30:01.242" v="208"/>
          <pc:sldLayoutMkLst>
            <pc:docMk/>
            <pc:sldMasterMk cId="2335816605" sldId="2147483684"/>
            <pc:sldLayoutMk cId="2380549985" sldId="2147483695"/>
          </pc:sldLayoutMkLst>
        </pc:sldLayoutChg>
      </pc:sldMasterChg>
    </pc:docChg>
  </pc:docChgLst>
  <pc:docChgLst>
    <pc:chgData name="John Quinn (2438045)" userId="S::2438045@student.uwtsd.ac.uk::f23714a1-2b9d-4c58-9ce2-8d8fe67da0dc" providerId="AD" clId="Web-{E9C9C7FA-71C1-9901-DFDF-6895B1AD32BD}"/>
    <pc:docChg chg="modSld">
      <pc:chgData name="John Quinn (2438045)" userId="S::2438045@student.uwtsd.ac.uk::f23714a1-2b9d-4c58-9ce2-8d8fe67da0dc" providerId="AD" clId="Web-{E9C9C7FA-71C1-9901-DFDF-6895B1AD32BD}" dt="2025-06-29T13:22:26.331" v="844" actId="14100"/>
      <pc:docMkLst>
        <pc:docMk/>
      </pc:docMkLst>
      <pc:sldChg chg="addSp delSp modSp">
        <pc:chgData name="John Quinn (2438045)" userId="S::2438045@student.uwtsd.ac.uk::f23714a1-2b9d-4c58-9ce2-8d8fe67da0dc" providerId="AD" clId="Web-{E9C9C7FA-71C1-9901-DFDF-6895B1AD32BD}" dt="2025-06-29T13:22:26.331" v="844" actId="14100"/>
        <pc:sldMkLst>
          <pc:docMk/>
          <pc:sldMk cId="3210109454" sldId="257"/>
        </pc:sldMkLst>
        <pc:spChg chg="add mod">
          <ac:chgData name="John Quinn (2438045)" userId="S::2438045@student.uwtsd.ac.uk::f23714a1-2b9d-4c58-9ce2-8d8fe67da0dc" providerId="AD" clId="Web-{E9C9C7FA-71C1-9901-DFDF-6895B1AD32BD}" dt="2025-06-29T13:20:33.108" v="811" actId="14100"/>
          <ac:spMkLst>
            <pc:docMk/>
            <pc:sldMk cId="3210109454" sldId="257"/>
            <ac:spMk id="2" creationId="{973C808C-7DE4-488F-1DC7-0E0330D850C6}"/>
          </ac:spMkLst>
        </pc:spChg>
        <pc:spChg chg="mod">
          <ac:chgData name="John Quinn (2438045)" userId="S::2438045@student.uwtsd.ac.uk::f23714a1-2b9d-4c58-9ce2-8d8fe67da0dc" providerId="AD" clId="Web-{E9C9C7FA-71C1-9901-DFDF-6895B1AD32BD}" dt="2025-06-29T13:22:11.799" v="842" actId="20577"/>
          <ac:spMkLst>
            <pc:docMk/>
            <pc:sldMk cId="3210109454" sldId="257"/>
            <ac:spMk id="3" creationId="{DBA42163-8BE9-2B6F-CA36-9A759AD91465}"/>
          </ac:spMkLst>
        </pc:spChg>
        <pc:spChg chg="mod">
          <ac:chgData name="John Quinn (2438045)" userId="S::2438045@student.uwtsd.ac.uk::f23714a1-2b9d-4c58-9ce2-8d8fe67da0dc" providerId="AD" clId="Web-{E9C9C7FA-71C1-9901-DFDF-6895B1AD32BD}" dt="2025-06-29T13:20:49.827" v="812" actId="20577"/>
          <ac:spMkLst>
            <pc:docMk/>
            <pc:sldMk cId="3210109454" sldId="257"/>
            <ac:spMk id="7" creationId="{DD58EB1A-AA9D-F269-23BE-A92BF36172B5}"/>
          </ac:spMkLst>
        </pc:spChg>
        <pc:spChg chg="mod">
          <ac:chgData name="John Quinn (2438045)" userId="S::2438045@student.uwtsd.ac.uk::f23714a1-2b9d-4c58-9ce2-8d8fe67da0dc" providerId="AD" clId="Web-{E9C9C7FA-71C1-9901-DFDF-6895B1AD32BD}" dt="2025-06-29T13:22:26.331" v="844" actId="14100"/>
          <ac:spMkLst>
            <pc:docMk/>
            <pc:sldMk cId="3210109454" sldId="257"/>
            <ac:spMk id="12" creationId="{8606DD84-DE5E-FABD-F7DB-CD1D909F9232}"/>
          </ac:spMkLst>
        </pc:spChg>
        <pc:spChg chg="add mod">
          <ac:chgData name="John Quinn (2438045)" userId="S::2438045@student.uwtsd.ac.uk::f23714a1-2b9d-4c58-9ce2-8d8fe67da0dc" providerId="AD" clId="Web-{E9C9C7FA-71C1-9901-DFDF-6895B1AD32BD}" dt="2025-06-29T13:05:27.057" v="634" actId="20577"/>
          <ac:spMkLst>
            <pc:docMk/>
            <pc:sldMk cId="3210109454" sldId="257"/>
            <ac:spMk id="13" creationId="{276EEAF9-A7F6-D0B6-9347-7002F636DB14}"/>
          </ac:spMkLst>
        </pc:spChg>
        <pc:spChg chg="mod">
          <ac:chgData name="John Quinn (2438045)" userId="S::2438045@student.uwtsd.ac.uk::f23714a1-2b9d-4c58-9ce2-8d8fe67da0dc" providerId="AD" clId="Web-{E9C9C7FA-71C1-9901-DFDF-6895B1AD32BD}" dt="2025-06-29T12:45:11.737" v="12" actId="20577"/>
          <ac:spMkLst>
            <pc:docMk/>
            <pc:sldMk cId="3210109454" sldId="257"/>
            <ac:spMk id="14" creationId="{EEAB49CE-5793-6554-6201-B8799F0A5CB4}"/>
          </ac:spMkLst>
        </pc:spChg>
      </pc:sldChg>
    </pc:docChg>
  </pc:docChgLst>
  <pc:docChgLst>
    <pc:chgData name="John Quinn (2438045)" userId="S::2438045@student.uwtsd.ac.uk::f23714a1-2b9d-4c58-9ce2-8d8fe67da0dc" providerId="AD" clId="Web-{E85C914D-6A6C-6E3A-BCA1-18C7E4AC620E}"/>
    <pc:docChg chg="delSld modSld">
      <pc:chgData name="John Quinn (2438045)" userId="S::2438045@student.uwtsd.ac.uk::f23714a1-2b9d-4c58-9ce2-8d8fe67da0dc" providerId="AD" clId="Web-{E85C914D-6A6C-6E3A-BCA1-18C7E4AC620E}" dt="2025-07-04T01:46:10.942" v="34"/>
      <pc:docMkLst>
        <pc:docMk/>
      </pc:docMkLst>
      <pc:sldChg chg="addSp delSp modSp">
        <pc:chgData name="John Quinn (2438045)" userId="S::2438045@student.uwtsd.ac.uk::f23714a1-2b9d-4c58-9ce2-8d8fe67da0dc" providerId="AD" clId="Web-{E85C914D-6A6C-6E3A-BCA1-18C7E4AC620E}" dt="2025-07-04T01:46:10.942" v="34"/>
        <pc:sldMkLst>
          <pc:docMk/>
          <pc:sldMk cId="3210109454" sldId="257"/>
        </pc:sldMkLst>
        <pc:spChg chg="mod">
          <ac:chgData name="John Quinn (2438045)" userId="S::2438045@student.uwtsd.ac.uk::f23714a1-2b9d-4c58-9ce2-8d8fe67da0dc" providerId="AD" clId="Web-{E85C914D-6A6C-6E3A-BCA1-18C7E4AC620E}" dt="2025-07-04T01:40:42.636" v="4" actId="14100"/>
          <ac:spMkLst>
            <pc:docMk/>
            <pc:sldMk cId="3210109454" sldId="257"/>
            <ac:spMk id="3" creationId="{DBA42163-8BE9-2B6F-CA36-9A759AD91465}"/>
          </ac:spMkLst>
        </pc:spChg>
        <pc:spChg chg="add mod">
          <ac:chgData name="John Quinn (2438045)" userId="S::2438045@student.uwtsd.ac.uk::f23714a1-2b9d-4c58-9ce2-8d8fe67da0dc" providerId="AD" clId="Web-{E85C914D-6A6C-6E3A-BCA1-18C7E4AC620E}" dt="2025-07-04T01:45:34.316" v="31" actId="14100"/>
          <ac:spMkLst>
            <pc:docMk/>
            <pc:sldMk cId="3210109454" sldId="257"/>
            <ac:spMk id="8" creationId="{6AB4E9D1-4F4D-93E4-2B84-CB241A97D11C}"/>
          </ac:spMkLst>
        </pc:spChg>
        <pc:spChg chg="add del">
          <ac:chgData name="John Quinn (2438045)" userId="S::2438045@student.uwtsd.ac.uk::f23714a1-2b9d-4c58-9ce2-8d8fe67da0dc" providerId="AD" clId="Web-{E85C914D-6A6C-6E3A-BCA1-18C7E4AC620E}" dt="2025-07-04T01:44:27.674" v="15"/>
          <ac:spMkLst>
            <pc:docMk/>
            <pc:sldMk cId="3210109454" sldId="257"/>
            <ac:spMk id="10" creationId="{E4EE4474-0349-64B1-C39A-B73A1C548E74}"/>
          </ac:spMkLst>
        </pc:spChg>
        <pc:spChg chg="add del">
          <ac:chgData name="John Quinn (2438045)" userId="S::2438045@student.uwtsd.ac.uk::f23714a1-2b9d-4c58-9ce2-8d8fe67da0dc" providerId="AD" clId="Web-{E85C914D-6A6C-6E3A-BCA1-18C7E4AC620E}" dt="2025-07-04T01:44:39.518" v="17"/>
          <ac:spMkLst>
            <pc:docMk/>
            <pc:sldMk cId="3210109454" sldId="257"/>
            <ac:spMk id="15" creationId="{F55AEDDC-967A-7F53-7120-CAA2B0021715}"/>
          </ac:spMkLst>
        </pc:spChg>
        <pc:spChg chg="add del mod">
          <ac:chgData name="John Quinn (2438045)" userId="S::2438045@student.uwtsd.ac.uk::f23714a1-2b9d-4c58-9ce2-8d8fe67da0dc" providerId="AD" clId="Web-{E85C914D-6A6C-6E3A-BCA1-18C7E4AC620E}" dt="2025-07-04T01:46:10.942" v="34"/>
          <ac:spMkLst>
            <pc:docMk/>
            <pc:sldMk cId="3210109454" sldId="257"/>
            <ac:spMk id="19" creationId="{E1DDA967-44D7-D554-1EB9-8C6857E94E2D}"/>
          </ac:spMkLst>
        </pc:spChg>
        <pc:graphicFrameChg chg="mod topLvl modGraphic">
          <ac:chgData name="John Quinn (2438045)" userId="S::2438045@student.uwtsd.ac.uk::f23714a1-2b9d-4c58-9ce2-8d8fe67da0dc" providerId="AD" clId="Web-{E85C914D-6A6C-6E3A-BCA1-18C7E4AC620E}" dt="2025-07-04T01:43:17.578" v="10"/>
          <ac:graphicFrameMkLst>
            <pc:docMk/>
            <pc:sldMk cId="3210109454" sldId="257"/>
            <ac:graphicFrameMk id="4" creationId="{B3A4341B-4AD9-4F30-C666-BF00FDE62BF3}"/>
          </ac:graphicFrameMkLst>
        </pc:graphicFrameChg>
        <pc:picChg chg="mod">
          <ac:chgData name="John Quinn (2438045)" userId="S::2438045@student.uwtsd.ac.uk::f23714a1-2b9d-4c58-9ce2-8d8fe67da0dc" providerId="AD" clId="Web-{E85C914D-6A6C-6E3A-BCA1-18C7E4AC620E}" dt="2025-07-04T01:40:14.979" v="1" actId="1076"/>
          <ac:picMkLst>
            <pc:docMk/>
            <pc:sldMk cId="3210109454" sldId="257"/>
            <ac:picMk id="9" creationId="{7967FF1D-E1F8-0FCB-7A5D-9E9EF26A5F58}"/>
          </ac:picMkLst>
        </pc:picChg>
        <pc:picChg chg="mod">
          <ac:chgData name="John Quinn (2438045)" userId="S::2438045@student.uwtsd.ac.uk::f23714a1-2b9d-4c58-9ce2-8d8fe67da0dc" providerId="AD" clId="Web-{E85C914D-6A6C-6E3A-BCA1-18C7E4AC620E}" dt="2025-07-04T01:40:22.745" v="2" actId="1076"/>
          <ac:picMkLst>
            <pc:docMk/>
            <pc:sldMk cId="3210109454" sldId="257"/>
            <ac:picMk id="16" creationId="{0F5C0E9F-3EC5-34FE-6AE8-4D947C3256B6}"/>
          </ac:picMkLst>
        </pc:picChg>
      </pc:sldChg>
      <pc:sldChg chg="del">
        <pc:chgData name="John Quinn (2438045)" userId="S::2438045@student.uwtsd.ac.uk::f23714a1-2b9d-4c58-9ce2-8d8fe67da0dc" providerId="AD" clId="Web-{E85C914D-6A6C-6E3A-BCA1-18C7E4AC620E}" dt="2025-07-04T01:41:49.669" v="6"/>
        <pc:sldMkLst>
          <pc:docMk/>
          <pc:sldMk cId="1363020111" sldId="258"/>
        </pc:sldMkLst>
      </pc:sldChg>
      <pc:sldChg chg="del">
        <pc:chgData name="John Quinn (2438045)" userId="S::2438045@student.uwtsd.ac.uk::f23714a1-2b9d-4c58-9ce2-8d8fe67da0dc" providerId="AD" clId="Web-{E85C914D-6A6C-6E3A-BCA1-18C7E4AC620E}" dt="2025-07-04T01:41:47.138" v="5"/>
        <pc:sldMkLst>
          <pc:docMk/>
          <pc:sldMk cId="3894033334" sldId="259"/>
        </pc:sldMkLst>
      </pc:sldChg>
    </pc:docChg>
  </pc:docChgLst>
  <pc:docChgLst>
    <pc:chgData name="John Quinn (2438045)" userId="S::2438045@student.uwtsd.ac.uk::f23714a1-2b9d-4c58-9ce2-8d8fe67da0dc" providerId="AD" clId="Web-{E09866E1-96DB-F81D-7679-DD02001C959E}"/>
    <pc:docChg chg="addSld delSld modSld">
      <pc:chgData name="John Quinn (2438045)" userId="S::2438045@student.uwtsd.ac.uk::f23714a1-2b9d-4c58-9ce2-8d8fe67da0dc" providerId="AD" clId="Web-{E09866E1-96DB-F81D-7679-DD02001C959E}" dt="2025-06-26T09:37:05.473" v="157" actId="14100"/>
      <pc:docMkLst>
        <pc:docMk/>
      </pc:docMkLst>
      <pc:sldChg chg="del">
        <pc:chgData name="John Quinn (2438045)" userId="S::2438045@student.uwtsd.ac.uk::f23714a1-2b9d-4c58-9ce2-8d8fe67da0dc" providerId="AD" clId="Web-{E09866E1-96DB-F81D-7679-DD02001C959E}" dt="2025-06-26T09:26:01.342" v="33"/>
        <pc:sldMkLst>
          <pc:docMk/>
          <pc:sldMk cId="109857222" sldId="256"/>
        </pc:sldMkLst>
      </pc:sldChg>
      <pc:sldChg chg="addSp delSp modSp">
        <pc:chgData name="John Quinn (2438045)" userId="S::2438045@student.uwtsd.ac.uk::f23714a1-2b9d-4c58-9ce2-8d8fe67da0dc" providerId="AD" clId="Web-{E09866E1-96DB-F81D-7679-DD02001C959E}" dt="2025-06-26T09:37:05.473" v="157" actId="14100"/>
        <pc:sldMkLst>
          <pc:docMk/>
          <pc:sldMk cId="3210109454" sldId="257"/>
        </pc:sldMkLst>
        <pc:spChg chg="add mod">
          <ac:chgData name="John Quinn (2438045)" userId="S::2438045@student.uwtsd.ac.uk::f23714a1-2b9d-4c58-9ce2-8d8fe67da0dc" providerId="AD" clId="Web-{E09866E1-96DB-F81D-7679-DD02001C959E}" dt="2025-06-26T09:29:36.677" v="126" actId="20577"/>
          <ac:spMkLst>
            <pc:docMk/>
            <pc:sldMk cId="3210109454" sldId="257"/>
            <ac:spMk id="3" creationId="{DBA42163-8BE9-2B6F-CA36-9A759AD91465}"/>
          </ac:spMkLst>
        </pc:spChg>
      </pc:sldChg>
      <pc:sldChg chg="new">
        <pc:chgData name="John Quinn (2438045)" userId="S::2438045@student.uwtsd.ac.uk::f23714a1-2b9d-4c58-9ce2-8d8fe67da0dc" providerId="AD" clId="Web-{E09866E1-96DB-F81D-7679-DD02001C959E}" dt="2025-06-26T09:26:12.764" v="43"/>
        <pc:sldMkLst>
          <pc:docMk/>
          <pc:sldMk cId="1363020111" sldId="258"/>
        </pc:sldMkLst>
      </pc:sldChg>
    </pc:docChg>
  </pc:docChgLst>
  <pc:docChgLst>
    <pc:chgData name="John Quinn (2438045)" userId="S::2438045@student.uwtsd.ac.uk::f23714a1-2b9d-4c58-9ce2-8d8fe67da0dc" providerId="AD" clId="Web-{C344488C-EC8E-39C6-669E-69B444FA9002}"/>
    <pc:docChg chg="modSld">
      <pc:chgData name="John Quinn (2438045)" userId="S::2438045@student.uwtsd.ac.uk::f23714a1-2b9d-4c58-9ce2-8d8fe67da0dc" providerId="AD" clId="Web-{C344488C-EC8E-39C6-669E-69B444FA9002}" dt="2025-06-29T12:11:40.694" v="243"/>
      <pc:docMkLst>
        <pc:docMk/>
      </pc:docMkLst>
      <pc:sldChg chg="addSp delSp modSp">
        <pc:chgData name="John Quinn (2438045)" userId="S::2438045@student.uwtsd.ac.uk::f23714a1-2b9d-4c58-9ce2-8d8fe67da0dc" providerId="AD" clId="Web-{C344488C-EC8E-39C6-669E-69B444FA9002}" dt="2025-06-29T12:11:40.694" v="243"/>
        <pc:sldMkLst>
          <pc:docMk/>
          <pc:sldMk cId="3210109454" sldId="257"/>
        </pc:sldMkLst>
        <pc:spChg chg="mod">
          <ac:chgData name="John Quinn (2438045)" userId="S::2438045@student.uwtsd.ac.uk::f23714a1-2b9d-4c58-9ce2-8d8fe67da0dc" providerId="AD" clId="Web-{C344488C-EC8E-39C6-669E-69B444FA9002}" dt="2025-06-29T11:59:03.960" v="75" actId="20577"/>
          <ac:spMkLst>
            <pc:docMk/>
            <pc:sldMk cId="3210109454" sldId="257"/>
            <ac:spMk id="3" creationId="{DBA42163-8BE9-2B6F-CA36-9A759AD91465}"/>
          </ac:spMkLst>
        </pc:spChg>
        <pc:spChg chg="mod">
          <ac:chgData name="John Quinn (2438045)" userId="S::2438045@student.uwtsd.ac.uk::f23714a1-2b9d-4c58-9ce2-8d8fe67da0dc" providerId="AD" clId="Web-{C344488C-EC8E-39C6-669E-69B444FA9002}" dt="2025-06-29T12:01:02.686" v="90" actId="14100"/>
          <ac:spMkLst>
            <pc:docMk/>
            <pc:sldMk cId="3210109454" sldId="257"/>
            <ac:spMk id="12" creationId="{8606DD84-DE5E-FABD-F7DB-CD1D909F9232}"/>
          </ac:spMkLst>
        </pc:spChg>
        <pc:spChg chg="mod">
          <ac:chgData name="John Quinn (2438045)" userId="S::2438045@student.uwtsd.ac.uk::f23714a1-2b9d-4c58-9ce2-8d8fe67da0dc" providerId="AD" clId="Web-{C344488C-EC8E-39C6-669E-69B444FA9002}" dt="2025-06-29T11:56:28.996" v="49" actId="14100"/>
          <ac:spMkLst>
            <pc:docMk/>
            <pc:sldMk cId="3210109454" sldId="257"/>
            <ac:spMk id="14" creationId="{EEAB49CE-5793-6554-6201-B8799F0A5CB4}"/>
          </ac:spMkLst>
        </pc:spChg>
        <pc:spChg chg="mod">
          <ac:chgData name="John Quinn (2438045)" userId="S::2438045@student.uwtsd.ac.uk::f23714a1-2b9d-4c58-9ce2-8d8fe67da0dc" providerId="AD" clId="Web-{C344488C-EC8E-39C6-669E-69B444FA9002}" dt="2025-06-29T11:54:57.647" v="30" actId="14100"/>
          <ac:spMkLst>
            <pc:docMk/>
            <pc:sldMk cId="3210109454" sldId="257"/>
            <ac:spMk id="17" creationId="{F1A9C24E-53B4-77A4-E0CB-5A75B42A1CF0}"/>
          </ac:spMkLst>
        </pc:spChg>
        <pc:spChg chg="mod">
          <ac:chgData name="John Quinn (2438045)" userId="S::2438045@student.uwtsd.ac.uk::f23714a1-2b9d-4c58-9ce2-8d8fe67da0dc" providerId="AD" clId="Web-{C344488C-EC8E-39C6-669E-69B444FA9002}" dt="2025-06-29T11:56:35.559" v="50" actId="1076"/>
          <ac:spMkLst>
            <pc:docMk/>
            <pc:sldMk cId="3210109454" sldId="257"/>
            <ac:spMk id="18" creationId="{859A4651-0A3D-D2D8-EB0B-5CF934179B9D}"/>
          </ac:spMkLst>
        </pc:spChg>
        <pc:spChg chg="add">
          <ac:chgData name="John Quinn (2438045)" userId="S::2438045@student.uwtsd.ac.uk::f23714a1-2b9d-4c58-9ce2-8d8fe67da0dc" providerId="AD" clId="Web-{C344488C-EC8E-39C6-669E-69B444FA9002}" dt="2025-06-29T12:07:39.349" v="210"/>
          <ac:spMkLst>
            <pc:docMk/>
            <pc:sldMk cId="3210109454" sldId="257"/>
            <ac:spMk id="28" creationId="{F1A9C24E-53B4-77A4-E0CB-5A75B42A1CF0}"/>
          </ac:spMkLst>
        </pc:spChg>
      </pc:sldChg>
    </pc:docChg>
  </pc:docChgLst>
  <pc:docChgLst>
    <pc:chgData name="John Quinn (2438045)" userId="S::2438045@student.uwtsd.ac.uk::f23714a1-2b9d-4c58-9ce2-8d8fe67da0dc" providerId="AD" clId="Web-{596F03F5-88B1-AD4C-0C48-D7F20954E18D}"/>
    <pc:docChg chg="modSld">
      <pc:chgData name="John Quinn (2438045)" userId="S::2438045@student.uwtsd.ac.uk::f23714a1-2b9d-4c58-9ce2-8d8fe67da0dc" providerId="AD" clId="Web-{596F03F5-88B1-AD4C-0C48-D7F20954E18D}" dt="2025-06-29T13:13:59.743" v="2" actId="20577"/>
      <pc:docMkLst>
        <pc:docMk/>
      </pc:docMkLst>
      <pc:sldChg chg="modSp">
        <pc:chgData name="John Quinn (2438045)" userId="S::2438045@student.uwtsd.ac.uk::f23714a1-2b9d-4c58-9ce2-8d8fe67da0dc" providerId="AD" clId="Web-{596F03F5-88B1-AD4C-0C48-D7F20954E18D}" dt="2025-06-29T13:13:59.743" v="2" actId="20577"/>
        <pc:sldMkLst>
          <pc:docMk/>
          <pc:sldMk cId="3210109454" sldId="257"/>
        </pc:sldMkLst>
      </pc:sldChg>
    </pc:docChg>
  </pc:docChgLst>
  <pc:docChgLst>
    <pc:chgData name="John Quinn (2438045)" userId="S::2438045@student.uwtsd.ac.uk::f23714a1-2b9d-4c58-9ce2-8d8fe67da0dc" providerId="AD" clId="Web-{ED199E8F-5D67-596C-4C00-27AFB29C312C}"/>
    <pc:docChg chg="mod modSld addMainMaster delMainMaster modMainMaster setSldSz">
      <pc:chgData name="John Quinn (2438045)" userId="S::2438045@student.uwtsd.ac.uk::f23714a1-2b9d-4c58-9ce2-8d8fe67da0dc" providerId="AD" clId="Web-{ED199E8F-5D67-596C-4C00-27AFB29C312C}" dt="2025-06-29T11:53:21.316" v="342"/>
      <pc:docMkLst>
        <pc:docMk/>
      </pc:docMkLst>
      <pc:sldChg chg="addSp delSp modSp mod modClrScheme chgLayout">
        <pc:chgData name="John Quinn (2438045)" userId="S::2438045@student.uwtsd.ac.uk::f23714a1-2b9d-4c58-9ce2-8d8fe67da0dc" providerId="AD" clId="Web-{ED199E8F-5D67-596C-4C00-27AFB29C312C}" dt="2025-06-29T11:53:21.316" v="342"/>
        <pc:sldMkLst>
          <pc:docMk/>
          <pc:sldMk cId="3210109454" sldId="257"/>
        </pc:sldMkLst>
        <pc:spChg chg="mod">
          <ac:chgData name="John Quinn (2438045)" userId="S::2438045@student.uwtsd.ac.uk::f23714a1-2b9d-4c58-9ce2-8d8fe67da0dc" providerId="AD" clId="Web-{ED199E8F-5D67-596C-4C00-27AFB29C312C}" dt="2025-06-29T11:53:21.129" v="341"/>
          <ac:spMkLst>
            <pc:docMk/>
            <pc:sldMk cId="3210109454" sldId="257"/>
            <ac:spMk id="3" creationId="{DBA42163-8BE9-2B6F-CA36-9A759AD91465}"/>
          </ac:spMkLst>
        </pc:spChg>
        <pc:spChg chg="add mod">
          <ac:chgData name="John Quinn (2438045)" userId="S::2438045@student.uwtsd.ac.uk::f23714a1-2b9d-4c58-9ce2-8d8fe67da0dc" providerId="AD" clId="Web-{ED199E8F-5D67-596C-4C00-27AFB29C312C}" dt="2025-06-29T11:53:21.129" v="341"/>
          <ac:spMkLst>
            <pc:docMk/>
            <pc:sldMk cId="3210109454" sldId="257"/>
            <ac:spMk id="12" creationId="{8606DD84-DE5E-FABD-F7DB-CD1D909F9232}"/>
          </ac:spMkLst>
        </pc:spChg>
        <pc:spChg chg="add mod">
          <ac:chgData name="John Quinn (2438045)" userId="S::2438045@student.uwtsd.ac.uk::f23714a1-2b9d-4c58-9ce2-8d8fe67da0dc" providerId="AD" clId="Web-{ED199E8F-5D67-596C-4C00-27AFB29C312C}" dt="2025-06-29T11:53:21.129" v="341"/>
          <ac:spMkLst>
            <pc:docMk/>
            <pc:sldMk cId="3210109454" sldId="257"/>
            <ac:spMk id="14" creationId="{EEAB49CE-5793-6554-6201-B8799F0A5CB4}"/>
          </ac:spMkLst>
        </pc:spChg>
        <pc:spChg chg="mod">
          <ac:chgData name="John Quinn (2438045)" userId="S::2438045@student.uwtsd.ac.uk::f23714a1-2b9d-4c58-9ce2-8d8fe67da0dc" providerId="AD" clId="Web-{ED199E8F-5D67-596C-4C00-27AFB29C312C}" dt="2025-06-29T11:53:21.129" v="341"/>
          <ac:spMkLst>
            <pc:docMk/>
            <pc:sldMk cId="3210109454" sldId="257"/>
            <ac:spMk id="17" creationId="{F1A9C24E-53B4-77A4-E0CB-5A75B42A1CF0}"/>
          </ac:spMkLst>
        </pc:spChg>
        <pc:spChg chg="mod">
          <ac:chgData name="John Quinn (2438045)" userId="S::2438045@student.uwtsd.ac.uk::f23714a1-2b9d-4c58-9ce2-8d8fe67da0dc" providerId="AD" clId="Web-{ED199E8F-5D67-596C-4C00-27AFB29C312C}" dt="2025-06-29T11:24:34.224" v="337"/>
          <ac:spMkLst>
            <pc:docMk/>
            <pc:sldMk cId="3210109454" sldId="257"/>
            <ac:spMk id="18" creationId="{859A4651-0A3D-D2D8-EB0B-5CF934179B9D}"/>
          </ac:spMkLst>
        </pc:spChg>
      </pc:sldChg>
      <pc:sldChg chg="mod modClrScheme chgLayout">
        <pc:chgData name="John Quinn (2438045)" userId="S::2438045@student.uwtsd.ac.uk::f23714a1-2b9d-4c58-9ce2-8d8fe67da0dc" providerId="AD" clId="Web-{ED199E8F-5D67-596C-4C00-27AFB29C312C}" dt="2025-06-29T11:53:21.316" v="342"/>
        <pc:sldMkLst>
          <pc:docMk/>
          <pc:sldMk cId="1363020111" sldId="258"/>
        </pc:sldMkLst>
      </pc:sldChg>
      <pc:sldChg chg="modSp mod modClrScheme chgLayout">
        <pc:chgData name="John Quinn (2438045)" userId="S::2438045@student.uwtsd.ac.uk::f23714a1-2b9d-4c58-9ce2-8d8fe67da0dc" providerId="AD" clId="Web-{ED199E8F-5D67-596C-4C00-27AFB29C312C}" dt="2025-06-29T11:53:21.316" v="342"/>
        <pc:sldMkLst>
          <pc:docMk/>
          <pc:sldMk cId="3894033334" sldId="259"/>
        </pc:sldMkLst>
      </pc:sldChg>
      <pc:sldMasterChg chg="del delSldLayout">
        <pc:chgData name="John Quinn (2438045)" userId="S::2438045@student.uwtsd.ac.uk::f23714a1-2b9d-4c58-9ce2-8d8fe67da0dc" providerId="AD" clId="Web-{ED199E8F-5D67-596C-4C00-27AFB29C312C}" dt="2025-06-29T10:34:00.250" v="49"/>
        <pc:sldMasterMkLst>
          <pc:docMk/>
          <pc:sldMasterMk cId="2335816605" sldId="2147483684"/>
        </pc:sldMasterMkLst>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3114142861" sldId="2147483685"/>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2643694429" sldId="2147483686"/>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2779215195" sldId="2147483687"/>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90652938" sldId="2147483688"/>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974202483" sldId="2147483689"/>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2777628887" sldId="2147483690"/>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347014128" sldId="2147483691"/>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423469811" sldId="2147483692"/>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3122919231" sldId="2147483693"/>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675078149" sldId="2147483694"/>
          </pc:sldLayoutMkLst>
        </pc:sldLayoutChg>
        <pc:sldLayoutChg chg="del">
          <pc:chgData name="John Quinn (2438045)" userId="S::2438045@student.uwtsd.ac.uk::f23714a1-2b9d-4c58-9ce2-8d8fe67da0dc" providerId="AD" clId="Web-{ED199E8F-5D67-596C-4C00-27AFB29C312C}" dt="2025-06-29T10:34:00.250" v="49"/>
          <pc:sldLayoutMkLst>
            <pc:docMk/>
            <pc:sldMasterMk cId="2335816605" sldId="2147483684"/>
            <pc:sldLayoutMk cId="2380549985" sldId="2147483695"/>
          </pc:sldLayoutMkLst>
        </pc:sldLayoutChg>
      </pc:sldMasterChg>
      <pc:sldMasterChg chg="add del addSldLayout delSldLayout modSldLayout">
        <pc:chgData name="John Quinn (2438045)" userId="S::2438045@student.uwtsd.ac.uk::f23714a1-2b9d-4c58-9ce2-8d8fe67da0dc" providerId="AD" clId="Web-{ED199E8F-5D67-596C-4C00-27AFB29C312C}" dt="2025-06-29T10:34:21.016" v="50"/>
        <pc:sldMasterMkLst>
          <pc:docMk/>
          <pc:sldMasterMk cId="3565006666" sldId="2147483696"/>
        </pc:sldMasterMkLst>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1812658162" sldId="2147483697"/>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2347872985" sldId="2147483698"/>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1360623653" sldId="2147483699"/>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3413858567" sldId="2147483700"/>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3650936540" sldId="2147483701"/>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1615400120" sldId="2147483702"/>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2920835695" sldId="2147483703"/>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4260301929" sldId="2147483704"/>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1292682164" sldId="2147483705"/>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506407727" sldId="2147483706"/>
          </pc:sldLayoutMkLst>
        </pc:sldLayoutChg>
        <pc:sldLayoutChg chg="add del mod replId">
          <pc:chgData name="John Quinn (2438045)" userId="S::2438045@student.uwtsd.ac.uk::f23714a1-2b9d-4c58-9ce2-8d8fe67da0dc" providerId="AD" clId="Web-{ED199E8F-5D67-596C-4C00-27AFB29C312C}" dt="2025-06-29T10:34:21.016" v="50"/>
          <pc:sldLayoutMkLst>
            <pc:docMk/>
            <pc:sldMasterMk cId="3565006666" sldId="2147483696"/>
            <pc:sldLayoutMk cId="1206293156" sldId="2147483707"/>
          </pc:sldLayoutMkLst>
        </pc:sldLayoutChg>
      </pc:sldMasterChg>
      <pc:sldMasterChg chg="add del addSldLayout delSldLayout modSldLayout">
        <pc:chgData name="John Quinn (2438045)" userId="S::2438045@student.uwtsd.ac.uk::f23714a1-2b9d-4c58-9ce2-8d8fe67da0dc" providerId="AD" clId="Web-{ED199E8F-5D67-596C-4C00-27AFB29C312C}" dt="2025-06-29T10:34:28.282" v="51"/>
        <pc:sldMasterMkLst>
          <pc:docMk/>
          <pc:sldMasterMk cId="679742457" sldId="2147483708"/>
        </pc:sldMasterMkLst>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1949440931" sldId="2147483709"/>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1445543627" sldId="2147483710"/>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1255682861" sldId="2147483711"/>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3090190119" sldId="2147483712"/>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1713369940" sldId="2147483713"/>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632076322" sldId="2147483714"/>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2423482591" sldId="2147483715"/>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699106953" sldId="2147483716"/>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3374188335" sldId="2147483717"/>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1867916985" sldId="2147483718"/>
          </pc:sldLayoutMkLst>
        </pc:sldLayoutChg>
        <pc:sldLayoutChg chg="add del mod replId">
          <pc:chgData name="John Quinn (2438045)" userId="S::2438045@student.uwtsd.ac.uk::f23714a1-2b9d-4c58-9ce2-8d8fe67da0dc" providerId="AD" clId="Web-{ED199E8F-5D67-596C-4C00-27AFB29C312C}" dt="2025-06-29T10:34:28.282" v="51"/>
          <pc:sldLayoutMkLst>
            <pc:docMk/>
            <pc:sldMasterMk cId="679742457" sldId="2147483708"/>
            <pc:sldLayoutMk cId="898749742" sldId="2147483719"/>
          </pc:sldLayoutMkLst>
        </pc:sldLayoutChg>
      </pc:sldMasterChg>
      <pc:sldMasterChg chg="add del addSldLayout delSldLayout modSldLayout">
        <pc:chgData name="John Quinn (2438045)" userId="S::2438045@student.uwtsd.ac.uk::f23714a1-2b9d-4c58-9ce2-8d8fe67da0dc" providerId="AD" clId="Web-{ED199E8F-5D67-596C-4C00-27AFB29C312C}" dt="2025-06-29T10:34:31.501" v="52"/>
        <pc:sldMasterMkLst>
          <pc:docMk/>
          <pc:sldMasterMk cId="1959169617" sldId="2147483720"/>
        </pc:sldMasterMkLst>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3556584498" sldId="2147483721"/>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3568568113" sldId="2147483722"/>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2094515076" sldId="2147483723"/>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3837145812" sldId="2147483724"/>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1831718316" sldId="2147483725"/>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3674234241" sldId="2147483726"/>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1635756542" sldId="2147483727"/>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2656385088" sldId="2147483728"/>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460211869" sldId="2147483729"/>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473602767" sldId="2147483730"/>
          </pc:sldLayoutMkLst>
        </pc:sldLayoutChg>
        <pc:sldLayoutChg chg="add del mod replId">
          <pc:chgData name="John Quinn (2438045)" userId="S::2438045@student.uwtsd.ac.uk::f23714a1-2b9d-4c58-9ce2-8d8fe67da0dc" providerId="AD" clId="Web-{ED199E8F-5D67-596C-4C00-27AFB29C312C}" dt="2025-06-29T10:34:31.501" v="52"/>
          <pc:sldLayoutMkLst>
            <pc:docMk/>
            <pc:sldMasterMk cId="1959169617" sldId="2147483720"/>
            <pc:sldLayoutMk cId="1106782494" sldId="2147483731"/>
          </pc:sldLayoutMkLst>
        </pc:sldLayoutChg>
      </pc:sldMasterChg>
      <pc:sldMasterChg chg="modSp add del addSldLayout delSldLayout modSldLayout">
        <pc:chgData name="John Quinn (2438045)" userId="S::2438045@student.uwtsd.ac.uk::f23714a1-2b9d-4c58-9ce2-8d8fe67da0dc" providerId="AD" clId="Web-{ED199E8F-5D67-596C-4C00-27AFB29C312C}" dt="2025-06-29T11:23:55.562" v="336"/>
        <pc:sldMasterMkLst>
          <pc:docMk/>
          <pc:sldMasterMk cId="1980886021" sldId="2147483732"/>
        </pc:sldMasterMkLst>
        <pc:sldLayoutChg chg="modSp 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1996456435" sldId="2147483733"/>
          </pc:sldLayoutMkLst>
        </pc:sldLayoutChg>
        <pc:sldLayoutChg chg="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2636547780" sldId="2147483734"/>
          </pc:sldLayoutMkLst>
        </pc:sldLayoutChg>
        <pc:sldLayoutChg chg="modSp 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1177954309" sldId="2147483735"/>
          </pc:sldLayoutMkLst>
        </pc:sldLayoutChg>
        <pc:sldLayoutChg chg="modSp 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1716841707" sldId="2147483736"/>
          </pc:sldLayoutMkLst>
        </pc:sldLayoutChg>
        <pc:sldLayoutChg chg="modSp 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2371058649" sldId="2147483737"/>
          </pc:sldLayoutMkLst>
        </pc:sldLayoutChg>
        <pc:sldLayoutChg chg="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797046369" sldId="2147483738"/>
          </pc:sldLayoutMkLst>
        </pc:sldLayoutChg>
        <pc:sldLayoutChg chg="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1235151925" sldId="2147483739"/>
          </pc:sldLayoutMkLst>
        </pc:sldLayoutChg>
        <pc:sldLayoutChg chg="modSp 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1292650192" sldId="2147483740"/>
          </pc:sldLayoutMkLst>
        </pc:sldLayoutChg>
        <pc:sldLayoutChg chg="modSp 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4216606825" sldId="2147483741"/>
          </pc:sldLayoutMkLst>
        </pc:sldLayoutChg>
        <pc:sldLayoutChg chg="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2429849157" sldId="2147483742"/>
          </pc:sldLayoutMkLst>
        </pc:sldLayoutChg>
        <pc:sldLayoutChg chg="modSp add del mod replId">
          <pc:chgData name="John Quinn (2438045)" userId="S::2438045@student.uwtsd.ac.uk::f23714a1-2b9d-4c58-9ce2-8d8fe67da0dc" providerId="AD" clId="Web-{ED199E8F-5D67-596C-4C00-27AFB29C312C}" dt="2025-06-29T11:23:55.562" v="336"/>
          <pc:sldLayoutMkLst>
            <pc:docMk/>
            <pc:sldMasterMk cId="1980886021" sldId="2147483732"/>
            <pc:sldLayoutMk cId="4073570372" sldId="2147483743"/>
          </pc:sldLayoutMkLst>
        </pc:sldLayoutChg>
      </pc:sldMasterChg>
      <pc:sldMasterChg chg="modSp add del addSldLayout delSldLayout modSldLayout">
        <pc:chgData name="John Quinn (2438045)" userId="S::2438045@student.uwtsd.ac.uk::f23714a1-2b9d-4c58-9ce2-8d8fe67da0dc" providerId="AD" clId="Web-{ED199E8F-5D67-596C-4C00-27AFB29C312C}" dt="2025-06-29T11:24:34.412" v="338"/>
        <pc:sldMasterMkLst>
          <pc:docMk/>
          <pc:sldMasterMk cId="1639682357" sldId="2147483744"/>
        </pc:sldMasterMkLst>
        <pc:sldLayoutChg chg="modSp 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4076792292" sldId="2147483745"/>
          </pc:sldLayoutMkLst>
        </pc:sldLayoutChg>
        <pc:sldLayoutChg chg="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2787628569" sldId="2147483746"/>
          </pc:sldLayoutMkLst>
        </pc:sldLayoutChg>
        <pc:sldLayoutChg chg="modSp 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3098984810" sldId="2147483747"/>
          </pc:sldLayoutMkLst>
        </pc:sldLayoutChg>
        <pc:sldLayoutChg chg="modSp 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1818324341" sldId="2147483748"/>
          </pc:sldLayoutMkLst>
        </pc:sldLayoutChg>
        <pc:sldLayoutChg chg="modSp 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2563340724" sldId="2147483749"/>
          </pc:sldLayoutMkLst>
        </pc:sldLayoutChg>
        <pc:sldLayoutChg chg="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3143419407" sldId="2147483750"/>
          </pc:sldLayoutMkLst>
        </pc:sldLayoutChg>
        <pc:sldLayoutChg chg="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434159486" sldId="2147483751"/>
          </pc:sldLayoutMkLst>
        </pc:sldLayoutChg>
        <pc:sldLayoutChg chg="modSp 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1376867394" sldId="2147483752"/>
          </pc:sldLayoutMkLst>
        </pc:sldLayoutChg>
        <pc:sldLayoutChg chg="modSp 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3158110083" sldId="2147483753"/>
          </pc:sldLayoutMkLst>
        </pc:sldLayoutChg>
        <pc:sldLayoutChg chg="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107555857" sldId="2147483754"/>
          </pc:sldLayoutMkLst>
        </pc:sldLayoutChg>
        <pc:sldLayoutChg chg="modSp add del mod replId">
          <pc:chgData name="John Quinn (2438045)" userId="S::2438045@student.uwtsd.ac.uk::f23714a1-2b9d-4c58-9ce2-8d8fe67da0dc" providerId="AD" clId="Web-{ED199E8F-5D67-596C-4C00-27AFB29C312C}" dt="2025-06-29T11:24:34.412" v="338"/>
          <pc:sldLayoutMkLst>
            <pc:docMk/>
            <pc:sldMasterMk cId="1639682357" sldId="2147483744"/>
            <pc:sldLayoutMk cId="2079858655" sldId="2147483755"/>
          </pc:sldLayoutMkLst>
        </pc:sldLayoutChg>
      </pc:sldMasterChg>
      <pc:sldMasterChg chg="add addSldLayout modSldLayout">
        <pc:chgData name="John Quinn (2438045)" userId="S::2438045@student.uwtsd.ac.uk::f23714a1-2b9d-4c58-9ce2-8d8fe67da0dc" providerId="AD" clId="Web-{ED199E8F-5D67-596C-4C00-27AFB29C312C}" dt="2025-06-29T11:24:34.412" v="338"/>
        <pc:sldMasterMkLst>
          <pc:docMk/>
          <pc:sldMasterMk cId="1582807727" sldId="2147483756"/>
        </pc:sldMasterMkLst>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2881316379" sldId="2147483757"/>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732493889" sldId="2147483758"/>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1937586396" sldId="2147483759"/>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94564815" sldId="2147483760"/>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3869163302" sldId="2147483761"/>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660360188" sldId="2147483762"/>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3475447312" sldId="2147483763"/>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3870615361" sldId="2147483764"/>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4146632760" sldId="2147483765"/>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4045033511" sldId="2147483766"/>
          </pc:sldLayoutMkLst>
        </pc:sldLayoutChg>
        <pc:sldLayoutChg chg="add mod replId">
          <pc:chgData name="John Quinn (2438045)" userId="S::2438045@student.uwtsd.ac.uk::f23714a1-2b9d-4c58-9ce2-8d8fe67da0dc" providerId="AD" clId="Web-{ED199E8F-5D67-596C-4C00-27AFB29C312C}" dt="2025-06-29T11:24:34.412" v="338"/>
          <pc:sldLayoutMkLst>
            <pc:docMk/>
            <pc:sldMasterMk cId="1582807727" sldId="2147483756"/>
            <pc:sldLayoutMk cId="4147492323" sldId="2147483767"/>
          </pc:sldLayoutMkLst>
        </pc:sldLayoutChg>
      </pc:sldMasterChg>
      <pc:sldMasterChg chg="del delSldLayout">
        <pc:chgData name="John Quinn (2438045)" userId="S::2438045@student.uwtsd.ac.uk::f23714a1-2b9d-4c58-9ce2-8d8fe67da0dc" providerId="AD" clId="Web-{ED199E8F-5D67-596C-4C00-27AFB29C312C}" dt="2025-06-29T11:51:02.403" v="339"/>
        <pc:sldMasterMkLst>
          <pc:docMk/>
          <pc:sldMasterMk cId="3674924017" sldId="2147483780"/>
        </pc:sldMasterMkLst>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166479387" sldId="2147483781"/>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3696979873" sldId="2147483782"/>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3799223466" sldId="2147483783"/>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1153414076" sldId="2147483784"/>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3096539612" sldId="2147483785"/>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2652488769" sldId="2147483786"/>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2485517987" sldId="2147483787"/>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485355203" sldId="2147483788"/>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1905214046" sldId="2147483789"/>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1789726603" sldId="2147483790"/>
          </pc:sldLayoutMkLst>
        </pc:sldLayoutChg>
        <pc:sldLayoutChg chg="del">
          <pc:chgData name="John Quinn (2438045)" userId="S::2438045@student.uwtsd.ac.uk::f23714a1-2b9d-4c58-9ce2-8d8fe67da0dc" providerId="AD" clId="Web-{ED199E8F-5D67-596C-4C00-27AFB29C312C}" dt="2025-06-29T11:51:02.403" v="339"/>
          <pc:sldLayoutMkLst>
            <pc:docMk/>
            <pc:sldMasterMk cId="3674924017" sldId="2147483780"/>
            <pc:sldLayoutMk cId="1635322164" sldId="2147483791"/>
          </pc:sldLayoutMkLst>
        </pc:sldLayoutChg>
      </pc:sldMasterChg>
      <pc:sldMasterChg chg="add del addSldLayout delSldLayout modSldLayout">
        <pc:chgData name="John Quinn (2438045)" userId="S::2438045@student.uwtsd.ac.uk::f23714a1-2b9d-4c58-9ce2-8d8fe67da0dc" providerId="AD" clId="Web-{ED199E8F-5D67-596C-4C00-27AFB29C312C}" dt="2025-06-29T11:52:56.675" v="340"/>
        <pc:sldMasterMkLst>
          <pc:docMk/>
          <pc:sldMasterMk cId="704960322" sldId="2147483792"/>
        </pc:sldMasterMkLst>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1109999136" sldId="2147483793"/>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3719002914" sldId="2147483794"/>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4031531813" sldId="2147483795"/>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1960560935" sldId="2147483796"/>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4112085061" sldId="2147483797"/>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4278279669" sldId="2147483798"/>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17165963" sldId="2147483799"/>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2753884087" sldId="2147483800"/>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3236323298" sldId="2147483801"/>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687590314" sldId="2147483802"/>
          </pc:sldLayoutMkLst>
        </pc:sldLayoutChg>
        <pc:sldLayoutChg chg="add del mod replId">
          <pc:chgData name="John Quinn (2438045)" userId="S::2438045@student.uwtsd.ac.uk::f23714a1-2b9d-4c58-9ce2-8d8fe67da0dc" providerId="AD" clId="Web-{ED199E8F-5D67-596C-4C00-27AFB29C312C}" dt="2025-06-29T11:52:56.675" v="340"/>
          <pc:sldLayoutMkLst>
            <pc:docMk/>
            <pc:sldMasterMk cId="704960322" sldId="2147483792"/>
            <pc:sldLayoutMk cId="2917929669" sldId="2147483803"/>
          </pc:sldLayoutMkLst>
        </pc:sldLayoutChg>
      </pc:sldMasterChg>
      <pc:sldMasterChg chg="modSp add del addSldLayout delSldLayout modSldLayout">
        <pc:chgData name="John Quinn (2438045)" userId="S::2438045@student.uwtsd.ac.uk::f23714a1-2b9d-4c58-9ce2-8d8fe67da0dc" providerId="AD" clId="Web-{ED199E8F-5D67-596C-4C00-27AFB29C312C}" dt="2025-06-29T11:53:21.316" v="342"/>
        <pc:sldMasterMkLst>
          <pc:docMk/>
          <pc:sldMasterMk cId="3978757413" sldId="2147483804"/>
        </pc:sldMasterMkLst>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1218778969" sldId="2147483805"/>
          </pc:sldLayoutMkLst>
        </pc:sldLayoutChg>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271450294" sldId="2147483806"/>
          </pc:sldLayoutMkLst>
        </pc:sldLayoutChg>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1553597740" sldId="2147483807"/>
          </pc:sldLayoutMkLst>
        </pc:sldLayoutChg>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1688599452" sldId="2147483808"/>
          </pc:sldLayoutMkLst>
        </pc:sldLayoutChg>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617083446" sldId="2147483809"/>
          </pc:sldLayoutMkLst>
        </pc:sldLayoutChg>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3608611948" sldId="2147483810"/>
          </pc:sldLayoutMkLst>
        </pc:sldLayoutChg>
        <pc:sldLayoutChg chg="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1383924606" sldId="2147483811"/>
          </pc:sldLayoutMkLst>
        </pc:sldLayoutChg>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333899026" sldId="2147483812"/>
          </pc:sldLayoutMkLst>
        </pc:sldLayoutChg>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1685326843" sldId="2147483813"/>
          </pc:sldLayoutMkLst>
        </pc:sldLayoutChg>
        <pc:sldLayoutChg chg="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3521005345" sldId="2147483814"/>
          </pc:sldLayoutMkLst>
        </pc:sldLayoutChg>
        <pc:sldLayoutChg chg="modSp add del mod replId">
          <pc:chgData name="John Quinn (2438045)" userId="S::2438045@student.uwtsd.ac.uk::f23714a1-2b9d-4c58-9ce2-8d8fe67da0dc" providerId="AD" clId="Web-{ED199E8F-5D67-596C-4C00-27AFB29C312C}" dt="2025-06-29T11:53:21.316" v="342"/>
          <pc:sldLayoutMkLst>
            <pc:docMk/>
            <pc:sldMasterMk cId="3978757413" sldId="2147483804"/>
            <pc:sldLayoutMk cId="2367074049" sldId="2147483815"/>
          </pc:sldLayoutMkLst>
        </pc:sldLayoutChg>
      </pc:sldMasterChg>
      <pc:sldMasterChg chg="add addSldLayout modSldLayout">
        <pc:chgData name="John Quinn (2438045)" userId="S::2438045@student.uwtsd.ac.uk::f23714a1-2b9d-4c58-9ce2-8d8fe67da0dc" providerId="AD" clId="Web-{ED199E8F-5D67-596C-4C00-27AFB29C312C}" dt="2025-06-29T11:53:21.316" v="342"/>
        <pc:sldMasterMkLst>
          <pc:docMk/>
          <pc:sldMasterMk cId="4183139450" sldId="2147483816"/>
        </pc:sldMasterMkLst>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2551913967" sldId="2147483817"/>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3353394929" sldId="2147483818"/>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4012520671" sldId="2147483819"/>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2242956919" sldId="2147483820"/>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4033212240" sldId="2147483821"/>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2410372932" sldId="2147483822"/>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3594495785" sldId="2147483823"/>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2941831640" sldId="2147483824"/>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3560443594" sldId="2147483825"/>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2366755054" sldId="2147483826"/>
          </pc:sldLayoutMkLst>
        </pc:sldLayoutChg>
        <pc:sldLayoutChg chg="add mod replId">
          <pc:chgData name="John Quinn (2438045)" userId="S::2438045@student.uwtsd.ac.uk::f23714a1-2b9d-4c58-9ce2-8d8fe67da0dc" providerId="AD" clId="Web-{ED199E8F-5D67-596C-4C00-27AFB29C312C}" dt="2025-06-29T11:53:21.316" v="342"/>
          <pc:sldLayoutMkLst>
            <pc:docMk/>
            <pc:sldMasterMk cId="4183139450" sldId="2147483816"/>
            <pc:sldLayoutMk cId="3595493504" sldId="2147483827"/>
          </pc:sldLayoutMkLst>
        </pc:sldLayoutChg>
      </pc:sldMasterChg>
    </pc:docChg>
  </pc:docChgLst>
  <pc:docChgLst>
    <pc:chgData name="John Quinn (2438045)" userId="S::2438045@student.uwtsd.ac.uk::f23714a1-2b9d-4c58-9ce2-8d8fe67da0dc" providerId="AD" clId="Web-{118E2F07-ABB5-D4CB-FEA1-88B5B83F48BB}"/>
    <pc:docChg chg="mod modSld sldOrd addMainMaster delMainMaster modMainMaster setSldSz">
      <pc:chgData name="John Quinn (2438045)" userId="S::2438045@student.uwtsd.ac.uk::f23714a1-2b9d-4c58-9ce2-8d8fe67da0dc" providerId="AD" clId="Web-{118E2F07-ABB5-D4CB-FEA1-88B5B83F48BB}" dt="2025-06-29T11:44:04.893" v="12" actId="1076"/>
      <pc:docMkLst>
        <pc:docMk/>
      </pc:docMkLst>
      <pc:sldChg chg="modSp mod ord modClrScheme chgLayout">
        <pc:chgData name="John Quinn (2438045)" userId="S::2438045@student.uwtsd.ac.uk::f23714a1-2b9d-4c58-9ce2-8d8fe67da0dc" providerId="AD" clId="Web-{118E2F07-ABB5-D4CB-FEA1-88B5B83F48BB}" dt="2025-06-29T11:44:04.893" v="12" actId="1076"/>
        <pc:sldMkLst>
          <pc:docMk/>
          <pc:sldMk cId="3210109454" sldId="257"/>
        </pc:sldMkLst>
        <pc:spChg chg="mod ord">
          <ac:chgData name="John Quinn (2438045)" userId="S::2438045@student.uwtsd.ac.uk::f23714a1-2b9d-4c58-9ce2-8d8fe67da0dc" providerId="AD" clId="Web-{118E2F07-ABB5-D4CB-FEA1-88B5B83F48BB}" dt="2025-06-29T11:44:04.893" v="12" actId="1076"/>
          <ac:spMkLst>
            <pc:docMk/>
            <pc:sldMk cId="3210109454" sldId="257"/>
            <ac:spMk id="3" creationId="{DBA42163-8BE9-2B6F-CA36-9A759AD91465}"/>
          </ac:spMkLst>
        </pc:spChg>
        <pc:spChg chg="mod">
          <ac:chgData name="John Quinn (2438045)" userId="S::2438045@student.uwtsd.ac.uk::f23714a1-2b9d-4c58-9ce2-8d8fe67da0dc" providerId="AD" clId="Web-{118E2F07-ABB5-D4CB-FEA1-88B5B83F48BB}" dt="2025-06-29T11:26:06.234" v="4"/>
          <ac:spMkLst>
            <pc:docMk/>
            <pc:sldMk cId="3210109454" sldId="257"/>
            <ac:spMk id="12" creationId="{8606DD84-DE5E-FABD-F7DB-CD1D909F9232}"/>
          </ac:spMkLst>
        </pc:spChg>
        <pc:spChg chg="mod">
          <ac:chgData name="John Quinn (2438045)" userId="S::2438045@student.uwtsd.ac.uk::f23714a1-2b9d-4c58-9ce2-8d8fe67da0dc" providerId="AD" clId="Web-{118E2F07-ABB5-D4CB-FEA1-88B5B83F48BB}" dt="2025-06-29T11:26:06.234" v="4"/>
          <ac:spMkLst>
            <pc:docMk/>
            <pc:sldMk cId="3210109454" sldId="257"/>
            <ac:spMk id="14" creationId="{EEAB49CE-5793-6554-6201-B8799F0A5CB4}"/>
          </ac:spMkLst>
        </pc:spChg>
        <pc:spChg chg="mod">
          <ac:chgData name="John Quinn (2438045)" userId="S::2438045@student.uwtsd.ac.uk::f23714a1-2b9d-4c58-9ce2-8d8fe67da0dc" providerId="AD" clId="Web-{118E2F07-ABB5-D4CB-FEA1-88B5B83F48BB}" dt="2025-06-29T11:26:06.234" v="4"/>
          <ac:spMkLst>
            <pc:docMk/>
            <pc:sldMk cId="3210109454" sldId="257"/>
            <ac:spMk id="17" creationId="{F1A9C24E-53B4-77A4-E0CB-5A75B42A1CF0}"/>
          </ac:spMkLst>
        </pc:spChg>
      </pc:sldChg>
      <pc:sldChg chg="mod modClrScheme chgLayout">
        <pc:chgData name="John Quinn (2438045)" userId="S::2438045@student.uwtsd.ac.uk::f23714a1-2b9d-4c58-9ce2-8d8fe67da0dc" providerId="AD" clId="Web-{118E2F07-ABB5-D4CB-FEA1-88B5B83F48BB}" dt="2025-06-29T11:26:06.437" v="5"/>
        <pc:sldMkLst>
          <pc:docMk/>
          <pc:sldMk cId="1363020111" sldId="258"/>
        </pc:sldMkLst>
      </pc:sldChg>
      <pc:sldChg chg="modSp mod modClrScheme chgLayout">
        <pc:chgData name="John Quinn (2438045)" userId="S::2438045@student.uwtsd.ac.uk::f23714a1-2b9d-4c58-9ce2-8d8fe67da0dc" providerId="AD" clId="Web-{118E2F07-ABB5-D4CB-FEA1-88B5B83F48BB}" dt="2025-06-29T11:26:06.437" v="5"/>
        <pc:sldMkLst>
          <pc:docMk/>
          <pc:sldMk cId="3894033334" sldId="259"/>
        </pc:sldMkLst>
      </pc:sldChg>
      <pc:sldMasterChg chg="modSp del delSldLayout modSldLayout">
        <pc:chgData name="John Quinn (2438045)" userId="S::2438045@student.uwtsd.ac.uk::f23714a1-2b9d-4c58-9ce2-8d8fe67da0dc" providerId="AD" clId="Web-{118E2F07-ABB5-D4CB-FEA1-88B5B83F48BB}" dt="2025-06-29T11:25:44.201" v="2"/>
        <pc:sldMasterMkLst>
          <pc:docMk/>
          <pc:sldMasterMk cId="1582807727" sldId="2147483756"/>
        </pc:sldMasterMkLst>
        <pc:sldLayoutChg chg="modSp del">
          <pc:chgData name="John Quinn (2438045)" userId="S::2438045@student.uwtsd.ac.uk::f23714a1-2b9d-4c58-9ce2-8d8fe67da0dc" providerId="AD" clId="Web-{118E2F07-ABB5-D4CB-FEA1-88B5B83F48BB}" dt="2025-06-29T11:25:44.201" v="2"/>
          <pc:sldLayoutMkLst>
            <pc:docMk/>
            <pc:sldMasterMk cId="1582807727" sldId="2147483756"/>
            <pc:sldLayoutMk cId="2881316379" sldId="2147483757"/>
          </pc:sldLayoutMkLst>
        </pc:sldLayoutChg>
        <pc:sldLayoutChg chg="del">
          <pc:chgData name="John Quinn (2438045)" userId="S::2438045@student.uwtsd.ac.uk::f23714a1-2b9d-4c58-9ce2-8d8fe67da0dc" providerId="AD" clId="Web-{118E2F07-ABB5-D4CB-FEA1-88B5B83F48BB}" dt="2025-06-29T11:25:44.201" v="2"/>
          <pc:sldLayoutMkLst>
            <pc:docMk/>
            <pc:sldMasterMk cId="1582807727" sldId="2147483756"/>
            <pc:sldLayoutMk cId="732493889" sldId="2147483758"/>
          </pc:sldLayoutMkLst>
        </pc:sldLayoutChg>
        <pc:sldLayoutChg chg="modSp del">
          <pc:chgData name="John Quinn (2438045)" userId="S::2438045@student.uwtsd.ac.uk::f23714a1-2b9d-4c58-9ce2-8d8fe67da0dc" providerId="AD" clId="Web-{118E2F07-ABB5-D4CB-FEA1-88B5B83F48BB}" dt="2025-06-29T11:25:44.201" v="2"/>
          <pc:sldLayoutMkLst>
            <pc:docMk/>
            <pc:sldMasterMk cId="1582807727" sldId="2147483756"/>
            <pc:sldLayoutMk cId="1937586396" sldId="2147483759"/>
          </pc:sldLayoutMkLst>
        </pc:sldLayoutChg>
        <pc:sldLayoutChg chg="modSp del">
          <pc:chgData name="John Quinn (2438045)" userId="S::2438045@student.uwtsd.ac.uk::f23714a1-2b9d-4c58-9ce2-8d8fe67da0dc" providerId="AD" clId="Web-{118E2F07-ABB5-D4CB-FEA1-88B5B83F48BB}" dt="2025-06-29T11:25:44.201" v="2"/>
          <pc:sldLayoutMkLst>
            <pc:docMk/>
            <pc:sldMasterMk cId="1582807727" sldId="2147483756"/>
            <pc:sldLayoutMk cId="94564815" sldId="2147483760"/>
          </pc:sldLayoutMkLst>
        </pc:sldLayoutChg>
        <pc:sldLayoutChg chg="modSp del">
          <pc:chgData name="John Quinn (2438045)" userId="S::2438045@student.uwtsd.ac.uk::f23714a1-2b9d-4c58-9ce2-8d8fe67da0dc" providerId="AD" clId="Web-{118E2F07-ABB5-D4CB-FEA1-88B5B83F48BB}" dt="2025-06-29T11:25:44.201" v="2"/>
          <pc:sldLayoutMkLst>
            <pc:docMk/>
            <pc:sldMasterMk cId="1582807727" sldId="2147483756"/>
            <pc:sldLayoutMk cId="3869163302" sldId="2147483761"/>
          </pc:sldLayoutMkLst>
        </pc:sldLayoutChg>
        <pc:sldLayoutChg chg="del">
          <pc:chgData name="John Quinn (2438045)" userId="S::2438045@student.uwtsd.ac.uk::f23714a1-2b9d-4c58-9ce2-8d8fe67da0dc" providerId="AD" clId="Web-{118E2F07-ABB5-D4CB-FEA1-88B5B83F48BB}" dt="2025-06-29T11:25:44.201" v="2"/>
          <pc:sldLayoutMkLst>
            <pc:docMk/>
            <pc:sldMasterMk cId="1582807727" sldId="2147483756"/>
            <pc:sldLayoutMk cId="660360188" sldId="2147483762"/>
          </pc:sldLayoutMkLst>
        </pc:sldLayoutChg>
        <pc:sldLayoutChg chg="del">
          <pc:chgData name="John Quinn (2438045)" userId="S::2438045@student.uwtsd.ac.uk::f23714a1-2b9d-4c58-9ce2-8d8fe67da0dc" providerId="AD" clId="Web-{118E2F07-ABB5-D4CB-FEA1-88B5B83F48BB}" dt="2025-06-29T11:25:44.201" v="2"/>
          <pc:sldLayoutMkLst>
            <pc:docMk/>
            <pc:sldMasterMk cId="1582807727" sldId="2147483756"/>
            <pc:sldLayoutMk cId="3475447312" sldId="2147483763"/>
          </pc:sldLayoutMkLst>
        </pc:sldLayoutChg>
        <pc:sldLayoutChg chg="modSp del">
          <pc:chgData name="John Quinn (2438045)" userId="S::2438045@student.uwtsd.ac.uk::f23714a1-2b9d-4c58-9ce2-8d8fe67da0dc" providerId="AD" clId="Web-{118E2F07-ABB5-D4CB-FEA1-88B5B83F48BB}" dt="2025-06-29T11:25:44.201" v="2"/>
          <pc:sldLayoutMkLst>
            <pc:docMk/>
            <pc:sldMasterMk cId="1582807727" sldId="2147483756"/>
            <pc:sldLayoutMk cId="3870615361" sldId="2147483764"/>
          </pc:sldLayoutMkLst>
        </pc:sldLayoutChg>
        <pc:sldLayoutChg chg="modSp del">
          <pc:chgData name="John Quinn (2438045)" userId="S::2438045@student.uwtsd.ac.uk::f23714a1-2b9d-4c58-9ce2-8d8fe67da0dc" providerId="AD" clId="Web-{118E2F07-ABB5-D4CB-FEA1-88B5B83F48BB}" dt="2025-06-29T11:25:44.201" v="2"/>
          <pc:sldLayoutMkLst>
            <pc:docMk/>
            <pc:sldMasterMk cId="1582807727" sldId="2147483756"/>
            <pc:sldLayoutMk cId="4146632760" sldId="2147483765"/>
          </pc:sldLayoutMkLst>
        </pc:sldLayoutChg>
        <pc:sldLayoutChg chg="del">
          <pc:chgData name="John Quinn (2438045)" userId="S::2438045@student.uwtsd.ac.uk::f23714a1-2b9d-4c58-9ce2-8d8fe67da0dc" providerId="AD" clId="Web-{118E2F07-ABB5-D4CB-FEA1-88B5B83F48BB}" dt="2025-06-29T11:25:44.201" v="2"/>
          <pc:sldLayoutMkLst>
            <pc:docMk/>
            <pc:sldMasterMk cId="1582807727" sldId="2147483756"/>
            <pc:sldLayoutMk cId="4045033511" sldId="2147483766"/>
          </pc:sldLayoutMkLst>
        </pc:sldLayoutChg>
        <pc:sldLayoutChg chg="modSp del">
          <pc:chgData name="John Quinn (2438045)" userId="S::2438045@student.uwtsd.ac.uk::f23714a1-2b9d-4c58-9ce2-8d8fe67da0dc" providerId="AD" clId="Web-{118E2F07-ABB5-D4CB-FEA1-88B5B83F48BB}" dt="2025-06-29T11:25:44.201" v="2"/>
          <pc:sldLayoutMkLst>
            <pc:docMk/>
            <pc:sldMasterMk cId="1582807727" sldId="2147483756"/>
            <pc:sldLayoutMk cId="4147492323" sldId="2147483767"/>
          </pc:sldLayoutMkLst>
        </pc:sldLayoutChg>
      </pc:sldMasterChg>
      <pc:sldMasterChg chg="modSp add del addSldLayout delSldLayout modSldLayout">
        <pc:chgData name="John Quinn (2438045)" userId="S::2438045@student.uwtsd.ac.uk::f23714a1-2b9d-4c58-9ce2-8d8fe67da0dc" providerId="AD" clId="Web-{118E2F07-ABB5-D4CB-FEA1-88B5B83F48BB}" dt="2025-06-29T11:26:06.437" v="5"/>
        <pc:sldMasterMkLst>
          <pc:docMk/>
          <pc:sldMasterMk cId="484906222" sldId="2147483768"/>
        </pc:sldMasterMkLst>
        <pc:sldLayoutChg chg="modSp add del mod replId">
          <pc:chgData name="John Quinn (2438045)" userId="S::2438045@student.uwtsd.ac.uk::f23714a1-2b9d-4c58-9ce2-8d8fe67da0dc" providerId="AD" clId="Web-{118E2F07-ABB5-D4CB-FEA1-88B5B83F48BB}" dt="2025-06-29T11:26:06.437" v="5"/>
          <pc:sldLayoutMkLst>
            <pc:docMk/>
            <pc:sldMasterMk cId="484906222" sldId="2147483768"/>
            <pc:sldLayoutMk cId="1523622203" sldId="2147483769"/>
          </pc:sldLayoutMkLst>
        </pc:sldLayoutChg>
        <pc:sldLayoutChg chg="add del mod replId">
          <pc:chgData name="John Quinn (2438045)" userId="S::2438045@student.uwtsd.ac.uk::f23714a1-2b9d-4c58-9ce2-8d8fe67da0dc" providerId="AD" clId="Web-{118E2F07-ABB5-D4CB-FEA1-88B5B83F48BB}" dt="2025-06-29T11:26:06.437" v="5"/>
          <pc:sldLayoutMkLst>
            <pc:docMk/>
            <pc:sldMasterMk cId="484906222" sldId="2147483768"/>
            <pc:sldLayoutMk cId="147175369" sldId="2147483770"/>
          </pc:sldLayoutMkLst>
        </pc:sldLayoutChg>
        <pc:sldLayoutChg chg="modSp add del mod replId">
          <pc:chgData name="John Quinn (2438045)" userId="S::2438045@student.uwtsd.ac.uk::f23714a1-2b9d-4c58-9ce2-8d8fe67da0dc" providerId="AD" clId="Web-{118E2F07-ABB5-D4CB-FEA1-88B5B83F48BB}" dt="2025-06-29T11:26:06.437" v="5"/>
          <pc:sldLayoutMkLst>
            <pc:docMk/>
            <pc:sldMasterMk cId="484906222" sldId="2147483768"/>
            <pc:sldLayoutMk cId="2449894" sldId="2147483771"/>
          </pc:sldLayoutMkLst>
        </pc:sldLayoutChg>
        <pc:sldLayoutChg chg="modSp add del mod replId">
          <pc:chgData name="John Quinn (2438045)" userId="S::2438045@student.uwtsd.ac.uk::f23714a1-2b9d-4c58-9ce2-8d8fe67da0dc" providerId="AD" clId="Web-{118E2F07-ABB5-D4CB-FEA1-88B5B83F48BB}" dt="2025-06-29T11:26:06.437" v="5"/>
          <pc:sldLayoutMkLst>
            <pc:docMk/>
            <pc:sldMasterMk cId="484906222" sldId="2147483768"/>
            <pc:sldLayoutMk cId="3049681833" sldId="2147483772"/>
          </pc:sldLayoutMkLst>
        </pc:sldLayoutChg>
        <pc:sldLayoutChg chg="modSp add del mod replId">
          <pc:chgData name="John Quinn (2438045)" userId="S::2438045@student.uwtsd.ac.uk::f23714a1-2b9d-4c58-9ce2-8d8fe67da0dc" providerId="AD" clId="Web-{118E2F07-ABB5-D4CB-FEA1-88B5B83F48BB}" dt="2025-06-29T11:26:06.437" v="5"/>
          <pc:sldLayoutMkLst>
            <pc:docMk/>
            <pc:sldMasterMk cId="484906222" sldId="2147483768"/>
            <pc:sldLayoutMk cId="2548388118" sldId="2147483773"/>
          </pc:sldLayoutMkLst>
        </pc:sldLayoutChg>
        <pc:sldLayoutChg chg="add del mod replId">
          <pc:chgData name="John Quinn (2438045)" userId="S::2438045@student.uwtsd.ac.uk::f23714a1-2b9d-4c58-9ce2-8d8fe67da0dc" providerId="AD" clId="Web-{118E2F07-ABB5-D4CB-FEA1-88B5B83F48BB}" dt="2025-06-29T11:26:06.437" v="5"/>
          <pc:sldLayoutMkLst>
            <pc:docMk/>
            <pc:sldMasterMk cId="484906222" sldId="2147483768"/>
            <pc:sldLayoutMk cId="1963939216" sldId="2147483774"/>
          </pc:sldLayoutMkLst>
        </pc:sldLayoutChg>
        <pc:sldLayoutChg chg="add del mod replId">
          <pc:chgData name="John Quinn (2438045)" userId="S::2438045@student.uwtsd.ac.uk::f23714a1-2b9d-4c58-9ce2-8d8fe67da0dc" providerId="AD" clId="Web-{118E2F07-ABB5-D4CB-FEA1-88B5B83F48BB}" dt="2025-06-29T11:26:06.437" v="5"/>
          <pc:sldLayoutMkLst>
            <pc:docMk/>
            <pc:sldMasterMk cId="484906222" sldId="2147483768"/>
            <pc:sldLayoutMk cId="1969329849" sldId="2147483775"/>
          </pc:sldLayoutMkLst>
        </pc:sldLayoutChg>
        <pc:sldLayoutChg chg="modSp add del mod replId">
          <pc:chgData name="John Quinn (2438045)" userId="S::2438045@student.uwtsd.ac.uk::f23714a1-2b9d-4c58-9ce2-8d8fe67da0dc" providerId="AD" clId="Web-{118E2F07-ABB5-D4CB-FEA1-88B5B83F48BB}" dt="2025-06-29T11:26:06.437" v="5"/>
          <pc:sldLayoutMkLst>
            <pc:docMk/>
            <pc:sldMasterMk cId="484906222" sldId="2147483768"/>
            <pc:sldLayoutMk cId="367649233" sldId="2147483776"/>
          </pc:sldLayoutMkLst>
        </pc:sldLayoutChg>
        <pc:sldLayoutChg chg="modSp add del mod replId">
          <pc:chgData name="John Quinn (2438045)" userId="S::2438045@student.uwtsd.ac.uk::f23714a1-2b9d-4c58-9ce2-8d8fe67da0dc" providerId="AD" clId="Web-{118E2F07-ABB5-D4CB-FEA1-88B5B83F48BB}" dt="2025-06-29T11:26:06.437" v="5"/>
          <pc:sldLayoutMkLst>
            <pc:docMk/>
            <pc:sldMasterMk cId="484906222" sldId="2147483768"/>
            <pc:sldLayoutMk cId="1347207052" sldId="2147483777"/>
          </pc:sldLayoutMkLst>
        </pc:sldLayoutChg>
        <pc:sldLayoutChg chg="add del mod replId">
          <pc:chgData name="John Quinn (2438045)" userId="S::2438045@student.uwtsd.ac.uk::f23714a1-2b9d-4c58-9ce2-8d8fe67da0dc" providerId="AD" clId="Web-{118E2F07-ABB5-D4CB-FEA1-88B5B83F48BB}" dt="2025-06-29T11:26:06.437" v="5"/>
          <pc:sldLayoutMkLst>
            <pc:docMk/>
            <pc:sldMasterMk cId="484906222" sldId="2147483768"/>
            <pc:sldLayoutMk cId="843236999" sldId="2147483778"/>
          </pc:sldLayoutMkLst>
        </pc:sldLayoutChg>
        <pc:sldLayoutChg chg="modSp add del mod replId">
          <pc:chgData name="John Quinn (2438045)" userId="S::2438045@student.uwtsd.ac.uk::f23714a1-2b9d-4c58-9ce2-8d8fe67da0dc" providerId="AD" clId="Web-{118E2F07-ABB5-D4CB-FEA1-88B5B83F48BB}" dt="2025-06-29T11:26:06.437" v="5"/>
          <pc:sldLayoutMkLst>
            <pc:docMk/>
            <pc:sldMasterMk cId="484906222" sldId="2147483768"/>
            <pc:sldLayoutMk cId="4132301069" sldId="2147483779"/>
          </pc:sldLayoutMkLst>
        </pc:sldLayoutChg>
      </pc:sldMasterChg>
      <pc:sldMasterChg chg="add addSldLayout modSldLayout">
        <pc:chgData name="John Quinn (2438045)" userId="S::2438045@student.uwtsd.ac.uk::f23714a1-2b9d-4c58-9ce2-8d8fe67da0dc" providerId="AD" clId="Web-{118E2F07-ABB5-D4CB-FEA1-88B5B83F48BB}" dt="2025-06-29T11:26:06.437" v="5"/>
        <pc:sldMasterMkLst>
          <pc:docMk/>
          <pc:sldMasterMk cId="3674924017" sldId="2147483780"/>
        </pc:sldMasterMkLst>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166479387" sldId="2147483781"/>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3696979873" sldId="2147483782"/>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3799223466" sldId="2147483783"/>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1153414076" sldId="2147483784"/>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3096539612" sldId="2147483785"/>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2652488769" sldId="2147483786"/>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2485517987" sldId="2147483787"/>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485355203" sldId="2147483788"/>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1905214046" sldId="2147483789"/>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1789726603" sldId="2147483790"/>
          </pc:sldLayoutMkLst>
        </pc:sldLayoutChg>
        <pc:sldLayoutChg chg="add mod replId">
          <pc:chgData name="John Quinn (2438045)" userId="S::2438045@student.uwtsd.ac.uk::f23714a1-2b9d-4c58-9ce2-8d8fe67da0dc" providerId="AD" clId="Web-{118E2F07-ABB5-D4CB-FEA1-88B5B83F48BB}" dt="2025-06-29T11:26:06.437" v="5"/>
          <pc:sldLayoutMkLst>
            <pc:docMk/>
            <pc:sldMasterMk cId="3674924017" sldId="2147483780"/>
            <pc:sldLayoutMk cId="1635322164" sldId="2147483791"/>
          </pc:sldLayoutMkLst>
        </pc:sldLayoutChg>
      </pc:sldMasterChg>
    </pc:docChg>
  </pc:docChgLst>
  <pc:docChgLst>
    <pc:chgData name="John Quinn (2438045)" userId="S::2438045@student.uwtsd.ac.uk::f23714a1-2b9d-4c58-9ce2-8d8fe67da0dc" providerId="AD" clId="Web-{D758D769-2821-7759-3DCC-111A76DCC74A}"/>
    <pc:docChg chg="modSld">
      <pc:chgData name="John Quinn (2438045)" userId="S::2438045@student.uwtsd.ac.uk::f23714a1-2b9d-4c58-9ce2-8d8fe67da0dc" providerId="AD" clId="Web-{D758D769-2821-7759-3DCC-111A76DCC74A}" dt="2025-06-26T09:08:46.920" v="9"/>
      <pc:docMkLst>
        <pc:docMk/>
      </pc:docMkLst>
    </pc:docChg>
  </pc:docChgLst>
  <pc:docChgLst>
    <pc:chgData name="John Quinn (2438045)" userId="S::2438045@student.uwtsd.ac.uk::f23714a1-2b9d-4c58-9ce2-8d8fe67da0dc" providerId="AD" clId="Web-{8EE94B17-5DBE-2682-FB83-D4B5FB51941A}"/>
    <pc:docChg chg="mod modSld addMainMaster delMainMaster modMainMaster setSldSz">
      <pc:chgData name="John Quinn (2438045)" userId="S::2438045@student.uwtsd.ac.uk::f23714a1-2b9d-4c58-9ce2-8d8fe67da0dc" providerId="AD" clId="Web-{8EE94B17-5DBE-2682-FB83-D4B5FB51941A}" dt="2025-06-29T18:33:09.235" v="1069" actId="1076"/>
      <pc:docMkLst>
        <pc:docMk/>
      </pc:docMkLst>
      <pc:sldChg chg="mod modClrScheme chgLayout">
        <pc:chgData name="John Quinn (2438045)" userId="S::2438045@student.uwtsd.ac.uk::f23714a1-2b9d-4c58-9ce2-8d8fe67da0dc" providerId="AD" clId="Web-{8EE94B17-5DBE-2682-FB83-D4B5FB51941A}" dt="2025-06-29T18:11:59.512" v="988"/>
        <pc:sldMkLst>
          <pc:docMk/>
          <pc:sldMk cId="1363020111" sldId="258"/>
        </pc:sldMkLst>
      </pc:sldChg>
      <pc:sldChg chg="modSp mod modClrScheme chgLayout">
        <pc:chgData name="John Quinn (2438045)" userId="S::2438045@student.uwtsd.ac.uk::f23714a1-2b9d-4c58-9ce2-8d8fe67da0dc" providerId="AD" clId="Web-{8EE94B17-5DBE-2682-FB83-D4B5FB51941A}" dt="2025-06-29T18:11:59.512" v="988"/>
        <pc:sldMkLst>
          <pc:docMk/>
          <pc:sldMk cId="3894033334" sldId="259"/>
        </pc:sldMkLst>
      </pc:sldChg>
      <pc:sldMasterChg chg="modSp del delSldLayout modSldLayout">
        <pc:chgData name="John Quinn (2438045)" userId="S::2438045@student.uwtsd.ac.uk::f23714a1-2b9d-4c58-9ce2-8d8fe67da0dc" providerId="AD" clId="Web-{8EE94B17-5DBE-2682-FB83-D4B5FB51941A}" dt="2025-06-29T18:10:29.744" v="982"/>
        <pc:sldMasterMkLst>
          <pc:docMk/>
          <pc:sldMasterMk cId="4183139450" sldId="2147483816"/>
        </pc:sldMasterMkLst>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2551913967" sldId="2147483817"/>
          </pc:sldLayoutMkLst>
        </pc:sldLayoutChg>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3353394929" sldId="2147483818"/>
          </pc:sldLayoutMkLst>
        </pc:sldLayoutChg>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4012520671" sldId="2147483819"/>
          </pc:sldLayoutMkLst>
        </pc:sldLayoutChg>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2242956919" sldId="2147483820"/>
          </pc:sldLayoutMkLst>
        </pc:sldLayoutChg>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4033212240" sldId="2147483821"/>
          </pc:sldLayoutMkLst>
        </pc:sldLayoutChg>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2410372932" sldId="2147483822"/>
          </pc:sldLayoutMkLst>
        </pc:sldLayoutChg>
        <pc:sldLayoutChg chg="del">
          <pc:chgData name="John Quinn (2438045)" userId="S::2438045@student.uwtsd.ac.uk::f23714a1-2b9d-4c58-9ce2-8d8fe67da0dc" providerId="AD" clId="Web-{8EE94B17-5DBE-2682-FB83-D4B5FB51941A}" dt="2025-06-29T18:10:29.744" v="982"/>
          <pc:sldLayoutMkLst>
            <pc:docMk/>
            <pc:sldMasterMk cId="4183139450" sldId="2147483816"/>
            <pc:sldLayoutMk cId="3594495785" sldId="2147483823"/>
          </pc:sldLayoutMkLst>
        </pc:sldLayoutChg>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2941831640" sldId="2147483824"/>
          </pc:sldLayoutMkLst>
        </pc:sldLayoutChg>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3560443594" sldId="2147483825"/>
          </pc:sldLayoutMkLst>
        </pc:sldLayoutChg>
        <pc:sldLayoutChg chg="del">
          <pc:chgData name="John Quinn (2438045)" userId="S::2438045@student.uwtsd.ac.uk::f23714a1-2b9d-4c58-9ce2-8d8fe67da0dc" providerId="AD" clId="Web-{8EE94B17-5DBE-2682-FB83-D4B5FB51941A}" dt="2025-06-29T18:10:29.744" v="982"/>
          <pc:sldLayoutMkLst>
            <pc:docMk/>
            <pc:sldMasterMk cId="4183139450" sldId="2147483816"/>
            <pc:sldLayoutMk cId="2366755054" sldId="2147483826"/>
          </pc:sldLayoutMkLst>
        </pc:sldLayoutChg>
        <pc:sldLayoutChg chg="modSp del">
          <pc:chgData name="John Quinn (2438045)" userId="S::2438045@student.uwtsd.ac.uk::f23714a1-2b9d-4c58-9ce2-8d8fe67da0dc" providerId="AD" clId="Web-{8EE94B17-5DBE-2682-FB83-D4B5FB51941A}" dt="2025-06-29T18:10:29.744" v="982"/>
          <pc:sldLayoutMkLst>
            <pc:docMk/>
            <pc:sldMasterMk cId="4183139450" sldId="2147483816"/>
            <pc:sldLayoutMk cId="3595493504" sldId="2147483827"/>
          </pc:sldLayoutMkLst>
        </pc:sldLayoutChg>
      </pc:sldMasterChg>
      <pc:sldMasterChg chg="modSp add del addSldLayout delSldLayout modSldLayout">
        <pc:chgData name="John Quinn (2438045)" userId="S::2438045@student.uwtsd.ac.uk::f23714a1-2b9d-4c58-9ce2-8d8fe67da0dc" providerId="AD" clId="Web-{8EE94B17-5DBE-2682-FB83-D4B5FB51941A}" dt="2025-06-29T18:11:33.886" v="984"/>
        <pc:sldMasterMkLst>
          <pc:docMk/>
          <pc:sldMasterMk cId="2701041916" sldId="2147483828"/>
        </pc:sldMasterMkLst>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3829327259" sldId="2147483829"/>
          </pc:sldLayoutMkLst>
        </pc:sldLayoutChg>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3789397066" sldId="2147483830"/>
          </pc:sldLayoutMkLst>
        </pc:sldLayoutChg>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1036916603" sldId="2147483831"/>
          </pc:sldLayoutMkLst>
        </pc:sldLayoutChg>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316371985" sldId="2147483832"/>
          </pc:sldLayoutMkLst>
        </pc:sldLayoutChg>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901204908" sldId="2147483833"/>
          </pc:sldLayoutMkLst>
        </pc:sldLayoutChg>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3263373270" sldId="2147483834"/>
          </pc:sldLayoutMkLst>
        </pc:sldLayoutChg>
        <pc:sldLayoutChg chg="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1435306886" sldId="2147483835"/>
          </pc:sldLayoutMkLst>
        </pc:sldLayoutChg>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1961927905" sldId="2147483836"/>
          </pc:sldLayoutMkLst>
        </pc:sldLayoutChg>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1503418462" sldId="2147483837"/>
          </pc:sldLayoutMkLst>
        </pc:sldLayoutChg>
        <pc:sldLayoutChg chg="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614493378" sldId="2147483838"/>
          </pc:sldLayoutMkLst>
        </pc:sldLayoutChg>
        <pc:sldLayoutChg chg="modSp add del mod replId">
          <pc:chgData name="John Quinn (2438045)" userId="S::2438045@student.uwtsd.ac.uk::f23714a1-2b9d-4c58-9ce2-8d8fe67da0dc" providerId="AD" clId="Web-{8EE94B17-5DBE-2682-FB83-D4B5FB51941A}" dt="2025-06-29T18:11:33.886" v="984"/>
          <pc:sldLayoutMkLst>
            <pc:docMk/>
            <pc:sldMasterMk cId="2701041916" sldId="2147483828"/>
            <pc:sldLayoutMk cId="1641375934" sldId="2147483839"/>
          </pc:sldLayoutMkLst>
        </pc:sldLayoutChg>
      </pc:sldMasterChg>
      <pc:sldMasterChg chg="modSp add del addSldLayout delSldLayout modSldLayout">
        <pc:chgData name="John Quinn (2438045)" userId="S::2438045@student.uwtsd.ac.uk::f23714a1-2b9d-4c58-9ce2-8d8fe67da0dc" providerId="AD" clId="Web-{8EE94B17-5DBE-2682-FB83-D4B5FB51941A}" dt="2025-06-29T18:11:44.590" v="986"/>
        <pc:sldMasterMkLst>
          <pc:docMk/>
          <pc:sldMasterMk cId="1404186648" sldId="2147483840"/>
        </pc:sldMasterMkLst>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3817398630" sldId="2147483841"/>
          </pc:sldLayoutMkLst>
        </pc:sldLayoutChg>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3058690338" sldId="2147483842"/>
          </pc:sldLayoutMkLst>
        </pc:sldLayoutChg>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1222720984" sldId="2147483843"/>
          </pc:sldLayoutMkLst>
        </pc:sldLayoutChg>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106952814" sldId="2147483844"/>
          </pc:sldLayoutMkLst>
        </pc:sldLayoutChg>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2364135863" sldId="2147483845"/>
          </pc:sldLayoutMkLst>
        </pc:sldLayoutChg>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611562501" sldId="2147483846"/>
          </pc:sldLayoutMkLst>
        </pc:sldLayoutChg>
        <pc:sldLayoutChg chg="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1096010797" sldId="2147483847"/>
          </pc:sldLayoutMkLst>
        </pc:sldLayoutChg>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1113469172" sldId="2147483848"/>
          </pc:sldLayoutMkLst>
        </pc:sldLayoutChg>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3905754449" sldId="2147483849"/>
          </pc:sldLayoutMkLst>
        </pc:sldLayoutChg>
        <pc:sldLayoutChg chg="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4129163571" sldId="2147483850"/>
          </pc:sldLayoutMkLst>
        </pc:sldLayoutChg>
        <pc:sldLayoutChg chg="modSp add del mod replId">
          <pc:chgData name="John Quinn (2438045)" userId="S::2438045@student.uwtsd.ac.uk::f23714a1-2b9d-4c58-9ce2-8d8fe67da0dc" providerId="AD" clId="Web-{8EE94B17-5DBE-2682-FB83-D4B5FB51941A}" dt="2025-06-29T18:11:44.590" v="986"/>
          <pc:sldLayoutMkLst>
            <pc:docMk/>
            <pc:sldMasterMk cId="1404186648" sldId="2147483840"/>
            <pc:sldLayoutMk cId="1998200518" sldId="2147483851"/>
          </pc:sldLayoutMkLst>
        </pc:sldLayoutChg>
      </pc:sldMasterChg>
      <pc:sldMasterChg chg="modSp add del addSldLayout delSldLayout modSldLayout">
        <pc:chgData name="John Quinn (2438045)" userId="S::2438045@student.uwtsd.ac.uk::f23714a1-2b9d-4c58-9ce2-8d8fe67da0dc" providerId="AD" clId="Web-{8EE94B17-5DBE-2682-FB83-D4B5FB51941A}" dt="2025-06-29T18:11:59.512" v="988"/>
        <pc:sldMasterMkLst>
          <pc:docMk/>
          <pc:sldMasterMk cId="3806889437" sldId="2147483852"/>
        </pc:sldMasterMkLst>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3802811337" sldId="2147483853"/>
          </pc:sldLayoutMkLst>
        </pc:sldLayoutChg>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3320037262" sldId="2147483854"/>
          </pc:sldLayoutMkLst>
        </pc:sldLayoutChg>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3005803125" sldId="2147483855"/>
          </pc:sldLayoutMkLst>
        </pc:sldLayoutChg>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753350377" sldId="2147483856"/>
          </pc:sldLayoutMkLst>
        </pc:sldLayoutChg>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3467165932" sldId="2147483857"/>
          </pc:sldLayoutMkLst>
        </pc:sldLayoutChg>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2077474718" sldId="2147483858"/>
          </pc:sldLayoutMkLst>
        </pc:sldLayoutChg>
        <pc:sldLayoutChg chg="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3369646016" sldId="2147483859"/>
          </pc:sldLayoutMkLst>
        </pc:sldLayoutChg>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3324732345" sldId="2147483860"/>
          </pc:sldLayoutMkLst>
        </pc:sldLayoutChg>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1004100130" sldId="2147483861"/>
          </pc:sldLayoutMkLst>
        </pc:sldLayoutChg>
        <pc:sldLayoutChg chg="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1372890733" sldId="2147483862"/>
          </pc:sldLayoutMkLst>
        </pc:sldLayoutChg>
        <pc:sldLayoutChg chg="modSp add del mod replId">
          <pc:chgData name="John Quinn (2438045)" userId="S::2438045@student.uwtsd.ac.uk::f23714a1-2b9d-4c58-9ce2-8d8fe67da0dc" providerId="AD" clId="Web-{8EE94B17-5DBE-2682-FB83-D4B5FB51941A}" dt="2025-06-29T18:11:59.512" v="988"/>
          <pc:sldLayoutMkLst>
            <pc:docMk/>
            <pc:sldMasterMk cId="3806889437" sldId="2147483852"/>
            <pc:sldLayoutMk cId="1729347237" sldId="2147483863"/>
          </pc:sldLayoutMkLst>
        </pc:sldLayoutChg>
      </pc:sldMasterChg>
      <pc:sldMasterChg chg="add addSldLayout modSldLayout">
        <pc:chgData name="John Quinn (2438045)" userId="S::2438045@student.uwtsd.ac.uk::f23714a1-2b9d-4c58-9ce2-8d8fe67da0dc" providerId="AD" clId="Web-{8EE94B17-5DBE-2682-FB83-D4B5FB51941A}" dt="2025-06-29T18:11:59.512" v="988"/>
        <pc:sldMasterMkLst>
          <pc:docMk/>
          <pc:sldMasterMk cId="712351718" sldId="2147483864"/>
        </pc:sldMasterMkLst>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3625339272" sldId="2147483865"/>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2930203780" sldId="2147483866"/>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1805784617" sldId="2147483867"/>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1702398134" sldId="2147483868"/>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1035403337" sldId="2147483869"/>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242452405" sldId="2147483870"/>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4126403222" sldId="2147483871"/>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1046755157" sldId="2147483872"/>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4140256818" sldId="2147483873"/>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993947284" sldId="2147483874"/>
          </pc:sldLayoutMkLst>
        </pc:sldLayoutChg>
        <pc:sldLayoutChg chg="add mod replId">
          <pc:chgData name="John Quinn (2438045)" userId="S::2438045@student.uwtsd.ac.uk::f23714a1-2b9d-4c58-9ce2-8d8fe67da0dc" providerId="AD" clId="Web-{8EE94B17-5DBE-2682-FB83-D4B5FB51941A}" dt="2025-06-29T18:11:59.512" v="988"/>
          <pc:sldLayoutMkLst>
            <pc:docMk/>
            <pc:sldMasterMk cId="712351718" sldId="2147483864"/>
            <pc:sldLayoutMk cId="2413591558" sldId="2147483875"/>
          </pc:sldLayoutMkLst>
        </pc:sldLayoutChg>
      </pc:sldMasterChg>
    </pc:docChg>
  </pc:docChgLst>
  <pc:docChgLst>
    <pc:chgData name="John Quinn (2438045)" userId="S::2438045@student.uwtsd.ac.uk::f23714a1-2b9d-4c58-9ce2-8d8fe67da0dc" providerId="AD" clId="Web-{3C1BDF9F-E4CB-42DA-D9A3-A2F245E63A9F}"/>
    <pc:docChg chg="modSld">
      <pc:chgData name="John Quinn (2438045)" userId="S::2438045@student.uwtsd.ac.uk::f23714a1-2b9d-4c58-9ce2-8d8fe67da0dc" providerId="AD" clId="Web-{3C1BDF9F-E4CB-42DA-D9A3-A2F245E63A9F}" dt="2025-07-04T11:37:10.887" v="320" actId="20577"/>
      <pc:docMkLst>
        <pc:docMk/>
      </pc:docMkLst>
      <pc:sldChg chg="modSp">
        <pc:chgData name="John Quinn (2438045)" userId="S::2438045@student.uwtsd.ac.uk::f23714a1-2b9d-4c58-9ce2-8d8fe67da0dc" providerId="AD" clId="Web-{3C1BDF9F-E4CB-42DA-D9A3-A2F245E63A9F}" dt="2025-07-04T11:37:10.887" v="320" actId="20577"/>
        <pc:sldMkLst>
          <pc:docMk/>
          <pc:sldMk cId="3210109454" sldId="257"/>
        </pc:sldMkLst>
        <pc:spChg chg="mod">
          <ac:chgData name="John Quinn (2438045)" userId="S::2438045@student.uwtsd.ac.uk::f23714a1-2b9d-4c58-9ce2-8d8fe67da0dc" providerId="AD" clId="Web-{3C1BDF9F-E4CB-42DA-D9A3-A2F245E63A9F}" dt="2025-07-04T11:37:10.887" v="320" actId="20577"/>
          <ac:spMkLst>
            <pc:docMk/>
            <pc:sldMk cId="3210109454" sldId="257"/>
            <ac:spMk id="10" creationId="{9824D3E3-207E-01F4-29EC-58B69D93ED98}"/>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438045_student_uwtsd_ac_uk/Documents/how%20to%20make%20a%20chart%20in%20microsoft%20word_Pie%205.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genre</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E9E-4601-A7C6-760B05FB4C07}"/>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E9E-4601-A7C6-760B05FB4C07}"/>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E9E-4601-A7C6-760B05FB4C07}"/>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E9E-4601-A7C6-760B05FB4C07}"/>
              </c:ext>
            </c:extLst>
          </c:dPt>
          <c:cat>
            <c:strRef>
              <c:f>Sheet1!$A$2:$A$5</c:f>
              <c:strCache>
                <c:ptCount val="4"/>
                <c:pt idx="0">
                  <c:v>house</c:v>
                </c:pt>
                <c:pt idx="1">
                  <c:v>rap</c:v>
                </c:pt>
                <c:pt idx="2">
                  <c:v>pop</c:v>
                </c:pt>
                <c:pt idx="3">
                  <c:v>rock</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DB5A-454A-A4A4-D0374D6166C8}"/>
            </c:ext>
          </c:extLst>
        </c:ser>
        <c:dLbls>
          <c:showLegendKey val="0"/>
          <c:showVal val="0"/>
          <c:showCatName val="0"/>
          <c:showSerName val="0"/>
          <c:showPercent val="0"/>
          <c:showBubbleSize val="0"/>
          <c:showLeaderLines val="1"/>
        </c:dLbls>
        <c:firstSliceAng val="0"/>
      </c:pieChart>
      <c:spPr>
        <a:noFill/>
        <a:ln>
          <a:noFill/>
        </a:ln>
        <a:effectLst/>
      </c:spPr>
    </c:plotArea>
    <c:legend>
      <c:legendPos val="b"/>
      <c:layout>
        <c:manualLayout>
          <c:xMode val="edge"/>
          <c:yMode val="edge"/>
          <c:x val="0.16910952417880681"/>
          <c:y val="0.89159589906560999"/>
          <c:w val="0.66420796917427261"/>
          <c:h val="6.9293992677352367E-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7/4/2025</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5339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7/4/2025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930203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7/4/2025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805784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7/4/2025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702398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7/4/2025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3540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7/4/2025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42452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7/4/2025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26403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7/4/2025</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046755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7/4/2025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140256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7/4/2025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993947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7/4/2025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413591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7/4/2025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712351718"/>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10" Type="http://schemas.openxmlformats.org/officeDocument/2006/relationships/chart" Target="../charts/chart1.xml"/><Relationship Id="rId4" Type="http://schemas.openxmlformats.org/officeDocument/2006/relationships/image" Target="../media/image3.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Arrow: Down 16">
            <a:extLst>
              <a:ext uri="{FF2B5EF4-FFF2-40B4-BE49-F238E27FC236}">
                <a16:creationId xmlns:a16="http://schemas.microsoft.com/office/drawing/2014/main" id="{F1A9C24E-53B4-77A4-E0CB-5A75B42A1CF0}"/>
              </a:ext>
            </a:extLst>
          </p:cNvPr>
          <p:cNvSpPr/>
          <p:nvPr/>
        </p:nvSpPr>
        <p:spPr>
          <a:xfrm>
            <a:off x="4019320" y="2637085"/>
            <a:ext cx="56018" cy="20309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endParaRPr lang="en-GB" sz="591">
              <a:latin typeface="Arial Nova"/>
            </a:endParaRPr>
          </a:p>
        </p:txBody>
      </p:sp>
      <p:sp>
        <p:nvSpPr>
          <p:cNvPr id="18" name="Arrow: Down 17">
            <a:extLst>
              <a:ext uri="{FF2B5EF4-FFF2-40B4-BE49-F238E27FC236}">
                <a16:creationId xmlns:a16="http://schemas.microsoft.com/office/drawing/2014/main" id="{859A4651-0A3D-D2D8-EB0B-5CF934179B9D}"/>
              </a:ext>
            </a:extLst>
          </p:cNvPr>
          <p:cNvSpPr/>
          <p:nvPr/>
        </p:nvSpPr>
        <p:spPr>
          <a:xfrm>
            <a:off x="1527237" y="1520235"/>
            <a:ext cx="441565" cy="37062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endParaRPr lang="en-GB" sz="591">
              <a:latin typeface="Arial Nova"/>
            </a:endParaRPr>
          </a:p>
        </p:txBody>
      </p:sp>
      <p:sp>
        <p:nvSpPr>
          <p:cNvPr id="12" name="TextBox 11">
            <a:extLst>
              <a:ext uri="{FF2B5EF4-FFF2-40B4-BE49-F238E27FC236}">
                <a16:creationId xmlns:a16="http://schemas.microsoft.com/office/drawing/2014/main" id="{8606DD84-DE5E-FABD-F7DB-CD1D909F9232}"/>
              </a:ext>
            </a:extLst>
          </p:cNvPr>
          <p:cNvSpPr txBox="1"/>
          <p:nvPr/>
        </p:nvSpPr>
        <p:spPr>
          <a:xfrm>
            <a:off x="3051092" y="5258231"/>
            <a:ext cx="6306195" cy="1893309"/>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marL="213995" indent="-213995">
              <a:buFont typeface="Arial"/>
              <a:buChar char="•"/>
            </a:pPr>
            <a:r>
              <a:rPr lang="en-GB" sz="1600" b="1" dirty="0">
                <a:solidFill>
                  <a:schemeClr val="accent3"/>
                </a:solidFill>
                <a:latin typeface="Arial Nova"/>
              </a:rPr>
              <a:t>Step 5 Add your data click the pie chart on the right  and green </a:t>
            </a:r>
            <a:r>
              <a:rPr lang="en-GB" sz="1600" b="1" dirty="0" err="1">
                <a:solidFill>
                  <a:schemeClr val="accent3"/>
                </a:solidFill>
                <a:latin typeface="Arial Nova"/>
              </a:rPr>
              <a:t>exel</a:t>
            </a:r>
            <a:r>
              <a:rPr lang="en-GB" sz="1600" b="1" dirty="0">
                <a:solidFill>
                  <a:schemeClr val="accent3"/>
                </a:solidFill>
                <a:latin typeface="Arial Nova"/>
              </a:rPr>
              <a:t> </a:t>
            </a:r>
            <a:r>
              <a:rPr lang="en-GB" sz="1600" b="1" dirty="0" err="1">
                <a:solidFill>
                  <a:schemeClr val="accent3"/>
                </a:solidFill>
                <a:latin typeface="Arial Nova"/>
              </a:rPr>
              <a:t>pioture</a:t>
            </a:r>
            <a:r>
              <a:rPr lang="en-GB" sz="1600" b="1" dirty="0">
                <a:solidFill>
                  <a:schemeClr val="accent3"/>
                </a:solidFill>
                <a:latin typeface="Arial Nova"/>
              </a:rPr>
              <a:t> will appear say edit in excel there u will put your data like I have used as example.</a:t>
            </a:r>
            <a:endParaRPr lang="en-GB" sz="1600" dirty="0">
              <a:solidFill>
                <a:schemeClr val="accent3"/>
              </a:solidFill>
              <a:latin typeface="Avenir Next LT Pro"/>
            </a:endParaRPr>
          </a:p>
          <a:p>
            <a:pPr marL="213995" indent="-213995">
              <a:buFont typeface="Arial"/>
              <a:buChar char="•"/>
            </a:pPr>
            <a:r>
              <a:rPr lang="en-GB" sz="1600" b="1" dirty="0">
                <a:solidFill>
                  <a:schemeClr val="accent3"/>
                </a:solidFill>
                <a:latin typeface="Arial Nova"/>
              </a:rPr>
              <a:t>A column   </a:t>
            </a:r>
            <a:r>
              <a:rPr lang="en-GB" sz="1600" b="1" dirty="0" err="1">
                <a:solidFill>
                  <a:schemeClr val="accent3"/>
                </a:solidFill>
                <a:latin typeface="Arial Nova"/>
              </a:rPr>
              <a:t>ahouse</a:t>
            </a:r>
            <a:r>
              <a:rPr lang="en-GB" sz="1600" b="1" dirty="0">
                <a:solidFill>
                  <a:schemeClr val="accent3"/>
                </a:solidFill>
                <a:latin typeface="Arial Nova"/>
              </a:rPr>
              <a:t> rap pop B column 60 20 10 10  this shows how big chart will be</a:t>
            </a:r>
          </a:p>
          <a:p>
            <a:pPr marL="213995" indent="-213995">
              <a:buFont typeface="Arial"/>
              <a:buChar char="•"/>
            </a:pPr>
            <a:endParaRPr lang="en-GB" sz="1350" b="1">
              <a:solidFill>
                <a:schemeClr val="accent3"/>
              </a:solidFill>
              <a:latin typeface="Arial Nova"/>
            </a:endParaRPr>
          </a:p>
          <a:p>
            <a:pPr marL="213995" indent="-213995">
              <a:buFont typeface="Arial"/>
              <a:buChar char="•"/>
            </a:pPr>
            <a:endParaRPr lang="en-GB" sz="1350">
              <a:solidFill>
                <a:schemeClr val="accent3"/>
              </a:solidFill>
              <a:latin typeface="Avenir Next LT Pro"/>
            </a:endParaRPr>
          </a:p>
          <a:p>
            <a:endParaRPr lang="en-GB" sz="1350" b="1">
              <a:solidFill>
                <a:schemeClr val="accent3"/>
              </a:solidFill>
              <a:latin typeface="Arial Nova"/>
            </a:endParaRPr>
          </a:p>
        </p:txBody>
      </p:sp>
      <p:sp>
        <p:nvSpPr>
          <p:cNvPr id="14" name="TextBox 13">
            <a:extLst>
              <a:ext uri="{FF2B5EF4-FFF2-40B4-BE49-F238E27FC236}">
                <a16:creationId xmlns:a16="http://schemas.microsoft.com/office/drawing/2014/main" id="{EEAB49CE-5793-6554-6201-B8799F0A5CB4}"/>
              </a:ext>
            </a:extLst>
          </p:cNvPr>
          <p:cNvSpPr txBox="1"/>
          <p:nvPr/>
        </p:nvSpPr>
        <p:spPr>
          <a:xfrm flipH="1">
            <a:off x="5094872" y="892009"/>
            <a:ext cx="2179220" cy="154370"/>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r>
              <a:rPr lang="en-GB" sz="750">
                <a:solidFill>
                  <a:srgbClr val="000000"/>
                </a:solidFill>
                <a:latin typeface="Arial Nova"/>
                <a:ea typeface="Roboto"/>
                <a:cs typeface="Roboto"/>
              </a:rPr>
              <a:t>#</a:t>
            </a:r>
          </a:p>
        </p:txBody>
      </p:sp>
      <p:sp>
        <p:nvSpPr>
          <p:cNvPr id="3" name="TextBox 2">
            <a:extLst>
              <a:ext uri="{FF2B5EF4-FFF2-40B4-BE49-F238E27FC236}">
                <a16:creationId xmlns:a16="http://schemas.microsoft.com/office/drawing/2014/main" id="{DBA42163-8BE9-2B6F-CA36-9A759AD91465}"/>
              </a:ext>
            </a:extLst>
          </p:cNvPr>
          <p:cNvSpPr txBox="1"/>
          <p:nvPr/>
        </p:nvSpPr>
        <p:spPr>
          <a:xfrm rot="10800000" flipV="1">
            <a:off x="115820" y="-221"/>
            <a:ext cx="3702165" cy="225494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r>
              <a:rPr lang="en-GB" sz="1800" b="1">
                <a:latin typeface="Arial Nova"/>
                <a:ea typeface="Calibri"/>
                <a:cs typeface="Calibri"/>
              </a:rPr>
              <a:t>STEP 1</a:t>
            </a:r>
            <a:r>
              <a:rPr lang="en-GB" sz="1800" b="1">
                <a:solidFill>
                  <a:srgbClr val="C00000"/>
                </a:solidFill>
                <a:latin typeface="Arial Nova"/>
                <a:ea typeface="Calibri"/>
                <a:cs typeface="Calibri"/>
              </a:rPr>
              <a:t> start new slide or page open </a:t>
            </a:r>
            <a:r>
              <a:rPr lang="en-GB" sz="1800" b="1" err="1">
                <a:solidFill>
                  <a:srgbClr val="C00000"/>
                </a:solidFill>
                <a:latin typeface="Arial Nova"/>
                <a:ea typeface="Calibri"/>
                <a:cs typeface="Calibri"/>
              </a:rPr>
              <a:t>microsoft</a:t>
            </a:r>
            <a:r>
              <a:rPr lang="en-GB" sz="1800" b="1">
                <a:solidFill>
                  <a:srgbClr val="C00000"/>
                </a:solidFill>
                <a:latin typeface="Arial Nova"/>
                <a:ea typeface="Calibri"/>
                <a:cs typeface="Calibri"/>
              </a:rPr>
              <a:t> word (or </a:t>
            </a:r>
            <a:r>
              <a:rPr lang="en-GB" sz="1800" b="1" err="1">
                <a:solidFill>
                  <a:srgbClr val="C00000"/>
                </a:solidFill>
                <a:latin typeface="Arial Nova"/>
                <a:ea typeface="Calibri"/>
                <a:cs typeface="Calibri"/>
              </a:rPr>
              <a:t>powerpoint</a:t>
            </a:r>
            <a:r>
              <a:rPr lang="en-GB" sz="1800" b="1">
                <a:solidFill>
                  <a:srgbClr val="C00000"/>
                </a:solidFill>
                <a:latin typeface="Arial Nova"/>
                <a:ea typeface="Calibri"/>
                <a:cs typeface="Calibri"/>
              </a:rPr>
              <a:t> ) new slide take you time your on left 3 pages choose the blank page like you see icon on right I have made </a:t>
            </a:r>
            <a:r>
              <a:rPr lang="en-GB" sz="1800" b="1" err="1">
                <a:solidFill>
                  <a:srgbClr val="C00000"/>
                </a:solidFill>
                <a:latin typeface="Arial Nova"/>
                <a:ea typeface="Calibri"/>
                <a:cs typeface="Calibri"/>
              </a:rPr>
              <a:t>tese</a:t>
            </a:r>
            <a:r>
              <a:rPr lang="en-GB" sz="1800" b="1">
                <a:solidFill>
                  <a:srgbClr val="C00000"/>
                </a:solidFill>
                <a:latin typeface="Arial Nova"/>
                <a:ea typeface="Calibri"/>
                <a:cs typeface="Calibri"/>
              </a:rPr>
              <a:t> steps are easy to follow  before you begin</a:t>
            </a:r>
          </a:p>
        </p:txBody>
      </p:sp>
      <p:sp>
        <p:nvSpPr>
          <p:cNvPr id="28" name="Arrow: Down 27">
            <a:extLst>
              <a:ext uri="{FF2B5EF4-FFF2-40B4-BE49-F238E27FC236}">
                <a16:creationId xmlns:a16="http://schemas.microsoft.com/office/drawing/2014/main" id="{F1A9C24E-53B4-77A4-E0CB-5A75B42A1CF0}"/>
              </a:ext>
            </a:extLst>
          </p:cNvPr>
          <p:cNvSpPr/>
          <p:nvPr/>
        </p:nvSpPr>
        <p:spPr>
          <a:xfrm>
            <a:off x="4043812" y="2718727"/>
            <a:ext cx="31526" cy="12145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endParaRPr lang="en-GB" sz="591">
              <a:latin typeface="Arial Nova"/>
            </a:endParaRPr>
          </a:p>
        </p:txBody>
      </p:sp>
      <p:sp>
        <p:nvSpPr>
          <p:cNvPr id="2" name="TextBox 1">
            <a:extLst>
              <a:ext uri="{FF2B5EF4-FFF2-40B4-BE49-F238E27FC236}">
                <a16:creationId xmlns:a16="http://schemas.microsoft.com/office/drawing/2014/main" id="{973C808C-7DE4-488F-1DC7-0E0330D850C6}"/>
              </a:ext>
            </a:extLst>
          </p:cNvPr>
          <p:cNvSpPr txBox="1"/>
          <p:nvPr/>
        </p:nvSpPr>
        <p:spPr>
          <a:xfrm rot="10800000" flipV="1">
            <a:off x="3213" y="3256776"/>
            <a:ext cx="5240912" cy="123264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r>
              <a:rPr lang="en-GB" sz="1890" b="1">
                <a:solidFill>
                  <a:srgbClr val="7030A0"/>
                </a:solidFill>
              </a:rPr>
              <a:t>Step 3 click on chart you will see different icons </a:t>
            </a:r>
            <a:r>
              <a:rPr lang="en-GB" sz="1890" b="1">
                <a:solidFill>
                  <a:srgbClr val="7030A0"/>
                </a:solidFill>
                <a:ea typeface="+mn-lt"/>
                <a:cs typeface="+mn-lt"/>
              </a:rPr>
              <a:t>column, line, and pie. This is where you choose the kind of chart you want to make.</a:t>
            </a:r>
            <a:endParaRPr lang="en-GB" sz="1890" b="1">
              <a:solidFill>
                <a:srgbClr val="7030A0"/>
              </a:solidFill>
            </a:endParaRPr>
          </a:p>
        </p:txBody>
      </p:sp>
      <p:sp>
        <p:nvSpPr>
          <p:cNvPr id="13" name="TextBox 12">
            <a:extLst>
              <a:ext uri="{FF2B5EF4-FFF2-40B4-BE49-F238E27FC236}">
                <a16:creationId xmlns:a16="http://schemas.microsoft.com/office/drawing/2014/main" id="{276EEAF9-A7F6-D0B6-9347-7002F636DB14}"/>
              </a:ext>
            </a:extLst>
          </p:cNvPr>
          <p:cNvSpPr txBox="1"/>
          <p:nvPr/>
        </p:nvSpPr>
        <p:spPr>
          <a:xfrm>
            <a:off x="5127055" y="897641"/>
            <a:ext cx="3701448" cy="468589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r>
              <a:rPr lang="en-GB" sz="2000" b="1">
                <a:solidFill>
                  <a:schemeClr val="accent6">
                    <a:lumMod val="49000"/>
                  </a:schemeClr>
                </a:solidFill>
                <a:latin typeface="Arial Nova"/>
              </a:rPr>
              <a:t>Step  6 click on pie chart</a:t>
            </a:r>
          </a:p>
          <a:p>
            <a:r>
              <a:rPr lang="en-GB" sz="2000" b="1">
                <a:solidFill>
                  <a:schemeClr val="accent6">
                    <a:lumMod val="49000"/>
                  </a:schemeClr>
                </a:solidFill>
                <a:latin typeface="Arial Nova"/>
              </a:rPr>
              <a:t>Change Colour</a:t>
            </a:r>
          </a:p>
          <a:p>
            <a:r>
              <a:rPr lang="en-GB" sz="2000" b="1">
                <a:solidFill>
                  <a:schemeClr val="accent6">
                    <a:lumMod val="49000"/>
                  </a:schemeClr>
                </a:solidFill>
                <a:latin typeface="Arial Nova"/>
              </a:rPr>
              <a:t>Add Title</a:t>
            </a:r>
          </a:p>
          <a:p>
            <a:r>
              <a:rPr lang="en-GB" sz="2000" b="1">
                <a:solidFill>
                  <a:schemeClr val="accent6">
                    <a:lumMod val="49000"/>
                  </a:schemeClr>
                </a:solidFill>
                <a:latin typeface="Arial Nova"/>
              </a:rPr>
              <a:t>Resize the pie </a:t>
            </a:r>
          </a:p>
          <a:p>
            <a:r>
              <a:rPr lang="en-GB" sz="2000" b="1">
                <a:solidFill>
                  <a:schemeClr val="accent6">
                    <a:lumMod val="49000"/>
                  </a:schemeClr>
                </a:solidFill>
                <a:latin typeface="Arial Nova"/>
              </a:rPr>
              <a:t>Make your chart look good by doing this this chart is easy for other to see at glance </a:t>
            </a:r>
            <a:r>
              <a:rPr lang="en-GB" sz="2000" b="1" err="1">
                <a:solidFill>
                  <a:schemeClr val="accent6">
                    <a:lumMod val="49000"/>
                  </a:schemeClr>
                </a:solidFill>
                <a:ea typeface="+mn-lt"/>
                <a:cs typeface="+mn-lt"/>
              </a:rPr>
              <a:t>ou</a:t>
            </a:r>
            <a:r>
              <a:rPr lang="en-GB" sz="2000" b="1">
                <a:solidFill>
                  <a:schemeClr val="accent6">
                    <a:lumMod val="49000"/>
                  </a:schemeClr>
                </a:solidFill>
                <a:ea typeface="+mn-lt"/>
                <a:cs typeface="+mn-lt"/>
              </a:rPr>
              <a:t> can experiment with different colour themes or fonts to help it stand out more. This step helps your chart look good and makes it easier for others to read and understand.</a:t>
            </a:r>
          </a:p>
          <a:p>
            <a:r>
              <a:rPr lang="en-GB" sz="2000" b="1">
                <a:solidFill>
                  <a:schemeClr val="accent6">
                    <a:lumMod val="49000"/>
                  </a:schemeClr>
                </a:solidFill>
                <a:latin typeface="Arial Nova"/>
              </a:rPr>
              <a:t>         </a:t>
            </a:r>
          </a:p>
        </p:txBody>
      </p:sp>
      <p:sp>
        <p:nvSpPr>
          <p:cNvPr id="7" name="TextBox 6">
            <a:extLst>
              <a:ext uri="{FF2B5EF4-FFF2-40B4-BE49-F238E27FC236}">
                <a16:creationId xmlns:a16="http://schemas.microsoft.com/office/drawing/2014/main" id="{DD58EB1A-AA9D-F269-23BE-A92BF36172B5}"/>
              </a:ext>
            </a:extLst>
          </p:cNvPr>
          <p:cNvSpPr txBox="1"/>
          <p:nvPr/>
        </p:nvSpPr>
        <p:spPr>
          <a:xfrm rot="10800000" flipV="1">
            <a:off x="42507" y="2218822"/>
            <a:ext cx="5250226" cy="94179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r>
              <a:rPr lang="en-GB" sz="1890" b="1"/>
              <a:t>S</a:t>
            </a:r>
            <a:r>
              <a:rPr lang="en-GB" sz="1890" b="1">
                <a:solidFill>
                  <a:srgbClr val="0070C0"/>
                </a:solidFill>
              </a:rPr>
              <a:t>TEP 2 </a:t>
            </a:r>
            <a:r>
              <a:rPr lang="en-GB" sz="1890">
                <a:solidFill>
                  <a:srgbClr val="0070C0"/>
                </a:solidFill>
              </a:rPr>
              <a:t> </a:t>
            </a:r>
            <a:r>
              <a:rPr lang="en-GB" sz="1890" b="1">
                <a:solidFill>
                  <a:srgbClr val="0070C0"/>
                </a:solidFill>
              </a:rPr>
              <a:t>Got to see icons saying icons saying shapes stock images icons smart art and char</a:t>
            </a:r>
            <a:r>
              <a:rPr lang="en-GB" sz="1890" b="1"/>
              <a:t>t</a:t>
            </a:r>
          </a:p>
        </p:txBody>
      </p:sp>
      <p:pic>
        <p:nvPicPr>
          <p:cNvPr id="9" name="Graphic 8" descr="Television outline">
            <a:extLst>
              <a:ext uri="{FF2B5EF4-FFF2-40B4-BE49-F238E27FC236}">
                <a16:creationId xmlns:a16="http://schemas.microsoft.com/office/drawing/2014/main" id="{7967FF1D-E1F8-0FCB-7A5D-9E9EF26A5F5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126271" y="1571693"/>
            <a:ext cx="685800" cy="685800"/>
          </a:xfrm>
          <a:prstGeom prst="rect">
            <a:avLst/>
          </a:prstGeom>
        </p:spPr>
      </p:pic>
      <p:pic>
        <p:nvPicPr>
          <p:cNvPr id="11" name="Graphic 10" descr="Add with solid fill">
            <a:extLst>
              <a:ext uri="{FF2B5EF4-FFF2-40B4-BE49-F238E27FC236}">
                <a16:creationId xmlns:a16="http://schemas.microsoft.com/office/drawing/2014/main" id="{17B2B48D-91D5-E469-28E6-B4484ECB359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29976" y="2846546"/>
            <a:ext cx="344906" cy="334880"/>
          </a:xfrm>
          <a:prstGeom prst="rect">
            <a:avLst/>
          </a:prstGeom>
        </p:spPr>
      </p:pic>
      <p:pic>
        <p:nvPicPr>
          <p:cNvPr id="16" name="Graphic 15" descr="Flip calendar outline">
            <a:extLst>
              <a:ext uri="{FF2B5EF4-FFF2-40B4-BE49-F238E27FC236}">
                <a16:creationId xmlns:a16="http://schemas.microsoft.com/office/drawing/2014/main" id="{0F5C0E9F-3EC5-34FE-6AE8-4D947C3256B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811435" y="2524905"/>
            <a:ext cx="1068691" cy="935322"/>
          </a:xfrm>
          <a:prstGeom prst="rect">
            <a:avLst/>
          </a:prstGeom>
        </p:spPr>
      </p:pic>
      <p:pic>
        <p:nvPicPr>
          <p:cNvPr id="20" name="Graphic 19" descr="Pie chart outline">
            <a:extLst>
              <a:ext uri="{FF2B5EF4-FFF2-40B4-BE49-F238E27FC236}">
                <a16:creationId xmlns:a16="http://schemas.microsoft.com/office/drawing/2014/main" id="{30160B8F-1B07-E58A-B618-004E7487AF5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965980" y="4356340"/>
            <a:ext cx="505326" cy="515353"/>
          </a:xfrm>
          <a:prstGeom prst="rect">
            <a:avLst/>
          </a:prstGeom>
        </p:spPr>
      </p:pic>
      <p:sp>
        <p:nvSpPr>
          <p:cNvPr id="21" name="TextBox 20">
            <a:extLst>
              <a:ext uri="{FF2B5EF4-FFF2-40B4-BE49-F238E27FC236}">
                <a16:creationId xmlns:a16="http://schemas.microsoft.com/office/drawing/2014/main" id="{A193B3DC-B4BF-3293-AF1F-781F1A0213AE}"/>
              </a:ext>
            </a:extLst>
          </p:cNvPr>
          <p:cNvSpPr txBox="1"/>
          <p:nvPr/>
        </p:nvSpPr>
        <p:spPr>
          <a:xfrm>
            <a:off x="133330" y="4266913"/>
            <a:ext cx="2198656" cy="239598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r>
              <a:rPr lang="en-GB" sz="1890" b="1">
                <a:solidFill>
                  <a:srgbClr val="0070C0"/>
                </a:solidFill>
              </a:rPr>
              <a:t>Step 4 pick a chart choose a chart I have choose pie  click on pie chart  and pie chart will appear like it on my poster</a:t>
            </a:r>
          </a:p>
        </p:txBody>
      </p:sp>
      <p:cxnSp>
        <p:nvCxnSpPr>
          <p:cNvPr id="23" name="Connector: Elbow 22">
            <a:extLst>
              <a:ext uri="{FF2B5EF4-FFF2-40B4-BE49-F238E27FC236}">
                <a16:creationId xmlns:a16="http://schemas.microsoft.com/office/drawing/2014/main" id="{38509C60-D4A7-D6C5-DA89-2BA17062E7EF}"/>
              </a:ext>
            </a:extLst>
          </p:cNvPr>
          <p:cNvCxnSpPr/>
          <p:nvPr/>
        </p:nvCxnSpPr>
        <p:spPr>
          <a:xfrm>
            <a:off x="5546279" y="1213117"/>
            <a:ext cx="1102491" cy="350792"/>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B430971D-E1FB-FBA6-3094-79CCA6F6453F}"/>
              </a:ext>
            </a:extLst>
          </p:cNvPr>
          <p:cNvCxnSpPr/>
          <p:nvPr/>
        </p:nvCxnSpPr>
        <p:spPr>
          <a:xfrm>
            <a:off x="4004858" y="3350802"/>
            <a:ext cx="37585" cy="400906"/>
          </a:xfrm>
          <a:prstGeom prst="straightConnector1">
            <a:avLst/>
          </a:prstGeom>
          <a:ln>
            <a:headEnd type="triangle"/>
            <a:tailEnd type="triangle"/>
          </a:ln>
        </p:spPr>
        <p:style>
          <a:lnRef idx="1">
            <a:schemeClr val="accent5"/>
          </a:lnRef>
          <a:fillRef idx="0">
            <a:schemeClr val="accent5"/>
          </a:fillRef>
          <a:effectRef idx="0">
            <a:schemeClr val="accent5"/>
          </a:effectRef>
          <a:fontRef idx="minor">
            <a:schemeClr val="tx1"/>
          </a:fontRef>
        </p:style>
      </p:cxnSp>
      <p:sp>
        <p:nvSpPr>
          <p:cNvPr id="26" name="Arrow: Down 25">
            <a:extLst>
              <a:ext uri="{FF2B5EF4-FFF2-40B4-BE49-F238E27FC236}">
                <a16:creationId xmlns:a16="http://schemas.microsoft.com/office/drawing/2014/main" id="{88B73BD0-F31B-93D7-50E1-9CCE7BDA5633}"/>
              </a:ext>
            </a:extLst>
          </p:cNvPr>
          <p:cNvSpPr/>
          <p:nvPr/>
        </p:nvSpPr>
        <p:spPr>
          <a:xfrm>
            <a:off x="5032272" y="4042417"/>
            <a:ext cx="275623" cy="42596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endParaRPr lang="en-GB" sz="1890"/>
          </a:p>
        </p:txBody>
      </p:sp>
      <p:sp>
        <p:nvSpPr>
          <p:cNvPr id="27" name="Arrow: Right 26">
            <a:extLst>
              <a:ext uri="{FF2B5EF4-FFF2-40B4-BE49-F238E27FC236}">
                <a16:creationId xmlns:a16="http://schemas.microsoft.com/office/drawing/2014/main" id="{B67E818E-8DF1-2C09-6CD7-742F144DE21C}"/>
              </a:ext>
            </a:extLst>
          </p:cNvPr>
          <p:cNvSpPr/>
          <p:nvPr/>
        </p:nvSpPr>
        <p:spPr>
          <a:xfrm>
            <a:off x="2329079" y="5290838"/>
            <a:ext cx="1017661" cy="19120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endParaRPr lang="en-GB" sz="1890"/>
          </a:p>
        </p:txBody>
      </p:sp>
      <p:sp>
        <p:nvSpPr>
          <p:cNvPr id="5" name="TextBox 4">
            <a:extLst>
              <a:ext uri="{FF2B5EF4-FFF2-40B4-BE49-F238E27FC236}">
                <a16:creationId xmlns:a16="http://schemas.microsoft.com/office/drawing/2014/main" id="{50F0949F-8F54-F5BE-3E76-647F6936F276}"/>
              </a:ext>
            </a:extLst>
          </p:cNvPr>
          <p:cNvSpPr txBox="1"/>
          <p:nvPr/>
        </p:nvSpPr>
        <p:spPr>
          <a:xfrm>
            <a:off x="4107850" y="239634"/>
            <a:ext cx="6469306" cy="80791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defPPr>
              <a:defRPr lang="en-GB"/>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r>
              <a:rPr lang="en-GB" sz="2400" b="1" dirty="0"/>
              <a:t>How to make chart on word using power point</a:t>
            </a:r>
          </a:p>
        </p:txBody>
      </p:sp>
      <p:graphicFrame>
        <p:nvGraphicFramePr>
          <p:cNvPr id="4" name="Chart 3">
            <a:extLst>
              <a:ext uri="{FF2B5EF4-FFF2-40B4-BE49-F238E27FC236}">
                <a16:creationId xmlns:a16="http://schemas.microsoft.com/office/drawing/2014/main" id="{B3A4341B-4AD9-4F30-C666-BF00FDE62BF3}"/>
              </a:ext>
            </a:extLst>
          </p:cNvPr>
          <p:cNvGraphicFramePr/>
          <p:nvPr>
            <p:extLst>
              <p:ext uri="{D42A27DB-BD31-4B8C-83A1-F6EECF244321}">
                <p14:modId xmlns:p14="http://schemas.microsoft.com/office/powerpoint/2010/main" val="167228278"/>
              </p:ext>
            </p:extLst>
          </p:nvPr>
        </p:nvGraphicFramePr>
        <p:xfrm>
          <a:off x="8824205" y="468231"/>
          <a:ext cx="3139196" cy="3750556"/>
        </p:xfrm>
        <a:graphic>
          <a:graphicData uri="http://schemas.openxmlformats.org/drawingml/2006/chart">
            <c:chart xmlns:c="http://schemas.openxmlformats.org/drawingml/2006/chart" xmlns:r="http://schemas.openxmlformats.org/officeDocument/2006/relationships" r:id="rId10"/>
          </a:graphicData>
        </a:graphic>
      </p:graphicFrame>
      <p:sp>
        <p:nvSpPr>
          <p:cNvPr id="6" name="Arrow: Right 5">
            <a:extLst>
              <a:ext uri="{FF2B5EF4-FFF2-40B4-BE49-F238E27FC236}">
                <a16:creationId xmlns:a16="http://schemas.microsoft.com/office/drawing/2014/main" id="{3DE88031-E211-BF61-B3C7-B3FD75753832}"/>
              </a:ext>
            </a:extLst>
          </p:cNvPr>
          <p:cNvSpPr/>
          <p:nvPr/>
        </p:nvSpPr>
        <p:spPr>
          <a:xfrm>
            <a:off x="8543760" y="2658430"/>
            <a:ext cx="1053340" cy="33439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AB4E9D1-4F4D-93E4-2B84-CB241A97D11C}"/>
              </a:ext>
            </a:extLst>
          </p:cNvPr>
          <p:cNvSpPr txBox="1"/>
          <p:nvPr/>
        </p:nvSpPr>
        <p:spPr>
          <a:xfrm>
            <a:off x="9356407" y="3758442"/>
            <a:ext cx="2490095" cy="369332"/>
          </a:xfrm>
          <a:prstGeom prst="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House rap pop rock </a:t>
            </a:r>
          </a:p>
        </p:txBody>
      </p:sp>
      <p:sp>
        <p:nvSpPr>
          <p:cNvPr id="25" name="TextBox 24">
            <a:extLst>
              <a:ext uri="{FF2B5EF4-FFF2-40B4-BE49-F238E27FC236}">
                <a16:creationId xmlns:a16="http://schemas.microsoft.com/office/drawing/2014/main" id="{D11022AE-16C9-2307-D34A-93A60E9FF897}"/>
              </a:ext>
            </a:extLst>
          </p:cNvPr>
          <p:cNvSpPr txBox="1"/>
          <p:nvPr/>
        </p:nvSpPr>
        <p:spPr>
          <a:xfrm>
            <a:off x="9345400" y="4309651"/>
            <a:ext cx="260698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Benefits </a:t>
            </a:r>
            <a:r>
              <a:rPr lang="en-GB" b="1" dirty="0">
                <a:ea typeface="+mn-lt"/>
                <a:cs typeface="+mn-lt"/>
              </a:rPr>
              <a:t>Pie charts show who gets what slice of the pay pie using </a:t>
            </a:r>
            <a:r>
              <a:rPr lang="en-GB" b="1" dirty="0" err="1">
                <a:ea typeface="+mn-lt"/>
                <a:cs typeface="+mn-lt"/>
              </a:rPr>
              <a:t>colors</a:t>
            </a:r>
            <a:r>
              <a:rPr lang="en-GB" b="1" dirty="0">
                <a:ea typeface="+mn-lt"/>
                <a:cs typeface="+mn-lt"/>
              </a:rPr>
              <a:t>. But for "who's  doing better </a:t>
            </a:r>
            <a:endParaRPr lang="en-GB" b="1" dirty="0"/>
          </a:p>
        </p:txBody>
      </p:sp>
      <p:sp>
        <p:nvSpPr>
          <p:cNvPr id="10" name="TextBox 9">
            <a:extLst>
              <a:ext uri="{FF2B5EF4-FFF2-40B4-BE49-F238E27FC236}">
                <a16:creationId xmlns:a16="http://schemas.microsoft.com/office/drawing/2014/main" id="{9824D3E3-207E-01F4-29EC-58B69D93ED98}"/>
              </a:ext>
            </a:extLst>
          </p:cNvPr>
          <p:cNvSpPr txBox="1"/>
          <p:nvPr/>
        </p:nvSpPr>
        <p:spPr>
          <a:xfrm>
            <a:off x="9591238" y="6193560"/>
            <a:ext cx="20020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John  Quinn 2438045</a:t>
            </a:r>
            <a:endParaRPr lang="en-GB" dirty="0" err="1"/>
          </a:p>
        </p:txBody>
      </p:sp>
    </p:spTree>
    <p:extLst>
      <p:ext uri="{BB962C8B-B14F-4D97-AF65-F5344CB8AC3E}">
        <p14:creationId xmlns:p14="http://schemas.microsoft.com/office/powerpoint/2010/main" val="321010945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AccentBoxVTI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128</cp:revision>
  <dcterms:created xsi:type="dcterms:W3CDTF">2025-06-26T08:24:05Z</dcterms:created>
  <dcterms:modified xsi:type="dcterms:W3CDTF">2025-07-04T11:37:12Z</dcterms:modified>
</cp:coreProperties>
</file>