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63" r:id="rId5"/>
    <p:sldId id="264" r:id="rId6"/>
    <p:sldId id="265" r:id="rId7"/>
    <p:sldId id="261" r:id="rId8"/>
    <p:sldId id="267" r:id="rId9"/>
    <p:sldId id="268" r:id="rId10"/>
    <p:sldId id="266" r:id="rId11"/>
    <p:sldId id="260" r:id="rId12"/>
    <p:sldId id="269" r:id="rId13"/>
    <p:sldId id="270" r:id="rId14"/>
    <p:sldId id="271" r:id="rId15"/>
    <p:sldId id="272" r:id="rId16"/>
    <p:sldId id="273" r:id="rId17"/>
    <p:sldId id="274" r:id="rId18"/>
    <p:sldId id="275"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habana Shaheen (2512331)" userId="00a3f577-87b9-4dca-a9c1-dc58409a8a64" providerId="ADAL" clId="{CE7FF2E1-2081-46FE-BBBA-CA069308B17B}"/>
    <pc:docChg chg="undo custSel addSld delSld modSld sldOrd">
      <pc:chgData name="Shabana Shaheen (2512331)" userId="00a3f577-87b9-4dca-a9c1-dc58409a8a64" providerId="ADAL" clId="{CE7FF2E1-2081-46FE-BBBA-CA069308B17B}" dt="2025-10-07T17:18:00.246" v="3473" actId="21"/>
      <pc:docMkLst>
        <pc:docMk/>
      </pc:docMkLst>
      <pc:sldChg chg="addSp delSp modSp">
        <pc:chgData name="Shabana Shaheen (2512331)" userId="00a3f577-87b9-4dca-a9c1-dc58409a8a64" providerId="ADAL" clId="{CE7FF2E1-2081-46FE-BBBA-CA069308B17B}" dt="2025-10-03T13:16:28.276" v="363" actId="14100"/>
        <pc:sldMkLst>
          <pc:docMk/>
          <pc:sldMk cId="605976275" sldId="256"/>
        </pc:sldMkLst>
        <pc:spChg chg="mod">
          <ac:chgData name="Shabana Shaheen (2512331)" userId="00a3f577-87b9-4dca-a9c1-dc58409a8a64" providerId="ADAL" clId="{CE7FF2E1-2081-46FE-BBBA-CA069308B17B}" dt="2025-10-03T13:16:28.276" v="363" actId="14100"/>
          <ac:spMkLst>
            <pc:docMk/>
            <pc:sldMk cId="605976275" sldId="256"/>
            <ac:spMk id="3" creationId="{FA939CE9-3811-7260-8CB3-FFC4BC2F9633}"/>
          </ac:spMkLst>
        </pc:spChg>
        <pc:spChg chg="add mod">
          <ac:chgData name="Shabana Shaheen (2512331)" userId="00a3f577-87b9-4dca-a9c1-dc58409a8a64" providerId="ADAL" clId="{CE7FF2E1-2081-46FE-BBBA-CA069308B17B}" dt="2025-10-03T13:13:50.699" v="218" actId="27636"/>
          <ac:spMkLst>
            <pc:docMk/>
            <pc:sldMk cId="605976275" sldId="256"/>
            <ac:spMk id="5" creationId="{A684A397-352A-86D2-FFA3-5FECC4C45658}"/>
          </ac:spMkLst>
        </pc:spChg>
      </pc:sldChg>
      <pc:sldChg chg="addSp delSp modSp new mod modClrScheme chgLayout">
        <pc:chgData name="Shabana Shaheen (2512331)" userId="00a3f577-87b9-4dca-a9c1-dc58409a8a64" providerId="ADAL" clId="{CE7FF2E1-2081-46FE-BBBA-CA069308B17B}" dt="2025-10-03T13:24:45.786" v="689" actId="113"/>
        <pc:sldMkLst>
          <pc:docMk/>
          <pc:sldMk cId="3053945545" sldId="257"/>
        </pc:sldMkLst>
        <pc:spChg chg="add mod ord">
          <ac:chgData name="Shabana Shaheen (2512331)" userId="00a3f577-87b9-4dca-a9c1-dc58409a8a64" providerId="ADAL" clId="{CE7FF2E1-2081-46FE-BBBA-CA069308B17B}" dt="2025-10-03T13:24:45.786" v="689" actId="113"/>
          <ac:spMkLst>
            <pc:docMk/>
            <pc:sldMk cId="3053945545" sldId="257"/>
            <ac:spMk id="5" creationId="{CDC09018-403F-C909-64F7-F23E4BEF8DA5}"/>
          </ac:spMkLst>
        </pc:spChg>
        <pc:graphicFrameChg chg="add mod ord modGraphic">
          <ac:chgData name="Shabana Shaheen (2512331)" userId="00a3f577-87b9-4dca-a9c1-dc58409a8a64" providerId="ADAL" clId="{CE7FF2E1-2081-46FE-BBBA-CA069308B17B}" dt="2025-10-03T13:24:32.933" v="687" actId="14100"/>
          <ac:graphicFrameMkLst>
            <pc:docMk/>
            <pc:sldMk cId="3053945545" sldId="257"/>
            <ac:graphicFrameMk id="4" creationId="{A070906F-5FE0-FF6F-99C4-86818951B968}"/>
          </ac:graphicFrameMkLst>
        </pc:graphicFrameChg>
      </pc:sldChg>
      <pc:sldChg chg="addSp delSp modSp new mod modClrScheme chgLayout">
        <pc:chgData name="Shabana Shaheen (2512331)" userId="00a3f577-87b9-4dca-a9c1-dc58409a8a64" providerId="ADAL" clId="{CE7FF2E1-2081-46FE-BBBA-CA069308B17B}" dt="2025-10-07T16:35:43.114" v="3015" actId="255"/>
        <pc:sldMkLst>
          <pc:docMk/>
          <pc:sldMk cId="2584721736" sldId="258"/>
        </pc:sldMkLst>
        <pc:spChg chg="mod ord">
          <ac:chgData name="Shabana Shaheen (2512331)" userId="00a3f577-87b9-4dca-a9c1-dc58409a8a64" providerId="ADAL" clId="{CE7FF2E1-2081-46FE-BBBA-CA069308B17B}" dt="2025-10-07T16:35:43.114" v="3015" actId="255"/>
          <ac:spMkLst>
            <pc:docMk/>
            <pc:sldMk cId="2584721736" sldId="258"/>
            <ac:spMk id="2" creationId="{E72E9532-FABB-4FCB-9459-EDCDEEAC1494}"/>
          </ac:spMkLst>
        </pc:spChg>
        <pc:spChg chg="add mod ord">
          <ac:chgData name="Shabana Shaheen (2512331)" userId="00a3f577-87b9-4dca-a9c1-dc58409a8a64" providerId="ADAL" clId="{CE7FF2E1-2081-46FE-BBBA-CA069308B17B}" dt="2025-10-07T16:35:23.857" v="3009" actId="1076"/>
          <ac:spMkLst>
            <pc:docMk/>
            <pc:sldMk cId="2584721736" sldId="258"/>
            <ac:spMk id="3" creationId="{22159980-01CF-39C3-2AF9-EC455CBE15B4}"/>
          </ac:spMkLst>
        </pc:spChg>
        <pc:spChg chg="del mod">
          <ac:chgData name="Shabana Shaheen (2512331)" userId="00a3f577-87b9-4dca-a9c1-dc58409a8a64" providerId="ADAL" clId="{CE7FF2E1-2081-46FE-BBBA-CA069308B17B}" dt="2025-10-07T16:33:37.797" v="2989" actId="21"/>
          <ac:spMkLst>
            <pc:docMk/>
            <pc:sldMk cId="2584721736" sldId="258"/>
            <ac:spMk id="5" creationId="{3A3B12EE-8456-F197-D21E-64C0D4389224}"/>
          </ac:spMkLst>
        </pc:spChg>
        <pc:spChg chg="del mod">
          <ac:chgData name="Shabana Shaheen (2512331)" userId="00a3f577-87b9-4dca-a9c1-dc58409a8a64" providerId="ADAL" clId="{CE7FF2E1-2081-46FE-BBBA-CA069308B17B}" dt="2025-10-07T16:31:32.788" v="2978" actId="21"/>
          <ac:spMkLst>
            <pc:docMk/>
            <pc:sldMk cId="2584721736" sldId="258"/>
            <ac:spMk id="7" creationId="{C2CBAD56-E460-3843-3009-EC086866BD0F}"/>
          </ac:spMkLst>
        </pc:spChg>
        <pc:spChg chg="del">
          <ac:chgData name="Shabana Shaheen (2512331)" userId="00a3f577-87b9-4dca-a9c1-dc58409a8a64" providerId="ADAL" clId="{CE7FF2E1-2081-46FE-BBBA-CA069308B17B}" dt="2025-10-07T16:31:30.722" v="2977" actId="21"/>
          <ac:spMkLst>
            <pc:docMk/>
            <pc:sldMk cId="2584721736" sldId="258"/>
            <ac:spMk id="8" creationId="{A0FA28B4-EB67-748A-8A4E-B14D66DDF146}"/>
          </ac:spMkLst>
        </pc:spChg>
      </pc:sldChg>
      <pc:sldChg chg="addSp delSp modSp new del mod modClrScheme chgLayout">
        <pc:chgData name="Shabana Shaheen (2512331)" userId="00a3f577-87b9-4dca-a9c1-dc58409a8a64" providerId="ADAL" clId="{CE7FF2E1-2081-46FE-BBBA-CA069308B17B}" dt="2025-10-07T17:18:00.246" v="3473" actId="21"/>
        <pc:sldMkLst>
          <pc:docMk/>
          <pc:sldMk cId="3644007645" sldId="259"/>
        </pc:sldMkLst>
        <pc:spChg chg="mod ord">
          <ac:chgData name="Shabana Shaheen (2512331)" userId="00a3f577-87b9-4dca-a9c1-dc58409a8a64" providerId="ADAL" clId="{CE7FF2E1-2081-46FE-BBBA-CA069308B17B}" dt="2025-10-03T14:08:11.549" v="2962" actId="1076"/>
          <ac:spMkLst>
            <pc:docMk/>
            <pc:sldMk cId="3644007645" sldId="259"/>
            <ac:spMk id="2" creationId="{4D9BA37E-304C-4F40-7BD8-23E00B0AE410}"/>
          </ac:spMkLst>
        </pc:spChg>
        <pc:spChg chg="add del mod ord">
          <ac:chgData name="Shabana Shaheen (2512331)" userId="00a3f577-87b9-4dca-a9c1-dc58409a8a64" providerId="ADAL" clId="{CE7FF2E1-2081-46FE-BBBA-CA069308B17B}" dt="2025-10-03T14:09:19.772" v="2966" actId="1076"/>
          <ac:spMkLst>
            <pc:docMk/>
            <pc:sldMk cId="3644007645" sldId="259"/>
            <ac:spMk id="3" creationId="{BC7515D6-673E-1C47-873E-2965FFD0A2CE}"/>
          </ac:spMkLst>
        </pc:spChg>
        <pc:spChg chg="add mod">
          <ac:chgData name="Shabana Shaheen (2512331)" userId="00a3f577-87b9-4dca-a9c1-dc58409a8a64" providerId="ADAL" clId="{CE7FF2E1-2081-46FE-BBBA-CA069308B17B}" dt="2025-10-03T14:09:15.906" v="2965" actId="1076"/>
          <ac:spMkLst>
            <pc:docMk/>
            <pc:sldMk cId="3644007645" sldId="259"/>
            <ac:spMk id="4" creationId="{84F52CC8-0073-FB7F-490D-039C480164FB}"/>
          </ac:spMkLst>
        </pc:spChg>
        <pc:spChg chg="add mod">
          <ac:chgData name="Shabana Shaheen (2512331)" userId="00a3f577-87b9-4dca-a9c1-dc58409a8a64" providerId="ADAL" clId="{CE7FF2E1-2081-46FE-BBBA-CA069308B17B}" dt="2025-10-03T14:09:27.505" v="2967" actId="1076"/>
          <ac:spMkLst>
            <pc:docMk/>
            <pc:sldMk cId="3644007645" sldId="259"/>
            <ac:spMk id="5" creationId="{C2A35CBE-AB4C-D93A-D4CB-8D69E28FFC17}"/>
          </ac:spMkLst>
        </pc:spChg>
      </pc:sldChg>
      <pc:sldChg chg="modSp ord">
        <pc:chgData name="Shabana Shaheen (2512331)" userId="00a3f577-87b9-4dca-a9c1-dc58409a8a64" providerId="ADAL" clId="{CE7FF2E1-2081-46FE-BBBA-CA069308B17B}" dt="2025-10-07T17:05:39.860" v="3336" actId="1076"/>
        <pc:sldMkLst>
          <pc:docMk/>
          <pc:sldMk cId="208561920" sldId="260"/>
        </pc:sldMkLst>
        <pc:spChg chg="mod">
          <ac:chgData name="Shabana Shaheen (2512331)" userId="00a3f577-87b9-4dca-a9c1-dc58409a8a64" providerId="ADAL" clId="{CE7FF2E1-2081-46FE-BBBA-CA069308B17B}" dt="2025-10-07T17:04:30.203" v="3327" actId="1076"/>
          <ac:spMkLst>
            <pc:docMk/>
            <pc:sldMk cId="208561920" sldId="260"/>
            <ac:spMk id="3" creationId="{F0C62734-26FD-A59F-466B-6CB728188FF0}"/>
          </ac:spMkLst>
        </pc:spChg>
      </pc:sldChg>
      <pc:sldChg chg="addSp delSp modSp new add del ord">
        <pc:chgData name="Shabana Shaheen (2512331)" userId="00a3f577-87b9-4dca-a9c1-dc58409a8a64" providerId="ADAL" clId="{CE7FF2E1-2081-46FE-BBBA-CA069308B17B}" dt="2025-10-07T16:50:36.024" v="3180" actId="1076"/>
        <pc:sldMkLst>
          <pc:docMk/>
          <pc:sldMk cId="1582681081" sldId="261"/>
        </pc:sldMkLst>
        <pc:spChg chg="mod">
          <ac:chgData name="Shabana Shaheen (2512331)" userId="00a3f577-87b9-4dca-a9c1-dc58409a8a64" providerId="ADAL" clId="{CE7FF2E1-2081-46FE-BBBA-CA069308B17B}" dt="2025-10-07T16:50:21.363" v="3177" actId="1076"/>
          <ac:spMkLst>
            <pc:docMk/>
            <pc:sldMk cId="1582681081" sldId="261"/>
            <ac:spMk id="2" creationId="{84614FB9-9A09-7FC8-5F31-51A83165B039}"/>
          </ac:spMkLst>
        </pc:spChg>
        <pc:spChg chg="mod">
          <ac:chgData name="Shabana Shaheen (2512331)" userId="00a3f577-87b9-4dca-a9c1-dc58409a8a64" providerId="ADAL" clId="{CE7FF2E1-2081-46FE-BBBA-CA069308B17B}" dt="2025-10-07T16:50:36.024" v="3180" actId="1076"/>
          <ac:spMkLst>
            <pc:docMk/>
            <pc:sldMk cId="1582681081" sldId="261"/>
            <ac:spMk id="3" creationId="{CC642563-82E7-8CCC-516B-92F31D7B549D}"/>
          </ac:spMkLst>
        </pc:spChg>
        <pc:spChg chg="add del mod">
          <ac:chgData name="Shabana Shaheen (2512331)" userId="00a3f577-87b9-4dca-a9c1-dc58409a8a64" providerId="ADAL" clId="{CE7FF2E1-2081-46FE-BBBA-CA069308B17B}" dt="2025-10-07T16:49:34.303" v="3169" actId="21"/>
          <ac:spMkLst>
            <pc:docMk/>
            <pc:sldMk cId="1582681081" sldId="261"/>
            <ac:spMk id="4" creationId="{C923672E-1276-3FE8-DB28-465B121A66BF}"/>
          </ac:spMkLst>
        </pc:spChg>
      </pc:sldChg>
      <pc:sldChg chg="addSp modSp new del">
        <pc:chgData name="Shabana Shaheen (2512331)" userId="00a3f577-87b9-4dca-a9c1-dc58409a8a64" providerId="ADAL" clId="{CE7FF2E1-2081-46FE-BBBA-CA069308B17B}" dt="2025-10-07T16:45:24.935" v="3122" actId="2696"/>
        <pc:sldMkLst>
          <pc:docMk/>
          <pc:sldMk cId="3603147854" sldId="262"/>
        </pc:sldMkLst>
        <pc:spChg chg="mod">
          <ac:chgData name="Shabana Shaheen (2512331)" userId="00a3f577-87b9-4dca-a9c1-dc58409a8a64" providerId="ADAL" clId="{CE7FF2E1-2081-46FE-BBBA-CA069308B17B}" dt="2025-10-07T16:31:06.919" v="2974" actId="27636"/>
          <ac:spMkLst>
            <pc:docMk/>
            <pc:sldMk cId="3603147854" sldId="262"/>
            <ac:spMk id="2" creationId="{45FCF326-5E88-88C8-2014-2A97C13C9C5C}"/>
          </ac:spMkLst>
        </pc:spChg>
        <pc:spChg chg="mod">
          <ac:chgData name="Shabana Shaheen (2512331)" userId="00a3f577-87b9-4dca-a9c1-dc58409a8a64" providerId="ADAL" clId="{CE7FF2E1-2081-46FE-BBBA-CA069308B17B}" dt="2025-10-07T16:36:38.487" v="3024" actId="1076"/>
          <ac:spMkLst>
            <pc:docMk/>
            <pc:sldMk cId="3603147854" sldId="262"/>
            <ac:spMk id="3" creationId="{6811683F-38AA-6FCD-60EE-5318948F9693}"/>
          </ac:spMkLst>
        </pc:spChg>
        <pc:spChg chg="add mod">
          <ac:chgData name="Shabana Shaheen (2512331)" userId="00a3f577-87b9-4dca-a9c1-dc58409a8a64" providerId="ADAL" clId="{CE7FF2E1-2081-46FE-BBBA-CA069308B17B}" dt="2025-10-07T16:42:02.025" v="3072" actId="1076"/>
          <ac:spMkLst>
            <pc:docMk/>
            <pc:sldMk cId="3603147854" sldId="262"/>
            <ac:spMk id="5" creationId="{033B9883-EF25-4873-A2B8-19237464B766}"/>
          </ac:spMkLst>
        </pc:spChg>
      </pc:sldChg>
      <pc:sldChg chg="modSp new ord">
        <pc:chgData name="Shabana Shaheen (2512331)" userId="00a3f577-87b9-4dca-a9c1-dc58409a8a64" providerId="ADAL" clId="{CE7FF2E1-2081-46FE-BBBA-CA069308B17B}" dt="2025-10-07T16:45:56.676" v="3123" actId="1076"/>
        <pc:sldMkLst>
          <pc:docMk/>
          <pc:sldMk cId="3199405825" sldId="263"/>
        </pc:sldMkLst>
        <pc:spChg chg="mod">
          <ac:chgData name="Shabana Shaheen (2512331)" userId="00a3f577-87b9-4dca-a9c1-dc58409a8a64" providerId="ADAL" clId="{CE7FF2E1-2081-46FE-BBBA-CA069308B17B}" dt="2025-10-07T16:40:29.451" v="3062" actId="115"/>
          <ac:spMkLst>
            <pc:docMk/>
            <pc:sldMk cId="3199405825" sldId="263"/>
            <ac:spMk id="2" creationId="{5D66FD69-8504-4BD6-8700-C54E41F2859E}"/>
          </ac:spMkLst>
        </pc:spChg>
        <pc:spChg chg="mod">
          <ac:chgData name="Shabana Shaheen (2512331)" userId="00a3f577-87b9-4dca-a9c1-dc58409a8a64" providerId="ADAL" clId="{CE7FF2E1-2081-46FE-BBBA-CA069308B17B}" dt="2025-10-07T16:41:28.321" v="3071" actId="255"/>
          <ac:spMkLst>
            <pc:docMk/>
            <pc:sldMk cId="3199405825" sldId="263"/>
            <ac:spMk id="3" creationId="{FA84E81D-CE08-71EE-9667-609AA5809926}"/>
          </ac:spMkLst>
        </pc:spChg>
      </pc:sldChg>
      <pc:sldChg chg="modSp new ord">
        <pc:chgData name="Shabana Shaheen (2512331)" userId="00a3f577-87b9-4dca-a9c1-dc58409a8a64" providerId="ADAL" clId="{CE7FF2E1-2081-46FE-BBBA-CA069308B17B}" dt="2025-10-07T16:46:04.353" v="3124" actId="1076"/>
        <pc:sldMkLst>
          <pc:docMk/>
          <pc:sldMk cId="3893890218" sldId="264"/>
        </pc:sldMkLst>
        <pc:spChg chg="mod">
          <ac:chgData name="Shabana Shaheen (2512331)" userId="00a3f577-87b9-4dca-a9c1-dc58409a8a64" providerId="ADAL" clId="{CE7FF2E1-2081-46FE-BBBA-CA069308B17B}" dt="2025-10-07T16:43:22.031" v="3106" actId="115"/>
          <ac:spMkLst>
            <pc:docMk/>
            <pc:sldMk cId="3893890218" sldId="264"/>
            <ac:spMk id="2" creationId="{D5EA86D8-F4C1-CCA1-7509-D721D5081ECA}"/>
          </ac:spMkLst>
        </pc:spChg>
        <pc:spChg chg="mod">
          <ac:chgData name="Shabana Shaheen (2512331)" userId="00a3f577-87b9-4dca-a9c1-dc58409a8a64" providerId="ADAL" clId="{CE7FF2E1-2081-46FE-BBBA-CA069308B17B}" dt="2025-10-07T16:42:58.598" v="3104" actId="20577"/>
          <ac:spMkLst>
            <pc:docMk/>
            <pc:sldMk cId="3893890218" sldId="264"/>
            <ac:spMk id="3" creationId="{C2547F2F-5166-3653-A96E-0875ACBE7F2A}"/>
          </ac:spMkLst>
        </pc:spChg>
      </pc:sldChg>
      <pc:sldChg chg="addSp delSp modSp new ord">
        <pc:chgData name="Shabana Shaheen (2512331)" userId="00a3f577-87b9-4dca-a9c1-dc58409a8a64" providerId="ADAL" clId="{CE7FF2E1-2081-46FE-BBBA-CA069308B17B}" dt="2025-10-07T16:47:27.418" v="3125" actId="1076"/>
        <pc:sldMkLst>
          <pc:docMk/>
          <pc:sldMk cId="3368292902" sldId="265"/>
        </pc:sldMkLst>
        <pc:spChg chg="del mod">
          <ac:chgData name="Shabana Shaheen (2512331)" userId="00a3f577-87b9-4dca-a9c1-dc58409a8a64" providerId="ADAL" clId="{CE7FF2E1-2081-46FE-BBBA-CA069308B17B}" dt="2025-10-07T16:44:23.821" v="3116" actId="478"/>
          <ac:spMkLst>
            <pc:docMk/>
            <pc:sldMk cId="3368292902" sldId="265"/>
            <ac:spMk id="2" creationId="{FC37B142-87C7-CCEE-922C-236CDC14B57F}"/>
          </ac:spMkLst>
        </pc:spChg>
        <pc:spChg chg="mod">
          <ac:chgData name="Shabana Shaheen (2512331)" userId="00a3f577-87b9-4dca-a9c1-dc58409a8a64" providerId="ADAL" clId="{CE7FF2E1-2081-46FE-BBBA-CA069308B17B}" dt="2025-10-07T16:44:58.185" v="3121" actId="255"/>
          <ac:spMkLst>
            <pc:docMk/>
            <pc:sldMk cId="3368292902" sldId="265"/>
            <ac:spMk id="3" creationId="{C520E4B5-AB0D-0D08-4546-4592B288B9D4}"/>
          </ac:spMkLst>
        </pc:spChg>
        <pc:spChg chg="add del mod">
          <ac:chgData name="Shabana Shaheen (2512331)" userId="00a3f577-87b9-4dca-a9c1-dc58409a8a64" providerId="ADAL" clId="{CE7FF2E1-2081-46FE-BBBA-CA069308B17B}" dt="2025-10-07T16:44:27.359" v="3117" actId="478"/>
          <ac:spMkLst>
            <pc:docMk/>
            <pc:sldMk cId="3368292902" sldId="265"/>
            <ac:spMk id="5" creationId="{0A028775-F7AD-BB58-DB61-1931AD71130B}"/>
          </ac:spMkLst>
        </pc:spChg>
      </pc:sldChg>
      <pc:sldChg chg="addSp delSp modSp new">
        <pc:chgData name="Shabana Shaheen (2512331)" userId="00a3f577-87b9-4dca-a9c1-dc58409a8a64" providerId="ADAL" clId="{CE7FF2E1-2081-46FE-BBBA-CA069308B17B}" dt="2025-10-07T17:02:25.518" v="3320" actId="1076"/>
        <pc:sldMkLst>
          <pc:docMk/>
          <pc:sldMk cId="838202203" sldId="266"/>
        </pc:sldMkLst>
        <pc:spChg chg="mod">
          <ac:chgData name="Shabana Shaheen (2512331)" userId="00a3f577-87b9-4dca-a9c1-dc58409a8a64" providerId="ADAL" clId="{CE7FF2E1-2081-46FE-BBBA-CA069308B17B}" dt="2025-10-07T17:02:25.518" v="3320" actId="1076"/>
          <ac:spMkLst>
            <pc:docMk/>
            <pc:sldMk cId="838202203" sldId="266"/>
            <ac:spMk id="2" creationId="{C4CD612E-5974-92D1-5AA4-474E8B0FF345}"/>
          </ac:spMkLst>
        </pc:spChg>
        <pc:spChg chg="del mod">
          <ac:chgData name="Shabana Shaheen (2512331)" userId="00a3f577-87b9-4dca-a9c1-dc58409a8a64" providerId="ADAL" clId="{CE7FF2E1-2081-46FE-BBBA-CA069308B17B}" dt="2025-10-07T17:01:41.339" v="3315" actId="478"/>
          <ac:spMkLst>
            <pc:docMk/>
            <pc:sldMk cId="838202203" sldId="266"/>
            <ac:spMk id="3" creationId="{B41D6A18-1713-64CD-471C-084E90DBFD71}"/>
          </ac:spMkLst>
        </pc:spChg>
        <pc:spChg chg="add del mod">
          <ac:chgData name="Shabana Shaheen (2512331)" userId="00a3f577-87b9-4dca-a9c1-dc58409a8a64" providerId="ADAL" clId="{CE7FF2E1-2081-46FE-BBBA-CA069308B17B}" dt="2025-10-07T16:48:33.862" v="3131" actId="478"/>
          <ac:spMkLst>
            <pc:docMk/>
            <pc:sldMk cId="838202203" sldId="266"/>
            <ac:spMk id="5" creationId="{49EE7CB7-30F2-E97A-5DF8-973337B2D2C4}"/>
          </ac:spMkLst>
        </pc:spChg>
        <pc:spChg chg="add del mod">
          <ac:chgData name="Shabana Shaheen (2512331)" userId="00a3f577-87b9-4dca-a9c1-dc58409a8a64" providerId="ADAL" clId="{CE7FF2E1-2081-46FE-BBBA-CA069308B17B}" dt="2025-10-07T16:52:00.305" v="3185" actId="478"/>
          <ac:spMkLst>
            <pc:docMk/>
            <pc:sldMk cId="838202203" sldId="266"/>
            <ac:spMk id="7" creationId="{749981FC-815C-4E2F-006B-209266508CAD}"/>
          </ac:spMkLst>
        </pc:spChg>
        <pc:spChg chg="add del mod">
          <ac:chgData name="Shabana Shaheen (2512331)" userId="00a3f577-87b9-4dca-a9c1-dc58409a8a64" providerId="ADAL" clId="{CE7FF2E1-2081-46FE-BBBA-CA069308B17B}" dt="2025-10-07T17:01:44.800" v="3316" actId="478"/>
          <ac:spMkLst>
            <pc:docMk/>
            <pc:sldMk cId="838202203" sldId="266"/>
            <ac:spMk id="9" creationId="{F41395C9-DF21-38DE-9143-41CEDEDBBD9F}"/>
          </ac:spMkLst>
        </pc:spChg>
      </pc:sldChg>
      <pc:sldChg chg="addSp delSp modSp new ord">
        <pc:chgData name="Shabana Shaheen (2512331)" userId="00a3f577-87b9-4dca-a9c1-dc58409a8a64" providerId="ADAL" clId="{CE7FF2E1-2081-46FE-BBBA-CA069308B17B}" dt="2025-10-07T17:03:00.615" v="3324" actId="1076"/>
        <pc:sldMkLst>
          <pc:docMk/>
          <pc:sldMk cId="2884869183" sldId="267"/>
        </pc:sldMkLst>
        <pc:spChg chg="del">
          <ac:chgData name="Shabana Shaheen (2512331)" userId="00a3f577-87b9-4dca-a9c1-dc58409a8a64" providerId="ADAL" clId="{CE7FF2E1-2081-46FE-BBBA-CA069308B17B}" dt="2025-10-07T16:52:55.375" v="3301" actId="478"/>
          <ac:spMkLst>
            <pc:docMk/>
            <pc:sldMk cId="2884869183" sldId="267"/>
            <ac:spMk id="2" creationId="{14873A52-FC25-C684-29F5-60CFDC528D19}"/>
          </ac:spMkLst>
        </pc:spChg>
        <pc:spChg chg="del">
          <ac:chgData name="Shabana Shaheen (2512331)" userId="00a3f577-87b9-4dca-a9c1-dc58409a8a64" providerId="ADAL" clId="{CE7FF2E1-2081-46FE-BBBA-CA069308B17B}" dt="2025-10-07T16:51:23.766" v="3182" actId="22"/>
          <ac:spMkLst>
            <pc:docMk/>
            <pc:sldMk cId="2884869183" sldId="267"/>
            <ac:spMk id="3" creationId="{C9835414-FB51-3EAE-CA27-098C87CD0C1F}"/>
          </ac:spMkLst>
        </pc:spChg>
        <pc:spChg chg="add mod">
          <ac:chgData name="Shabana Shaheen (2512331)" userId="00a3f577-87b9-4dca-a9c1-dc58409a8a64" providerId="ADAL" clId="{CE7FF2E1-2081-46FE-BBBA-CA069308B17B}" dt="2025-10-07T17:03:00.615" v="3324" actId="1076"/>
          <ac:spMkLst>
            <pc:docMk/>
            <pc:sldMk cId="2884869183" sldId="267"/>
            <ac:spMk id="5" creationId="{ABA427E1-1514-7C6F-A525-2A3453F44583}"/>
          </ac:spMkLst>
        </pc:spChg>
      </pc:sldChg>
      <pc:sldChg chg="delSp modSp new ord">
        <pc:chgData name="Shabana Shaheen (2512331)" userId="00a3f577-87b9-4dca-a9c1-dc58409a8a64" providerId="ADAL" clId="{CE7FF2E1-2081-46FE-BBBA-CA069308B17B}" dt="2025-10-07T16:59:22.387" v="3314" actId="1076"/>
        <pc:sldMkLst>
          <pc:docMk/>
          <pc:sldMk cId="992381766" sldId="268"/>
        </pc:sldMkLst>
        <pc:spChg chg="del">
          <ac:chgData name="Shabana Shaheen (2512331)" userId="00a3f577-87b9-4dca-a9c1-dc58409a8a64" providerId="ADAL" clId="{CE7FF2E1-2081-46FE-BBBA-CA069308B17B}" dt="2025-10-07T16:58:13.005" v="3305" actId="478"/>
          <ac:spMkLst>
            <pc:docMk/>
            <pc:sldMk cId="992381766" sldId="268"/>
            <ac:spMk id="2" creationId="{608FD023-7784-81F0-5831-683BE8C584B3}"/>
          </ac:spMkLst>
        </pc:spChg>
        <pc:spChg chg="mod">
          <ac:chgData name="Shabana Shaheen (2512331)" userId="00a3f577-87b9-4dca-a9c1-dc58409a8a64" providerId="ADAL" clId="{CE7FF2E1-2081-46FE-BBBA-CA069308B17B}" dt="2025-10-07T16:58:57.536" v="3313" actId="14100"/>
          <ac:spMkLst>
            <pc:docMk/>
            <pc:sldMk cId="992381766" sldId="268"/>
            <ac:spMk id="3" creationId="{B92B5977-F0E7-66B6-11D8-9D15155E1B25}"/>
          </ac:spMkLst>
        </pc:spChg>
      </pc:sldChg>
      <pc:sldChg chg="delSp modSp new ord">
        <pc:chgData name="Shabana Shaheen (2512331)" userId="00a3f577-87b9-4dca-a9c1-dc58409a8a64" providerId="ADAL" clId="{CE7FF2E1-2081-46FE-BBBA-CA069308B17B}" dt="2025-10-07T17:05:42.987" v="3337" actId="1076"/>
        <pc:sldMkLst>
          <pc:docMk/>
          <pc:sldMk cId="1480783122" sldId="269"/>
        </pc:sldMkLst>
        <pc:spChg chg="del">
          <ac:chgData name="Shabana Shaheen (2512331)" userId="00a3f577-87b9-4dca-a9c1-dc58409a8a64" providerId="ADAL" clId="{CE7FF2E1-2081-46FE-BBBA-CA069308B17B}" dt="2025-10-07T17:04:50.984" v="3329" actId="478"/>
          <ac:spMkLst>
            <pc:docMk/>
            <pc:sldMk cId="1480783122" sldId="269"/>
            <ac:spMk id="2" creationId="{D5DFC1A0-C505-FAB9-78CF-00836BDFE8DB}"/>
          </ac:spMkLst>
        </pc:spChg>
        <pc:spChg chg="mod">
          <ac:chgData name="Shabana Shaheen (2512331)" userId="00a3f577-87b9-4dca-a9c1-dc58409a8a64" providerId="ADAL" clId="{CE7FF2E1-2081-46FE-BBBA-CA069308B17B}" dt="2025-10-07T17:05:28.835" v="3335" actId="14100"/>
          <ac:spMkLst>
            <pc:docMk/>
            <pc:sldMk cId="1480783122" sldId="269"/>
            <ac:spMk id="3" creationId="{6A6E71A6-684D-9644-F71D-086B4D9055C8}"/>
          </ac:spMkLst>
        </pc:spChg>
      </pc:sldChg>
      <pc:sldChg chg="addSp delSp modSp new ord">
        <pc:chgData name="Shabana Shaheen (2512331)" userId="00a3f577-87b9-4dca-a9c1-dc58409a8a64" providerId="ADAL" clId="{CE7FF2E1-2081-46FE-BBBA-CA069308B17B}" dt="2025-10-07T17:09:14.434" v="3361" actId="1076"/>
        <pc:sldMkLst>
          <pc:docMk/>
          <pc:sldMk cId="646132691" sldId="270"/>
        </pc:sldMkLst>
        <pc:spChg chg="add del mod">
          <ac:chgData name="Shabana Shaheen (2512331)" userId="00a3f577-87b9-4dca-a9c1-dc58409a8a64" providerId="ADAL" clId="{CE7FF2E1-2081-46FE-BBBA-CA069308B17B}" dt="2025-10-07T17:08:31" v="3357" actId="14100"/>
          <ac:spMkLst>
            <pc:docMk/>
            <pc:sldMk cId="646132691" sldId="270"/>
            <ac:spMk id="2" creationId="{F7F4687C-DD5B-BC88-7665-C905097F9A79}"/>
          </ac:spMkLst>
        </pc:spChg>
        <pc:spChg chg="mod">
          <ac:chgData name="Shabana Shaheen (2512331)" userId="00a3f577-87b9-4dca-a9c1-dc58409a8a64" providerId="ADAL" clId="{CE7FF2E1-2081-46FE-BBBA-CA069308B17B}" dt="2025-10-07T17:09:02.408" v="3360" actId="255"/>
          <ac:spMkLst>
            <pc:docMk/>
            <pc:sldMk cId="646132691" sldId="270"/>
            <ac:spMk id="3" creationId="{53E5C300-2F29-D70A-A6C0-D3106F264210}"/>
          </ac:spMkLst>
        </pc:spChg>
      </pc:sldChg>
      <pc:sldChg chg="modSp new">
        <pc:chgData name="Shabana Shaheen (2512331)" userId="00a3f577-87b9-4dca-a9c1-dc58409a8a64" providerId="ADAL" clId="{CE7FF2E1-2081-46FE-BBBA-CA069308B17B}" dt="2025-10-07T17:11:07.990" v="3389" actId="1076"/>
        <pc:sldMkLst>
          <pc:docMk/>
          <pc:sldMk cId="362158137" sldId="271"/>
        </pc:sldMkLst>
        <pc:spChg chg="mod">
          <ac:chgData name="Shabana Shaheen (2512331)" userId="00a3f577-87b9-4dca-a9c1-dc58409a8a64" providerId="ADAL" clId="{CE7FF2E1-2081-46FE-BBBA-CA069308B17B}" dt="2025-10-07T17:11:07.990" v="3389" actId="1076"/>
          <ac:spMkLst>
            <pc:docMk/>
            <pc:sldMk cId="362158137" sldId="271"/>
            <ac:spMk id="2" creationId="{3AE5DB1C-6F86-D476-E7DF-71738734A820}"/>
          </ac:spMkLst>
        </pc:spChg>
        <pc:spChg chg="mod">
          <ac:chgData name="Shabana Shaheen (2512331)" userId="00a3f577-87b9-4dca-a9c1-dc58409a8a64" providerId="ADAL" clId="{CE7FF2E1-2081-46FE-BBBA-CA069308B17B}" dt="2025-10-07T17:10:52.974" v="3388" actId="1076"/>
          <ac:spMkLst>
            <pc:docMk/>
            <pc:sldMk cId="362158137" sldId="271"/>
            <ac:spMk id="3" creationId="{4BB5F8D5-30B6-2408-B169-EE6FB9AFBA39}"/>
          </ac:spMkLst>
        </pc:spChg>
      </pc:sldChg>
      <pc:sldChg chg="modSp new ord">
        <pc:chgData name="Shabana Shaheen (2512331)" userId="00a3f577-87b9-4dca-a9c1-dc58409a8a64" providerId="ADAL" clId="{CE7FF2E1-2081-46FE-BBBA-CA069308B17B}" dt="2025-10-07T17:13:44.945" v="3417" actId="1076"/>
        <pc:sldMkLst>
          <pc:docMk/>
          <pc:sldMk cId="21730112" sldId="272"/>
        </pc:sldMkLst>
        <pc:spChg chg="mod">
          <ac:chgData name="Shabana Shaheen (2512331)" userId="00a3f577-87b9-4dca-a9c1-dc58409a8a64" providerId="ADAL" clId="{CE7FF2E1-2081-46FE-BBBA-CA069308B17B}" dt="2025-10-07T17:12:38.948" v="3416" actId="1076"/>
          <ac:spMkLst>
            <pc:docMk/>
            <pc:sldMk cId="21730112" sldId="272"/>
            <ac:spMk id="2" creationId="{36DF7865-A6B8-8471-B823-B95DB87EE904}"/>
          </ac:spMkLst>
        </pc:spChg>
        <pc:spChg chg="mod">
          <ac:chgData name="Shabana Shaheen (2512331)" userId="00a3f577-87b9-4dca-a9c1-dc58409a8a64" providerId="ADAL" clId="{CE7FF2E1-2081-46FE-BBBA-CA069308B17B}" dt="2025-10-07T17:12:34.632" v="3415" actId="1076"/>
          <ac:spMkLst>
            <pc:docMk/>
            <pc:sldMk cId="21730112" sldId="272"/>
            <ac:spMk id="3" creationId="{41F6F4D9-5631-CFFA-290C-285713DCC5E1}"/>
          </ac:spMkLst>
        </pc:spChg>
      </pc:sldChg>
      <pc:sldChg chg="delSp modSp new ord">
        <pc:chgData name="Shabana Shaheen (2512331)" userId="00a3f577-87b9-4dca-a9c1-dc58409a8a64" providerId="ADAL" clId="{CE7FF2E1-2081-46FE-BBBA-CA069308B17B}" dt="2025-10-07T17:15:01.169" v="3449" actId="1076"/>
        <pc:sldMkLst>
          <pc:docMk/>
          <pc:sldMk cId="1521553183" sldId="273"/>
        </pc:sldMkLst>
        <pc:spChg chg="del">
          <ac:chgData name="Shabana Shaheen (2512331)" userId="00a3f577-87b9-4dca-a9c1-dc58409a8a64" providerId="ADAL" clId="{CE7FF2E1-2081-46FE-BBBA-CA069308B17B}" dt="2025-10-07T17:14:08.654" v="3419" actId="478"/>
          <ac:spMkLst>
            <pc:docMk/>
            <pc:sldMk cId="1521553183" sldId="273"/>
            <ac:spMk id="2" creationId="{CC647FE6-E82C-D91D-FBB1-7FE1C8465F6D}"/>
          </ac:spMkLst>
        </pc:spChg>
        <pc:spChg chg="mod">
          <ac:chgData name="Shabana Shaheen (2512331)" userId="00a3f577-87b9-4dca-a9c1-dc58409a8a64" providerId="ADAL" clId="{CE7FF2E1-2081-46FE-BBBA-CA069308B17B}" dt="2025-10-07T17:14:55.936" v="3448" actId="1076"/>
          <ac:spMkLst>
            <pc:docMk/>
            <pc:sldMk cId="1521553183" sldId="273"/>
            <ac:spMk id="3" creationId="{52121E66-8E6F-32D8-943A-BD059AFB7D17}"/>
          </ac:spMkLst>
        </pc:spChg>
      </pc:sldChg>
      <pc:sldChg chg="delSp modSp new ord">
        <pc:chgData name="Shabana Shaheen (2512331)" userId="00a3f577-87b9-4dca-a9c1-dc58409a8a64" providerId="ADAL" clId="{CE7FF2E1-2081-46FE-BBBA-CA069308B17B}" dt="2025-10-07T17:15:57.649" v="3465" actId="1076"/>
        <pc:sldMkLst>
          <pc:docMk/>
          <pc:sldMk cId="2313814989" sldId="274"/>
        </pc:sldMkLst>
        <pc:spChg chg="del">
          <ac:chgData name="Shabana Shaheen (2512331)" userId="00a3f577-87b9-4dca-a9c1-dc58409a8a64" providerId="ADAL" clId="{CE7FF2E1-2081-46FE-BBBA-CA069308B17B}" dt="2025-10-07T17:15:24.767" v="3451" actId="478"/>
          <ac:spMkLst>
            <pc:docMk/>
            <pc:sldMk cId="2313814989" sldId="274"/>
            <ac:spMk id="2" creationId="{5020AE0A-5440-9E2F-A3A4-881270D0CFE9}"/>
          </ac:spMkLst>
        </pc:spChg>
        <pc:spChg chg="mod">
          <ac:chgData name="Shabana Shaheen (2512331)" userId="00a3f577-87b9-4dca-a9c1-dc58409a8a64" providerId="ADAL" clId="{CE7FF2E1-2081-46FE-BBBA-CA069308B17B}" dt="2025-10-07T17:15:52.991" v="3464" actId="255"/>
          <ac:spMkLst>
            <pc:docMk/>
            <pc:sldMk cId="2313814989" sldId="274"/>
            <ac:spMk id="3" creationId="{A59705FB-B6E9-2A2C-923B-38C740816DB4}"/>
          </ac:spMkLst>
        </pc:spChg>
      </pc:sldChg>
      <pc:sldChg chg="delSp modSp new">
        <pc:chgData name="Shabana Shaheen (2512331)" userId="00a3f577-87b9-4dca-a9c1-dc58409a8a64" providerId="ADAL" clId="{CE7FF2E1-2081-46FE-BBBA-CA069308B17B}" dt="2025-10-07T17:17:21.742" v="3472" actId="1076"/>
        <pc:sldMkLst>
          <pc:docMk/>
          <pc:sldMk cId="4268030342" sldId="275"/>
        </pc:sldMkLst>
        <pc:spChg chg="del">
          <ac:chgData name="Shabana Shaheen (2512331)" userId="00a3f577-87b9-4dca-a9c1-dc58409a8a64" providerId="ADAL" clId="{CE7FF2E1-2081-46FE-BBBA-CA069308B17B}" dt="2025-10-07T17:16:13.742" v="3467" actId="478"/>
          <ac:spMkLst>
            <pc:docMk/>
            <pc:sldMk cId="4268030342" sldId="275"/>
            <ac:spMk id="2" creationId="{EF6F502C-712A-F64B-E2EE-06BF83B60A48}"/>
          </ac:spMkLst>
        </pc:spChg>
        <pc:spChg chg="mod">
          <ac:chgData name="Shabana Shaheen (2512331)" userId="00a3f577-87b9-4dca-a9c1-dc58409a8a64" providerId="ADAL" clId="{CE7FF2E1-2081-46FE-BBBA-CA069308B17B}" dt="2025-10-07T17:17:21.742" v="3472" actId="1076"/>
          <ac:spMkLst>
            <pc:docMk/>
            <pc:sldMk cId="4268030342" sldId="275"/>
            <ac:spMk id="3" creationId="{54B6A36C-B250-5209-68AD-6C604E93F9FA}"/>
          </ac:spMkLst>
        </pc:spChg>
      </pc:sldChg>
    </pc:docChg>
  </pc:docChgLst>
  <pc:docChgLst>
    <pc:chgData name="Shabana Shaheen (2512331)" userId="S::2512331@student.uwtsd.ac.uk::00a3f577-87b9-4dca-a9c1-dc58409a8a64" providerId="AD" clId="Web-{8976C5C6-95BF-3030-87DF-470F38F8F1C8}"/>
    <pc:docChg chg="addSld delSld modSld sldOrd">
      <pc:chgData name="Shabana Shaheen (2512331)" userId="S::2512331@student.uwtsd.ac.uk::00a3f577-87b9-4dca-a9c1-dc58409a8a64" providerId="AD" clId="Web-{8976C5C6-95BF-3030-87DF-470F38F8F1C8}" dt="2025-10-06T15:06:36.293" v="2356"/>
      <pc:docMkLst>
        <pc:docMk/>
      </pc:docMkLst>
      <pc:sldChg chg="addSp delSp modSp">
        <pc:chgData name="Shabana Shaheen (2512331)" userId="S::2512331@student.uwtsd.ac.uk::00a3f577-87b9-4dca-a9c1-dc58409a8a64" providerId="AD" clId="Web-{8976C5C6-95BF-3030-87DF-470F38F8F1C8}" dt="2025-10-06T14:14:06.115" v="1561" actId="20577"/>
        <pc:sldMkLst>
          <pc:docMk/>
          <pc:sldMk cId="2584721736" sldId="258"/>
        </pc:sldMkLst>
        <pc:spChg chg="mod">
          <ac:chgData name="Shabana Shaheen (2512331)" userId="S::2512331@student.uwtsd.ac.uk::00a3f577-87b9-4dca-a9c1-dc58409a8a64" providerId="AD" clId="Web-{8976C5C6-95BF-3030-87DF-470F38F8F1C8}" dt="2025-10-06T13:28:39.812" v="4" actId="1076"/>
          <ac:spMkLst>
            <pc:docMk/>
            <pc:sldMk cId="2584721736" sldId="258"/>
            <ac:spMk id="2" creationId="{E72E9532-FABB-4FCB-9459-EDCDEEAC1494}"/>
          </ac:spMkLst>
        </pc:spChg>
        <pc:spChg chg="mod">
          <ac:chgData name="Shabana Shaheen (2512331)" userId="S::2512331@student.uwtsd.ac.uk::00a3f577-87b9-4dca-a9c1-dc58409a8a64" providerId="AD" clId="Web-{8976C5C6-95BF-3030-87DF-470F38F8F1C8}" dt="2025-10-06T14:14:06.115" v="1561" actId="20577"/>
          <ac:spMkLst>
            <pc:docMk/>
            <pc:sldMk cId="2584721736" sldId="258"/>
            <ac:spMk id="3" creationId="{22159980-01CF-39C3-2AF9-EC455CBE15B4}"/>
          </ac:spMkLst>
        </pc:spChg>
        <pc:spChg chg="add del">
          <ac:chgData name="Shabana Shaheen (2512331)" userId="S::2512331@student.uwtsd.ac.uk::00a3f577-87b9-4dca-a9c1-dc58409a8a64" providerId="AD" clId="Web-{8976C5C6-95BF-3030-87DF-470F38F8F1C8}" dt="2025-10-06T13:41:55.560" v="385"/>
          <ac:spMkLst>
            <pc:docMk/>
            <pc:sldMk cId="2584721736" sldId="258"/>
            <ac:spMk id="4" creationId="{5C3F1B07-63A0-015B-674C-8CA559761F9B}"/>
          </ac:spMkLst>
        </pc:spChg>
        <pc:spChg chg="add mod">
          <ac:chgData name="Shabana Shaheen (2512331)" userId="S::2512331@student.uwtsd.ac.uk::00a3f577-87b9-4dca-a9c1-dc58409a8a64" providerId="AD" clId="Web-{8976C5C6-95BF-3030-87DF-470F38F8F1C8}" dt="2025-10-06T14:11:08.882" v="1555" actId="20577"/>
          <ac:spMkLst>
            <pc:docMk/>
            <pc:sldMk cId="2584721736" sldId="258"/>
            <ac:spMk id="5" creationId="{3A3B12EE-8456-F197-D21E-64C0D4389224}"/>
          </ac:spMkLst>
        </pc:spChg>
        <pc:spChg chg="add del">
          <ac:chgData name="Shabana Shaheen (2512331)" userId="S::2512331@student.uwtsd.ac.uk::00a3f577-87b9-4dca-a9c1-dc58409a8a64" providerId="AD" clId="Web-{8976C5C6-95BF-3030-87DF-470F38F8F1C8}" dt="2025-10-06T13:52:48.550" v="915"/>
          <ac:spMkLst>
            <pc:docMk/>
            <pc:sldMk cId="2584721736" sldId="258"/>
            <ac:spMk id="6" creationId="{B384AC3B-C433-4730-6A39-4A27D5CD22A4}"/>
          </ac:spMkLst>
        </pc:spChg>
        <pc:spChg chg="add mod">
          <ac:chgData name="Shabana Shaheen (2512331)" userId="S::2512331@student.uwtsd.ac.uk::00a3f577-87b9-4dca-a9c1-dc58409a8a64" providerId="AD" clId="Web-{8976C5C6-95BF-3030-87DF-470F38F8F1C8}" dt="2025-10-06T14:10:38.158" v="1549" actId="20577"/>
          <ac:spMkLst>
            <pc:docMk/>
            <pc:sldMk cId="2584721736" sldId="258"/>
            <ac:spMk id="7" creationId="{C2CBAD56-E460-3843-3009-EC086866BD0F}"/>
          </ac:spMkLst>
        </pc:spChg>
        <pc:spChg chg="add mod">
          <ac:chgData name="Shabana Shaheen (2512331)" userId="S::2512331@student.uwtsd.ac.uk::00a3f577-87b9-4dca-a9c1-dc58409a8a64" providerId="AD" clId="Web-{8976C5C6-95BF-3030-87DF-470F38F8F1C8}" dt="2025-10-06T14:06:50.542" v="1536" actId="20577"/>
          <ac:spMkLst>
            <pc:docMk/>
            <pc:sldMk cId="2584721736" sldId="258"/>
            <ac:spMk id="8" creationId="{A0FA28B4-EB67-748A-8A4E-B14D66DDF146}"/>
          </ac:spMkLst>
        </pc:spChg>
      </pc:sldChg>
      <pc:sldChg chg="modSp add del ord">
        <pc:chgData name="Shabana Shaheen (2512331)" userId="S::2512331@student.uwtsd.ac.uk::00a3f577-87b9-4dca-a9c1-dc58409a8a64" providerId="AD" clId="Web-{8976C5C6-95BF-3030-87DF-470F38F8F1C8}" dt="2025-10-06T15:06:36.293" v="2356"/>
        <pc:sldMkLst>
          <pc:docMk/>
          <pc:sldMk cId="208561920" sldId="260"/>
        </pc:sldMkLst>
        <pc:spChg chg="mod">
          <ac:chgData name="Shabana Shaheen (2512331)" userId="S::2512331@student.uwtsd.ac.uk::00a3f577-87b9-4dca-a9c1-dc58409a8a64" providerId="AD" clId="Web-{8976C5C6-95BF-3030-87DF-470F38F8F1C8}" dt="2025-10-06T14:15:24.416" v="1563" actId="1076"/>
          <ac:spMkLst>
            <pc:docMk/>
            <pc:sldMk cId="208561920" sldId="260"/>
            <ac:spMk id="2" creationId="{095120D5-7987-7621-E0AA-1F7080BC6529}"/>
          </ac:spMkLst>
        </pc:spChg>
        <pc:spChg chg="mod">
          <ac:chgData name="Shabana Shaheen (2512331)" userId="S::2512331@student.uwtsd.ac.uk::00a3f577-87b9-4dca-a9c1-dc58409a8a64" providerId="AD" clId="Web-{8976C5C6-95BF-3030-87DF-470F38F8F1C8}" dt="2025-10-06T15:06:29.183" v="2355" actId="20577"/>
          <ac:spMkLst>
            <pc:docMk/>
            <pc:sldMk cId="208561920" sldId="260"/>
            <ac:spMk id="3" creationId="{F0C62734-26FD-A59F-466B-6CB728188FF0}"/>
          </ac:spMkLst>
        </pc:spChg>
      </pc:sldChg>
      <pc:sldChg chg="modSp">
        <pc:chgData name="Shabana Shaheen (2512331)" userId="S::2512331@student.uwtsd.ac.uk::00a3f577-87b9-4dca-a9c1-dc58409a8a64" providerId="AD" clId="Web-{8976C5C6-95BF-3030-87DF-470F38F8F1C8}" dt="2025-10-06T14:12:01.810" v="1558" actId="20577"/>
        <pc:sldMkLst>
          <pc:docMk/>
          <pc:sldMk cId="1582681081" sldId="261"/>
        </pc:sldMkLst>
        <pc:spChg chg="mod">
          <ac:chgData name="Shabana Shaheen (2512331)" userId="S::2512331@student.uwtsd.ac.uk::00a3f577-87b9-4dca-a9c1-dc58409a8a64" providerId="AD" clId="Web-{8976C5C6-95BF-3030-87DF-470F38F8F1C8}" dt="2025-10-06T14:12:01.810" v="1558" actId="20577"/>
          <ac:spMkLst>
            <pc:docMk/>
            <pc:sldMk cId="1582681081" sldId="261"/>
            <ac:spMk id="3" creationId="{CC642563-82E7-8CCC-516B-92F31D7B549D}"/>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CCD12B-97C9-D7DC-2114-51E761A51A0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42C57BD-D99F-7146-75B2-5527E3DC105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263039FD-86DF-7E99-C020-C8C181C3BCB5}"/>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5" name="Footer Placeholder 4">
            <a:extLst>
              <a:ext uri="{FF2B5EF4-FFF2-40B4-BE49-F238E27FC236}">
                <a16:creationId xmlns:a16="http://schemas.microsoft.com/office/drawing/2014/main" id="{B140B15A-635F-3C24-4AD4-3EFD6B23197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826468-6941-584D-0611-9AAC42D0903C}"/>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255507533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56DE2F-546A-CE1E-7F2D-A9BFB336A09E}"/>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6C4DB6D-9420-D612-6A7B-1A1C7145E7A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CA9EC64-B3A4-BAA0-1B9D-A1EA9EF0DC58}"/>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5" name="Footer Placeholder 4">
            <a:extLst>
              <a:ext uri="{FF2B5EF4-FFF2-40B4-BE49-F238E27FC236}">
                <a16:creationId xmlns:a16="http://schemas.microsoft.com/office/drawing/2014/main" id="{AFBB9A03-E6E6-625F-141B-2D3664FAD18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EE055A3-9F78-556D-F6E6-BA3D662BB73D}"/>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3601271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90D335-C574-94B3-1D59-D132DA2793EF}"/>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7624DDA-DB61-7A02-72A3-994331F094F4}"/>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D5C3E71-4B56-77E5-AB3E-0A638830A169}"/>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5" name="Footer Placeholder 4">
            <a:extLst>
              <a:ext uri="{FF2B5EF4-FFF2-40B4-BE49-F238E27FC236}">
                <a16:creationId xmlns:a16="http://schemas.microsoft.com/office/drawing/2014/main" id="{431B9F8D-A6AD-C3B3-C5CB-AE8D65B0249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5AF1941-7EAE-9DF3-9E1C-F8C8E1049411}"/>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247230389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A34D43-C736-B9A7-8870-73EDCD78EF1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89B72F5-3DF2-1181-C666-66B78E84E7CE}"/>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EF97633A-215B-41A9-D4A5-DE008BB0FACC}"/>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A151C6B4-14F7-AAE2-2D0E-D46B2BE9F8A5}"/>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6" name="Footer Placeholder 5">
            <a:extLst>
              <a:ext uri="{FF2B5EF4-FFF2-40B4-BE49-F238E27FC236}">
                <a16:creationId xmlns:a16="http://schemas.microsoft.com/office/drawing/2014/main" id="{F4E6606D-8674-A805-16D8-281915592B7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7EE460D-97DE-795D-9F37-AB8B12306B1F}"/>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2648040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ECBC3-F029-407C-20E5-1481579560D2}"/>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7010049-4DF7-A906-ED6F-8AD8649D74A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F748EDFB-6EBE-BCE3-875B-A3E1ADBDBB5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1041D0E-645C-6602-8448-6603150224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88DC2735-3537-3907-3504-465FBE59D061}"/>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16831E7E-969F-286E-1D38-D56775450B83}"/>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8" name="Footer Placeholder 7">
            <a:extLst>
              <a:ext uri="{FF2B5EF4-FFF2-40B4-BE49-F238E27FC236}">
                <a16:creationId xmlns:a16="http://schemas.microsoft.com/office/drawing/2014/main" id="{E1655502-76B3-0337-3416-37788FD01A3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C8320C6-5044-6CB7-5704-E254862CCDB0}"/>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89809159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CEEA19-9B09-5544-3533-851E6A99A5B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D81A200-817F-D179-79E1-9C19CC07C33D}"/>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4" name="Footer Placeholder 3">
            <a:extLst>
              <a:ext uri="{FF2B5EF4-FFF2-40B4-BE49-F238E27FC236}">
                <a16:creationId xmlns:a16="http://schemas.microsoft.com/office/drawing/2014/main" id="{C0D09429-CE0F-0348-4A42-1BFEBE8DC459}"/>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6EE952C7-D4CC-F36B-41FB-93845C11E82C}"/>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107789374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C165164-B2F7-7097-1294-5105961EEB03}"/>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3" name="Footer Placeholder 2">
            <a:extLst>
              <a:ext uri="{FF2B5EF4-FFF2-40B4-BE49-F238E27FC236}">
                <a16:creationId xmlns:a16="http://schemas.microsoft.com/office/drawing/2014/main" id="{53E94D5D-BD4F-55C4-0F33-4B490810EF1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CADE5CA-84A7-E402-6F17-A48D4E936A40}"/>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1135424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FCDD14-3A08-9D50-3509-C7FDAE09FD3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29DD1471-4A2C-7540-7138-09DCF256A5D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D350F1D7-5C7D-0751-5B54-76BE27DEF58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F8EA7BE-7709-B056-255A-A32CC3619A3D}"/>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6" name="Footer Placeholder 5">
            <a:extLst>
              <a:ext uri="{FF2B5EF4-FFF2-40B4-BE49-F238E27FC236}">
                <a16:creationId xmlns:a16="http://schemas.microsoft.com/office/drawing/2014/main" id="{1C5035EF-308C-E075-C681-8A580D1862A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446065A-8D20-C15E-2543-2B859E10010F}"/>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24783999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7F9E9-2E92-21E0-2AE4-5FE4F495E87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FB0BDA0E-5A16-AB76-C659-0FBF3B71882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59F38B9-8666-51CB-27B9-D535B5AA36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31ECB7-16A3-D9C3-A019-4E7D88BFE5BA}"/>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6" name="Footer Placeholder 5">
            <a:extLst>
              <a:ext uri="{FF2B5EF4-FFF2-40B4-BE49-F238E27FC236}">
                <a16:creationId xmlns:a16="http://schemas.microsoft.com/office/drawing/2014/main" id="{F12BC404-AFA6-C0BD-C67E-46962C1E3148}"/>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7A68757-C324-F2D1-3FA1-83849D8422A0}"/>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251152285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D2E1A8-70A0-6F4E-27C4-CDE0AD5C52EB}"/>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DA51C01-85CA-E1E6-11EB-B4F0A1D4374D}"/>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830954-AB77-EDB6-EF13-103BCC607315}"/>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5" name="Footer Placeholder 4">
            <a:extLst>
              <a:ext uri="{FF2B5EF4-FFF2-40B4-BE49-F238E27FC236}">
                <a16:creationId xmlns:a16="http://schemas.microsoft.com/office/drawing/2014/main" id="{5E843B1C-BFFF-391A-D3AD-7A65578DC83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1355EB5-D3F3-9BCD-EB60-548DC8C9B56D}"/>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419950850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62A3B6C-A5B3-9C86-08FA-90C0D419EBD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C87A1A0-92C4-9804-2402-55FC34C2D15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F970BBA-04ED-A174-F1B8-58788A88447E}"/>
              </a:ext>
            </a:extLst>
          </p:cNvPr>
          <p:cNvSpPr>
            <a:spLocks noGrp="1"/>
          </p:cNvSpPr>
          <p:nvPr>
            <p:ph type="dt" sz="half" idx="10"/>
          </p:nvPr>
        </p:nvSpPr>
        <p:spPr/>
        <p:txBody>
          <a:bodyPr/>
          <a:lstStyle/>
          <a:p>
            <a:fld id="{980204E2-A97A-6F4C-90C8-5B6717A925CC}" type="datetimeFigureOut">
              <a:rPr lang="en-US" smtClean="0"/>
              <a:t>10/7/25</a:t>
            </a:fld>
            <a:endParaRPr lang="en-US"/>
          </a:p>
        </p:txBody>
      </p:sp>
      <p:sp>
        <p:nvSpPr>
          <p:cNvPr id="5" name="Footer Placeholder 4">
            <a:extLst>
              <a:ext uri="{FF2B5EF4-FFF2-40B4-BE49-F238E27FC236}">
                <a16:creationId xmlns:a16="http://schemas.microsoft.com/office/drawing/2014/main" id="{6D372C76-EB44-8CEF-8CB4-CC60E1268CC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074FFA7-1DC6-F7C4-9815-212724657987}"/>
              </a:ext>
            </a:extLst>
          </p:cNvPr>
          <p:cNvSpPr>
            <a:spLocks noGrp="1"/>
          </p:cNvSpPr>
          <p:nvPr>
            <p:ph type="sldNum" sz="quarter" idx="12"/>
          </p:nvPr>
        </p:nvSpPr>
        <p:spPr/>
        <p:txBody>
          <a:bodyPr/>
          <a:lstStyle/>
          <a:p>
            <a:fld id="{F4048D01-7B98-D043-9D0B-1BE2E935BFCA}" type="slidenum">
              <a:rPr lang="en-US" smtClean="0"/>
              <a:t>‹#›</a:t>
            </a:fld>
            <a:endParaRPr lang="en-US"/>
          </a:p>
        </p:txBody>
      </p:sp>
    </p:spTree>
    <p:extLst>
      <p:ext uri="{BB962C8B-B14F-4D97-AF65-F5344CB8AC3E}">
        <p14:creationId xmlns:p14="http://schemas.microsoft.com/office/powerpoint/2010/main" val="386338870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7A295BA-492F-7B71-7B70-A4C23A3CC7F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8938735-EA7B-1BA9-0EF2-D7B4BCC773D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D0B325A-D203-733D-1BBF-EAC5E1D1793D}"/>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80204E2-A97A-6F4C-90C8-5B6717A925CC}" type="datetimeFigureOut">
              <a:rPr lang="en-US" smtClean="0"/>
              <a:t>10/7/25</a:t>
            </a:fld>
            <a:endParaRPr lang="en-US"/>
          </a:p>
        </p:txBody>
      </p:sp>
      <p:sp>
        <p:nvSpPr>
          <p:cNvPr id="5" name="Footer Placeholder 4">
            <a:extLst>
              <a:ext uri="{FF2B5EF4-FFF2-40B4-BE49-F238E27FC236}">
                <a16:creationId xmlns:a16="http://schemas.microsoft.com/office/drawing/2014/main" id="{F8013CD1-B8CC-F2EA-3E9B-52CE74D962E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85EC10AC-103F-99C0-27AA-676E2D3540A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F4048D01-7B98-D043-9D0B-1BE2E935BFCA}" type="slidenum">
              <a:rPr lang="en-US" smtClean="0"/>
              <a:t>‹#›</a:t>
            </a:fld>
            <a:endParaRPr lang="en-US"/>
          </a:p>
        </p:txBody>
      </p:sp>
    </p:spTree>
    <p:extLst>
      <p:ext uri="{BB962C8B-B14F-4D97-AF65-F5344CB8AC3E}">
        <p14:creationId xmlns:p14="http://schemas.microsoft.com/office/powerpoint/2010/main" val="273900974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FA939CE9-3811-7260-8CB3-FFC4BC2F9633}"/>
              </a:ext>
            </a:extLst>
          </p:cNvPr>
          <p:cNvSpPr>
            <a:spLocks noGrp="1"/>
          </p:cNvSpPr>
          <p:nvPr>
            <p:ph type="subTitle" idx="1"/>
          </p:nvPr>
        </p:nvSpPr>
        <p:spPr>
          <a:xfrm>
            <a:off x="1217154" y="3429000"/>
            <a:ext cx="9795195" cy="2026034"/>
          </a:xfrm>
        </p:spPr>
        <p:txBody>
          <a:bodyPr/>
          <a:lstStyle/>
          <a:p>
            <a:r>
              <a:rPr lang="en-GB" dirty="0"/>
              <a:t>Alisha Kavwal Mahmood  2505027</a:t>
            </a:r>
          </a:p>
          <a:p>
            <a:r>
              <a:rPr lang="en-GB" dirty="0"/>
              <a:t>Fatima Bibi  2419139</a:t>
            </a:r>
          </a:p>
          <a:p>
            <a:r>
              <a:rPr lang="en-GB" dirty="0"/>
              <a:t>Sara Ashraf  2414161</a:t>
            </a:r>
          </a:p>
          <a:p>
            <a:r>
              <a:rPr lang="en-GB" dirty="0"/>
              <a:t>Shabana Shaheen  2512331</a:t>
            </a:r>
          </a:p>
        </p:txBody>
      </p:sp>
      <p:sp>
        <p:nvSpPr>
          <p:cNvPr id="5" name="Title 4">
            <a:extLst>
              <a:ext uri="{FF2B5EF4-FFF2-40B4-BE49-F238E27FC236}">
                <a16:creationId xmlns:a16="http://schemas.microsoft.com/office/drawing/2014/main" id="{A684A397-352A-86D2-FFA3-5FECC4C45658}"/>
              </a:ext>
            </a:extLst>
          </p:cNvPr>
          <p:cNvSpPr>
            <a:spLocks noGrp="1"/>
          </p:cNvSpPr>
          <p:nvPr>
            <p:ph type="ctrTitle"/>
          </p:nvPr>
        </p:nvSpPr>
        <p:spPr>
          <a:xfrm>
            <a:off x="1524000" y="98872"/>
            <a:ext cx="8278013" cy="3123007"/>
          </a:xfrm>
        </p:spPr>
        <p:txBody>
          <a:bodyPr>
            <a:normAutofit fontScale="90000"/>
          </a:bodyPr>
          <a:lstStyle/>
          <a:p>
            <a:r>
              <a:rPr lang="en-GB" sz="3600" dirty="0"/>
              <a:t>The University of Wales Trinity Saint David </a:t>
            </a:r>
            <a:br>
              <a:rPr lang="en-GB" sz="3600" dirty="0"/>
            </a:br>
            <a:r>
              <a:rPr lang="en-GB" sz="3600" dirty="0"/>
              <a:t>Digital skills and research methods (LCHS4007)</a:t>
            </a:r>
            <a:br>
              <a:rPr lang="en-GB" sz="3600" dirty="0"/>
            </a:br>
            <a:r>
              <a:rPr lang="en-GB" sz="3600" dirty="0"/>
              <a:t>Component 1</a:t>
            </a:r>
            <a:br>
              <a:rPr lang="en-GB" sz="3600" dirty="0"/>
            </a:br>
            <a:r>
              <a:rPr lang="en-GB" sz="3600" dirty="0"/>
              <a:t>Group presentation </a:t>
            </a:r>
            <a:br>
              <a:rPr lang="en-GB" sz="5400" dirty="0"/>
            </a:br>
            <a:endParaRPr lang="en-US" dirty="0"/>
          </a:p>
        </p:txBody>
      </p:sp>
    </p:spTree>
    <p:extLst>
      <p:ext uri="{BB962C8B-B14F-4D97-AF65-F5344CB8AC3E}">
        <p14:creationId xmlns:p14="http://schemas.microsoft.com/office/powerpoint/2010/main" val="6059762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DC09018-403F-C909-64F7-F23E4BEF8DA5}"/>
              </a:ext>
            </a:extLst>
          </p:cNvPr>
          <p:cNvSpPr>
            <a:spLocks noGrp="1"/>
          </p:cNvSpPr>
          <p:nvPr>
            <p:ph type="title"/>
          </p:nvPr>
        </p:nvSpPr>
        <p:spPr/>
        <p:txBody>
          <a:bodyPr>
            <a:scene3d>
              <a:camera prst="orthographicFront"/>
              <a:lightRig rig="soft" dir="t">
                <a:rot lat="0" lon="0" rev="15600000"/>
              </a:lightRig>
            </a:scene3d>
            <a:sp3d extrusionH="57150" prstMaterial="softEdge">
              <a:bevelT w="25400" h="38100"/>
            </a:sp3d>
          </a:bodyPr>
          <a:lstStyle/>
          <a:p>
            <a:r>
              <a:rPr lang="en-GB" b="1" u="sng" dirty="0">
                <a:ln w="0"/>
                <a:effectLst>
                  <a:outerShdw blurRad="38100" dist="19050" dir="2700000" algn="tl" rotWithShape="0">
                    <a:schemeClr val="dk1">
                      <a:alpha val="40000"/>
                    </a:schemeClr>
                  </a:outerShdw>
                </a:effectLst>
              </a:rPr>
              <a:t>Slide Map</a:t>
            </a:r>
            <a:endParaRPr lang="en-US" b="1" u="sng" dirty="0">
              <a:ln/>
              <a:solidFill>
                <a:schemeClr val="accent4"/>
              </a:solidFill>
            </a:endParaRPr>
          </a:p>
        </p:txBody>
      </p:sp>
      <p:graphicFrame>
        <p:nvGraphicFramePr>
          <p:cNvPr id="4" name="Content Placeholder 3">
            <a:extLst>
              <a:ext uri="{FF2B5EF4-FFF2-40B4-BE49-F238E27FC236}">
                <a16:creationId xmlns:a16="http://schemas.microsoft.com/office/drawing/2014/main" id="{A070906F-5FE0-FF6F-99C4-86818951B968}"/>
              </a:ext>
            </a:extLst>
          </p:cNvPr>
          <p:cNvGraphicFramePr>
            <a:graphicFrameLocks noGrp="1"/>
          </p:cNvGraphicFramePr>
          <p:nvPr>
            <p:ph idx="4294967295"/>
            <p:extLst>
              <p:ext uri="{D42A27DB-BD31-4B8C-83A1-F6EECF244321}">
                <p14:modId xmlns:p14="http://schemas.microsoft.com/office/powerpoint/2010/main" val="1683067349"/>
              </p:ext>
            </p:extLst>
          </p:nvPr>
        </p:nvGraphicFramePr>
        <p:xfrm>
          <a:off x="838200" y="2213929"/>
          <a:ext cx="8152394" cy="3446529"/>
        </p:xfrm>
        <a:graphic>
          <a:graphicData uri="http://schemas.openxmlformats.org/drawingml/2006/table">
            <a:tbl>
              <a:tblPr firstRow="1" lastRow="1" bandRow="1">
                <a:tableStyleId>{5C22544A-7EE6-4342-B048-85BDC9FD1C3A}</a:tableStyleId>
              </a:tblPr>
              <a:tblGrid>
                <a:gridCol w="4076197">
                  <a:extLst>
                    <a:ext uri="{9D8B030D-6E8A-4147-A177-3AD203B41FA5}">
                      <a16:colId xmlns:a16="http://schemas.microsoft.com/office/drawing/2014/main" val="2801476761"/>
                    </a:ext>
                  </a:extLst>
                </a:gridCol>
                <a:gridCol w="4076197">
                  <a:extLst>
                    <a:ext uri="{9D8B030D-6E8A-4147-A177-3AD203B41FA5}">
                      <a16:colId xmlns:a16="http://schemas.microsoft.com/office/drawing/2014/main" val="2905564648"/>
                    </a:ext>
                  </a:extLst>
                </a:gridCol>
              </a:tblGrid>
              <a:tr h="676113">
                <a:tc>
                  <a:txBody>
                    <a:bodyPr/>
                    <a:lstStyle/>
                    <a:p>
                      <a:r>
                        <a:rPr lang="en-GB" dirty="0"/>
                        <a:t>Topic</a:t>
                      </a:r>
                      <a:endParaRPr lang="en-US" dirty="0"/>
                    </a:p>
                  </a:txBody>
                  <a:tcPr/>
                </a:tc>
                <a:tc>
                  <a:txBody>
                    <a:bodyPr/>
                    <a:lstStyle/>
                    <a:p>
                      <a:r>
                        <a:rPr lang="en-GB" dirty="0"/>
                        <a:t>Presenters </a:t>
                      </a:r>
                      <a:endParaRPr lang="en-US" dirty="0"/>
                    </a:p>
                  </a:txBody>
                  <a:tcPr/>
                </a:tc>
                <a:extLst>
                  <a:ext uri="{0D108BD9-81ED-4DB2-BD59-A6C34878D82A}">
                    <a16:rowId xmlns:a16="http://schemas.microsoft.com/office/drawing/2014/main" val="3065234509"/>
                  </a:ext>
                </a:extLst>
              </a:tr>
              <a:tr h="692604">
                <a:tc>
                  <a:txBody>
                    <a:bodyPr/>
                    <a:lstStyle/>
                    <a:p>
                      <a:r>
                        <a:rPr lang="en-GB" dirty="0"/>
                        <a:t>The benefits and limitations of Ms applications power point </a:t>
                      </a:r>
                      <a:endParaRPr lang="en-US" dirty="0"/>
                    </a:p>
                  </a:txBody>
                  <a:tcPr/>
                </a:tc>
                <a:tc>
                  <a:txBody>
                    <a:bodyPr/>
                    <a:lstStyle/>
                    <a:p>
                      <a:r>
                        <a:rPr lang="en-GB" dirty="0"/>
                        <a:t>Alisha</a:t>
                      </a:r>
                      <a:endParaRPr lang="en-US" dirty="0"/>
                    </a:p>
                  </a:txBody>
                  <a:tcPr/>
                </a:tc>
                <a:extLst>
                  <a:ext uri="{0D108BD9-81ED-4DB2-BD59-A6C34878D82A}">
                    <a16:rowId xmlns:a16="http://schemas.microsoft.com/office/drawing/2014/main" val="1524546097"/>
                  </a:ext>
                </a:extLst>
              </a:tr>
              <a:tr h="692604">
                <a:tc>
                  <a:txBody>
                    <a:bodyPr/>
                    <a:lstStyle/>
                    <a:p>
                      <a:r>
                        <a:rPr lang="en-GB" dirty="0"/>
                        <a:t>The benefits and limitations of Ms application of outlook </a:t>
                      </a:r>
                      <a:endParaRPr lang="en-US" dirty="0"/>
                    </a:p>
                  </a:txBody>
                  <a:tcPr/>
                </a:tc>
                <a:tc>
                  <a:txBody>
                    <a:bodyPr/>
                    <a:lstStyle/>
                    <a:p>
                      <a:r>
                        <a:rPr lang="en-GB" dirty="0"/>
                        <a:t>Fatima</a:t>
                      </a:r>
                      <a:endParaRPr lang="en-US" dirty="0"/>
                    </a:p>
                  </a:txBody>
                  <a:tcPr/>
                </a:tc>
                <a:extLst>
                  <a:ext uri="{0D108BD9-81ED-4DB2-BD59-A6C34878D82A}">
                    <a16:rowId xmlns:a16="http://schemas.microsoft.com/office/drawing/2014/main" val="1680360467"/>
                  </a:ext>
                </a:extLst>
              </a:tr>
              <a:tr h="692604">
                <a:tc>
                  <a:txBody>
                    <a:bodyPr/>
                    <a:lstStyle/>
                    <a:p>
                      <a:r>
                        <a:rPr lang="en-GB" dirty="0"/>
                        <a:t>Explain the impact of limited digital skills( digital literacy)</a:t>
                      </a:r>
                      <a:endParaRPr lang="en-US" dirty="0"/>
                    </a:p>
                  </a:txBody>
                  <a:tcPr/>
                </a:tc>
                <a:tc>
                  <a:txBody>
                    <a:bodyPr/>
                    <a:lstStyle/>
                    <a:p>
                      <a:r>
                        <a:rPr lang="en-GB" dirty="0"/>
                        <a:t>Sara</a:t>
                      </a:r>
                      <a:endParaRPr lang="en-US" dirty="0"/>
                    </a:p>
                  </a:txBody>
                  <a:tcPr/>
                </a:tc>
                <a:extLst>
                  <a:ext uri="{0D108BD9-81ED-4DB2-BD59-A6C34878D82A}">
                    <a16:rowId xmlns:a16="http://schemas.microsoft.com/office/drawing/2014/main" val="575467851"/>
                  </a:ext>
                </a:extLst>
              </a:tr>
              <a:tr h="692604">
                <a:tc>
                  <a:txBody>
                    <a:bodyPr/>
                    <a:lstStyle/>
                    <a:p>
                      <a:r>
                        <a:rPr lang="en-GB" dirty="0"/>
                        <a:t>Design a checklist for digital safety procedures </a:t>
                      </a:r>
                      <a:endParaRPr lang="en-US" dirty="0"/>
                    </a:p>
                  </a:txBody>
                  <a:tcPr/>
                </a:tc>
                <a:tc>
                  <a:txBody>
                    <a:bodyPr/>
                    <a:lstStyle/>
                    <a:p>
                      <a:r>
                        <a:rPr lang="en-GB" dirty="0"/>
                        <a:t>Shabana</a:t>
                      </a:r>
                      <a:endParaRPr lang="en-US" dirty="0"/>
                    </a:p>
                  </a:txBody>
                  <a:tcPr/>
                </a:tc>
                <a:extLst>
                  <a:ext uri="{0D108BD9-81ED-4DB2-BD59-A6C34878D82A}">
                    <a16:rowId xmlns:a16="http://schemas.microsoft.com/office/drawing/2014/main" val="1206502952"/>
                  </a:ext>
                </a:extLst>
              </a:tr>
            </a:tbl>
          </a:graphicData>
        </a:graphic>
      </p:graphicFrame>
    </p:spTree>
    <p:extLst>
      <p:ext uri="{BB962C8B-B14F-4D97-AF65-F5344CB8AC3E}">
        <p14:creationId xmlns:p14="http://schemas.microsoft.com/office/powerpoint/2010/main" val="30539455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2E9532-FABB-4FCB-9459-EDCDEEAC1494}"/>
              </a:ext>
            </a:extLst>
          </p:cNvPr>
          <p:cNvSpPr>
            <a:spLocks noGrp="1"/>
          </p:cNvSpPr>
          <p:nvPr>
            <p:ph type="ctrTitle"/>
          </p:nvPr>
        </p:nvSpPr>
        <p:spPr>
          <a:xfrm>
            <a:off x="584652" y="414949"/>
            <a:ext cx="8618498" cy="1043664"/>
          </a:xfrm>
        </p:spPr>
        <p:txBody>
          <a:bodyPr>
            <a:noAutofit/>
          </a:bodyPr>
          <a:lstStyle/>
          <a:p>
            <a:r>
              <a:rPr lang="en-GB" sz="2400" dirty="0"/>
              <a:t>Choose one MS 365 application (Word, PowerPoint, or Excel) and explain how it is used within the sunrise residential care home to complete tasks more efficiently. Discuss the benefits and limitations of the chosen application.</a:t>
            </a:r>
            <a:endParaRPr lang="en-US" sz="2400" dirty="0"/>
          </a:p>
        </p:txBody>
      </p:sp>
      <p:sp>
        <p:nvSpPr>
          <p:cNvPr id="3" name="Subtitle 2">
            <a:extLst>
              <a:ext uri="{FF2B5EF4-FFF2-40B4-BE49-F238E27FC236}">
                <a16:creationId xmlns:a16="http://schemas.microsoft.com/office/drawing/2014/main" id="{22159980-01CF-39C3-2AF9-EC455CBE15B4}"/>
              </a:ext>
            </a:extLst>
          </p:cNvPr>
          <p:cNvSpPr>
            <a:spLocks noGrp="1"/>
          </p:cNvSpPr>
          <p:nvPr>
            <p:ph type="subTitle" idx="1"/>
          </p:nvPr>
        </p:nvSpPr>
        <p:spPr>
          <a:xfrm>
            <a:off x="0" y="2077216"/>
            <a:ext cx="10078678" cy="5224304"/>
          </a:xfrm>
        </p:spPr>
        <p:txBody>
          <a:bodyPr vert="horz" lIns="91440" tIns="45720" rIns="91440" bIns="45720" rtlCol="0" anchor="t">
            <a:noAutofit/>
          </a:bodyPr>
          <a:lstStyle/>
          <a:p>
            <a:r>
              <a:rPr lang="en-GB" dirty="0"/>
              <a:t>. </a:t>
            </a:r>
            <a:r>
              <a:rPr lang="en-US" dirty="0"/>
              <a:t>Power points can be very successful to complete tasks in a residential care home. For example, staff can create a clear and engaging presentation for training sessions, which also would help new employees quickly understand the procedures and policies.</a:t>
            </a:r>
          </a:p>
          <a:p>
            <a:r>
              <a:rPr lang="en-GB" dirty="0"/>
              <a:t>. </a:t>
            </a:r>
            <a:r>
              <a:rPr lang="en-US" dirty="0"/>
              <a:t>They can also use Power Point to prepare schedule to make it easier to communicate through out daily routines or events.</a:t>
            </a:r>
          </a:p>
          <a:p>
            <a:r>
              <a:rPr lang="en-GB" dirty="0"/>
              <a:t>. </a:t>
            </a:r>
            <a:r>
              <a:rPr lang="en-US" dirty="0"/>
              <a:t>This not only saves time to compared to handwritten notes, as most things that are handwritten aren't as clear to read. But it keeps things professional. </a:t>
            </a:r>
            <a:endParaRPr lang="en-GB" dirty="0"/>
          </a:p>
          <a:p>
            <a:r>
              <a:rPr lang="en-GB" dirty="0"/>
              <a:t>. </a:t>
            </a:r>
            <a:r>
              <a:rPr lang="en-US" dirty="0"/>
              <a:t>So Power Point help with planning and communication within the care home.</a:t>
            </a:r>
          </a:p>
        </p:txBody>
      </p:sp>
    </p:spTree>
    <p:extLst>
      <p:ext uri="{BB962C8B-B14F-4D97-AF65-F5344CB8AC3E}">
        <p14:creationId xmlns:p14="http://schemas.microsoft.com/office/powerpoint/2010/main" val="258472173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66FD69-8504-4BD6-8700-C54E41F2859E}"/>
              </a:ext>
            </a:extLst>
          </p:cNvPr>
          <p:cNvSpPr>
            <a:spLocks noGrp="1"/>
          </p:cNvSpPr>
          <p:nvPr>
            <p:ph type="title"/>
          </p:nvPr>
        </p:nvSpPr>
        <p:spPr>
          <a:xfrm>
            <a:off x="401496" y="588476"/>
            <a:ext cx="2104176" cy="1325563"/>
          </a:xfrm>
        </p:spPr>
        <p:txBody>
          <a:bodyPr/>
          <a:lstStyle/>
          <a:p>
            <a:r>
              <a:rPr lang="en-GB" u="sng" dirty="0"/>
              <a:t>Benefits</a:t>
            </a:r>
            <a:r>
              <a:rPr lang="en-GB" dirty="0"/>
              <a:t> </a:t>
            </a:r>
            <a:endParaRPr lang="en-US" dirty="0"/>
          </a:p>
        </p:txBody>
      </p:sp>
      <p:sp>
        <p:nvSpPr>
          <p:cNvPr id="3" name="Content Placeholder 2">
            <a:extLst>
              <a:ext uri="{FF2B5EF4-FFF2-40B4-BE49-F238E27FC236}">
                <a16:creationId xmlns:a16="http://schemas.microsoft.com/office/drawing/2014/main" id="{FA84E81D-CE08-71EE-9667-609AA5809926}"/>
              </a:ext>
            </a:extLst>
          </p:cNvPr>
          <p:cNvSpPr>
            <a:spLocks noGrp="1"/>
          </p:cNvSpPr>
          <p:nvPr>
            <p:ph idx="1"/>
          </p:nvPr>
        </p:nvSpPr>
        <p:spPr>
          <a:xfrm>
            <a:off x="264059" y="1505728"/>
            <a:ext cx="10474357" cy="4705955"/>
          </a:xfrm>
        </p:spPr>
        <p:txBody>
          <a:bodyPr>
            <a:noAutofit/>
          </a:bodyPr>
          <a:lstStyle/>
          <a:p>
            <a:pPr algn="l"/>
            <a:endParaRPr lang="en-GB" sz="2000" dirty="0"/>
          </a:p>
          <a:p>
            <a:r>
              <a:rPr lang="en-GB" sz="2000" dirty="0"/>
              <a:t>Clear communication; Having clear Communication using Power Points help staffPresent information clearly during trainings or meeting, making it easier to understand.</a:t>
            </a:r>
          </a:p>
          <a:p>
            <a:r>
              <a:rPr lang="en-GB" sz="2000" dirty="0"/>
              <a:t>Visual engagement : using images, chartsAnd videos can make information  more Engaging for both staff and residents stayingAt the care home.</a:t>
            </a:r>
          </a:p>
          <a:p>
            <a:r>
              <a:rPr lang="en-GB" sz="2000" dirty="0"/>
              <a:t>Consistency: Presentations ensure that everyone receives the same information, to Reduce something that can lead to misunderstanding.</a:t>
            </a:r>
          </a:p>
          <a:p>
            <a:r>
              <a:rPr lang="en-GB" sz="2000" dirty="0"/>
              <a:t>Easy Updates: Slides can be quickly edited to reflect </a:t>
            </a:r>
          </a:p>
          <a:p>
            <a:r>
              <a:rPr lang="en-GB" sz="2000" dirty="0"/>
              <a:t>New guidelines or schedules keeping everyone up to date.</a:t>
            </a:r>
          </a:p>
          <a:p>
            <a:r>
              <a:rPr lang="en-GB" sz="2000" dirty="0"/>
              <a:t>Time Management: preparing information in power points can be more effective than writing </a:t>
            </a:r>
          </a:p>
          <a:p>
            <a:r>
              <a:rPr lang="en-GB" sz="2000" dirty="0"/>
              <a:t>Long documents or delivering long repetitive instructions.</a:t>
            </a:r>
          </a:p>
          <a:p>
            <a:endParaRPr lang="en-GB" sz="2000" dirty="0"/>
          </a:p>
          <a:p>
            <a:endParaRPr lang="en-GB" sz="2000" dirty="0"/>
          </a:p>
          <a:p>
            <a:endParaRPr lang="en-US" sz="2000" dirty="0"/>
          </a:p>
        </p:txBody>
      </p:sp>
    </p:spTree>
    <p:extLst>
      <p:ext uri="{BB962C8B-B14F-4D97-AF65-F5344CB8AC3E}">
        <p14:creationId xmlns:p14="http://schemas.microsoft.com/office/powerpoint/2010/main" val="319940582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EA86D8-F4C1-CCA1-7509-D721D5081ECA}"/>
              </a:ext>
            </a:extLst>
          </p:cNvPr>
          <p:cNvSpPr>
            <a:spLocks noGrp="1"/>
          </p:cNvSpPr>
          <p:nvPr>
            <p:ph type="title"/>
          </p:nvPr>
        </p:nvSpPr>
        <p:spPr>
          <a:xfrm>
            <a:off x="385526" y="805224"/>
            <a:ext cx="2820909" cy="1018043"/>
          </a:xfrm>
        </p:spPr>
        <p:txBody>
          <a:bodyPr/>
          <a:lstStyle/>
          <a:p>
            <a:r>
              <a:rPr lang="en-GB" u="sng" dirty="0"/>
              <a:t>Limitations</a:t>
            </a:r>
            <a:r>
              <a:rPr lang="en-GB" dirty="0"/>
              <a:t> </a:t>
            </a:r>
            <a:endParaRPr lang="en-US" dirty="0"/>
          </a:p>
        </p:txBody>
      </p:sp>
      <p:sp>
        <p:nvSpPr>
          <p:cNvPr id="3" name="Content Placeholder 2">
            <a:extLst>
              <a:ext uri="{FF2B5EF4-FFF2-40B4-BE49-F238E27FC236}">
                <a16:creationId xmlns:a16="http://schemas.microsoft.com/office/drawing/2014/main" id="{C2547F2F-5166-3653-A96E-0875ACBE7F2A}"/>
              </a:ext>
            </a:extLst>
          </p:cNvPr>
          <p:cNvSpPr>
            <a:spLocks noGrp="1"/>
          </p:cNvSpPr>
          <p:nvPr>
            <p:ph idx="1"/>
          </p:nvPr>
        </p:nvSpPr>
        <p:spPr>
          <a:xfrm>
            <a:off x="251485" y="1609505"/>
            <a:ext cx="11102315" cy="4567458"/>
          </a:xfrm>
        </p:spPr>
        <p:txBody>
          <a:bodyPr>
            <a:normAutofit fontScale="92500" lnSpcReduction="10000"/>
          </a:bodyPr>
          <a:lstStyle/>
          <a:p>
            <a:pPr algn="l"/>
            <a:endParaRPr lang="en-GB" dirty="0"/>
          </a:p>
          <a:p>
            <a:r>
              <a:rPr lang="en-GB" sz="2800" dirty="0"/>
              <a:t>IT Skills Needed: Some staff may find it difficult to create or edit presentations if they're not familiar with Power Points.</a:t>
            </a:r>
          </a:p>
          <a:p>
            <a:r>
              <a:rPr lang="en-GB" sz="2800" dirty="0"/>
              <a:t>Technology Dependence: Presentations require devices like computers and projectors, which may not always be available or in use.</a:t>
            </a:r>
          </a:p>
          <a:p>
            <a:r>
              <a:rPr lang="en-GB" sz="2800" dirty="0"/>
              <a:t>Over-Reliance On Slides : Relying too much on slides can make them sessions less interactive and unprofessional and less engaging to other residents.</a:t>
            </a:r>
          </a:p>
          <a:p>
            <a:r>
              <a:rPr lang="en-GB" sz="2800" dirty="0"/>
              <a:t>Accessibility Issues: Some residents or staff with visual impairments may find it hard to follow slide content without additional support.</a:t>
            </a:r>
          </a:p>
          <a:p>
            <a:r>
              <a:rPr lang="en-GB" sz="2800" dirty="0"/>
              <a:t>Less Time To Prepare: Creating good quality presentation can take up time, which might be a challenge during busy periods.</a:t>
            </a:r>
            <a:endParaRPr lang="en-US" dirty="0"/>
          </a:p>
        </p:txBody>
      </p:sp>
    </p:spTree>
    <p:extLst>
      <p:ext uri="{BB962C8B-B14F-4D97-AF65-F5344CB8AC3E}">
        <p14:creationId xmlns:p14="http://schemas.microsoft.com/office/powerpoint/2010/main" val="38938902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520E4B5-AB0D-0D08-4546-4592B288B9D4}"/>
              </a:ext>
            </a:extLst>
          </p:cNvPr>
          <p:cNvSpPr>
            <a:spLocks noGrp="1"/>
          </p:cNvSpPr>
          <p:nvPr>
            <p:ph idx="1"/>
          </p:nvPr>
        </p:nvSpPr>
        <p:spPr>
          <a:xfrm>
            <a:off x="184339" y="1410675"/>
            <a:ext cx="8781107" cy="2474771"/>
          </a:xfrm>
        </p:spPr>
        <p:txBody>
          <a:bodyPr>
            <a:normAutofit/>
          </a:bodyPr>
          <a:lstStyle/>
          <a:p>
            <a:r>
              <a:rPr lang="en-GB" sz="3600" dirty="0"/>
              <a:t>Reference; Care homes education; What we learn? - shows positive changes in staff knowledge after teaching sessions; reduced hospital admissions reported.</a:t>
            </a:r>
            <a:endParaRPr lang="en-US" sz="3600" dirty="0"/>
          </a:p>
        </p:txBody>
      </p:sp>
    </p:spTree>
    <p:extLst>
      <p:ext uri="{BB962C8B-B14F-4D97-AF65-F5344CB8AC3E}">
        <p14:creationId xmlns:p14="http://schemas.microsoft.com/office/powerpoint/2010/main" val="336829290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614FB9-9A09-7FC8-5F31-51A83165B039}"/>
              </a:ext>
            </a:extLst>
          </p:cNvPr>
          <p:cNvSpPr>
            <a:spLocks noGrp="1"/>
          </p:cNvSpPr>
          <p:nvPr>
            <p:ph type="title"/>
          </p:nvPr>
        </p:nvSpPr>
        <p:spPr>
          <a:xfrm>
            <a:off x="173274" y="239383"/>
            <a:ext cx="10515600" cy="1325563"/>
          </a:xfrm>
        </p:spPr>
        <p:txBody>
          <a:bodyPr>
            <a:normAutofit fontScale="90000"/>
          </a:bodyPr>
          <a:lstStyle/>
          <a:p>
            <a:r>
              <a:rPr lang="en-GB" sz="2800" dirty="0"/>
              <a:t>Choose one MS 365 communication or collaboration tool (MS Teams, one drive or Outlook) and evaluate its usage within the Sunrise residential care home. Discuss the benefits and limitations of the chosen application </a:t>
            </a:r>
            <a:endParaRPr lang="en-US" sz="2800" dirty="0"/>
          </a:p>
        </p:txBody>
      </p:sp>
      <p:sp>
        <p:nvSpPr>
          <p:cNvPr id="3" name="Content Placeholder 2">
            <a:extLst>
              <a:ext uri="{FF2B5EF4-FFF2-40B4-BE49-F238E27FC236}">
                <a16:creationId xmlns:a16="http://schemas.microsoft.com/office/drawing/2014/main" id="{CC642563-82E7-8CCC-516B-92F31D7B549D}"/>
              </a:ext>
            </a:extLst>
          </p:cNvPr>
          <p:cNvSpPr>
            <a:spLocks noGrp="1"/>
          </p:cNvSpPr>
          <p:nvPr>
            <p:ph idx="1"/>
          </p:nvPr>
        </p:nvSpPr>
        <p:spPr>
          <a:xfrm>
            <a:off x="173274" y="1973135"/>
            <a:ext cx="9850674" cy="3508219"/>
          </a:xfrm>
        </p:spPr>
        <p:txBody>
          <a:bodyPr vert="horz" lIns="91440" tIns="45720" rIns="91440" bIns="45720" rtlCol="0" anchor="t">
            <a:noAutofit/>
          </a:bodyPr>
          <a:lstStyle/>
          <a:p>
            <a:pPr marL="0" indent="0">
              <a:buNone/>
            </a:pPr>
            <a:r>
              <a:rPr lang="en-GB" dirty="0"/>
              <a:t>Sunrise care home use Microsoft outlook mainly for staff communications for example scheduling and task management.</a:t>
            </a:r>
          </a:p>
          <a:p>
            <a:pPr marL="0" indent="0">
              <a:buNone/>
            </a:pPr>
            <a:r>
              <a:rPr lang="en-GB" dirty="0"/>
              <a:t> It helps coordinate shifts, meetings, appointments and allows internal emails between teams and external partners. Overall, outlook supports admins and communication tasks but should be used alongside specialist care systems for a effective environment in a care home.</a:t>
            </a:r>
            <a:endParaRPr lang="en-US" dirty="0"/>
          </a:p>
        </p:txBody>
      </p:sp>
    </p:spTree>
    <p:extLst>
      <p:ext uri="{BB962C8B-B14F-4D97-AF65-F5344CB8AC3E}">
        <p14:creationId xmlns:p14="http://schemas.microsoft.com/office/powerpoint/2010/main" val="158268108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ABA427E1-1514-7C6F-A525-2A3453F44583}"/>
              </a:ext>
            </a:extLst>
          </p:cNvPr>
          <p:cNvSpPr txBox="1">
            <a:spLocks noGrp="1"/>
          </p:cNvSpPr>
          <p:nvPr>
            <p:ph idx="1"/>
          </p:nvPr>
        </p:nvSpPr>
        <p:spPr>
          <a:xfrm>
            <a:off x="398101" y="1146615"/>
            <a:ext cx="6806949" cy="3710568"/>
          </a:xfrm>
          <a:prstGeom prst="rect">
            <a:avLst/>
          </a:prstGeom>
          <a:noFill/>
        </p:spPr>
        <p:txBody>
          <a:bodyPr wrap="square" rtlCol="0">
            <a:spAutoFit/>
          </a:bodyPr>
          <a:lstStyle/>
          <a:p>
            <a:r>
              <a:rPr lang="en-GB" sz="3200" b="1" u="sng" dirty="0"/>
              <a:t>Benefits include</a:t>
            </a:r>
          </a:p>
          <a:p>
            <a:r>
              <a:rPr lang="en-GB" sz="3200" dirty="0"/>
              <a:t>Better communication and coordination </a:t>
            </a:r>
          </a:p>
          <a:p>
            <a:r>
              <a:rPr lang="en-GB" sz="3200" dirty="0"/>
              <a:t>Centralised calendars </a:t>
            </a:r>
          </a:p>
          <a:p>
            <a:r>
              <a:rPr lang="en-GB" sz="3200" dirty="0"/>
              <a:t>Easy access to other many devices </a:t>
            </a:r>
          </a:p>
          <a:p>
            <a:r>
              <a:rPr lang="en-GB" sz="3200" dirty="0"/>
              <a:t>Integrations with other Microsoft tools </a:t>
            </a:r>
          </a:p>
        </p:txBody>
      </p:sp>
    </p:spTree>
    <p:extLst>
      <p:ext uri="{BB962C8B-B14F-4D97-AF65-F5344CB8AC3E}">
        <p14:creationId xmlns:p14="http://schemas.microsoft.com/office/powerpoint/2010/main" val="28848691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B92B5977-F0E7-66B6-11D8-9D15155E1B25}"/>
              </a:ext>
            </a:extLst>
          </p:cNvPr>
          <p:cNvSpPr>
            <a:spLocks noGrp="1"/>
          </p:cNvSpPr>
          <p:nvPr>
            <p:ph idx="1"/>
          </p:nvPr>
        </p:nvSpPr>
        <p:spPr>
          <a:xfrm>
            <a:off x="423249" y="719091"/>
            <a:ext cx="9296652" cy="4084275"/>
          </a:xfrm>
        </p:spPr>
        <p:txBody>
          <a:bodyPr>
            <a:normAutofit/>
          </a:bodyPr>
          <a:lstStyle/>
          <a:p>
            <a:endParaRPr lang="en-GB" sz="2000" dirty="0"/>
          </a:p>
          <a:p>
            <a:r>
              <a:rPr lang="en-GB" b="1" u="sng" dirty="0"/>
              <a:t>Limitations include</a:t>
            </a:r>
          </a:p>
          <a:p>
            <a:r>
              <a:rPr lang="en-GB" dirty="0"/>
              <a:t>Some staff might lack digital skills </a:t>
            </a:r>
          </a:p>
          <a:p>
            <a:r>
              <a:rPr lang="en-GB" dirty="0"/>
              <a:t>Risk of email overload or data breaches </a:t>
            </a:r>
          </a:p>
          <a:p>
            <a:r>
              <a:rPr lang="en-GB" dirty="0"/>
              <a:t>Doesn’t track hands on resident care (meaning it doesn’t keep a record or monitor them if they have eaten or taken their medications and much more).</a:t>
            </a:r>
            <a:endParaRPr lang="en-US" dirty="0"/>
          </a:p>
          <a:p>
            <a:endParaRPr lang="en-US" dirty="0"/>
          </a:p>
        </p:txBody>
      </p:sp>
    </p:spTree>
    <p:extLst>
      <p:ext uri="{BB962C8B-B14F-4D97-AF65-F5344CB8AC3E}">
        <p14:creationId xmlns:p14="http://schemas.microsoft.com/office/powerpoint/2010/main" val="9923817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D612E-5974-92D1-5AA4-474E8B0FF345}"/>
              </a:ext>
            </a:extLst>
          </p:cNvPr>
          <p:cNvSpPr>
            <a:spLocks noGrp="1"/>
          </p:cNvSpPr>
          <p:nvPr>
            <p:ph type="title"/>
          </p:nvPr>
        </p:nvSpPr>
        <p:spPr>
          <a:xfrm>
            <a:off x="146616" y="1383169"/>
            <a:ext cx="10515600" cy="2448208"/>
          </a:xfrm>
        </p:spPr>
        <p:txBody>
          <a:bodyPr>
            <a:noAutofit/>
          </a:bodyPr>
          <a:lstStyle/>
          <a:p>
            <a:r>
              <a:rPr lang="en-GB" dirty="0"/>
              <a:t>Reference: Microsoft. (n.d). Outlook for business: stay connected and organised. Microsoft retrieved October 3, 2025,</a:t>
            </a:r>
            <a:br>
              <a:rPr lang="en-US" dirty="0"/>
            </a:br>
            <a:endParaRPr lang="en-US" dirty="0"/>
          </a:p>
        </p:txBody>
      </p:sp>
    </p:spTree>
    <p:extLst>
      <p:ext uri="{BB962C8B-B14F-4D97-AF65-F5344CB8AC3E}">
        <p14:creationId xmlns:p14="http://schemas.microsoft.com/office/powerpoint/2010/main" val="83820220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5120D5-7987-7621-E0AA-1F7080BC6529}"/>
              </a:ext>
            </a:extLst>
          </p:cNvPr>
          <p:cNvSpPr>
            <a:spLocks noGrp="1"/>
          </p:cNvSpPr>
          <p:nvPr>
            <p:ph type="title"/>
          </p:nvPr>
        </p:nvSpPr>
        <p:spPr>
          <a:xfrm>
            <a:off x="187960" y="212725"/>
            <a:ext cx="10515600" cy="1325563"/>
          </a:xfrm>
        </p:spPr>
        <p:txBody>
          <a:bodyPr/>
          <a:lstStyle/>
          <a:p>
            <a:r>
              <a:rPr lang="en-GB" sz="2400" dirty="0"/>
              <a:t>Explain the impact of limited digital skills (digital literacy) among staff in the Sunrise Residential care home. Consider how this may affect care delivery, communication and team working</a:t>
            </a:r>
            <a:r>
              <a:rPr lang="en-GB" sz="2800" dirty="0"/>
              <a:t>.</a:t>
            </a:r>
            <a:endParaRPr lang="en-US" sz="2800" dirty="0"/>
          </a:p>
        </p:txBody>
      </p:sp>
      <p:sp>
        <p:nvSpPr>
          <p:cNvPr id="3" name="Content Placeholder 2">
            <a:extLst>
              <a:ext uri="{FF2B5EF4-FFF2-40B4-BE49-F238E27FC236}">
                <a16:creationId xmlns:a16="http://schemas.microsoft.com/office/drawing/2014/main" id="{F0C62734-26FD-A59F-466B-6CB728188FF0}"/>
              </a:ext>
            </a:extLst>
          </p:cNvPr>
          <p:cNvSpPr>
            <a:spLocks noGrp="1"/>
          </p:cNvSpPr>
          <p:nvPr>
            <p:ph idx="1"/>
          </p:nvPr>
        </p:nvSpPr>
        <p:spPr>
          <a:xfrm>
            <a:off x="93879" y="2093133"/>
            <a:ext cx="12004241" cy="5149366"/>
          </a:xfrm>
        </p:spPr>
        <p:txBody>
          <a:bodyPr vert="horz" lIns="91440" tIns="45720" rIns="91440" bIns="45720" rtlCol="0" anchor="t">
            <a:normAutofit/>
          </a:bodyPr>
          <a:lstStyle/>
          <a:p>
            <a:r>
              <a:rPr lang="en-US" sz="2000" dirty="0"/>
              <a:t>In residential care facility like Sunrise, staff members lack of computer literacy can seriously hinder teamwork, communication, and the provision of care. First, care delivery suffers when personnel are unable to use digital technologies efficiently for record- keeping, prescription management, or patient information access. This can result in errors, delays, and a lower standard of treatment. Second, communication is limited if employees struggle with emails, messaging applications, or digital communication platforms. Misunderstandings, delayed answers and breakdowns in team collaborations are all possible. Third, teamwork becomes difficult when some employees are digitally excluded. This can result in uneven distribution of work, increased irritation, and a lack of teamwork. To </a:t>
            </a:r>
            <a:r>
              <a:rPr lang="en-GB" sz="2000" dirty="0"/>
              <a:t>summaries</a:t>
            </a:r>
            <a:r>
              <a:rPr lang="en-US" sz="2000" dirty="0"/>
              <a:t>, addressing digital literacy among staff is critical to ensuring good care delivery, communication, and teamwork at Sunrise Residential Care Home.</a:t>
            </a:r>
          </a:p>
          <a:p>
            <a:endParaRPr lang="en-US" sz="2000" dirty="0"/>
          </a:p>
          <a:p>
            <a:pPr marL="0" indent="0">
              <a:buNone/>
            </a:pPr>
            <a:endParaRPr lang="en-US" sz="2000" dirty="0"/>
          </a:p>
        </p:txBody>
      </p:sp>
    </p:spTree>
    <p:extLst>
      <p:ext uri="{BB962C8B-B14F-4D97-AF65-F5344CB8AC3E}">
        <p14:creationId xmlns:p14="http://schemas.microsoft.com/office/powerpoint/2010/main" val="20856192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A6E71A6-684D-9644-F71D-086B4D9055C8}"/>
              </a:ext>
            </a:extLst>
          </p:cNvPr>
          <p:cNvSpPr>
            <a:spLocks noGrp="1"/>
          </p:cNvSpPr>
          <p:nvPr>
            <p:ph idx="1"/>
          </p:nvPr>
        </p:nvSpPr>
        <p:spPr>
          <a:xfrm>
            <a:off x="289208" y="993366"/>
            <a:ext cx="9707327" cy="3369901"/>
          </a:xfrm>
        </p:spPr>
        <p:txBody>
          <a:bodyPr>
            <a:normAutofit/>
          </a:bodyPr>
          <a:lstStyle/>
          <a:p>
            <a:r>
              <a:rPr lang="en-US" sz="3200" dirty="0"/>
              <a:t>Reference : The impact of Digital Literacy on Care Delivery, Communication and Teamwork in Residential care </a:t>
            </a:r>
            <a:r>
              <a:rPr lang="en-GB" sz="3200" dirty="0"/>
              <a:t>Facilities</a:t>
            </a:r>
            <a:r>
              <a:rPr lang="en-US" sz="3200" dirty="0"/>
              <a:t> "by Smith, J et al. In the journal of Applied Gerontology, 2023 42(6), 789-804</a:t>
            </a:r>
          </a:p>
        </p:txBody>
      </p:sp>
    </p:spTree>
    <p:extLst>
      <p:ext uri="{BB962C8B-B14F-4D97-AF65-F5344CB8AC3E}">
        <p14:creationId xmlns:p14="http://schemas.microsoft.com/office/powerpoint/2010/main" val="14807831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4687C-DD5B-BC88-7665-C905097F9A79}"/>
              </a:ext>
            </a:extLst>
          </p:cNvPr>
          <p:cNvSpPr>
            <a:spLocks noGrp="1"/>
          </p:cNvSpPr>
          <p:nvPr>
            <p:ph type="title"/>
          </p:nvPr>
        </p:nvSpPr>
        <p:spPr>
          <a:xfrm>
            <a:off x="297506" y="189087"/>
            <a:ext cx="10528930" cy="1747349"/>
          </a:xfrm>
        </p:spPr>
        <p:txBody>
          <a:bodyPr>
            <a:normAutofit/>
          </a:bodyPr>
          <a:lstStyle/>
          <a:p>
            <a:r>
              <a:rPr lang="en-GB" sz="2800" dirty="0"/>
              <a:t>Design a checklist for digital safety practices in Sunrise residential care home, covering secure logins email safety, safe document storage and maintaining patient confidentiality.</a:t>
            </a:r>
            <a:endParaRPr lang="en-US" sz="2800" dirty="0"/>
          </a:p>
        </p:txBody>
      </p:sp>
      <p:sp>
        <p:nvSpPr>
          <p:cNvPr id="3" name="Content Placeholder 2">
            <a:extLst>
              <a:ext uri="{FF2B5EF4-FFF2-40B4-BE49-F238E27FC236}">
                <a16:creationId xmlns:a16="http://schemas.microsoft.com/office/drawing/2014/main" id="{53E5C300-2F29-D70A-A6C0-D3106F264210}"/>
              </a:ext>
            </a:extLst>
          </p:cNvPr>
          <p:cNvSpPr>
            <a:spLocks noGrp="1"/>
          </p:cNvSpPr>
          <p:nvPr>
            <p:ph idx="1"/>
          </p:nvPr>
        </p:nvSpPr>
        <p:spPr>
          <a:xfrm>
            <a:off x="209486" y="2354252"/>
            <a:ext cx="10755265" cy="2354389"/>
          </a:xfrm>
        </p:spPr>
        <p:txBody>
          <a:bodyPr>
            <a:normAutofit/>
          </a:bodyPr>
          <a:lstStyle/>
          <a:p>
            <a:r>
              <a:rPr lang="en-GB" sz="3200" b="0" i="0" u="none" strike="noStrike" dirty="0">
                <a:solidFill>
                  <a:srgbClr val="000000"/>
                </a:solidFill>
                <a:effectLst/>
                <a:latin typeface="-webkit-standard"/>
              </a:rPr>
              <a:t>This checklist is designed to support staff at Sunrise Residential Care Home in following best practices for digital safety. It helps ensure secure logins, safe email use, proper document storage, and the protection of patient confidentiality.</a:t>
            </a:r>
            <a:endParaRPr lang="en-US" sz="3200" dirty="0"/>
          </a:p>
        </p:txBody>
      </p:sp>
    </p:spTree>
    <p:extLst>
      <p:ext uri="{BB962C8B-B14F-4D97-AF65-F5344CB8AC3E}">
        <p14:creationId xmlns:p14="http://schemas.microsoft.com/office/powerpoint/2010/main" val="64613269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E5DB1C-6F86-D476-E7DF-71738734A820}"/>
              </a:ext>
            </a:extLst>
          </p:cNvPr>
          <p:cNvSpPr>
            <a:spLocks noGrp="1"/>
          </p:cNvSpPr>
          <p:nvPr>
            <p:ph type="title"/>
          </p:nvPr>
        </p:nvSpPr>
        <p:spPr>
          <a:xfrm>
            <a:off x="574141" y="746265"/>
            <a:ext cx="4002889" cy="1118637"/>
          </a:xfrm>
        </p:spPr>
        <p:txBody>
          <a:bodyPr>
            <a:normAutofit/>
          </a:bodyPr>
          <a:lstStyle/>
          <a:p>
            <a:r>
              <a:rPr lang="en-GB" sz="3200" u="sng" dirty="0"/>
              <a:t>Secure logins</a:t>
            </a:r>
            <a:endParaRPr lang="en-US" sz="3200" u="sng" dirty="0"/>
          </a:p>
        </p:txBody>
      </p:sp>
      <p:sp>
        <p:nvSpPr>
          <p:cNvPr id="3" name="Content Placeholder 2">
            <a:extLst>
              <a:ext uri="{FF2B5EF4-FFF2-40B4-BE49-F238E27FC236}">
                <a16:creationId xmlns:a16="http://schemas.microsoft.com/office/drawing/2014/main" id="{4BB5F8D5-30B6-2408-B169-EE6FB9AFBA39}"/>
              </a:ext>
            </a:extLst>
          </p:cNvPr>
          <p:cNvSpPr>
            <a:spLocks noGrp="1"/>
          </p:cNvSpPr>
          <p:nvPr>
            <p:ph idx="1"/>
          </p:nvPr>
        </p:nvSpPr>
        <p:spPr>
          <a:xfrm>
            <a:off x="385526" y="1680856"/>
            <a:ext cx="10515600" cy="4351338"/>
          </a:xfrm>
        </p:spPr>
        <p:txBody>
          <a:bodyPr/>
          <a:lstStyle/>
          <a:p>
            <a:r>
              <a:rPr lang="en-GB" sz="2800" b="0" i="0" u="none" strike="noStrike" dirty="0">
                <a:solidFill>
                  <a:srgbClr val="000000"/>
                </a:solidFill>
                <a:effectLst/>
                <a:latin typeface="-webkit-standard"/>
              </a:rPr>
              <a:t>Use unique usernames and strong passwords (minimum 8 characters, mix of letters, numbers, symbols).</a:t>
            </a:r>
          </a:p>
          <a:p>
            <a:r>
              <a:rPr lang="en-GB" sz="2800" b="0" i="0" u="none" strike="noStrike" dirty="0">
                <a:solidFill>
                  <a:srgbClr val="000000"/>
                </a:solidFill>
                <a:effectLst/>
                <a:latin typeface="-webkit-standard"/>
              </a:rPr>
              <a:t> Never share login details with anyone, including colleagues.</a:t>
            </a:r>
          </a:p>
          <a:p>
            <a:r>
              <a:rPr lang="en-GB" sz="2800" b="0" i="0" u="none" strike="noStrike" dirty="0">
                <a:solidFill>
                  <a:srgbClr val="000000"/>
                </a:solidFill>
                <a:effectLst/>
                <a:latin typeface="-webkit-standard"/>
              </a:rPr>
              <a:t>Enable two-factor authentication where available.</a:t>
            </a:r>
          </a:p>
          <a:p>
            <a:r>
              <a:rPr lang="en-GB" sz="2800" b="0" i="0" u="none" strike="noStrike" dirty="0">
                <a:solidFill>
                  <a:srgbClr val="000000"/>
                </a:solidFill>
                <a:effectLst/>
                <a:latin typeface="-webkit-standard"/>
              </a:rPr>
              <a:t>Log out of all systems when not in use or when leaving a workstation.</a:t>
            </a:r>
          </a:p>
          <a:p>
            <a:r>
              <a:rPr lang="en-GB" sz="2800" b="0" i="0" u="none" strike="noStrike" dirty="0">
                <a:solidFill>
                  <a:srgbClr val="000000"/>
                </a:solidFill>
                <a:effectLst/>
                <a:latin typeface="-webkit-standard"/>
              </a:rPr>
              <a:t>Change passwords regularly (at least every 90 days).</a:t>
            </a:r>
            <a:endParaRPr lang="en-US" dirty="0"/>
          </a:p>
        </p:txBody>
      </p:sp>
    </p:spTree>
    <p:extLst>
      <p:ext uri="{BB962C8B-B14F-4D97-AF65-F5344CB8AC3E}">
        <p14:creationId xmlns:p14="http://schemas.microsoft.com/office/powerpoint/2010/main" val="36215813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F7865-A6B8-8471-B823-B95DB87EE904}"/>
              </a:ext>
            </a:extLst>
          </p:cNvPr>
          <p:cNvSpPr>
            <a:spLocks noGrp="1"/>
          </p:cNvSpPr>
          <p:nvPr>
            <p:ph type="title"/>
          </p:nvPr>
        </p:nvSpPr>
        <p:spPr>
          <a:xfrm>
            <a:off x="586715" y="453145"/>
            <a:ext cx="10515600" cy="1325563"/>
          </a:xfrm>
        </p:spPr>
        <p:txBody>
          <a:bodyPr/>
          <a:lstStyle/>
          <a:p>
            <a:r>
              <a:rPr lang="en-GB" sz="3600" dirty="0"/>
              <a:t>Email safety</a:t>
            </a:r>
            <a:r>
              <a:rPr lang="en-GB" dirty="0"/>
              <a:t> </a:t>
            </a:r>
            <a:endParaRPr lang="en-US" dirty="0"/>
          </a:p>
        </p:txBody>
      </p:sp>
      <p:sp>
        <p:nvSpPr>
          <p:cNvPr id="3" name="Content Placeholder 2">
            <a:extLst>
              <a:ext uri="{FF2B5EF4-FFF2-40B4-BE49-F238E27FC236}">
                <a16:creationId xmlns:a16="http://schemas.microsoft.com/office/drawing/2014/main" id="{41F6F4D9-5631-CFFA-290C-285713DCC5E1}"/>
              </a:ext>
            </a:extLst>
          </p:cNvPr>
          <p:cNvSpPr>
            <a:spLocks noGrp="1"/>
          </p:cNvSpPr>
          <p:nvPr>
            <p:ph idx="1"/>
          </p:nvPr>
        </p:nvSpPr>
        <p:spPr>
          <a:xfrm>
            <a:off x="448398" y="1690688"/>
            <a:ext cx="10515600" cy="4351338"/>
          </a:xfrm>
        </p:spPr>
        <p:txBody>
          <a:bodyPr/>
          <a:lstStyle/>
          <a:p>
            <a:r>
              <a:rPr lang="en-GB" sz="2800" b="0" i="0" u="none" strike="noStrike" dirty="0">
                <a:solidFill>
                  <a:srgbClr val="000000"/>
                </a:solidFill>
                <a:effectLst/>
                <a:latin typeface="-webkit-standard"/>
              </a:rPr>
              <a:t>Check the sender’s address before opening emails or attachments.</a:t>
            </a:r>
          </a:p>
          <a:p>
            <a:r>
              <a:rPr lang="en-GB" sz="2800" b="0" i="0" u="none" strike="noStrike" dirty="0">
                <a:solidFill>
                  <a:srgbClr val="000000"/>
                </a:solidFill>
                <a:effectLst/>
                <a:latin typeface="-webkit-standard"/>
              </a:rPr>
              <a:t>Do not click on suspicious links or download unknown attachments.</a:t>
            </a:r>
          </a:p>
          <a:p>
            <a:r>
              <a:rPr lang="en-GB" sz="2800" b="0" i="0" u="none" strike="noStrike" dirty="0">
                <a:solidFill>
                  <a:srgbClr val="000000"/>
                </a:solidFill>
                <a:effectLst/>
                <a:latin typeface="-webkit-standard"/>
              </a:rPr>
              <a:t>Report phishing or suspicious emails to the IT team immediately.</a:t>
            </a:r>
          </a:p>
          <a:p>
            <a:r>
              <a:rPr lang="en-GB" sz="2800" b="0" i="0" u="none" strike="noStrike" dirty="0">
                <a:solidFill>
                  <a:srgbClr val="000000"/>
                </a:solidFill>
                <a:effectLst/>
                <a:latin typeface="-webkit-standard"/>
              </a:rPr>
              <a:t>Avoid sending sensitive information over email unless encrypted.</a:t>
            </a:r>
          </a:p>
          <a:p>
            <a:r>
              <a:rPr lang="en-GB" sz="2800" b="0" i="0" u="none" strike="noStrike" dirty="0">
                <a:solidFill>
                  <a:srgbClr val="000000"/>
                </a:solidFill>
                <a:effectLst/>
                <a:latin typeface="-webkit-standard"/>
              </a:rPr>
              <a:t>Never use personal email accounts for work-related communication.</a:t>
            </a:r>
          </a:p>
        </p:txBody>
      </p:sp>
    </p:spTree>
    <p:extLst>
      <p:ext uri="{BB962C8B-B14F-4D97-AF65-F5344CB8AC3E}">
        <p14:creationId xmlns:p14="http://schemas.microsoft.com/office/powerpoint/2010/main" val="2173011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2121E66-8E6F-32D8-943A-BD059AFB7D17}"/>
              </a:ext>
            </a:extLst>
          </p:cNvPr>
          <p:cNvSpPr>
            <a:spLocks noGrp="1"/>
          </p:cNvSpPr>
          <p:nvPr>
            <p:ph idx="1"/>
          </p:nvPr>
        </p:nvSpPr>
        <p:spPr>
          <a:xfrm>
            <a:off x="184339" y="781962"/>
            <a:ext cx="10515600" cy="4351338"/>
          </a:xfrm>
        </p:spPr>
        <p:txBody>
          <a:bodyPr/>
          <a:lstStyle/>
          <a:p>
            <a:r>
              <a:rPr lang="en-GB" sz="2800" b="1" i="0" u="none" strike="noStrike" dirty="0">
                <a:solidFill>
                  <a:srgbClr val="365F91"/>
                </a:solidFill>
                <a:effectLst/>
                <a:latin typeface="Calibri" panose="020F0502020204030204" pitchFamily="34" charset="0"/>
              </a:rPr>
              <a:t>Safe Document Storage</a:t>
            </a:r>
            <a:endParaRPr lang="en-GB" dirty="0">
              <a:solidFill>
                <a:srgbClr val="000000"/>
              </a:solidFill>
              <a:latin typeface="-webkit-standard"/>
            </a:endParaRPr>
          </a:p>
          <a:p>
            <a:r>
              <a:rPr lang="en-GB" sz="2800" b="0" i="0" u="none" strike="noStrike" dirty="0">
                <a:solidFill>
                  <a:srgbClr val="000000"/>
                </a:solidFill>
                <a:effectLst/>
                <a:latin typeface="-webkit-standard"/>
              </a:rPr>
              <a:t> Save files only on secure, approved systems (not personal devices).</a:t>
            </a:r>
          </a:p>
          <a:p>
            <a:r>
              <a:rPr lang="en-GB" sz="2800" b="0" i="0" u="none" strike="noStrike" dirty="0">
                <a:solidFill>
                  <a:srgbClr val="000000"/>
                </a:solidFill>
                <a:effectLst/>
                <a:latin typeface="-webkit-standard"/>
              </a:rPr>
              <a:t>Use password-protected files for sensitive data.</a:t>
            </a:r>
          </a:p>
          <a:p>
            <a:r>
              <a:rPr lang="en-GB" sz="2800" b="0" i="0" u="none" strike="noStrike" dirty="0">
                <a:solidFill>
                  <a:srgbClr val="000000"/>
                </a:solidFill>
                <a:effectLst/>
                <a:latin typeface="-webkit-standard"/>
              </a:rPr>
              <a:t>Avoid leaving confidential documents open on shared computers.</a:t>
            </a:r>
          </a:p>
          <a:p>
            <a:r>
              <a:rPr lang="en-GB" sz="2800" b="0" i="0" u="none" strike="noStrike" dirty="0">
                <a:solidFill>
                  <a:srgbClr val="000000"/>
                </a:solidFill>
                <a:effectLst/>
                <a:latin typeface="-webkit-standard"/>
              </a:rPr>
              <a:t>Back up files regularly on the approved secure server.</a:t>
            </a:r>
          </a:p>
          <a:p>
            <a:r>
              <a:rPr lang="en-GB" sz="2800" b="0" i="0" u="none" strike="noStrike" dirty="0">
                <a:solidFill>
                  <a:srgbClr val="000000"/>
                </a:solidFill>
                <a:effectLst/>
                <a:latin typeface="-webkit-standard"/>
              </a:rPr>
              <a:t>Do not use USB drives unless authorised and encrypted.</a:t>
            </a:r>
            <a:endParaRPr lang="en-US" dirty="0"/>
          </a:p>
        </p:txBody>
      </p:sp>
    </p:spTree>
    <p:extLst>
      <p:ext uri="{BB962C8B-B14F-4D97-AF65-F5344CB8AC3E}">
        <p14:creationId xmlns:p14="http://schemas.microsoft.com/office/powerpoint/2010/main" val="1521553183"/>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59705FB-B6E9-2A2C-923B-38C740816DB4}"/>
              </a:ext>
            </a:extLst>
          </p:cNvPr>
          <p:cNvSpPr>
            <a:spLocks noGrp="1"/>
          </p:cNvSpPr>
          <p:nvPr>
            <p:ph idx="1"/>
          </p:nvPr>
        </p:nvSpPr>
        <p:spPr>
          <a:xfrm>
            <a:off x="272358" y="1146615"/>
            <a:ext cx="9233780" cy="2474771"/>
          </a:xfrm>
        </p:spPr>
        <p:txBody>
          <a:bodyPr>
            <a:noAutofit/>
          </a:bodyPr>
          <a:lstStyle/>
          <a:p>
            <a:r>
              <a:rPr lang="en-GB" sz="3200" b="1" i="0" u="none" strike="noStrike" dirty="0">
                <a:solidFill>
                  <a:srgbClr val="365F91"/>
                </a:solidFill>
                <a:effectLst/>
                <a:latin typeface="Calibri" panose="020F0502020204030204" pitchFamily="34" charset="0"/>
              </a:rPr>
              <a:t>Maintaining Patient Confidentiality</a:t>
            </a:r>
            <a:endParaRPr lang="en-GB" sz="3200" dirty="0">
              <a:solidFill>
                <a:srgbClr val="000000"/>
              </a:solidFill>
              <a:latin typeface="-webkit-standard"/>
            </a:endParaRPr>
          </a:p>
          <a:p>
            <a:r>
              <a:rPr lang="en-GB" sz="3200" b="0" i="0" u="none" strike="noStrike" dirty="0">
                <a:solidFill>
                  <a:srgbClr val="000000"/>
                </a:solidFill>
                <a:effectLst/>
                <a:latin typeface="-webkit-standard"/>
              </a:rPr>
              <a:t> Access patient records only when required for your role.</a:t>
            </a:r>
          </a:p>
          <a:p>
            <a:r>
              <a:rPr lang="en-GB" sz="3200" b="0" i="0" u="none" strike="noStrike" dirty="0">
                <a:solidFill>
                  <a:srgbClr val="000000"/>
                </a:solidFill>
                <a:effectLst/>
                <a:latin typeface="-webkit-standard"/>
              </a:rPr>
              <a:t>Do not discuss patient information in public areas or with unauthorised individuals.</a:t>
            </a:r>
            <a:endParaRPr lang="en-US" sz="3200" dirty="0"/>
          </a:p>
        </p:txBody>
      </p:sp>
    </p:spTree>
    <p:extLst>
      <p:ext uri="{BB962C8B-B14F-4D97-AF65-F5344CB8AC3E}">
        <p14:creationId xmlns:p14="http://schemas.microsoft.com/office/powerpoint/2010/main" val="231381498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B6A36C-B250-5209-68AD-6C604E93F9FA}"/>
              </a:ext>
            </a:extLst>
          </p:cNvPr>
          <p:cNvSpPr>
            <a:spLocks noGrp="1"/>
          </p:cNvSpPr>
          <p:nvPr>
            <p:ph idx="1"/>
          </p:nvPr>
        </p:nvSpPr>
        <p:spPr>
          <a:xfrm>
            <a:off x="234636" y="693941"/>
            <a:ext cx="10515600" cy="4351338"/>
          </a:xfrm>
        </p:spPr>
        <p:txBody>
          <a:bodyPr>
            <a:normAutofit/>
          </a:bodyPr>
          <a:lstStyle/>
          <a:p>
            <a:pPr algn="l"/>
            <a:r>
              <a:rPr lang="en-GB" sz="4000" b="1" u="sng" dirty="0"/>
              <a:t>References</a:t>
            </a:r>
          </a:p>
          <a:p>
            <a:pPr algn="l"/>
            <a:endParaRPr lang="en-GB" sz="2800" b="1" u="sng" dirty="0"/>
          </a:p>
          <a:p>
            <a:pPr algn="l"/>
            <a:r>
              <a:rPr lang="en-GB" sz="2000" dirty="0"/>
              <a:t>Care Quality Commission (2021) What we do. Available at: https://www.cqc.org.uk/ (Accessed: 3 October 2025).Department of Health and Social Care (2018) Data Protection Act 2018. London: The Stationery Office.NHS Digital (2021) Data Security and Protection Toolkit. Available at: https://digital.nhs.uk/ (Accessed: 3 October 2025).UK Government (2018) General Data Protection Regulation (GDPR) Guidance. Available at: https://www.gov.uk/ (Accessed: 3 October 2025).</a:t>
            </a:r>
          </a:p>
        </p:txBody>
      </p:sp>
    </p:spTree>
    <p:extLst>
      <p:ext uri="{BB962C8B-B14F-4D97-AF65-F5344CB8AC3E}">
        <p14:creationId xmlns:p14="http://schemas.microsoft.com/office/powerpoint/2010/main" val="42680303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The University of Wales Trinity Saint David  Digital skills and research methods (LCHS4007) Component 1 Group presentation  </vt:lpstr>
      <vt:lpstr>Slide Map</vt:lpstr>
      <vt:lpstr>Choose one MS 365 application (Word, PowerPoint, or Excel) and explain how it is used within the sunrise residential care home to complete tasks more efficiently. Discuss the benefits and limitations of the chosen application.</vt:lpstr>
      <vt:lpstr>Benefits </vt:lpstr>
      <vt:lpstr>Limitations </vt:lpstr>
      <vt:lpstr>PowerPoint Presentation</vt:lpstr>
      <vt:lpstr>Choose one MS 365 communication or collaboration tool (MS Teams, one drive or Outlook) and evaluate its usage within the Sunrise residential care home. Discuss the benefits and limitations of the chosen application </vt:lpstr>
      <vt:lpstr>PowerPoint Presentation</vt:lpstr>
      <vt:lpstr>PowerPoint Presentation</vt:lpstr>
      <vt:lpstr>Reference: Microsoft. (n.d). Outlook for business: stay connected and organised. Microsoft retrieved October 3, 2025, </vt:lpstr>
      <vt:lpstr>Explain the impact of limited digital skills (digital literacy) among staff in the Sunrise Residential care home. Consider how this may affect care delivery, communication and team working.</vt:lpstr>
      <vt:lpstr>PowerPoint Presentation</vt:lpstr>
      <vt:lpstr>Design a checklist for digital safety practices in Sunrise residential care home, covering secure logins email safety, safe document storage and maintaining patient confidentiality.</vt:lpstr>
      <vt:lpstr>Secure logins</vt:lpstr>
      <vt:lpstr>Email safety </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University of Wales Trinity Saint David  Digital skills and research methods (LCHS4007) Component 1 Group presentation  </dc:title>
  <dc:creator>Shabana Shaheen (2512331)</dc:creator>
  <cp:lastModifiedBy>Shabana Shaheen (2512331)</cp:lastModifiedBy>
  <cp:revision>3</cp:revision>
  <dcterms:created xsi:type="dcterms:W3CDTF">2025-10-03T13:08:27Z</dcterms:created>
  <dcterms:modified xsi:type="dcterms:W3CDTF">2025-10-07T17:18:10Z</dcterms:modified>
</cp:coreProperties>
</file>