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7892A65-0397-0942-A5BF-12AF7B560178}" v="892" dt="2026-10-08T18:24:49.4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hhak Arif (2522167)" userId="3629607d-de1f-42f0-b195-f3d9d554523f" providerId="ADAL" clId="{A05A6C8A-210D-4474-9E60-040AA7CA4911}"/>
    <pc:docChg chg="custSel addSld delSld modSld">
      <pc:chgData name="Mehhak Arif (2522167)" userId="3629607d-de1f-42f0-b195-f3d9d554523f" providerId="ADAL" clId="{A05A6C8A-210D-4474-9E60-040AA7CA4911}" dt="2026-10-08T18:24:49.442" v="954" actId="1076"/>
      <pc:docMkLst>
        <pc:docMk/>
      </pc:docMkLst>
      <pc:sldChg chg="modSp mod">
        <pc:chgData name="Mehhak Arif (2522167)" userId="3629607d-de1f-42f0-b195-f3d9d554523f" providerId="ADAL" clId="{A05A6C8A-210D-4474-9E60-040AA7CA4911}" dt="2026-10-08T18:24:49.442" v="954" actId="1076"/>
        <pc:sldMkLst>
          <pc:docMk/>
          <pc:sldMk cId="109857222" sldId="256"/>
        </pc:sldMkLst>
        <pc:spChg chg="mod">
          <ac:chgData name="Mehhak Arif (2522167)" userId="3629607d-de1f-42f0-b195-f3d9d554523f" providerId="ADAL" clId="{A05A6C8A-210D-4474-9E60-040AA7CA4911}" dt="2026-10-08T17:49:41.013" v="130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ehhak Arif (2522167)" userId="3629607d-de1f-42f0-b195-f3d9d554523f" providerId="ADAL" clId="{A05A6C8A-210D-4474-9E60-040AA7CA4911}" dt="2026-10-08T18:24:49.442" v="954" actId="1076"/>
          <ac:spMkLst>
            <pc:docMk/>
            <pc:sldMk cId="109857222" sldId="256"/>
            <ac:spMk id="3" creationId="{00000000-0000-0000-0000-000000000000}"/>
          </ac:spMkLst>
        </pc:spChg>
      </pc:sldChg>
      <pc:sldChg chg="modSp mod">
        <pc:chgData name="Mehhak Arif (2522167)" userId="3629607d-de1f-42f0-b195-f3d9d554523f" providerId="ADAL" clId="{A05A6C8A-210D-4474-9E60-040AA7CA4911}" dt="2026-10-08T17:52:42.231" v="178" actId="20577"/>
        <pc:sldMkLst>
          <pc:docMk/>
          <pc:sldMk cId="2651869680" sldId="257"/>
        </pc:sldMkLst>
        <pc:spChg chg="mod">
          <ac:chgData name="Mehhak Arif (2522167)" userId="3629607d-de1f-42f0-b195-f3d9d554523f" providerId="ADAL" clId="{A05A6C8A-210D-4474-9E60-040AA7CA4911}" dt="2026-10-08T17:49:52.746" v="134" actId="115"/>
          <ac:spMkLst>
            <pc:docMk/>
            <pc:sldMk cId="2651869680" sldId="257"/>
            <ac:spMk id="2" creationId="{A6C9E84B-43B4-7B82-4D09-9AE911948375}"/>
          </ac:spMkLst>
        </pc:spChg>
        <pc:spChg chg="mod">
          <ac:chgData name="Mehhak Arif (2522167)" userId="3629607d-de1f-42f0-b195-f3d9d554523f" providerId="ADAL" clId="{A05A6C8A-210D-4474-9E60-040AA7CA4911}" dt="2026-10-08T17:52:42.231" v="178" actId="20577"/>
          <ac:spMkLst>
            <pc:docMk/>
            <pc:sldMk cId="2651869680" sldId="257"/>
            <ac:spMk id="3" creationId="{34373A96-03F7-400B-C5A8-F1DBEBE75938}"/>
          </ac:spMkLst>
        </pc:spChg>
      </pc:sldChg>
      <pc:sldChg chg="modSp new mod">
        <pc:chgData name="Mehhak Arif (2522167)" userId="3629607d-de1f-42f0-b195-f3d9d554523f" providerId="ADAL" clId="{A05A6C8A-210D-4474-9E60-040AA7CA4911}" dt="2026-10-08T18:01:21.717" v="287" actId="14100"/>
        <pc:sldMkLst>
          <pc:docMk/>
          <pc:sldMk cId="2919114970" sldId="258"/>
        </pc:sldMkLst>
        <pc:spChg chg="mod">
          <ac:chgData name="Mehhak Arif (2522167)" userId="3629607d-de1f-42f0-b195-f3d9d554523f" providerId="ADAL" clId="{A05A6C8A-210D-4474-9E60-040AA7CA4911}" dt="2026-10-08T18:01:18.265" v="286" actId="1076"/>
          <ac:spMkLst>
            <pc:docMk/>
            <pc:sldMk cId="2919114970" sldId="258"/>
            <ac:spMk id="2" creationId="{F70527F8-6E71-51D9-7830-739E908EA319}"/>
          </ac:spMkLst>
        </pc:spChg>
        <pc:spChg chg="mod">
          <ac:chgData name="Mehhak Arif (2522167)" userId="3629607d-de1f-42f0-b195-f3d9d554523f" providerId="ADAL" clId="{A05A6C8A-210D-4474-9E60-040AA7CA4911}" dt="2026-10-08T18:01:21.717" v="287" actId="14100"/>
          <ac:spMkLst>
            <pc:docMk/>
            <pc:sldMk cId="2919114970" sldId="258"/>
            <ac:spMk id="3" creationId="{53E7EAFD-EB0F-1668-91A9-F259D3B9E5D5}"/>
          </ac:spMkLst>
        </pc:spChg>
      </pc:sldChg>
      <pc:sldChg chg="modSp new mod">
        <pc:chgData name="Mehhak Arif (2522167)" userId="3629607d-de1f-42f0-b195-f3d9d554523f" providerId="ADAL" clId="{A05A6C8A-210D-4474-9E60-040AA7CA4911}" dt="2026-10-08T18:01:36.164" v="291" actId="1076"/>
        <pc:sldMkLst>
          <pc:docMk/>
          <pc:sldMk cId="3802221422" sldId="259"/>
        </pc:sldMkLst>
        <pc:spChg chg="mod">
          <ac:chgData name="Mehhak Arif (2522167)" userId="3629607d-de1f-42f0-b195-f3d9d554523f" providerId="ADAL" clId="{A05A6C8A-210D-4474-9E60-040AA7CA4911}" dt="2026-10-08T18:01:36.164" v="291" actId="1076"/>
          <ac:spMkLst>
            <pc:docMk/>
            <pc:sldMk cId="3802221422" sldId="259"/>
            <ac:spMk id="2" creationId="{17C8EA07-E78C-88B6-1E68-FA078169E091}"/>
          </ac:spMkLst>
        </pc:spChg>
        <pc:spChg chg="mod">
          <ac:chgData name="Mehhak Arif (2522167)" userId="3629607d-de1f-42f0-b195-f3d9d554523f" providerId="ADAL" clId="{A05A6C8A-210D-4474-9E60-040AA7CA4911}" dt="2026-10-08T18:01:32.732" v="290" actId="14100"/>
          <ac:spMkLst>
            <pc:docMk/>
            <pc:sldMk cId="3802221422" sldId="259"/>
            <ac:spMk id="3" creationId="{A78D79BC-38DB-35CC-8A41-4671BA6BA2E2}"/>
          </ac:spMkLst>
        </pc:spChg>
      </pc:sldChg>
      <pc:sldChg chg="modSp new mod">
        <pc:chgData name="Mehhak Arif (2522167)" userId="3629607d-de1f-42f0-b195-f3d9d554523f" providerId="ADAL" clId="{A05A6C8A-210D-4474-9E60-040AA7CA4911}" dt="2026-10-08T18:04:25.788" v="339" actId="20577"/>
        <pc:sldMkLst>
          <pc:docMk/>
          <pc:sldMk cId="1909482695" sldId="260"/>
        </pc:sldMkLst>
        <pc:spChg chg="mod">
          <ac:chgData name="Mehhak Arif (2522167)" userId="3629607d-de1f-42f0-b195-f3d9d554523f" providerId="ADAL" clId="{A05A6C8A-210D-4474-9E60-040AA7CA4911}" dt="2026-10-08T18:02:55.157" v="308" actId="115"/>
          <ac:spMkLst>
            <pc:docMk/>
            <pc:sldMk cId="1909482695" sldId="260"/>
            <ac:spMk id="2" creationId="{386212F2-EF81-DD63-6215-95EDFB007BB1}"/>
          </ac:spMkLst>
        </pc:spChg>
        <pc:spChg chg="mod">
          <ac:chgData name="Mehhak Arif (2522167)" userId="3629607d-de1f-42f0-b195-f3d9d554523f" providerId="ADAL" clId="{A05A6C8A-210D-4474-9E60-040AA7CA4911}" dt="2026-10-08T18:04:25.788" v="339" actId="20577"/>
          <ac:spMkLst>
            <pc:docMk/>
            <pc:sldMk cId="1909482695" sldId="260"/>
            <ac:spMk id="3" creationId="{48547EAB-F887-2F2A-398C-0924CA7C0B1D}"/>
          </ac:spMkLst>
        </pc:spChg>
      </pc:sldChg>
      <pc:sldChg chg="modSp new mod">
        <pc:chgData name="Mehhak Arif (2522167)" userId="3629607d-de1f-42f0-b195-f3d9d554523f" providerId="ADAL" clId="{A05A6C8A-210D-4474-9E60-040AA7CA4911}" dt="2026-10-08T18:07:54.449" v="388" actId="20577"/>
        <pc:sldMkLst>
          <pc:docMk/>
          <pc:sldMk cId="3724908879" sldId="261"/>
        </pc:sldMkLst>
        <pc:spChg chg="mod">
          <ac:chgData name="Mehhak Arif (2522167)" userId="3629607d-de1f-42f0-b195-f3d9d554523f" providerId="ADAL" clId="{A05A6C8A-210D-4474-9E60-040AA7CA4911}" dt="2026-10-08T18:06:28.292" v="363" actId="1076"/>
          <ac:spMkLst>
            <pc:docMk/>
            <pc:sldMk cId="3724908879" sldId="261"/>
            <ac:spMk id="2" creationId="{961F8E2B-D886-4D1C-A586-064BA04DFA76}"/>
          </ac:spMkLst>
        </pc:spChg>
        <pc:spChg chg="mod">
          <ac:chgData name="Mehhak Arif (2522167)" userId="3629607d-de1f-42f0-b195-f3d9d554523f" providerId="ADAL" clId="{A05A6C8A-210D-4474-9E60-040AA7CA4911}" dt="2026-10-08T18:07:54.449" v="388" actId="20577"/>
          <ac:spMkLst>
            <pc:docMk/>
            <pc:sldMk cId="3724908879" sldId="261"/>
            <ac:spMk id="3" creationId="{216F51D3-D091-0EB0-BA12-53C2182E9CDB}"/>
          </ac:spMkLst>
        </pc:spChg>
      </pc:sldChg>
      <pc:sldChg chg="modSp new mod">
        <pc:chgData name="Mehhak Arif (2522167)" userId="3629607d-de1f-42f0-b195-f3d9d554523f" providerId="ADAL" clId="{A05A6C8A-210D-4474-9E60-040AA7CA4911}" dt="2026-10-08T18:14:03.948" v="489" actId="27636"/>
        <pc:sldMkLst>
          <pc:docMk/>
          <pc:sldMk cId="3390981597" sldId="262"/>
        </pc:sldMkLst>
        <pc:spChg chg="mod">
          <ac:chgData name="Mehhak Arif (2522167)" userId="3629607d-de1f-42f0-b195-f3d9d554523f" providerId="ADAL" clId="{A05A6C8A-210D-4474-9E60-040AA7CA4911}" dt="2026-10-08T18:08:54.866" v="392" actId="115"/>
          <ac:spMkLst>
            <pc:docMk/>
            <pc:sldMk cId="3390981597" sldId="262"/>
            <ac:spMk id="2" creationId="{F6FFE454-2D8F-1EC5-4313-A10BAA1103C3}"/>
          </ac:spMkLst>
        </pc:spChg>
        <pc:spChg chg="mod">
          <ac:chgData name="Mehhak Arif (2522167)" userId="3629607d-de1f-42f0-b195-f3d9d554523f" providerId="ADAL" clId="{A05A6C8A-210D-4474-9E60-040AA7CA4911}" dt="2026-10-08T18:14:03.948" v="489" actId="27636"/>
          <ac:spMkLst>
            <pc:docMk/>
            <pc:sldMk cId="3390981597" sldId="262"/>
            <ac:spMk id="3" creationId="{3BAE3694-6968-A4D1-5F91-4B5A845D670A}"/>
          </ac:spMkLst>
        </pc:spChg>
      </pc:sldChg>
      <pc:sldChg chg="addSp modSp new mod">
        <pc:chgData name="Mehhak Arif (2522167)" userId="3629607d-de1f-42f0-b195-f3d9d554523f" providerId="ADAL" clId="{A05A6C8A-210D-4474-9E60-040AA7CA4911}" dt="2026-10-08T18:18:05.619" v="535" actId="20577"/>
        <pc:sldMkLst>
          <pc:docMk/>
          <pc:sldMk cId="660597959" sldId="263"/>
        </pc:sldMkLst>
        <pc:spChg chg="mod">
          <ac:chgData name="Mehhak Arif (2522167)" userId="3629607d-de1f-42f0-b195-f3d9d554523f" providerId="ADAL" clId="{A05A6C8A-210D-4474-9E60-040AA7CA4911}" dt="2026-10-08T18:16:05.696" v="509" actId="115"/>
          <ac:spMkLst>
            <pc:docMk/>
            <pc:sldMk cId="660597959" sldId="263"/>
            <ac:spMk id="2" creationId="{803DFC6A-2412-2EB5-48D4-A6BBF3555CA0}"/>
          </ac:spMkLst>
        </pc:spChg>
        <pc:spChg chg="mod">
          <ac:chgData name="Mehhak Arif (2522167)" userId="3629607d-de1f-42f0-b195-f3d9d554523f" providerId="ADAL" clId="{A05A6C8A-210D-4474-9E60-040AA7CA4911}" dt="2026-10-08T18:18:05.619" v="535" actId="20577"/>
          <ac:spMkLst>
            <pc:docMk/>
            <pc:sldMk cId="660597959" sldId="263"/>
            <ac:spMk id="3" creationId="{180B6F13-48E8-54A7-7A3B-4334C2D4C4FB}"/>
          </ac:spMkLst>
        </pc:spChg>
        <pc:spChg chg="add mod">
          <ac:chgData name="Mehhak Arif (2522167)" userId="3629607d-de1f-42f0-b195-f3d9d554523f" providerId="ADAL" clId="{A05A6C8A-210D-4474-9E60-040AA7CA4911}" dt="2026-10-08T18:17:10.380" v="517" actId="20577"/>
          <ac:spMkLst>
            <pc:docMk/>
            <pc:sldMk cId="660597959" sldId="263"/>
            <ac:spMk id="7" creationId="{87F7866C-D939-A512-0E19-C5192D547AB0}"/>
          </ac:spMkLst>
        </pc:spChg>
      </pc:sldChg>
      <pc:sldChg chg="modSp new mod">
        <pc:chgData name="Mehhak Arif (2522167)" userId="3629607d-de1f-42f0-b195-f3d9d554523f" providerId="ADAL" clId="{A05A6C8A-210D-4474-9E60-040AA7CA4911}" dt="2026-10-08T18:20:37.092" v="704" actId="20577"/>
        <pc:sldMkLst>
          <pc:docMk/>
          <pc:sldMk cId="1043069874" sldId="264"/>
        </pc:sldMkLst>
        <pc:spChg chg="mod">
          <ac:chgData name="Mehhak Arif (2522167)" userId="3629607d-de1f-42f0-b195-f3d9d554523f" providerId="ADAL" clId="{A05A6C8A-210D-4474-9E60-040AA7CA4911}" dt="2026-10-08T18:19:26.668" v="576" actId="115"/>
          <ac:spMkLst>
            <pc:docMk/>
            <pc:sldMk cId="1043069874" sldId="264"/>
            <ac:spMk id="2" creationId="{66B55DA7-C4A9-668C-D09D-C9CD5CFB11EF}"/>
          </ac:spMkLst>
        </pc:spChg>
        <pc:spChg chg="mod">
          <ac:chgData name="Mehhak Arif (2522167)" userId="3629607d-de1f-42f0-b195-f3d9d554523f" providerId="ADAL" clId="{A05A6C8A-210D-4474-9E60-040AA7CA4911}" dt="2026-10-08T18:20:37.092" v="704" actId="20577"/>
          <ac:spMkLst>
            <pc:docMk/>
            <pc:sldMk cId="1043069874" sldId="264"/>
            <ac:spMk id="3" creationId="{F5541449-0B53-8D22-C381-276452DFBE71}"/>
          </ac:spMkLst>
        </pc:spChg>
      </pc:sldChg>
      <pc:sldChg chg="modSp new del mod">
        <pc:chgData name="Mehhak Arif (2522167)" userId="3629607d-de1f-42f0-b195-f3d9d554523f" providerId="ADAL" clId="{A05A6C8A-210D-4474-9E60-040AA7CA4911}" dt="2026-10-08T18:18:54.843" v="540" actId="2696"/>
        <pc:sldMkLst>
          <pc:docMk/>
          <pc:sldMk cId="1550529147" sldId="264"/>
        </pc:sldMkLst>
        <pc:spChg chg="mod">
          <ac:chgData name="Mehhak Arif (2522167)" userId="3629607d-de1f-42f0-b195-f3d9d554523f" providerId="ADAL" clId="{A05A6C8A-210D-4474-9E60-040AA7CA4911}" dt="2026-10-08T18:18:50.780" v="539" actId="22"/>
          <ac:spMkLst>
            <pc:docMk/>
            <pc:sldMk cId="1550529147" sldId="264"/>
            <ac:spMk id="2" creationId="{1F89E0DA-93ED-DDB3-A560-7725BC1DC4FB}"/>
          </ac:spMkLst>
        </pc:spChg>
      </pc:sldChg>
      <pc:sldChg chg="modSp new mod">
        <pc:chgData name="Mehhak Arif (2522167)" userId="3629607d-de1f-42f0-b195-f3d9d554523f" providerId="ADAL" clId="{A05A6C8A-210D-4474-9E60-040AA7CA4911}" dt="2026-10-08T18:22:20.528" v="742" actId="20577"/>
        <pc:sldMkLst>
          <pc:docMk/>
          <pc:sldMk cId="557136430" sldId="265"/>
        </pc:sldMkLst>
        <pc:spChg chg="mod">
          <ac:chgData name="Mehhak Arif (2522167)" userId="3629607d-de1f-42f0-b195-f3d9d554523f" providerId="ADAL" clId="{A05A6C8A-210D-4474-9E60-040AA7CA4911}" dt="2026-10-08T18:21:37.539" v="717" actId="115"/>
          <ac:spMkLst>
            <pc:docMk/>
            <pc:sldMk cId="557136430" sldId="265"/>
            <ac:spMk id="2" creationId="{D6D36F05-8D37-7963-9235-9382A51FC3A6}"/>
          </ac:spMkLst>
        </pc:spChg>
        <pc:spChg chg="mod">
          <ac:chgData name="Mehhak Arif (2522167)" userId="3629607d-de1f-42f0-b195-f3d9d554523f" providerId="ADAL" clId="{A05A6C8A-210D-4474-9E60-040AA7CA4911}" dt="2026-10-08T18:22:20.528" v="742" actId="20577"/>
          <ac:spMkLst>
            <pc:docMk/>
            <pc:sldMk cId="557136430" sldId="265"/>
            <ac:spMk id="3" creationId="{9C6D3458-E157-3814-2763-606228B0AA91}"/>
          </ac:spMkLst>
        </pc:spChg>
      </pc:sldChg>
    </pc:docChg>
  </pc:docChgLst>
  <pc:docChgLst>
    <pc:chgData name="Mehhak Arif (2522167)" userId="S::2522167@student.uwtsd.ac.uk::3629607d-de1f-42f0-b195-f3d9d554523f" providerId="AD" clId="Web-{00000000-0000-0000-0000-000000000000}"/>
    <pc:docChg chg="addSld">
      <pc:chgData name="Mehhak Arif (2522167)" userId="S::2522167@student.uwtsd.ac.uk::3629607d-de1f-42f0-b195-f3d9d554523f" providerId="AD" clId="Web-{00000000-0000-0000-0000-000000000000}" dt="2026-10-03T22:24:04.382" v="0"/>
      <pc:docMkLst>
        <pc:docMk/>
      </pc:docMkLst>
      <pc:sldChg chg="new">
        <pc:chgData name="Mehhak Arif (2522167)" userId="S::2522167@student.uwtsd.ac.uk::3629607d-de1f-42f0-b195-f3d9d554523f" providerId="AD" clId="Web-{00000000-0000-0000-0000-000000000000}" dt="2026-10-03T22:24:04.382" v="0"/>
        <pc:sldMkLst>
          <pc:docMk/>
          <pc:sldMk cId="2651869680" sldId="25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703" y="556521"/>
            <a:ext cx="6045703" cy="726053"/>
          </a:xfrm>
        </p:spPr>
        <p:txBody>
          <a:bodyPr>
            <a:normAutofit/>
          </a:bodyPr>
          <a:lstStyle/>
          <a:p>
            <a:r>
              <a:rPr lang="en-GB" sz="370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7664" y="2301089"/>
            <a:ext cx="9144000" cy="1655762"/>
          </a:xfrm>
        </p:spPr>
        <p:txBody>
          <a:bodyPr>
            <a:normAutofit fontScale="85000" lnSpcReduction="20000"/>
          </a:bodyPr>
          <a:lstStyle/>
          <a:p>
            <a:r>
              <a:rPr lang="en-GB" sz="2400" b="1"/>
              <a:t>Name:</a:t>
            </a:r>
            <a:r>
              <a:rPr lang="en-GB" sz="2400"/>
              <a:t> Mehhak arif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Student id</a:t>
            </a:r>
            <a:r>
              <a:rPr lang="en-GB" sz="2400"/>
              <a:t>: 2522167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module code:</a:t>
            </a:r>
            <a:r>
              <a:rPr lang="en-GB" sz="2400"/>
              <a:t> LCHS4009 Assessment </a:t>
            </a:r>
            <a:r>
              <a:rPr lang="en-GB" sz="2400" err="1"/>
              <a:t>componet</a:t>
            </a:r>
            <a:r>
              <a:rPr lang="en-GB" sz="2400"/>
              <a:t> 1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lecture: </a:t>
            </a:r>
            <a:r>
              <a:rPr lang="en-GB" b="1"/>
              <a:t>Bernice </a:t>
            </a:r>
            <a:r>
              <a:rPr lang="en-GB" b="1" err="1"/>
              <a:t>ejiogu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9E84B-43B4-7B82-4D09-9AE9119483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300" b="1" u="sng"/>
              <a:t>Job role: health care assistant</a:t>
            </a:r>
            <a:endParaRPr lang="en-US" sz="4300" b="1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73A96-03F7-400B-C5A8-F1DBEBE759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/>
              <a:t>Location: Birmingham, West Midland</a:t>
            </a:r>
            <a:r>
              <a:rPr lang="en-GB"/>
              <a:t>s</a:t>
            </a:r>
          </a:p>
          <a:p>
            <a:pPr marL="0" indent="0">
              <a:buNone/>
            </a:pPr>
            <a:r>
              <a:rPr lang="en-US"/>
              <a:t>Employer: Local Residential Care Home</a:t>
            </a:r>
            <a:endParaRPr lang="en-GB"/>
          </a:p>
          <a:p>
            <a:pPr marL="0" indent="0">
              <a:buNone/>
            </a:pPr>
            <a:r>
              <a:rPr lang="en-US"/>
              <a:t>Role:</a:t>
            </a:r>
            <a:r>
              <a:rPr lang="en-GB"/>
              <a:t> </a:t>
            </a:r>
            <a:r>
              <a:rPr lang="en-US"/>
              <a:t>Supporting elderly residents with daily living, personal care, meals, mobility &amp; emotional support</a:t>
            </a:r>
            <a:endParaRPr lang="en-GB"/>
          </a:p>
          <a:p>
            <a:pPr marL="0" indent="0">
              <a:buNone/>
            </a:pPr>
            <a:r>
              <a:rPr lang="en-US"/>
              <a:t> Key Requirements:</a:t>
            </a:r>
            <a:r>
              <a:rPr lang="en-GB"/>
              <a:t> </a:t>
            </a:r>
            <a:r>
              <a:rPr lang="en-US"/>
              <a:t>Empathy, reliability, good communication, patience, willingness to learn</a:t>
            </a:r>
            <a:endParaRPr lang="en-GB"/>
          </a:p>
          <a:p>
            <a:pPr marL="0" indent="0">
              <a:buNone/>
            </a:pPr>
            <a:r>
              <a:rPr lang="en-US"/>
              <a:t>Source:</a:t>
            </a:r>
            <a:r>
              <a:rPr lang="en-GB"/>
              <a:t> </a:t>
            </a:r>
            <a:r>
              <a:rPr lang="en-US"/>
              <a:t>Indeed.co.uk October 2026</a:t>
            </a:r>
          </a:p>
        </p:txBody>
      </p:sp>
    </p:spTree>
    <p:extLst>
      <p:ext uri="{BB962C8B-B14F-4D97-AF65-F5344CB8AC3E}">
        <p14:creationId xmlns:p14="http://schemas.microsoft.com/office/powerpoint/2010/main" val="2651869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527F8-6E71-51D9-7830-739E908EA3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0075"/>
            <a:ext cx="10515600" cy="1325563"/>
          </a:xfrm>
        </p:spPr>
        <p:txBody>
          <a:bodyPr>
            <a:normAutofit/>
          </a:bodyPr>
          <a:lstStyle/>
          <a:p>
            <a:r>
              <a:rPr lang="en-US"/>
              <a:t> </a:t>
            </a:r>
            <a:r>
              <a:rPr lang="en-US" sz="4000" b="1" u="sng"/>
              <a:t>SWOT Analysis </a:t>
            </a:r>
            <a:br>
              <a:rPr lang="en-GB" sz="4000" b="1" u="sng"/>
            </a:br>
            <a:r>
              <a:rPr lang="en-GB" sz="4000" b="1" u="sng"/>
              <a:t> </a:t>
            </a:r>
            <a:r>
              <a:rPr lang="en-US" sz="4000" b="1" u="sng"/>
              <a:t>Strengths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7EAFD-EB0F-1668-91A9-F259D3B9E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9406"/>
            <a:ext cx="10968274" cy="5020131"/>
          </a:xfrm>
        </p:spPr>
        <p:txBody>
          <a:bodyPr/>
          <a:lstStyle/>
          <a:p>
            <a:r>
              <a:rPr lang="en-US"/>
              <a:t>Naturally caring &amp; empathetic</a:t>
            </a:r>
            <a:r>
              <a:rPr lang="en-GB"/>
              <a:t>, </a:t>
            </a:r>
            <a:r>
              <a:rPr lang="en-US"/>
              <a:t>I always put others first</a:t>
            </a:r>
            <a:endParaRPr lang="en-GB"/>
          </a:p>
          <a:p>
            <a:r>
              <a:rPr lang="en-US"/>
              <a:t>Good communicator</a:t>
            </a:r>
            <a:r>
              <a:rPr lang="en-GB"/>
              <a:t>,</a:t>
            </a:r>
            <a:r>
              <a:rPr lang="en-US"/>
              <a:t> I listen well and explain things clearly</a:t>
            </a:r>
            <a:endParaRPr lang="en-GB"/>
          </a:p>
          <a:p>
            <a:r>
              <a:rPr lang="en-US"/>
              <a:t>Reliable &amp; punctual</a:t>
            </a:r>
            <a:r>
              <a:rPr lang="en-GB"/>
              <a:t>, </a:t>
            </a:r>
            <a:r>
              <a:rPr lang="en-US"/>
              <a:t>I take commitments seriously</a:t>
            </a:r>
            <a:endParaRPr lang="en-GB"/>
          </a:p>
          <a:p>
            <a:r>
              <a:rPr lang="en-US"/>
              <a:t>Calm under pressure</a:t>
            </a:r>
            <a:r>
              <a:rPr lang="en-GB"/>
              <a:t>, </a:t>
            </a:r>
            <a:r>
              <a:rPr lang="en-US"/>
              <a:t>I stay steady when things are busy</a:t>
            </a:r>
            <a:endParaRPr lang="en-GB"/>
          </a:p>
          <a:p>
            <a:r>
              <a:rPr lang="en-US"/>
              <a:t>Physically fit</a:t>
            </a:r>
            <a:r>
              <a:rPr lang="en-GB"/>
              <a:t>, </a:t>
            </a:r>
            <a:r>
              <a:rPr lang="en-US"/>
              <a:t>able to help with mobility support</a:t>
            </a:r>
          </a:p>
        </p:txBody>
      </p:sp>
    </p:spTree>
    <p:extLst>
      <p:ext uri="{BB962C8B-B14F-4D97-AF65-F5344CB8AC3E}">
        <p14:creationId xmlns:p14="http://schemas.microsoft.com/office/powerpoint/2010/main" val="29191149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8EA07-E78C-88B6-1E68-FA078169E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051" y="591462"/>
            <a:ext cx="10515600" cy="1747350"/>
          </a:xfrm>
        </p:spPr>
        <p:txBody>
          <a:bodyPr/>
          <a:lstStyle/>
          <a:p>
            <a:r>
              <a:rPr lang="en-US"/>
              <a:t> </a:t>
            </a:r>
            <a:r>
              <a:rPr lang="en-US" sz="4100" b="1" u="sng"/>
              <a:t>SWOT Analysis </a:t>
            </a:r>
            <a:br>
              <a:rPr lang="en-GB" sz="4100" b="1" u="sng"/>
            </a:br>
            <a:r>
              <a:rPr lang="en-GB" sz="4100" b="1" u="sng"/>
              <a:t> </a:t>
            </a:r>
            <a:r>
              <a:rPr lang="en-US" sz="4100" b="1" u="sng"/>
              <a:t>Weaknesses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8D79BC-38DB-35CC-8A41-4671BA6BA2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466676"/>
            <a:ext cx="10377283" cy="4351338"/>
          </a:xfrm>
        </p:spPr>
        <p:txBody>
          <a:bodyPr/>
          <a:lstStyle/>
          <a:p>
            <a:r>
              <a:rPr lang="en-US"/>
              <a:t>Lack of formal care experience</a:t>
            </a:r>
            <a:r>
              <a:rPr lang="en-GB"/>
              <a:t>, </a:t>
            </a:r>
            <a:r>
              <a:rPr lang="en-US"/>
              <a:t>new to the sector</a:t>
            </a:r>
            <a:endParaRPr lang="en-GB"/>
          </a:p>
          <a:p>
            <a:r>
              <a:rPr lang="en-US"/>
              <a:t>Can be too sensitive</a:t>
            </a:r>
            <a:r>
              <a:rPr lang="en-GB"/>
              <a:t>,</a:t>
            </a:r>
            <a:r>
              <a:rPr lang="en-US"/>
              <a:t> take things personally sometimes</a:t>
            </a:r>
            <a:endParaRPr lang="en-GB"/>
          </a:p>
          <a:p>
            <a:r>
              <a:rPr lang="en-US"/>
              <a:t>Nervous speaking in front of people</a:t>
            </a:r>
            <a:r>
              <a:rPr lang="en-GB"/>
              <a:t>, </a:t>
            </a:r>
            <a:r>
              <a:rPr lang="en-US"/>
              <a:t>building confidence</a:t>
            </a:r>
            <a:endParaRPr lang="en-GB"/>
          </a:p>
          <a:p>
            <a:r>
              <a:rPr lang="en-US"/>
              <a:t>Don't yet know all the medical terms</a:t>
            </a:r>
            <a:r>
              <a:rPr lang="en-GB"/>
              <a:t>, </a:t>
            </a:r>
            <a:r>
              <a:rPr lang="en-US"/>
              <a:t>still learning</a:t>
            </a:r>
            <a:endParaRPr lang="en-GB"/>
          </a:p>
          <a:p>
            <a:r>
              <a:rPr lang="en-US"/>
              <a:t>Can struggle to say no</a:t>
            </a:r>
            <a:r>
              <a:rPr lang="en-GB"/>
              <a:t>, </a:t>
            </a:r>
            <a:r>
              <a:rPr lang="en-US"/>
              <a:t>want to help everyone at once</a:t>
            </a:r>
          </a:p>
        </p:txBody>
      </p:sp>
    </p:spTree>
    <p:extLst>
      <p:ext uri="{BB962C8B-B14F-4D97-AF65-F5344CB8AC3E}">
        <p14:creationId xmlns:p14="http://schemas.microsoft.com/office/powerpoint/2010/main" val="3802221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212F2-EF81-DD63-6215-95EDFB007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/>
              <a:t>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547EAB-F887-2F2A-398C-0924CA7C0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Local care homes are actively recruiting right now</a:t>
            </a:r>
            <a:endParaRPr lang="en-GB"/>
          </a:p>
          <a:p>
            <a:r>
              <a:rPr lang="en-US"/>
              <a:t>Free training provided</a:t>
            </a:r>
            <a:r>
              <a:rPr lang="en-GB"/>
              <a:t>, </a:t>
            </a:r>
            <a:r>
              <a:rPr lang="en-US"/>
              <a:t>care certificate, safeguarding, moving &amp; handling</a:t>
            </a:r>
            <a:endParaRPr lang="en-GB"/>
          </a:p>
          <a:p>
            <a:r>
              <a:rPr lang="en-US"/>
              <a:t>My university course teaches me the theory alongside practice</a:t>
            </a:r>
            <a:endParaRPr lang="en-GB"/>
          </a:p>
          <a:p>
            <a:r>
              <a:rPr lang="en-US"/>
              <a:t>Volunteering</a:t>
            </a:r>
            <a:r>
              <a:rPr lang="en-GB"/>
              <a:t>, </a:t>
            </a:r>
            <a:r>
              <a:rPr lang="en-US"/>
              <a:t>I can gain experience while studying</a:t>
            </a:r>
            <a:endParaRPr lang="en-GB"/>
          </a:p>
          <a:p>
            <a:r>
              <a:rPr lang="en-US"/>
              <a:t>Growing demand</a:t>
            </a:r>
            <a:r>
              <a:rPr lang="en-GB"/>
              <a:t>,</a:t>
            </a:r>
            <a:r>
              <a:rPr lang="en-US"/>
              <a:t> more people need care as population ages</a:t>
            </a:r>
          </a:p>
        </p:txBody>
      </p:sp>
    </p:spTree>
    <p:extLst>
      <p:ext uri="{BB962C8B-B14F-4D97-AF65-F5344CB8AC3E}">
        <p14:creationId xmlns:p14="http://schemas.microsoft.com/office/powerpoint/2010/main" val="1909482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F8E2B-D886-4D1C-A586-064BA04DF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091" y="500062"/>
            <a:ext cx="10515600" cy="1325563"/>
          </a:xfrm>
        </p:spPr>
        <p:txBody>
          <a:bodyPr/>
          <a:lstStyle/>
          <a:p>
            <a:r>
              <a:rPr lang="en-GB" b="1" u="sng"/>
              <a:t>Threats</a:t>
            </a:r>
            <a:endParaRPr lang="en-US" b="1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F51D3-D091-0EB0-BA12-53C2182E9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Work can be physically &amp; emotionally tiring</a:t>
            </a:r>
            <a:endParaRPr lang="en-GB"/>
          </a:p>
          <a:p>
            <a:r>
              <a:rPr lang="en-US"/>
              <a:t>Shift work</a:t>
            </a:r>
            <a:r>
              <a:rPr lang="en-GB"/>
              <a:t>:</a:t>
            </a:r>
            <a:r>
              <a:rPr lang="en-US"/>
              <a:t> evenings, weekends, early starts</a:t>
            </a:r>
            <a:endParaRPr lang="en-GB"/>
          </a:p>
          <a:p>
            <a:r>
              <a:rPr lang="en-US"/>
              <a:t>High standards expected</a:t>
            </a:r>
            <a:r>
              <a:rPr lang="en-GB"/>
              <a:t> we </a:t>
            </a:r>
            <a:r>
              <a:rPr lang="en-US"/>
              <a:t>must follow strict rules</a:t>
            </a:r>
            <a:endParaRPr lang="en-GB"/>
          </a:p>
          <a:p>
            <a:r>
              <a:rPr lang="en-US"/>
              <a:t>Can be upsetting seeing people unwell or passing away</a:t>
            </a:r>
            <a:endParaRPr lang="en-GB"/>
          </a:p>
          <a:p>
            <a:r>
              <a:rPr lang="en-US"/>
              <a:t>Others may apply</a:t>
            </a:r>
            <a:r>
              <a:rPr lang="en-GB"/>
              <a:t>, </a:t>
            </a:r>
            <a:r>
              <a:rPr lang="en-US"/>
              <a:t>need to show I am the best choice</a:t>
            </a:r>
          </a:p>
        </p:txBody>
      </p:sp>
    </p:spTree>
    <p:extLst>
      <p:ext uri="{BB962C8B-B14F-4D97-AF65-F5344CB8AC3E}">
        <p14:creationId xmlns:p14="http://schemas.microsoft.com/office/powerpoint/2010/main" val="37249088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FE454-2D8F-1EC5-4313-A10BAA110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/>
              <a:t>Using Strengths &amp; Improving Weaknesses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E3694-6968-A4D1-5F91-4B5A845D67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/>
              <a:t>STRENGTHS and how they help</a:t>
            </a:r>
            <a:r>
              <a:rPr lang="en-GB"/>
              <a:t>:</a:t>
            </a:r>
          </a:p>
          <a:p>
            <a:pPr marL="0" indent="0">
              <a:buNone/>
            </a:pPr>
            <a:r>
              <a:rPr lang="en-US"/>
              <a:t>Empathy</a:t>
            </a:r>
            <a:r>
              <a:rPr lang="en-GB"/>
              <a:t>: </a:t>
            </a:r>
            <a:r>
              <a:rPr lang="en-US"/>
              <a:t>helps me build trust and make residents feel safe and cared for</a:t>
            </a:r>
            <a:endParaRPr lang="en-GB"/>
          </a:p>
          <a:p>
            <a:pPr marL="0" indent="0">
              <a:buNone/>
            </a:pPr>
            <a:r>
              <a:rPr lang="en-US"/>
              <a:t>Reliability</a:t>
            </a:r>
            <a:r>
              <a:rPr lang="en-GB"/>
              <a:t>: </a:t>
            </a:r>
            <a:r>
              <a:rPr lang="en-US"/>
              <a:t>the team and families can always count on me to be there</a:t>
            </a:r>
            <a:endParaRPr lang="en-GB"/>
          </a:p>
          <a:p>
            <a:pPr marL="0" indent="0">
              <a:buNone/>
            </a:pPr>
            <a:r>
              <a:rPr lang="en-US"/>
              <a:t>Good listening</a:t>
            </a:r>
            <a:r>
              <a:rPr lang="en-GB"/>
              <a:t>:</a:t>
            </a:r>
            <a:r>
              <a:rPr lang="en-US"/>
              <a:t> residents feel heard and valued </a:t>
            </a:r>
            <a:endParaRPr lang="en-GB"/>
          </a:p>
          <a:p>
            <a:pPr marL="0" indent="0">
              <a:buNone/>
            </a:pPr>
            <a:r>
              <a:rPr lang="en-US"/>
              <a:t>Staying calm</a:t>
            </a:r>
            <a:r>
              <a:rPr lang="en-GB"/>
              <a:t>: </a:t>
            </a:r>
            <a:r>
              <a:rPr lang="en-US"/>
              <a:t>keeps things steady when situations get busy or difficult</a:t>
            </a:r>
            <a:endParaRPr lang="en-GB"/>
          </a:p>
          <a:p>
            <a:endParaRPr lang="en-GB"/>
          </a:p>
          <a:p>
            <a:pPr marL="0" indent="0">
              <a:buNone/>
            </a:pPr>
            <a:r>
              <a:rPr lang="en-US"/>
              <a:t>WEAKNESSES and how I will work on the</a:t>
            </a:r>
            <a:r>
              <a:rPr lang="en-GB"/>
              <a:t>m:</a:t>
            </a:r>
          </a:p>
          <a:p>
            <a:pPr marL="0" indent="0">
              <a:buNone/>
            </a:pPr>
            <a:r>
              <a:rPr lang="en-US"/>
              <a:t>New to care experience</a:t>
            </a:r>
            <a:r>
              <a:rPr lang="en-GB"/>
              <a:t>: </a:t>
            </a:r>
            <a:r>
              <a:rPr lang="en-US"/>
              <a:t> I will shadow staff, ask questions, and take notes to learn every day</a:t>
            </a:r>
            <a:endParaRPr lang="en-GB"/>
          </a:p>
          <a:p>
            <a:pPr marL="0" indent="0">
              <a:buNone/>
            </a:pPr>
            <a:r>
              <a:rPr lang="en-US"/>
              <a:t>Can take things personally</a:t>
            </a:r>
            <a:r>
              <a:rPr lang="en-GB"/>
              <a:t>: </a:t>
            </a:r>
            <a:r>
              <a:rPr lang="en-US"/>
              <a:t>I will remind myself people are often upset because they are in pain or scared, not cross with me</a:t>
            </a:r>
            <a:endParaRPr lang="en-GB"/>
          </a:p>
          <a:p>
            <a:pPr marL="0" indent="0">
              <a:buNone/>
            </a:pPr>
            <a:r>
              <a:rPr lang="en-US"/>
              <a:t>Hard to say no</a:t>
            </a:r>
            <a:r>
              <a:rPr lang="en-GB"/>
              <a:t>: </a:t>
            </a:r>
            <a:r>
              <a:rPr lang="en-US"/>
              <a:t>I will ask my supervisor which tasks are most important so I don't try to do everything at once</a:t>
            </a:r>
            <a:endParaRPr lang="en-GB"/>
          </a:p>
          <a:p>
            <a:pPr marL="0" indent="0">
              <a:buNone/>
            </a:pPr>
            <a:r>
              <a:rPr lang="en-US"/>
              <a:t>Nervous speaking</a:t>
            </a:r>
            <a:r>
              <a:rPr lang="en-GB"/>
              <a:t>: </a:t>
            </a:r>
            <a:r>
              <a:rPr lang="en-US"/>
              <a:t>I will practice more and push myself to join conversations and groups</a:t>
            </a:r>
          </a:p>
        </p:txBody>
      </p:sp>
    </p:spTree>
    <p:extLst>
      <p:ext uri="{BB962C8B-B14F-4D97-AF65-F5344CB8AC3E}">
        <p14:creationId xmlns:p14="http://schemas.microsoft.com/office/powerpoint/2010/main" val="3390981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3DFC6A-2412-2EB5-48D4-A6BBF3555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/>
              <a:t>My action plan</a:t>
            </a:r>
            <a:endParaRPr lang="en-US" b="1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B6F13-48E8-54A7-7A3B-4334C2D4C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/>
              <a:t>Right now I am sending my applications to local care homes in Birmingham and also asking about volunteering opportunities so I can start building experience straight away.</a:t>
            </a:r>
            <a:endParaRPr lang="en-GB"/>
          </a:p>
          <a:p>
            <a:pPr marL="0" indent="0">
              <a:buNone/>
            </a:pPr>
            <a:r>
              <a:rPr lang="en-US"/>
              <a:t>Over the first three months once I am in post I will focus fully on completing my Care Certificate training so I have all the essential knowledge and official qualifications needed for the role. </a:t>
            </a:r>
            <a:endParaRPr lang="en-GB"/>
          </a:p>
          <a:p>
            <a:pPr marL="0" indent="0">
              <a:buNone/>
            </a:pPr>
            <a:r>
              <a:rPr lang="en-GB"/>
              <a:t>Between</a:t>
            </a:r>
            <a:r>
              <a:rPr lang="en-US"/>
              <a:t> months three and six I will spend time shadowing more senior members of staff and learning the basics of supporting people with their medication and daily routines so I can take on more responsibility. By six months to one year I will be confident in my daily duties and ready to lead small activities and spend quality one to one time with residents.</a:t>
            </a:r>
            <a:endParaRPr lang="en-GB"/>
          </a:p>
          <a:p>
            <a:pPr marL="0" indent="0">
              <a:buNone/>
            </a:pPr>
            <a:r>
              <a:rPr lang="en-US"/>
              <a:t>After my first year I aim to progress towards becoming a Senior Healthcare Assistant and in the longer term I hope to train as a Nursing Associate so I can keep growing and helping people even more.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F7866C-D939-A512-0E19-C5192D547AB0}"/>
              </a:ext>
            </a:extLst>
          </p:cNvPr>
          <p:cNvSpPr txBox="1"/>
          <p:nvPr/>
        </p:nvSpPr>
        <p:spPr>
          <a:xfrm>
            <a:off x="3049258" y="3248106"/>
            <a:ext cx="60985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597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6F05-8D37-7963-9235-9382A51FC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/>
              <a:t>Conclusion</a:t>
            </a:r>
            <a:endParaRPr lang="en-US" b="1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D3458-E157-3814-2763-606228B0A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I have the right personal qualities</a:t>
            </a:r>
            <a:r>
              <a:rPr lang="en-GB"/>
              <a:t> -</a:t>
            </a:r>
            <a:r>
              <a:rPr lang="en-US"/>
              <a:t> empathy, reliability, patience</a:t>
            </a:r>
            <a:endParaRPr lang="en-GB"/>
          </a:p>
          <a:p>
            <a:r>
              <a:rPr lang="en-US"/>
              <a:t>I know my gaps but I have a clear plan to fix them</a:t>
            </a:r>
            <a:endParaRPr lang="en-GB"/>
          </a:p>
          <a:p>
            <a:r>
              <a:rPr lang="en-US"/>
              <a:t>I am ready to learn, work hard, and make a real difference</a:t>
            </a:r>
          </a:p>
        </p:txBody>
      </p:sp>
    </p:spTree>
    <p:extLst>
      <p:ext uri="{BB962C8B-B14F-4D97-AF65-F5344CB8AC3E}">
        <p14:creationId xmlns:p14="http://schemas.microsoft.com/office/powerpoint/2010/main" val="557136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55DA7-C4A9-668C-D09D-C9CD5CFB1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/>
              <a:t>References</a:t>
            </a:r>
            <a:endParaRPr lang="en-US" b="1" u="sn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541449-0B53-8D22-C381-276452DFBE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Skills for Care. (2024). The Care Workforce in England.</a:t>
            </a:r>
            <a:endParaRPr lang="en-GB"/>
          </a:p>
          <a:p>
            <a:r>
              <a:rPr lang="en-US"/>
              <a:t>NHS Careers. (2025). Healthcare Assistant. </a:t>
            </a:r>
            <a:endParaRPr lang="en-GB"/>
          </a:p>
          <a:p>
            <a:r>
              <a:rPr lang="en-US"/>
              <a:t>Indeed. (2026). Healthcare Assistant </a:t>
            </a:r>
            <a:r>
              <a:rPr lang="en-GB"/>
              <a:t>- </a:t>
            </a:r>
            <a:r>
              <a:rPr lang="en-US"/>
              <a:t>Birmingham. </a:t>
            </a:r>
            <a:r>
              <a:rPr lang="en-GB"/>
              <a:t>Live job asvert</a:t>
            </a:r>
            <a:r>
              <a:rPr lang="en-US"/>
              <a:t> 7 Oct 2026</a:t>
            </a:r>
          </a:p>
        </p:txBody>
      </p:sp>
    </p:spTree>
    <p:extLst>
      <p:ext uri="{BB962C8B-B14F-4D97-AF65-F5344CB8AC3E}">
        <p14:creationId xmlns:p14="http://schemas.microsoft.com/office/powerpoint/2010/main" val="10430698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 </vt:lpstr>
      <vt:lpstr>Job role: health care assistant</vt:lpstr>
      <vt:lpstr> SWOT Analysis   Strengths</vt:lpstr>
      <vt:lpstr> SWOT Analysis   Weaknesses</vt:lpstr>
      <vt:lpstr>Opportunities</vt:lpstr>
      <vt:lpstr>Threats</vt:lpstr>
      <vt:lpstr>Using Strengths &amp; Improving Weaknesses</vt:lpstr>
      <vt:lpstr>My action plan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2026-10-03T22:22:44Z</dcterms:created>
  <dcterms:modified xsi:type="dcterms:W3CDTF">2026-10-08T18:25:00Z</dcterms:modified>
</cp:coreProperties>
</file>