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5087600" cy="2139315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A16178-DC0B-65FC-2441-AF0CD7F6F7A1}" v="2798" dt="2025-03-16T19:31:25.6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Clyne (2304935)" userId="S::2304935@student.uwtsd.ac.uk::a164b3b3-111f-4dd8-995e-848fc9aa2cde" providerId="AD" clId="Web-{D9A16178-DC0B-65FC-2441-AF0CD7F6F7A1}"/>
    <pc:docChg chg="mod addSld modSld modMainMaster setSldSz">
      <pc:chgData name="Caitlin Clyne (2304935)" userId="S::2304935@student.uwtsd.ac.uk::a164b3b3-111f-4dd8-995e-848fc9aa2cde" providerId="AD" clId="Web-{D9A16178-DC0B-65FC-2441-AF0CD7F6F7A1}" dt="2025-03-16T19:31:25.687" v="1670" actId="20577"/>
      <pc:docMkLst>
        <pc:docMk/>
      </pc:docMkLst>
      <pc:sldChg chg="addSp delSp modSp">
        <pc:chgData name="Caitlin Clyne (2304935)" userId="S::2304935@student.uwtsd.ac.uk::a164b3b3-111f-4dd8-995e-848fc9aa2cde" providerId="AD" clId="Web-{D9A16178-DC0B-65FC-2441-AF0CD7F6F7A1}" dt="2025-03-16T18:46:05.543" v="781"/>
        <pc:sldMkLst>
          <pc:docMk/>
          <pc:sldMk cId="109857222" sldId="256"/>
        </pc:sldMkLst>
        <pc:spChg chg="del mod">
          <ac:chgData name="Caitlin Clyne (2304935)" userId="S::2304935@student.uwtsd.ac.uk::a164b3b3-111f-4dd8-995e-848fc9aa2cde" providerId="AD" clId="Web-{D9A16178-DC0B-65FC-2441-AF0CD7F6F7A1}" dt="2025-03-16T17:23:12.941" v="1"/>
          <ac:spMkLst>
            <pc:docMk/>
            <pc:sldMk cId="109857222" sldId="256"/>
            <ac:spMk id="2" creationId="{00000000-0000-0000-0000-000000000000}"/>
          </ac:spMkLst>
        </pc:spChg>
        <pc:spChg chg="del mod">
          <ac:chgData name="Caitlin Clyne (2304935)" userId="S::2304935@student.uwtsd.ac.uk::a164b3b3-111f-4dd8-995e-848fc9aa2cde" providerId="AD" clId="Web-{D9A16178-DC0B-65FC-2441-AF0CD7F6F7A1}" dt="2025-03-16T17:23:14.722" v="2"/>
          <ac:spMkLst>
            <pc:docMk/>
            <pc:sldMk cId="109857222" sldId="256"/>
            <ac:spMk id="3" creationId="{00000000-0000-0000-0000-000000000000}"/>
          </ac:spMkLst>
        </pc:spChg>
        <pc:spChg chg="add mod">
          <ac:chgData name="Caitlin Clyne (2304935)" userId="S::2304935@student.uwtsd.ac.uk::a164b3b3-111f-4dd8-995e-848fc9aa2cde" providerId="AD" clId="Web-{D9A16178-DC0B-65FC-2441-AF0CD7F6F7A1}" dt="2025-03-16T18:46:05.543" v="781"/>
          <ac:spMkLst>
            <pc:docMk/>
            <pc:sldMk cId="109857222" sldId="256"/>
            <ac:spMk id="9" creationId="{A18A47E0-1A19-8080-18FB-7E22884D7004}"/>
          </ac:spMkLst>
        </pc:spChg>
        <pc:spChg chg="add mod">
          <ac:chgData name="Caitlin Clyne (2304935)" userId="S::2304935@student.uwtsd.ac.uk::a164b3b3-111f-4dd8-995e-848fc9aa2cde" providerId="AD" clId="Web-{D9A16178-DC0B-65FC-2441-AF0CD7F6F7A1}" dt="2025-03-16T18:46:05.543" v="781"/>
          <ac:spMkLst>
            <pc:docMk/>
            <pc:sldMk cId="109857222" sldId="256"/>
            <ac:spMk id="10" creationId="{B96878CF-1D01-395F-5C9F-E5C1974B8E38}"/>
          </ac:spMkLst>
        </pc:spChg>
        <pc:spChg chg="add mod">
          <ac:chgData name="Caitlin Clyne (2304935)" userId="S::2304935@student.uwtsd.ac.uk::a164b3b3-111f-4dd8-995e-848fc9aa2cde" providerId="AD" clId="Web-{D9A16178-DC0B-65FC-2441-AF0CD7F6F7A1}" dt="2025-03-16T18:46:05.543" v="781"/>
          <ac:spMkLst>
            <pc:docMk/>
            <pc:sldMk cId="109857222" sldId="256"/>
            <ac:spMk id="11" creationId="{F7AC3B5F-C49B-8BCD-6D6A-55EAEBF01EEB}"/>
          </ac:spMkLst>
        </pc:spChg>
        <pc:spChg chg="add mod">
          <ac:chgData name="Caitlin Clyne (2304935)" userId="S::2304935@student.uwtsd.ac.uk::a164b3b3-111f-4dd8-995e-848fc9aa2cde" providerId="AD" clId="Web-{D9A16178-DC0B-65FC-2441-AF0CD7F6F7A1}" dt="2025-03-16T18:46:05.543" v="781"/>
          <ac:spMkLst>
            <pc:docMk/>
            <pc:sldMk cId="109857222" sldId="256"/>
            <ac:spMk id="13" creationId="{CA9957E5-7010-9C3C-9EC4-AB2DA0FAFC0B}"/>
          </ac:spMkLst>
        </pc:spChg>
        <pc:spChg chg="add del mod">
          <ac:chgData name="Caitlin Clyne (2304935)" userId="S::2304935@student.uwtsd.ac.uk::a164b3b3-111f-4dd8-995e-848fc9aa2cde" providerId="AD" clId="Web-{D9A16178-DC0B-65FC-2441-AF0CD7F6F7A1}" dt="2025-03-16T18:46:05.543" v="781"/>
          <ac:spMkLst>
            <pc:docMk/>
            <pc:sldMk cId="109857222" sldId="256"/>
            <ac:spMk id="14" creationId="{F7FA9E7B-17D1-0FDD-0234-2F7CE01938AA}"/>
          </ac:spMkLst>
        </pc:spChg>
        <pc:spChg chg="add del mod">
          <ac:chgData name="Caitlin Clyne (2304935)" userId="S::2304935@student.uwtsd.ac.uk::a164b3b3-111f-4dd8-995e-848fc9aa2cde" providerId="AD" clId="Web-{D9A16178-DC0B-65FC-2441-AF0CD7F6F7A1}" dt="2025-03-16T18:46:05.543" v="781"/>
          <ac:spMkLst>
            <pc:docMk/>
            <pc:sldMk cId="109857222" sldId="256"/>
            <ac:spMk id="16" creationId="{2A2D230B-F816-EBAE-5108-75D725B26350}"/>
          </ac:spMkLst>
        </pc:spChg>
        <pc:spChg chg="add mod">
          <ac:chgData name="Caitlin Clyne (2304935)" userId="S::2304935@student.uwtsd.ac.uk::a164b3b3-111f-4dd8-995e-848fc9aa2cde" providerId="AD" clId="Web-{D9A16178-DC0B-65FC-2441-AF0CD7F6F7A1}" dt="2025-03-16T18:23:11.352" v="661" actId="20577"/>
          <ac:spMkLst>
            <pc:docMk/>
            <pc:sldMk cId="109857222" sldId="256"/>
            <ac:spMk id="18" creationId="{3FAD50D1-AB27-8354-9DC8-4F10F73D0B0E}"/>
          </ac:spMkLst>
        </pc:spChg>
        <pc:spChg chg="add mod">
          <ac:chgData name="Caitlin Clyne (2304935)" userId="S::2304935@student.uwtsd.ac.uk::a164b3b3-111f-4dd8-995e-848fc9aa2cde" providerId="AD" clId="Web-{D9A16178-DC0B-65FC-2441-AF0CD7F6F7A1}" dt="2025-03-16T18:46:05.543" v="781"/>
          <ac:spMkLst>
            <pc:docMk/>
            <pc:sldMk cId="109857222" sldId="256"/>
            <ac:spMk id="20" creationId="{1FB39A0C-6DFF-6665-CB4C-EBA0717F01F4}"/>
          </ac:spMkLst>
        </pc:spChg>
        <pc:spChg chg="add mod">
          <ac:chgData name="Caitlin Clyne (2304935)" userId="S::2304935@student.uwtsd.ac.uk::a164b3b3-111f-4dd8-995e-848fc9aa2cde" providerId="AD" clId="Web-{D9A16178-DC0B-65FC-2441-AF0CD7F6F7A1}" dt="2025-03-16T18:46:05.543" v="781"/>
          <ac:spMkLst>
            <pc:docMk/>
            <pc:sldMk cId="109857222" sldId="256"/>
            <ac:spMk id="23" creationId="{104C7D3F-B4B7-24E4-A1F2-03C5BA3EDE4D}"/>
          </ac:spMkLst>
        </pc:spChg>
        <pc:spChg chg="add del mod">
          <ac:chgData name="Caitlin Clyne (2304935)" userId="S::2304935@student.uwtsd.ac.uk::a164b3b3-111f-4dd8-995e-848fc9aa2cde" providerId="AD" clId="Web-{D9A16178-DC0B-65FC-2441-AF0CD7F6F7A1}" dt="2025-03-16T18:16:31.462" v="589"/>
          <ac:spMkLst>
            <pc:docMk/>
            <pc:sldMk cId="109857222" sldId="256"/>
            <ac:spMk id="25" creationId="{C4D3C484-1ED1-85F8-E88F-ACD904C1F7F8}"/>
          </ac:spMkLst>
        </pc:spChg>
        <pc:spChg chg="add mod">
          <ac:chgData name="Caitlin Clyne (2304935)" userId="S::2304935@student.uwtsd.ac.uk::a164b3b3-111f-4dd8-995e-848fc9aa2cde" providerId="AD" clId="Web-{D9A16178-DC0B-65FC-2441-AF0CD7F6F7A1}" dt="2025-03-16T18:46:05.543" v="781"/>
          <ac:spMkLst>
            <pc:docMk/>
            <pc:sldMk cId="109857222" sldId="256"/>
            <ac:spMk id="27" creationId="{4A1C5B11-6FB6-96EA-F3F3-8D0AEA6FC745}"/>
          </ac:spMkLst>
        </pc:spChg>
        <pc:spChg chg="add mod">
          <ac:chgData name="Caitlin Clyne (2304935)" userId="S::2304935@student.uwtsd.ac.uk::a164b3b3-111f-4dd8-995e-848fc9aa2cde" providerId="AD" clId="Web-{D9A16178-DC0B-65FC-2441-AF0CD7F6F7A1}" dt="2025-03-16T18:46:05.543" v="781"/>
          <ac:spMkLst>
            <pc:docMk/>
            <pc:sldMk cId="109857222" sldId="256"/>
            <ac:spMk id="29" creationId="{1FE4910E-1DF0-54D0-C74E-C6B57655278F}"/>
          </ac:spMkLst>
        </pc:spChg>
        <pc:spChg chg="add del">
          <ac:chgData name="Caitlin Clyne (2304935)" userId="S::2304935@student.uwtsd.ac.uk::a164b3b3-111f-4dd8-995e-848fc9aa2cde" providerId="AD" clId="Web-{D9A16178-DC0B-65FC-2441-AF0CD7F6F7A1}" dt="2025-03-16T18:26:15.264" v="677"/>
          <ac:spMkLst>
            <pc:docMk/>
            <pc:sldMk cId="109857222" sldId="256"/>
            <ac:spMk id="34" creationId="{82460352-59E8-E7B0-65E4-05A452F393A5}"/>
          </ac:spMkLst>
        </pc:spChg>
        <pc:spChg chg="add del mod">
          <ac:chgData name="Caitlin Clyne (2304935)" userId="S::2304935@student.uwtsd.ac.uk::a164b3b3-111f-4dd8-995e-848fc9aa2cde" providerId="AD" clId="Web-{D9A16178-DC0B-65FC-2441-AF0CD7F6F7A1}" dt="2025-03-16T18:28:36.051" v="687"/>
          <ac:spMkLst>
            <pc:docMk/>
            <pc:sldMk cId="109857222" sldId="256"/>
            <ac:spMk id="35" creationId="{109F017A-2FF6-EF99-DB0B-98EDB4E25CFD}"/>
          </ac:spMkLst>
        </pc:spChg>
        <pc:picChg chg="add mod">
          <ac:chgData name="Caitlin Clyne (2304935)" userId="S::2304935@student.uwtsd.ac.uk::a164b3b3-111f-4dd8-995e-848fc9aa2cde" providerId="AD" clId="Web-{D9A16178-DC0B-65FC-2441-AF0CD7F6F7A1}" dt="2025-03-16T18:10:33.762" v="523" actId="1076"/>
          <ac:picMkLst>
            <pc:docMk/>
            <pc:sldMk cId="109857222" sldId="256"/>
            <ac:picMk id="4" creationId="{0AFA9B23-FEE7-86D7-AB4C-DDB9608900CF}"/>
          </ac:picMkLst>
        </pc:picChg>
        <pc:picChg chg="add mod modCrop">
          <ac:chgData name="Caitlin Clyne (2304935)" userId="S::2304935@student.uwtsd.ac.uk::a164b3b3-111f-4dd8-995e-848fc9aa2cde" providerId="AD" clId="Web-{D9A16178-DC0B-65FC-2441-AF0CD7F6F7A1}" dt="2025-03-16T18:10:57.950" v="528" actId="14100"/>
          <ac:picMkLst>
            <pc:docMk/>
            <pc:sldMk cId="109857222" sldId="256"/>
            <ac:picMk id="5" creationId="{DE4C6F43-AF2B-9E4F-3863-72107E99E5C4}"/>
          </ac:picMkLst>
        </pc:picChg>
        <pc:picChg chg="add mod">
          <ac:chgData name="Caitlin Clyne (2304935)" userId="S::2304935@student.uwtsd.ac.uk::a164b3b3-111f-4dd8-995e-848fc9aa2cde" providerId="AD" clId="Web-{D9A16178-DC0B-65FC-2441-AF0CD7F6F7A1}" dt="2025-03-16T18:11:17.060" v="533" actId="1076"/>
          <ac:picMkLst>
            <pc:docMk/>
            <pc:sldMk cId="109857222" sldId="256"/>
            <ac:picMk id="6" creationId="{B6C6A040-8721-7C02-5D3A-4A3D6ACBFCEA}"/>
          </ac:picMkLst>
        </pc:picChg>
        <pc:picChg chg="add del mod modCrop">
          <ac:chgData name="Caitlin Clyne (2304935)" userId="S::2304935@student.uwtsd.ac.uk::a164b3b3-111f-4dd8-995e-848fc9aa2cde" providerId="AD" clId="Web-{D9A16178-DC0B-65FC-2441-AF0CD7F6F7A1}" dt="2025-03-16T17:38:08.395" v="102"/>
          <ac:picMkLst>
            <pc:docMk/>
            <pc:sldMk cId="109857222" sldId="256"/>
            <ac:picMk id="7" creationId="{9E8E7BAB-7C05-FF68-C602-E0D6DE35F2A8}"/>
          </ac:picMkLst>
        </pc:picChg>
        <pc:picChg chg="add mod">
          <ac:chgData name="Caitlin Clyne (2304935)" userId="S::2304935@student.uwtsd.ac.uk::a164b3b3-111f-4dd8-995e-848fc9aa2cde" providerId="AD" clId="Web-{D9A16178-DC0B-65FC-2441-AF0CD7F6F7A1}" dt="2025-03-16T18:18:44.233" v="614" actId="1076"/>
          <ac:picMkLst>
            <pc:docMk/>
            <pc:sldMk cId="109857222" sldId="256"/>
            <ac:picMk id="8" creationId="{FD774558-704A-1ADF-C8E5-BEC979D321C4}"/>
          </ac:picMkLst>
        </pc:picChg>
        <pc:picChg chg="add mod modCrop">
          <ac:chgData name="Caitlin Clyne (2304935)" userId="S::2304935@student.uwtsd.ac.uk::a164b3b3-111f-4dd8-995e-848fc9aa2cde" providerId="AD" clId="Web-{D9A16178-DC0B-65FC-2441-AF0CD7F6F7A1}" dt="2025-03-16T18:11:09.138" v="532" actId="1076"/>
          <ac:picMkLst>
            <pc:docMk/>
            <pc:sldMk cId="109857222" sldId="256"/>
            <ac:picMk id="12" creationId="{0DD2AFA0-4942-257A-E7DE-0C720C999383}"/>
          </ac:picMkLst>
        </pc:picChg>
        <pc:picChg chg="add mod">
          <ac:chgData name="Caitlin Clyne (2304935)" userId="S::2304935@student.uwtsd.ac.uk::a164b3b3-111f-4dd8-995e-848fc9aa2cde" providerId="AD" clId="Web-{D9A16178-DC0B-65FC-2441-AF0CD7F6F7A1}" dt="2025-03-16T18:11:33.467" v="536" actId="1076"/>
          <ac:picMkLst>
            <pc:docMk/>
            <pc:sldMk cId="109857222" sldId="256"/>
            <ac:picMk id="15" creationId="{1776C99D-7311-68D4-AA43-449B883A8D94}"/>
          </ac:picMkLst>
        </pc:picChg>
        <pc:picChg chg="add mod">
          <ac:chgData name="Caitlin Clyne (2304935)" userId="S::2304935@student.uwtsd.ac.uk::a164b3b3-111f-4dd8-995e-848fc9aa2cde" providerId="AD" clId="Web-{D9A16178-DC0B-65FC-2441-AF0CD7F6F7A1}" dt="2025-03-16T18:12:11.312" v="542" actId="1076"/>
          <ac:picMkLst>
            <pc:docMk/>
            <pc:sldMk cId="109857222" sldId="256"/>
            <ac:picMk id="17" creationId="{ECF42A16-BC1E-5E39-B90B-01F1C59838CC}"/>
          </ac:picMkLst>
        </pc:picChg>
        <pc:picChg chg="add mod">
          <ac:chgData name="Caitlin Clyne (2304935)" userId="S::2304935@student.uwtsd.ac.uk::a164b3b3-111f-4dd8-995e-848fc9aa2cde" providerId="AD" clId="Web-{D9A16178-DC0B-65FC-2441-AF0CD7F6F7A1}" dt="2025-03-16T18:12:53.454" v="549" actId="1076"/>
          <ac:picMkLst>
            <pc:docMk/>
            <pc:sldMk cId="109857222" sldId="256"/>
            <ac:picMk id="19" creationId="{CFDB758C-A869-9867-341A-CF96EEAFA4E0}"/>
          </ac:picMkLst>
        </pc:picChg>
        <pc:picChg chg="add del mod">
          <ac:chgData name="Caitlin Clyne (2304935)" userId="S::2304935@student.uwtsd.ac.uk::a164b3b3-111f-4dd8-995e-848fc9aa2cde" providerId="AD" clId="Web-{D9A16178-DC0B-65FC-2441-AF0CD7F6F7A1}" dt="2025-03-16T18:03:20.090" v="414"/>
          <ac:picMkLst>
            <pc:docMk/>
            <pc:sldMk cId="109857222" sldId="256"/>
            <ac:picMk id="21" creationId="{C4E791E2-2F07-774A-C313-A144706E0607}"/>
          </ac:picMkLst>
        </pc:picChg>
        <pc:picChg chg="add mod">
          <ac:chgData name="Caitlin Clyne (2304935)" userId="S::2304935@student.uwtsd.ac.uk::a164b3b3-111f-4dd8-995e-848fc9aa2cde" providerId="AD" clId="Web-{D9A16178-DC0B-65FC-2441-AF0CD7F6F7A1}" dt="2025-03-16T18:12:40.001" v="547" actId="1076"/>
          <ac:picMkLst>
            <pc:docMk/>
            <pc:sldMk cId="109857222" sldId="256"/>
            <ac:picMk id="22" creationId="{DC300463-CBB0-20F4-807D-2C21342DDDA1}"/>
          </ac:picMkLst>
        </pc:picChg>
        <pc:picChg chg="add del mod">
          <ac:chgData name="Caitlin Clyne (2304935)" userId="S::2304935@student.uwtsd.ac.uk::a164b3b3-111f-4dd8-995e-848fc9aa2cde" providerId="AD" clId="Web-{D9A16178-DC0B-65FC-2441-AF0CD7F6F7A1}" dt="2025-03-16T18:16:29.712" v="588"/>
          <ac:picMkLst>
            <pc:docMk/>
            <pc:sldMk cId="109857222" sldId="256"/>
            <ac:picMk id="24" creationId="{67D62D77-7CAF-220E-A72F-B5E239A27C7A}"/>
          </ac:picMkLst>
        </pc:picChg>
        <pc:picChg chg="add mod">
          <ac:chgData name="Caitlin Clyne (2304935)" userId="S::2304935@student.uwtsd.ac.uk::a164b3b3-111f-4dd8-995e-848fc9aa2cde" providerId="AD" clId="Web-{D9A16178-DC0B-65FC-2441-AF0CD7F6F7A1}" dt="2025-03-16T18:18:29.076" v="612" actId="1076"/>
          <ac:picMkLst>
            <pc:docMk/>
            <pc:sldMk cId="109857222" sldId="256"/>
            <ac:picMk id="26" creationId="{33F05209-3E23-1762-F4B4-BF5B4B44CA69}"/>
          </ac:picMkLst>
        </pc:picChg>
        <pc:picChg chg="add mod">
          <ac:chgData name="Caitlin Clyne (2304935)" userId="S::2304935@student.uwtsd.ac.uk::a164b3b3-111f-4dd8-995e-848fc9aa2cde" providerId="AD" clId="Web-{D9A16178-DC0B-65FC-2441-AF0CD7F6F7A1}" dt="2025-03-16T18:17:05.042" v="596" actId="1076"/>
          <ac:picMkLst>
            <pc:docMk/>
            <pc:sldMk cId="109857222" sldId="256"/>
            <ac:picMk id="28" creationId="{C2E17CCE-9A11-A12F-B26A-68A02C474884}"/>
          </ac:picMkLst>
        </pc:picChg>
        <pc:inkChg chg="add del">
          <ac:chgData name="Caitlin Clyne (2304935)" userId="S::2304935@student.uwtsd.ac.uk::a164b3b3-111f-4dd8-995e-848fc9aa2cde" providerId="AD" clId="Web-{D9A16178-DC0B-65FC-2441-AF0CD7F6F7A1}" dt="2025-03-16T18:25:48.701" v="675"/>
          <ac:inkMkLst>
            <pc:docMk/>
            <pc:sldMk cId="109857222" sldId="256"/>
            <ac:inkMk id="33" creationId="{C3D81927-FE67-1958-5D76-DB9B24EDCB64}"/>
          </ac:inkMkLst>
        </pc:inkChg>
        <pc:cxnChg chg="add del">
          <ac:chgData name="Caitlin Clyne (2304935)" userId="S::2304935@student.uwtsd.ac.uk::a164b3b3-111f-4dd8-995e-848fc9aa2cde" providerId="AD" clId="Web-{D9A16178-DC0B-65FC-2441-AF0CD7F6F7A1}" dt="2025-03-16T18:23:57.713" v="663"/>
          <ac:cxnSpMkLst>
            <pc:docMk/>
            <pc:sldMk cId="109857222" sldId="256"/>
            <ac:cxnSpMk id="30" creationId="{1A3C62AD-0C06-8F25-F326-C8B240C83C96}"/>
          </ac:cxnSpMkLst>
        </pc:cxnChg>
        <pc:cxnChg chg="add del mod">
          <ac:chgData name="Caitlin Clyne (2304935)" userId="S::2304935@student.uwtsd.ac.uk::a164b3b3-111f-4dd8-995e-848fc9aa2cde" providerId="AD" clId="Web-{D9A16178-DC0B-65FC-2441-AF0CD7F6F7A1}" dt="2025-03-16T18:24:28.698" v="668"/>
          <ac:cxnSpMkLst>
            <pc:docMk/>
            <pc:sldMk cId="109857222" sldId="256"/>
            <ac:cxnSpMk id="31" creationId="{E2AFA495-4B17-E96A-F1B6-371958EF2238}"/>
          </ac:cxnSpMkLst>
        </pc:cxnChg>
        <pc:cxnChg chg="add del mod">
          <ac:chgData name="Caitlin Clyne (2304935)" userId="S::2304935@student.uwtsd.ac.uk::a164b3b3-111f-4dd8-995e-848fc9aa2cde" providerId="AD" clId="Web-{D9A16178-DC0B-65FC-2441-AF0CD7F6F7A1}" dt="2025-03-16T18:25:14.325" v="673"/>
          <ac:cxnSpMkLst>
            <pc:docMk/>
            <pc:sldMk cId="109857222" sldId="256"/>
            <ac:cxnSpMk id="32" creationId="{094E9A4A-975F-107D-8EAF-81A69106B7E9}"/>
          </ac:cxnSpMkLst>
        </pc:cxnChg>
        <pc:cxnChg chg="add del mod">
          <ac:chgData name="Caitlin Clyne (2304935)" userId="S::2304935@student.uwtsd.ac.uk::a164b3b3-111f-4dd8-995e-848fc9aa2cde" providerId="AD" clId="Web-{D9A16178-DC0B-65FC-2441-AF0CD7F6F7A1}" dt="2025-03-16T18:29:31.990" v="692"/>
          <ac:cxnSpMkLst>
            <pc:docMk/>
            <pc:sldMk cId="109857222" sldId="256"/>
            <ac:cxnSpMk id="36" creationId="{9D847A20-CEAA-B16F-F7F5-CDBAF52A668B}"/>
          </ac:cxnSpMkLst>
        </pc:cxnChg>
        <pc:cxnChg chg="add mod">
          <ac:chgData name="Caitlin Clyne (2304935)" userId="S::2304935@student.uwtsd.ac.uk::a164b3b3-111f-4dd8-995e-848fc9aa2cde" providerId="AD" clId="Web-{D9A16178-DC0B-65FC-2441-AF0CD7F6F7A1}" dt="2025-03-16T18:45:03.478" v="778"/>
          <ac:cxnSpMkLst>
            <pc:docMk/>
            <pc:sldMk cId="109857222" sldId="256"/>
            <ac:cxnSpMk id="37" creationId="{8A245775-CD61-A2C4-BF95-5F9686708CE8}"/>
          </ac:cxnSpMkLst>
        </pc:cxnChg>
        <pc:cxnChg chg="add mod">
          <ac:chgData name="Caitlin Clyne (2304935)" userId="S::2304935@student.uwtsd.ac.uk::a164b3b3-111f-4dd8-995e-848fc9aa2cde" providerId="AD" clId="Web-{D9A16178-DC0B-65FC-2441-AF0CD7F6F7A1}" dt="2025-03-16T18:44:58.337" v="776"/>
          <ac:cxnSpMkLst>
            <pc:docMk/>
            <pc:sldMk cId="109857222" sldId="256"/>
            <ac:cxnSpMk id="38" creationId="{5FAB249C-FEE5-006B-E0F3-1E74B3B41F22}"/>
          </ac:cxnSpMkLst>
        </pc:cxnChg>
        <pc:cxnChg chg="add mod">
          <ac:chgData name="Caitlin Clyne (2304935)" userId="S::2304935@student.uwtsd.ac.uk::a164b3b3-111f-4dd8-995e-848fc9aa2cde" providerId="AD" clId="Web-{D9A16178-DC0B-65FC-2441-AF0CD7F6F7A1}" dt="2025-03-16T18:44:43.462" v="774"/>
          <ac:cxnSpMkLst>
            <pc:docMk/>
            <pc:sldMk cId="109857222" sldId="256"/>
            <ac:cxnSpMk id="39" creationId="{D229DC67-E86C-C921-9E42-91925E085E13}"/>
          </ac:cxnSpMkLst>
        </pc:cxnChg>
        <pc:cxnChg chg="add del mod">
          <ac:chgData name="Caitlin Clyne (2304935)" userId="S::2304935@student.uwtsd.ac.uk::a164b3b3-111f-4dd8-995e-848fc9aa2cde" providerId="AD" clId="Web-{D9A16178-DC0B-65FC-2441-AF0CD7F6F7A1}" dt="2025-03-16T18:40:24.796" v="743"/>
          <ac:cxnSpMkLst>
            <pc:docMk/>
            <pc:sldMk cId="109857222" sldId="256"/>
            <ac:cxnSpMk id="40" creationId="{60EDDFB4-16F9-C4EA-1E77-F969194A400A}"/>
          </ac:cxnSpMkLst>
        </pc:cxnChg>
        <pc:cxnChg chg="add mod">
          <ac:chgData name="Caitlin Clyne (2304935)" userId="S::2304935@student.uwtsd.ac.uk::a164b3b3-111f-4dd8-995e-848fc9aa2cde" providerId="AD" clId="Web-{D9A16178-DC0B-65FC-2441-AF0CD7F6F7A1}" dt="2025-03-16T18:44:37.274" v="773"/>
          <ac:cxnSpMkLst>
            <pc:docMk/>
            <pc:sldMk cId="109857222" sldId="256"/>
            <ac:cxnSpMk id="41" creationId="{D3D1C77C-1461-1671-F071-6574E99D1474}"/>
          </ac:cxnSpMkLst>
        </pc:cxnChg>
        <pc:cxnChg chg="add del mod">
          <ac:chgData name="Caitlin Clyne (2304935)" userId="S::2304935@student.uwtsd.ac.uk::a164b3b3-111f-4dd8-995e-848fc9aa2cde" providerId="AD" clId="Web-{D9A16178-DC0B-65FC-2441-AF0CD7F6F7A1}" dt="2025-03-16T18:41:04.438" v="748"/>
          <ac:cxnSpMkLst>
            <pc:docMk/>
            <pc:sldMk cId="109857222" sldId="256"/>
            <ac:cxnSpMk id="42" creationId="{F514634A-1C48-CF09-C868-CAD40D7808E5}"/>
          </ac:cxnSpMkLst>
        </pc:cxnChg>
        <pc:cxnChg chg="add mod">
          <ac:chgData name="Caitlin Clyne (2304935)" userId="S::2304935@student.uwtsd.ac.uk::a164b3b3-111f-4dd8-995e-848fc9aa2cde" providerId="AD" clId="Web-{D9A16178-DC0B-65FC-2441-AF0CD7F6F7A1}" dt="2025-03-16T18:44:47.774" v="775"/>
          <ac:cxnSpMkLst>
            <pc:docMk/>
            <pc:sldMk cId="109857222" sldId="256"/>
            <ac:cxnSpMk id="43" creationId="{114174EF-4DAB-1A18-B2EA-2841DDADED34}"/>
          </ac:cxnSpMkLst>
        </pc:cxnChg>
        <pc:cxnChg chg="add mod">
          <ac:chgData name="Caitlin Clyne (2304935)" userId="S::2304935@student.uwtsd.ac.uk::a164b3b3-111f-4dd8-995e-848fc9aa2cde" providerId="AD" clId="Web-{D9A16178-DC0B-65FC-2441-AF0CD7F6F7A1}" dt="2025-03-16T18:45:00.759" v="777"/>
          <ac:cxnSpMkLst>
            <pc:docMk/>
            <pc:sldMk cId="109857222" sldId="256"/>
            <ac:cxnSpMk id="44" creationId="{FB39DB23-3209-659F-9D3F-7FC5EC990036}"/>
          </ac:cxnSpMkLst>
        </pc:cxnChg>
        <pc:cxnChg chg="add del mod">
          <ac:chgData name="Caitlin Clyne (2304935)" userId="S::2304935@student.uwtsd.ac.uk::a164b3b3-111f-4dd8-995e-848fc9aa2cde" providerId="AD" clId="Web-{D9A16178-DC0B-65FC-2441-AF0CD7F6F7A1}" dt="2025-03-16T18:43:55.507" v="772"/>
          <ac:cxnSpMkLst>
            <pc:docMk/>
            <pc:sldMk cId="109857222" sldId="256"/>
            <ac:cxnSpMk id="45" creationId="{E3077D39-BF02-DD81-C59B-8B3ABF4B79E8}"/>
          </ac:cxnSpMkLst>
        </pc:cxnChg>
      </pc:sldChg>
      <pc:sldChg chg="addSp delSp modSp new">
        <pc:chgData name="Caitlin Clyne (2304935)" userId="S::2304935@student.uwtsd.ac.uk::a164b3b3-111f-4dd8-995e-848fc9aa2cde" providerId="AD" clId="Web-{D9A16178-DC0B-65FC-2441-AF0CD7F6F7A1}" dt="2025-03-16T19:31:25.687" v="1670" actId="20577"/>
        <pc:sldMkLst>
          <pc:docMk/>
          <pc:sldMk cId="963496637" sldId="257"/>
        </pc:sldMkLst>
        <pc:spChg chg="del mod">
          <ac:chgData name="Caitlin Clyne (2304935)" userId="S::2304935@student.uwtsd.ac.uk::a164b3b3-111f-4dd8-995e-848fc9aa2cde" providerId="AD" clId="Web-{D9A16178-DC0B-65FC-2441-AF0CD7F6F7A1}" dt="2025-03-16T18:46:10.621" v="782"/>
          <ac:spMkLst>
            <pc:docMk/>
            <pc:sldMk cId="963496637" sldId="257"/>
            <ac:spMk id="2" creationId="{5A27FBD5-0AA4-34B8-984E-A43E3CE8853A}"/>
          </ac:spMkLst>
        </pc:spChg>
        <pc:spChg chg="del mod">
          <ac:chgData name="Caitlin Clyne (2304935)" userId="S::2304935@student.uwtsd.ac.uk::a164b3b3-111f-4dd8-995e-848fc9aa2cde" providerId="AD" clId="Web-{D9A16178-DC0B-65FC-2441-AF0CD7F6F7A1}" dt="2025-03-16T18:46:18.668" v="784"/>
          <ac:spMkLst>
            <pc:docMk/>
            <pc:sldMk cId="963496637" sldId="257"/>
            <ac:spMk id="3" creationId="{9265C99F-FF9E-E5F5-A952-BDE066F30D08}"/>
          </ac:spMkLst>
        </pc:spChg>
        <pc:spChg chg="add mod">
          <ac:chgData name="Caitlin Clyne (2304935)" userId="S::2304935@student.uwtsd.ac.uk::a164b3b3-111f-4dd8-995e-848fc9aa2cde" providerId="AD" clId="Web-{D9A16178-DC0B-65FC-2441-AF0CD7F6F7A1}" dt="2025-03-16T18:57:52.162" v="811" actId="20577"/>
          <ac:spMkLst>
            <pc:docMk/>
            <pc:sldMk cId="963496637" sldId="257"/>
            <ac:spMk id="4" creationId="{718339A8-968C-9DD4-B792-49CEC7DD3FE6}"/>
          </ac:spMkLst>
        </pc:spChg>
        <pc:spChg chg="add mod">
          <ac:chgData name="Caitlin Clyne (2304935)" userId="S::2304935@student.uwtsd.ac.uk::a164b3b3-111f-4dd8-995e-848fc9aa2cde" providerId="AD" clId="Web-{D9A16178-DC0B-65FC-2441-AF0CD7F6F7A1}" dt="2025-03-16T19:31:25.687" v="1670" actId="20577"/>
          <ac:spMkLst>
            <pc:docMk/>
            <pc:sldMk cId="963496637" sldId="257"/>
            <ac:spMk id="5" creationId="{66689BA1-8058-3598-6965-0CC233CC33CE}"/>
          </ac:spMkLst>
        </pc:spChg>
      </pc:sldChg>
      <pc:sldMasterChg chg="modSp modSldLayout">
        <pc:chgData name="Caitlin Clyne (2304935)" userId="S::2304935@student.uwtsd.ac.uk::a164b3b3-111f-4dd8-995e-848fc9aa2cde" providerId="AD" clId="Web-{D9A16178-DC0B-65FC-2441-AF0CD7F6F7A1}" dt="2025-03-16T18:46:05.543" v="781"/>
        <pc:sldMasterMkLst>
          <pc:docMk/>
          <pc:sldMasterMk cId="2460954070" sldId="2147483660"/>
        </pc:sldMasterMkLst>
        <pc:spChg chg="mod">
          <ac:chgData name="Caitlin Clyne (2304935)" userId="S::2304935@student.uwtsd.ac.uk::a164b3b3-111f-4dd8-995e-848fc9aa2cde" providerId="AD" clId="Web-{D9A16178-DC0B-65FC-2441-AF0CD7F6F7A1}" dt="2025-03-16T18:46:05.543" v="781"/>
          <ac:spMkLst>
            <pc:docMk/>
            <pc:sldMasterMk cId="2460954070" sldId="2147483660"/>
            <ac:spMk id="2" creationId="{00000000-0000-0000-0000-000000000000}"/>
          </ac:spMkLst>
        </pc:spChg>
        <pc:spChg chg="mod">
          <ac:chgData name="Caitlin Clyne (2304935)" userId="S::2304935@student.uwtsd.ac.uk::a164b3b3-111f-4dd8-995e-848fc9aa2cde" providerId="AD" clId="Web-{D9A16178-DC0B-65FC-2441-AF0CD7F6F7A1}" dt="2025-03-16T18:46:05.543" v="781"/>
          <ac:spMkLst>
            <pc:docMk/>
            <pc:sldMasterMk cId="2460954070" sldId="2147483660"/>
            <ac:spMk id="3" creationId="{00000000-0000-0000-0000-000000000000}"/>
          </ac:spMkLst>
        </pc:spChg>
        <pc:spChg chg="mod">
          <ac:chgData name="Caitlin Clyne (2304935)" userId="S::2304935@student.uwtsd.ac.uk::a164b3b3-111f-4dd8-995e-848fc9aa2cde" providerId="AD" clId="Web-{D9A16178-DC0B-65FC-2441-AF0CD7F6F7A1}" dt="2025-03-16T18:46:05.543" v="781"/>
          <ac:spMkLst>
            <pc:docMk/>
            <pc:sldMasterMk cId="2460954070" sldId="2147483660"/>
            <ac:spMk id="4" creationId="{00000000-0000-0000-0000-000000000000}"/>
          </ac:spMkLst>
        </pc:spChg>
        <pc:spChg chg="mod">
          <ac:chgData name="Caitlin Clyne (2304935)" userId="S::2304935@student.uwtsd.ac.uk::a164b3b3-111f-4dd8-995e-848fc9aa2cde" providerId="AD" clId="Web-{D9A16178-DC0B-65FC-2441-AF0CD7F6F7A1}" dt="2025-03-16T18:46:05.543" v="781"/>
          <ac:spMkLst>
            <pc:docMk/>
            <pc:sldMasterMk cId="2460954070" sldId="2147483660"/>
            <ac:spMk id="5" creationId="{00000000-0000-0000-0000-000000000000}"/>
          </ac:spMkLst>
        </pc:spChg>
        <pc:spChg chg="mod">
          <ac:chgData name="Caitlin Clyne (2304935)" userId="S::2304935@student.uwtsd.ac.uk::a164b3b3-111f-4dd8-995e-848fc9aa2cde" providerId="AD" clId="Web-{D9A16178-DC0B-65FC-2441-AF0CD7F6F7A1}" dt="2025-03-16T18:46:05.543" v="781"/>
          <ac:spMkLst>
            <pc:docMk/>
            <pc:sldMasterMk cId="2460954070" sldId="2147483660"/>
            <ac:spMk id="6" creationId="{00000000-0000-0000-0000-000000000000}"/>
          </ac:spMkLst>
        </pc:spChg>
        <pc:sldLayoutChg chg="modSp">
          <pc:chgData name="Caitlin Clyne (2304935)" userId="S::2304935@student.uwtsd.ac.uk::a164b3b3-111f-4dd8-995e-848fc9aa2cde" providerId="AD" clId="Web-{D9A16178-DC0B-65FC-2441-AF0CD7F6F7A1}" dt="2025-03-16T18:46:05.543" v="781"/>
          <pc:sldLayoutMkLst>
            <pc:docMk/>
            <pc:sldMasterMk cId="2460954070" sldId="2147483660"/>
            <pc:sldLayoutMk cId="2385387890" sldId="2147483661"/>
          </pc:sldLayoutMkLst>
          <pc:spChg chg="mod">
            <ac:chgData name="Caitlin Clyne (2304935)" userId="S::2304935@student.uwtsd.ac.uk::a164b3b3-111f-4dd8-995e-848fc9aa2cde" providerId="AD" clId="Web-{D9A16178-DC0B-65FC-2441-AF0CD7F6F7A1}" dt="2025-03-16T18:46:05.543" v="781"/>
            <ac:spMkLst>
              <pc:docMk/>
              <pc:sldMasterMk cId="2460954070" sldId="2147483660"/>
              <pc:sldLayoutMk cId="2385387890" sldId="2147483661"/>
              <ac:spMk id="2" creationId="{00000000-0000-0000-0000-000000000000}"/>
            </ac:spMkLst>
          </pc:spChg>
          <pc:spChg chg="mod">
            <ac:chgData name="Caitlin Clyne (2304935)" userId="S::2304935@student.uwtsd.ac.uk::a164b3b3-111f-4dd8-995e-848fc9aa2cde" providerId="AD" clId="Web-{D9A16178-DC0B-65FC-2441-AF0CD7F6F7A1}" dt="2025-03-16T18:46:05.543" v="781"/>
            <ac:spMkLst>
              <pc:docMk/>
              <pc:sldMasterMk cId="2460954070" sldId="2147483660"/>
              <pc:sldLayoutMk cId="2385387890" sldId="2147483661"/>
              <ac:spMk id="3" creationId="{00000000-0000-0000-0000-000000000000}"/>
            </ac:spMkLst>
          </pc:spChg>
        </pc:sldLayoutChg>
        <pc:sldLayoutChg chg="modSp">
          <pc:chgData name="Caitlin Clyne (2304935)" userId="S::2304935@student.uwtsd.ac.uk::a164b3b3-111f-4dd8-995e-848fc9aa2cde" providerId="AD" clId="Web-{D9A16178-DC0B-65FC-2441-AF0CD7F6F7A1}" dt="2025-03-16T18:46:05.543" v="781"/>
          <pc:sldLayoutMkLst>
            <pc:docMk/>
            <pc:sldMasterMk cId="2460954070" sldId="2147483660"/>
            <pc:sldLayoutMk cId="2591524520" sldId="2147483663"/>
          </pc:sldLayoutMkLst>
          <pc:spChg chg="mod">
            <ac:chgData name="Caitlin Clyne (2304935)" userId="S::2304935@student.uwtsd.ac.uk::a164b3b3-111f-4dd8-995e-848fc9aa2cde" providerId="AD" clId="Web-{D9A16178-DC0B-65FC-2441-AF0CD7F6F7A1}" dt="2025-03-16T18:46:05.543" v="781"/>
            <ac:spMkLst>
              <pc:docMk/>
              <pc:sldMasterMk cId="2460954070" sldId="2147483660"/>
              <pc:sldLayoutMk cId="2591524520" sldId="2147483663"/>
              <ac:spMk id="2" creationId="{00000000-0000-0000-0000-000000000000}"/>
            </ac:spMkLst>
          </pc:spChg>
          <pc:spChg chg="mod">
            <ac:chgData name="Caitlin Clyne (2304935)" userId="S::2304935@student.uwtsd.ac.uk::a164b3b3-111f-4dd8-995e-848fc9aa2cde" providerId="AD" clId="Web-{D9A16178-DC0B-65FC-2441-AF0CD7F6F7A1}" dt="2025-03-16T18:46:05.543" v="781"/>
            <ac:spMkLst>
              <pc:docMk/>
              <pc:sldMasterMk cId="2460954070" sldId="2147483660"/>
              <pc:sldLayoutMk cId="2591524520" sldId="2147483663"/>
              <ac:spMk id="3" creationId="{00000000-0000-0000-0000-000000000000}"/>
            </ac:spMkLst>
          </pc:spChg>
        </pc:sldLayoutChg>
        <pc:sldLayoutChg chg="modSp">
          <pc:chgData name="Caitlin Clyne (2304935)" userId="S::2304935@student.uwtsd.ac.uk::a164b3b3-111f-4dd8-995e-848fc9aa2cde" providerId="AD" clId="Web-{D9A16178-DC0B-65FC-2441-AF0CD7F6F7A1}" dt="2025-03-16T18:46:05.543" v="781"/>
          <pc:sldLayoutMkLst>
            <pc:docMk/>
            <pc:sldMasterMk cId="2460954070" sldId="2147483660"/>
            <pc:sldLayoutMk cId="1203092039" sldId="2147483664"/>
          </pc:sldLayoutMkLst>
          <pc:spChg chg="mod">
            <ac:chgData name="Caitlin Clyne (2304935)" userId="S::2304935@student.uwtsd.ac.uk::a164b3b3-111f-4dd8-995e-848fc9aa2cde" providerId="AD" clId="Web-{D9A16178-DC0B-65FC-2441-AF0CD7F6F7A1}" dt="2025-03-16T18:46:05.543" v="781"/>
            <ac:spMkLst>
              <pc:docMk/>
              <pc:sldMasterMk cId="2460954070" sldId="2147483660"/>
              <pc:sldLayoutMk cId="1203092039" sldId="2147483664"/>
              <ac:spMk id="3" creationId="{00000000-0000-0000-0000-000000000000}"/>
            </ac:spMkLst>
          </pc:spChg>
          <pc:spChg chg="mod">
            <ac:chgData name="Caitlin Clyne (2304935)" userId="S::2304935@student.uwtsd.ac.uk::a164b3b3-111f-4dd8-995e-848fc9aa2cde" providerId="AD" clId="Web-{D9A16178-DC0B-65FC-2441-AF0CD7F6F7A1}" dt="2025-03-16T18:46:05.543" v="781"/>
            <ac:spMkLst>
              <pc:docMk/>
              <pc:sldMasterMk cId="2460954070" sldId="2147483660"/>
              <pc:sldLayoutMk cId="1203092039" sldId="2147483664"/>
              <ac:spMk id="4" creationId="{00000000-0000-0000-0000-000000000000}"/>
            </ac:spMkLst>
          </pc:spChg>
        </pc:sldLayoutChg>
        <pc:sldLayoutChg chg="modSp">
          <pc:chgData name="Caitlin Clyne (2304935)" userId="S::2304935@student.uwtsd.ac.uk::a164b3b3-111f-4dd8-995e-848fc9aa2cde" providerId="AD" clId="Web-{D9A16178-DC0B-65FC-2441-AF0CD7F6F7A1}" dt="2025-03-16T18:46:05.543" v="781"/>
          <pc:sldLayoutMkLst>
            <pc:docMk/>
            <pc:sldMasterMk cId="2460954070" sldId="2147483660"/>
            <pc:sldLayoutMk cId="3733172339" sldId="2147483665"/>
          </pc:sldLayoutMkLst>
          <pc:spChg chg="mod">
            <ac:chgData name="Caitlin Clyne (2304935)" userId="S::2304935@student.uwtsd.ac.uk::a164b3b3-111f-4dd8-995e-848fc9aa2cde" providerId="AD" clId="Web-{D9A16178-DC0B-65FC-2441-AF0CD7F6F7A1}" dt="2025-03-16T18:46:05.543" v="781"/>
            <ac:spMkLst>
              <pc:docMk/>
              <pc:sldMasterMk cId="2460954070" sldId="2147483660"/>
              <pc:sldLayoutMk cId="3733172339" sldId="2147483665"/>
              <ac:spMk id="2" creationId="{00000000-0000-0000-0000-000000000000}"/>
            </ac:spMkLst>
          </pc:spChg>
          <pc:spChg chg="mod">
            <ac:chgData name="Caitlin Clyne (2304935)" userId="S::2304935@student.uwtsd.ac.uk::a164b3b3-111f-4dd8-995e-848fc9aa2cde" providerId="AD" clId="Web-{D9A16178-DC0B-65FC-2441-AF0CD7F6F7A1}" dt="2025-03-16T18:46:05.543" v="781"/>
            <ac:spMkLst>
              <pc:docMk/>
              <pc:sldMasterMk cId="2460954070" sldId="2147483660"/>
              <pc:sldLayoutMk cId="3733172339" sldId="2147483665"/>
              <ac:spMk id="3" creationId="{00000000-0000-0000-0000-000000000000}"/>
            </ac:spMkLst>
          </pc:spChg>
          <pc:spChg chg="mod">
            <ac:chgData name="Caitlin Clyne (2304935)" userId="S::2304935@student.uwtsd.ac.uk::a164b3b3-111f-4dd8-995e-848fc9aa2cde" providerId="AD" clId="Web-{D9A16178-DC0B-65FC-2441-AF0CD7F6F7A1}" dt="2025-03-16T18:46:05.543" v="781"/>
            <ac:spMkLst>
              <pc:docMk/>
              <pc:sldMasterMk cId="2460954070" sldId="2147483660"/>
              <pc:sldLayoutMk cId="3733172339" sldId="2147483665"/>
              <ac:spMk id="4" creationId="{00000000-0000-0000-0000-000000000000}"/>
            </ac:spMkLst>
          </pc:spChg>
          <pc:spChg chg="mod">
            <ac:chgData name="Caitlin Clyne (2304935)" userId="S::2304935@student.uwtsd.ac.uk::a164b3b3-111f-4dd8-995e-848fc9aa2cde" providerId="AD" clId="Web-{D9A16178-DC0B-65FC-2441-AF0CD7F6F7A1}" dt="2025-03-16T18:46:05.543" v="781"/>
            <ac:spMkLst>
              <pc:docMk/>
              <pc:sldMasterMk cId="2460954070" sldId="2147483660"/>
              <pc:sldLayoutMk cId="3733172339" sldId="2147483665"/>
              <ac:spMk id="5" creationId="{00000000-0000-0000-0000-000000000000}"/>
            </ac:spMkLst>
          </pc:spChg>
          <pc:spChg chg="mod">
            <ac:chgData name="Caitlin Clyne (2304935)" userId="S::2304935@student.uwtsd.ac.uk::a164b3b3-111f-4dd8-995e-848fc9aa2cde" providerId="AD" clId="Web-{D9A16178-DC0B-65FC-2441-AF0CD7F6F7A1}" dt="2025-03-16T18:46:05.543" v="781"/>
            <ac:spMkLst>
              <pc:docMk/>
              <pc:sldMasterMk cId="2460954070" sldId="2147483660"/>
              <pc:sldLayoutMk cId="3733172339" sldId="2147483665"/>
              <ac:spMk id="6" creationId="{00000000-0000-0000-0000-000000000000}"/>
            </ac:spMkLst>
          </pc:spChg>
        </pc:sldLayoutChg>
        <pc:sldLayoutChg chg="modSp">
          <pc:chgData name="Caitlin Clyne (2304935)" userId="S::2304935@student.uwtsd.ac.uk::a164b3b3-111f-4dd8-995e-848fc9aa2cde" providerId="AD" clId="Web-{D9A16178-DC0B-65FC-2441-AF0CD7F6F7A1}" dt="2025-03-16T18:46:05.543" v="781"/>
          <pc:sldLayoutMkLst>
            <pc:docMk/>
            <pc:sldMasterMk cId="2460954070" sldId="2147483660"/>
            <pc:sldLayoutMk cId="3171841454" sldId="2147483668"/>
          </pc:sldLayoutMkLst>
          <pc:spChg chg="mod">
            <ac:chgData name="Caitlin Clyne (2304935)" userId="S::2304935@student.uwtsd.ac.uk::a164b3b3-111f-4dd8-995e-848fc9aa2cde" providerId="AD" clId="Web-{D9A16178-DC0B-65FC-2441-AF0CD7F6F7A1}" dt="2025-03-16T18:46:05.543" v="781"/>
            <ac:spMkLst>
              <pc:docMk/>
              <pc:sldMasterMk cId="2460954070" sldId="2147483660"/>
              <pc:sldLayoutMk cId="3171841454" sldId="2147483668"/>
              <ac:spMk id="2" creationId="{00000000-0000-0000-0000-000000000000}"/>
            </ac:spMkLst>
          </pc:spChg>
          <pc:spChg chg="mod">
            <ac:chgData name="Caitlin Clyne (2304935)" userId="S::2304935@student.uwtsd.ac.uk::a164b3b3-111f-4dd8-995e-848fc9aa2cde" providerId="AD" clId="Web-{D9A16178-DC0B-65FC-2441-AF0CD7F6F7A1}" dt="2025-03-16T18:46:05.543" v="781"/>
            <ac:spMkLst>
              <pc:docMk/>
              <pc:sldMasterMk cId="2460954070" sldId="2147483660"/>
              <pc:sldLayoutMk cId="3171841454" sldId="2147483668"/>
              <ac:spMk id="3" creationId="{00000000-0000-0000-0000-000000000000}"/>
            </ac:spMkLst>
          </pc:spChg>
          <pc:spChg chg="mod">
            <ac:chgData name="Caitlin Clyne (2304935)" userId="S::2304935@student.uwtsd.ac.uk::a164b3b3-111f-4dd8-995e-848fc9aa2cde" providerId="AD" clId="Web-{D9A16178-DC0B-65FC-2441-AF0CD7F6F7A1}" dt="2025-03-16T18:46:05.543" v="781"/>
            <ac:spMkLst>
              <pc:docMk/>
              <pc:sldMasterMk cId="2460954070" sldId="2147483660"/>
              <pc:sldLayoutMk cId="3171841454" sldId="2147483668"/>
              <ac:spMk id="4" creationId="{00000000-0000-0000-0000-000000000000}"/>
            </ac:spMkLst>
          </pc:spChg>
        </pc:sldLayoutChg>
        <pc:sldLayoutChg chg="modSp">
          <pc:chgData name="Caitlin Clyne (2304935)" userId="S::2304935@student.uwtsd.ac.uk::a164b3b3-111f-4dd8-995e-848fc9aa2cde" providerId="AD" clId="Web-{D9A16178-DC0B-65FC-2441-AF0CD7F6F7A1}" dt="2025-03-16T18:46:05.543" v="781"/>
          <pc:sldLayoutMkLst>
            <pc:docMk/>
            <pc:sldMasterMk cId="2460954070" sldId="2147483660"/>
            <pc:sldLayoutMk cId="1718958274" sldId="2147483669"/>
          </pc:sldLayoutMkLst>
          <pc:spChg chg="mod">
            <ac:chgData name="Caitlin Clyne (2304935)" userId="S::2304935@student.uwtsd.ac.uk::a164b3b3-111f-4dd8-995e-848fc9aa2cde" providerId="AD" clId="Web-{D9A16178-DC0B-65FC-2441-AF0CD7F6F7A1}" dt="2025-03-16T18:46:05.543" v="781"/>
            <ac:spMkLst>
              <pc:docMk/>
              <pc:sldMasterMk cId="2460954070" sldId="2147483660"/>
              <pc:sldLayoutMk cId="1718958274" sldId="2147483669"/>
              <ac:spMk id="2" creationId="{00000000-0000-0000-0000-000000000000}"/>
            </ac:spMkLst>
          </pc:spChg>
          <pc:spChg chg="mod">
            <ac:chgData name="Caitlin Clyne (2304935)" userId="S::2304935@student.uwtsd.ac.uk::a164b3b3-111f-4dd8-995e-848fc9aa2cde" providerId="AD" clId="Web-{D9A16178-DC0B-65FC-2441-AF0CD7F6F7A1}" dt="2025-03-16T18:46:05.543" v="781"/>
            <ac:spMkLst>
              <pc:docMk/>
              <pc:sldMasterMk cId="2460954070" sldId="2147483660"/>
              <pc:sldLayoutMk cId="1718958274" sldId="2147483669"/>
              <ac:spMk id="3" creationId="{00000000-0000-0000-0000-000000000000}"/>
            </ac:spMkLst>
          </pc:spChg>
          <pc:spChg chg="mod">
            <ac:chgData name="Caitlin Clyne (2304935)" userId="S::2304935@student.uwtsd.ac.uk::a164b3b3-111f-4dd8-995e-848fc9aa2cde" providerId="AD" clId="Web-{D9A16178-DC0B-65FC-2441-AF0CD7F6F7A1}" dt="2025-03-16T18:46:05.543" v="781"/>
            <ac:spMkLst>
              <pc:docMk/>
              <pc:sldMasterMk cId="2460954070" sldId="2147483660"/>
              <pc:sldLayoutMk cId="1718958274" sldId="2147483669"/>
              <ac:spMk id="4" creationId="{00000000-0000-0000-0000-000000000000}"/>
            </ac:spMkLst>
          </pc:spChg>
        </pc:sldLayoutChg>
        <pc:sldLayoutChg chg="modSp">
          <pc:chgData name="Caitlin Clyne (2304935)" userId="S::2304935@student.uwtsd.ac.uk::a164b3b3-111f-4dd8-995e-848fc9aa2cde" providerId="AD" clId="Web-{D9A16178-DC0B-65FC-2441-AF0CD7F6F7A1}" dt="2025-03-16T18:46:05.543" v="781"/>
          <pc:sldLayoutMkLst>
            <pc:docMk/>
            <pc:sldMasterMk cId="2460954070" sldId="2147483660"/>
            <pc:sldLayoutMk cId="3479445657" sldId="2147483671"/>
          </pc:sldLayoutMkLst>
          <pc:spChg chg="mod">
            <ac:chgData name="Caitlin Clyne (2304935)" userId="S::2304935@student.uwtsd.ac.uk::a164b3b3-111f-4dd8-995e-848fc9aa2cde" providerId="AD" clId="Web-{D9A16178-DC0B-65FC-2441-AF0CD7F6F7A1}" dt="2025-03-16T18:46:05.543" v="781"/>
            <ac:spMkLst>
              <pc:docMk/>
              <pc:sldMasterMk cId="2460954070" sldId="2147483660"/>
              <pc:sldLayoutMk cId="3479445657" sldId="2147483671"/>
              <ac:spMk id="2" creationId="{00000000-0000-0000-0000-000000000000}"/>
            </ac:spMkLst>
          </pc:spChg>
          <pc:spChg chg="mod">
            <ac:chgData name="Caitlin Clyne (2304935)" userId="S::2304935@student.uwtsd.ac.uk::a164b3b3-111f-4dd8-995e-848fc9aa2cde" providerId="AD" clId="Web-{D9A16178-DC0B-65FC-2441-AF0CD7F6F7A1}" dt="2025-03-16T18:46:05.543" v="781"/>
            <ac:spMkLst>
              <pc:docMk/>
              <pc:sldMasterMk cId="2460954070" sldId="2147483660"/>
              <pc:sldLayoutMk cId="3479445657" sldId="2147483671"/>
              <ac:spMk id="3" creationId="{00000000-0000-0000-0000-000000000000}"/>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85951" y="3501149"/>
            <a:ext cx="11315700" cy="7447986"/>
          </a:xfrm>
        </p:spPr>
        <p:txBody>
          <a:bodyPr anchor="b"/>
          <a:lstStyle>
            <a:lvl1pPr algn="ctr">
              <a:defRPr sz="4232"/>
            </a:lvl1pPr>
          </a:lstStyle>
          <a:p>
            <a:r>
              <a:rPr lang="en-US"/>
              <a:t>Click to edit Master title style</a:t>
            </a:r>
            <a:endParaRPr lang="en-US" dirty="0"/>
          </a:p>
        </p:txBody>
      </p:sp>
      <p:sp>
        <p:nvSpPr>
          <p:cNvPr id="3" name="Subtitle 2"/>
          <p:cNvSpPr>
            <a:spLocks noGrp="1"/>
          </p:cNvSpPr>
          <p:nvPr>
            <p:ph type="subTitle" idx="1"/>
          </p:nvPr>
        </p:nvSpPr>
        <p:spPr>
          <a:xfrm>
            <a:off x="1885951" y="11236357"/>
            <a:ext cx="11315700" cy="5165058"/>
          </a:xfrm>
        </p:spPr>
        <p:txBody>
          <a:bodyPr/>
          <a:lstStyle>
            <a:lvl1pPr marL="0" indent="0" algn="ctr">
              <a:buNone/>
              <a:defRPr sz="1693"/>
            </a:lvl1pPr>
            <a:lvl2pPr marL="322463" indent="0" algn="ctr">
              <a:buNone/>
              <a:defRPr sz="1411"/>
            </a:lvl2pPr>
            <a:lvl3pPr marL="644926" indent="0" algn="ctr">
              <a:buNone/>
              <a:defRPr sz="1270"/>
            </a:lvl3pPr>
            <a:lvl4pPr marL="967389" indent="0" algn="ctr">
              <a:buNone/>
              <a:defRPr sz="1128"/>
            </a:lvl4pPr>
            <a:lvl5pPr marL="1289853" indent="0" algn="ctr">
              <a:buNone/>
              <a:defRPr sz="1128"/>
            </a:lvl5pPr>
            <a:lvl6pPr marL="1612316" indent="0" algn="ctr">
              <a:buNone/>
              <a:defRPr sz="1128"/>
            </a:lvl6pPr>
            <a:lvl7pPr marL="1934779" indent="0" algn="ctr">
              <a:buNone/>
              <a:defRPr sz="1128"/>
            </a:lvl7pPr>
            <a:lvl8pPr marL="2257242" indent="0" algn="ctr">
              <a:buNone/>
              <a:defRPr sz="1128"/>
            </a:lvl8pPr>
            <a:lvl9pPr marL="2579705" indent="0" algn="ctr">
              <a:buNone/>
              <a:defRPr sz="1128"/>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9415" y="5333435"/>
            <a:ext cx="13013055" cy="8898955"/>
          </a:xfrm>
        </p:spPr>
        <p:txBody>
          <a:bodyPr anchor="b"/>
          <a:lstStyle>
            <a:lvl1pPr>
              <a:defRPr sz="4232"/>
            </a:lvl1pPr>
          </a:lstStyle>
          <a:p>
            <a:r>
              <a:rPr lang="en-US"/>
              <a:t>Click to edit Master title style</a:t>
            </a:r>
            <a:endParaRPr lang="en-US" dirty="0"/>
          </a:p>
        </p:txBody>
      </p:sp>
      <p:sp>
        <p:nvSpPr>
          <p:cNvPr id="3" name="Text Placeholder 2"/>
          <p:cNvSpPr>
            <a:spLocks noGrp="1"/>
          </p:cNvSpPr>
          <p:nvPr>
            <p:ph type="body" idx="1"/>
          </p:nvPr>
        </p:nvSpPr>
        <p:spPr>
          <a:xfrm>
            <a:off x="1029415" y="14316578"/>
            <a:ext cx="13013055" cy="4679749"/>
          </a:xfrm>
        </p:spPr>
        <p:txBody>
          <a:bodyPr/>
          <a:lstStyle>
            <a:lvl1pPr marL="0" indent="0">
              <a:buNone/>
              <a:defRPr sz="1693">
                <a:solidFill>
                  <a:schemeClr val="tx1">
                    <a:tint val="82000"/>
                  </a:schemeClr>
                </a:solidFill>
              </a:defRPr>
            </a:lvl1pPr>
            <a:lvl2pPr marL="322463" indent="0">
              <a:buNone/>
              <a:defRPr sz="1411">
                <a:solidFill>
                  <a:schemeClr val="tx1">
                    <a:tint val="82000"/>
                  </a:schemeClr>
                </a:solidFill>
              </a:defRPr>
            </a:lvl2pPr>
            <a:lvl3pPr marL="644926" indent="0">
              <a:buNone/>
              <a:defRPr sz="1270">
                <a:solidFill>
                  <a:schemeClr val="tx1">
                    <a:tint val="82000"/>
                  </a:schemeClr>
                </a:solidFill>
              </a:defRPr>
            </a:lvl3pPr>
            <a:lvl4pPr marL="967389" indent="0">
              <a:buNone/>
              <a:defRPr sz="1128">
                <a:solidFill>
                  <a:schemeClr val="tx1">
                    <a:tint val="82000"/>
                  </a:schemeClr>
                </a:solidFill>
              </a:defRPr>
            </a:lvl4pPr>
            <a:lvl5pPr marL="1289853" indent="0">
              <a:buNone/>
              <a:defRPr sz="1128">
                <a:solidFill>
                  <a:schemeClr val="tx1">
                    <a:tint val="82000"/>
                  </a:schemeClr>
                </a:solidFill>
              </a:defRPr>
            </a:lvl5pPr>
            <a:lvl6pPr marL="1612316" indent="0">
              <a:buNone/>
              <a:defRPr sz="1128">
                <a:solidFill>
                  <a:schemeClr val="tx1">
                    <a:tint val="82000"/>
                  </a:schemeClr>
                </a:solidFill>
              </a:defRPr>
            </a:lvl6pPr>
            <a:lvl7pPr marL="1934779" indent="0">
              <a:buNone/>
              <a:defRPr sz="1128">
                <a:solidFill>
                  <a:schemeClr val="tx1">
                    <a:tint val="82000"/>
                  </a:schemeClr>
                </a:solidFill>
              </a:defRPr>
            </a:lvl7pPr>
            <a:lvl8pPr marL="2257242" indent="0">
              <a:buNone/>
              <a:defRPr sz="1128">
                <a:solidFill>
                  <a:schemeClr val="tx1">
                    <a:tint val="82000"/>
                  </a:schemeClr>
                </a:solidFill>
              </a:defRPr>
            </a:lvl8pPr>
            <a:lvl9pPr marL="2579705" indent="0">
              <a:buNone/>
              <a:defRPr sz="1128">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37274" y="5694938"/>
            <a:ext cx="6412230" cy="135737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38099" y="5694938"/>
            <a:ext cx="6412230" cy="135737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39239" y="1138989"/>
            <a:ext cx="13013055" cy="413502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39239" y="5244294"/>
            <a:ext cx="6382761" cy="2570149"/>
          </a:xfrm>
        </p:spPr>
        <p:txBody>
          <a:bodyPr anchor="b"/>
          <a:lstStyle>
            <a:lvl1pPr marL="0" indent="0">
              <a:buNone/>
              <a:defRPr sz="1693" b="1"/>
            </a:lvl1pPr>
            <a:lvl2pPr marL="322463" indent="0">
              <a:buNone/>
              <a:defRPr sz="1411" b="1"/>
            </a:lvl2pPr>
            <a:lvl3pPr marL="644926" indent="0">
              <a:buNone/>
              <a:defRPr sz="1270" b="1"/>
            </a:lvl3pPr>
            <a:lvl4pPr marL="967389" indent="0">
              <a:buNone/>
              <a:defRPr sz="1128" b="1"/>
            </a:lvl4pPr>
            <a:lvl5pPr marL="1289853" indent="0">
              <a:buNone/>
              <a:defRPr sz="1128" b="1"/>
            </a:lvl5pPr>
            <a:lvl6pPr marL="1612316" indent="0">
              <a:buNone/>
              <a:defRPr sz="1128" b="1"/>
            </a:lvl6pPr>
            <a:lvl7pPr marL="1934779" indent="0">
              <a:buNone/>
              <a:defRPr sz="1128" b="1"/>
            </a:lvl7pPr>
            <a:lvl8pPr marL="2257242" indent="0">
              <a:buNone/>
              <a:defRPr sz="1128" b="1"/>
            </a:lvl8pPr>
            <a:lvl9pPr marL="2579705" indent="0">
              <a:buNone/>
              <a:defRPr sz="1128" b="1"/>
            </a:lvl9pPr>
          </a:lstStyle>
          <a:p>
            <a:pPr lvl="0"/>
            <a:r>
              <a:rPr lang="en-US"/>
              <a:t>Click to edit Master text styles</a:t>
            </a:r>
          </a:p>
        </p:txBody>
      </p:sp>
      <p:sp>
        <p:nvSpPr>
          <p:cNvPr id="4" name="Content Placeholder 3"/>
          <p:cNvSpPr>
            <a:spLocks noGrp="1"/>
          </p:cNvSpPr>
          <p:nvPr>
            <p:ph sz="half" idx="2"/>
          </p:nvPr>
        </p:nvSpPr>
        <p:spPr>
          <a:xfrm>
            <a:off x="1039239" y="7814442"/>
            <a:ext cx="6382761" cy="114938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38099" y="5244294"/>
            <a:ext cx="6414195" cy="2570149"/>
          </a:xfrm>
        </p:spPr>
        <p:txBody>
          <a:bodyPr anchor="b"/>
          <a:lstStyle>
            <a:lvl1pPr marL="0" indent="0">
              <a:buNone/>
              <a:defRPr sz="1693" b="1"/>
            </a:lvl1pPr>
            <a:lvl2pPr marL="322463" indent="0">
              <a:buNone/>
              <a:defRPr sz="1411" b="1"/>
            </a:lvl2pPr>
            <a:lvl3pPr marL="644926" indent="0">
              <a:buNone/>
              <a:defRPr sz="1270" b="1"/>
            </a:lvl3pPr>
            <a:lvl4pPr marL="967389" indent="0">
              <a:buNone/>
              <a:defRPr sz="1128" b="1"/>
            </a:lvl4pPr>
            <a:lvl5pPr marL="1289853" indent="0">
              <a:buNone/>
              <a:defRPr sz="1128" b="1"/>
            </a:lvl5pPr>
            <a:lvl6pPr marL="1612316" indent="0">
              <a:buNone/>
              <a:defRPr sz="1128" b="1"/>
            </a:lvl6pPr>
            <a:lvl7pPr marL="1934779" indent="0">
              <a:buNone/>
              <a:defRPr sz="1128" b="1"/>
            </a:lvl7pPr>
            <a:lvl8pPr marL="2257242" indent="0">
              <a:buNone/>
              <a:defRPr sz="1128" b="1"/>
            </a:lvl8pPr>
            <a:lvl9pPr marL="2579705" indent="0">
              <a:buNone/>
              <a:defRPr sz="1128" b="1"/>
            </a:lvl9pPr>
          </a:lstStyle>
          <a:p>
            <a:pPr lvl="0"/>
            <a:r>
              <a:rPr lang="en-US"/>
              <a:t>Click to edit Master text styles</a:t>
            </a:r>
          </a:p>
        </p:txBody>
      </p:sp>
      <p:sp>
        <p:nvSpPr>
          <p:cNvPr id="6" name="Content Placeholder 5"/>
          <p:cNvSpPr>
            <a:spLocks noGrp="1"/>
          </p:cNvSpPr>
          <p:nvPr>
            <p:ph sz="quarter" idx="4"/>
          </p:nvPr>
        </p:nvSpPr>
        <p:spPr>
          <a:xfrm>
            <a:off x="7638099" y="7814442"/>
            <a:ext cx="6414195" cy="114938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39239" y="1426210"/>
            <a:ext cx="4866143" cy="4991735"/>
          </a:xfrm>
        </p:spPr>
        <p:txBody>
          <a:bodyPr anchor="b"/>
          <a:lstStyle>
            <a:lvl1pPr>
              <a:defRPr sz="2257"/>
            </a:lvl1pPr>
          </a:lstStyle>
          <a:p>
            <a:r>
              <a:rPr lang="en-US"/>
              <a:t>Click to edit Master title style</a:t>
            </a:r>
            <a:endParaRPr lang="en-US" dirty="0"/>
          </a:p>
        </p:txBody>
      </p:sp>
      <p:sp>
        <p:nvSpPr>
          <p:cNvPr id="3" name="Content Placeholder 2"/>
          <p:cNvSpPr>
            <a:spLocks noGrp="1"/>
          </p:cNvSpPr>
          <p:nvPr>
            <p:ph idx="1"/>
          </p:nvPr>
        </p:nvSpPr>
        <p:spPr>
          <a:xfrm>
            <a:off x="6414195" y="3080220"/>
            <a:ext cx="7638098" cy="15203002"/>
          </a:xfrm>
        </p:spPr>
        <p:txBody>
          <a:bodyPr/>
          <a:lstStyle>
            <a:lvl1pPr>
              <a:defRPr sz="2257"/>
            </a:lvl1pPr>
            <a:lvl2pPr>
              <a:defRPr sz="1975"/>
            </a:lvl2pPr>
            <a:lvl3pPr>
              <a:defRPr sz="1693"/>
            </a:lvl3pPr>
            <a:lvl4pPr>
              <a:defRPr sz="1411"/>
            </a:lvl4pPr>
            <a:lvl5pPr>
              <a:defRPr sz="1411"/>
            </a:lvl5pPr>
            <a:lvl6pPr>
              <a:defRPr sz="1411"/>
            </a:lvl6pPr>
            <a:lvl7pPr>
              <a:defRPr sz="1411"/>
            </a:lvl7pPr>
            <a:lvl8pPr>
              <a:defRPr sz="1411"/>
            </a:lvl8pPr>
            <a:lvl9pPr>
              <a:defRPr sz="141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39239" y="6417945"/>
            <a:ext cx="4866143" cy="11890038"/>
          </a:xfrm>
        </p:spPr>
        <p:txBody>
          <a:bodyPr/>
          <a:lstStyle>
            <a:lvl1pPr marL="0" indent="0">
              <a:buNone/>
              <a:defRPr sz="1128"/>
            </a:lvl1pPr>
            <a:lvl2pPr marL="322463" indent="0">
              <a:buNone/>
              <a:defRPr sz="987"/>
            </a:lvl2pPr>
            <a:lvl3pPr marL="644926" indent="0">
              <a:buNone/>
              <a:defRPr sz="846"/>
            </a:lvl3pPr>
            <a:lvl4pPr marL="967389" indent="0">
              <a:buNone/>
              <a:defRPr sz="705"/>
            </a:lvl4pPr>
            <a:lvl5pPr marL="1289853" indent="0">
              <a:buNone/>
              <a:defRPr sz="705"/>
            </a:lvl5pPr>
            <a:lvl6pPr marL="1612316" indent="0">
              <a:buNone/>
              <a:defRPr sz="705"/>
            </a:lvl6pPr>
            <a:lvl7pPr marL="1934779" indent="0">
              <a:buNone/>
              <a:defRPr sz="705"/>
            </a:lvl7pPr>
            <a:lvl8pPr marL="2257242" indent="0">
              <a:buNone/>
              <a:defRPr sz="705"/>
            </a:lvl8pPr>
            <a:lvl9pPr marL="2579705" indent="0">
              <a:buNone/>
              <a:defRPr sz="705"/>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39239" y="1426210"/>
            <a:ext cx="4866143" cy="4991735"/>
          </a:xfrm>
        </p:spPr>
        <p:txBody>
          <a:bodyPr anchor="b"/>
          <a:lstStyle>
            <a:lvl1pPr>
              <a:defRPr sz="2257"/>
            </a:lvl1pPr>
          </a:lstStyle>
          <a:p>
            <a:r>
              <a:rPr lang="en-US"/>
              <a:t>Click to edit Master title style</a:t>
            </a:r>
            <a:endParaRPr lang="en-US" dirty="0"/>
          </a:p>
        </p:txBody>
      </p:sp>
      <p:sp>
        <p:nvSpPr>
          <p:cNvPr id="3" name="Picture Placeholder 2"/>
          <p:cNvSpPr>
            <a:spLocks noGrp="1" noChangeAspect="1"/>
          </p:cNvSpPr>
          <p:nvPr>
            <p:ph type="pic" idx="1"/>
          </p:nvPr>
        </p:nvSpPr>
        <p:spPr>
          <a:xfrm>
            <a:off x="6414195" y="3080220"/>
            <a:ext cx="7638098" cy="15203002"/>
          </a:xfrm>
        </p:spPr>
        <p:txBody>
          <a:bodyPr anchor="t"/>
          <a:lstStyle>
            <a:lvl1pPr marL="0" indent="0">
              <a:buNone/>
              <a:defRPr sz="2257"/>
            </a:lvl1pPr>
            <a:lvl2pPr marL="322463" indent="0">
              <a:buNone/>
              <a:defRPr sz="1975"/>
            </a:lvl2pPr>
            <a:lvl3pPr marL="644926" indent="0">
              <a:buNone/>
              <a:defRPr sz="1693"/>
            </a:lvl3pPr>
            <a:lvl4pPr marL="967389" indent="0">
              <a:buNone/>
              <a:defRPr sz="1411"/>
            </a:lvl4pPr>
            <a:lvl5pPr marL="1289853" indent="0">
              <a:buNone/>
              <a:defRPr sz="1411"/>
            </a:lvl5pPr>
            <a:lvl6pPr marL="1612316" indent="0">
              <a:buNone/>
              <a:defRPr sz="1411"/>
            </a:lvl6pPr>
            <a:lvl7pPr marL="1934779" indent="0">
              <a:buNone/>
              <a:defRPr sz="1411"/>
            </a:lvl7pPr>
            <a:lvl8pPr marL="2257242" indent="0">
              <a:buNone/>
              <a:defRPr sz="1411"/>
            </a:lvl8pPr>
            <a:lvl9pPr marL="2579705" indent="0">
              <a:buNone/>
              <a:defRPr sz="1411"/>
            </a:lvl9pPr>
          </a:lstStyle>
          <a:p>
            <a:r>
              <a:rPr lang="en-US"/>
              <a:t>Click icon to add picture</a:t>
            </a:r>
            <a:endParaRPr lang="en-US" dirty="0"/>
          </a:p>
        </p:txBody>
      </p:sp>
      <p:sp>
        <p:nvSpPr>
          <p:cNvPr id="4" name="Text Placeholder 3"/>
          <p:cNvSpPr>
            <a:spLocks noGrp="1"/>
          </p:cNvSpPr>
          <p:nvPr>
            <p:ph type="body" sz="half" idx="2"/>
          </p:nvPr>
        </p:nvSpPr>
        <p:spPr>
          <a:xfrm>
            <a:off x="1039239" y="6417945"/>
            <a:ext cx="4866143" cy="11890038"/>
          </a:xfrm>
        </p:spPr>
        <p:txBody>
          <a:bodyPr/>
          <a:lstStyle>
            <a:lvl1pPr marL="0" indent="0">
              <a:buNone/>
              <a:defRPr sz="1128"/>
            </a:lvl1pPr>
            <a:lvl2pPr marL="322463" indent="0">
              <a:buNone/>
              <a:defRPr sz="987"/>
            </a:lvl2pPr>
            <a:lvl3pPr marL="644926" indent="0">
              <a:buNone/>
              <a:defRPr sz="846"/>
            </a:lvl3pPr>
            <a:lvl4pPr marL="967389" indent="0">
              <a:buNone/>
              <a:defRPr sz="705"/>
            </a:lvl4pPr>
            <a:lvl5pPr marL="1289853" indent="0">
              <a:buNone/>
              <a:defRPr sz="705"/>
            </a:lvl5pPr>
            <a:lvl6pPr marL="1612316" indent="0">
              <a:buNone/>
              <a:defRPr sz="705"/>
            </a:lvl6pPr>
            <a:lvl7pPr marL="1934779" indent="0">
              <a:buNone/>
              <a:defRPr sz="705"/>
            </a:lvl7pPr>
            <a:lvl8pPr marL="2257242" indent="0">
              <a:buNone/>
              <a:defRPr sz="705"/>
            </a:lvl8pPr>
            <a:lvl9pPr marL="2579705" indent="0">
              <a:buNone/>
              <a:defRPr sz="705"/>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797064" y="1138987"/>
            <a:ext cx="3253264" cy="1812970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37273" y="1138987"/>
            <a:ext cx="9571196" cy="181297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7273" y="1138989"/>
            <a:ext cx="13013055" cy="41350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37273" y="5694938"/>
            <a:ext cx="13013055" cy="135737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7274" y="19828283"/>
            <a:ext cx="3394710" cy="1138987"/>
          </a:xfrm>
          <a:prstGeom prst="rect">
            <a:avLst/>
          </a:prstGeom>
        </p:spPr>
        <p:txBody>
          <a:bodyPr vert="horz" lIns="91440" tIns="45720" rIns="91440" bIns="45720" rtlCol="0" anchor="ctr"/>
          <a:lstStyle>
            <a:lvl1pPr algn="l">
              <a:defRPr sz="846">
                <a:solidFill>
                  <a:schemeClr val="tx1">
                    <a:tint val="82000"/>
                  </a:schemeClr>
                </a:solidFill>
              </a:defRPr>
            </a:lvl1pPr>
          </a:lstStyle>
          <a:p>
            <a:fld id="{846CE7D5-CF57-46EF-B807-FDD0502418D4}" type="datetimeFigureOut">
              <a:rPr lang="en-US" smtClean="0"/>
              <a:t>3/16/2025</a:t>
            </a:fld>
            <a:endParaRPr lang="en-US"/>
          </a:p>
        </p:txBody>
      </p:sp>
      <p:sp>
        <p:nvSpPr>
          <p:cNvPr id="5" name="Footer Placeholder 4"/>
          <p:cNvSpPr>
            <a:spLocks noGrp="1"/>
          </p:cNvSpPr>
          <p:nvPr>
            <p:ph type="ftr" sz="quarter" idx="3"/>
          </p:nvPr>
        </p:nvSpPr>
        <p:spPr>
          <a:xfrm>
            <a:off x="4997768" y="19828283"/>
            <a:ext cx="5092065" cy="1138987"/>
          </a:xfrm>
          <a:prstGeom prst="rect">
            <a:avLst/>
          </a:prstGeom>
        </p:spPr>
        <p:txBody>
          <a:bodyPr vert="horz" lIns="91440" tIns="45720" rIns="91440" bIns="45720" rtlCol="0" anchor="ctr"/>
          <a:lstStyle>
            <a:lvl1pPr algn="ctr">
              <a:defRPr sz="846">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10655619" y="19828283"/>
            <a:ext cx="3394710" cy="1138987"/>
          </a:xfrm>
          <a:prstGeom prst="rect">
            <a:avLst/>
          </a:prstGeom>
        </p:spPr>
        <p:txBody>
          <a:bodyPr vert="horz" lIns="91440" tIns="45720" rIns="91440" bIns="45720" rtlCol="0" anchor="ctr"/>
          <a:lstStyle>
            <a:lvl1pPr algn="r">
              <a:defRPr sz="846">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hyperlink" Target="https://www.namuseum.gr/new/v-kyklos-kyriakatikon-peripaton-sto-moyseio-oi-odysseies-tis-proistorias/" TargetMode="External"/><Relationship Id="rId3" Type="http://schemas.openxmlformats.org/officeDocument/2006/relationships/hyperlink" Target="https://commons.wikimedia.org/w/index.php?title=File:Schatzhaus_des_Atreus,_Querschnitt.jpg&amp;oldid=965021878" TargetMode="External"/><Relationship Id="rId7" Type="http://schemas.openxmlformats.org/officeDocument/2006/relationships/hyperlink" Target="https://commons.wikimedia.org/w/index.php?title=File:NAMA_1428_-_Stele_of_Grave_Circle_A_Mycenae.jpg&amp;oldid=967084365" TargetMode="External"/><Relationship Id="rId2" Type="http://schemas.openxmlformats.org/officeDocument/2006/relationships/hyperlink" Target="http://www.thecollector.com/maps-resources/map-of-mycenaean-greece/" TargetMode="External"/><Relationship Id="rId1" Type="http://schemas.openxmlformats.org/officeDocument/2006/relationships/slideLayout" Target="../slideLayouts/slideLayout2.xml"/><Relationship Id="rId6" Type="http://schemas.openxmlformats.org/officeDocument/2006/relationships/hyperlink" Target="https://commons.wikimedia.org/w/index.php?title=File:Lamenting_the_child,_painting_on_larnax,_Tanagra,_Late_Helladic,_AM_Thebes,_0126.jpg&amp;oldid=703289573" TargetMode="External"/><Relationship Id="rId5" Type="http://schemas.openxmlformats.org/officeDocument/2006/relationships/hyperlink" Target="https://commons.wikimedia.org/w/index.php?title=File:Minoan_larnax,_brids,_carriage,_seascape,_Crete,_AMH,_145315.jpg&amp;oldid=617814554" TargetMode="External"/><Relationship Id="rId4" Type="http://schemas.openxmlformats.org/officeDocument/2006/relationships/hyperlink" Target="https://commons.wikimedia.org/w/index.php?title=File:Sarcophagus_archmus_Heraklion.jpg&amp;oldid=100631557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map of greece with black and red spots&#10;&#10;AI-generated content may be incorrect.">
            <a:extLst>
              <a:ext uri="{FF2B5EF4-FFF2-40B4-BE49-F238E27FC236}">
                <a16:creationId xmlns:a16="http://schemas.microsoft.com/office/drawing/2014/main" id="{0AFA9B23-FEE7-86D7-AB4C-DDB9608900CF}"/>
              </a:ext>
            </a:extLst>
          </p:cNvPr>
          <p:cNvPicPr>
            <a:picLocks noChangeAspect="1"/>
          </p:cNvPicPr>
          <p:nvPr/>
        </p:nvPicPr>
        <p:blipFill>
          <a:blip r:embed="rId2"/>
          <a:stretch>
            <a:fillRect/>
          </a:stretch>
        </p:blipFill>
        <p:spPr>
          <a:xfrm>
            <a:off x="500678" y="90862"/>
            <a:ext cx="4224727" cy="3265566"/>
          </a:xfrm>
          <a:prstGeom prst="rect">
            <a:avLst/>
          </a:prstGeom>
        </p:spPr>
      </p:pic>
      <p:pic>
        <p:nvPicPr>
          <p:cNvPr id="5" name="Picture 4">
            <a:extLst>
              <a:ext uri="{FF2B5EF4-FFF2-40B4-BE49-F238E27FC236}">
                <a16:creationId xmlns:a16="http://schemas.microsoft.com/office/drawing/2014/main" id="{DE4C6F43-AF2B-9E4F-3863-72107E99E5C4}"/>
              </a:ext>
            </a:extLst>
          </p:cNvPr>
          <p:cNvPicPr>
            <a:picLocks noChangeAspect="1"/>
          </p:cNvPicPr>
          <p:nvPr/>
        </p:nvPicPr>
        <p:blipFill>
          <a:blip r:embed="rId3"/>
          <a:srcRect l="-596" t="-2624" r="190" b="-1111"/>
          <a:stretch/>
        </p:blipFill>
        <p:spPr>
          <a:xfrm>
            <a:off x="9844725" y="83365"/>
            <a:ext cx="4830808" cy="4168371"/>
          </a:xfrm>
          <a:prstGeom prst="rect">
            <a:avLst/>
          </a:prstGeom>
        </p:spPr>
      </p:pic>
      <p:pic>
        <p:nvPicPr>
          <p:cNvPr id="6" name="Picture 5" descr="A drawing of a building&#10;&#10;AI-generated content may be incorrect.">
            <a:extLst>
              <a:ext uri="{FF2B5EF4-FFF2-40B4-BE49-F238E27FC236}">
                <a16:creationId xmlns:a16="http://schemas.microsoft.com/office/drawing/2014/main" id="{B6C6A040-8721-7C02-5D3A-4A3D6ACBFCEA}"/>
              </a:ext>
            </a:extLst>
          </p:cNvPr>
          <p:cNvPicPr>
            <a:picLocks noChangeAspect="1"/>
          </p:cNvPicPr>
          <p:nvPr/>
        </p:nvPicPr>
        <p:blipFill>
          <a:blip r:embed="rId4"/>
          <a:stretch>
            <a:fillRect/>
          </a:stretch>
        </p:blipFill>
        <p:spPr>
          <a:xfrm>
            <a:off x="3635730" y="3409620"/>
            <a:ext cx="4762696" cy="3316717"/>
          </a:xfrm>
          <a:prstGeom prst="rect">
            <a:avLst/>
          </a:prstGeom>
        </p:spPr>
      </p:pic>
      <p:pic>
        <p:nvPicPr>
          <p:cNvPr id="8" name="Picture 7" descr="A close-up of a stone bench&#10;&#10;AI-generated content may be incorrect.">
            <a:extLst>
              <a:ext uri="{FF2B5EF4-FFF2-40B4-BE49-F238E27FC236}">
                <a16:creationId xmlns:a16="http://schemas.microsoft.com/office/drawing/2014/main" id="{FD774558-704A-1ADF-C8E5-BEC979D321C4}"/>
              </a:ext>
            </a:extLst>
          </p:cNvPr>
          <p:cNvPicPr>
            <a:picLocks noChangeAspect="1"/>
          </p:cNvPicPr>
          <p:nvPr/>
        </p:nvPicPr>
        <p:blipFill>
          <a:blip r:embed="rId5"/>
          <a:stretch>
            <a:fillRect/>
          </a:stretch>
        </p:blipFill>
        <p:spPr>
          <a:xfrm>
            <a:off x="172274" y="6920641"/>
            <a:ext cx="4370323" cy="3291177"/>
          </a:xfrm>
          <a:prstGeom prst="rect">
            <a:avLst/>
          </a:prstGeom>
        </p:spPr>
      </p:pic>
      <p:sp>
        <p:nvSpPr>
          <p:cNvPr id="9" name="TextBox 8">
            <a:extLst>
              <a:ext uri="{FF2B5EF4-FFF2-40B4-BE49-F238E27FC236}">
                <a16:creationId xmlns:a16="http://schemas.microsoft.com/office/drawing/2014/main" id="{A18A47E0-1A19-8080-18FB-7E22884D7004}"/>
              </a:ext>
            </a:extLst>
          </p:cNvPr>
          <p:cNvSpPr txBox="1"/>
          <p:nvPr/>
        </p:nvSpPr>
        <p:spPr>
          <a:xfrm>
            <a:off x="5068787" y="90540"/>
            <a:ext cx="2562089" cy="138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Map of Mycenaean Greece</a:t>
            </a:r>
            <a:r>
              <a:rPr lang="en-GB" sz="1100" dirty="0">
                <a:latin typeface="Arial"/>
                <a:cs typeface="Arial"/>
              </a:rPr>
              <a:t> (1750 - 1050 B.C.E) showing important cities and settlements . Useful for identifying centres of civilisation and establishing a geographical context. </a:t>
            </a:r>
          </a:p>
        </p:txBody>
      </p:sp>
      <p:sp>
        <p:nvSpPr>
          <p:cNvPr id="10" name="TextBox 9">
            <a:extLst>
              <a:ext uri="{FF2B5EF4-FFF2-40B4-BE49-F238E27FC236}">
                <a16:creationId xmlns:a16="http://schemas.microsoft.com/office/drawing/2014/main" id="{B96878CF-1D01-395F-5C9F-E5C1974B8E38}"/>
              </a:ext>
            </a:extLst>
          </p:cNvPr>
          <p:cNvSpPr txBox="1"/>
          <p:nvPr/>
        </p:nvSpPr>
        <p:spPr>
          <a:xfrm>
            <a:off x="6247420" y="1178139"/>
            <a:ext cx="3549966" cy="2468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rial"/>
                <a:cs typeface="Arial"/>
              </a:rPr>
              <a:t>This map shows the </a:t>
            </a:r>
            <a:r>
              <a:rPr lang="en-GB" sz="1100" b="1" dirty="0">
                <a:latin typeface="Arial"/>
                <a:cs typeface="Arial"/>
              </a:rPr>
              <a:t>distribution of Mycenaean sites and remains across Greece and the Aegean</a:t>
            </a:r>
            <a:r>
              <a:rPr lang="en-GB" sz="1100" dirty="0">
                <a:latin typeface="Arial"/>
                <a:cs typeface="Arial"/>
              </a:rPr>
              <a:t>, providing valuable insight into Mycenaean funerary practices and beliefs. The Mycenaean civilization (c. 1600–1100 BCE) is known for its elaborate tomb structures, such as tholos (beehive) tombs and shaft graves, which reflected social hierarchy and beliefs in an afterlife. The widespread distribution of sites, including major centres like Mycenae, Pylos, and Tiryns, suggests a shared cultural importance of burial as a means of displaying status. </a:t>
            </a:r>
            <a:endParaRPr lang="en-GB" dirty="0"/>
          </a:p>
        </p:txBody>
      </p:sp>
      <p:sp>
        <p:nvSpPr>
          <p:cNvPr id="11" name="TextBox 10">
            <a:extLst>
              <a:ext uri="{FF2B5EF4-FFF2-40B4-BE49-F238E27FC236}">
                <a16:creationId xmlns:a16="http://schemas.microsoft.com/office/drawing/2014/main" id="{F7AC3B5F-C49B-8BCD-6D6A-55EAEBF01EEB}"/>
              </a:ext>
            </a:extLst>
          </p:cNvPr>
          <p:cNvSpPr txBox="1"/>
          <p:nvPr/>
        </p:nvSpPr>
        <p:spPr>
          <a:xfrm>
            <a:off x="174372" y="3734556"/>
            <a:ext cx="3415255" cy="3011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Cross-section sketch of the Treasury of Atreus: a beehive/tholos tomb at Mycenae:</a:t>
            </a:r>
            <a:br>
              <a:rPr lang="en-GB" sz="1100" dirty="0">
                <a:latin typeface="Arial"/>
                <a:cs typeface="Arial"/>
              </a:rPr>
            </a:br>
            <a:r>
              <a:rPr lang="en-GB" sz="1100" dirty="0">
                <a:latin typeface="Arial"/>
                <a:cs typeface="Arial"/>
              </a:rPr>
              <a:t>This sketch reflects key aspects of Mycenaean funerary practices and beliefs. Its corbeled dome and dromos passage demonstrate architectural influence from Cretan tholoi, while the presence of expensive grave goods such as gold signet rings and semi-precious stones suggests these tombs were reserved for elite individuals. The presence of multiple burials indicates their use over time, blending practical functionality with symbolic significance. The effort invested in constructing such monumental tombs underscores the Mycenaean belief in status preservation and the afterlife's importance.</a:t>
            </a:r>
            <a:endParaRPr lang="en-GB"/>
          </a:p>
        </p:txBody>
      </p:sp>
      <p:pic>
        <p:nvPicPr>
          <p:cNvPr id="12" name="Picture 11" descr="A drawing of a map&#10;&#10;AI-generated content may be incorrect.">
            <a:extLst>
              <a:ext uri="{FF2B5EF4-FFF2-40B4-BE49-F238E27FC236}">
                <a16:creationId xmlns:a16="http://schemas.microsoft.com/office/drawing/2014/main" id="{0DD2AFA0-4942-257A-E7DE-0C720C999383}"/>
              </a:ext>
            </a:extLst>
          </p:cNvPr>
          <p:cNvPicPr>
            <a:picLocks noChangeAspect="1"/>
          </p:cNvPicPr>
          <p:nvPr/>
        </p:nvPicPr>
        <p:blipFill>
          <a:blip r:embed="rId6"/>
          <a:srcRect t="28315" b="23656"/>
          <a:stretch/>
        </p:blipFill>
        <p:spPr>
          <a:xfrm>
            <a:off x="10008223" y="4533111"/>
            <a:ext cx="4702639" cy="4212713"/>
          </a:xfrm>
          <a:prstGeom prst="rect">
            <a:avLst/>
          </a:prstGeom>
        </p:spPr>
      </p:pic>
      <p:sp>
        <p:nvSpPr>
          <p:cNvPr id="13" name="TextBox 12">
            <a:extLst>
              <a:ext uri="{FF2B5EF4-FFF2-40B4-BE49-F238E27FC236}">
                <a16:creationId xmlns:a16="http://schemas.microsoft.com/office/drawing/2014/main" id="{CA9957E5-7010-9C3C-9EC4-AB2DA0FAFC0B}"/>
              </a:ext>
            </a:extLst>
          </p:cNvPr>
          <p:cNvSpPr txBox="1"/>
          <p:nvPr/>
        </p:nvSpPr>
        <p:spPr>
          <a:xfrm>
            <a:off x="10052620" y="8892231"/>
            <a:ext cx="4717461" cy="1925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Tripod Tomb, Knossos: </a:t>
            </a:r>
            <a:r>
              <a:rPr lang="en-GB" sz="1100" dirty="0">
                <a:latin typeface="Arial"/>
                <a:cs typeface="Arial"/>
              </a:rPr>
              <a:t>This sketch depicts a Mycenaean tomb, providing valuable insight into their funerary practices and beliefs. The presence of a cist grave containing decayed bones suggests a deliberate burial practice, likely emphasizing care for the deceased. The surrounding objects — such as mirrors, pottery, and an ivory casket — indicate a belief in an afterlife where personal possessions played a symbolic role. The tripod hearth with charcoal hints at ritual activity, possibly linked to purification or offerings. This arrangement reflects the Mycenaean emphasis on status, remembrance, and the continued spiritual presence of the deceased.</a:t>
            </a:r>
            <a:endParaRPr lang="en-GB" dirty="0">
              <a:latin typeface="Aptos" panose="020B0004020202020204"/>
              <a:cs typeface="Arial"/>
            </a:endParaRPr>
          </a:p>
        </p:txBody>
      </p:sp>
      <p:sp>
        <p:nvSpPr>
          <p:cNvPr id="14" name="TextBox 13">
            <a:extLst>
              <a:ext uri="{FF2B5EF4-FFF2-40B4-BE49-F238E27FC236}">
                <a16:creationId xmlns:a16="http://schemas.microsoft.com/office/drawing/2014/main" id="{F7FA9E7B-17D1-0FDD-0234-2F7CE01938AA}"/>
              </a:ext>
            </a:extLst>
          </p:cNvPr>
          <p:cNvSpPr txBox="1"/>
          <p:nvPr/>
        </p:nvSpPr>
        <p:spPr>
          <a:xfrm>
            <a:off x="118424" y="10237710"/>
            <a:ext cx="4201770" cy="3011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One of the lateral faces of the Hagia Triada Sarcophagus (chamber tomb at the Hagia Triada site, Crete); 1400 BCE;</a:t>
            </a:r>
            <a:endParaRPr lang="en-US" b="1" dirty="0"/>
          </a:p>
          <a:p>
            <a:r>
              <a:rPr lang="en-GB" sz="1100" dirty="0">
                <a:latin typeface="Arial"/>
                <a:cs typeface="Arial"/>
              </a:rPr>
              <a:t>The Hagia Triada Sarcophagus offers significant insight into Mycenaean funerary beliefs and rituals. Its detailed fresco scenes depict libation offerings, musicians, and chariot processions, possibly symbolizing the soul's journey to the afterlife. The combination of Minoan artistic techniques with Mycenaean themes reflects cultural exchange, while the richly symbolic imagery emphasizes the importance of ritual, commemoration, and the belief in an afterlife where ceremonial acts ensured the deceased's continued existence and favour with the divine. The sarcophagus’s unique limestone construction and elaborate decoration suggest it belonged to a high-status individual - interesting to consider when comparing it to a more typical terracotta larnax (as shown to the right) </a:t>
            </a:r>
            <a:endParaRPr lang="en-GB" dirty="0"/>
          </a:p>
        </p:txBody>
      </p:sp>
      <p:pic>
        <p:nvPicPr>
          <p:cNvPr id="15" name="Picture 14">
            <a:extLst>
              <a:ext uri="{FF2B5EF4-FFF2-40B4-BE49-F238E27FC236}">
                <a16:creationId xmlns:a16="http://schemas.microsoft.com/office/drawing/2014/main" id="{1776C99D-7311-68D4-AA43-449B883A8D94}"/>
              </a:ext>
            </a:extLst>
          </p:cNvPr>
          <p:cNvPicPr>
            <a:picLocks noChangeAspect="1"/>
          </p:cNvPicPr>
          <p:nvPr/>
        </p:nvPicPr>
        <p:blipFill>
          <a:blip r:embed="rId7"/>
          <a:stretch>
            <a:fillRect/>
          </a:stretch>
        </p:blipFill>
        <p:spPr>
          <a:xfrm>
            <a:off x="4848945" y="6780890"/>
            <a:ext cx="4716154" cy="3256730"/>
          </a:xfrm>
          <a:prstGeom prst="rect">
            <a:avLst/>
          </a:prstGeom>
        </p:spPr>
      </p:pic>
      <p:sp>
        <p:nvSpPr>
          <p:cNvPr id="16" name="TextBox 15">
            <a:extLst>
              <a:ext uri="{FF2B5EF4-FFF2-40B4-BE49-F238E27FC236}">
                <a16:creationId xmlns:a16="http://schemas.microsoft.com/office/drawing/2014/main" id="{2A2D230B-F816-EBAE-5108-75D725B26350}"/>
              </a:ext>
            </a:extLst>
          </p:cNvPr>
          <p:cNvSpPr txBox="1"/>
          <p:nvPr/>
        </p:nvSpPr>
        <p:spPr>
          <a:xfrm>
            <a:off x="4877226" y="10237713"/>
            <a:ext cx="4717460" cy="3011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Terracotta larnax from </a:t>
            </a:r>
            <a:r>
              <a:rPr lang="en-GB" sz="1100" b="1" dirty="0" err="1">
                <a:latin typeface="Arial"/>
                <a:cs typeface="Arial"/>
              </a:rPr>
              <a:t>Kavrochori</a:t>
            </a:r>
            <a:r>
              <a:rPr lang="en-GB" sz="1100" b="1" dirty="0">
                <a:latin typeface="Arial"/>
                <a:cs typeface="Arial"/>
              </a:rPr>
              <a:t>, Crete; around 1500 BCE (AMH):</a:t>
            </a:r>
          </a:p>
          <a:p>
            <a:r>
              <a:rPr lang="en-GB" sz="1100" dirty="0">
                <a:latin typeface="Arial"/>
                <a:cs typeface="Arial"/>
              </a:rPr>
              <a:t>The terracotta larnax reflects widespread Mycenaean funerary practices, particularly among broader social groups. Unlike more elaborate elite burials, this simpler larnax demonstrates the common use of such chests for housing the deceased's bones, indicating a consistent burial tradition across social strata. The painted scenes of nature, seascapes, and birds suggest symbolic meaning, possibly linked to beliefs about the soul's journey or the transition to the afterlife. It is also interesting to consider the common use of natural imagery within tombs and on burial goods, and how that might reflect upon the Mycenaean concept of death. This emphasis on visual storytelling through motifs highlights the cultural significance of imagery in funerary rites, reinforcing the idea that artistic expression played a role in guiding the deceased's spiritual passage.</a:t>
            </a:r>
            <a:endParaRPr lang="en-GB" dirty="0"/>
          </a:p>
        </p:txBody>
      </p:sp>
      <p:pic>
        <p:nvPicPr>
          <p:cNvPr id="17" name="Picture 16" descr="A drawing of a table and a table&#10;&#10;AI-generated content may be incorrect.">
            <a:extLst>
              <a:ext uri="{FF2B5EF4-FFF2-40B4-BE49-F238E27FC236}">
                <a16:creationId xmlns:a16="http://schemas.microsoft.com/office/drawing/2014/main" id="{ECF42A16-BC1E-5E39-B90B-01F1C59838CC}"/>
              </a:ext>
            </a:extLst>
          </p:cNvPr>
          <p:cNvPicPr>
            <a:picLocks noChangeAspect="1"/>
          </p:cNvPicPr>
          <p:nvPr/>
        </p:nvPicPr>
        <p:blipFill>
          <a:blip r:embed="rId8"/>
          <a:stretch>
            <a:fillRect/>
          </a:stretch>
        </p:blipFill>
        <p:spPr>
          <a:xfrm>
            <a:off x="10285436" y="10708176"/>
            <a:ext cx="4350609" cy="2802307"/>
          </a:xfrm>
          <a:prstGeom prst="rect">
            <a:avLst/>
          </a:prstGeom>
        </p:spPr>
      </p:pic>
      <p:sp>
        <p:nvSpPr>
          <p:cNvPr id="18" name="TextBox 17">
            <a:extLst>
              <a:ext uri="{FF2B5EF4-FFF2-40B4-BE49-F238E27FC236}">
                <a16:creationId xmlns:a16="http://schemas.microsoft.com/office/drawing/2014/main" id="{3FAD50D1-AB27-8354-9DC8-4F10F73D0B0E}"/>
              </a:ext>
            </a:extLst>
          </p:cNvPr>
          <p:cNvSpPr txBox="1"/>
          <p:nvPr/>
        </p:nvSpPr>
        <p:spPr>
          <a:xfrm>
            <a:off x="10265493" y="13601415"/>
            <a:ext cx="4717461" cy="2468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Painted mourning scene on a terracotta larnax, Mycenaean Tanagra; 1430-1230 BCE: </a:t>
            </a:r>
            <a:endParaRPr lang="en-US" b="1">
              <a:latin typeface="Aptos" panose="020B0004020202020204"/>
              <a:cs typeface="Arial"/>
            </a:endParaRPr>
          </a:p>
          <a:p>
            <a:r>
              <a:rPr lang="en-GB" sz="1100" dirty="0">
                <a:latin typeface="Arial"/>
                <a:cs typeface="Arial"/>
              </a:rPr>
              <a:t>The central figure (possibly a child) on a bier, flanked by mourners with raised arms, reflects the ritualized expression of grief common in Mycenaean funerary customs. The actions depicted reflect a system of mourning that occurred before burial, suggesting death was viewed as an emotional process that extended beyond the physical body. The presence of birds, possibly symbolizing the soul's departure, emphasizes the belief in a spiritual journey after death. Such imagery underscores the emotional weight of mourning, the ceremonial nature of Mycenaean burials, and the symbolic role of visual narratives in ensuring the deceased's transition to the afterlife.</a:t>
            </a:r>
            <a:endParaRPr lang="en-US"/>
          </a:p>
        </p:txBody>
      </p:sp>
      <p:pic>
        <p:nvPicPr>
          <p:cNvPr id="19" name="Picture 18" descr="A stone carving of a person pulling a cart&#10;&#10;AI-generated content may be incorrect.">
            <a:extLst>
              <a:ext uri="{FF2B5EF4-FFF2-40B4-BE49-F238E27FC236}">
                <a16:creationId xmlns:a16="http://schemas.microsoft.com/office/drawing/2014/main" id="{CFDB758C-A869-9867-341A-CF96EEAFA4E0}"/>
              </a:ext>
            </a:extLst>
          </p:cNvPr>
          <p:cNvPicPr>
            <a:picLocks noChangeAspect="1"/>
          </p:cNvPicPr>
          <p:nvPr/>
        </p:nvPicPr>
        <p:blipFill>
          <a:blip r:embed="rId9"/>
          <a:stretch>
            <a:fillRect/>
          </a:stretch>
        </p:blipFill>
        <p:spPr>
          <a:xfrm>
            <a:off x="9841928" y="15853205"/>
            <a:ext cx="2947542" cy="4800978"/>
          </a:xfrm>
          <a:prstGeom prst="rect">
            <a:avLst/>
          </a:prstGeom>
        </p:spPr>
      </p:pic>
      <p:sp>
        <p:nvSpPr>
          <p:cNvPr id="20" name="TextBox 19">
            <a:extLst>
              <a:ext uri="{FF2B5EF4-FFF2-40B4-BE49-F238E27FC236}">
                <a16:creationId xmlns:a16="http://schemas.microsoft.com/office/drawing/2014/main" id="{1FB39A0C-6DFF-6665-CB4C-EBA0717F01F4}"/>
              </a:ext>
            </a:extLst>
          </p:cNvPr>
          <p:cNvSpPr txBox="1"/>
          <p:nvPr/>
        </p:nvSpPr>
        <p:spPr>
          <a:xfrm>
            <a:off x="12723178" y="15843883"/>
            <a:ext cx="2337572" cy="5183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Grave Stele V (“Over The Sea”?) from a shaft grave in Grave Circle A, Mycenae; 16th c. BCE: </a:t>
            </a:r>
            <a:endParaRPr lang="en-US" b="1" dirty="0"/>
          </a:p>
          <a:p>
            <a:r>
              <a:rPr lang="en-GB" sz="1100" dirty="0">
                <a:latin typeface="Arial"/>
                <a:cs typeface="Arial"/>
              </a:rPr>
              <a:t>Grave Stele V reflects key aspects of Mycenaean funerary beliefs and social values. The raised relief imagery, featuring a spiral motif and a chariot scene, aligns with common Mycenaean themes of status and heroism. As </a:t>
            </a:r>
            <a:r>
              <a:rPr lang="en-GB" sz="1100" dirty="0" err="1">
                <a:latin typeface="Arial"/>
                <a:cs typeface="Arial"/>
              </a:rPr>
              <a:t>stelai</a:t>
            </a:r>
            <a:r>
              <a:rPr lang="en-GB" sz="1100" dirty="0">
                <a:latin typeface="Arial"/>
                <a:cs typeface="Arial"/>
              </a:rPr>
              <a:t> were used to mark elite burials, the heroic imagery likely reinforces the social standing of the deceased, and indicates a belief that status extended into the afterlife. The chariot scene, often linked to male identity, contrasts with geometric textile-like designs that may reference female roles (Younger, 1997), highlighting possible gender distinctions in Mycenaean funerary iconography. The presence of rich grave goods in </a:t>
            </a:r>
            <a:r>
              <a:rPr lang="en-GB" sz="1100" dirty="0" err="1">
                <a:latin typeface="Arial"/>
                <a:cs typeface="Arial"/>
              </a:rPr>
              <a:t>stelai</a:t>
            </a:r>
            <a:r>
              <a:rPr lang="en-GB" sz="1100" dirty="0">
                <a:latin typeface="Arial"/>
                <a:cs typeface="Arial"/>
              </a:rPr>
              <a:t>-marked shaft graves supports the idea that these markers commemorated individuals of high social standing, blending commemoration with symbolic displays of power.</a:t>
            </a:r>
            <a:endParaRPr lang="en-US"/>
          </a:p>
        </p:txBody>
      </p:sp>
      <p:pic>
        <p:nvPicPr>
          <p:cNvPr id="22" name="Picture 21">
            <a:extLst>
              <a:ext uri="{FF2B5EF4-FFF2-40B4-BE49-F238E27FC236}">
                <a16:creationId xmlns:a16="http://schemas.microsoft.com/office/drawing/2014/main" id="{DC300463-CBB0-20F4-807D-2C21342DDDA1}"/>
              </a:ext>
            </a:extLst>
          </p:cNvPr>
          <p:cNvPicPr>
            <a:picLocks noChangeAspect="1"/>
          </p:cNvPicPr>
          <p:nvPr/>
        </p:nvPicPr>
        <p:blipFill>
          <a:blip r:embed="rId10"/>
          <a:stretch>
            <a:fillRect/>
          </a:stretch>
        </p:blipFill>
        <p:spPr>
          <a:xfrm>
            <a:off x="5255917" y="12715265"/>
            <a:ext cx="4755380" cy="1837886"/>
          </a:xfrm>
          <a:prstGeom prst="rect">
            <a:avLst/>
          </a:prstGeom>
        </p:spPr>
      </p:pic>
      <p:sp>
        <p:nvSpPr>
          <p:cNvPr id="23" name="TextBox 22">
            <a:extLst>
              <a:ext uri="{FF2B5EF4-FFF2-40B4-BE49-F238E27FC236}">
                <a16:creationId xmlns:a16="http://schemas.microsoft.com/office/drawing/2014/main" id="{104C7D3F-B4B7-24E4-A1F2-03C5BA3EDE4D}"/>
              </a:ext>
            </a:extLst>
          </p:cNvPr>
          <p:cNvSpPr txBox="1"/>
          <p:nvPr/>
        </p:nvSpPr>
        <p:spPr>
          <a:xfrm>
            <a:off x="5050790" y="14722651"/>
            <a:ext cx="4717460" cy="3011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The Lion Hunt Dagger (Mycenae, Shaft Grave IV of Grave Circle A) - (NMA, Athens); 1600-1500 BCE: </a:t>
            </a:r>
            <a:br>
              <a:rPr lang="en-GB" sz="1100" dirty="0">
                <a:latin typeface="Arial"/>
                <a:cs typeface="Arial"/>
              </a:rPr>
            </a:br>
            <a:r>
              <a:rPr lang="en-GB" sz="1100" dirty="0">
                <a:latin typeface="Arial"/>
                <a:cs typeface="Arial"/>
              </a:rPr>
              <a:t>Reflects Mycenaean beliefs about martial valour and its connection to the afterlife through its depiction of a dynamic hunting scene in which four men with shields and weapons are attacking a lion who has struck down a fifth man - the other side shows a lion mauling an antelope/deer while other animals flee. The elaborate gold, silver, and niello inlay depiction symbolizes strength, heroism, and power. Such imagery aligns with Mycenaean warrior culture, where heroic status and warrior identity played a vital role in funerary symbolism. By emphasizing combat and bravery, the dagger reinforces the idea that martial prowess extends beyond death, immortalizing the deceased as a figure of strength and prestige in the afterlife.</a:t>
            </a:r>
            <a:endParaRPr lang="en-GB" dirty="0"/>
          </a:p>
        </p:txBody>
      </p:sp>
      <p:pic>
        <p:nvPicPr>
          <p:cNvPr id="26" name="Picture 25">
            <a:extLst>
              <a:ext uri="{FF2B5EF4-FFF2-40B4-BE49-F238E27FC236}">
                <a16:creationId xmlns:a16="http://schemas.microsoft.com/office/drawing/2014/main" id="{33F05209-3E23-1762-F4B4-BF5B4B44CA69}"/>
              </a:ext>
            </a:extLst>
          </p:cNvPr>
          <p:cNvPicPr>
            <a:picLocks noChangeAspect="1"/>
          </p:cNvPicPr>
          <p:nvPr/>
        </p:nvPicPr>
        <p:blipFill>
          <a:blip r:embed="rId11"/>
          <a:stretch>
            <a:fillRect/>
          </a:stretch>
        </p:blipFill>
        <p:spPr>
          <a:xfrm>
            <a:off x="195238" y="13495967"/>
            <a:ext cx="4548916" cy="2743200"/>
          </a:xfrm>
          <a:prstGeom prst="rect">
            <a:avLst/>
          </a:prstGeom>
        </p:spPr>
      </p:pic>
      <p:sp>
        <p:nvSpPr>
          <p:cNvPr id="27" name="TextBox 26">
            <a:extLst>
              <a:ext uri="{FF2B5EF4-FFF2-40B4-BE49-F238E27FC236}">
                <a16:creationId xmlns:a16="http://schemas.microsoft.com/office/drawing/2014/main" id="{4A1C5B11-6FB6-96EA-F3F3-8D0AEA6FC745}"/>
              </a:ext>
            </a:extLst>
          </p:cNvPr>
          <p:cNvSpPr txBox="1"/>
          <p:nvPr/>
        </p:nvSpPr>
        <p:spPr>
          <a:xfrm>
            <a:off x="104976" y="16292379"/>
            <a:ext cx="4582749" cy="3011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The Tiryns Signet Ring. circa 15th century BCE:</a:t>
            </a:r>
            <a:r>
              <a:rPr lang="en-GB" sz="1100" dirty="0">
                <a:latin typeface="Arial"/>
                <a:cs typeface="Arial"/>
              </a:rPr>
              <a:t> </a:t>
            </a:r>
            <a:br>
              <a:rPr lang="en-GB" sz="1100" dirty="0">
                <a:latin typeface="Arial"/>
                <a:cs typeface="Arial"/>
              </a:rPr>
            </a:br>
            <a:r>
              <a:rPr lang="en-GB" sz="1100" dirty="0">
                <a:latin typeface="Arial"/>
                <a:cs typeface="Arial"/>
              </a:rPr>
              <a:t>This gold signet ring was found in Tiryns, in a Mycenaean city of Argolis - possibly in a robber’s cache or treasure. It is thought to have been made by a Cretan artist visiting Argolis and is a copy of a fresco at Tiryns. Although not found in a burial or tomb context, its depiction of lion-headed daemons carrying libation jugs toward an enthroned goddess who is raising a ritual cup suggests ceremonial practices linked to symbolic ideas of power, protection, and divine presence. The eagle, sun, and crescent moon motifs further emphasise the importance of symbolism and the notion of death as a ritual event. As the largest known Mycenaean ring, its craftsmanship and gold material indicate high status, reinforcing the idea that Mycenaean funerary rituals were rich in symbolism and imbued with notions of the afterlife.</a:t>
            </a:r>
            <a:endParaRPr lang="en-US" dirty="0"/>
          </a:p>
        </p:txBody>
      </p:sp>
      <p:pic>
        <p:nvPicPr>
          <p:cNvPr id="28" name="Picture 27" descr="A drawing of a collection of dishes&#10;&#10;AI-generated content may be incorrect.">
            <a:extLst>
              <a:ext uri="{FF2B5EF4-FFF2-40B4-BE49-F238E27FC236}">
                <a16:creationId xmlns:a16="http://schemas.microsoft.com/office/drawing/2014/main" id="{C2E17CCE-9A11-A12F-B26A-68A02C474884}"/>
              </a:ext>
            </a:extLst>
          </p:cNvPr>
          <p:cNvPicPr>
            <a:picLocks noChangeAspect="1"/>
          </p:cNvPicPr>
          <p:nvPr/>
        </p:nvPicPr>
        <p:blipFill>
          <a:blip r:embed="rId12"/>
          <a:stretch>
            <a:fillRect/>
          </a:stretch>
        </p:blipFill>
        <p:spPr>
          <a:xfrm>
            <a:off x="4907363" y="17182001"/>
            <a:ext cx="4689125" cy="3668263"/>
          </a:xfrm>
          <a:prstGeom prst="rect">
            <a:avLst/>
          </a:prstGeom>
        </p:spPr>
      </p:pic>
      <p:sp>
        <p:nvSpPr>
          <p:cNvPr id="29" name="TextBox 28">
            <a:extLst>
              <a:ext uri="{FF2B5EF4-FFF2-40B4-BE49-F238E27FC236}">
                <a16:creationId xmlns:a16="http://schemas.microsoft.com/office/drawing/2014/main" id="{1FE4910E-1DF0-54D0-C74E-C6B57655278F}"/>
              </a:ext>
            </a:extLst>
          </p:cNvPr>
          <p:cNvSpPr txBox="1"/>
          <p:nvPr/>
        </p:nvSpPr>
        <p:spPr>
          <a:xfrm>
            <a:off x="149716" y="19028190"/>
            <a:ext cx="4717460" cy="2468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Detailed drawing of the various pots and vessels within the Tripod Tomb, Knossos:</a:t>
            </a:r>
            <a:r>
              <a:rPr lang="en-GB" sz="1100" dirty="0">
                <a:latin typeface="Arial"/>
                <a:cs typeface="Arial"/>
              </a:rPr>
              <a:t> This image depicts a collection of bronze vessels and a tripod plaster hearth found in the Tripod Tomb at Knossos, suggesting their significance in Mycenaean funerary rituals. Such objects likely played a role in commemorative feasting or libation ceremonies, both key practices in Mycenaean burial customs. The presence of fine metalwork and functional vessels reflects the social status of the deceased, aligning with broader Mycenaean beliefs that the afterlife mirrored aspects of the earthly realm. These items may have symbolized wealth, status, or connections to ritualistic practices meant to ensure the deceased’s smooth transition to the afterlife.</a:t>
            </a:r>
            <a:endParaRPr lang="en-US" dirty="0">
              <a:cs typeface="Arial"/>
            </a:endParaRPr>
          </a:p>
        </p:txBody>
      </p:sp>
      <p:cxnSp>
        <p:nvCxnSpPr>
          <p:cNvPr id="37" name="Connector: Elbow 36">
            <a:extLst>
              <a:ext uri="{FF2B5EF4-FFF2-40B4-BE49-F238E27FC236}">
                <a16:creationId xmlns:a16="http://schemas.microsoft.com/office/drawing/2014/main" id="{8A245775-CD61-A2C4-BF95-5F9686708CE8}"/>
              </a:ext>
            </a:extLst>
          </p:cNvPr>
          <p:cNvCxnSpPr/>
          <p:nvPr/>
        </p:nvCxnSpPr>
        <p:spPr>
          <a:xfrm>
            <a:off x="9519627" y="1532007"/>
            <a:ext cx="451648" cy="1807216"/>
          </a:xfrm>
          <a:prstGeom prst="bentConnector3">
            <a:avLst/>
          </a:prstGeom>
          <a:ln>
            <a:solidFill>
              <a:srgbClr val="FF0000"/>
            </a:solidFill>
            <a:prstDash val="sysDot"/>
            <a:tailEnd type="triangle"/>
          </a:ln>
        </p:spPr>
        <p:style>
          <a:lnRef idx="2">
            <a:schemeClr val="accent1"/>
          </a:lnRef>
          <a:fillRef idx="0">
            <a:schemeClr val="accent1"/>
          </a:fillRef>
          <a:effectRef idx="1">
            <a:schemeClr val="accent1"/>
          </a:effectRef>
          <a:fontRef idx="minor">
            <a:schemeClr val="tx1"/>
          </a:fontRef>
        </p:style>
      </p:cxnSp>
      <p:cxnSp>
        <p:nvCxnSpPr>
          <p:cNvPr id="38" name="Connector: Elbow 37">
            <a:extLst>
              <a:ext uri="{FF2B5EF4-FFF2-40B4-BE49-F238E27FC236}">
                <a16:creationId xmlns:a16="http://schemas.microsoft.com/office/drawing/2014/main" id="{5FAB249C-FEE5-006B-E0F3-1E74B3B41F22}"/>
              </a:ext>
            </a:extLst>
          </p:cNvPr>
          <p:cNvCxnSpPr>
            <a:cxnSpLocks/>
          </p:cNvCxnSpPr>
          <p:nvPr/>
        </p:nvCxnSpPr>
        <p:spPr>
          <a:xfrm flipV="1">
            <a:off x="2729545" y="3552260"/>
            <a:ext cx="1449264" cy="457672"/>
          </a:xfrm>
          <a:prstGeom prst="bentConnector3">
            <a:avLst/>
          </a:prstGeom>
          <a:ln>
            <a:solidFill>
              <a:srgbClr val="FF0000"/>
            </a:solidFill>
            <a:prstDash val="sysDot"/>
            <a:tailEnd type="triangle"/>
          </a:ln>
        </p:spPr>
        <p:style>
          <a:lnRef idx="2">
            <a:schemeClr val="accent1"/>
          </a:lnRef>
          <a:fillRef idx="0">
            <a:schemeClr val="accent1"/>
          </a:fillRef>
          <a:effectRef idx="1">
            <a:schemeClr val="accent1"/>
          </a:effectRef>
          <a:fontRef idx="minor">
            <a:schemeClr val="tx1"/>
          </a:fontRef>
        </p:style>
      </p:cxnSp>
      <p:cxnSp>
        <p:nvCxnSpPr>
          <p:cNvPr id="39" name="Connector: Elbow 38">
            <a:extLst>
              <a:ext uri="{FF2B5EF4-FFF2-40B4-BE49-F238E27FC236}">
                <a16:creationId xmlns:a16="http://schemas.microsoft.com/office/drawing/2014/main" id="{D229DC67-E86C-C921-9E42-91925E085E13}"/>
              </a:ext>
            </a:extLst>
          </p:cNvPr>
          <p:cNvCxnSpPr>
            <a:cxnSpLocks/>
          </p:cNvCxnSpPr>
          <p:nvPr/>
        </p:nvCxnSpPr>
        <p:spPr>
          <a:xfrm flipV="1">
            <a:off x="3854780" y="10805536"/>
            <a:ext cx="1011891" cy="1748150"/>
          </a:xfrm>
          <a:prstGeom prst="bentConnector3">
            <a:avLst/>
          </a:prstGeom>
          <a:ln>
            <a:solidFill>
              <a:srgbClr val="FF0000"/>
            </a:solidFill>
            <a:prstDash val="sysDot"/>
            <a:tailEnd type="triangle"/>
          </a:ln>
        </p:spPr>
        <p:style>
          <a:lnRef idx="2">
            <a:schemeClr val="accent1"/>
          </a:lnRef>
          <a:fillRef idx="0">
            <a:schemeClr val="accent1"/>
          </a:fillRef>
          <a:effectRef idx="1">
            <a:schemeClr val="accent1"/>
          </a:effectRef>
          <a:fontRef idx="minor">
            <a:schemeClr val="tx1"/>
          </a:fontRef>
        </p:style>
      </p:cxnSp>
      <p:cxnSp>
        <p:nvCxnSpPr>
          <p:cNvPr id="41" name="Connector: Elbow 40">
            <a:extLst>
              <a:ext uri="{FF2B5EF4-FFF2-40B4-BE49-F238E27FC236}">
                <a16:creationId xmlns:a16="http://schemas.microsoft.com/office/drawing/2014/main" id="{D3D1C77C-1461-1671-F071-6574E99D1474}"/>
              </a:ext>
            </a:extLst>
          </p:cNvPr>
          <p:cNvCxnSpPr/>
          <p:nvPr/>
        </p:nvCxnSpPr>
        <p:spPr>
          <a:xfrm flipV="1">
            <a:off x="4823512" y="18209691"/>
            <a:ext cx="391265" cy="960340"/>
          </a:xfrm>
          <a:prstGeom prst="bentConnector3">
            <a:avLst/>
          </a:prstGeom>
          <a:ln>
            <a:solidFill>
              <a:srgbClr val="FF0000"/>
            </a:solidFill>
            <a:prstDash val="sysDot"/>
            <a:tailEnd type="triangle"/>
          </a:ln>
        </p:spPr>
        <p:style>
          <a:lnRef idx="2">
            <a:schemeClr val="accent1"/>
          </a:lnRef>
          <a:fillRef idx="0">
            <a:schemeClr val="accent1"/>
          </a:fillRef>
          <a:effectRef idx="1">
            <a:schemeClr val="accent1"/>
          </a:effectRef>
          <a:fontRef idx="minor">
            <a:schemeClr val="tx1"/>
          </a:fontRef>
        </p:style>
      </p:cxnSp>
      <p:cxnSp>
        <p:nvCxnSpPr>
          <p:cNvPr id="43" name="Straight Arrow Connector 42">
            <a:extLst>
              <a:ext uri="{FF2B5EF4-FFF2-40B4-BE49-F238E27FC236}">
                <a16:creationId xmlns:a16="http://schemas.microsoft.com/office/drawing/2014/main" id="{114174EF-4DAB-1A18-B2EA-2841DDADED34}"/>
              </a:ext>
            </a:extLst>
          </p:cNvPr>
          <p:cNvCxnSpPr>
            <a:cxnSpLocks/>
          </p:cNvCxnSpPr>
          <p:nvPr/>
        </p:nvCxnSpPr>
        <p:spPr>
          <a:xfrm flipV="1">
            <a:off x="10897684" y="7777401"/>
            <a:ext cx="104782" cy="1067932"/>
          </a:xfrm>
          <a:prstGeom prst="straightConnector1">
            <a:avLst/>
          </a:prstGeom>
          <a:ln>
            <a:solidFill>
              <a:srgbClr val="FF0000"/>
            </a:solidFill>
            <a:prstDash val="sysDot"/>
            <a:tailEnd type="triangle"/>
          </a:ln>
        </p:spPr>
        <p:style>
          <a:lnRef idx="2">
            <a:schemeClr val="accent1"/>
          </a:lnRef>
          <a:fillRef idx="0">
            <a:schemeClr val="accent1"/>
          </a:fillRef>
          <a:effectRef idx="1">
            <a:schemeClr val="accent1"/>
          </a:effectRef>
          <a:fontRef idx="minor">
            <a:schemeClr val="tx1"/>
          </a:fontRef>
        </p:style>
      </p:cxnSp>
      <p:cxnSp>
        <p:nvCxnSpPr>
          <p:cNvPr id="44" name="Connector: Elbow 43">
            <a:extLst>
              <a:ext uri="{FF2B5EF4-FFF2-40B4-BE49-F238E27FC236}">
                <a16:creationId xmlns:a16="http://schemas.microsoft.com/office/drawing/2014/main" id="{FB39DB23-3209-659F-9D3F-7FC5EC990036}"/>
              </a:ext>
            </a:extLst>
          </p:cNvPr>
          <p:cNvCxnSpPr>
            <a:cxnSpLocks/>
          </p:cNvCxnSpPr>
          <p:nvPr/>
        </p:nvCxnSpPr>
        <p:spPr>
          <a:xfrm flipH="1">
            <a:off x="4481501" y="287436"/>
            <a:ext cx="680482" cy="887804"/>
          </a:xfrm>
          <a:prstGeom prst="bentConnector3">
            <a:avLst/>
          </a:prstGeom>
          <a:ln>
            <a:solidFill>
              <a:srgbClr val="FF0000"/>
            </a:solidFill>
            <a:prstDash val="sysDot"/>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8339A8-968C-9DD4-B792-49CEC7DD3FE6}"/>
              </a:ext>
            </a:extLst>
          </p:cNvPr>
          <p:cNvSpPr txBox="1"/>
          <p:nvPr/>
        </p:nvSpPr>
        <p:spPr>
          <a:xfrm>
            <a:off x="976986" y="565624"/>
            <a:ext cx="12957929"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200-word self-reflection:</a:t>
            </a:r>
          </a:p>
          <a:p>
            <a:r>
              <a:rPr lang="en-GB" sz="1100" dirty="0">
                <a:latin typeface="Arial"/>
                <a:cs typeface="Arial"/>
              </a:rPr>
              <a:t>Selecting images to present an academic narrative on Mycenaean funerary rituals and beliefs requires careful consideration of both historical accuracy and interpretative significance. The process involves analysing archaeological evidence (such as grave goods and burial structures) to ensure the chosen images effectively illustrate key aspects of Mycenaean funerary beliefs. </a:t>
            </a:r>
            <a:endParaRPr lang="en-GB" dirty="0"/>
          </a:p>
          <a:p>
            <a:r>
              <a:rPr lang="en-GB" sz="1100" dirty="0">
                <a:latin typeface="Arial"/>
                <a:cs typeface="Arial"/>
              </a:rPr>
              <a:t>One challenge is the fragmentary nature of the evidence, which affects how comprehensive a single image/visual can be. Additionally, I found that Mycenaean iconography does not often explicitly depict funerary rituals, which resulted in most of the indirect visual evidence - such as depictions of warriors, processions, and hunting - being interpreted to symbolise beliefs about the afterlife. This resulted in a greater emphasis on the context of the images selected, with the majority being museum photographs and scholarly diagrams. Ultimately selecting images was about both representation and shaping the narrative around Mycenaean attitudes towards death, the afterlife, and social status in burial practices. </a:t>
            </a:r>
            <a:endParaRPr lang="en-GB" dirty="0"/>
          </a:p>
          <a:p>
            <a:endParaRPr lang="en-GB" dirty="0"/>
          </a:p>
        </p:txBody>
      </p:sp>
      <p:sp>
        <p:nvSpPr>
          <p:cNvPr id="5" name="TextBox 4">
            <a:extLst>
              <a:ext uri="{FF2B5EF4-FFF2-40B4-BE49-F238E27FC236}">
                <a16:creationId xmlns:a16="http://schemas.microsoft.com/office/drawing/2014/main" id="{66689BA1-8058-3598-6965-0CC233CC33CE}"/>
              </a:ext>
            </a:extLst>
          </p:cNvPr>
          <p:cNvSpPr txBox="1"/>
          <p:nvPr/>
        </p:nvSpPr>
        <p:spPr>
          <a:xfrm>
            <a:off x="465627" y="2227101"/>
            <a:ext cx="13418777"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Bibliography </a:t>
            </a:r>
          </a:p>
          <a:p>
            <a:pPr marL="342900" indent="-342900">
              <a:buAutoNum type="arabicPeriod"/>
            </a:pPr>
            <a:r>
              <a:rPr lang="en-GB" dirty="0"/>
              <a:t>The Collector. </a:t>
            </a:r>
            <a:r>
              <a:rPr lang="en-GB" i="1" dirty="0"/>
              <a:t>"Map of Mycenaean Greece". </a:t>
            </a:r>
            <a:r>
              <a:rPr lang="en-GB" dirty="0"/>
              <a:t>2023,  </a:t>
            </a:r>
            <a:r>
              <a:rPr lang="en-GB" dirty="0">
                <a:ea typeface="+mn-lt"/>
                <a:cs typeface="+mn-lt"/>
                <a:hlinkClick r:id="rId2"/>
              </a:rPr>
              <a:t>www.thecollector.com/maps-resources/map-of-mycenaean-greece/</a:t>
            </a:r>
            <a:r>
              <a:rPr lang="en-GB" dirty="0">
                <a:ea typeface="+mn-lt"/>
                <a:cs typeface="+mn-lt"/>
              </a:rPr>
              <a:t>.</a:t>
            </a:r>
          </a:p>
          <a:p>
            <a:pPr marL="342900" indent="-342900">
              <a:buAutoNum type="arabicPeriod"/>
            </a:pPr>
            <a:r>
              <a:rPr lang="en-GB" dirty="0">
                <a:ea typeface="+mn-lt"/>
                <a:cs typeface="+mn-lt"/>
              </a:rPr>
              <a:t>Edwards IES, Gadd CJ, Hammond NGL, Sollberger E, eds.  </a:t>
            </a:r>
            <a:r>
              <a:rPr lang="en-GB" i="1" dirty="0">
                <a:ea typeface="+mn-lt"/>
                <a:cs typeface="+mn-lt"/>
              </a:rPr>
              <a:t>Map 3. Distribution of Mycenaean Cites and remains in Greece and the Aegean. </a:t>
            </a:r>
            <a:r>
              <a:rPr lang="en-GB" dirty="0">
                <a:ea typeface="+mn-lt"/>
                <a:cs typeface="+mn-lt"/>
              </a:rPr>
              <a:t>The Cambridge Ancient History. Cambridge University Press, 1975. </a:t>
            </a:r>
          </a:p>
          <a:p>
            <a:pPr marL="342900" indent="-342900">
              <a:buAutoNum type="arabicPeriod"/>
            </a:pPr>
            <a:r>
              <a:rPr lang="en-GB" dirty="0">
                <a:ea typeface="+mn-lt"/>
                <a:cs typeface="+mn-lt"/>
              </a:rPr>
              <a:t>Wikimedia Commons Contributors. </a:t>
            </a:r>
            <a:r>
              <a:rPr lang="en-GB" i="1" dirty="0">
                <a:ea typeface="+mn-lt"/>
                <a:cs typeface="+mn-lt"/>
              </a:rPr>
              <a:t>"</a:t>
            </a:r>
            <a:r>
              <a:rPr lang="en-GB" i="1" dirty="0" err="1">
                <a:solidFill>
                  <a:srgbClr val="000000"/>
                </a:solidFill>
                <a:ea typeface="+mn-lt"/>
                <a:cs typeface="+mn-lt"/>
              </a:rPr>
              <a:t>Schatzhaus</a:t>
            </a:r>
            <a:r>
              <a:rPr lang="en-GB" i="1" dirty="0">
                <a:solidFill>
                  <a:srgbClr val="000000"/>
                </a:solidFill>
                <a:ea typeface="+mn-lt"/>
                <a:cs typeface="+mn-lt"/>
              </a:rPr>
              <a:t> des Atreus, </a:t>
            </a:r>
            <a:r>
              <a:rPr lang="en-GB" i="1" dirty="0" err="1">
                <a:solidFill>
                  <a:srgbClr val="000000"/>
                </a:solidFill>
                <a:ea typeface="+mn-lt"/>
                <a:cs typeface="+mn-lt"/>
              </a:rPr>
              <a:t>Querschnitt</a:t>
            </a:r>
            <a:r>
              <a:rPr lang="en-GB" i="1" dirty="0">
                <a:solidFill>
                  <a:srgbClr val="000000"/>
                </a:solidFill>
                <a:ea typeface="+mn-lt"/>
                <a:cs typeface="+mn-lt"/>
              </a:rPr>
              <a:t>".</a:t>
            </a:r>
            <a:r>
              <a:rPr lang="en-GB" dirty="0">
                <a:solidFill>
                  <a:srgbClr val="000000"/>
                </a:solidFill>
                <a:ea typeface="+mn-lt"/>
                <a:cs typeface="+mn-lt"/>
              </a:rPr>
              <a:t> Wikimedia Commons. 2024, </a:t>
            </a:r>
            <a:r>
              <a:rPr lang="en-GB" u="sng" dirty="0">
                <a:solidFill>
                  <a:srgbClr val="000000"/>
                </a:solidFill>
                <a:latin typeface="Aptos"/>
                <a:ea typeface="+mn-lt"/>
                <a:cs typeface="+mn-lt"/>
                <a:hlinkClick r:id="rId3"/>
              </a:rPr>
              <a:t>https://commons.wikimedia.org/w/index.php?title=File:Schatzhaus_des_Atreus,_Querschnitt.jpg&amp;oldid=965021878</a:t>
            </a:r>
            <a:r>
              <a:rPr lang="en-GB" u="sng" dirty="0">
                <a:solidFill>
                  <a:srgbClr val="000000"/>
                </a:solidFill>
                <a:latin typeface="Aptos"/>
                <a:ea typeface="+mn-lt"/>
                <a:cs typeface="+mn-lt"/>
              </a:rPr>
              <a:t>. </a:t>
            </a:r>
          </a:p>
          <a:p>
            <a:pPr marL="342900" indent="-342900">
              <a:buAutoNum type="arabicPeriod"/>
            </a:pPr>
            <a:r>
              <a:rPr lang="en-GB" dirty="0">
                <a:solidFill>
                  <a:srgbClr val="000000"/>
                </a:solidFill>
                <a:latin typeface="Aptos"/>
                <a:ea typeface="+mn-lt"/>
                <a:cs typeface="+mn-lt"/>
              </a:rPr>
              <a:t>Evans, Arthur. </a:t>
            </a:r>
            <a:r>
              <a:rPr lang="en-GB" i="1" dirty="0">
                <a:solidFill>
                  <a:srgbClr val="000000"/>
                </a:solidFill>
                <a:latin typeface="Aptos"/>
                <a:ea typeface="+mn-lt"/>
                <a:cs typeface="+mn-lt"/>
              </a:rPr>
              <a:t>The Prehistoric Tombs of Knossos, I. and II. </a:t>
            </a:r>
            <a:r>
              <a:rPr lang="en-GB" dirty="0">
                <a:solidFill>
                  <a:srgbClr val="000000"/>
                </a:solidFill>
                <a:latin typeface="Aptos"/>
                <a:ea typeface="+mn-lt"/>
                <a:cs typeface="+mn-lt"/>
              </a:rPr>
              <a:t>London: B. Quaritch, 1906. </a:t>
            </a:r>
          </a:p>
          <a:p>
            <a:pPr marL="342900" indent="-342900">
              <a:buAutoNum type="arabicPeriod"/>
            </a:pPr>
            <a:r>
              <a:rPr lang="en-GB" dirty="0">
                <a:solidFill>
                  <a:srgbClr val="000000"/>
                </a:solidFill>
                <a:latin typeface="Aptos"/>
                <a:ea typeface="+mn-lt"/>
                <a:cs typeface="+mn-lt"/>
              </a:rPr>
              <a:t>Wikimedia Commons Contributor. </a:t>
            </a:r>
            <a:r>
              <a:rPr lang="en-GB" i="1" dirty="0">
                <a:solidFill>
                  <a:srgbClr val="000000"/>
                </a:solidFill>
                <a:latin typeface="Aptos"/>
                <a:ea typeface="+mn-lt"/>
                <a:cs typeface="+mn-lt"/>
              </a:rPr>
              <a:t>"Sarcophagus </a:t>
            </a:r>
            <a:r>
              <a:rPr lang="en-GB" i="1" err="1">
                <a:solidFill>
                  <a:srgbClr val="000000"/>
                </a:solidFill>
                <a:latin typeface="Aptos"/>
                <a:ea typeface="+mn-lt"/>
                <a:cs typeface="+mn-lt"/>
              </a:rPr>
              <a:t>archmus</a:t>
            </a:r>
            <a:r>
              <a:rPr lang="en-GB" i="1" dirty="0">
                <a:solidFill>
                  <a:srgbClr val="000000"/>
                </a:solidFill>
                <a:latin typeface="Aptos"/>
                <a:ea typeface="+mn-lt"/>
                <a:cs typeface="+mn-lt"/>
              </a:rPr>
              <a:t> Heraklion". </a:t>
            </a:r>
            <a:r>
              <a:rPr lang="en-GB" dirty="0">
                <a:solidFill>
                  <a:srgbClr val="000000"/>
                </a:solidFill>
                <a:latin typeface="Aptos"/>
                <a:ea typeface="+mn-lt"/>
                <a:cs typeface="+mn-lt"/>
              </a:rPr>
              <a:t>Wikimedia Commons. 2025,  </a:t>
            </a:r>
            <a:r>
              <a:rPr lang="en-GB" u="sng" dirty="0">
                <a:solidFill>
                  <a:srgbClr val="000000"/>
                </a:solidFill>
                <a:ea typeface="+mn-lt"/>
                <a:cs typeface="+mn-lt"/>
                <a:hlinkClick r:id="rId4"/>
              </a:rPr>
              <a:t>https://commons.wikimedia.org/w/index.php?title=File:Sarcophagus_archmus_Heraklion.jpg&amp;oldid=1006315573</a:t>
            </a:r>
            <a:r>
              <a:rPr lang="en-GB" dirty="0">
                <a:solidFill>
                  <a:srgbClr val="000000"/>
                </a:solidFill>
                <a:ea typeface="+mn-lt"/>
                <a:cs typeface="+mn-lt"/>
              </a:rPr>
              <a:t> </a:t>
            </a:r>
          </a:p>
          <a:p>
            <a:pPr marL="342900" indent="-342900">
              <a:buAutoNum type="arabicPeriod"/>
            </a:pPr>
            <a:r>
              <a:rPr lang="en-GB" dirty="0">
                <a:solidFill>
                  <a:srgbClr val="000000"/>
                </a:solidFill>
                <a:latin typeface="Aptos"/>
                <a:ea typeface="+mn-lt"/>
                <a:cs typeface="+mn-lt"/>
              </a:rPr>
              <a:t>Wikimedia Commons Contributors. </a:t>
            </a:r>
            <a:r>
              <a:rPr lang="en-GB" i="1" dirty="0">
                <a:solidFill>
                  <a:srgbClr val="000000"/>
                </a:solidFill>
                <a:latin typeface="Aptos"/>
                <a:ea typeface="+mn-lt"/>
                <a:cs typeface="+mn-lt"/>
              </a:rPr>
              <a:t>"Minoan larnax, birds, carriage, seascape, Crete, AMH, 145315"</a:t>
            </a:r>
            <a:r>
              <a:rPr lang="en-GB" dirty="0">
                <a:solidFill>
                  <a:srgbClr val="000000"/>
                </a:solidFill>
                <a:latin typeface="Aptos"/>
                <a:ea typeface="+mn-lt"/>
                <a:cs typeface="+mn-lt"/>
              </a:rPr>
              <a:t>. Wikimedia Commons. 2021, </a:t>
            </a:r>
            <a:r>
              <a:rPr lang="en-GB" u="sng" dirty="0">
                <a:solidFill>
                  <a:srgbClr val="000000"/>
                </a:solidFill>
                <a:ea typeface="+mn-lt"/>
                <a:cs typeface="+mn-lt"/>
                <a:hlinkClick r:id="rId5"/>
              </a:rPr>
              <a:t>https://commons.wikimedia.org/w/index.php?title=File:Minoan_larnax,_brids,_carriage,_seascape,_Crete,_AMH,_145315.jpg&amp;oldid=617814554</a:t>
            </a:r>
            <a:r>
              <a:rPr lang="en-GB" dirty="0">
                <a:solidFill>
                  <a:srgbClr val="000000"/>
                </a:solidFill>
                <a:ea typeface="+mn-lt"/>
                <a:cs typeface="+mn-lt"/>
              </a:rPr>
              <a:t> </a:t>
            </a:r>
          </a:p>
          <a:p>
            <a:pPr marL="342900" indent="-342900">
              <a:buAutoNum type="arabicPeriod"/>
            </a:pPr>
            <a:r>
              <a:rPr lang="en-GB" dirty="0">
                <a:solidFill>
                  <a:srgbClr val="000000"/>
                </a:solidFill>
                <a:latin typeface="Aptos"/>
                <a:ea typeface="+mn-lt"/>
                <a:cs typeface="+mn-lt"/>
              </a:rPr>
              <a:t>Wikimedia Commons Contributors. </a:t>
            </a:r>
            <a:r>
              <a:rPr lang="en-GB" i="1" dirty="0">
                <a:solidFill>
                  <a:srgbClr val="000000"/>
                </a:solidFill>
                <a:latin typeface="Aptos"/>
                <a:ea typeface="+mn-lt"/>
                <a:cs typeface="+mn-lt"/>
              </a:rPr>
              <a:t>"Lamenting the child, painting on larnax, Tanagra, Late Helladic, AM Thebes, 0126"</a:t>
            </a:r>
            <a:r>
              <a:rPr lang="en-GB" dirty="0">
                <a:solidFill>
                  <a:srgbClr val="000000"/>
                </a:solidFill>
                <a:latin typeface="Aptos"/>
                <a:ea typeface="+mn-lt"/>
                <a:cs typeface="+mn-lt"/>
              </a:rPr>
              <a:t>. Wikimedia Commons. 2022, </a:t>
            </a:r>
            <a:r>
              <a:rPr lang="en-GB" u="sng" dirty="0">
                <a:solidFill>
                  <a:srgbClr val="000000"/>
                </a:solidFill>
                <a:ea typeface="+mn-lt"/>
                <a:cs typeface="+mn-lt"/>
                <a:hlinkClick r:id="rId6"/>
              </a:rPr>
              <a:t>https://commons.wikimedia.org/w/index.php?title=File:Lamenting_the_child,_painting_on_larnax,_Tanagra,_Late_Helladic,_AM_Thebes,_0126.jpg&amp;oldid=703289573</a:t>
            </a:r>
            <a:endParaRPr lang="en-GB" sz="1100" u="sng" dirty="0">
              <a:solidFill>
                <a:srgbClr val="000000"/>
              </a:solidFill>
              <a:latin typeface="Aptos"/>
              <a:ea typeface="+mn-lt"/>
              <a:cs typeface="+mn-lt"/>
            </a:endParaRPr>
          </a:p>
          <a:p>
            <a:pPr marL="342900" indent="-342900">
              <a:buAutoNum type="arabicPeriod"/>
            </a:pPr>
            <a:r>
              <a:rPr lang="en-GB" dirty="0">
                <a:solidFill>
                  <a:srgbClr val="000000"/>
                </a:solidFill>
                <a:latin typeface="Aptos"/>
                <a:ea typeface="+mn-lt"/>
                <a:cs typeface="+mn-lt"/>
              </a:rPr>
              <a:t>Wikimedia Commons Contribu</a:t>
            </a:r>
            <a:r>
              <a:rPr lang="en-GB" dirty="0">
                <a:latin typeface="Aptos"/>
                <a:ea typeface="+mn-lt"/>
                <a:cs typeface="+mn-lt"/>
              </a:rPr>
              <a:t>tors. </a:t>
            </a:r>
            <a:r>
              <a:rPr lang="en-GB" i="1" dirty="0">
                <a:latin typeface="Aptos"/>
                <a:ea typeface="+mn-lt"/>
                <a:cs typeface="+mn-lt"/>
              </a:rPr>
              <a:t>"</a:t>
            </a:r>
            <a:r>
              <a:rPr lang="en-GB" i="1" err="1">
                <a:ea typeface="+mn-lt"/>
                <a:cs typeface="+mn-lt"/>
              </a:rPr>
              <a:t>File:NAMA</a:t>
            </a:r>
            <a:r>
              <a:rPr lang="en-GB" i="1" dirty="0">
                <a:ea typeface="+mn-lt"/>
                <a:cs typeface="+mn-lt"/>
              </a:rPr>
              <a:t> 1428 - Stele of Grave Circle A Mycenae"</a:t>
            </a:r>
            <a:r>
              <a:rPr lang="en-GB" dirty="0">
                <a:ea typeface="+mn-lt"/>
                <a:cs typeface="+mn-lt"/>
              </a:rPr>
              <a:t>. Wikimedia Commons. 2024, </a:t>
            </a:r>
            <a:r>
              <a:rPr lang="en-GB" dirty="0">
                <a:solidFill>
                  <a:srgbClr val="202122"/>
                </a:solidFill>
                <a:ea typeface="+mn-lt"/>
                <a:cs typeface="+mn-lt"/>
              </a:rPr>
              <a:t> </a:t>
            </a:r>
            <a:r>
              <a:rPr lang="en-GB" dirty="0">
                <a:ea typeface="+mn-lt"/>
                <a:cs typeface="+mn-lt"/>
                <a:hlinkClick r:id="rId7"/>
              </a:rPr>
              <a:t>https://commons.wikimedia.org/w/index.php?title=File:NAMA_1428_-_Stele_of_Grave_Circle_A_Mycenae.jpg&amp;oldid=967084365</a:t>
            </a:r>
          </a:p>
          <a:p>
            <a:pPr marL="342900" indent="-342900">
              <a:buAutoNum type="arabicPeriod"/>
            </a:pPr>
            <a:r>
              <a:rPr lang="en-GB" dirty="0">
                <a:latin typeface="Aptos"/>
                <a:ea typeface="+mn-lt"/>
                <a:cs typeface="Arial"/>
              </a:rPr>
              <a:t>Younger, John (1997). </a:t>
            </a:r>
            <a:r>
              <a:rPr lang="en-GB" i="1" dirty="0">
                <a:latin typeface="Aptos"/>
                <a:ea typeface="+mn-lt"/>
                <a:cs typeface="Arial"/>
              </a:rPr>
              <a:t>"The </a:t>
            </a:r>
            <a:r>
              <a:rPr lang="en-GB" i="1" err="1">
                <a:latin typeface="Aptos"/>
                <a:ea typeface="+mn-lt"/>
                <a:cs typeface="Arial"/>
              </a:rPr>
              <a:t>Stelai</a:t>
            </a:r>
            <a:r>
              <a:rPr lang="en-GB" i="1" dirty="0">
                <a:latin typeface="Aptos"/>
                <a:ea typeface="+mn-lt"/>
                <a:cs typeface="Arial"/>
              </a:rPr>
              <a:t> of Mycenae Grave Circles A and B"</a:t>
            </a:r>
            <a:r>
              <a:rPr lang="en-GB" dirty="0">
                <a:latin typeface="Aptos"/>
                <a:ea typeface="+mn-lt"/>
                <a:cs typeface="Arial"/>
              </a:rPr>
              <a:t>. </a:t>
            </a:r>
            <a:r>
              <a:rPr lang="en-GB" err="1">
                <a:latin typeface="Aptos"/>
                <a:ea typeface="+mn-lt"/>
                <a:cs typeface="Arial"/>
              </a:rPr>
              <a:t>Aegaeum</a:t>
            </a:r>
            <a:r>
              <a:rPr lang="en-GB" dirty="0">
                <a:latin typeface="Aptos"/>
                <a:ea typeface="+mn-lt"/>
                <a:cs typeface="Arial"/>
              </a:rPr>
              <a:t>. 16: 229–239).  </a:t>
            </a:r>
            <a:endParaRPr lang="en-GB" dirty="0">
              <a:latin typeface="Aptos"/>
              <a:ea typeface="+mn-lt"/>
              <a:cs typeface="+mn-lt"/>
            </a:endParaRPr>
          </a:p>
          <a:p>
            <a:pPr marL="342900" indent="-342900">
              <a:buAutoNum type="arabicPeriod"/>
            </a:pPr>
            <a:r>
              <a:rPr lang="en-GB" dirty="0">
                <a:ea typeface="+mn-lt"/>
                <a:cs typeface="+mn-lt"/>
              </a:rPr>
              <a:t>Evans, Arthur. </a:t>
            </a:r>
            <a:r>
              <a:rPr lang="en-GB" i="1" dirty="0">
                <a:ea typeface="+mn-lt"/>
                <a:cs typeface="+mn-lt"/>
              </a:rPr>
              <a:t>The Prehistoric Tombs of Knossos, I. and II. </a:t>
            </a:r>
            <a:r>
              <a:rPr lang="en-GB" dirty="0">
                <a:ea typeface="+mn-lt"/>
                <a:cs typeface="+mn-lt"/>
              </a:rPr>
              <a:t>London: B. Quaritch, 1906.  </a:t>
            </a:r>
            <a:endParaRPr lang="en-GB" dirty="0"/>
          </a:p>
          <a:p>
            <a:pPr marL="342900" indent="-342900">
              <a:buAutoNum type="arabicPeriod"/>
            </a:pPr>
            <a:r>
              <a:rPr lang="en-GB" dirty="0" err="1">
                <a:ea typeface="+mn-lt"/>
                <a:cs typeface="+mn-lt"/>
              </a:rPr>
              <a:t>Blondé</a:t>
            </a:r>
            <a:r>
              <a:rPr lang="en-GB" dirty="0">
                <a:ea typeface="+mn-lt"/>
                <a:cs typeface="+mn-lt"/>
              </a:rPr>
              <a:t>, Ward. </a:t>
            </a:r>
            <a:r>
              <a:rPr lang="en-GB" i="1" dirty="0">
                <a:ea typeface="+mn-lt"/>
                <a:cs typeface="+mn-lt"/>
              </a:rPr>
              <a:t>The Beta-Tradition: On the Origin of The Iliad</a:t>
            </a:r>
            <a:r>
              <a:rPr lang="en-GB" dirty="0">
                <a:ea typeface="+mn-lt"/>
                <a:cs typeface="+mn-lt"/>
              </a:rPr>
              <a:t>. 2019 . </a:t>
            </a:r>
          </a:p>
          <a:p>
            <a:pPr marL="342900" indent="-342900">
              <a:buAutoNum type="arabicPeriod"/>
            </a:pPr>
            <a:r>
              <a:rPr lang="en-GB" dirty="0">
                <a:ea typeface="+mn-lt"/>
                <a:cs typeface="+mn-lt"/>
              </a:rPr>
              <a:t>National Archaeological Museum (2017). </a:t>
            </a:r>
            <a:r>
              <a:rPr lang="en-GB" i="1" dirty="0">
                <a:ea typeface="+mn-lt"/>
                <a:cs typeface="+mn-lt"/>
              </a:rPr>
              <a:t>The Tiryns Signet Ring.</a:t>
            </a:r>
            <a:r>
              <a:rPr lang="en-GB" dirty="0">
                <a:ea typeface="+mn-lt"/>
                <a:cs typeface="+mn-lt"/>
              </a:rPr>
              <a:t> National Archaeological Museum, Athens. </a:t>
            </a:r>
            <a:r>
              <a:rPr lang="en-GB" dirty="0">
                <a:ea typeface="+mn-lt"/>
                <a:cs typeface="+mn-lt"/>
                <a:hlinkClick r:id="rId8"/>
              </a:rPr>
              <a:t>Second Cycle of Sunday Walks at the Museum "The Odysseys of Prehistory" - National Archaeological Museum</a:t>
            </a:r>
            <a:r>
              <a:rPr lang="en-GB" dirty="0">
                <a:ea typeface="+mn-lt"/>
                <a:cs typeface="+mn-lt"/>
              </a:rPr>
              <a:t> </a:t>
            </a:r>
          </a:p>
        </p:txBody>
      </p:sp>
    </p:spTree>
    <p:extLst>
      <p:ext uri="{BB962C8B-B14F-4D97-AF65-F5344CB8AC3E}">
        <p14:creationId xmlns:p14="http://schemas.microsoft.com/office/powerpoint/2010/main" val="9634966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Custom</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601</cp:revision>
  <dcterms:created xsi:type="dcterms:W3CDTF">2025-03-16T17:21:34Z</dcterms:created>
  <dcterms:modified xsi:type="dcterms:W3CDTF">2025-03-16T19:31:28Z</dcterms:modified>
</cp:coreProperties>
</file>