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21" r:id="rId3"/>
    <p:sldId id="322" r:id="rId4"/>
    <p:sldId id="323" r:id="rId5"/>
    <p:sldId id="324" r:id="rId6"/>
    <p:sldId id="325" r:id="rId7"/>
    <p:sldId id="326" r:id="rId8"/>
    <p:sldId id="327" r:id="rId9"/>
    <p:sldId id="328" r:id="rId10"/>
    <p:sldId id="257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2" r:id="rId26"/>
    <p:sldId id="273" r:id="rId27"/>
    <p:sldId id="274" r:id="rId28"/>
    <p:sldId id="275" r:id="rId29"/>
    <p:sldId id="276" r:id="rId30"/>
    <p:sldId id="277" r:id="rId31"/>
    <p:sldId id="278" r:id="rId32"/>
    <p:sldId id="279" r:id="rId33"/>
    <p:sldId id="280" r:id="rId34"/>
    <p:sldId id="281" r:id="rId35"/>
    <p:sldId id="282" r:id="rId36"/>
    <p:sldId id="283" r:id="rId37"/>
    <p:sldId id="284" r:id="rId38"/>
    <p:sldId id="285" r:id="rId39"/>
    <p:sldId id="286" r:id="rId40"/>
    <p:sldId id="287" r:id="rId41"/>
    <p:sldId id="288" r:id="rId42"/>
    <p:sldId id="289" r:id="rId43"/>
    <p:sldId id="290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299" r:id="rId53"/>
    <p:sldId id="300" r:id="rId54"/>
    <p:sldId id="301" r:id="rId55"/>
    <p:sldId id="302" r:id="rId56"/>
    <p:sldId id="303" r:id="rId57"/>
    <p:sldId id="304" r:id="rId58"/>
    <p:sldId id="305" r:id="rId59"/>
    <p:sldId id="306" r:id="rId60"/>
    <p:sldId id="307" r:id="rId61"/>
    <p:sldId id="308" r:id="rId62"/>
    <p:sldId id="309" r:id="rId63"/>
    <p:sldId id="310" r:id="rId64"/>
    <p:sldId id="311" r:id="rId65"/>
    <p:sldId id="312" r:id="rId66"/>
    <p:sldId id="313" r:id="rId67"/>
    <p:sldId id="314" r:id="rId68"/>
    <p:sldId id="315" r:id="rId69"/>
    <p:sldId id="316" r:id="rId70"/>
    <p:sldId id="317" r:id="rId71"/>
    <p:sldId id="318" r:id="rId72"/>
    <p:sldId id="319" r:id="rId73"/>
    <p:sldId id="320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5661DF-9885-40EF-929A-47228589905D}" v="304" dt="2022-11-20T22:18:42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microsoft.com/office/2016/11/relationships/changesInfo" Target="changesInfos/changesInfo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Thomas" userId="6323fbf6-3996-4250-91e4-ac36bf74e1fc" providerId="ADAL" clId="{805661DF-9885-40EF-929A-47228589905D}"/>
    <pc:docChg chg="custSel addSld modSld">
      <pc:chgData name="Andrew Thomas" userId="6323fbf6-3996-4250-91e4-ac36bf74e1fc" providerId="ADAL" clId="{805661DF-9885-40EF-929A-47228589905D}" dt="2022-11-20T22:18:42.741" v="479" actId="14100"/>
      <pc:docMkLst>
        <pc:docMk/>
      </pc:docMkLst>
      <pc:sldChg chg="addSp delSp modSp new mod">
        <pc:chgData name="Andrew Thomas" userId="6323fbf6-3996-4250-91e4-ac36bf74e1fc" providerId="ADAL" clId="{805661DF-9885-40EF-929A-47228589905D}" dt="2022-11-20T21:24:36.441" v="9" actId="1076"/>
        <pc:sldMkLst>
          <pc:docMk/>
          <pc:sldMk cId="644572650" sldId="269"/>
        </pc:sldMkLst>
        <pc:spChg chg="del">
          <ac:chgData name="Andrew Thomas" userId="6323fbf6-3996-4250-91e4-ac36bf74e1fc" providerId="ADAL" clId="{805661DF-9885-40EF-929A-47228589905D}" dt="2022-11-20T21:24:28.019" v="4" actId="478"/>
          <ac:spMkLst>
            <pc:docMk/>
            <pc:sldMk cId="644572650" sldId="269"/>
            <ac:spMk id="2" creationId="{0C5EB463-A24C-64EC-B7A5-CDEE0D55F81B}"/>
          </ac:spMkLst>
        </pc:spChg>
        <pc:spChg chg="del mod">
          <ac:chgData name="Andrew Thomas" userId="6323fbf6-3996-4250-91e4-ac36bf74e1fc" providerId="ADAL" clId="{805661DF-9885-40EF-929A-47228589905D}" dt="2022-11-20T21:24:26.567" v="3" actId="478"/>
          <ac:spMkLst>
            <pc:docMk/>
            <pc:sldMk cId="644572650" sldId="269"/>
            <ac:spMk id="3" creationId="{A5F1C1C8-1244-E84B-9F80-97CFA1C47BA3}"/>
          </ac:spMkLst>
        </pc:spChg>
        <pc:picChg chg="add mod">
          <ac:chgData name="Andrew Thomas" userId="6323fbf6-3996-4250-91e4-ac36bf74e1fc" providerId="ADAL" clId="{805661DF-9885-40EF-929A-47228589905D}" dt="2022-11-20T21:24:36.441" v="9" actId="1076"/>
          <ac:picMkLst>
            <pc:docMk/>
            <pc:sldMk cId="644572650" sldId="269"/>
            <ac:picMk id="13314" creationId="{2B925595-AF41-A0D3-0F2B-181CDF856CAD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5:50.025" v="20" actId="1076"/>
        <pc:sldMkLst>
          <pc:docMk/>
          <pc:sldMk cId="1654541000" sldId="270"/>
        </pc:sldMkLst>
        <pc:spChg chg="del">
          <ac:chgData name="Andrew Thomas" userId="6323fbf6-3996-4250-91e4-ac36bf74e1fc" providerId="ADAL" clId="{805661DF-9885-40EF-929A-47228589905D}" dt="2022-11-20T21:25:37.698" v="16" actId="478"/>
          <ac:spMkLst>
            <pc:docMk/>
            <pc:sldMk cId="1654541000" sldId="270"/>
            <ac:spMk id="2" creationId="{4BCDA896-554E-32C4-984A-DB4578CA99B9}"/>
          </ac:spMkLst>
        </pc:spChg>
        <pc:spChg chg="add del mod">
          <ac:chgData name="Andrew Thomas" userId="6323fbf6-3996-4250-91e4-ac36bf74e1fc" providerId="ADAL" clId="{805661DF-9885-40EF-929A-47228589905D}" dt="2022-11-20T21:25:36.150" v="15" actId="478"/>
          <ac:spMkLst>
            <pc:docMk/>
            <pc:sldMk cId="1654541000" sldId="270"/>
            <ac:spMk id="3" creationId="{20E95E35-6DB2-43E2-0189-C4DAF39E100E}"/>
          </ac:spMkLst>
        </pc:spChg>
        <pc:picChg chg="add del mod">
          <ac:chgData name="Andrew Thomas" userId="6323fbf6-3996-4250-91e4-ac36bf74e1fc" providerId="ADAL" clId="{805661DF-9885-40EF-929A-47228589905D}" dt="2022-11-20T21:25:50.025" v="20" actId="1076"/>
          <ac:picMkLst>
            <pc:docMk/>
            <pc:sldMk cId="1654541000" sldId="270"/>
            <ac:picMk id="14338" creationId="{A3813ACF-98AC-30A8-8D44-1D2EC847A3B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6:24.969" v="28" actId="1076"/>
        <pc:sldMkLst>
          <pc:docMk/>
          <pc:sldMk cId="2850336534" sldId="271"/>
        </pc:sldMkLst>
        <pc:spChg chg="del">
          <ac:chgData name="Andrew Thomas" userId="6323fbf6-3996-4250-91e4-ac36bf74e1fc" providerId="ADAL" clId="{805661DF-9885-40EF-929A-47228589905D}" dt="2022-11-20T21:26:12.627" v="23" actId="478"/>
          <ac:spMkLst>
            <pc:docMk/>
            <pc:sldMk cId="2850336534" sldId="271"/>
            <ac:spMk id="2" creationId="{3E266767-BC76-2106-AFB2-8954AEB33DFF}"/>
          </ac:spMkLst>
        </pc:spChg>
        <pc:spChg chg="del">
          <ac:chgData name="Andrew Thomas" userId="6323fbf6-3996-4250-91e4-ac36bf74e1fc" providerId="ADAL" clId="{805661DF-9885-40EF-929A-47228589905D}" dt="2022-11-20T21:26:11.340" v="22" actId="478"/>
          <ac:spMkLst>
            <pc:docMk/>
            <pc:sldMk cId="2850336534" sldId="271"/>
            <ac:spMk id="3" creationId="{B2A6D7A8-C340-D586-77E5-19DD54BA9D20}"/>
          </ac:spMkLst>
        </pc:spChg>
        <pc:picChg chg="add mod">
          <ac:chgData name="Andrew Thomas" userId="6323fbf6-3996-4250-91e4-ac36bf74e1fc" providerId="ADAL" clId="{805661DF-9885-40EF-929A-47228589905D}" dt="2022-11-20T21:26:24.969" v="28" actId="1076"/>
          <ac:picMkLst>
            <pc:docMk/>
            <pc:sldMk cId="2850336534" sldId="271"/>
            <ac:picMk id="15362" creationId="{AF2804B5-C6E1-2D69-F047-3A34EB861F82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6:53.112" v="36" actId="1076"/>
        <pc:sldMkLst>
          <pc:docMk/>
          <pc:sldMk cId="216724603" sldId="272"/>
        </pc:sldMkLst>
        <pc:spChg chg="del">
          <ac:chgData name="Andrew Thomas" userId="6323fbf6-3996-4250-91e4-ac36bf74e1fc" providerId="ADAL" clId="{805661DF-9885-40EF-929A-47228589905D}" dt="2022-11-20T21:26:40.248" v="31" actId="478"/>
          <ac:spMkLst>
            <pc:docMk/>
            <pc:sldMk cId="216724603" sldId="272"/>
            <ac:spMk id="2" creationId="{40B1FC3C-6EF5-D8CB-9AB6-91E31C3768EA}"/>
          </ac:spMkLst>
        </pc:spChg>
        <pc:spChg chg="del">
          <ac:chgData name="Andrew Thomas" userId="6323fbf6-3996-4250-91e4-ac36bf74e1fc" providerId="ADAL" clId="{805661DF-9885-40EF-929A-47228589905D}" dt="2022-11-20T21:26:38.865" v="30" actId="478"/>
          <ac:spMkLst>
            <pc:docMk/>
            <pc:sldMk cId="216724603" sldId="272"/>
            <ac:spMk id="3" creationId="{B0001D65-6004-A097-9550-8F134151DD6F}"/>
          </ac:spMkLst>
        </pc:spChg>
        <pc:picChg chg="add mod">
          <ac:chgData name="Andrew Thomas" userId="6323fbf6-3996-4250-91e4-ac36bf74e1fc" providerId="ADAL" clId="{805661DF-9885-40EF-929A-47228589905D}" dt="2022-11-20T21:26:53.112" v="36" actId="1076"/>
          <ac:picMkLst>
            <pc:docMk/>
            <pc:sldMk cId="216724603" sldId="272"/>
            <ac:picMk id="16386" creationId="{0E549858-D2A7-1698-C268-BE48EEF671C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7:36.936" v="44" actId="1076"/>
        <pc:sldMkLst>
          <pc:docMk/>
          <pc:sldMk cId="1488302385" sldId="273"/>
        </pc:sldMkLst>
        <pc:spChg chg="del">
          <ac:chgData name="Andrew Thomas" userId="6323fbf6-3996-4250-91e4-ac36bf74e1fc" providerId="ADAL" clId="{805661DF-9885-40EF-929A-47228589905D}" dt="2022-11-20T21:27:17.417" v="39" actId="478"/>
          <ac:spMkLst>
            <pc:docMk/>
            <pc:sldMk cId="1488302385" sldId="273"/>
            <ac:spMk id="2" creationId="{F0F3D7CF-645D-F5D0-F25D-C323CE5C094F}"/>
          </ac:spMkLst>
        </pc:spChg>
        <pc:spChg chg="del">
          <ac:chgData name="Andrew Thomas" userId="6323fbf6-3996-4250-91e4-ac36bf74e1fc" providerId="ADAL" clId="{805661DF-9885-40EF-929A-47228589905D}" dt="2022-11-20T21:27:15.910" v="38" actId="478"/>
          <ac:spMkLst>
            <pc:docMk/>
            <pc:sldMk cId="1488302385" sldId="273"/>
            <ac:spMk id="3" creationId="{45513839-987F-23A0-D5E3-0FFC611D7553}"/>
          </ac:spMkLst>
        </pc:spChg>
        <pc:picChg chg="add mod">
          <ac:chgData name="Andrew Thomas" userId="6323fbf6-3996-4250-91e4-ac36bf74e1fc" providerId="ADAL" clId="{805661DF-9885-40EF-929A-47228589905D}" dt="2022-11-20T21:27:36.936" v="44" actId="1076"/>
          <ac:picMkLst>
            <pc:docMk/>
            <pc:sldMk cId="1488302385" sldId="273"/>
            <ac:picMk id="17410" creationId="{0AD018A7-7073-13C8-9109-5FBC111FB1E1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7:58.320" v="50" actId="1076"/>
        <pc:sldMkLst>
          <pc:docMk/>
          <pc:sldMk cId="1591236665" sldId="274"/>
        </pc:sldMkLst>
        <pc:spChg chg="del">
          <ac:chgData name="Andrew Thomas" userId="6323fbf6-3996-4250-91e4-ac36bf74e1fc" providerId="ADAL" clId="{805661DF-9885-40EF-929A-47228589905D}" dt="2022-11-20T21:27:49.684" v="47" actId="478"/>
          <ac:spMkLst>
            <pc:docMk/>
            <pc:sldMk cId="1591236665" sldId="274"/>
            <ac:spMk id="2" creationId="{2284191D-285A-DDA5-1AAF-BA31333CE31A}"/>
          </ac:spMkLst>
        </pc:spChg>
        <pc:spChg chg="del">
          <ac:chgData name="Andrew Thomas" userId="6323fbf6-3996-4250-91e4-ac36bf74e1fc" providerId="ADAL" clId="{805661DF-9885-40EF-929A-47228589905D}" dt="2022-11-20T21:27:48.176" v="46" actId="478"/>
          <ac:spMkLst>
            <pc:docMk/>
            <pc:sldMk cId="1591236665" sldId="274"/>
            <ac:spMk id="3" creationId="{DA839727-67D4-4604-2585-4A3BB3CF8703}"/>
          </ac:spMkLst>
        </pc:spChg>
        <pc:picChg chg="add mod">
          <ac:chgData name="Andrew Thomas" userId="6323fbf6-3996-4250-91e4-ac36bf74e1fc" providerId="ADAL" clId="{805661DF-9885-40EF-929A-47228589905D}" dt="2022-11-20T21:27:58.320" v="50" actId="1076"/>
          <ac:picMkLst>
            <pc:docMk/>
            <pc:sldMk cId="1591236665" sldId="274"/>
            <ac:picMk id="18434" creationId="{7CA8EE2B-2D0C-18F5-A0E3-806BFF17D18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8:23.729" v="58" actId="1076"/>
        <pc:sldMkLst>
          <pc:docMk/>
          <pc:sldMk cId="2674121345" sldId="275"/>
        </pc:sldMkLst>
        <pc:spChg chg="del">
          <ac:chgData name="Andrew Thomas" userId="6323fbf6-3996-4250-91e4-ac36bf74e1fc" providerId="ADAL" clId="{805661DF-9885-40EF-929A-47228589905D}" dt="2022-11-20T21:28:10.996" v="53" actId="478"/>
          <ac:spMkLst>
            <pc:docMk/>
            <pc:sldMk cId="2674121345" sldId="275"/>
            <ac:spMk id="2" creationId="{DF63394C-DD44-CDF9-694F-083CA7A2B195}"/>
          </ac:spMkLst>
        </pc:spChg>
        <pc:spChg chg="del">
          <ac:chgData name="Andrew Thomas" userId="6323fbf6-3996-4250-91e4-ac36bf74e1fc" providerId="ADAL" clId="{805661DF-9885-40EF-929A-47228589905D}" dt="2022-11-20T21:28:09.583" v="52" actId="478"/>
          <ac:spMkLst>
            <pc:docMk/>
            <pc:sldMk cId="2674121345" sldId="275"/>
            <ac:spMk id="3" creationId="{E67B112D-96CE-B053-6FCD-5E2ED5B150E8}"/>
          </ac:spMkLst>
        </pc:spChg>
        <pc:picChg chg="add mod">
          <ac:chgData name="Andrew Thomas" userId="6323fbf6-3996-4250-91e4-ac36bf74e1fc" providerId="ADAL" clId="{805661DF-9885-40EF-929A-47228589905D}" dt="2022-11-20T21:28:23.729" v="58" actId="1076"/>
          <ac:picMkLst>
            <pc:docMk/>
            <pc:sldMk cId="2674121345" sldId="275"/>
            <ac:picMk id="19458" creationId="{A8E34D72-E92F-7619-F4E6-417AF11FD6A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8:53.040" v="66" actId="1076"/>
        <pc:sldMkLst>
          <pc:docMk/>
          <pc:sldMk cId="1607673605" sldId="276"/>
        </pc:sldMkLst>
        <pc:spChg chg="del">
          <ac:chgData name="Andrew Thomas" userId="6323fbf6-3996-4250-91e4-ac36bf74e1fc" providerId="ADAL" clId="{805661DF-9885-40EF-929A-47228589905D}" dt="2022-11-20T21:28:38.559" v="61" actId="478"/>
          <ac:spMkLst>
            <pc:docMk/>
            <pc:sldMk cId="1607673605" sldId="276"/>
            <ac:spMk id="2" creationId="{2B2A6F69-DD5F-79AB-0D50-797CC8ACFE75}"/>
          </ac:spMkLst>
        </pc:spChg>
        <pc:spChg chg="del">
          <ac:chgData name="Andrew Thomas" userId="6323fbf6-3996-4250-91e4-ac36bf74e1fc" providerId="ADAL" clId="{805661DF-9885-40EF-929A-47228589905D}" dt="2022-11-20T21:28:37.366" v="60" actId="478"/>
          <ac:spMkLst>
            <pc:docMk/>
            <pc:sldMk cId="1607673605" sldId="276"/>
            <ac:spMk id="3" creationId="{AF9C8DA3-D184-FDCB-1B74-FFB5D2ECF8CA}"/>
          </ac:spMkLst>
        </pc:spChg>
        <pc:picChg chg="add mod">
          <ac:chgData name="Andrew Thomas" userId="6323fbf6-3996-4250-91e4-ac36bf74e1fc" providerId="ADAL" clId="{805661DF-9885-40EF-929A-47228589905D}" dt="2022-11-20T21:28:53.040" v="66" actId="1076"/>
          <ac:picMkLst>
            <pc:docMk/>
            <pc:sldMk cId="1607673605" sldId="276"/>
            <ac:picMk id="20482" creationId="{80A4025E-13D8-3BCC-43C8-40479BE1D37D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9:20.408" v="74" actId="1076"/>
        <pc:sldMkLst>
          <pc:docMk/>
          <pc:sldMk cId="1570463356" sldId="277"/>
        </pc:sldMkLst>
        <pc:spChg chg="del">
          <ac:chgData name="Andrew Thomas" userId="6323fbf6-3996-4250-91e4-ac36bf74e1fc" providerId="ADAL" clId="{805661DF-9885-40EF-929A-47228589905D}" dt="2022-11-20T21:29:07.422" v="68" actId="478"/>
          <ac:spMkLst>
            <pc:docMk/>
            <pc:sldMk cId="1570463356" sldId="277"/>
            <ac:spMk id="2" creationId="{86F17441-249F-7B79-94C0-EA6E39390F84}"/>
          </ac:spMkLst>
        </pc:spChg>
        <pc:spChg chg="del">
          <ac:chgData name="Andrew Thomas" userId="6323fbf6-3996-4250-91e4-ac36bf74e1fc" providerId="ADAL" clId="{805661DF-9885-40EF-929A-47228589905D}" dt="2022-11-20T21:29:08.531" v="69" actId="478"/>
          <ac:spMkLst>
            <pc:docMk/>
            <pc:sldMk cId="1570463356" sldId="277"/>
            <ac:spMk id="3" creationId="{D5EC23FA-8842-E183-19EA-72DA0B46A7DD}"/>
          </ac:spMkLst>
        </pc:spChg>
        <pc:picChg chg="add mod">
          <ac:chgData name="Andrew Thomas" userId="6323fbf6-3996-4250-91e4-ac36bf74e1fc" providerId="ADAL" clId="{805661DF-9885-40EF-929A-47228589905D}" dt="2022-11-20T21:29:20.408" v="74" actId="1076"/>
          <ac:picMkLst>
            <pc:docMk/>
            <pc:sldMk cId="1570463356" sldId="277"/>
            <ac:picMk id="21506" creationId="{D1BA60B0-BFCA-0450-7918-D7F8307E1B77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29:53.900" v="84" actId="1076"/>
        <pc:sldMkLst>
          <pc:docMk/>
          <pc:sldMk cId="2488587685" sldId="278"/>
        </pc:sldMkLst>
        <pc:spChg chg="del">
          <ac:chgData name="Andrew Thomas" userId="6323fbf6-3996-4250-91e4-ac36bf74e1fc" providerId="ADAL" clId="{805661DF-9885-40EF-929A-47228589905D}" dt="2022-11-20T21:29:38.232" v="77" actId="478"/>
          <ac:spMkLst>
            <pc:docMk/>
            <pc:sldMk cId="2488587685" sldId="278"/>
            <ac:spMk id="2" creationId="{DA726BC3-A7B6-FF5E-EEE8-1CE5DE493BA4}"/>
          </ac:spMkLst>
        </pc:spChg>
        <pc:spChg chg="del">
          <ac:chgData name="Andrew Thomas" userId="6323fbf6-3996-4250-91e4-ac36bf74e1fc" providerId="ADAL" clId="{805661DF-9885-40EF-929A-47228589905D}" dt="2022-11-20T21:29:37.119" v="76" actId="478"/>
          <ac:spMkLst>
            <pc:docMk/>
            <pc:sldMk cId="2488587685" sldId="278"/>
            <ac:spMk id="3" creationId="{1FBAF9D0-5730-D11D-B828-DD7A652FE25D}"/>
          </ac:spMkLst>
        </pc:spChg>
        <pc:picChg chg="add mod">
          <ac:chgData name="Andrew Thomas" userId="6323fbf6-3996-4250-91e4-ac36bf74e1fc" providerId="ADAL" clId="{805661DF-9885-40EF-929A-47228589905D}" dt="2022-11-20T21:29:53.900" v="84" actId="1076"/>
          <ac:picMkLst>
            <pc:docMk/>
            <pc:sldMk cId="2488587685" sldId="278"/>
            <ac:picMk id="22530" creationId="{9638A529-C98B-E24D-BC62-E83760C1D9A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0:20.504" v="93" actId="1076"/>
        <pc:sldMkLst>
          <pc:docMk/>
          <pc:sldMk cId="3348444727" sldId="279"/>
        </pc:sldMkLst>
        <pc:spChg chg="del">
          <ac:chgData name="Andrew Thomas" userId="6323fbf6-3996-4250-91e4-ac36bf74e1fc" providerId="ADAL" clId="{805661DF-9885-40EF-929A-47228589905D}" dt="2022-11-20T21:30:06.771" v="87" actId="478"/>
          <ac:spMkLst>
            <pc:docMk/>
            <pc:sldMk cId="3348444727" sldId="279"/>
            <ac:spMk id="2" creationId="{28EC4597-503F-1B70-69C1-3C48C4CDFB6F}"/>
          </ac:spMkLst>
        </pc:spChg>
        <pc:spChg chg="del">
          <ac:chgData name="Andrew Thomas" userId="6323fbf6-3996-4250-91e4-ac36bf74e1fc" providerId="ADAL" clId="{805661DF-9885-40EF-929A-47228589905D}" dt="2022-11-20T21:30:05.897" v="86" actId="478"/>
          <ac:spMkLst>
            <pc:docMk/>
            <pc:sldMk cId="3348444727" sldId="279"/>
            <ac:spMk id="3" creationId="{CA40B091-E0FD-B116-BD7A-1D3EA3212F87}"/>
          </ac:spMkLst>
        </pc:spChg>
        <pc:picChg chg="add mod">
          <ac:chgData name="Andrew Thomas" userId="6323fbf6-3996-4250-91e4-ac36bf74e1fc" providerId="ADAL" clId="{805661DF-9885-40EF-929A-47228589905D}" dt="2022-11-20T21:30:20.504" v="93" actId="1076"/>
          <ac:picMkLst>
            <pc:docMk/>
            <pc:sldMk cId="3348444727" sldId="279"/>
            <ac:picMk id="23554" creationId="{BE1AB122-B7A3-33CA-57C6-DF451911CCF0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0:46.392" v="102" actId="1076"/>
        <pc:sldMkLst>
          <pc:docMk/>
          <pc:sldMk cId="3144886478" sldId="280"/>
        </pc:sldMkLst>
        <pc:spChg chg="del">
          <ac:chgData name="Andrew Thomas" userId="6323fbf6-3996-4250-91e4-ac36bf74e1fc" providerId="ADAL" clId="{805661DF-9885-40EF-929A-47228589905D}" dt="2022-11-20T21:30:31.516" v="96" actId="478"/>
          <ac:spMkLst>
            <pc:docMk/>
            <pc:sldMk cId="3144886478" sldId="280"/>
            <ac:spMk id="2" creationId="{C56ACAAD-5F29-1920-3AD4-D6DA1B55EB6B}"/>
          </ac:spMkLst>
        </pc:spChg>
        <pc:spChg chg="del">
          <ac:chgData name="Andrew Thomas" userId="6323fbf6-3996-4250-91e4-ac36bf74e1fc" providerId="ADAL" clId="{805661DF-9885-40EF-929A-47228589905D}" dt="2022-11-20T21:30:30.558" v="95" actId="478"/>
          <ac:spMkLst>
            <pc:docMk/>
            <pc:sldMk cId="3144886478" sldId="280"/>
            <ac:spMk id="3" creationId="{87430413-BE84-5CAD-2241-5744D22C72CF}"/>
          </ac:spMkLst>
        </pc:spChg>
        <pc:picChg chg="add mod">
          <ac:chgData name="Andrew Thomas" userId="6323fbf6-3996-4250-91e4-ac36bf74e1fc" providerId="ADAL" clId="{805661DF-9885-40EF-929A-47228589905D}" dt="2022-11-20T21:30:46.392" v="102" actId="1076"/>
          <ac:picMkLst>
            <pc:docMk/>
            <pc:sldMk cId="3144886478" sldId="280"/>
            <ac:picMk id="24578" creationId="{FA8C94ED-5C97-719D-5A96-331A79AEF56A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1:15.712" v="111" actId="1076"/>
        <pc:sldMkLst>
          <pc:docMk/>
          <pc:sldMk cId="3032491564" sldId="281"/>
        </pc:sldMkLst>
        <pc:spChg chg="del">
          <ac:chgData name="Andrew Thomas" userId="6323fbf6-3996-4250-91e4-ac36bf74e1fc" providerId="ADAL" clId="{805661DF-9885-40EF-929A-47228589905D}" dt="2022-11-20T21:31:00.271" v="104" actId="478"/>
          <ac:spMkLst>
            <pc:docMk/>
            <pc:sldMk cId="3032491564" sldId="281"/>
            <ac:spMk id="2" creationId="{4E423B83-8E35-6D69-891A-6252F16763D9}"/>
          </ac:spMkLst>
        </pc:spChg>
        <pc:spChg chg="del">
          <ac:chgData name="Andrew Thomas" userId="6323fbf6-3996-4250-91e4-ac36bf74e1fc" providerId="ADAL" clId="{805661DF-9885-40EF-929A-47228589905D}" dt="2022-11-20T21:31:02.107" v="105" actId="478"/>
          <ac:spMkLst>
            <pc:docMk/>
            <pc:sldMk cId="3032491564" sldId="281"/>
            <ac:spMk id="3" creationId="{0B0E6236-8B20-8ED7-ABAD-C13F5E2B3664}"/>
          </ac:spMkLst>
        </pc:spChg>
        <pc:picChg chg="add mod">
          <ac:chgData name="Andrew Thomas" userId="6323fbf6-3996-4250-91e4-ac36bf74e1fc" providerId="ADAL" clId="{805661DF-9885-40EF-929A-47228589905D}" dt="2022-11-20T21:31:15.712" v="111" actId="1076"/>
          <ac:picMkLst>
            <pc:docMk/>
            <pc:sldMk cId="3032491564" sldId="281"/>
            <ac:picMk id="25602" creationId="{79995A08-176D-FF2E-69A6-45987E702C19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1:51.184" v="120" actId="1076"/>
        <pc:sldMkLst>
          <pc:docMk/>
          <pc:sldMk cId="2994985358" sldId="282"/>
        </pc:sldMkLst>
        <pc:spChg chg="del">
          <ac:chgData name="Andrew Thomas" userId="6323fbf6-3996-4250-91e4-ac36bf74e1fc" providerId="ADAL" clId="{805661DF-9885-40EF-929A-47228589905D}" dt="2022-11-20T21:31:32.626" v="114" actId="478"/>
          <ac:spMkLst>
            <pc:docMk/>
            <pc:sldMk cId="2994985358" sldId="282"/>
            <ac:spMk id="2" creationId="{5A95F2B3-44AA-2BDC-23F5-51CD1E8298C7}"/>
          </ac:spMkLst>
        </pc:spChg>
        <pc:spChg chg="del">
          <ac:chgData name="Andrew Thomas" userId="6323fbf6-3996-4250-91e4-ac36bf74e1fc" providerId="ADAL" clId="{805661DF-9885-40EF-929A-47228589905D}" dt="2022-11-20T21:31:31.539" v="113" actId="478"/>
          <ac:spMkLst>
            <pc:docMk/>
            <pc:sldMk cId="2994985358" sldId="282"/>
            <ac:spMk id="3" creationId="{D90248FB-D107-F44C-A540-C3001027048A}"/>
          </ac:spMkLst>
        </pc:spChg>
        <pc:picChg chg="add mod">
          <ac:chgData name="Andrew Thomas" userId="6323fbf6-3996-4250-91e4-ac36bf74e1fc" providerId="ADAL" clId="{805661DF-9885-40EF-929A-47228589905D}" dt="2022-11-20T21:31:51.184" v="120" actId="1076"/>
          <ac:picMkLst>
            <pc:docMk/>
            <pc:sldMk cId="2994985358" sldId="282"/>
            <ac:picMk id="26626" creationId="{48FDA245-855C-3F52-39BC-39DFB6F2213B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2:32.512" v="126" actId="1076"/>
        <pc:sldMkLst>
          <pc:docMk/>
          <pc:sldMk cId="2711277325" sldId="283"/>
        </pc:sldMkLst>
        <pc:spChg chg="del">
          <ac:chgData name="Andrew Thomas" userId="6323fbf6-3996-4250-91e4-ac36bf74e1fc" providerId="ADAL" clId="{805661DF-9885-40EF-929A-47228589905D}" dt="2022-11-20T21:32:22.977" v="123" actId="478"/>
          <ac:spMkLst>
            <pc:docMk/>
            <pc:sldMk cId="2711277325" sldId="283"/>
            <ac:spMk id="2" creationId="{0F9FE021-466F-31DB-53FB-39C37BE14A1D}"/>
          </ac:spMkLst>
        </pc:spChg>
        <pc:spChg chg="del">
          <ac:chgData name="Andrew Thomas" userId="6323fbf6-3996-4250-91e4-ac36bf74e1fc" providerId="ADAL" clId="{805661DF-9885-40EF-929A-47228589905D}" dt="2022-11-20T21:32:22.050" v="122" actId="478"/>
          <ac:spMkLst>
            <pc:docMk/>
            <pc:sldMk cId="2711277325" sldId="283"/>
            <ac:spMk id="3" creationId="{23034B79-7852-AC4B-7D94-3996D354B309}"/>
          </ac:spMkLst>
        </pc:spChg>
        <pc:picChg chg="add mod">
          <ac:chgData name="Andrew Thomas" userId="6323fbf6-3996-4250-91e4-ac36bf74e1fc" providerId="ADAL" clId="{805661DF-9885-40EF-929A-47228589905D}" dt="2022-11-20T21:32:32.512" v="126" actId="1076"/>
          <ac:picMkLst>
            <pc:docMk/>
            <pc:sldMk cId="2711277325" sldId="283"/>
            <ac:picMk id="27650" creationId="{41BE4F9F-A4D0-AEEC-747F-0367ADD04017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39:38.736" v="133" actId="1076"/>
        <pc:sldMkLst>
          <pc:docMk/>
          <pc:sldMk cId="3122987372" sldId="284"/>
        </pc:sldMkLst>
        <pc:spChg chg="del">
          <ac:chgData name="Andrew Thomas" userId="6323fbf6-3996-4250-91e4-ac36bf74e1fc" providerId="ADAL" clId="{805661DF-9885-40EF-929A-47228589905D}" dt="2022-11-20T21:39:17.615" v="128" actId="478"/>
          <ac:spMkLst>
            <pc:docMk/>
            <pc:sldMk cId="3122987372" sldId="284"/>
            <ac:spMk id="2" creationId="{D31229AF-4F7E-0DA6-1EDB-AAAA1CA386A0}"/>
          </ac:spMkLst>
        </pc:spChg>
        <pc:spChg chg="del">
          <ac:chgData name="Andrew Thomas" userId="6323fbf6-3996-4250-91e4-ac36bf74e1fc" providerId="ADAL" clId="{805661DF-9885-40EF-929A-47228589905D}" dt="2022-11-20T21:39:21.944" v="129" actId="478"/>
          <ac:spMkLst>
            <pc:docMk/>
            <pc:sldMk cId="3122987372" sldId="284"/>
            <ac:spMk id="3" creationId="{3E1659AC-2C10-A90B-994A-F154FDD21FDA}"/>
          </ac:spMkLst>
        </pc:spChg>
        <pc:picChg chg="add mod">
          <ac:chgData name="Andrew Thomas" userId="6323fbf6-3996-4250-91e4-ac36bf74e1fc" providerId="ADAL" clId="{805661DF-9885-40EF-929A-47228589905D}" dt="2022-11-20T21:39:38.736" v="133" actId="1076"/>
          <ac:picMkLst>
            <pc:docMk/>
            <pc:sldMk cId="3122987372" sldId="284"/>
            <ac:picMk id="28674" creationId="{022534B0-77F7-4149-EF03-7F64A1F243E1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1:59.619" v="141" actId="14100"/>
        <pc:sldMkLst>
          <pc:docMk/>
          <pc:sldMk cId="787923872" sldId="285"/>
        </pc:sldMkLst>
        <pc:spChg chg="del">
          <ac:chgData name="Andrew Thomas" userId="6323fbf6-3996-4250-91e4-ac36bf74e1fc" providerId="ADAL" clId="{805661DF-9885-40EF-929A-47228589905D}" dt="2022-11-20T21:41:36.477" v="135" actId="478"/>
          <ac:spMkLst>
            <pc:docMk/>
            <pc:sldMk cId="787923872" sldId="285"/>
            <ac:spMk id="2" creationId="{53A127B5-4229-45C6-B4FE-1CCDCDFF3A6C}"/>
          </ac:spMkLst>
        </pc:spChg>
        <pc:spChg chg="del">
          <ac:chgData name="Andrew Thomas" userId="6323fbf6-3996-4250-91e4-ac36bf74e1fc" providerId="ADAL" clId="{805661DF-9885-40EF-929A-47228589905D}" dt="2022-11-20T21:41:38.024" v="136" actId="478"/>
          <ac:spMkLst>
            <pc:docMk/>
            <pc:sldMk cId="787923872" sldId="285"/>
            <ac:spMk id="3" creationId="{3B625710-A4A7-E72A-DC1D-E990EB460728}"/>
          </ac:spMkLst>
        </pc:spChg>
        <pc:picChg chg="add mod">
          <ac:chgData name="Andrew Thomas" userId="6323fbf6-3996-4250-91e4-ac36bf74e1fc" providerId="ADAL" clId="{805661DF-9885-40EF-929A-47228589905D}" dt="2022-11-20T21:41:59.619" v="141" actId="14100"/>
          <ac:picMkLst>
            <pc:docMk/>
            <pc:sldMk cId="787923872" sldId="285"/>
            <ac:picMk id="29698" creationId="{BEFA47A4-92C7-625E-D5BB-B256277DCD8D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2:59.983" v="147" actId="14100"/>
        <pc:sldMkLst>
          <pc:docMk/>
          <pc:sldMk cId="3354114735" sldId="286"/>
        </pc:sldMkLst>
        <pc:spChg chg="del">
          <ac:chgData name="Andrew Thomas" userId="6323fbf6-3996-4250-91e4-ac36bf74e1fc" providerId="ADAL" clId="{805661DF-9885-40EF-929A-47228589905D}" dt="2022-11-20T21:42:47.635" v="143" actId="478"/>
          <ac:spMkLst>
            <pc:docMk/>
            <pc:sldMk cId="3354114735" sldId="286"/>
            <ac:spMk id="2" creationId="{D3CE39C4-0561-EB41-C225-F56F752B8158}"/>
          </ac:spMkLst>
        </pc:spChg>
        <pc:spChg chg="del">
          <ac:chgData name="Andrew Thomas" userId="6323fbf6-3996-4250-91e4-ac36bf74e1fc" providerId="ADAL" clId="{805661DF-9885-40EF-929A-47228589905D}" dt="2022-11-20T21:42:49.227" v="144" actId="478"/>
          <ac:spMkLst>
            <pc:docMk/>
            <pc:sldMk cId="3354114735" sldId="286"/>
            <ac:spMk id="3" creationId="{E04A5D67-2514-5493-CC8F-96FF657B3D54}"/>
          </ac:spMkLst>
        </pc:spChg>
        <pc:picChg chg="add mod">
          <ac:chgData name="Andrew Thomas" userId="6323fbf6-3996-4250-91e4-ac36bf74e1fc" providerId="ADAL" clId="{805661DF-9885-40EF-929A-47228589905D}" dt="2022-11-20T21:42:59.983" v="147" actId="14100"/>
          <ac:picMkLst>
            <pc:docMk/>
            <pc:sldMk cId="3354114735" sldId="286"/>
            <ac:picMk id="30722" creationId="{9897151E-6925-A667-71F3-025D7B161B52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3:27.424" v="154" actId="14100"/>
        <pc:sldMkLst>
          <pc:docMk/>
          <pc:sldMk cId="4229364613" sldId="287"/>
        </pc:sldMkLst>
        <pc:spChg chg="del">
          <ac:chgData name="Andrew Thomas" userId="6323fbf6-3996-4250-91e4-ac36bf74e1fc" providerId="ADAL" clId="{805661DF-9885-40EF-929A-47228589905D}" dt="2022-11-20T21:43:15.502" v="149" actId="478"/>
          <ac:spMkLst>
            <pc:docMk/>
            <pc:sldMk cId="4229364613" sldId="287"/>
            <ac:spMk id="2" creationId="{3EF3F3BE-8D79-0974-B4F5-03E765073A76}"/>
          </ac:spMkLst>
        </pc:spChg>
        <pc:spChg chg="del">
          <ac:chgData name="Andrew Thomas" userId="6323fbf6-3996-4250-91e4-ac36bf74e1fc" providerId="ADAL" clId="{805661DF-9885-40EF-929A-47228589905D}" dt="2022-11-20T21:43:17.371" v="150" actId="478"/>
          <ac:spMkLst>
            <pc:docMk/>
            <pc:sldMk cId="4229364613" sldId="287"/>
            <ac:spMk id="3" creationId="{B07F1332-4D31-0256-49DF-2BB1A8B8AB5D}"/>
          </ac:spMkLst>
        </pc:spChg>
        <pc:picChg chg="add mod">
          <ac:chgData name="Andrew Thomas" userId="6323fbf6-3996-4250-91e4-ac36bf74e1fc" providerId="ADAL" clId="{805661DF-9885-40EF-929A-47228589905D}" dt="2022-11-20T21:43:27.424" v="154" actId="14100"/>
          <ac:picMkLst>
            <pc:docMk/>
            <pc:sldMk cId="4229364613" sldId="287"/>
            <ac:picMk id="31746" creationId="{3608C65A-BE7B-DA45-4071-8B9866390368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3:50.832" v="161" actId="14100"/>
        <pc:sldMkLst>
          <pc:docMk/>
          <pc:sldMk cId="3242894649" sldId="288"/>
        </pc:sldMkLst>
        <pc:spChg chg="del">
          <ac:chgData name="Andrew Thomas" userId="6323fbf6-3996-4250-91e4-ac36bf74e1fc" providerId="ADAL" clId="{805661DF-9885-40EF-929A-47228589905D}" dt="2022-11-20T21:43:38.001" v="156" actId="478"/>
          <ac:spMkLst>
            <pc:docMk/>
            <pc:sldMk cId="3242894649" sldId="288"/>
            <ac:spMk id="2" creationId="{AFBAB041-35AC-DC0A-586B-B315CC69144A}"/>
          </ac:spMkLst>
        </pc:spChg>
        <pc:spChg chg="del">
          <ac:chgData name="Andrew Thomas" userId="6323fbf6-3996-4250-91e4-ac36bf74e1fc" providerId="ADAL" clId="{805661DF-9885-40EF-929A-47228589905D}" dt="2022-11-20T21:43:39.921" v="157" actId="478"/>
          <ac:spMkLst>
            <pc:docMk/>
            <pc:sldMk cId="3242894649" sldId="288"/>
            <ac:spMk id="3" creationId="{0BF3DE4F-9B30-DE78-5824-558DA666ABD7}"/>
          </ac:spMkLst>
        </pc:spChg>
        <pc:picChg chg="add mod">
          <ac:chgData name="Andrew Thomas" userId="6323fbf6-3996-4250-91e4-ac36bf74e1fc" providerId="ADAL" clId="{805661DF-9885-40EF-929A-47228589905D}" dt="2022-11-20T21:43:50.832" v="161" actId="14100"/>
          <ac:picMkLst>
            <pc:docMk/>
            <pc:sldMk cId="3242894649" sldId="288"/>
            <ac:picMk id="32770" creationId="{8BD2E5D7-1C13-E207-958A-7836B05CC6A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4:46.007" v="172" actId="14100"/>
        <pc:sldMkLst>
          <pc:docMk/>
          <pc:sldMk cId="4204278317" sldId="289"/>
        </pc:sldMkLst>
        <pc:spChg chg="del">
          <ac:chgData name="Andrew Thomas" userId="6323fbf6-3996-4250-91e4-ac36bf74e1fc" providerId="ADAL" clId="{805661DF-9885-40EF-929A-47228589905D}" dt="2022-11-20T21:44:23.511" v="163" actId="478"/>
          <ac:spMkLst>
            <pc:docMk/>
            <pc:sldMk cId="4204278317" sldId="289"/>
            <ac:spMk id="2" creationId="{F2FE738A-5B9C-D7B6-B301-0E06256CCFAC}"/>
          </ac:spMkLst>
        </pc:spChg>
        <pc:spChg chg="del">
          <ac:chgData name="Andrew Thomas" userId="6323fbf6-3996-4250-91e4-ac36bf74e1fc" providerId="ADAL" clId="{805661DF-9885-40EF-929A-47228589905D}" dt="2022-11-20T21:44:25.730" v="164" actId="478"/>
          <ac:spMkLst>
            <pc:docMk/>
            <pc:sldMk cId="4204278317" sldId="289"/>
            <ac:spMk id="3" creationId="{2BE35CC7-5FED-6D9B-293A-A25FD4FDF1EE}"/>
          </ac:spMkLst>
        </pc:spChg>
        <pc:picChg chg="add mod">
          <ac:chgData name="Andrew Thomas" userId="6323fbf6-3996-4250-91e4-ac36bf74e1fc" providerId="ADAL" clId="{805661DF-9885-40EF-929A-47228589905D}" dt="2022-11-20T21:44:46.007" v="172" actId="14100"/>
          <ac:picMkLst>
            <pc:docMk/>
            <pc:sldMk cId="4204278317" sldId="289"/>
            <ac:picMk id="33794" creationId="{C2F8452A-1684-BD3C-2F3F-BD78F3D11087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5:32.527" v="184" actId="14100"/>
        <pc:sldMkLst>
          <pc:docMk/>
          <pc:sldMk cId="1953167197" sldId="290"/>
        </pc:sldMkLst>
        <pc:spChg chg="del">
          <ac:chgData name="Andrew Thomas" userId="6323fbf6-3996-4250-91e4-ac36bf74e1fc" providerId="ADAL" clId="{805661DF-9885-40EF-929A-47228589905D}" dt="2022-11-20T21:45:03.729" v="175" actId="478"/>
          <ac:spMkLst>
            <pc:docMk/>
            <pc:sldMk cId="1953167197" sldId="290"/>
            <ac:spMk id="2" creationId="{F0DD933E-5733-CE27-7B3D-6F577E58186B}"/>
          </ac:spMkLst>
        </pc:spChg>
        <pc:spChg chg="del">
          <ac:chgData name="Andrew Thomas" userId="6323fbf6-3996-4250-91e4-ac36bf74e1fc" providerId="ADAL" clId="{805661DF-9885-40EF-929A-47228589905D}" dt="2022-11-20T21:45:01.754" v="174" actId="478"/>
          <ac:spMkLst>
            <pc:docMk/>
            <pc:sldMk cId="1953167197" sldId="290"/>
            <ac:spMk id="3" creationId="{50D269B5-9E03-DCEC-C76B-9A252884E79B}"/>
          </ac:spMkLst>
        </pc:spChg>
        <pc:picChg chg="add mod">
          <ac:chgData name="Andrew Thomas" userId="6323fbf6-3996-4250-91e4-ac36bf74e1fc" providerId="ADAL" clId="{805661DF-9885-40EF-929A-47228589905D}" dt="2022-11-20T21:45:32.527" v="184" actId="14100"/>
          <ac:picMkLst>
            <pc:docMk/>
            <pc:sldMk cId="1953167197" sldId="290"/>
            <ac:picMk id="34818" creationId="{3F3AFD83-21F4-CD28-5CFD-EACA77F22EFC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6:17.807" v="194" actId="14100"/>
        <pc:sldMkLst>
          <pc:docMk/>
          <pc:sldMk cId="2015794221" sldId="291"/>
        </pc:sldMkLst>
        <pc:spChg chg="del">
          <ac:chgData name="Andrew Thomas" userId="6323fbf6-3996-4250-91e4-ac36bf74e1fc" providerId="ADAL" clId="{805661DF-9885-40EF-929A-47228589905D}" dt="2022-11-20T21:45:58.970" v="187" actId="478"/>
          <ac:spMkLst>
            <pc:docMk/>
            <pc:sldMk cId="2015794221" sldId="291"/>
            <ac:spMk id="2" creationId="{3ABE4390-F0BD-F1EB-B671-D0234FEB9E37}"/>
          </ac:spMkLst>
        </pc:spChg>
        <pc:spChg chg="del">
          <ac:chgData name="Andrew Thomas" userId="6323fbf6-3996-4250-91e4-ac36bf74e1fc" providerId="ADAL" clId="{805661DF-9885-40EF-929A-47228589905D}" dt="2022-11-20T21:45:56.828" v="186" actId="478"/>
          <ac:spMkLst>
            <pc:docMk/>
            <pc:sldMk cId="2015794221" sldId="291"/>
            <ac:spMk id="3" creationId="{514BD2EE-BAC7-016E-3D5E-1A24AE4CE37F}"/>
          </ac:spMkLst>
        </pc:spChg>
        <pc:picChg chg="add mod">
          <ac:chgData name="Andrew Thomas" userId="6323fbf6-3996-4250-91e4-ac36bf74e1fc" providerId="ADAL" clId="{805661DF-9885-40EF-929A-47228589905D}" dt="2022-11-20T21:46:17.807" v="194" actId="14100"/>
          <ac:picMkLst>
            <pc:docMk/>
            <pc:sldMk cId="2015794221" sldId="291"/>
            <ac:picMk id="35842" creationId="{9BE53603-727F-4B3B-E6B4-B6AA7070C78C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7:08.479" v="201" actId="14100"/>
        <pc:sldMkLst>
          <pc:docMk/>
          <pc:sldMk cId="1219018412" sldId="292"/>
        </pc:sldMkLst>
        <pc:spChg chg="del">
          <ac:chgData name="Andrew Thomas" userId="6323fbf6-3996-4250-91e4-ac36bf74e1fc" providerId="ADAL" clId="{805661DF-9885-40EF-929A-47228589905D}" dt="2022-11-20T21:46:33.829" v="196" actId="478"/>
          <ac:spMkLst>
            <pc:docMk/>
            <pc:sldMk cId="1219018412" sldId="292"/>
            <ac:spMk id="2" creationId="{0E980225-3483-51A1-B887-27ACFA7D1F71}"/>
          </ac:spMkLst>
        </pc:spChg>
        <pc:spChg chg="del">
          <ac:chgData name="Andrew Thomas" userId="6323fbf6-3996-4250-91e4-ac36bf74e1fc" providerId="ADAL" clId="{805661DF-9885-40EF-929A-47228589905D}" dt="2022-11-20T21:46:35.267" v="197" actId="478"/>
          <ac:spMkLst>
            <pc:docMk/>
            <pc:sldMk cId="1219018412" sldId="292"/>
            <ac:spMk id="3" creationId="{1AB78841-F552-06DB-1D63-CE69741A456A}"/>
          </ac:spMkLst>
        </pc:spChg>
        <pc:picChg chg="add mod">
          <ac:chgData name="Andrew Thomas" userId="6323fbf6-3996-4250-91e4-ac36bf74e1fc" providerId="ADAL" clId="{805661DF-9885-40EF-929A-47228589905D}" dt="2022-11-20T21:47:08.479" v="201" actId="14100"/>
          <ac:picMkLst>
            <pc:docMk/>
            <pc:sldMk cId="1219018412" sldId="292"/>
            <ac:picMk id="36866" creationId="{82247926-8908-7412-C271-26CEFCB2A65E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7:57.399" v="209" actId="14100"/>
        <pc:sldMkLst>
          <pc:docMk/>
          <pc:sldMk cId="3250589391" sldId="293"/>
        </pc:sldMkLst>
        <pc:spChg chg="del">
          <ac:chgData name="Andrew Thomas" userId="6323fbf6-3996-4250-91e4-ac36bf74e1fc" providerId="ADAL" clId="{805661DF-9885-40EF-929A-47228589905D}" dt="2022-11-20T21:47:37.378" v="203" actId="478"/>
          <ac:spMkLst>
            <pc:docMk/>
            <pc:sldMk cId="3250589391" sldId="293"/>
            <ac:spMk id="2" creationId="{E905132E-0283-7FAC-6497-F06A5A7387FF}"/>
          </ac:spMkLst>
        </pc:spChg>
        <pc:spChg chg="del">
          <ac:chgData name="Andrew Thomas" userId="6323fbf6-3996-4250-91e4-ac36bf74e1fc" providerId="ADAL" clId="{805661DF-9885-40EF-929A-47228589905D}" dt="2022-11-20T21:47:38.676" v="204" actId="478"/>
          <ac:spMkLst>
            <pc:docMk/>
            <pc:sldMk cId="3250589391" sldId="293"/>
            <ac:spMk id="3" creationId="{40DAAE84-38D5-4CE2-F07C-3D508826BC9B}"/>
          </ac:spMkLst>
        </pc:spChg>
        <pc:picChg chg="add mod">
          <ac:chgData name="Andrew Thomas" userId="6323fbf6-3996-4250-91e4-ac36bf74e1fc" providerId="ADAL" clId="{805661DF-9885-40EF-929A-47228589905D}" dt="2022-11-20T21:47:57.399" v="209" actId="14100"/>
          <ac:picMkLst>
            <pc:docMk/>
            <pc:sldMk cId="3250589391" sldId="293"/>
            <ac:picMk id="37890" creationId="{8850C1F9-7004-E03E-6AED-A5CAC1FE3694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8:39.919" v="218" actId="1076"/>
        <pc:sldMkLst>
          <pc:docMk/>
          <pc:sldMk cId="3306836379" sldId="294"/>
        </pc:sldMkLst>
        <pc:spChg chg="del">
          <ac:chgData name="Andrew Thomas" userId="6323fbf6-3996-4250-91e4-ac36bf74e1fc" providerId="ADAL" clId="{805661DF-9885-40EF-929A-47228589905D}" dt="2022-11-20T21:48:16.111" v="211" actId="478"/>
          <ac:spMkLst>
            <pc:docMk/>
            <pc:sldMk cId="3306836379" sldId="294"/>
            <ac:spMk id="2" creationId="{CE641D6F-52EF-25FA-1649-A11DDE2ECB1D}"/>
          </ac:spMkLst>
        </pc:spChg>
        <pc:spChg chg="del">
          <ac:chgData name="Andrew Thomas" userId="6323fbf6-3996-4250-91e4-ac36bf74e1fc" providerId="ADAL" clId="{805661DF-9885-40EF-929A-47228589905D}" dt="2022-11-20T21:48:17.535" v="212" actId="478"/>
          <ac:spMkLst>
            <pc:docMk/>
            <pc:sldMk cId="3306836379" sldId="294"/>
            <ac:spMk id="3" creationId="{DDD8C2BE-0217-59C0-76BB-F3EC74F42339}"/>
          </ac:spMkLst>
        </pc:spChg>
        <pc:picChg chg="add mod">
          <ac:chgData name="Andrew Thomas" userId="6323fbf6-3996-4250-91e4-ac36bf74e1fc" providerId="ADAL" clId="{805661DF-9885-40EF-929A-47228589905D}" dt="2022-11-20T21:48:39.919" v="218" actId="1076"/>
          <ac:picMkLst>
            <pc:docMk/>
            <pc:sldMk cId="3306836379" sldId="294"/>
            <ac:picMk id="38914" creationId="{7A9516F6-F095-9456-3ABF-1C57A9A2002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9:14.255" v="226" actId="14100"/>
        <pc:sldMkLst>
          <pc:docMk/>
          <pc:sldMk cId="2577114319" sldId="295"/>
        </pc:sldMkLst>
        <pc:spChg chg="del">
          <ac:chgData name="Andrew Thomas" userId="6323fbf6-3996-4250-91e4-ac36bf74e1fc" providerId="ADAL" clId="{805661DF-9885-40EF-929A-47228589905D}" dt="2022-11-20T21:48:56.337" v="220" actId="478"/>
          <ac:spMkLst>
            <pc:docMk/>
            <pc:sldMk cId="2577114319" sldId="295"/>
            <ac:spMk id="2" creationId="{18D51A58-99E2-0A48-80FE-290E9C2DE3A4}"/>
          </ac:spMkLst>
        </pc:spChg>
        <pc:spChg chg="del">
          <ac:chgData name="Andrew Thomas" userId="6323fbf6-3996-4250-91e4-ac36bf74e1fc" providerId="ADAL" clId="{805661DF-9885-40EF-929A-47228589905D}" dt="2022-11-20T21:48:57.913" v="221" actId="478"/>
          <ac:spMkLst>
            <pc:docMk/>
            <pc:sldMk cId="2577114319" sldId="295"/>
            <ac:spMk id="3" creationId="{AA11B353-ADF8-5E0A-42C4-38C76AD074FD}"/>
          </ac:spMkLst>
        </pc:spChg>
        <pc:picChg chg="add mod">
          <ac:chgData name="Andrew Thomas" userId="6323fbf6-3996-4250-91e4-ac36bf74e1fc" providerId="ADAL" clId="{805661DF-9885-40EF-929A-47228589905D}" dt="2022-11-20T21:49:14.255" v="226" actId="14100"/>
          <ac:picMkLst>
            <pc:docMk/>
            <pc:sldMk cId="2577114319" sldId="295"/>
            <ac:picMk id="39938" creationId="{D936A970-36C2-38A8-A1DD-C07EE1213F7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49:52.583" v="236" actId="1076"/>
        <pc:sldMkLst>
          <pc:docMk/>
          <pc:sldMk cId="1612739542" sldId="296"/>
        </pc:sldMkLst>
        <pc:spChg chg="del">
          <ac:chgData name="Andrew Thomas" userId="6323fbf6-3996-4250-91e4-ac36bf74e1fc" providerId="ADAL" clId="{805661DF-9885-40EF-929A-47228589905D}" dt="2022-11-20T21:49:32.944" v="229" actId="478"/>
          <ac:spMkLst>
            <pc:docMk/>
            <pc:sldMk cId="1612739542" sldId="296"/>
            <ac:spMk id="2" creationId="{C23DF610-2FC9-22ED-F30E-367ADB85F819}"/>
          </ac:spMkLst>
        </pc:spChg>
        <pc:spChg chg="del">
          <ac:chgData name="Andrew Thomas" userId="6323fbf6-3996-4250-91e4-ac36bf74e1fc" providerId="ADAL" clId="{805661DF-9885-40EF-929A-47228589905D}" dt="2022-11-20T21:49:31.932" v="228" actId="478"/>
          <ac:spMkLst>
            <pc:docMk/>
            <pc:sldMk cId="1612739542" sldId="296"/>
            <ac:spMk id="3" creationId="{168575D8-2494-2D96-0CEA-B3DE9A747714}"/>
          </ac:spMkLst>
        </pc:spChg>
        <pc:picChg chg="add mod">
          <ac:chgData name="Andrew Thomas" userId="6323fbf6-3996-4250-91e4-ac36bf74e1fc" providerId="ADAL" clId="{805661DF-9885-40EF-929A-47228589905D}" dt="2022-11-20T21:49:52.583" v="236" actId="1076"/>
          <ac:picMkLst>
            <pc:docMk/>
            <pc:sldMk cId="1612739542" sldId="296"/>
            <ac:picMk id="40962" creationId="{01BBF3B1-527D-1E95-A9AC-1C74E3056EE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0:28.383" v="243" actId="14100"/>
        <pc:sldMkLst>
          <pc:docMk/>
          <pc:sldMk cId="3144467221" sldId="297"/>
        </pc:sldMkLst>
        <pc:spChg chg="del">
          <ac:chgData name="Andrew Thomas" userId="6323fbf6-3996-4250-91e4-ac36bf74e1fc" providerId="ADAL" clId="{805661DF-9885-40EF-929A-47228589905D}" dt="2022-11-20T21:50:12.329" v="238" actId="478"/>
          <ac:spMkLst>
            <pc:docMk/>
            <pc:sldMk cId="3144467221" sldId="297"/>
            <ac:spMk id="2" creationId="{C48FBBD3-2242-F727-3795-8EE7256C6324}"/>
          </ac:spMkLst>
        </pc:spChg>
        <pc:spChg chg="del">
          <ac:chgData name="Andrew Thomas" userId="6323fbf6-3996-4250-91e4-ac36bf74e1fc" providerId="ADAL" clId="{805661DF-9885-40EF-929A-47228589905D}" dt="2022-11-20T21:50:13.426" v="239" actId="478"/>
          <ac:spMkLst>
            <pc:docMk/>
            <pc:sldMk cId="3144467221" sldId="297"/>
            <ac:spMk id="3" creationId="{4BF12985-5E8D-4A47-B2CB-5F89C5532F99}"/>
          </ac:spMkLst>
        </pc:spChg>
        <pc:picChg chg="add mod">
          <ac:chgData name="Andrew Thomas" userId="6323fbf6-3996-4250-91e4-ac36bf74e1fc" providerId="ADAL" clId="{805661DF-9885-40EF-929A-47228589905D}" dt="2022-11-20T21:50:28.383" v="243" actId="14100"/>
          <ac:picMkLst>
            <pc:docMk/>
            <pc:sldMk cId="3144467221" sldId="297"/>
            <ac:picMk id="41986" creationId="{B4972EAB-190C-1ABB-4721-41094C5F2825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1:37.174" v="250" actId="14100"/>
        <pc:sldMkLst>
          <pc:docMk/>
          <pc:sldMk cId="1550106307" sldId="298"/>
        </pc:sldMkLst>
        <pc:spChg chg="del">
          <ac:chgData name="Andrew Thomas" userId="6323fbf6-3996-4250-91e4-ac36bf74e1fc" providerId="ADAL" clId="{805661DF-9885-40EF-929A-47228589905D}" dt="2022-11-20T21:51:22.268" v="245" actId="478"/>
          <ac:spMkLst>
            <pc:docMk/>
            <pc:sldMk cId="1550106307" sldId="298"/>
            <ac:spMk id="2" creationId="{691E5A72-5B20-2926-AF06-0769ACE94CF0}"/>
          </ac:spMkLst>
        </pc:spChg>
        <pc:spChg chg="del">
          <ac:chgData name="Andrew Thomas" userId="6323fbf6-3996-4250-91e4-ac36bf74e1fc" providerId="ADAL" clId="{805661DF-9885-40EF-929A-47228589905D}" dt="2022-11-20T21:51:23.491" v="246" actId="478"/>
          <ac:spMkLst>
            <pc:docMk/>
            <pc:sldMk cId="1550106307" sldId="298"/>
            <ac:spMk id="3" creationId="{C29B03F2-7170-7765-CE90-F4588199467C}"/>
          </ac:spMkLst>
        </pc:spChg>
        <pc:picChg chg="add mod">
          <ac:chgData name="Andrew Thomas" userId="6323fbf6-3996-4250-91e4-ac36bf74e1fc" providerId="ADAL" clId="{805661DF-9885-40EF-929A-47228589905D}" dt="2022-11-20T21:51:37.174" v="250" actId="14100"/>
          <ac:picMkLst>
            <pc:docMk/>
            <pc:sldMk cId="1550106307" sldId="298"/>
            <ac:picMk id="43010" creationId="{1C3AD2B7-59C4-19C3-D885-88A7CCB5A63C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2:05.767" v="258" actId="14100"/>
        <pc:sldMkLst>
          <pc:docMk/>
          <pc:sldMk cId="2694067484" sldId="299"/>
        </pc:sldMkLst>
        <pc:spChg chg="del">
          <ac:chgData name="Andrew Thomas" userId="6323fbf6-3996-4250-91e4-ac36bf74e1fc" providerId="ADAL" clId="{805661DF-9885-40EF-929A-47228589905D}" dt="2022-11-20T21:51:50.700" v="252" actId="478"/>
          <ac:spMkLst>
            <pc:docMk/>
            <pc:sldMk cId="2694067484" sldId="299"/>
            <ac:spMk id="2" creationId="{317349BF-DF28-9E58-C6EF-CCC951268FA3}"/>
          </ac:spMkLst>
        </pc:spChg>
        <pc:spChg chg="del">
          <ac:chgData name="Andrew Thomas" userId="6323fbf6-3996-4250-91e4-ac36bf74e1fc" providerId="ADAL" clId="{805661DF-9885-40EF-929A-47228589905D}" dt="2022-11-20T21:51:52.034" v="253" actId="478"/>
          <ac:spMkLst>
            <pc:docMk/>
            <pc:sldMk cId="2694067484" sldId="299"/>
            <ac:spMk id="3" creationId="{8310CACF-1D97-1373-C054-CEC59D0D1130}"/>
          </ac:spMkLst>
        </pc:spChg>
        <pc:picChg chg="add mod">
          <ac:chgData name="Andrew Thomas" userId="6323fbf6-3996-4250-91e4-ac36bf74e1fc" providerId="ADAL" clId="{805661DF-9885-40EF-929A-47228589905D}" dt="2022-11-20T21:52:05.767" v="258" actId="14100"/>
          <ac:picMkLst>
            <pc:docMk/>
            <pc:sldMk cId="2694067484" sldId="299"/>
            <ac:picMk id="44034" creationId="{9219DE4B-A4BA-D13C-4A5E-44EF7E11DD67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2:34.510" v="265" actId="14100"/>
        <pc:sldMkLst>
          <pc:docMk/>
          <pc:sldMk cId="90164537" sldId="300"/>
        </pc:sldMkLst>
        <pc:spChg chg="del">
          <ac:chgData name="Andrew Thomas" userId="6323fbf6-3996-4250-91e4-ac36bf74e1fc" providerId="ADAL" clId="{805661DF-9885-40EF-929A-47228589905D}" dt="2022-11-20T21:52:19.486" v="260" actId="478"/>
          <ac:spMkLst>
            <pc:docMk/>
            <pc:sldMk cId="90164537" sldId="300"/>
            <ac:spMk id="2" creationId="{69E011F6-674E-0FAB-D320-2DDADE57A672}"/>
          </ac:spMkLst>
        </pc:spChg>
        <pc:spChg chg="del">
          <ac:chgData name="Andrew Thomas" userId="6323fbf6-3996-4250-91e4-ac36bf74e1fc" providerId="ADAL" clId="{805661DF-9885-40EF-929A-47228589905D}" dt="2022-11-20T21:52:20.878" v="261" actId="478"/>
          <ac:spMkLst>
            <pc:docMk/>
            <pc:sldMk cId="90164537" sldId="300"/>
            <ac:spMk id="3" creationId="{A6115520-53D8-6E50-F99F-8D586C1D8FAA}"/>
          </ac:spMkLst>
        </pc:spChg>
        <pc:picChg chg="add mod">
          <ac:chgData name="Andrew Thomas" userId="6323fbf6-3996-4250-91e4-ac36bf74e1fc" providerId="ADAL" clId="{805661DF-9885-40EF-929A-47228589905D}" dt="2022-11-20T21:52:34.510" v="265" actId="14100"/>
          <ac:picMkLst>
            <pc:docMk/>
            <pc:sldMk cId="90164537" sldId="300"/>
            <ac:picMk id="45058" creationId="{62E446D8-38D7-2018-96D6-2F9A2CA449DC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3:22.945" v="273"/>
        <pc:sldMkLst>
          <pc:docMk/>
          <pc:sldMk cId="3708611386" sldId="301"/>
        </pc:sldMkLst>
        <pc:spChg chg="del">
          <ac:chgData name="Andrew Thomas" userId="6323fbf6-3996-4250-91e4-ac36bf74e1fc" providerId="ADAL" clId="{805661DF-9885-40EF-929A-47228589905D}" dt="2022-11-20T21:52:51.682" v="268" actId="478"/>
          <ac:spMkLst>
            <pc:docMk/>
            <pc:sldMk cId="3708611386" sldId="301"/>
            <ac:spMk id="2" creationId="{05D668C5-19C5-0EC5-94DD-C3AA7DA5DD98}"/>
          </ac:spMkLst>
        </pc:spChg>
        <pc:spChg chg="del">
          <ac:chgData name="Andrew Thomas" userId="6323fbf6-3996-4250-91e4-ac36bf74e1fc" providerId="ADAL" clId="{805661DF-9885-40EF-929A-47228589905D}" dt="2022-11-20T21:52:50.728" v="267" actId="478"/>
          <ac:spMkLst>
            <pc:docMk/>
            <pc:sldMk cId="3708611386" sldId="301"/>
            <ac:spMk id="3" creationId="{485F580F-D056-418E-AFA9-A90F75C722A0}"/>
          </ac:spMkLst>
        </pc:spChg>
        <pc:picChg chg="add mod">
          <ac:chgData name="Andrew Thomas" userId="6323fbf6-3996-4250-91e4-ac36bf74e1fc" providerId="ADAL" clId="{805661DF-9885-40EF-929A-47228589905D}" dt="2022-11-20T21:53:05.686" v="272" actId="14100"/>
          <ac:picMkLst>
            <pc:docMk/>
            <pc:sldMk cId="3708611386" sldId="301"/>
            <ac:picMk id="46082" creationId="{A6EA4A11-F62A-B143-C394-AB4C1FDF667B}"/>
          </ac:picMkLst>
        </pc:picChg>
        <pc:picChg chg="del">
          <ac:chgData name="Andrew Thomas" userId="6323fbf6-3996-4250-91e4-ac36bf74e1fc" providerId="ADAL" clId="{805661DF-9885-40EF-929A-47228589905D}" dt="2022-11-20T21:53:22.945" v="273"/>
          <ac:picMkLst>
            <pc:docMk/>
            <pc:sldMk cId="3708611386" sldId="301"/>
            <ac:picMk id="46083" creationId="{F2FCD91A-B8C8-8368-94CA-A15AB38FE5C9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3:39.918" v="280" actId="14100"/>
        <pc:sldMkLst>
          <pc:docMk/>
          <pc:sldMk cId="3849422775" sldId="302"/>
        </pc:sldMkLst>
        <pc:spChg chg="del">
          <ac:chgData name="Andrew Thomas" userId="6323fbf6-3996-4250-91e4-ac36bf74e1fc" providerId="ADAL" clId="{805661DF-9885-40EF-929A-47228589905D}" dt="2022-11-20T21:53:29.880" v="276" actId="478"/>
          <ac:spMkLst>
            <pc:docMk/>
            <pc:sldMk cId="3849422775" sldId="302"/>
            <ac:spMk id="2" creationId="{C672F076-1FF4-8942-229E-B6E26C255C8B}"/>
          </ac:spMkLst>
        </pc:spChg>
        <pc:spChg chg="del">
          <ac:chgData name="Andrew Thomas" userId="6323fbf6-3996-4250-91e4-ac36bf74e1fc" providerId="ADAL" clId="{805661DF-9885-40EF-929A-47228589905D}" dt="2022-11-20T21:53:28.631" v="275" actId="478"/>
          <ac:spMkLst>
            <pc:docMk/>
            <pc:sldMk cId="3849422775" sldId="302"/>
            <ac:spMk id="3" creationId="{215B31A2-35AE-CE20-0792-4E21563C7008}"/>
          </ac:spMkLst>
        </pc:spChg>
        <pc:picChg chg="add mod">
          <ac:chgData name="Andrew Thomas" userId="6323fbf6-3996-4250-91e4-ac36bf74e1fc" providerId="ADAL" clId="{805661DF-9885-40EF-929A-47228589905D}" dt="2022-11-20T21:53:39.918" v="280" actId="14100"/>
          <ac:picMkLst>
            <pc:docMk/>
            <pc:sldMk cId="3849422775" sldId="302"/>
            <ac:picMk id="47106" creationId="{E7442BC1-93B4-D9CD-553B-7A905EFA536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1:54:05.590" v="287" actId="14100"/>
        <pc:sldMkLst>
          <pc:docMk/>
          <pc:sldMk cId="1067805298" sldId="303"/>
        </pc:sldMkLst>
        <pc:spChg chg="del">
          <ac:chgData name="Andrew Thomas" userId="6323fbf6-3996-4250-91e4-ac36bf74e1fc" providerId="ADAL" clId="{805661DF-9885-40EF-929A-47228589905D}" dt="2022-11-20T21:53:53.018" v="283" actId="478"/>
          <ac:spMkLst>
            <pc:docMk/>
            <pc:sldMk cId="1067805298" sldId="303"/>
            <ac:spMk id="2" creationId="{D4D1A81C-FACB-5C5B-9AD0-9A3FFB8FE9C4}"/>
          </ac:spMkLst>
        </pc:spChg>
        <pc:spChg chg="del">
          <ac:chgData name="Andrew Thomas" userId="6323fbf6-3996-4250-91e4-ac36bf74e1fc" providerId="ADAL" clId="{805661DF-9885-40EF-929A-47228589905D}" dt="2022-11-20T21:53:51.525" v="282" actId="478"/>
          <ac:spMkLst>
            <pc:docMk/>
            <pc:sldMk cId="1067805298" sldId="303"/>
            <ac:spMk id="3" creationId="{C22AD461-675E-EDB3-4CC3-5EE7A761123F}"/>
          </ac:spMkLst>
        </pc:spChg>
        <pc:picChg chg="add mod">
          <ac:chgData name="Andrew Thomas" userId="6323fbf6-3996-4250-91e4-ac36bf74e1fc" providerId="ADAL" clId="{805661DF-9885-40EF-929A-47228589905D}" dt="2022-11-20T21:54:05.590" v="287" actId="14100"/>
          <ac:picMkLst>
            <pc:docMk/>
            <pc:sldMk cId="1067805298" sldId="303"/>
            <ac:picMk id="48130" creationId="{5C9889FB-8C26-C68B-EF2E-9A3BA5B47C12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3:50.718" v="294" actId="14100"/>
        <pc:sldMkLst>
          <pc:docMk/>
          <pc:sldMk cId="1179229785" sldId="304"/>
        </pc:sldMkLst>
        <pc:spChg chg="del">
          <ac:chgData name="Andrew Thomas" userId="6323fbf6-3996-4250-91e4-ac36bf74e1fc" providerId="ADAL" clId="{805661DF-9885-40EF-929A-47228589905D}" dt="2022-11-20T22:03:34.557" v="289" actId="478"/>
          <ac:spMkLst>
            <pc:docMk/>
            <pc:sldMk cId="1179229785" sldId="304"/>
            <ac:spMk id="2" creationId="{C47A3799-530B-2263-AA73-76ABD764610E}"/>
          </ac:spMkLst>
        </pc:spChg>
        <pc:spChg chg="del">
          <ac:chgData name="Andrew Thomas" userId="6323fbf6-3996-4250-91e4-ac36bf74e1fc" providerId="ADAL" clId="{805661DF-9885-40EF-929A-47228589905D}" dt="2022-11-20T22:03:35.993" v="290" actId="478"/>
          <ac:spMkLst>
            <pc:docMk/>
            <pc:sldMk cId="1179229785" sldId="304"/>
            <ac:spMk id="3" creationId="{F057B300-DCBD-BF44-269C-329412A24A45}"/>
          </ac:spMkLst>
        </pc:spChg>
        <pc:picChg chg="add mod">
          <ac:chgData name="Andrew Thomas" userId="6323fbf6-3996-4250-91e4-ac36bf74e1fc" providerId="ADAL" clId="{805661DF-9885-40EF-929A-47228589905D}" dt="2022-11-20T22:03:50.718" v="294" actId="14100"/>
          <ac:picMkLst>
            <pc:docMk/>
            <pc:sldMk cId="1179229785" sldId="304"/>
            <ac:picMk id="49154" creationId="{97C230B2-E3BD-FF9F-E6CA-0A5E08BB64D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4:23.649" v="302"/>
        <pc:sldMkLst>
          <pc:docMk/>
          <pc:sldMk cId="3048522739" sldId="305"/>
        </pc:sldMkLst>
        <pc:spChg chg="del">
          <ac:chgData name="Andrew Thomas" userId="6323fbf6-3996-4250-91e4-ac36bf74e1fc" providerId="ADAL" clId="{805661DF-9885-40EF-929A-47228589905D}" dt="2022-11-20T22:04:05.243" v="297" actId="478"/>
          <ac:spMkLst>
            <pc:docMk/>
            <pc:sldMk cId="3048522739" sldId="305"/>
            <ac:spMk id="2" creationId="{3591B2B6-D0EC-AA7B-D5ED-AA71EFFB3B0F}"/>
          </ac:spMkLst>
        </pc:spChg>
        <pc:spChg chg="del">
          <ac:chgData name="Andrew Thomas" userId="6323fbf6-3996-4250-91e4-ac36bf74e1fc" providerId="ADAL" clId="{805661DF-9885-40EF-929A-47228589905D}" dt="2022-11-20T22:04:03.713" v="296" actId="478"/>
          <ac:spMkLst>
            <pc:docMk/>
            <pc:sldMk cId="3048522739" sldId="305"/>
            <ac:spMk id="3" creationId="{B3C3018C-53FE-4E65-C628-B2BCE83EFB7C}"/>
          </ac:spMkLst>
        </pc:spChg>
        <pc:picChg chg="add mod">
          <ac:chgData name="Andrew Thomas" userId="6323fbf6-3996-4250-91e4-ac36bf74e1fc" providerId="ADAL" clId="{805661DF-9885-40EF-929A-47228589905D}" dt="2022-11-20T22:04:15.446" v="301" actId="14100"/>
          <ac:picMkLst>
            <pc:docMk/>
            <pc:sldMk cId="3048522739" sldId="305"/>
            <ac:picMk id="50178" creationId="{FB2F4CE6-E332-AEBC-9F45-4E9695295F2D}"/>
          </ac:picMkLst>
        </pc:picChg>
        <pc:picChg chg="del">
          <ac:chgData name="Andrew Thomas" userId="6323fbf6-3996-4250-91e4-ac36bf74e1fc" providerId="ADAL" clId="{805661DF-9885-40EF-929A-47228589905D}" dt="2022-11-20T22:04:23.649" v="302"/>
          <ac:picMkLst>
            <pc:docMk/>
            <pc:sldMk cId="3048522739" sldId="305"/>
            <ac:picMk id="50179" creationId="{68D67A98-6A92-5911-30AB-FCC54C847431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4:55.845" v="309" actId="14100"/>
        <pc:sldMkLst>
          <pc:docMk/>
          <pc:sldMk cId="4250275488" sldId="306"/>
        </pc:sldMkLst>
        <pc:spChg chg="del">
          <ac:chgData name="Andrew Thomas" userId="6323fbf6-3996-4250-91e4-ac36bf74e1fc" providerId="ADAL" clId="{805661DF-9885-40EF-929A-47228589905D}" dt="2022-11-20T22:04:43.192" v="304" actId="478"/>
          <ac:spMkLst>
            <pc:docMk/>
            <pc:sldMk cId="4250275488" sldId="306"/>
            <ac:spMk id="2" creationId="{46B52760-DCC3-ED9D-C39A-DCDE4DC9D040}"/>
          </ac:spMkLst>
        </pc:spChg>
        <pc:spChg chg="del">
          <ac:chgData name="Andrew Thomas" userId="6323fbf6-3996-4250-91e4-ac36bf74e1fc" providerId="ADAL" clId="{805661DF-9885-40EF-929A-47228589905D}" dt="2022-11-20T22:04:45.892" v="305" actId="478"/>
          <ac:spMkLst>
            <pc:docMk/>
            <pc:sldMk cId="4250275488" sldId="306"/>
            <ac:spMk id="3" creationId="{902790FB-B915-FBCF-827B-C65D505F2688}"/>
          </ac:spMkLst>
        </pc:spChg>
        <pc:picChg chg="add mod">
          <ac:chgData name="Andrew Thomas" userId="6323fbf6-3996-4250-91e4-ac36bf74e1fc" providerId="ADAL" clId="{805661DF-9885-40EF-929A-47228589905D}" dt="2022-11-20T22:04:55.845" v="309" actId="14100"/>
          <ac:picMkLst>
            <pc:docMk/>
            <pc:sldMk cId="4250275488" sldId="306"/>
            <ac:picMk id="51202" creationId="{2810A3AA-3BFC-DAE1-D62D-28A0A31F259B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5:25.734" v="316" actId="14100"/>
        <pc:sldMkLst>
          <pc:docMk/>
          <pc:sldMk cId="1244600143" sldId="307"/>
        </pc:sldMkLst>
        <pc:spChg chg="del">
          <ac:chgData name="Andrew Thomas" userId="6323fbf6-3996-4250-91e4-ac36bf74e1fc" providerId="ADAL" clId="{805661DF-9885-40EF-929A-47228589905D}" dt="2022-11-20T22:05:10.272" v="311" actId="478"/>
          <ac:spMkLst>
            <pc:docMk/>
            <pc:sldMk cId="1244600143" sldId="307"/>
            <ac:spMk id="2" creationId="{5FDE54FD-6CA8-CCE9-4CAC-535D8BF74B49}"/>
          </ac:spMkLst>
        </pc:spChg>
        <pc:spChg chg="del">
          <ac:chgData name="Andrew Thomas" userId="6323fbf6-3996-4250-91e4-ac36bf74e1fc" providerId="ADAL" clId="{805661DF-9885-40EF-929A-47228589905D}" dt="2022-11-20T22:05:11.485" v="312" actId="478"/>
          <ac:spMkLst>
            <pc:docMk/>
            <pc:sldMk cId="1244600143" sldId="307"/>
            <ac:spMk id="3" creationId="{F0CB2424-3A43-7B06-C466-CB1B41F6E723}"/>
          </ac:spMkLst>
        </pc:spChg>
        <pc:picChg chg="add mod">
          <ac:chgData name="Andrew Thomas" userId="6323fbf6-3996-4250-91e4-ac36bf74e1fc" providerId="ADAL" clId="{805661DF-9885-40EF-929A-47228589905D}" dt="2022-11-20T22:05:25.734" v="316" actId="14100"/>
          <ac:picMkLst>
            <pc:docMk/>
            <pc:sldMk cId="1244600143" sldId="307"/>
            <ac:picMk id="52226" creationId="{5A264F2C-BDC8-A253-AC2D-130314E03CC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5:51.285" v="323" actId="14100"/>
        <pc:sldMkLst>
          <pc:docMk/>
          <pc:sldMk cId="627267510" sldId="308"/>
        </pc:sldMkLst>
        <pc:spChg chg="del">
          <ac:chgData name="Andrew Thomas" userId="6323fbf6-3996-4250-91e4-ac36bf74e1fc" providerId="ADAL" clId="{805661DF-9885-40EF-929A-47228589905D}" dt="2022-11-20T22:05:41.315" v="319" actId="478"/>
          <ac:spMkLst>
            <pc:docMk/>
            <pc:sldMk cId="627267510" sldId="308"/>
            <ac:spMk id="2" creationId="{35CCE425-5F34-D38A-B3BD-603EA6F7DEF9}"/>
          </ac:spMkLst>
        </pc:spChg>
        <pc:spChg chg="del">
          <ac:chgData name="Andrew Thomas" userId="6323fbf6-3996-4250-91e4-ac36bf74e1fc" providerId="ADAL" clId="{805661DF-9885-40EF-929A-47228589905D}" dt="2022-11-20T22:05:39.853" v="318" actId="478"/>
          <ac:spMkLst>
            <pc:docMk/>
            <pc:sldMk cId="627267510" sldId="308"/>
            <ac:spMk id="3" creationId="{214E7362-2D53-3112-7296-E3454F1EF080}"/>
          </ac:spMkLst>
        </pc:spChg>
        <pc:picChg chg="add mod">
          <ac:chgData name="Andrew Thomas" userId="6323fbf6-3996-4250-91e4-ac36bf74e1fc" providerId="ADAL" clId="{805661DF-9885-40EF-929A-47228589905D}" dt="2022-11-20T22:05:51.285" v="323" actId="14100"/>
          <ac:picMkLst>
            <pc:docMk/>
            <pc:sldMk cId="627267510" sldId="308"/>
            <ac:picMk id="53250" creationId="{E25746C1-492F-3431-E224-147D68E3EC44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6:24.565" v="330" actId="14100"/>
        <pc:sldMkLst>
          <pc:docMk/>
          <pc:sldMk cId="4278565702" sldId="309"/>
        </pc:sldMkLst>
        <pc:spChg chg="del">
          <ac:chgData name="Andrew Thomas" userId="6323fbf6-3996-4250-91e4-ac36bf74e1fc" providerId="ADAL" clId="{805661DF-9885-40EF-929A-47228589905D}" dt="2022-11-20T22:06:12.757" v="325" actId="478"/>
          <ac:spMkLst>
            <pc:docMk/>
            <pc:sldMk cId="4278565702" sldId="309"/>
            <ac:spMk id="2" creationId="{EA92C890-4C6E-130F-64FA-C154F5802194}"/>
          </ac:spMkLst>
        </pc:spChg>
        <pc:spChg chg="del">
          <ac:chgData name="Andrew Thomas" userId="6323fbf6-3996-4250-91e4-ac36bf74e1fc" providerId="ADAL" clId="{805661DF-9885-40EF-929A-47228589905D}" dt="2022-11-20T22:06:14.307" v="326" actId="478"/>
          <ac:spMkLst>
            <pc:docMk/>
            <pc:sldMk cId="4278565702" sldId="309"/>
            <ac:spMk id="3" creationId="{61D2B6BE-05B7-419C-3B0E-65102D04516B}"/>
          </ac:spMkLst>
        </pc:spChg>
        <pc:picChg chg="add mod">
          <ac:chgData name="Andrew Thomas" userId="6323fbf6-3996-4250-91e4-ac36bf74e1fc" providerId="ADAL" clId="{805661DF-9885-40EF-929A-47228589905D}" dt="2022-11-20T22:06:24.565" v="330" actId="14100"/>
          <ac:picMkLst>
            <pc:docMk/>
            <pc:sldMk cId="4278565702" sldId="309"/>
            <ac:picMk id="54274" creationId="{11A76E25-F328-08A0-92B4-01F384D89918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7:15.645" v="337" actId="14100"/>
        <pc:sldMkLst>
          <pc:docMk/>
          <pc:sldMk cId="1901356874" sldId="310"/>
        </pc:sldMkLst>
        <pc:spChg chg="del">
          <ac:chgData name="Andrew Thomas" userId="6323fbf6-3996-4250-91e4-ac36bf74e1fc" providerId="ADAL" clId="{805661DF-9885-40EF-929A-47228589905D}" dt="2022-11-20T22:07:03.676" v="333" actId="478"/>
          <ac:spMkLst>
            <pc:docMk/>
            <pc:sldMk cId="1901356874" sldId="310"/>
            <ac:spMk id="2" creationId="{F09F352F-A40B-1FCD-C455-61EEE20E028C}"/>
          </ac:spMkLst>
        </pc:spChg>
        <pc:spChg chg="del">
          <ac:chgData name="Andrew Thomas" userId="6323fbf6-3996-4250-91e4-ac36bf74e1fc" providerId="ADAL" clId="{805661DF-9885-40EF-929A-47228589905D}" dt="2022-11-20T22:07:02.210" v="332" actId="478"/>
          <ac:spMkLst>
            <pc:docMk/>
            <pc:sldMk cId="1901356874" sldId="310"/>
            <ac:spMk id="3" creationId="{C6849DB5-E316-BA9F-F349-D85FFC025960}"/>
          </ac:spMkLst>
        </pc:spChg>
        <pc:picChg chg="add mod">
          <ac:chgData name="Andrew Thomas" userId="6323fbf6-3996-4250-91e4-ac36bf74e1fc" providerId="ADAL" clId="{805661DF-9885-40EF-929A-47228589905D}" dt="2022-11-20T22:07:15.645" v="337" actId="14100"/>
          <ac:picMkLst>
            <pc:docMk/>
            <pc:sldMk cId="1901356874" sldId="310"/>
            <ac:picMk id="55298" creationId="{F678AA8C-5F7C-5479-BF01-B7EF9A7EA08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8:17.141" v="344" actId="14100"/>
        <pc:sldMkLst>
          <pc:docMk/>
          <pc:sldMk cId="875939567" sldId="311"/>
        </pc:sldMkLst>
        <pc:spChg chg="del">
          <ac:chgData name="Andrew Thomas" userId="6323fbf6-3996-4250-91e4-ac36bf74e1fc" providerId="ADAL" clId="{805661DF-9885-40EF-929A-47228589905D}" dt="2022-11-20T22:08:04.032" v="339" actId="478"/>
          <ac:spMkLst>
            <pc:docMk/>
            <pc:sldMk cId="875939567" sldId="311"/>
            <ac:spMk id="2" creationId="{17B85AF6-04DB-FE53-5E54-2317B738F2B1}"/>
          </ac:spMkLst>
        </pc:spChg>
        <pc:spChg chg="del">
          <ac:chgData name="Andrew Thomas" userId="6323fbf6-3996-4250-91e4-ac36bf74e1fc" providerId="ADAL" clId="{805661DF-9885-40EF-929A-47228589905D}" dt="2022-11-20T22:08:05.759" v="340" actId="478"/>
          <ac:spMkLst>
            <pc:docMk/>
            <pc:sldMk cId="875939567" sldId="311"/>
            <ac:spMk id="3" creationId="{4CEA395C-111A-01FA-7F7D-BDA79D592EFF}"/>
          </ac:spMkLst>
        </pc:spChg>
        <pc:picChg chg="add mod">
          <ac:chgData name="Andrew Thomas" userId="6323fbf6-3996-4250-91e4-ac36bf74e1fc" providerId="ADAL" clId="{805661DF-9885-40EF-929A-47228589905D}" dt="2022-11-20T22:08:17.141" v="344" actId="14100"/>
          <ac:picMkLst>
            <pc:docMk/>
            <pc:sldMk cId="875939567" sldId="311"/>
            <ac:picMk id="56322" creationId="{AD8A9A04-B2D5-2598-8AC3-40A08099D241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8:44.701" v="351" actId="14100"/>
        <pc:sldMkLst>
          <pc:docMk/>
          <pc:sldMk cId="2896983569" sldId="312"/>
        </pc:sldMkLst>
        <pc:spChg chg="del">
          <ac:chgData name="Andrew Thomas" userId="6323fbf6-3996-4250-91e4-ac36bf74e1fc" providerId="ADAL" clId="{805661DF-9885-40EF-929A-47228589905D}" dt="2022-11-20T22:08:33.458" v="346" actId="478"/>
          <ac:spMkLst>
            <pc:docMk/>
            <pc:sldMk cId="2896983569" sldId="312"/>
            <ac:spMk id="2" creationId="{AB095E7A-BABF-6A48-4E98-79A671A7B044}"/>
          </ac:spMkLst>
        </pc:spChg>
        <pc:spChg chg="del">
          <ac:chgData name="Andrew Thomas" userId="6323fbf6-3996-4250-91e4-ac36bf74e1fc" providerId="ADAL" clId="{805661DF-9885-40EF-929A-47228589905D}" dt="2022-11-20T22:08:34.479" v="347" actId="478"/>
          <ac:spMkLst>
            <pc:docMk/>
            <pc:sldMk cId="2896983569" sldId="312"/>
            <ac:spMk id="3" creationId="{EDFAD254-C124-4419-33A4-EDED03F78DFC}"/>
          </ac:spMkLst>
        </pc:spChg>
        <pc:picChg chg="add mod">
          <ac:chgData name="Andrew Thomas" userId="6323fbf6-3996-4250-91e4-ac36bf74e1fc" providerId="ADAL" clId="{805661DF-9885-40EF-929A-47228589905D}" dt="2022-11-20T22:08:44.701" v="351" actId="14100"/>
          <ac:picMkLst>
            <pc:docMk/>
            <pc:sldMk cId="2896983569" sldId="312"/>
            <ac:picMk id="57346" creationId="{513F3941-4C75-D918-A0EC-749FE0B6957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9:06.541" v="359" actId="1076"/>
        <pc:sldMkLst>
          <pc:docMk/>
          <pc:sldMk cId="4268301882" sldId="313"/>
        </pc:sldMkLst>
        <pc:spChg chg="del">
          <ac:chgData name="Andrew Thomas" userId="6323fbf6-3996-4250-91e4-ac36bf74e1fc" providerId="ADAL" clId="{805661DF-9885-40EF-929A-47228589905D}" dt="2022-11-20T22:08:55.009" v="353" actId="478"/>
          <ac:spMkLst>
            <pc:docMk/>
            <pc:sldMk cId="4268301882" sldId="313"/>
            <ac:spMk id="2" creationId="{D3742D9F-0B66-387C-3CB0-C17C3DCFE9AC}"/>
          </ac:spMkLst>
        </pc:spChg>
        <pc:spChg chg="del">
          <ac:chgData name="Andrew Thomas" userId="6323fbf6-3996-4250-91e4-ac36bf74e1fc" providerId="ADAL" clId="{805661DF-9885-40EF-929A-47228589905D}" dt="2022-11-20T22:08:55.908" v="354" actId="478"/>
          <ac:spMkLst>
            <pc:docMk/>
            <pc:sldMk cId="4268301882" sldId="313"/>
            <ac:spMk id="3" creationId="{28DBD3CF-2885-D806-1E56-13AD7F175504}"/>
          </ac:spMkLst>
        </pc:spChg>
        <pc:picChg chg="add mod">
          <ac:chgData name="Andrew Thomas" userId="6323fbf6-3996-4250-91e4-ac36bf74e1fc" providerId="ADAL" clId="{805661DF-9885-40EF-929A-47228589905D}" dt="2022-11-20T22:09:06.541" v="359" actId="1076"/>
          <ac:picMkLst>
            <pc:docMk/>
            <pc:sldMk cId="4268301882" sldId="313"/>
            <ac:picMk id="58370" creationId="{3314433A-9ABC-5E8B-829E-C3206CED9A75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9:34.376" v="367"/>
        <pc:sldMkLst>
          <pc:docMk/>
          <pc:sldMk cId="1007688346" sldId="314"/>
        </pc:sldMkLst>
        <pc:spChg chg="del">
          <ac:chgData name="Andrew Thomas" userId="6323fbf6-3996-4250-91e4-ac36bf74e1fc" providerId="ADAL" clId="{805661DF-9885-40EF-929A-47228589905D}" dt="2022-11-20T22:09:19.306" v="362" actId="478"/>
          <ac:spMkLst>
            <pc:docMk/>
            <pc:sldMk cId="1007688346" sldId="314"/>
            <ac:spMk id="2" creationId="{574A6F88-A38B-B312-9954-7A9A034F61EB}"/>
          </ac:spMkLst>
        </pc:spChg>
        <pc:spChg chg="del">
          <ac:chgData name="Andrew Thomas" userId="6323fbf6-3996-4250-91e4-ac36bf74e1fc" providerId="ADAL" clId="{805661DF-9885-40EF-929A-47228589905D}" dt="2022-11-20T22:09:18.251" v="361" actId="478"/>
          <ac:spMkLst>
            <pc:docMk/>
            <pc:sldMk cId="1007688346" sldId="314"/>
            <ac:spMk id="3" creationId="{6FA0B06F-14AC-EE63-988B-1592A0C6DB87}"/>
          </ac:spMkLst>
        </pc:spChg>
        <pc:picChg chg="add mod">
          <ac:chgData name="Andrew Thomas" userId="6323fbf6-3996-4250-91e4-ac36bf74e1fc" providerId="ADAL" clId="{805661DF-9885-40EF-929A-47228589905D}" dt="2022-11-20T22:09:28.165" v="366" actId="1076"/>
          <ac:picMkLst>
            <pc:docMk/>
            <pc:sldMk cId="1007688346" sldId="314"/>
            <ac:picMk id="59394" creationId="{1A92B3D8-E5DA-01FC-AD79-84B7DA567BC6}"/>
          </ac:picMkLst>
        </pc:picChg>
        <pc:picChg chg="del">
          <ac:chgData name="Andrew Thomas" userId="6323fbf6-3996-4250-91e4-ac36bf74e1fc" providerId="ADAL" clId="{805661DF-9885-40EF-929A-47228589905D}" dt="2022-11-20T22:09:34.376" v="367"/>
          <ac:picMkLst>
            <pc:docMk/>
            <pc:sldMk cId="1007688346" sldId="314"/>
            <ac:picMk id="59395" creationId="{509C4F1D-03DF-0705-D963-41B63A2ADF90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09:53.709" v="375" actId="1076"/>
        <pc:sldMkLst>
          <pc:docMk/>
          <pc:sldMk cId="1205131058" sldId="315"/>
        </pc:sldMkLst>
        <pc:spChg chg="del">
          <ac:chgData name="Andrew Thomas" userId="6323fbf6-3996-4250-91e4-ac36bf74e1fc" providerId="ADAL" clId="{805661DF-9885-40EF-929A-47228589905D}" dt="2022-11-20T22:09:45.576" v="370" actId="478"/>
          <ac:spMkLst>
            <pc:docMk/>
            <pc:sldMk cId="1205131058" sldId="315"/>
            <ac:spMk id="2" creationId="{4A48BCE9-4226-DB41-6664-310A65C110B7}"/>
          </ac:spMkLst>
        </pc:spChg>
        <pc:spChg chg="del">
          <ac:chgData name="Andrew Thomas" userId="6323fbf6-3996-4250-91e4-ac36bf74e1fc" providerId="ADAL" clId="{805661DF-9885-40EF-929A-47228589905D}" dt="2022-11-20T22:09:43.239" v="369" actId="478"/>
          <ac:spMkLst>
            <pc:docMk/>
            <pc:sldMk cId="1205131058" sldId="315"/>
            <ac:spMk id="3" creationId="{A082F3E3-EAD1-7CBB-26E9-83A0F9CB3EA0}"/>
          </ac:spMkLst>
        </pc:spChg>
        <pc:picChg chg="add mod">
          <ac:chgData name="Andrew Thomas" userId="6323fbf6-3996-4250-91e4-ac36bf74e1fc" providerId="ADAL" clId="{805661DF-9885-40EF-929A-47228589905D}" dt="2022-11-20T22:09:53.709" v="375" actId="1076"/>
          <ac:picMkLst>
            <pc:docMk/>
            <pc:sldMk cId="1205131058" sldId="315"/>
            <ac:picMk id="60418" creationId="{8B8106B8-A889-9E09-D106-1DD2DDC4975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0:33.685" v="382" actId="14100"/>
        <pc:sldMkLst>
          <pc:docMk/>
          <pc:sldMk cId="1708805493" sldId="316"/>
        </pc:sldMkLst>
        <pc:spChg chg="del">
          <ac:chgData name="Andrew Thomas" userId="6323fbf6-3996-4250-91e4-ac36bf74e1fc" providerId="ADAL" clId="{805661DF-9885-40EF-929A-47228589905D}" dt="2022-11-20T22:10:19.350" v="377" actId="478"/>
          <ac:spMkLst>
            <pc:docMk/>
            <pc:sldMk cId="1708805493" sldId="316"/>
            <ac:spMk id="2" creationId="{03333864-321E-A403-E77A-9DAFAC458A90}"/>
          </ac:spMkLst>
        </pc:spChg>
        <pc:spChg chg="del">
          <ac:chgData name="Andrew Thomas" userId="6323fbf6-3996-4250-91e4-ac36bf74e1fc" providerId="ADAL" clId="{805661DF-9885-40EF-929A-47228589905D}" dt="2022-11-20T22:10:21.364" v="378" actId="478"/>
          <ac:spMkLst>
            <pc:docMk/>
            <pc:sldMk cId="1708805493" sldId="316"/>
            <ac:spMk id="3" creationId="{77B5D3F6-58A6-675F-E6E7-A2E105D003A6}"/>
          </ac:spMkLst>
        </pc:spChg>
        <pc:picChg chg="add mod">
          <ac:chgData name="Andrew Thomas" userId="6323fbf6-3996-4250-91e4-ac36bf74e1fc" providerId="ADAL" clId="{805661DF-9885-40EF-929A-47228589905D}" dt="2022-11-20T22:10:33.685" v="382" actId="14100"/>
          <ac:picMkLst>
            <pc:docMk/>
            <pc:sldMk cId="1708805493" sldId="316"/>
            <ac:picMk id="61442" creationId="{7E3EE565-E744-A58A-C478-9DFE571EB9DB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0:54.133" v="389" actId="1076"/>
        <pc:sldMkLst>
          <pc:docMk/>
          <pc:sldMk cId="2406910346" sldId="317"/>
        </pc:sldMkLst>
        <pc:spChg chg="del">
          <ac:chgData name="Andrew Thomas" userId="6323fbf6-3996-4250-91e4-ac36bf74e1fc" providerId="ADAL" clId="{805661DF-9885-40EF-929A-47228589905D}" dt="2022-11-20T22:10:45.762" v="385" actId="478"/>
          <ac:spMkLst>
            <pc:docMk/>
            <pc:sldMk cId="2406910346" sldId="317"/>
            <ac:spMk id="2" creationId="{374059E5-D680-D510-EF35-E17368781722}"/>
          </ac:spMkLst>
        </pc:spChg>
        <pc:spChg chg="del">
          <ac:chgData name="Andrew Thomas" userId="6323fbf6-3996-4250-91e4-ac36bf74e1fc" providerId="ADAL" clId="{805661DF-9885-40EF-929A-47228589905D}" dt="2022-11-20T22:10:44.166" v="384" actId="478"/>
          <ac:spMkLst>
            <pc:docMk/>
            <pc:sldMk cId="2406910346" sldId="317"/>
            <ac:spMk id="3" creationId="{59F62BB8-A662-6CF9-5ED8-A3A2924063DE}"/>
          </ac:spMkLst>
        </pc:spChg>
        <pc:picChg chg="add mod">
          <ac:chgData name="Andrew Thomas" userId="6323fbf6-3996-4250-91e4-ac36bf74e1fc" providerId="ADAL" clId="{805661DF-9885-40EF-929A-47228589905D}" dt="2022-11-20T22:10:54.133" v="389" actId="1076"/>
          <ac:picMkLst>
            <pc:docMk/>
            <pc:sldMk cId="2406910346" sldId="317"/>
            <ac:picMk id="62466" creationId="{1258DF56-810E-8D12-747B-FE306D40678C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1:12.068" v="396" actId="1076"/>
        <pc:sldMkLst>
          <pc:docMk/>
          <pc:sldMk cId="1811019763" sldId="318"/>
        </pc:sldMkLst>
        <pc:spChg chg="del">
          <ac:chgData name="Andrew Thomas" userId="6323fbf6-3996-4250-91e4-ac36bf74e1fc" providerId="ADAL" clId="{805661DF-9885-40EF-929A-47228589905D}" dt="2022-11-20T22:11:04.258" v="392" actId="478"/>
          <ac:spMkLst>
            <pc:docMk/>
            <pc:sldMk cId="1811019763" sldId="318"/>
            <ac:spMk id="2" creationId="{6C7131B4-7241-DB13-C999-29365C1DDA23}"/>
          </ac:spMkLst>
        </pc:spChg>
        <pc:spChg chg="del">
          <ac:chgData name="Andrew Thomas" userId="6323fbf6-3996-4250-91e4-ac36bf74e1fc" providerId="ADAL" clId="{805661DF-9885-40EF-929A-47228589905D}" dt="2022-11-20T22:11:03.314" v="391" actId="478"/>
          <ac:spMkLst>
            <pc:docMk/>
            <pc:sldMk cId="1811019763" sldId="318"/>
            <ac:spMk id="3" creationId="{3ABDE3BD-6E2D-B355-ED3C-7093B5C417BE}"/>
          </ac:spMkLst>
        </pc:spChg>
        <pc:picChg chg="add mod">
          <ac:chgData name="Andrew Thomas" userId="6323fbf6-3996-4250-91e4-ac36bf74e1fc" providerId="ADAL" clId="{805661DF-9885-40EF-929A-47228589905D}" dt="2022-11-20T22:11:12.068" v="396" actId="1076"/>
          <ac:picMkLst>
            <pc:docMk/>
            <pc:sldMk cId="1811019763" sldId="318"/>
            <ac:picMk id="63490" creationId="{5B568C8D-7C59-2A3B-8127-841DC295CE5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1:32.798" v="403" actId="1076"/>
        <pc:sldMkLst>
          <pc:docMk/>
          <pc:sldMk cId="744466438" sldId="319"/>
        </pc:sldMkLst>
        <pc:spChg chg="del">
          <ac:chgData name="Andrew Thomas" userId="6323fbf6-3996-4250-91e4-ac36bf74e1fc" providerId="ADAL" clId="{805661DF-9885-40EF-929A-47228589905D}" dt="2022-11-20T22:11:22.467" v="399" actId="478"/>
          <ac:spMkLst>
            <pc:docMk/>
            <pc:sldMk cId="744466438" sldId="319"/>
            <ac:spMk id="2" creationId="{20C4DE26-1E0D-5866-6A31-2F6041365CF0}"/>
          </ac:spMkLst>
        </pc:spChg>
        <pc:spChg chg="del">
          <ac:chgData name="Andrew Thomas" userId="6323fbf6-3996-4250-91e4-ac36bf74e1fc" providerId="ADAL" clId="{805661DF-9885-40EF-929A-47228589905D}" dt="2022-11-20T22:11:21.261" v="398" actId="478"/>
          <ac:spMkLst>
            <pc:docMk/>
            <pc:sldMk cId="744466438" sldId="319"/>
            <ac:spMk id="3" creationId="{FA7DF81E-5B04-551F-3F57-BD36CB01E5D3}"/>
          </ac:spMkLst>
        </pc:spChg>
        <pc:picChg chg="add mod">
          <ac:chgData name="Andrew Thomas" userId="6323fbf6-3996-4250-91e4-ac36bf74e1fc" providerId="ADAL" clId="{805661DF-9885-40EF-929A-47228589905D}" dt="2022-11-20T22:11:32.798" v="403" actId="1076"/>
          <ac:picMkLst>
            <pc:docMk/>
            <pc:sldMk cId="744466438" sldId="319"/>
            <ac:picMk id="64514" creationId="{AAB1A4CE-3801-0BE1-7DA9-AF173C88FDA6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2:13.616" v="409" actId="14100"/>
        <pc:sldMkLst>
          <pc:docMk/>
          <pc:sldMk cId="29023358" sldId="320"/>
        </pc:sldMkLst>
        <pc:spChg chg="del">
          <ac:chgData name="Andrew Thomas" userId="6323fbf6-3996-4250-91e4-ac36bf74e1fc" providerId="ADAL" clId="{805661DF-9885-40EF-929A-47228589905D}" dt="2022-11-20T22:12:05.900" v="406" actId="478"/>
          <ac:spMkLst>
            <pc:docMk/>
            <pc:sldMk cId="29023358" sldId="320"/>
            <ac:spMk id="2" creationId="{F4A4392E-063E-ABAC-FE45-00D8323395B1}"/>
          </ac:spMkLst>
        </pc:spChg>
        <pc:spChg chg="del">
          <ac:chgData name="Andrew Thomas" userId="6323fbf6-3996-4250-91e4-ac36bf74e1fc" providerId="ADAL" clId="{805661DF-9885-40EF-929A-47228589905D}" dt="2022-11-20T22:12:04.843" v="405" actId="478"/>
          <ac:spMkLst>
            <pc:docMk/>
            <pc:sldMk cId="29023358" sldId="320"/>
            <ac:spMk id="3" creationId="{D364F437-6355-88AB-497F-F60DABAC87F1}"/>
          </ac:spMkLst>
        </pc:spChg>
        <pc:picChg chg="add mod">
          <ac:chgData name="Andrew Thomas" userId="6323fbf6-3996-4250-91e4-ac36bf74e1fc" providerId="ADAL" clId="{805661DF-9885-40EF-929A-47228589905D}" dt="2022-11-20T22:12:13.616" v="409" actId="14100"/>
          <ac:picMkLst>
            <pc:docMk/>
            <pc:sldMk cId="29023358" sldId="320"/>
            <ac:picMk id="65538" creationId="{5E98D9F3-34D1-0DAF-E35E-071A66A82375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3:02.028" v="420" actId="14100"/>
        <pc:sldMkLst>
          <pc:docMk/>
          <pc:sldMk cId="1913526291" sldId="321"/>
        </pc:sldMkLst>
        <pc:spChg chg="del">
          <ac:chgData name="Andrew Thomas" userId="6323fbf6-3996-4250-91e4-ac36bf74e1fc" providerId="ADAL" clId="{805661DF-9885-40EF-929A-47228589905D}" dt="2022-11-20T22:12:38.424" v="412" actId="478"/>
          <ac:spMkLst>
            <pc:docMk/>
            <pc:sldMk cId="1913526291" sldId="321"/>
            <ac:spMk id="2" creationId="{5EA2FD82-B767-3F30-812B-8ACB5A167B92}"/>
          </ac:spMkLst>
        </pc:spChg>
        <pc:spChg chg="del">
          <ac:chgData name="Andrew Thomas" userId="6323fbf6-3996-4250-91e4-ac36bf74e1fc" providerId="ADAL" clId="{805661DF-9885-40EF-929A-47228589905D}" dt="2022-11-20T22:12:36.807" v="411" actId="478"/>
          <ac:spMkLst>
            <pc:docMk/>
            <pc:sldMk cId="1913526291" sldId="321"/>
            <ac:spMk id="3" creationId="{DEA7F2DF-7439-B23E-411B-2517857F552F}"/>
          </ac:spMkLst>
        </pc:spChg>
        <pc:picChg chg="add mod">
          <ac:chgData name="Andrew Thomas" userId="6323fbf6-3996-4250-91e4-ac36bf74e1fc" providerId="ADAL" clId="{805661DF-9885-40EF-929A-47228589905D}" dt="2022-11-20T22:13:02.028" v="420" actId="14100"/>
          <ac:picMkLst>
            <pc:docMk/>
            <pc:sldMk cId="1913526291" sldId="321"/>
            <ac:picMk id="66562" creationId="{B8EDA3D8-CB9A-1754-57EC-CE8A9AB1BF3F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4:33.581" v="427" actId="14100"/>
        <pc:sldMkLst>
          <pc:docMk/>
          <pc:sldMk cId="597447514" sldId="322"/>
        </pc:sldMkLst>
        <pc:spChg chg="del">
          <ac:chgData name="Andrew Thomas" userId="6323fbf6-3996-4250-91e4-ac36bf74e1fc" providerId="ADAL" clId="{805661DF-9885-40EF-929A-47228589905D}" dt="2022-11-20T22:14:00.292" v="422" actId="478"/>
          <ac:spMkLst>
            <pc:docMk/>
            <pc:sldMk cId="597447514" sldId="322"/>
            <ac:spMk id="2" creationId="{7EC4CA59-A13B-E040-BA52-BC12F3244330}"/>
          </ac:spMkLst>
        </pc:spChg>
        <pc:spChg chg="del">
          <ac:chgData name="Andrew Thomas" userId="6323fbf6-3996-4250-91e4-ac36bf74e1fc" providerId="ADAL" clId="{805661DF-9885-40EF-929A-47228589905D}" dt="2022-11-20T22:14:01.507" v="423" actId="478"/>
          <ac:spMkLst>
            <pc:docMk/>
            <pc:sldMk cId="597447514" sldId="322"/>
            <ac:spMk id="3" creationId="{3D66963C-9BDB-67EB-EFDA-83D445301744}"/>
          </ac:spMkLst>
        </pc:spChg>
        <pc:picChg chg="add mod">
          <ac:chgData name="Andrew Thomas" userId="6323fbf6-3996-4250-91e4-ac36bf74e1fc" providerId="ADAL" clId="{805661DF-9885-40EF-929A-47228589905D}" dt="2022-11-20T22:14:33.581" v="427" actId="14100"/>
          <ac:picMkLst>
            <pc:docMk/>
            <pc:sldMk cId="597447514" sldId="322"/>
            <ac:picMk id="67586" creationId="{AD102D9D-9DAC-9336-CF58-BEA3C203209D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5:41.680" v="441"/>
        <pc:sldMkLst>
          <pc:docMk/>
          <pc:sldMk cId="248405042" sldId="323"/>
        </pc:sldMkLst>
        <pc:spChg chg="del">
          <ac:chgData name="Andrew Thomas" userId="6323fbf6-3996-4250-91e4-ac36bf74e1fc" providerId="ADAL" clId="{805661DF-9885-40EF-929A-47228589905D}" dt="2022-11-20T22:14:51.705" v="430" actId="478"/>
          <ac:spMkLst>
            <pc:docMk/>
            <pc:sldMk cId="248405042" sldId="323"/>
            <ac:spMk id="2" creationId="{B92F50C9-1D2A-3357-7D4A-9A239638E4B6}"/>
          </ac:spMkLst>
        </pc:spChg>
        <pc:spChg chg="del">
          <ac:chgData name="Andrew Thomas" userId="6323fbf6-3996-4250-91e4-ac36bf74e1fc" providerId="ADAL" clId="{805661DF-9885-40EF-929A-47228589905D}" dt="2022-11-20T22:14:50.705" v="429" actId="478"/>
          <ac:spMkLst>
            <pc:docMk/>
            <pc:sldMk cId="248405042" sldId="323"/>
            <ac:spMk id="3" creationId="{19CE2A74-CBEF-C36A-3A4F-CEFF5A3F29C9}"/>
          </ac:spMkLst>
        </pc:spChg>
        <pc:picChg chg="add mod">
          <ac:chgData name="Andrew Thomas" userId="6323fbf6-3996-4250-91e4-ac36bf74e1fc" providerId="ADAL" clId="{805661DF-9885-40EF-929A-47228589905D}" dt="2022-11-20T22:15:27.932" v="440" actId="14100"/>
          <ac:picMkLst>
            <pc:docMk/>
            <pc:sldMk cId="248405042" sldId="323"/>
            <ac:picMk id="68610" creationId="{6E304381-2C13-0CA5-830B-38A0CE70E4D4}"/>
          </ac:picMkLst>
        </pc:picChg>
        <pc:picChg chg="del">
          <ac:chgData name="Andrew Thomas" userId="6323fbf6-3996-4250-91e4-ac36bf74e1fc" providerId="ADAL" clId="{805661DF-9885-40EF-929A-47228589905D}" dt="2022-11-20T22:15:41.680" v="441"/>
          <ac:picMkLst>
            <pc:docMk/>
            <pc:sldMk cId="248405042" sldId="323"/>
            <ac:picMk id="68611" creationId="{3EDC6D8A-A819-20C5-5D35-084DA712DC4A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6:12.565" v="449" actId="14100"/>
        <pc:sldMkLst>
          <pc:docMk/>
          <pc:sldMk cId="1403749167" sldId="324"/>
        </pc:sldMkLst>
        <pc:spChg chg="del">
          <ac:chgData name="Andrew Thomas" userId="6323fbf6-3996-4250-91e4-ac36bf74e1fc" providerId="ADAL" clId="{805661DF-9885-40EF-929A-47228589905D}" dt="2022-11-20T22:15:51.499" v="443" actId="478"/>
          <ac:spMkLst>
            <pc:docMk/>
            <pc:sldMk cId="1403749167" sldId="324"/>
            <ac:spMk id="2" creationId="{43ACAB64-B83E-D2EF-BC19-3FB9187F94E6}"/>
          </ac:spMkLst>
        </pc:spChg>
        <pc:spChg chg="del">
          <ac:chgData name="Andrew Thomas" userId="6323fbf6-3996-4250-91e4-ac36bf74e1fc" providerId="ADAL" clId="{805661DF-9885-40EF-929A-47228589905D}" dt="2022-11-20T22:15:52.729" v="444" actId="478"/>
          <ac:spMkLst>
            <pc:docMk/>
            <pc:sldMk cId="1403749167" sldId="324"/>
            <ac:spMk id="3" creationId="{86FC3E40-15CB-687F-53A8-71F409EEB805}"/>
          </ac:spMkLst>
        </pc:spChg>
        <pc:picChg chg="add mod">
          <ac:chgData name="Andrew Thomas" userId="6323fbf6-3996-4250-91e4-ac36bf74e1fc" providerId="ADAL" clId="{805661DF-9885-40EF-929A-47228589905D}" dt="2022-11-20T22:16:12.565" v="449" actId="14100"/>
          <ac:picMkLst>
            <pc:docMk/>
            <pc:sldMk cId="1403749167" sldId="324"/>
            <ac:picMk id="69634" creationId="{CB394A2C-93D9-D141-3E02-A07B4B2EFEB0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6:42.661" v="456" actId="14100"/>
        <pc:sldMkLst>
          <pc:docMk/>
          <pc:sldMk cId="3827697141" sldId="325"/>
        </pc:sldMkLst>
        <pc:spChg chg="del">
          <ac:chgData name="Andrew Thomas" userId="6323fbf6-3996-4250-91e4-ac36bf74e1fc" providerId="ADAL" clId="{805661DF-9885-40EF-929A-47228589905D}" dt="2022-11-20T22:16:32.588" v="451" actId="478"/>
          <ac:spMkLst>
            <pc:docMk/>
            <pc:sldMk cId="3827697141" sldId="325"/>
            <ac:spMk id="2" creationId="{3F3AAB7E-4E56-1C52-BB68-FFC62F2F966F}"/>
          </ac:spMkLst>
        </pc:spChg>
        <pc:spChg chg="del">
          <ac:chgData name="Andrew Thomas" userId="6323fbf6-3996-4250-91e4-ac36bf74e1fc" providerId="ADAL" clId="{805661DF-9885-40EF-929A-47228589905D}" dt="2022-11-20T22:16:33.667" v="452" actId="478"/>
          <ac:spMkLst>
            <pc:docMk/>
            <pc:sldMk cId="3827697141" sldId="325"/>
            <ac:spMk id="3" creationId="{A57CCCA3-88C5-6D66-E1DA-C75B3018491F}"/>
          </ac:spMkLst>
        </pc:spChg>
        <pc:picChg chg="add mod">
          <ac:chgData name="Andrew Thomas" userId="6323fbf6-3996-4250-91e4-ac36bf74e1fc" providerId="ADAL" clId="{805661DF-9885-40EF-929A-47228589905D}" dt="2022-11-20T22:16:42.661" v="456" actId="14100"/>
          <ac:picMkLst>
            <pc:docMk/>
            <pc:sldMk cId="3827697141" sldId="325"/>
            <ac:picMk id="70658" creationId="{AFDF74DC-7BB4-5D65-EC9D-09E3821E8973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7:17.884" v="464" actId="14100"/>
        <pc:sldMkLst>
          <pc:docMk/>
          <pc:sldMk cId="3134259023" sldId="326"/>
        </pc:sldMkLst>
        <pc:spChg chg="del">
          <ac:chgData name="Andrew Thomas" userId="6323fbf6-3996-4250-91e4-ac36bf74e1fc" providerId="ADAL" clId="{805661DF-9885-40EF-929A-47228589905D}" dt="2022-11-20T22:16:57.650" v="458" actId="478"/>
          <ac:spMkLst>
            <pc:docMk/>
            <pc:sldMk cId="3134259023" sldId="326"/>
            <ac:spMk id="2" creationId="{F2BAA9DA-FF65-4A5D-BE39-7D64A38431D2}"/>
          </ac:spMkLst>
        </pc:spChg>
        <pc:spChg chg="del">
          <ac:chgData name="Andrew Thomas" userId="6323fbf6-3996-4250-91e4-ac36bf74e1fc" providerId="ADAL" clId="{805661DF-9885-40EF-929A-47228589905D}" dt="2022-11-20T22:16:59.066" v="459" actId="478"/>
          <ac:spMkLst>
            <pc:docMk/>
            <pc:sldMk cId="3134259023" sldId="326"/>
            <ac:spMk id="3" creationId="{FE3C33A9-61D8-66C0-3890-82E137C00C8F}"/>
          </ac:spMkLst>
        </pc:spChg>
        <pc:picChg chg="add mod">
          <ac:chgData name="Andrew Thomas" userId="6323fbf6-3996-4250-91e4-ac36bf74e1fc" providerId="ADAL" clId="{805661DF-9885-40EF-929A-47228589905D}" dt="2022-11-20T22:17:17.884" v="464" actId="14100"/>
          <ac:picMkLst>
            <pc:docMk/>
            <pc:sldMk cId="3134259023" sldId="326"/>
            <ac:picMk id="71682" creationId="{B375B1CB-FF1B-FED4-B6A9-864F00E3B884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8:12.975" v="472"/>
        <pc:sldMkLst>
          <pc:docMk/>
          <pc:sldMk cId="3617355044" sldId="327"/>
        </pc:sldMkLst>
        <pc:spChg chg="del">
          <ac:chgData name="Andrew Thomas" userId="6323fbf6-3996-4250-91e4-ac36bf74e1fc" providerId="ADAL" clId="{805661DF-9885-40EF-929A-47228589905D}" dt="2022-11-20T22:17:56.416" v="467" actId="478"/>
          <ac:spMkLst>
            <pc:docMk/>
            <pc:sldMk cId="3617355044" sldId="327"/>
            <ac:spMk id="2" creationId="{24FD0D3E-CF42-9EC0-A27E-33E2261BE88E}"/>
          </ac:spMkLst>
        </pc:spChg>
        <pc:spChg chg="del">
          <ac:chgData name="Andrew Thomas" userId="6323fbf6-3996-4250-91e4-ac36bf74e1fc" providerId="ADAL" clId="{805661DF-9885-40EF-929A-47228589905D}" dt="2022-11-20T22:17:55.325" v="466" actId="478"/>
          <ac:spMkLst>
            <pc:docMk/>
            <pc:sldMk cId="3617355044" sldId="327"/>
            <ac:spMk id="3" creationId="{AAEE4C9D-5D56-EBE4-5CD7-20BB151EC549}"/>
          </ac:spMkLst>
        </pc:spChg>
        <pc:picChg chg="add mod">
          <ac:chgData name="Andrew Thomas" userId="6323fbf6-3996-4250-91e4-ac36bf74e1fc" providerId="ADAL" clId="{805661DF-9885-40EF-929A-47228589905D}" dt="2022-11-20T22:18:06.660" v="471" actId="14100"/>
          <ac:picMkLst>
            <pc:docMk/>
            <pc:sldMk cId="3617355044" sldId="327"/>
            <ac:picMk id="72706" creationId="{919DE252-8653-14C6-AAD2-D8035888858B}"/>
          </ac:picMkLst>
        </pc:picChg>
        <pc:picChg chg="del">
          <ac:chgData name="Andrew Thomas" userId="6323fbf6-3996-4250-91e4-ac36bf74e1fc" providerId="ADAL" clId="{805661DF-9885-40EF-929A-47228589905D}" dt="2022-11-20T22:18:12.975" v="472"/>
          <ac:picMkLst>
            <pc:docMk/>
            <pc:sldMk cId="3617355044" sldId="327"/>
            <ac:picMk id="72707" creationId="{21DCA2ED-1F15-DEA9-9216-F09CBDCD94E2}"/>
          </ac:picMkLst>
        </pc:picChg>
      </pc:sldChg>
      <pc:sldChg chg="addSp delSp modSp new mod">
        <pc:chgData name="Andrew Thomas" userId="6323fbf6-3996-4250-91e4-ac36bf74e1fc" providerId="ADAL" clId="{805661DF-9885-40EF-929A-47228589905D}" dt="2022-11-20T22:18:42.741" v="479" actId="14100"/>
        <pc:sldMkLst>
          <pc:docMk/>
          <pc:sldMk cId="2936166313" sldId="328"/>
        </pc:sldMkLst>
        <pc:spChg chg="del">
          <ac:chgData name="Andrew Thomas" userId="6323fbf6-3996-4250-91e4-ac36bf74e1fc" providerId="ADAL" clId="{805661DF-9885-40EF-929A-47228589905D}" dt="2022-11-20T22:18:28.277" v="474" actId="478"/>
          <ac:spMkLst>
            <pc:docMk/>
            <pc:sldMk cId="2936166313" sldId="328"/>
            <ac:spMk id="2" creationId="{CBAAB3A8-0ACD-E9B5-A331-04B08D47E0FD}"/>
          </ac:spMkLst>
        </pc:spChg>
        <pc:spChg chg="del">
          <ac:chgData name="Andrew Thomas" userId="6323fbf6-3996-4250-91e4-ac36bf74e1fc" providerId="ADAL" clId="{805661DF-9885-40EF-929A-47228589905D}" dt="2022-11-20T22:18:30.517" v="475" actId="478"/>
          <ac:spMkLst>
            <pc:docMk/>
            <pc:sldMk cId="2936166313" sldId="328"/>
            <ac:spMk id="3" creationId="{70C07F1F-0A82-3632-0F5F-E8027F8B3E23}"/>
          </ac:spMkLst>
        </pc:spChg>
        <pc:picChg chg="add mod">
          <ac:chgData name="Andrew Thomas" userId="6323fbf6-3996-4250-91e4-ac36bf74e1fc" providerId="ADAL" clId="{805661DF-9885-40EF-929A-47228589905D}" dt="2022-11-20T22:18:42.741" v="479" actId="14100"/>
          <ac:picMkLst>
            <pc:docMk/>
            <pc:sldMk cId="2936166313" sldId="328"/>
            <ac:picMk id="73730" creationId="{C01BAF04-FD5D-8DB9-C36B-07512766BDD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8C455-5EA1-5958-AB7D-5A272B07FD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DED703-940E-ED8F-7B27-1898650EB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8E178-11B8-2696-625D-4B91DC4E9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A8BBF-963A-947D-E91A-E3092C5FB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35376-0C3E-B555-78E6-C7B2C9395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166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FACFA-D21F-DFFA-72C8-427802CAA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CB312-B797-FFD4-9EA1-9D50572E6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CE67E-1529-269C-9AAD-9ADA47FA7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BFC72C-56A0-878D-F8FF-B8F8C0FB8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A3C02-E02C-1A9F-1290-26E7A0CA6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838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366E0-D289-60F6-1164-56D1255DB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18358-0E20-E9EC-E195-682D8775DD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4B731-CC43-9D8A-784E-F058E079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99D2A-2205-5C1B-8805-0A9DC8F21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7F4EB-70E7-6D09-6A09-368D9A0D6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633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663BD-DCD0-C534-84D3-6BCBC4DC4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26E53-BC5E-479A-8D97-78A09A8553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BBFAC3-1DEC-58B9-058C-D98409D67F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D23C9-C4E1-389D-0F13-DB71E1221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A9828A-12F2-27D2-4B67-EEC29782C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B94AD-41ED-6382-E01B-4BDB7D517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33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DA431-CDDB-A9AE-2388-0605759A3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25DC95-54FB-9254-4753-E8E996A59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F53C5A-6D6B-D2F2-2279-1FCB8D95DD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14C5DC-E095-E34A-419A-67658039B3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19AD21-E743-E7E0-4387-0F7F13D0E9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41F6E9-B4BD-337E-4542-5044700E8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0BB3FE-D8BE-1DBF-E990-F62C6DC685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B4DC2F-8526-6B62-FC34-53CCA3461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8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D12F2-712D-1F5E-74E8-53F484CDA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82667B-ECD7-D7E6-C113-A3A568351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8B6ED-A611-3CB4-7FA7-4178BFCC7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163B20-F03A-DCC9-084C-B3F726A0D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885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BAE1E7-F66A-20AF-B9C4-5D7B668D8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0229F6-C26D-24EE-1635-BF3C3683A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EE6B8-A964-80E5-40B1-2A31B21B1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734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B2C3B-8D37-1B11-78E0-7D431C20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79F85-EFCC-4AB5-3BE4-9FFCC21F8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D29A1A-3194-9AC3-0002-EDED4279F1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67D49B-0FD2-9FD0-0AAA-BC6C4ED4D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3FD42-0032-2312-EDA7-BBAB51415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CD432-6E1D-FE7D-9A22-4CF170461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01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6BDC5-4479-903D-94A9-D42BF2B02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C3F0E3-83F6-33DC-7CEE-0BFF197095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A6BE1D-1989-D3EF-6C8D-719C5B7AB9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7BB62F-D9DE-E085-4EE5-190F1959C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D09887-8FF7-5F1C-707E-51C5E7D23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4372A-2D71-CCB8-1F92-EF1E3F5CB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078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172C7-DDFF-B4C8-9E1C-9948660FB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662E5-B04D-ED44-A809-67BA2125B4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2E50C-CD0C-85B1-5B46-7C4C3A085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F691E-185D-E2FC-4A2F-5579264CE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9368E-1873-4C2C-9FBE-3C50EFD1F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858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DB1A28-D299-8F7B-A753-110F8610FB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277A22-CA42-6F53-6FD1-A8BC813E2A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0286B-4F2F-F891-8DE7-DBFC9B991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F346F-CD42-C00D-5CAA-692306082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B3642-89D5-020C-098D-C6FA57669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03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4971CE-B54C-EAB1-3AF8-13A0A0E0D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D9A74-4638-CF77-57C0-E78338EF41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C5B71-F52F-09FD-6229-514029C74FA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B9D836-CA75-450A-A3F3-DDDF70FD249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9A5A5-A4D6-FB6B-7989-C731A9EDFA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39C0C-5970-DBC3-E3E0-30857DA3CA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81706-6FC8-4815-9BFA-3F904B2F3F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81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0F93-FF44-77B6-A4BE-D7D663A8FF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FAW Coaching Resources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4E95E9-660E-C0C4-9C95-5D45E64B4F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11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>
            <a:extLst>
              <a:ext uri="{FF2B5EF4-FFF2-40B4-BE49-F238E27FC236}">
                <a16:creationId xmlns:a16="http://schemas.microsoft.com/office/drawing/2014/main" id="{B8EDA3D8-CB9A-1754-57EC-CE8A9AB1BF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56" y="145965"/>
            <a:ext cx="11447188" cy="6430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5262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3">
            <a:extLst>
              <a:ext uri="{FF2B5EF4-FFF2-40B4-BE49-F238E27FC236}">
                <a16:creationId xmlns:a16="http://schemas.microsoft.com/office/drawing/2014/main" id="{AD102D9D-9DAC-9336-CF58-BEA3C2032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422" y="91221"/>
            <a:ext cx="11709111" cy="6675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447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4">
            <a:extLst>
              <a:ext uri="{FF2B5EF4-FFF2-40B4-BE49-F238E27FC236}">
                <a16:creationId xmlns:a16="http://schemas.microsoft.com/office/drawing/2014/main" id="{6E304381-2C13-0CA5-830B-38A0CE70E4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04" y="79264"/>
            <a:ext cx="11858563" cy="6623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40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5">
            <a:extLst>
              <a:ext uri="{FF2B5EF4-FFF2-40B4-BE49-F238E27FC236}">
                <a16:creationId xmlns:a16="http://schemas.microsoft.com/office/drawing/2014/main" id="{CB394A2C-93D9-D141-3E02-A07B4B2EFE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664" y="145278"/>
            <a:ext cx="11813815" cy="6540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3749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7">
            <a:extLst>
              <a:ext uri="{FF2B5EF4-FFF2-40B4-BE49-F238E27FC236}">
                <a16:creationId xmlns:a16="http://schemas.microsoft.com/office/drawing/2014/main" id="{AFDF74DC-7BB4-5D65-EC9D-09E3821E89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2" y="97042"/>
            <a:ext cx="11966327" cy="6664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7697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Picture 6">
            <a:extLst>
              <a:ext uri="{FF2B5EF4-FFF2-40B4-BE49-F238E27FC236}">
                <a16:creationId xmlns:a16="http://schemas.microsoft.com/office/drawing/2014/main" id="{B375B1CB-FF1B-FED4-B6A9-864F00E3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30" y="102581"/>
            <a:ext cx="11928928" cy="6614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4259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8">
            <a:extLst>
              <a:ext uri="{FF2B5EF4-FFF2-40B4-BE49-F238E27FC236}">
                <a16:creationId xmlns:a16="http://schemas.microsoft.com/office/drawing/2014/main" id="{919DE252-8653-14C6-AAD2-D803588885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08" y="130598"/>
            <a:ext cx="11949550" cy="6563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7355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9">
            <a:extLst>
              <a:ext uri="{FF2B5EF4-FFF2-40B4-BE49-F238E27FC236}">
                <a16:creationId xmlns:a16="http://schemas.microsoft.com/office/drawing/2014/main" id="{C01BAF04-FD5D-8DB9-C36B-07512766BD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42" y="80264"/>
            <a:ext cx="11756603" cy="6605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6166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8">
            <a:extLst>
              <a:ext uri="{FF2B5EF4-FFF2-40B4-BE49-F238E27FC236}">
                <a16:creationId xmlns:a16="http://schemas.microsoft.com/office/drawing/2014/main" id="{6C3C62F4-EFDE-11FB-806F-8CF4F287B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521" y="405211"/>
            <a:ext cx="8863289" cy="5679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9734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9">
            <a:extLst>
              <a:ext uri="{FF2B5EF4-FFF2-40B4-BE49-F238E27FC236}">
                <a16:creationId xmlns:a16="http://schemas.microsoft.com/office/drawing/2014/main" id="{B326F547-83CF-7C93-081C-B1DF191D61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716" y="549785"/>
            <a:ext cx="8350666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48473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70">
            <a:extLst>
              <a:ext uri="{FF2B5EF4-FFF2-40B4-BE49-F238E27FC236}">
                <a16:creationId xmlns:a16="http://schemas.microsoft.com/office/drawing/2014/main" id="{D9223FAA-56EF-6A95-82B5-4C64C9112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554" y="530484"/>
            <a:ext cx="8711215" cy="579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20633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1">
            <a:extLst>
              <a:ext uri="{FF2B5EF4-FFF2-40B4-BE49-F238E27FC236}">
                <a16:creationId xmlns:a16="http://schemas.microsoft.com/office/drawing/2014/main" id="{FBD10AFD-C310-1727-D1DC-2AB2964351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718" y="304810"/>
            <a:ext cx="9582563" cy="6248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4677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2">
            <a:extLst>
              <a:ext uri="{FF2B5EF4-FFF2-40B4-BE49-F238E27FC236}">
                <a16:creationId xmlns:a16="http://schemas.microsoft.com/office/drawing/2014/main" id="{74E17EF9-3F72-CEFE-41A1-2A8676C2AB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973" y="154879"/>
            <a:ext cx="8242054" cy="6548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9276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73">
            <a:extLst>
              <a:ext uri="{FF2B5EF4-FFF2-40B4-BE49-F238E27FC236}">
                <a16:creationId xmlns:a16="http://schemas.microsoft.com/office/drawing/2014/main" id="{C067F02B-A7F3-0557-D6AE-B5E828C5E2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613" y="170049"/>
            <a:ext cx="9252069" cy="6517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39097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74">
            <a:extLst>
              <a:ext uri="{FF2B5EF4-FFF2-40B4-BE49-F238E27FC236}">
                <a16:creationId xmlns:a16="http://schemas.microsoft.com/office/drawing/2014/main" id="{D9923666-7C19-50DF-634B-1E7503B5FA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287" y="200416"/>
            <a:ext cx="10016238" cy="6457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4146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75">
            <a:extLst>
              <a:ext uri="{FF2B5EF4-FFF2-40B4-BE49-F238E27FC236}">
                <a16:creationId xmlns:a16="http://schemas.microsoft.com/office/drawing/2014/main" id="{B1A7DA10-93DA-0C9B-C71D-A921176F8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517" y="329661"/>
            <a:ext cx="9673705" cy="6059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63012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6">
            <a:extLst>
              <a:ext uri="{FF2B5EF4-FFF2-40B4-BE49-F238E27FC236}">
                <a16:creationId xmlns:a16="http://schemas.microsoft.com/office/drawing/2014/main" id="{EAC60A3A-0B6A-FF18-968B-7418FAC7A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982" y="287122"/>
            <a:ext cx="9528647" cy="6283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81002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77">
            <a:extLst>
              <a:ext uri="{FF2B5EF4-FFF2-40B4-BE49-F238E27FC236}">
                <a16:creationId xmlns:a16="http://schemas.microsoft.com/office/drawing/2014/main" id="{A38626AA-9AAB-0FE7-EE6A-BD7CF82BB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129" y="150870"/>
            <a:ext cx="9825741" cy="6556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981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>
            <a:extLst>
              <a:ext uri="{FF2B5EF4-FFF2-40B4-BE49-F238E27FC236}">
                <a16:creationId xmlns:a16="http://schemas.microsoft.com/office/drawing/2014/main" id="{9AF0A191-680B-2EC5-544A-EA169FBD5F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922" y="512013"/>
            <a:ext cx="10645261" cy="5833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42064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5D1F-BD49-29B6-37FF-50BF45094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5778"/>
          </a:xfrm>
        </p:spPr>
        <p:txBody>
          <a:bodyPr/>
          <a:lstStyle/>
          <a:p>
            <a:r>
              <a:rPr lang="en-GB" dirty="0"/>
              <a:t>The Big Question</a:t>
            </a:r>
          </a:p>
        </p:txBody>
      </p:sp>
      <p:pic>
        <p:nvPicPr>
          <p:cNvPr id="12290" name="Picture 5">
            <a:extLst>
              <a:ext uri="{FF2B5EF4-FFF2-40B4-BE49-F238E27FC236}">
                <a16:creationId xmlns:a16="http://schemas.microsoft.com/office/drawing/2014/main" id="{0DDC0794-32E0-855D-C263-6FA6B8C50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860" y="1263112"/>
            <a:ext cx="7230917" cy="5340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68256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5">
            <a:extLst>
              <a:ext uri="{FF2B5EF4-FFF2-40B4-BE49-F238E27FC236}">
                <a16:creationId xmlns:a16="http://schemas.microsoft.com/office/drawing/2014/main" id="{2B925595-AF41-A0D3-0F2B-181CDF856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465" y="328461"/>
            <a:ext cx="9101069" cy="60832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45726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7">
            <a:extLst>
              <a:ext uri="{FF2B5EF4-FFF2-40B4-BE49-F238E27FC236}">
                <a16:creationId xmlns:a16="http://schemas.microsoft.com/office/drawing/2014/main" id="{A3813ACF-98AC-30A8-8D44-1D2EC847A3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606" y="282341"/>
            <a:ext cx="9773532" cy="6293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454100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8">
            <a:extLst>
              <a:ext uri="{FF2B5EF4-FFF2-40B4-BE49-F238E27FC236}">
                <a16:creationId xmlns:a16="http://schemas.microsoft.com/office/drawing/2014/main" id="{AF2804B5-C6E1-2D69-F047-3A34EB861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3591" y="303552"/>
            <a:ext cx="10559995" cy="6411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3365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9">
            <a:extLst>
              <a:ext uri="{FF2B5EF4-FFF2-40B4-BE49-F238E27FC236}">
                <a16:creationId xmlns:a16="http://schemas.microsoft.com/office/drawing/2014/main" id="{0E549858-D2A7-1698-C268-BE48EEF67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489" y="217711"/>
            <a:ext cx="9933258" cy="6422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7246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0">
            <a:extLst>
              <a:ext uri="{FF2B5EF4-FFF2-40B4-BE49-F238E27FC236}">
                <a16:creationId xmlns:a16="http://schemas.microsoft.com/office/drawing/2014/main" id="{0AD018A7-7073-13C8-9109-5FBC111FB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845" y="190098"/>
            <a:ext cx="9964623" cy="6477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83023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51">
            <a:extLst>
              <a:ext uri="{FF2B5EF4-FFF2-40B4-BE49-F238E27FC236}">
                <a16:creationId xmlns:a16="http://schemas.microsoft.com/office/drawing/2014/main" id="{7CA8EE2B-2D0C-18F5-A0E3-806BFF17D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45" y="154069"/>
            <a:ext cx="10050094" cy="6549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12366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52">
            <a:extLst>
              <a:ext uri="{FF2B5EF4-FFF2-40B4-BE49-F238E27FC236}">
                <a16:creationId xmlns:a16="http://schemas.microsoft.com/office/drawing/2014/main" id="{A8E34D72-E92F-7619-F4E6-417AF11FD6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132" y="107309"/>
            <a:ext cx="9948949" cy="6643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41213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3">
            <a:extLst>
              <a:ext uri="{FF2B5EF4-FFF2-40B4-BE49-F238E27FC236}">
                <a16:creationId xmlns:a16="http://schemas.microsoft.com/office/drawing/2014/main" id="{80A4025E-13D8-3BCC-43C8-40479BE1D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908" y="129819"/>
            <a:ext cx="10213786" cy="659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76736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4">
            <a:extLst>
              <a:ext uri="{FF2B5EF4-FFF2-40B4-BE49-F238E27FC236}">
                <a16:creationId xmlns:a16="http://schemas.microsoft.com/office/drawing/2014/main" id="{D1BA60B0-BFCA-0450-7918-D7F8307E1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54" y="239595"/>
            <a:ext cx="11574091" cy="6530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04633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55">
            <a:extLst>
              <a:ext uri="{FF2B5EF4-FFF2-40B4-BE49-F238E27FC236}">
                <a16:creationId xmlns:a16="http://schemas.microsoft.com/office/drawing/2014/main" id="{9638A529-C98B-E24D-BC62-E83760C1D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612" y="212945"/>
            <a:ext cx="10359082" cy="6432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85876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56">
            <a:extLst>
              <a:ext uri="{FF2B5EF4-FFF2-40B4-BE49-F238E27FC236}">
                <a16:creationId xmlns:a16="http://schemas.microsoft.com/office/drawing/2014/main" id="{BE1AB122-B7A3-33CA-57C6-DF451911CC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531" y="129256"/>
            <a:ext cx="9970330" cy="6599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844472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57">
            <a:extLst>
              <a:ext uri="{FF2B5EF4-FFF2-40B4-BE49-F238E27FC236}">
                <a16:creationId xmlns:a16="http://schemas.microsoft.com/office/drawing/2014/main" id="{FA8C94ED-5C97-719D-5A96-331A79AEF5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514" y="146533"/>
            <a:ext cx="10450124" cy="6564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8864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58">
            <a:extLst>
              <a:ext uri="{FF2B5EF4-FFF2-40B4-BE49-F238E27FC236}">
                <a16:creationId xmlns:a16="http://schemas.microsoft.com/office/drawing/2014/main" id="{79995A08-176D-FF2E-69A6-45987E702C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536" y="106024"/>
            <a:ext cx="10352991" cy="6645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4915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59">
            <a:extLst>
              <a:ext uri="{FF2B5EF4-FFF2-40B4-BE49-F238E27FC236}">
                <a16:creationId xmlns:a16="http://schemas.microsoft.com/office/drawing/2014/main" id="{48FDA245-855C-3F52-39BC-39DFB6F221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49" y="78232"/>
            <a:ext cx="10570702" cy="6701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498535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61">
            <a:extLst>
              <a:ext uri="{FF2B5EF4-FFF2-40B4-BE49-F238E27FC236}">
                <a16:creationId xmlns:a16="http://schemas.microsoft.com/office/drawing/2014/main" id="{41BE4F9F-A4D0-AEEC-747F-0367ADD04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28" y="138112"/>
            <a:ext cx="11630025" cy="658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12773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62">
            <a:extLst>
              <a:ext uri="{FF2B5EF4-FFF2-40B4-BE49-F238E27FC236}">
                <a16:creationId xmlns:a16="http://schemas.microsoft.com/office/drawing/2014/main" id="{022534B0-77F7-4149-EF03-7F64A1F243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192" y="157730"/>
            <a:ext cx="10069892" cy="6542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29873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63">
            <a:extLst>
              <a:ext uri="{FF2B5EF4-FFF2-40B4-BE49-F238E27FC236}">
                <a16:creationId xmlns:a16="http://schemas.microsoft.com/office/drawing/2014/main" id="{BEFA47A4-92C7-625E-D5BB-B256277DCD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025" y="125817"/>
            <a:ext cx="11101283" cy="6469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79238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42">
            <a:extLst>
              <a:ext uri="{FF2B5EF4-FFF2-40B4-BE49-F238E27FC236}">
                <a16:creationId xmlns:a16="http://schemas.microsoft.com/office/drawing/2014/main" id="{9897151E-6925-A667-71F3-025D7B161B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54" y="155765"/>
            <a:ext cx="11554566" cy="6362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1147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43">
            <a:extLst>
              <a:ext uri="{FF2B5EF4-FFF2-40B4-BE49-F238E27FC236}">
                <a16:creationId xmlns:a16="http://schemas.microsoft.com/office/drawing/2014/main" id="{3608C65A-BE7B-DA45-4071-8B98663903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88" y="239655"/>
            <a:ext cx="11820562" cy="6303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3646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44">
            <a:extLst>
              <a:ext uri="{FF2B5EF4-FFF2-40B4-BE49-F238E27FC236}">
                <a16:creationId xmlns:a16="http://schemas.microsoft.com/office/drawing/2014/main" id="{8BD2E5D7-1C13-E207-958A-7836B05CC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48" y="155764"/>
            <a:ext cx="11751777" cy="6412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28946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34">
            <a:extLst>
              <a:ext uri="{FF2B5EF4-FFF2-40B4-BE49-F238E27FC236}">
                <a16:creationId xmlns:a16="http://schemas.microsoft.com/office/drawing/2014/main" id="{C2F8452A-1684-BD3C-2F3F-BD78F3D11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64" y="128381"/>
            <a:ext cx="11258855" cy="6601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427831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>
            <a:extLst>
              <a:ext uri="{FF2B5EF4-FFF2-40B4-BE49-F238E27FC236}">
                <a16:creationId xmlns:a16="http://schemas.microsoft.com/office/drawing/2014/main" id="{3F3AFD83-21F4-CD28-5CFD-EACA77F22E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397" y="119935"/>
            <a:ext cx="11887027" cy="65577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31671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>
            <a:extLst>
              <a:ext uri="{FF2B5EF4-FFF2-40B4-BE49-F238E27FC236}">
                <a16:creationId xmlns:a16="http://schemas.microsoft.com/office/drawing/2014/main" id="{9BE53603-727F-4B3B-E6B4-B6AA7070C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77" y="175679"/>
            <a:ext cx="11866380" cy="654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57942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>
            <a:extLst>
              <a:ext uri="{FF2B5EF4-FFF2-40B4-BE49-F238E27FC236}">
                <a16:creationId xmlns:a16="http://schemas.microsoft.com/office/drawing/2014/main" id="{82247926-8908-7412-C271-26CEFCB2A6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712" y="98768"/>
            <a:ext cx="11900489" cy="656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901841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>
            <a:extLst>
              <a:ext uri="{FF2B5EF4-FFF2-40B4-BE49-F238E27FC236}">
                <a16:creationId xmlns:a16="http://schemas.microsoft.com/office/drawing/2014/main" id="{8850C1F9-7004-E03E-6AED-A5CAC1FE3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737" y="82929"/>
            <a:ext cx="11921853" cy="6659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1" name="Picture 3">
            <a:extLst>
              <a:ext uri="{FF2B5EF4-FFF2-40B4-BE49-F238E27FC236}">
                <a16:creationId xmlns:a16="http://schemas.microsoft.com/office/drawing/2014/main" id="{0B2981A5-C797-F80F-C031-D936639D0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4963" y="4763"/>
            <a:ext cx="10782301" cy="7334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058939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39">
            <a:extLst>
              <a:ext uri="{FF2B5EF4-FFF2-40B4-BE49-F238E27FC236}">
                <a16:creationId xmlns:a16="http://schemas.microsoft.com/office/drawing/2014/main" id="{7A9516F6-F095-9456-3ABF-1C57A9A200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0" y="53188"/>
            <a:ext cx="11740599" cy="6751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68363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40">
            <a:extLst>
              <a:ext uri="{FF2B5EF4-FFF2-40B4-BE49-F238E27FC236}">
                <a16:creationId xmlns:a16="http://schemas.microsoft.com/office/drawing/2014/main" id="{D936A970-36C2-38A8-A1DD-C07EE1213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86" y="76737"/>
            <a:ext cx="11900071" cy="6651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711431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1">
            <a:extLst>
              <a:ext uri="{FF2B5EF4-FFF2-40B4-BE49-F238E27FC236}">
                <a16:creationId xmlns:a16="http://schemas.microsoft.com/office/drawing/2014/main" id="{01BBF3B1-527D-1E95-A9AC-1C74E3056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55" y="81030"/>
            <a:ext cx="11679690" cy="6695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73954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3">
            <a:extLst>
              <a:ext uri="{FF2B5EF4-FFF2-40B4-BE49-F238E27FC236}">
                <a16:creationId xmlns:a16="http://schemas.microsoft.com/office/drawing/2014/main" id="{B4972EAB-190C-1ABB-4721-41094C5F2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116" y="209862"/>
            <a:ext cx="11856141" cy="646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446722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5">
            <a:extLst>
              <a:ext uri="{FF2B5EF4-FFF2-40B4-BE49-F238E27FC236}">
                <a16:creationId xmlns:a16="http://schemas.microsoft.com/office/drawing/2014/main" id="{1C3AD2B7-59C4-19C3-D885-88A7CCB5A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2" y="105430"/>
            <a:ext cx="11983105" cy="6628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01063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6">
            <a:extLst>
              <a:ext uri="{FF2B5EF4-FFF2-40B4-BE49-F238E27FC236}">
                <a16:creationId xmlns:a16="http://schemas.microsoft.com/office/drawing/2014/main" id="{9219DE4B-A4BA-D13C-4A5E-44EF7E11DD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0" y="105429"/>
            <a:ext cx="11890826" cy="660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406748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7">
            <a:extLst>
              <a:ext uri="{FF2B5EF4-FFF2-40B4-BE49-F238E27FC236}">
                <a16:creationId xmlns:a16="http://schemas.microsoft.com/office/drawing/2014/main" id="{62E446D8-38D7-2018-96D6-2F9A2CA44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31" y="97042"/>
            <a:ext cx="11941160" cy="6589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16453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8">
            <a:extLst>
              <a:ext uri="{FF2B5EF4-FFF2-40B4-BE49-F238E27FC236}">
                <a16:creationId xmlns:a16="http://schemas.microsoft.com/office/drawing/2014/main" id="{A6EA4A11-F62A-B143-C394-AB4C1FDF66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2" y="105431"/>
            <a:ext cx="11941160" cy="66057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861138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9">
            <a:extLst>
              <a:ext uri="{FF2B5EF4-FFF2-40B4-BE49-F238E27FC236}">
                <a16:creationId xmlns:a16="http://schemas.microsoft.com/office/drawing/2014/main" id="{E7442BC1-93B4-D9CD-553B-7A905EFA53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31" y="97042"/>
            <a:ext cx="11991494" cy="6639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942277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30">
            <a:extLst>
              <a:ext uri="{FF2B5EF4-FFF2-40B4-BE49-F238E27FC236}">
                <a16:creationId xmlns:a16="http://schemas.microsoft.com/office/drawing/2014/main" id="{5C9889FB-8C26-C68B-EF2E-9A3BA5B47C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0" y="71875"/>
            <a:ext cx="11949549" cy="67363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780529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31">
            <a:extLst>
              <a:ext uri="{FF2B5EF4-FFF2-40B4-BE49-F238E27FC236}">
                <a16:creationId xmlns:a16="http://schemas.microsoft.com/office/drawing/2014/main" id="{97C230B2-E3BD-FF9F-E6CA-0A5E08BB6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2" y="88653"/>
            <a:ext cx="11949550" cy="6692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922978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32">
            <a:extLst>
              <a:ext uri="{FF2B5EF4-FFF2-40B4-BE49-F238E27FC236}">
                <a16:creationId xmlns:a16="http://schemas.microsoft.com/office/drawing/2014/main" id="{FB2F4CE6-E332-AEBC-9F45-4E9695295F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52" y="97042"/>
            <a:ext cx="11966327" cy="665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852273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33">
            <a:extLst>
              <a:ext uri="{FF2B5EF4-FFF2-40B4-BE49-F238E27FC236}">
                <a16:creationId xmlns:a16="http://schemas.microsoft.com/office/drawing/2014/main" id="{2810A3AA-3BFC-DAE1-D62D-28A0A31F2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3" y="88653"/>
            <a:ext cx="11983106" cy="6706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027548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5">
            <a:extLst>
              <a:ext uri="{FF2B5EF4-FFF2-40B4-BE49-F238E27FC236}">
                <a16:creationId xmlns:a16="http://schemas.microsoft.com/office/drawing/2014/main" id="{5A264F2C-BDC8-A253-AC2D-130314E03C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1" y="88653"/>
            <a:ext cx="11949549" cy="6688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460014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36">
            <a:extLst>
              <a:ext uri="{FF2B5EF4-FFF2-40B4-BE49-F238E27FC236}">
                <a16:creationId xmlns:a16="http://schemas.microsoft.com/office/drawing/2014/main" id="{E25746C1-492F-3431-E224-147D68E3E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09" y="71875"/>
            <a:ext cx="11899215" cy="6671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726751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37">
            <a:extLst>
              <a:ext uri="{FF2B5EF4-FFF2-40B4-BE49-F238E27FC236}">
                <a16:creationId xmlns:a16="http://schemas.microsoft.com/office/drawing/2014/main" id="{11A76E25-F328-08A0-92B4-01F384D899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31" y="97042"/>
            <a:ext cx="11932771" cy="67168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856570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38">
            <a:extLst>
              <a:ext uri="{FF2B5EF4-FFF2-40B4-BE49-F238E27FC236}">
                <a16:creationId xmlns:a16="http://schemas.microsoft.com/office/drawing/2014/main" id="{F678AA8C-5F7C-5479-BF01-B7EF9A7EA0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040" y="71875"/>
            <a:ext cx="11924384" cy="65722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35687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Picture 15">
            <a:extLst>
              <a:ext uri="{FF2B5EF4-FFF2-40B4-BE49-F238E27FC236}">
                <a16:creationId xmlns:a16="http://schemas.microsoft.com/office/drawing/2014/main" id="{AD8A9A04-B2D5-2598-8AC3-40A08099D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349" y="122207"/>
            <a:ext cx="11750574" cy="6572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593956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46" name="Picture 16">
            <a:extLst>
              <a:ext uri="{FF2B5EF4-FFF2-40B4-BE49-F238E27FC236}">
                <a16:creationId xmlns:a16="http://schemas.microsoft.com/office/drawing/2014/main" id="{513F3941-4C75-D918-A0EC-749FE0B695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75" y="88653"/>
            <a:ext cx="11907604" cy="66511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698356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17">
            <a:extLst>
              <a:ext uri="{FF2B5EF4-FFF2-40B4-BE49-F238E27FC236}">
                <a16:creationId xmlns:a16="http://schemas.microsoft.com/office/drawing/2014/main" id="{3314433A-9ABC-5E8B-829E-C3206CED9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20" y="156160"/>
            <a:ext cx="10875759" cy="6545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830188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18">
            <a:extLst>
              <a:ext uri="{FF2B5EF4-FFF2-40B4-BE49-F238E27FC236}">
                <a16:creationId xmlns:a16="http://schemas.microsoft.com/office/drawing/2014/main" id="{1A92B3D8-E5DA-01FC-AD79-84B7DA567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176" y="293947"/>
            <a:ext cx="9689066" cy="6270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768834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0">
            <a:extLst>
              <a:ext uri="{FF2B5EF4-FFF2-40B4-BE49-F238E27FC236}">
                <a16:creationId xmlns:a16="http://schemas.microsoft.com/office/drawing/2014/main" id="{8B8106B8-A889-9E09-D106-1DD2DDC497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885" y="304544"/>
            <a:ext cx="9711306" cy="62489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513105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10">
            <a:extLst>
              <a:ext uri="{FF2B5EF4-FFF2-40B4-BE49-F238E27FC236}">
                <a16:creationId xmlns:a16="http://schemas.microsoft.com/office/drawing/2014/main" id="{7E3EE565-E744-A58A-C478-9DFE571EB9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15" y="158588"/>
            <a:ext cx="11649563" cy="65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880549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11">
            <a:extLst>
              <a:ext uri="{FF2B5EF4-FFF2-40B4-BE49-F238E27FC236}">
                <a16:creationId xmlns:a16="http://schemas.microsoft.com/office/drawing/2014/main" id="{1258DF56-810E-8D12-747B-FE306D4067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571" y="272926"/>
            <a:ext cx="7288743" cy="63121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691034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13">
            <a:extLst>
              <a:ext uri="{FF2B5EF4-FFF2-40B4-BE49-F238E27FC236}">
                <a16:creationId xmlns:a16="http://schemas.microsoft.com/office/drawing/2014/main" id="{5B568C8D-7C59-2A3B-8127-841DC295C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63" y="885323"/>
            <a:ext cx="11325576" cy="50873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101976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12">
            <a:extLst>
              <a:ext uri="{FF2B5EF4-FFF2-40B4-BE49-F238E27FC236}">
                <a16:creationId xmlns:a16="http://schemas.microsoft.com/office/drawing/2014/main" id="{AAB1A4CE-3801-0BE1-7DA9-AF173C88FD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630" y="776551"/>
            <a:ext cx="11578740" cy="5607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446643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14">
            <a:extLst>
              <a:ext uri="{FF2B5EF4-FFF2-40B4-BE49-F238E27FC236}">
                <a16:creationId xmlns:a16="http://schemas.microsoft.com/office/drawing/2014/main" id="{5E98D9F3-34D1-0DAF-E35E-071A66A82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45" y="524880"/>
            <a:ext cx="11527322" cy="5808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3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2857</TotalTime>
  <Words>7</Words>
  <Application>Microsoft Office PowerPoint</Application>
  <PresentationFormat>Widescreen</PresentationFormat>
  <Paragraphs>2</Paragraphs>
  <Slides>73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7" baseType="lpstr">
      <vt:lpstr>Arial</vt:lpstr>
      <vt:lpstr>Calibri</vt:lpstr>
      <vt:lpstr>Calibri Light</vt:lpstr>
      <vt:lpstr>Office Theme</vt:lpstr>
      <vt:lpstr>FAW Coaching Resources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Big Question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FAW Coaching Resources </dc:title>
  <dc:creator>Andrew Thomas</dc:creator>
  <cp:lastModifiedBy>Andrew Thomas</cp:lastModifiedBy>
  <cp:revision>1</cp:revision>
  <dcterms:created xsi:type="dcterms:W3CDTF">2022-11-18T22:40:53Z</dcterms:created>
  <dcterms:modified xsi:type="dcterms:W3CDTF">2022-11-20T22:18:47Z</dcterms:modified>
</cp:coreProperties>
</file>