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webextensions/webextension1.xml" ContentType="application/vnd.ms-office.webextension+xml"/>
  <Override PartName="/ppt/webextensions/webextension2.xml" ContentType="application/vnd.ms-office.webextension+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1"/>
  </p:notesMasterIdLst>
  <p:sldIdLst>
    <p:sldId id="321" r:id="rId2"/>
    <p:sldId id="257" r:id="rId3"/>
    <p:sldId id="340" r:id="rId4"/>
    <p:sldId id="339" r:id="rId5"/>
    <p:sldId id="322" r:id="rId6"/>
    <p:sldId id="341" r:id="rId7"/>
    <p:sldId id="323" r:id="rId8"/>
    <p:sldId id="324" r:id="rId9"/>
    <p:sldId id="342" r:id="rId10"/>
    <p:sldId id="329" r:id="rId11"/>
    <p:sldId id="325" r:id="rId12"/>
    <p:sldId id="328" r:id="rId13"/>
    <p:sldId id="343" r:id="rId14"/>
    <p:sldId id="344" r:id="rId15"/>
    <p:sldId id="330" r:id="rId16"/>
    <p:sldId id="327" r:id="rId17"/>
    <p:sldId id="345" r:id="rId18"/>
    <p:sldId id="332" r:id="rId19"/>
    <p:sldId id="333" r:id="rId20"/>
    <p:sldId id="346" r:id="rId21"/>
    <p:sldId id="334" r:id="rId22"/>
    <p:sldId id="335" r:id="rId23"/>
    <p:sldId id="338" r:id="rId24"/>
    <p:sldId id="347" r:id="rId25"/>
    <p:sldId id="348" r:id="rId26"/>
    <p:sldId id="318" r:id="rId27"/>
    <p:sldId id="349" r:id="rId28"/>
    <p:sldId id="350" r:id="rId29"/>
    <p:sldId id="290"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9C90D7-ADF1-4611-808D-3BE425A0A913}" v="12" dt="2024-11-25T18:31:24.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020" autoAdjust="0"/>
  </p:normalViewPr>
  <p:slideViewPr>
    <p:cSldViewPr snapToGrid="0">
      <p:cViewPr varScale="1">
        <p:scale>
          <a:sx n="57" d="100"/>
          <a:sy n="57" d="100"/>
        </p:scale>
        <p:origin x="14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6CFD3036-4689-C569-03F3-1E334BFA09A9}"/>
    <pc:docChg chg="modSld">
      <pc:chgData name="Zita Draper" userId="S::z.draper@uwtsd.ac.uk::b063123c-f51f-481b-b99c-f574606c9ace" providerId="AD" clId="Web-{6CFD3036-4689-C569-03F3-1E334BFA09A9}" dt="2022-11-29T08:44:05.536" v="0" actId="1076"/>
      <pc:docMkLst>
        <pc:docMk/>
      </pc:docMkLst>
      <pc:sldChg chg="modSp">
        <pc:chgData name="Zita Draper" userId="S::z.draper@uwtsd.ac.uk::b063123c-f51f-481b-b99c-f574606c9ace" providerId="AD" clId="Web-{6CFD3036-4689-C569-03F3-1E334BFA09A9}" dt="2022-11-29T08:44:05.536" v="0" actId="1076"/>
        <pc:sldMkLst>
          <pc:docMk/>
          <pc:sldMk cId="3182798780" sldId="335"/>
        </pc:sldMkLst>
        <pc:spChg chg="mod">
          <ac:chgData name="Zita Draper" userId="S::z.draper@uwtsd.ac.uk::b063123c-f51f-481b-b99c-f574606c9ace" providerId="AD" clId="Web-{6CFD3036-4689-C569-03F3-1E334BFA09A9}" dt="2022-11-29T08:44:05.536" v="0" actId="1076"/>
          <ac:spMkLst>
            <pc:docMk/>
            <pc:sldMk cId="3182798780" sldId="335"/>
            <ac:spMk id="2" creationId="{6EB5052B-BFB3-AAA6-1A3D-7332F768752F}"/>
          </ac:spMkLst>
        </pc:spChg>
      </pc:sldChg>
    </pc:docChg>
  </pc:docChgLst>
  <pc:docChgLst>
    <pc:chgData name="Zita Draper" userId="S::z.draper@uwtsd.ac.uk::b063123c-f51f-481b-b99c-f574606c9ace" providerId="AD" clId="Web-{8B645FB7-AA0E-F90E-4D72-78BB3BDB91A2}"/>
    <pc:docChg chg="addSld delSld modSld">
      <pc:chgData name="Zita Draper" userId="S::z.draper@uwtsd.ac.uk::b063123c-f51f-481b-b99c-f574606c9ace" providerId="AD" clId="Web-{8B645FB7-AA0E-F90E-4D72-78BB3BDB91A2}" dt="2022-11-29T12:26:14.773" v="90" actId="1076"/>
      <pc:docMkLst>
        <pc:docMk/>
      </pc:docMkLst>
      <pc:sldChg chg="del">
        <pc:chgData name="Zita Draper" userId="S::z.draper@uwtsd.ac.uk::b063123c-f51f-481b-b99c-f574606c9ace" providerId="AD" clId="Web-{8B645FB7-AA0E-F90E-4D72-78BB3BDB91A2}" dt="2022-11-29T12:21:22.722" v="0"/>
        <pc:sldMkLst>
          <pc:docMk/>
          <pc:sldMk cId="902233860" sldId="319"/>
        </pc:sldMkLst>
      </pc:sldChg>
      <pc:sldChg chg="new del">
        <pc:chgData name="Zita Draper" userId="S::z.draper@uwtsd.ac.uk::b063123c-f51f-481b-b99c-f574606c9ace" providerId="AD" clId="Web-{8B645FB7-AA0E-F90E-4D72-78BB3BDB91A2}" dt="2022-11-29T12:21:38.801" v="2"/>
        <pc:sldMkLst>
          <pc:docMk/>
          <pc:sldMk cId="268106716" sldId="336"/>
        </pc:sldMkLst>
      </pc:sldChg>
      <pc:sldChg chg="addSp modSp new mod setBg">
        <pc:chgData name="Zita Draper" userId="S::z.draper@uwtsd.ac.uk::b063123c-f51f-481b-b99c-f574606c9ace" providerId="AD" clId="Web-{8B645FB7-AA0E-F90E-4D72-78BB3BDB91A2}" dt="2022-11-29T12:25:51.693" v="85"/>
        <pc:sldMkLst>
          <pc:docMk/>
          <pc:sldMk cId="4069493834" sldId="336"/>
        </pc:sldMkLst>
        <pc:spChg chg="mod">
          <ac:chgData name="Zita Draper" userId="S::z.draper@uwtsd.ac.uk::b063123c-f51f-481b-b99c-f574606c9ace" providerId="AD" clId="Web-{8B645FB7-AA0E-F90E-4D72-78BB3BDB91A2}" dt="2022-11-29T12:25:44.849" v="84" actId="20577"/>
          <ac:spMkLst>
            <pc:docMk/>
            <pc:sldMk cId="4069493834" sldId="336"/>
            <ac:spMk id="2" creationId="{3BFFD036-1FF6-0DB9-4057-C5A395FAF0E8}"/>
          </ac:spMkLst>
        </pc:spChg>
        <pc:spChg chg="mod">
          <ac:chgData name="Zita Draper" userId="S::z.draper@uwtsd.ac.uk::b063123c-f51f-481b-b99c-f574606c9ace" providerId="AD" clId="Web-{8B645FB7-AA0E-F90E-4D72-78BB3BDB91A2}" dt="2022-11-29T12:25:35.864" v="82"/>
          <ac:spMkLst>
            <pc:docMk/>
            <pc:sldMk cId="4069493834" sldId="336"/>
            <ac:spMk id="3" creationId="{0A68777A-F67A-B52F-D2A9-51CF4BC4267F}"/>
          </ac:spMkLst>
        </pc:spChg>
        <pc:spChg chg="add">
          <ac:chgData name="Zita Draper" userId="S::z.draper@uwtsd.ac.uk::b063123c-f51f-481b-b99c-f574606c9ace" providerId="AD" clId="Web-{8B645FB7-AA0E-F90E-4D72-78BB3BDB91A2}" dt="2022-11-29T12:25:35.864" v="82"/>
          <ac:spMkLst>
            <pc:docMk/>
            <pc:sldMk cId="4069493834" sldId="336"/>
            <ac:spMk id="10" creationId="{3D5FBB81-B61B-416A-8F5D-A8DDF62530F1}"/>
          </ac:spMkLst>
        </pc:spChg>
        <pc:spChg chg="add">
          <ac:chgData name="Zita Draper" userId="S::z.draper@uwtsd.ac.uk::b063123c-f51f-481b-b99c-f574606c9ace" providerId="AD" clId="Web-{8B645FB7-AA0E-F90E-4D72-78BB3BDB91A2}" dt="2022-11-29T12:25:35.864" v="82"/>
          <ac:spMkLst>
            <pc:docMk/>
            <pc:sldMk cId="4069493834" sldId="336"/>
            <ac:spMk id="12" creationId="{40C0D7D4-D83D-4C58-87D1-955F0A9173D7}"/>
          </ac:spMkLst>
        </pc:spChg>
        <pc:spChg chg="add">
          <ac:chgData name="Zita Draper" userId="S::z.draper@uwtsd.ac.uk::b063123c-f51f-481b-b99c-f574606c9ace" providerId="AD" clId="Web-{8B645FB7-AA0E-F90E-4D72-78BB3BDB91A2}" dt="2022-11-29T12:25:35.864" v="82"/>
          <ac:spMkLst>
            <pc:docMk/>
            <pc:sldMk cId="4069493834" sldId="336"/>
            <ac:spMk id="14" creationId="{15F9A324-404E-4C5D-AFF0-C5D0D84182B0}"/>
          </ac:spMkLst>
        </pc:spChg>
        <pc:spChg chg="add">
          <ac:chgData name="Zita Draper" userId="S::z.draper@uwtsd.ac.uk::b063123c-f51f-481b-b99c-f574606c9ace" providerId="AD" clId="Web-{8B645FB7-AA0E-F90E-4D72-78BB3BDB91A2}" dt="2022-11-29T12:25:35.864" v="82"/>
          <ac:spMkLst>
            <pc:docMk/>
            <pc:sldMk cId="4069493834" sldId="336"/>
            <ac:spMk id="16" creationId="{AC4CE3C4-3600-4353-9FE1-B32D06BEF02B}"/>
          </ac:spMkLst>
        </pc:spChg>
        <pc:picChg chg="add">
          <ac:chgData name="Zita Draper" userId="S::z.draper@uwtsd.ac.uk::b063123c-f51f-481b-b99c-f574606c9ace" providerId="AD" clId="Web-{8B645FB7-AA0E-F90E-4D72-78BB3BDB91A2}" dt="2022-11-29T12:25:35.864" v="82"/>
          <ac:picMkLst>
            <pc:docMk/>
            <pc:sldMk cId="4069493834" sldId="336"/>
            <ac:picMk id="7" creationId="{E29DFFFB-8E0C-EFC3-57BA-35C47AF2B7C8}"/>
          </ac:picMkLst>
        </pc:picChg>
      </pc:sldChg>
      <pc:sldChg chg="addSp modSp new mod setBg">
        <pc:chgData name="Zita Draper" userId="S::z.draper@uwtsd.ac.uk::b063123c-f51f-481b-b99c-f574606c9ace" providerId="AD" clId="Web-{8B645FB7-AA0E-F90E-4D72-78BB3BDB91A2}" dt="2022-11-29T12:26:14.773" v="90" actId="1076"/>
        <pc:sldMkLst>
          <pc:docMk/>
          <pc:sldMk cId="2673073879" sldId="337"/>
        </pc:sldMkLst>
        <pc:spChg chg="mod">
          <ac:chgData name="Zita Draper" userId="S::z.draper@uwtsd.ac.uk::b063123c-f51f-481b-b99c-f574606c9ace" providerId="AD" clId="Web-{8B645FB7-AA0E-F90E-4D72-78BB3BDB91A2}" dt="2022-11-29T12:25:24.879" v="81" actId="20577"/>
          <ac:spMkLst>
            <pc:docMk/>
            <pc:sldMk cId="2673073879" sldId="337"/>
            <ac:spMk id="2" creationId="{63ADF531-2384-B5C2-E9A7-688EE06ECF36}"/>
          </ac:spMkLst>
        </pc:spChg>
        <pc:spChg chg="mod">
          <ac:chgData name="Zita Draper" userId="S::z.draper@uwtsd.ac.uk::b063123c-f51f-481b-b99c-f574606c9ace" providerId="AD" clId="Web-{8B645FB7-AA0E-F90E-4D72-78BB3BDB91A2}" dt="2022-11-29T12:25:18.347" v="77" actId="20577"/>
          <ac:spMkLst>
            <pc:docMk/>
            <pc:sldMk cId="2673073879" sldId="337"/>
            <ac:spMk id="3" creationId="{5118D55F-53C3-9C4B-FA6D-12B12B955904}"/>
          </ac:spMkLst>
        </pc:spChg>
        <pc:picChg chg="add mod">
          <ac:chgData name="Zita Draper" userId="S::z.draper@uwtsd.ac.uk::b063123c-f51f-481b-b99c-f574606c9ace" providerId="AD" clId="Web-{8B645FB7-AA0E-F90E-4D72-78BB3BDB91A2}" dt="2022-11-29T12:26:14.773" v="90" actId="1076"/>
          <ac:picMkLst>
            <pc:docMk/>
            <pc:sldMk cId="2673073879" sldId="337"/>
            <ac:picMk id="5" creationId="{85317659-1CFA-6B0B-E187-393EEBE9FBA0}"/>
          </ac:picMkLst>
        </pc:picChg>
      </pc:sldChg>
    </pc:docChg>
  </pc:docChgLst>
  <pc:docChgLst>
    <pc:chgData name="Ellie Brown" userId="856727495e1cce7c" providerId="LiveId" clId="{D39C90D7-ADF1-4611-808D-3BE425A0A913}"/>
    <pc:docChg chg="undo custSel addSld delSld modSld sldOrd">
      <pc:chgData name="Ellie Brown" userId="856727495e1cce7c" providerId="LiveId" clId="{D39C90D7-ADF1-4611-808D-3BE425A0A913}" dt="2024-11-25T18:33:28.927" v="1906" actId="2711"/>
      <pc:docMkLst>
        <pc:docMk/>
      </pc:docMkLst>
      <pc:sldChg chg="addSp delSp modSp del mod setBg addAnim delAnim delDesignElem">
        <pc:chgData name="Ellie Brown" userId="856727495e1cce7c" providerId="LiveId" clId="{D39C90D7-ADF1-4611-808D-3BE425A0A913}" dt="2024-11-20T14:28:40.570" v="140" actId="47"/>
        <pc:sldMkLst>
          <pc:docMk/>
          <pc:sldMk cId="109857222" sldId="256"/>
        </pc:sldMkLst>
        <pc:spChg chg="mod">
          <ac:chgData name="Ellie Brown" userId="856727495e1cce7c" providerId="LiveId" clId="{D39C90D7-ADF1-4611-808D-3BE425A0A913}" dt="2024-11-20T14:28:21.531" v="128" actId="20577"/>
          <ac:spMkLst>
            <pc:docMk/>
            <pc:sldMk cId="109857222" sldId="256"/>
            <ac:spMk id="2" creationId="{00000000-0000-0000-0000-000000000000}"/>
          </ac:spMkLst>
        </pc:spChg>
        <pc:spChg chg="del">
          <ac:chgData name="Ellie Brown" userId="856727495e1cce7c" providerId="LiveId" clId="{D39C90D7-ADF1-4611-808D-3BE425A0A913}" dt="2024-11-20T14:27:23.821" v="50" actId="478"/>
          <ac:spMkLst>
            <pc:docMk/>
            <pc:sldMk cId="109857222" sldId="256"/>
            <ac:spMk id="3" creationId="{00000000-0000-0000-0000-000000000000}"/>
          </ac:spMkLst>
        </pc:spChg>
        <pc:spChg chg="add mod">
          <ac:chgData name="Ellie Brown" userId="856727495e1cce7c" providerId="LiveId" clId="{D39C90D7-ADF1-4611-808D-3BE425A0A913}" dt="2024-11-20T14:28:13.927" v="121" actId="26606"/>
          <ac:spMkLst>
            <pc:docMk/>
            <pc:sldMk cId="109857222" sldId="256"/>
            <ac:spMk id="6" creationId="{575C4659-F35F-9D09-45D2-D174BF2B362E}"/>
          </ac:spMkLst>
        </pc:spChg>
        <pc:spChg chg="del">
          <ac:chgData name="Ellie Brown" userId="856727495e1cce7c" providerId="LiveId" clId="{D39C90D7-ADF1-4611-808D-3BE425A0A913}" dt="2024-11-20T14:27:37.323" v="94" actId="26606"/>
          <ac:spMkLst>
            <pc:docMk/>
            <pc:sldMk cId="109857222" sldId="256"/>
            <ac:spMk id="9" creationId="{AC8EEB0F-BA72-49AC-956F-331B60FDE79E}"/>
          </ac:spMkLst>
        </pc:spChg>
        <pc:spChg chg="add del">
          <ac:chgData name="Ellie Brown" userId="856727495e1cce7c" providerId="LiveId" clId="{D39C90D7-ADF1-4611-808D-3BE425A0A913}" dt="2024-11-20T14:28:13.895" v="120" actId="26606"/>
          <ac:spMkLst>
            <pc:docMk/>
            <pc:sldMk cId="109857222" sldId="256"/>
            <ac:spMk id="10" creationId="{8D095B41-7312-4603-9F0F-93387C353134}"/>
          </ac:spMkLst>
        </pc:spChg>
        <pc:spChg chg="add del">
          <ac:chgData name="Ellie Brown" userId="856727495e1cce7c" providerId="LiveId" clId="{D39C90D7-ADF1-4611-808D-3BE425A0A913}" dt="2024-11-20T14:28:13.895" v="120" actId="26606"/>
          <ac:spMkLst>
            <pc:docMk/>
            <pc:sldMk cId="109857222" sldId="256"/>
            <ac:spMk id="15" creationId="{1042C936-444C-4F0D-9737-291EAFE1E7E4}"/>
          </ac:spMkLst>
        </pc:spChg>
        <pc:spChg chg="add del">
          <ac:chgData name="Ellie Brown" userId="856727495e1cce7c" providerId="LiveId" clId="{D39C90D7-ADF1-4611-808D-3BE425A0A913}" dt="2024-11-20T14:28:02.962" v="109"/>
          <ac:spMkLst>
            <pc:docMk/>
            <pc:sldMk cId="109857222" sldId="256"/>
            <ac:spMk id="19" creationId="{0DBF1ABE-8590-450D-BB49-BDDCCF3EEA9E}"/>
          </ac:spMkLst>
        </pc:spChg>
        <pc:spChg chg="add del">
          <ac:chgData name="Ellie Brown" userId="856727495e1cce7c" providerId="LiveId" clId="{D39C90D7-ADF1-4611-808D-3BE425A0A913}" dt="2024-11-20T14:28:02.962" v="109"/>
          <ac:spMkLst>
            <pc:docMk/>
            <pc:sldMk cId="109857222" sldId="256"/>
            <ac:spMk id="21" creationId="{96CB0275-66F1-4491-93B8-121D0C7176BF}"/>
          </ac:spMkLst>
        </pc:spChg>
        <pc:spChg chg="add">
          <ac:chgData name="Ellie Brown" userId="856727495e1cce7c" providerId="LiveId" clId="{D39C90D7-ADF1-4611-808D-3BE425A0A913}" dt="2024-11-20T14:28:13.927" v="121" actId="26606"/>
          <ac:spMkLst>
            <pc:docMk/>
            <pc:sldMk cId="109857222" sldId="256"/>
            <ac:spMk id="22" creationId="{1BF0792A-0F2B-4A2E-AB38-0A4F18A3072D}"/>
          </ac:spMkLst>
        </pc:spChg>
        <pc:spChg chg="add del">
          <ac:chgData name="Ellie Brown" userId="856727495e1cce7c" providerId="LiveId" clId="{D39C90D7-ADF1-4611-808D-3BE425A0A913}" dt="2024-11-20T14:28:02.962" v="109"/>
          <ac:spMkLst>
            <pc:docMk/>
            <pc:sldMk cId="109857222" sldId="256"/>
            <ac:spMk id="23" creationId="{18D32C3D-8F76-4E99-BE56-0836CC38CC84}"/>
          </ac:spMkLst>
        </pc:spChg>
        <pc:spChg chg="add">
          <ac:chgData name="Ellie Brown" userId="856727495e1cce7c" providerId="LiveId" clId="{D39C90D7-ADF1-4611-808D-3BE425A0A913}" dt="2024-11-20T14:28:13.927" v="121" actId="26606"/>
          <ac:spMkLst>
            <pc:docMk/>
            <pc:sldMk cId="109857222" sldId="256"/>
            <ac:spMk id="24" creationId="{F57DB18D-C2F1-4C8C-8808-9C01ECE6834E}"/>
          </ac:spMkLst>
        </pc:spChg>
        <pc:spChg chg="add del">
          <ac:chgData name="Ellie Brown" userId="856727495e1cce7c" providerId="LiveId" clId="{D39C90D7-ADF1-4611-808D-3BE425A0A913}" dt="2024-11-20T14:28:02.962" v="109"/>
          <ac:spMkLst>
            <pc:docMk/>
            <pc:sldMk cId="109857222" sldId="256"/>
            <ac:spMk id="25" creationId="{70766076-46F5-42D5-A773-2B3BEF2B8B74}"/>
          </ac:spMkLst>
        </pc:spChg>
        <pc:grpChg chg="del">
          <ac:chgData name="Ellie Brown" userId="856727495e1cce7c" providerId="LiveId" clId="{D39C90D7-ADF1-4611-808D-3BE425A0A913}" dt="2024-11-20T14:27:37.323" v="94" actId="26606"/>
          <ac:grpSpMkLst>
            <pc:docMk/>
            <pc:sldMk cId="109857222" sldId="256"/>
            <ac:grpSpMk id="11" creationId="{FB8CE58F-407C-497E-B723-21FD8C6D35E4}"/>
          </ac:grpSpMkLst>
        </pc:grpChg>
        <pc:grpChg chg="add">
          <ac:chgData name="Ellie Brown" userId="856727495e1cce7c" providerId="LiveId" clId="{D39C90D7-ADF1-4611-808D-3BE425A0A913}" dt="2024-11-20T14:28:13.927" v="121" actId="26606"/>
          <ac:grpSpMkLst>
            <pc:docMk/>
            <pc:sldMk cId="109857222" sldId="256"/>
            <ac:grpSpMk id="26" creationId="{E5D935FA-3336-4941-9214-E250A5727F40}"/>
          </ac:grpSpMkLst>
        </pc:grpChg>
        <pc:picChg chg="del mod ord">
          <ac:chgData name="Ellie Brown" userId="856727495e1cce7c" providerId="LiveId" clId="{D39C90D7-ADF1-4611-808D-3BE425A0A913}" dt="2024-11-20T14:27:53.200" v="102" actId="478"/>
          <ac:picMkLst>
            <pc:docMk/>
            <pc:sldMk cId="109857222" sldId="256"/>
            <ac:picMk id="4" creationId="{60D54491-F449-4E0A-0B0F-4ADE1C2BFC44}"/>
          </ac:picMkLst>
        </pc:picChg>
        <pc:picChg chg="add del">
          <ac:chgData name="Ellie Brown" userId="856727495e1cce7c" providerId="LiveId" clId="{D39C90D7-ADF1-4611-808D-3BE425A0A913}" dt="2024-11-20T14:28:13.895" v="120" actId="26606"/>
          <ac:picMkLst>
            <pc:docMk/>
            <pc:sldMk cId="109857222" sldId="256"/>
            <ac:picMk id="8" creationId="{76E1ABE2-F072-D038-DF1A-21EF12F62E85}"/>
          </ac:picMkLst>
        </pc:picChg>
        <pc:picChg chg="add del">
          <ac:chgData name="Ellie Brown" userId="856727495e1cce7c" providerId="LiveId" clId="{D39C90D7-ADF1-4611-808D-3BE425A0A913}" dt="2024-11-20T14:28:13.895" v="120" actId="26606"/>
          <ac:picMkLst>
            <pc:docMk/>
            <pc:sldMk cId="109857222" sldId="256"/>
            <ac:picMk id="18" creationId="{419FDB25-3050-4009-9806-3000DDD1C083}"/>
          </ac:picMkLst>
        </pc:picChg>
        <pc:picChg chg="add">
          <ac:chgData name="Ellie Brown" userId="856727495e1cce7c" providerId="LiveId" clId="{D39C90D7-ADF1-4611-808D-3BE425A0A913}" dt="2024-11-20T14:28:13.927" v="121" actId="26606"/>
          <ac:picMkLst>
            <pc:docMk/>
            <pc:sldMk cId="109857222" sldId="256"/>
            <ac:picMk id="30" creationId="{75CC23F7-9F20-4C4B-8608-BD4DE9728FA5}"/>
          </ac:picMkLst>
        </pc:picChg>
        <pc:cxnChg chg="add del">
          <ac:chgData name="Ellie Brown" userId="856727495e1cce7c" providerId="LiveId" clId="{D39C90D7-ADF1-4611-808D-3BE425A0A913}" dt="2024-11-20T14:28:13.895" v="120" actId="26606"/>
          <ac:cxnSpMkLst>
            <pc:docMk/>
            <pc:sldMk cId="109857222" sldId="256"/>
            <ac:cxnSpMk id="16" creationId="{B61C4D9F-F4AF-4ED2-9310-56EB2E19C084}"/>
          </ac:cxnSpMkLst>
        </pc:cxnChg>
        <pc:cxnChg chg="add del">
          <ac:chgData name="Ellie Brown" userId="856727495e1cce7c" providerId="LiveId" clId="{D39C90D7-ADF1-4611-808D-3BE425A0A913}" dt="2024-11-20T14:28:13.895" v="120" actId="26606"/>
          <ac:cxnSpMkLst>
            <pc:docMk/>
            <pc:sldMk cId="109857222" sldId="256"/>
            <ac:cxnSpMk id="20" creationId="{8063EF0F-7BC0-4CFB-AB98-20A8DD91D70F}"/>
          </ac:cxnSpMkLst>
        </pc:cxnChg>
        <pc:cxnChg chg="add">
          <ac:chgData name="Ellie Brown" userId="856727495e1cce7c" providerId="LiveId" clId="{D39C90D7-ADF1-4611-808D-3BE425A0A913}" dt="2024-11-20T14:28:13.927" v="121" actId="26606"/>
          <ac:cxnSpMkLst>
            <pc:docMk/>
            <pc:sldMk cId="109857222" sldId="256"/>
            <ac:cxnSpMk id="28" creationId="{87F797D1-251E-41FE-9FF8-AD487DEF28AC}"/>
          </ac:cxnSpMkLst>
        </pc:cxnChg>
        <pc:cxnChg chg="add">
          <ac:chgData name="Ellie Brown" userId="856727495e1cce7c" providerId="LiveId" clId="{D39C90D7-ADF1-4611-808D-3BE425A0A913}" dt="2024-11-20T14:28:13.927" v="121" actId="26606"/>
          <ac:cxnSpMkLst>
            <pc:docMk/>
            <pc:sldMk cId="109857222" sldId="256"/>
            <ac:cxnSpMk id="29" creationId="{09A0CE28-0E59-4F4D-9855-8A8DCE9A8EFE}"/>
          </ac:cxnSpMkLst>
        </pc:cxnChg>
      </pc:sldChg>
      <pc:sldChg chg="addSp delSp modSp mod ord setBg delDesignElem chgLayout">
        <pc:chgData name="Ellie Brown" userId="856727495e1cce7c" providerId="LiveId" clId="{D39C90D7-ADF1-4611-808D-3BE425A0A913}" dt="2024-11-25T17:03:08.028" v="187" actId="700"/>
        <pc:sldMkLst>
          <pc:docMk/>
          <pc:sldMk cId="2039792795" sldId="257"/>
        </pc:sldMkLst>
        <pc:spChg chg="mod ord">
          <ac:chgData name="Ellie Brown" userId="856727495e1cce7c" providerId="LiveId" clId="{D39C90D7-ADF1-4611-808D-3BE425A0A913}" dt="2024-11-25T17:03:08.028" v="187" actId="700"/>
          <ac:spMkLst>
            <pc:docMk/>
            <pc:sldMk cId="2039792795" sldId="257"/>
            <ac:spMk id="2" creationId="{4C4591AE-98F9-24D2-0358-8F079EB3C351}"/>
          </ac:spMkLst>
        </pc:spChg>
        <pc:spChg chg="mod ord">
          <ac:chgData name="Ellie Brown" userId="856727495e1cce7c" providerId="LiveId" clId="{D39C90D7-ADF1-4611-808D-3BE425A0A913}" dt="2024-11-25T17:03:08.028" v="187" actId="700"/>
          <ac:spMkLst>
            <pc:docMk/>
            <pc:sldMk cId="2039792795" sldId="257"/>
            <ac:spMk id="3" creationId="{69D42EF1-1647-04CD-891D-A11906770F41}"/>
          </ac:spMkLst>
        </pc:spChg>
        <pc:spChg chg="add del">
          <ac:chgData name="Ellie Brown" userId="856727495e1cce7c" providerId="LiveId" clId="{D39C90D7-ADF1-4611-808D-3BE425A0A913}" dt="2024-11-25T17:03:08.028" v="187" actId="700"/>
          <ac:spMkLst>
            <pc:docMk/>
            <pc:sldMk cId="2039792795" sldId="257"/>
            <ac:spMk id="6" creationId="{C630F413-44CE-4746-9821-9E0107978E7A}"/>
          </ac:spMkLst>
        </pc:spChg>
        <pc:spChg chg="add del">
          <ac:chgData name="Ellie Brown" userId="856727495e1cce7c" providerId="LiveId" clId="{D39C90D7-ADF1-4611-808D-3BE425A0A913}" dt="2024-11-25T17:03:08.028" v="187" actId="700"/>
          <ac:spMkLst>
            <pc:docMk/>
            <pc:sldMk cId="2039792795" sldId="257"/>
            <ac:spMk id="7" creationId="{22D671B1-B099-4F9C-B9CC-9D22B4DAF8A8}"/>
          </ac:spMkLst>
        </pc:spChg>
        <pc:spChg chg="del">
          <ac:chgData name="Ellie Brown" userId="856727495e1cce7c" providerId="LiveId" clId="{D39C90D7-ADF1-4611-808D-3BE425A0A913}" dt="2024-11-20T14:28:02.962" v="109"/>
          <ac:spMkLst>
            <pc:docMk/>
            <pc:sldMk cId="2039792795" sldId="257"/>
            <ac:spMk id="9" creationId="{8181FC64-B306-4821-98E2-780662EFC486}"/>
          </ac:spMkLst>
        </pc:spChg>
        <pc:spChg chg="add del">
          <ac:chgData name="Ellie Brown" userId="856727495e1cce7c" providerId="LiveId" clId="{D39C90D7-ADF1-4611-808D-3BE425A0A913}" dt="2024-11-25T17:03:08.028" v="187" actId="700"/>
          <ac:spMkLst>
            <pc:docMk/>
            <pc:sldMk cId="2039792795" sldId="257"/>
            <ac:spMk id="10" creationId="{898488B7-DBD3-40E7-B54B-4DA6C5693EF3}"/>
          </ac:spMkLst>
        </pc:spChg>
        <pc:spChg chg="del">
          <ac:chgData name="Ellie Brown" userId="856727495e1cce7c" providerId="LiveId" clId="{D39C90D7-ADF1-4611-808D-3BE425A0A913}" dt="2024-11-20T14:28:02.962" v="109"/>
          <ac:spMkLst>
            <pc:docMk/>
            <pc:sldMk cId="2039792795" sldId="257"/>
            <ac:spMk id="11" creationId="{5871FC61-DD4E-47D4-81FD-8A7E7D12B371}"/>
          </ac:spMkLst>
        </pc:spChg>
        <pc:spChg chg="del">
          <ac:chgData name="Ellie Brown" userId="856727495e1cce7c" providerId="LiveId" clId="{D39C90D7-ADF1-4611-808D-3BE425A0A913}" dt="2024-11-20T14:28:02.962" v="109"/>
          <ac:spMkLst>
            <pc:docMk/>
            <pc:sldMk cId="2039792795" sldId="257"/>
            <ac:spMk id="13" creationId="{8B598134-D292-43E6-9C55-117198046913}"/>
          </ac:spMkLst>
        </pc:spChg>
        <pc:spChg chg="del">
          <ac:chgData name="Ellie Brown" userId="856727495e1cce7c" providerId="LiveId" clId="{D39C90D7-ADF1-4611-808D-3BE425A0A913}" dt="2024-11-20T14:28:02.962" v="109"/>
          <ac:spMkLst>
            <pc:docMk/>
            <pc:sldMk cId="2039792795" sldId="257"/>
            <ac:spMk id="15" creationId="{829A1E2C-5AC8-40FC-99E9-832069D39792}"/>
          </ac:spMkLst>
        </pc:spChg>
        <pc:picChg chg="mod ord">
          <ac:chgData name="Ellie Brown" userId="856727495e1cce7c" providerId="LiveId" clId="{D39C90D7-ADF1-4611-808D-3BE425A0A913}" dt="2024-11-20T21:01:28.027" v="152" actId="26606"/>
          <ac:picMkLst>
            <pc:docMk/>
            <pc:sldMk cId="2039792795" sldId="257"/>
            <ac:picMk id="4" creationId="{60D78F50-1335-5ED3-DE94-B34E2B796478}"/>
          </ac:picMkLst>
        </pc:picChg>
        <pc:cxnChg chg="add del">
          <ac:chgData name="Ellie Brown" userId="856727495e1cce7c" providerId="LiveId" clId="{D39C90D7-ADF1-4611-808D-3BE425A0A913}" dt="2024-11-25T17:03:08.028" v="187" actId="700"/>
          <ac:cxnSpMkLst>
            <pc:docMk/>
            <pc:sldMk cId="2039792795" sldId="257"/>
            <ac:cxnSpMk id="8" creationId="{7552FBEF-FA69-427B-8245-0A518E0513D5}"/>
          </ac:cxnSpMkLst>
        </pc:cxnChg>
      </pc:sldChg>
      <pc:sldChg chg="del">
        <pc:chgData name="Ellie Brown" userId="856727495e1cce7c" providerId="LiveId" clId="{D39C90D7-ADF1-4611-808D-3BE425A0A913}" dt="2024-11-20T14:26:57.663" v="0" actId="47"/>
        <pc:sldMkLst>
          <pc:docMk/>
          <pc:sldMk cId="1965287550" sldId="260"/>
        </pc:sldMkLst>
      </pc:sldChg>
      <pc:sldChg chg="del">
        <pc:chgData name="Ellie Brown" userId="856727495e1cce7c" providerId="LiveId" clId="{D39C90D7-ADF1-4611-808D-3BE425A0A913}" dt="2024-11-20T14:27:19.616" v="49" actId="47"/>
        <pc:sldMkLst>
          <pc:docMk/>
          <pc:sldMk cId="1709943428" sldId="261"/>
        </pc:sldMkLst>
      </pc:sldChg>
      <pc:sldChg chg="del">
        <pc:chgData name="Ellie Brown" userId="856727495e1cce7c" providerId="LiveId" clId="{D39C90D7-ADF1-4611-808D-3BE425A0A913}" dt="2024-11-20T14:27:17.392" v="48" actId="47"/>
        <pc:sldMkLst>
          <pc:docMk/>
          <pc:sldMk cId="2123557431" sldId="262"/>
        </pc:sldMkLst>
      </pc:sldChg>
      <pc:sldChg chg="del">
        <pc:chgData name="Ellie Brown" userId="856727495e1cce7c" providerId="LiveId" clId="{D39C90D7-ADF1-4611-808D-3BE425A0A913}" dt="2024-11-20T14:26:58.732" v="1" actId="47"/>
        <pc:sldMkLst>
          <pc:docMk/>
          <pc:sldMk cId="2289389319" sldId="263"/>
        </pc:sldMkLst>
      </pc:sldChg>
      <pc:sldChg chg="del">
        <pc:chgData name="Ellie Brown" userId="856727495e1cce7c" providerId="LiveId" clId="{D39C90D7-ADF1-4611-808D-3BE425A0A913}" dt="2024-11-20T14:26:59.174" v="2" actId="47"/>
        <pc:sldMkLst>
          <pc:docMk/>
          <pc:sldMk cId="2323401710" sldId="264"/>
        </pc:sldMkLst>
      </pc:sldChg>
      <pc:sldChg chg="del">
        <pc:chgData name="Ellie Brown" userId="856727495e1cce7c" providerId="LiveId" clId="{D39C90D7-ADF1-4611-808D-3BE425A0A913}" dt="2024-11-20T14:26:59.552" v="3" actId="47"/>
        <pc:sldMkLst>
          <pc:docMk/>
          <pc:sldMk cId="292649309" sldId="265"/>
        </pc:sldMkLst>
      </pc:sldChg>
      <pc:sldChg chg="del">
        <pc:chgData name="Ellie Brown" userId="856727495e1cce7c" providerId="LiveId" clId="{D39C90D7-ADF1-4611-808D-3BE425A0A913}" dt="2024-11-20T14:26:59.780" v="4" actId="47"/>
        <pc:sldMkLst>
          <pc:docMk/>
          <pc:sldMk cId="3832340610" sldId="266"/>
        </pc:sldMkLst>
      </pc:sldChg>
      <pc:sldChg chg="del">
        <pc:chgData name="Ellie Brown" userId="856727495e1cce7c" providerId="LiveId" clId="{D39C90D7-ADF1-4611-808D-3BE425A0A913}" dt="2024-11-20T14:27:01.550" v="15" actId="47"/>
        <pc:sldMkLst>
          <pc:docMk/>
          <pc:sldMk cId="1206605805" sldId="267"/>
        </pc:sldMkLst>
      </pc:sldChg>
      <pc:sldChg chg="del">
        <pc:chgData name="Ellie Brown" userId="856727495e1cce7c" providerId="LiveId" clId="{D39C90D7-ADF1-4611-808D-3BE425A0A913}" dt="2024-11-20T14:27:02.434" v="21" actId="47"/>
        <pc:sldMkLst>
          <pc:docMk/>
          <pc:sldMk cId="2332715644" sldId="268"/>
        </pc:sldMkLst>
      </pc:sldChg>
      <pc:sldChg chg="del">
        <pc:chgData name="Ellie Brown" userId="856727495e1cce7c" providerId="LiveId" clId="{D39C90D7-ADF1-4611-808D-3BE425A0A913}" dt="2024-11-20T14:27:02.577" v="22" actId="47"/>
        <pc:sldMkLst>
          <pc:docMk/>
          <pc:sldMk cId="324233282" sldId="269"/>
        </pc:sldMkLst>
      </pc:sldChg>
      <pc:sldChg chg="del">
        <pc:chgData name="Ellie Brown" userId="856727495e1cce7c" providerId="LiveId" clId="{D39C90D7-ADF1-4611-808D-3BE425A0A913}" dt="2024-11-20T14:26:59.954" v="5" actId="47"/>
        <pc:sldMkLst>
          <pc:docMk/>
          <pc:sldMk cId="1485641057" sldId="270"/>
        </pc:sldMkLst>
      </pc:sldChg>
      <pc:sldChg chg="del">
        <pc:chgData name="Ellie Brown" userId="856727495e1cce7c" providerId="LiveId" clId="{D39C90D7-ADF1-4611-808D-3BE425A0A913}" dt="2024-11-20T14:27:00.099" v="6" actId="47"/>
        <pc:sldMkLst>
          <pc:docMk/>
          <pc:sldMk cId="2287929534" sldId="271"/>
        </pc:sldMkLst>
      </pc:sldChg>
      <pc:sldChg chg="del">
        <pc:chgData name="Ellie Brown" userId="856727495e1cce7c" providerId="LiveId" clId="{D39C90D7-ADF1-4611-808D-3BE425A0A913}" dt="2024-11-20T14:27:00.318" v="7" actId="47"/>
        <pc:sldMkLst>
          <pc:docMk/>
          <pc:sldMk cId="2181131793" sldId="272"/>
        </pc:sldMkLst>
      </pc:sldChg>
      <pc:sldChg chg="del">
        <pc:chgData name="Ellie Brown" userId="856727495e1cce7c" providerId="LiveId" clId="{D39C90D7-ADF1-4611-808D-3BE425A0A913}" dt="2024-11-20T14:27:00.465" v="8" actId="47"/>
        <pc:sldMkLst>
          <pc:docMk/>
          <pc:sldMk cId="2465979362" sldId="273"/>
        </pc:sldMkLst>
      </pc:sldChg>
      <pc:sldChg chg="del">
        <pc:chgData name="Ellie Brown" userId="856727495e1cce7c" providerId="LiveId" clId="{D39C90D7-ADF1-4611-808D-3BE425A0A913}" dt="2024-11-20T14:27:01.297" v="9" actId="47"/>
        <pc:sldMkLst>
          <pc:docMk/>
          <pc:sldMk cId="232174653" sldId="274"/>
        </pc:sldMkLst>
      </pc:sldChg>
      <pc:sldChg chg="del">
        <pc:chgData name="Ellie Brown" userId="856727495e1cce7c" providerId="LiveId" clId="{D39C90D7-ADF1-4611-808D-3BE425A0A913}" dt="2024-11-20T14:27:01.343" v="10" actId="47"/>
        <pc:sldMkLst>
          <pc:docMk/>
          <pc:sldMk cId="392540044" sldId="275"/>
        </pc:sldMkLst>
      </pc:sldChg>
      <pc:sldChg chg="del">
        <pc:chgData name="Ellie Brown" userId="856727495e1cce7c" providerId="LiveId" clId="{D39C90D7-ADF1-4611-808D-3BE425A0A913}" dt="2024-11-20T14:27:01.383" v="11" actId="47"/>
        <pc:sldMkLst>
          <pc:docMk/>
          <pc:sldMk cId="2650650564" sldId="276"/>
        </pc:sldMkLst>
      </pc:sldChg>
      <pc:sldChg chg="del">
        <pc:chgData name="Ellie Brown" userId="856727495e1cce7c" providerId="LiveId" clId="{D39C90D7-ADF1-4611-808D-3BE425A0A913}" dt="2024-11-20T14:27:01.427" v="12" actId="47"/>
        <pc:sldMkLst>
          <pc:docMk/>
          <pc:sldMk cId="1146808348" sldId="277"/>
        </pc:sldMkLst>
      </pc:sldChg>
      <pc:sldChg chg="del">
        <pc:chgData name="Ellie Brown" userId="856727495e1cce7c" providerId="LiveId" clId="{D39C90D7-ADF1-4611-808D-3BE425A0A913}" dt="2024-11-20T14:27:01.468" v="13" actId="47"/>
        <pc:sldMkLst>
          <pc:docMk/>
          <pc:sldMk cId="3028939445" sldId="278"/>
        </pc:sldMkLst>
      </pc:sldChg>
      <pc:sldChg chg="del">
        <pc:chgData name="Ellie Brown" userId="856727495e1cce7c" providerId="LiveId" clId="{D39C90D7-ADF1-4611-808D-3BE425A0A913}" dt="2024-11-20T14:27:01.519" v="14" actId="47"/>
        <pc:sldMkLst>
          <pc:docMk/>
          <pc:sldMk cId="3150767601" sldId="279"/>
        </pc:sldMkLst>
      </pc:sldChg>
      <pc:sldChg chg="del">
        <pc:chgData name="Ellie Brown" userId="856727495e1cce7c" providerId="LiveId" clId="{D39C90D7-ADF1-4611-808D-3BE425A0A913}" dt="2024-11-20T14:27:01.709" v="16" actId="47"/>
        <pc:sldMkLst>
          <pc:docMk/>
          <pc:sldMk cId="3399665687" sldId="280"/>
        </pc:sldMkLst>
      </pc:sldChg>
      <pc:sldChg chg="del">
        <pc:chgData name="Ellie Brown" userId="856727495e1cce7c" providerId="LiveId" clId="{D39C90D7-ADF1-4611-808D-3BE425A0A913}" dt="2024-11-20T14:27:01.944" v="17" actId="47"/>
        <pc:sldMkLst>
          <pc:docMk/>
          <pc:sldMk cId="3911296748" sldId="281"/>
        </pc:sldMkLst>
      </pc:sldChg>
      <pc:sldChg chg="del">
        <pc:chgData name="Ellie Brown" userId="856727495e1cce7c" providerId="LiveId" clId="{D39C90D7-ADF1-4611-808D-3BE425A0A913}" dt="2024-11-20T14:27:02.307" v="18" actId="47"/>
        <pc:sldMkLst>
          <pc:docMk/>
          <pc:sldMk cId="743900554" sldId="282"/>
        </pc:sldMkLst>
      </pc:sldChg>
      <pc:sldChg chg="del">
        <pc:chgData name="Ellie Brown" userId="856727495e1cce7c" providerId="LiveId" clId="{D39C90D7-ADF1-4611-808D-3BE425A0A913}" dt="2024-11-20T14:27:02.339" v="19" actId="47"/>
        <pc:sldMkLst>
          <pc:docMk/>
          <pc:sldMk cId="1091597765" sldId="283"/>
        </pc:sldMkLst>
      </pc:sldChg>
      <pc:sldChg chg="del">
        <pc:chgData name="Ellie Brown" userId="856727495e1cce7c" providerId="LiveId" clId="{D39C90D7-ADF1-4611-808D-3BE425A0A913}" dt="2024-11-20T14:27:02.376" v="20" actId="47"/>
        <pc:sldMkLst>
          <pc:docMk/>
          <pc:sldMk cId="4005979231" sldId="284"/>
        </pc:sldMkLst>
      </pc:sldChg>
      <pc:sldChg chg="del">
        <pc:chgData name="Ellie Brown" userId="856727495e1cce7c" providerId="LiveId" clId="{D39C90D7-ADF1-4611-808D-3BE425A0A913}" dt="2024-11-20T14:27:02.726" v="23" actId="47"/>
        <pc:sldMkLst>
          <pc:docMk/>
          <pc:sldMk cId="2271761177" sldId="285"/>
        </pc:sldMkLst>
      </pc:sldChg>
      <pc:sldChg chg="del">
        <pc:chgData name="Ellie Brown" userId="856727495e1cce7c" providerId="LiveId" clId="{D39C90D7-ADF1-4611-808D-3BE425A0A913}" dt="2024-11-20T14:27:02.868" v="24" actId="47"/>
        <pc:sldMkLst>
          <pc:docMk/>
          <pc:sldMk cId="2158911032" sldId="286"/>
        </pc:sldMkLst>
      </pc:sldChg>
      <pc:sldChg chg="del">
        <pc:chgData name="Ellie Brown" userId="856727495e1cce7c" providerId="LiveId" clId="{D39C90D7-ADF1-4611-808D-3BE425A0A913}" dt="2024-11-20T14:27:03.010" v="25" actId="47"/>
        <pc:sldMkLst>
          <pc:docMk/>
          <pc:sldMk cId="2348924651" sldId="287"/>
        </pc:sldMkLst>
      </pc:sldChg>
      <pc:sldChg chg="del">
        <pc:chgData name="Ellie Brown" userId="856727495e1cce7c" providerId="LiveId" clId="{D39C90D7-ADF1-4611-808D-3BE425A0A913}" dt="2024-11-20T14:27:03.169" v="26" actId="47"/>
        <pc:sldMkLst>
          <pc:docMk/>
          <pc:sldMk cId="2347811550" sldId="288"/>
        </pc:sldMkLst>
      </pc:sldChg>
      <pc:sldChg chg="del">
        <pc:chgData name="Ellie Brown" userId="856727495e1cce7c" providerId="LiveId" clId="{D39C90D7-ADF1-4611-808D-3BE425A0A913}" dt="2024-11-20T14:27:03.313" v="27" actId="47"/>
        <pc:sldMkLst>
          <pc:docMk/>
          <pc:sldMk cId="2546392876" sldId="289"/>
        </pc:sldMkLst>
      </pc:sldChg>
      <pc:sldChg chg="addSp delSp modSp mod setBg delDesignElem">
        <pc:chgData name="Ellie Brown" userId="856727495e1cce7c" providerId="LiveId" clId="{D39C90D7-ADF1-4611-808D-3BE425A0A913}" dt="2024-11-20T14:28:59.867" v="147" actId="478"/>
        <pc:sldMkLst>
          <pc:docMk/>
          <pc:sldMk cId="1472988254" sldId="290"/>
        </pc:sldMkLst>
        <pc:spChg chg="mod">
          <ac:chgData name="Ellie Brown" userId="856727495e1cce7c" providerId="LiveId" clId="{D39C90D7-ADF1-4611-808D-3BE425A0A913}" dt="2024-11-20T14:28:56.453" v="146" actId="26606"/>
          <ac:spMkLst>
            <pc:docMk/>
            <pc:sldMk cId="1472988254" sldId="290"/>
            <ac:spMk id="2" creationId="{20E129D2-58D8-423F-438C-E2D75472B5D2}"/>
          </ac:spMkLst>
        </pc:spChg>
        <pc:spChg chg="del mod">
          <ac:chgData name="Ellie Brown" userId="856727495e1cce7c" providerId="LiveId" clId="{D39C90D7-ADF1-4611-808D-3BE425A0A913}" dt="2024-11-20T14:28:48.873" v="144" actId="478"/>
          <ac:spMkLst>
            <pc:docMk/>
            <pc:sldMk cId="1472988254" sldId="290"/>
            <ac:spMk id="3" creationId="{B999B2D9-E3EA-991F-1D42-FA9E1F5A6300}"/>
          </ac:spMkLst>
        </pc:spChg>
        <pc:spChg chg="add del mod">
          <ac:chgData name="Ellie Brown" userId="856727495e1cce7c" providerId="LiveId" clId="{D39C90D7-ADF1-4611-808D-3BE425A0A913}" dt="2024-11-20T14:28:59.867" v="147" actId="478"/>
          <ac:spMkLst>
            <pc:docMk/>
            <pc:sldMk cId="1472988254" sldId="290"/>
            <ac:spMk id="6" creationId="{28BE3204-9E9E-12BB-9AA7-307DF3E4D5AE}"/>
          </ac:spMkLst>
        </pc:spChg>
        <pc:spChg chg="add">
          <ac:chgData name="Ellie Brown" userId="856727495e1cce7c" providerId="LiveId" clId="{D39C90D7-ADF1-4611-808D-3BE425A0A913}" dt="2024-11-20T14:28:56.453" v="146" actId="26606"/>
          <ac:spMkLst>
            <pc:docMk/>
            <pc:sldMk cId="1472988254" sldId="290"/>
            <ac:spMk id="8" creationId="{0CABCAE3-64FC-4149-819F-2C1812824154}"/>
          </ac:spMkLst>
        </pc:spChg>
        <pc:spChg chg="del">
          <ac:chgData name="Ellie Brown" userId="856727495e1cce7c" providerId="LiveId" clId="{D39C90D7-ADF1-4611-808D-3BE425A0A913}" dt="2024-11-20T14:28:02.962" v="109"/>
          <ac:spMkLst>
            <pc:docMk/>
            <pc:sldMk cId="1472988254" sldId="290"/>
            <ac:spMk id="9" creationId="{9B0F7D69-D93C-4C38-A23D-76E000D691CD}"/>
          </ac:spMkLst>
        </pc:spChg>
        <pc:spChg chg="del">
          <ac:chgData name="Ellie Brown" userId="856727495e1cce7c" providerId="LiveId" clId="{D39C90D7-ADF1-4611-808D-3BE425A0A913}" dt="2024-11-20T14:28:02.962" v="109"/>
          <ac:spMkLst>
            <pc:docMk/>
            <pc:sldMk cId="1472988254" sldId="290"/>
            <ac:spMk id="11" creationId="{8CD419D4-EA9D-42D9-BF62-B07F0B7B672B}"/>
          </ac:spMkLst>
        </pc:spChg>
        <pc:spChg chg="del">
          <ac:chgData name="Ellie Brown" userId="856727495e1cce7c" providerId="LiveId" clId="{D39C90D7-ADF1-4611-808D-3BE425A0A913}" dt="2024-11-20T14:28:02.962" v="109"/>
          <ac:spMkLst>
            <pc:docMk/>
            <pc:sldMk cId="1472988254" sldId="290"/>
            <ac:spMk id="13" creationId="{1C6FEC9B-9608-4181-A9E5-A1B80E72021C}"/>
          </ac:spMkLst>
        </pc:spChg>
        <pc:spChg chg="del">
          <ac:chgData name="Ellie Brown" userId="856727495e1cce7c" providerId="LiveId" clId="{D39C90D7-ADF1-4611-808D-3BE425A0A913}" dt="2024-11-20T14:28:02.962" v="109"/>
          <ac:spMkLst>
            <pc:docMk/>
            <pc:sldMk cId="1472988254" sldId="290"/>
            <ac:spMk id="15" creationId="{AB1564ED-F26F-451D-97D6-A6EC3E83FD55}"/>
          </ac:spMkLst>
        </pc:spChg>
        <pc:spChg chg="del">
          <ac:chgData name="Ellie Brown" userId="856727495e1cce7c" providerId="LiveId" clId="{D39C90D7-ADF1-4611-808D-3BE425A0A913}" dt="2024-11-20T14:28:02.962" v="109"/>
          <ac:spMkLst>
            <pc:docMk/>
            <pc:sldMk cId="1472988254" sldId="290"/>
            <ac:spMk id="17" creationId="{0CA184B6-3482-4F43-87F0-BC765DCFD8A8}"/>
          </ac:spMkLst>
        </pc:spChg>
        <pc:spChg chg="add">
          <ac:chgData name="Ellie Brown" userId="856727495e1cce7c" providerId="LiveId" clId="{D39C90D7-ADF1-4611-808D-3BE425A0A913}" dt="2024-11-20T14:28:56.453" v="146" actId="26606"/>
          <ac:spMkLst>
            <pc:docMk/>
            <pc:sldMk cId="1472988254" sldId="290"/>
            <ac:spMk id="18" creationId="{56412368-7E6B-4064-B6FA-72DF6DA0C2DB}"/>
          </ac:spMkLst>
        </pc:spChg>
        <pc:spChg chg="del">
          <ac:chgData name="Ellie Brown" userId="856727495e1cce7c" providerId="LiveId" clId="{D39C90D7-ADF1-4611-808D-3BE425A0A913}" dt="2024-11-20T14:28:02.962" v="109"/>
          <ac:spMkLst>
            <pc:docMk/>
            <pc:sldMk cId="1472988254" sldId="290"/>
            <ac:spMk id="19" creationId="{6C869923-8380-4244-9548-802C330638A0}"/>
          </ac:spMkLst>
        </pc:spChg>
        <pc:spChg chg="add">
          <ac:chgData name="Ellie Brown" userId="856727495e1cce7c" providerId="LiveId" clId="{D39C90D7-ADF1-4611-808D-3BE425A0A913}" dt="2024-11-20T14:28:56.453" v="146" actId="26606"/>
          <ac:spMkLst>
            <pc:docMk/>
            <pc:sldMk cId="1472988254" sldId="290"/>
            <ac:spMk id="20" creationId="{8014FE20-9BCC-4219-A8AD-B1C110BD558D}"/>
          </ac:spMkLst>
        </pc:spChg>
        <pc:spChg chg="del">
          <ac:chgData name="Ellie Brown" userId="856727495e1cce7c" providerId="LiveId" clId="{D39C90D7-ADF1-4611-808D-3BE425A0A913}" dt="2024-11-20T14:28:02.962" v="109"/>
          <ac:spMkLst>
            <pc:docMk/>
            <pc:sldMk cId="1472988254" sldId="290"/>
            <ac:spMk id="21" creationId="{C06255F2-BC67-4DDE-B34E-AC4BA21838CC}"/>
          </ac:spMkLst>
        </pc:spChg>
        <pc:spChg chg="del">
          <ac:chgData name="Ellie Brown" userId="856727495e1cce7c" providerId="LiveId" clId="{D39C90D7-ADF1-4611-808D-3BE425A0A913}" dt="2024-11-20T14:28:02.962" v="109"/>
          <ac:spMkLst>
            <pc:docMk/>
            <pc:sldMk cId="1472988254" sldId="290"/>
            <ac:spMk id="23" creationId="{55169443-FCCD-4C0A-8C69-18CD3FA0968D}"/>
          </ac:spMkLst>
        </pc:spChg>
        <pc:spChg chg="del">
          <ac:chgData name="Ellie Brown" userId="856727495e1cce7c" providerId="LiveId" clId="{D39C90D7-ADF1-4611-808D-3BE425A0A913}" dt="2024-11-20T14:28:02.962" v="109"/>
          <ac:spMkLst>
            <pc:docMk/>
            <pc:sldMk cId="1472988254" sldId="290"/>
            <ac:spMk id="25" creationId="{E217F32C-75AA-4B97-ADFB-5E2C3C7ECBCF}"/>
          </ac:spMkLst>
        </pc:spChg>
        <pc:spChg chg="del">
          <ac:chgData name="Ellie Brown" userId="856727495e1cce7c" providerId="LiveId" clId="{D39C90D7-ADF1-4611-808D-3BE425A0A913}" dt="2024-11-20T14:28:02.962" v="109"/>
          <ac:spMkLst>
            <pc:docMk/>
            <pc:sldMk cId="1472988254" sldId="290"/>
            <ac:spMk id="27" creationId="{4D76AAEA-AF3A-4616-9F99-E9AA131A51F5}"/>
          </ac:spMkLst>
        </pc:spChg>
        <pc:spChg chg="add">
          <ac:chgData name="Ellie Brown" userId="856727495e1cce7c" providerId="LiveId" clId="{D39C90D7-ADF1-4611-808D-3BE425A0A913}" dt="2024-11-20T14:28:56.453" v="146" actId="26606"/>
          <ac:spMkLst>
            <pc:docMk/>
            <pc:sldMk cId="1472988254" sldId="290"/>
            <ac:spMk id="31" creationId="{82388B0B-738B-4313-8674-79D97E74A005}"/>
          </ac:spMkLst>
        </pc:spChg>
        <pc:grpChg chg="add">
          <ac:chgData name="Ellie Brown" userId="856727495e1cce7c" providerId="LiveId" clId="{D39C90D7-ADF1-4611-808D-3BE425A0A913}" dt="2024-11-20T14:28:56.453" v="146" actId="26606"/>
          <ac:grpSpMkLst>
            <pc:docMk/>
            <pc:sldMk cId="1472988254" sldId="290"/>
            <ac:grpSpMk id="24" creationId="{36439133-030D-427C-AADE-2B48B1991785}"/>
          </ac:grpSpMkLst>
        </pc:grpChg>
        <pc:picChg chg="del">
          <ac:chgData name="Ellie Brown" userId="856727495e1cce7c" providerId="LiveId" clId="{D39C90D7-ADF1-4611-808D-3BE425A0A913}" dt="2024-11-20T14:28:53.618" v="145" actId="478"/>
          <ac:picMkLst>
            <pc:docMk/>
            <pc:sldMk cId="1472988254" sldId="290"/>
            <ac:picMk id="5" creationId="{9BD470F0-478A-F437-9CA9-D6E83955E295}"/>
          </ac:picMkLst>
        </pc:picChg>
        <pc:picChg chg="add">
          <ac:chgData name="Ellie Brown" userId="856727495e1cce7c" providerId="LiveId" clId="{D39C90D7-ADF1-4611-808D-3BE425A0A913}" dt="2024-11-20T14:28:56.453" v="146" actId="26606"/>
          <ac:picMkLst>
            <pc:docMk/>
            <pc:sldMk cId="1472988254" sldId="290"/>
            <ac:picMk id="10" creationId="{F8998E5C-071A-9DA2-64B8-D43AFCC7F03F}"/>
          </ac:picMkLst>
        </pc:picChg>
        <pc:picChg chg="add">
          <ac:chgData name="Ellie Brown" userId="856727495e1cce7c" providerId="LiveId" clId="{D39C90D7-ADF1-4611-808D-3BE425A0A913}" dt="2024-11-20T14:28:56.453" v="146" actId="26606"/>
          <ac:picMkLst>
            <pc:docMk/>
            <pc:sldMk cId="1472988254" sldId="290"/>
            <ac:picMk id="12" creationId="{012FDCFE-9AD2-4D8A-8CBF-B3AA37EBF6DD}"/>
          </ac:picMkLst>
        </pc:picChg>
        <pc:picChg chg="add">
          <ac:chgData name="Ellie Brown" userId="856727495e1cce7c" providerId="LiveId" clId="{D39C90D7-ADF1-4611-808D-3BE425A0A913}" dt="2024-11-20T14:28:56.453" v="146" actId="26606"/>
          <ac:picMkLst>
            <pc:docMk/>
            <pc:sldMk cId="1472988254" sldId="290"/>
            <ac:picMk id="33" creationId="{6DF84359-5DD6-461B-9519-90AA2F46C1BE}"/>
          </ac:picMkLst>
        </pc:picChg>
        <pc:cxnChg chg="add">
          <ac:chgData name="Ellie Brown" userId="856727495e1cce7c" providerId="LiveId" clId="{D39C90D7-ADF1-4611-808D-3BE425A0A913}" dt="2024-11-20T14:28:56.453" v="146" actId="26606"/>
          <ac:cxnSpMkLst>
            <pc:docMk/>
            <pc:sldMk cId="1472988254" sldId="290"/>
            <ac:cxnSpMk id="14" creationId="{FBD463FC-4CA8-4FF4-85A3-AF9F4B98D210}"/>
          </ac:cxnSpMkLst>
        </pc:cxnChg>
        <pc:cxnChg chg="add">
          <ac:chgData name="Ellie Brown" userId="856727495e1cce7c" providerId="LiveId" clId="{D39C90D7-ADF1-4611-808D-3BE425A0A913}" dt="2024-11-20T14:28:56.453" v="146" actId="26606"/>
          <ac:cxnSpMkLst>
            <pc:docMk/>
            <pc:sldMk cId="1472988254" sldId="290"/>
            <ac:cxnSpMk id="16" creationId="{BECF35C3-8B44-4F4B-BD25-4C01823DB22A}"/>
          </ac:cxnSpMkLst>
        </pc:cxnChg>
        <pc:cxnChg chg="add">
          <ac:chgData name="Ellie Brown" userId="856727495e1cce7c" providerId="LiveId" clId="{D39C90D7-ADF1-4611-808D-3BE425A0A913}" dt="2024-11-20T14:28:56.453" v="146" actId="26606"/>
          <ac:cxnSpMkLst>
            <pc:docMk/>
            <pc:sldMk cId="1472988254" sldId="290"/>
            <ac:cxnSpMk id="22" creationId="{A661C966-C6C8-4667-903D-E68521C357FC}"/>
          </ac:cxnSpMkLst>
        </pc:cxnChg>
        <pc:cxnChg chg="add">
          <ac:chgData name="Ellie Brown" userId="856727495e1cce7c" providerId="LiveId" clId="{D39C90D7-ADF1-4611-808D-3BE425A0A913}" dt="2024-11-20T14:28:56.453" v="146" actId="26606"/>
          <ac:cxnSpMkLst>
            <pc:docMk/>
            <pc:sldMk cId="1472988254" sldId="290"/>
            <ac:cxnSpMk id="35" creationId="{E90BC892-CE86-41EE-8A3B-2178D5170C7C}"/>
          </ac:cxnSpMkLst>
        </pc:cxnChg>
      </pc:sldChg>
      <pc:sldChg chg="del">
        <pc:chgData name="Ellie Brown" userId="856727495e1cce7c" providerId="LiveId" clId="{D39C90D7-ADF1-4611-808D-3BE425A0A913}" dt="2024-11-20T14:27:03.567" v="28" actId="47"/>
        <pc:sldMkLst>
          <pc:docMk/>
          <pc:sldMk cId="1240020624" sldId="291"/>
        </pc:sldMkLst>
      </pc:sldChg>
      <pc:sldChg chg="del">
        <pc:chgData name="Ellie Brown" userId="856727495e1cce7c" providerId="LiveId" clId="{D39C90D7-ADF1-4611-808D-3BE425A0A913}" dt="2024-11-20T14:27:03.747" v="30" actId="47"/>
        <pc:sldMkLst>
          <pc:docMk/>
          <pc:sldMk cId="3884084398" sldId="292"/>
        </pc:sldMkLst>
      </pc:sldChg>
      <pc:sldChg chg="del">
        <pc:chgData name="Ellie Brown" userId="856727495e1cce7c" providerId="LiveId" clId="{D39C90D7-ADF1-4611-808D-3BE425A0A913}" dt="2024-11-20T14:27:03.924" v="31" actId="47"/>
        <pc:sldMkLst>
          <pc:docMk/>
          <pc:sldMk cId="889304085" sldId="293"/>
        </pc:sldMkLst>
      </pc:sldChg>
      <pc:sldChg chg="del">
        <pc:chgData name="Ellie Brown" userId="856727495e1cce7c" providerId="LiveId" clId="{D39C90D7-ADF1-4611-808D-3BE425A0A913}" dt="2024-11-20T14:27:04.048" v="32" actId="47"/>
        <pc:sldMkLst>
          <pc:docMk/>
          <pc:sldMk cId="1729521430" sldId="294"/>
        </pc:sldMkLst>
      </pc:sldChg>
      <pc:sldChg chg="del">
        <pc:chgData name="Ellie Brown" userId="856727495e1cce7c" providerId="LiveId" clId="{D39C90D7-ADF1-4611-808D-3BE425A0A913}" dt="2024-11-20T14:27:04.206" v="33" actId="47"/>
        <pc:sldMkLst>
          <pc:docMk/>
          <pc:sldMk cId="2421981684" sldId="295"/>
        </pc:sldMkLst>
      </pc:sldChg>
      <pc:sldChg chg="addSp delSp modSp mod setBg delDesignElem">
        <pc:chgData name="Ellie Brown" userId="856727495e1cce7c" providerId="LiveId" clId="{D39C90D7-ADF1-4611-808D-3BE425A0A913}" dt="2024-11-25T18:32:31.442" v="1880" actId="2711"/>
        <pc:sldMkLst>
          <pc:docMk/>
          <pc:sldMk cId="2356932150" sldId="318"/>
        </pc:sldMkLst>
        <pc:spChg chg="mod">
          <ac:chgData name="Ellie Brown" userId="856727495e1cce7c" providerId="LiveId" clId="{D39C90D7-ADF1-4611-808D-3BE425A0A913}" dt="2024-11-25T17:41:51.242" v="1843" actId="114"/>
          <ac:spMkLst>
            <pc:docMk/>
            <pc:sldMk cId="2356932150" sldId="318"/>
            <ac:spMk id="2" creationId="{00FF1F24-329C-58B9-01A4-C9E41F799B7B}"/>
          </ac:spMkLst>
        </pc:spChg>
        <pc:spChg chg="mod">
          <ac:chgData name="Ellie Brown" userId="856727495e1cce7c" providerId="LiveId" clId="{D39C90D7-ADF1-4611-808D-3BE425A0A913}" dt="2024-11-25T18:32:31.442" v="1880" actId="2711"/>
          <ac:spMkLst>
            <pc:docMk/>
            <pc:sldMk cId="2356932150" sldId="318"/>
            <ac:spMk id="3" creationId="{41D0230C-0691-C6B8-BD68-9F3560148E32}"/>
          </ac:spMkLst>
        </pc:spChg>
        <pc:spChg chg="add">
          <ac:chgData name="Ellie Brown" userId="856727495e1cce7c" providerId="LiveId" clId="{D39C90D7-ADF1-4611-808D-3BE425A0A913}" dt="2024-11-20T14:29:03.934" v="148" actId="26606"/>
          <ac:spMkLst>
            <pc:docMk/>
            <pc:sldMk cId="2356932150" sldId="318"/>
            <ac:spMk id="9" creationId="{35C3D674-3D59-4E93-80CA-0C0A9095E816}"/>
          </ac:spMkLst>
        </pc:spChg>
        <pc:spChg chg="del">
          <ac:chgData name="Ellie Brown" userId="856727495e1cce7c" providerId="LiveId" clId="{D39C90D7-ADF1-4611-808D-3BE425A0A913}" dt="2024-11-20T14:28:02.962" v="109"/>
          <ac:spMkLst>
            <pc:docMk/>
            <pc:sldMk cId="2356932150" sldId="318"/>
            <ac:spMk id="10" creationId="{3D5FBB81-B61B-416A-8F5D-A8DDF62530F1}"/>
          </ac:spMkLst>
        </pc:spChg>
        <pc:spChg chg="del">
          <ac:chgData name="Ellie Brown" userId="856727495e1cce7c" providerId="LiveId" clId="{D39C90D7-ADF1-4611-808D-3BE425A0A913}" dt="2024-11-20T14:28:02.962" v="109"/>
          <ac:spMkLst>
            <pc:docMk/>
            <pc:sldMk cId="2356932150" sldId="318"/>
            <ac:spMk id="12" creationId="{40C0D7D4-D83D-4C58-87D1-955F0A9173D7}"/>
          </ac:spMkLst>
        </pc:spChg>
        <pc:spChg chg="add">
          <ac:chgData name="Ellie Brown" userId="856727495e1cce7c" providerId="LiveId" clId="{D39C90D7-ADF1-4611-808D-3BE425A0A913}" dt="2024-11-20T14:29:03.934" v="148" actId="26606"/>
          <ac:spMkLst>
            <pc:docMk/>
            <pc:sldMk cId="2356932150" sldId="318"/>
            <ac:spMk id="13" creationId="{EF2A81E1-BCBE-426B-8C09-33274E69409D}"/>
          </ac:spMkLst>
        </pc:spChg>
        <pc:spChg chg="del">
          <ac:chgData name="Ellie Brown" userId="856727495e1cce7c" providerId="LiveId" clId="{D39C90D7-ADF1-4611-808D-3BE425A0A913}" dt="2024-11-20T14:28:02.962" v="109"/>
          <ac:spMkLst>
            <pc:docMk/>
            <pc:sldMk cId="2356932150" sldId="318"/>
            <ac:spMk id="14" creationId="{15F9A324-404E-4C5D-AFF0-C5D0D84182B0}"/>
          </ac:spMkLst>
        </pc:spChg>
        <pc:spChg chg="del">
          <ac:chgData name="Ellie Brown" userId="856727495e1cce7c" providerId="LiveId" clId="{D39C90D7-ADF1-4611-808D-3BE425A0A913}" dt="2024-11-20T14:28:02.962" v="109"/>
          <ac:spMkLst>
            <pc:docMk/>
            <pc:sldMk cId="2356932150" sldId="318"/>
            <ac:spMk id="16" creationId="{AC4CE3C4-3600-4353-9FE1-B32D06BEF02B}"/>
          </ac:spMkLst>
        </pc:spChg>
        <pc:picChg chg="mod">
          <ac:chgData name="Ellie Brown" userId="856727495e1cce7c" providerId="LiveId" clId="{D39C90D7-ADF1-4611-808D-3BE425A0A913}" dt="2024-11-20T14:29:03.934" v="148" actId="26606"/>
          <ac:picMkLst>
            <pc:docMk/>
            <pc:sldMk cId="2356932150" sldId="318"/>
            <ac:picMk id="7" creationId="{1ADC1B0D-7D22-55B9-E3E1-1EDF2E8CD1F3}"/>
          </ac:picMkLst>
        </pc:picChg>
        <pc:picChg chg="add">
          <ac:chgData name="Ellie Brown" userId="856727495e1cce7c" providerId="LiveId" clId="{D39C90D7-ADF1-4611-808D-3BE425A0A913}" dt="2024-11-20T14:29:03.934" v="148" actId="26606"/>
          <ac:picMkLst>
            <pc:docMk/>
            <pc:sldMk cId="2356932150" sldId="318"/>
            <ac:picMk id="18" creationId="{39D1DDD4-5BB3-45BA-B9B3-06B62299AD79}"/>
          </ac:picMkLst>
        </pc:picChg>
        <pc:cxnChg chg="add">
          <ac:chgData name="Ellie Brown" userId="856727495e1cce7c" providerId="LiveId" clId="{D39C90D7-ADF1-4611-808D-3BE425A0A913}" dt="2024-11-20T14:29:03.934" v="148" actId="26606"/>
          <ac:cxnSpMkLst>
            <pc:docMk/>
            <pc:sldMk cId="2356932150" sldId="318"/>
            <ac:cxnSpMk id="11" creationId="{C884B8F8-FDC9-498B-9960-5D7260AFCB03}"/>
          </ac:cxnSpMkLst>
        </pc:cxnChg>
        <pc:cxnChg chg="add">
          <ac:chgData name="Ellie Brown" userId="856727495e1cce7c" providerId="LiveId" clId="{D39C90D7-ADF1-4611-808D-3BE425A0A913}" dt="2024-11-20T14:29:03.934" v="148" actId="26606"/>
          <ac:cxnSpMkLst>
            <pc:docMk/>
            <pc:sldMk cId="2356932150" sldId="318"/>
            <ac:cxnSpMk id="20" creationId="{A24DAE64-2302-42EA-8239-F2F0775CA5AD}"/>
          </ac:cxnSpMkLst>
        </pc:cxnChg>
      </pc:sldChg>
      <pc:sldChg chg="del">
        <pc:chgData name="Ellie Brown" userId="856727495e1cce7c" providerId="LiveId" clId="{D39C90D7-ADF1-4611-808D-3BE425A0A913}" dt="2024-11-20T14:27:03.602" v="29" actId="47"/>
        <pc:sldMkLst>
          <pc:docMk/>
          <pc:sldMk cId="2433333783" sldId="320"/>
        </pc:sldMkLst>
      </pc:sldChg>
      <pc:sldChg chg="addSp modSp add del mod setBg">
        <pc:chgData name="Ellie Brown" userId="856727495e1cce7c" providerId="LiveId" clId="{D39C90D7-ADF1-4611-808D-3BE425A0A913}" dt="2024-11-20T14:28:37.069" v="139" actId="20577"/>
        <pc:sldMkLst>
          <pc:docMk/>
          <pc:sldMk cId="816764738" sldId="321"/>
        </pc:sldMkLst>
        <pc:spChg chg="mod">
          <ac:chgData name="Ellie Brown" userId="856727495e1cce7c" providerId="LiveId" clId="{D39C90D7-ADF1-4611-808D-3BE425A0A913}" dt="2024-11-20T14:28:37.069" v="139" actId="20577"/>
          <ac:spMkLst>
            <pc:docMk/>
            <pc:sldMk cId="816764738" sldId="321"/>
            <ac:spMk id="4" creationId="{3EC180B8-88D2-D7AE-A557-C2FE66230851}"/>
          </ac:spMkLst>
        </pc:spChg>
        <pc:spChg chg="add">
          <ac:chgData name="Ellie Brown" userId="856727495e1cce7c" providerId="LiveId" clId="{D39C90D7-ADF1-4611-808D-3BE425A0A913}" dt="2024-11-20T14:28:33.099" v="129" actId="26606"/>
          <ac:spMkLst>
            <pc:docMk/>
            <pc:sldMk cId="816764738" sldId="321"/>
            <ac:spMk id="9" creationId="{23522FE7-5A29-4EF6-B1EF-2CA55748A772}"/>
          </ac:spMkLst>
        </pc:spChg>
        <pc:spChg chg="add">
          <ac:chgData name="Ellie Brown" userId="856727495e1cce7c" providerId="LiveId" clId="{D39C90D7-ADF1-4611-808D-3BE425A0A913}" dt="2024-11-20T14:28:33.099" v="129" actId="26606"/>
          <ac:spMkLst>
            <pc:docMk/>
            <pc:sldMk cId="816764738" sldId="321"/>
            <ac:spMk id="17" creationId="{1C69834E-5EEE-4D61-833E-04928896454C}"/>
          </ac:spMkLst>
        </pc:spChg>
        <pc:spChg chg="add">
          <ac:chgData name="Ellie Brown" userId="856727495e1cce7c" providerId="LiveId" clId="{D39C90D7-ADF1-4611-808D-3BE425A0A913}" dt="2024-11-20T14:28:33.099" v="129" actId="26606"/>
          <ac:spMkLst>
            <pc:docMk/>
            <pc:sldMk cId="816764738" sldId="321"/>
            <ac:spMk id="19" creationId="{58E5D9BA-46E7-4BFA-9C74-75495BF6F54D}"/>
          </ac:spMkLst>
        </pc:spChg>
        <pc:spChg chg="add">
          <ac:chgData name="Ellie Brown" userId="856727495e1cce7c" providerId="LiveId" clId="{D39C90D7-ADF1-4611-808D-3BE425A0A913}" dt="2024-11-20T14:28:33.099" v="129" actId="26606"/>
          <ac:spMkLst>
            <pc:docMk/>
            <pc:sldMk cId="816764738" sldId="321"/>
            <ac:spMk id="21" creationId="{5B033D76-5800-44B6-AFE9-EE2106935115}"/>
          </ac:spMkLst>
        </pc:spChg>
        <pc:spChg chg="add">
          <ac:chgData name="Ellie Brown" userId="856727495e1cce7c" providerId="LiveId" clId="{D39C90D7-ADF1-4611-808D-3BE425A0A913}" dt="2024-11-20T14:28:33.099" v="129" actId="26606"/>
          <ac:spMkLst>
            <pc:docMk/>
            <pc:sldMk cId="816764738" sldId="321"/>
            <ac:spMk id="23" creationId="{522D6F85-FFBA-4F81-AEE5-AAA17CB7AA98}"/>
          </ac:spMkLst>
        </pc:spChg>
        <pc:spChg chg="add">
          <ac:chgData name="Ellie Brown" userId="856727495e1cce7c" providerId="LiveId" clId="{D39C90D7-ADF1-4611-808D-3BE425A0A913}" dt="2024-11-20T14:28:33.099" v="129" actId="26606"/>
          <ac:spMkLst>
            <pc:docMk/>
            <pc:sldMk cId="816764738" sldId="321"/>
            <ac:spMk id="25" creationId="{13B31514-E6DF-4357-9EEA-EFB7983080DA}"/>
          </ac:spMkLst>
        </pc:spChg>
        <pc:picChg chg="add">
          <ac:chgData name="Ellie Brown" userId="856727495e1cce7c" providerId="LiveId" clId="{D39C90D7-ADF1-4611-808D-3BE425A0A913}" dt="2024-11-20T14:28:33.099" v="129" actId="26606"/>
          <ac:picMkLst>
            <pc:docMk/>
            <pc:sldMk cId="816764738" sldId="321"/>
            <ac:picMk id="11" creationId="{C2192E09-EBC7-416C-B887-DFF915D7F43D}"/>
          </ac:picMkLst>
        </pc:picChg>
        <pc:picChg chg="add">
          <ac:chgData name="Ellie Brown" userId="856727495e1cce7c" providerId="LiveId" clId="{D39C90D7-ADF1-4611-808D-3BE425A0A913}" dt="2024-11-20T14:28:33.099" v="129" actId="26606"/>
          <ac:picMkLst>
            <pc:docMk/>
            <pc:sldMk cId="816764738" sldId="321"/>
            <ac:picMk id="27" creationId="{4C401D57-600A-4C91-AC9A-14CA1ED6F7D8}"/>
          </ac:picMkLst>
        </pc:picChg>
        <pc:cxnChg chg="add">
          <ac:chgData name="Ellie Brown" userId="856727495e1cce7c" providerId="LiveId" clId="{D39C90D7-ADF1-4611-808D-3BE425A0A913}" dt="2024-11-20T14:28:33.099" v="129" actId="26606"/>
          <ac:cxnSpMkLst>
            <pc:docMk/>
            <pc:sldMk cId="816764738" sldId="321"/>
            <ac:cxnSpMk id="13" creationId="{2924498D-E084-44BE-A196-CFCE35564350}"/>
          </ac:cxnSpMkLst>
        </pc:cxnChg>
        <pc:cxnChg chg="add">
          <ac:chgData name="Ellie Brown" userId="856727495e1cce7c" providerId="LiveId" clId="{D39C90D7-ADF1-4611-808D-3BE425A0A913}" dt="2024-11-20T14:28:33.099" v="129" actId="26606"/>
          <ac:cxnSpMkLst>
            <pc:docMk/>
            <pc:sldMk cId="816764738" sldId="321"/>
            <ac:cxnSpMk id="15" creationId="{3BBC7667-C352-4842-9AFD-E5C16AD002F4}"/>
          </ac:cxnSpMkLst>
        </pc:cxnChg>
        <pc:cxnChg chg="add">
          <ac:chgData name="Ellie Brown" userId="856727495e1cce7c" providerId="LiveId" clId="{D39C90D7-ADF1-4611-808D-3BE425A0A913}" dt="2024-11-20T14:28:33.099" v="129" actId="26606"/>
          <ac:cxnSpMkLst>
            <pc:docMk/>
            <pc:sldMk cId="816764738" sldId="321"/>
            <ac:cxnSpMk id="29" creationId="{412BDC66-00FA-4A3F-9BC7-BE05FF7705F8}"/>
          </ac:cxnSpMkLst>
        </pc:cxnChg>
      </pc:sldChg>
      <pc:sldChg chg="modSp add del mod modNotesTx">
        <pc:chgData name="Ellie Brown" userId="856727495e1cce7c" providerId="LiveId" clId="{D39C90D7-ADF1-4611-808D-3BE425A0A913}" dt="2024-11-25T17:19:31.924" v="874" actId="115"/>
        <pc:sldMkLst>
          <pc:docMk/>
          <pc:sldMk cId="1599925265" sldId="322"/>
        </pc:sldMkLst>
        <pc:spChg chg="mod">
          <ac:chgData name="Ellie Brown" userId="856727495e1cce7c" providerId="LiveId" clId="{D39C90D7-ADF1-4611-808D-3BE425A0A913}" dt="2024-11-25T17:19:31.924" v="874" actId="115"/>
          <ac:spMkLst>
            <pc:docMk/>
            <pc:sldMk cId="1599925265" sldId="322"/>
            <ac:spMk id="2" creationId="{6256FA77-7FB2-E38E-AD42-C2F81908D817}"/>
          </ac:spMkLst>
        </pc:spChg>
        <pc:spChg chg="mod">
          <ac:chgData name="Ellie Brown" userId="856727495e1cce7c" providerId="LiveId" clId="{D39C90D7-ADF1-4611-808D-3BE425A0A913}" dt="2024-11-20T14:28:02.962" v="109"/>
          <ac:spMkLst>
            <pc:docMk/>
            <pc:sldMk cId="1599925265" sldId="322"/>
            <ac:spMk id="3" creationId="{B46F1F8A-6DF1-5BA2-FCDF-105D6A0E631B}"/>
          </ac:spMkLst>
        </pc:spChg>
      </pc:sldChg>
      <pc:sldChg chg="modSp add del mod setBg modNotesTx">
        <pc:chgData name="Ellie Brown" userId="856727495e1cce7c" providerId="LiveId" clId="{D39C90D7-ADF1-4611-808D-3BE425A0A913}" dt="2024-11-25T17:19:27.128" v="872" actId="115"/>
        <pc:sldMkLst>
          <pc:docMk/>
          <pc:sldMk cId="4120138804" sldId="323"/>
        </pc:sldMkLst>
        <pc:spChg chg="mod">
          <ac:chgData name="Ellie Brown" userId="856727495e1cce7c" providerId="LiveId" clId="{D39C90D7-ADF1-4611-808D-3BE425A0A913}" dt="2024-11-25T17:19:27.128" v="872" actId="115"/>
          <ac:spMkLst>
            <pc:docMk/>
            <pc:sldMk cId="4120138804" sldId="323"/>
            <ac:spMk id="2" creationId="{5CD48236-5EC3-F6B2-56E7-49B10D356BBC}"/>
          </ac:spMkLst>
        </pc:spChg>
        <pc:spChg chg="mod">
          <ac:chgData name="Ellie Brown" userId="856727495e1cce7c" providerId="LiveId" clId="{D39C90D7-ADF1-4611-808D-3BE425A0A913}" dt="2024-11-25T17:19:23.970" v="870" actId="26606"/>
          <ac:spMkLst>
            <pc:docMk/>
            <pc:sldMk cId="4120138804" sldId="323"/>
            <ac:spMk id="3" creationId="{5FC1FA62-03D8-DADB-7411-5A534E58AFC3}"/>
          </ac:spMkLst>
        </pc:spChg>
        <pc:picChg chg="mod">
          <ac:chgData name="Ellie Brown" userId="856727495e1cce7c" providerId="LiveId" clId="{D39C90D7-ADF1-4611-808D-3BE425A0A913}" dt="2024-11-25T17:19:23.970" v="870" actId="26606"/>
          <ac:picMkLst>
            <pc:docMk/>
            <pc:sldMk cId="4120138804" sldId="323"/>
            <ac:picMk id="5" creationId="{8D1BA0EA-8286-29E2-33FB-7E4DC9C58D35}"/>
          </ac:picMkLst>
        </pc:picChg>
      </pc:sldChg>
      <pc:sldChg chg="modSp add del mod modNotesTx">
        <pc:chgData name="Ellie Brown" userId="856727495e1cce7c" providerId="LiveId" clId="{D39C90D7-ADF1-4611-808D-3BE425A0A913}" dt="2024-11-25T17:20:02.735" v="881" actId="20577"/>
        <pc:sldMkLst>
          <pc:docMk/>
          <pc:sldMk cId="1462699517" sldId="324"/>
        </pc:sldMkLst>
        <pc:spChg chg="mod">
          <ac:chgData name="Ellie Brown" userId="856727495e1cce7c" providerId="LiveId" clId="{D39C90D7-ADF1-4611-808D-3BE425A0A913}" dt="2024-11-25T17:19:39.268" v="878" actId="113"/>
          <ac:spMkLst>
            <pc:docMk/>
            <pc:sldMk cId="1462699517" sldId="324"/>
            <ac:spMk id="2" creationId="{9E3B9752-F77F-5634-C866-1E62A802FABB}"/>
          </ac:spMkLst>
        </pc:spChg>
        <pc:spChg chg="mod">
          <ac:chgData name="Ellie Brown" userId="856727495e1cce7c" providerId="LiveId" clId="{D39C90D7-ADF1-4611-808D-3BE425A0A913}" dt="2024-11-20T14:28:02.962" v="109"/>
          <ac:spMkLst>
            <pc:docMk/>
            <pc:sldMk cId="1462699517" sldId="324"/>
            <ac:spMk id="3" creationId="{53FCB641-AE13-34A0-893E-F10448B4165D}"/>
          </ac:spMkLst>
        </pc:spChg>
      </pc:sldChg>
      <pc:sldChg chg="modSp add del mod modNotesTx">
        <pc:chgData name="Ellie Brown" userId="856727495e1cce7c" providerId="LiveId" clId="{D39C90D7-ADF1-4611-808D-3BE425A0A913}" dt="2024-11-25T17:21:12.826" v="929" actId="20577"/>
        <pc:sldMkLst>
          <pc:docMk/>
          <pc:sldMk cId="2954733038" sldId="325"/>
        </pc:sldMkLst>
        <pc:spChg chg="mod">
          <ac:chgData name="Ellie Brown" userId="856727495e1cce7c" providerId="LiveId" clId="{D39C90D7-ADF1-4611-808D-3BE425A0A913}" dt="2024-11-25T17:20:53.229" v="893" actId="115"/>
          <ac:spMkLst>
            <pc:docMk/>
            <pc:sldMk cId="2954733038" sldId="325"/>
            <ac:spMk id="2" creationId="{5C85051E-9601-A0AC-2097-91022F334EAF}"/>
          </ac:spMkLst>
        </pc:spChg>
        <pc:spChg chg="mod">
          <ac:chgData name="Ellie Brown" userId="856727495e1cce7c" providerId="LiveId" clId="{D39C90D7-ADF1-4611-808D-3BE425A0A913}" dt="2024-11-20T14:28:03.319" v="111" actId="27636"/>
          <ac:spMkLst>
            <pc:docMk/>
            <pc:sldMk cId="2954733038" sldId="325"/>
            <ac:spMk id="3" creationId="{B7AAB226-7EA2-FE87-66C7-8D1888827126}"/>
          </ac:spMkLst>
        </pc:spChg>
      </pc:sldChg>
      <pc:sldChg chg="modSp mod modClrScheme chgLayout modNotesTx">
        <pc:chgData name="Ellie Brown" userId="856727495e1cce7c" providerId="LiveId" clId="{D39C90D7-ADF1-4611-808D-3BE425A0A913}" dt="2024-11-25T17:30:02.054" v="1579" actId="115"/>
        <pc:sldMkLst>
          <pc:docMk/>
          <pc:sldMk cId="3329457746" sldId="327"/>
        </pc:sldMkLst>
        <pc:spChg chg="mod ord">
          <ac:chgData name="Ellie Brown" userId="856727495e1cce7c" providerId="LiveId" clId="{D39C90D7-ADF1-4611-808D-3BE425A0A913}" dt="2024-11-25T17:30:02.054" v="1579" actId="115"/>
          <ac:spMkLst>
            <pc:docMk/>
            <pc:sldMk cId="3329457746" sldId="327"/>
            <ac:spMk id="2" creationId="{5FD53E53-72B4-AD28-B91F-F2CE71A33BE1}"/>
          </ac:spMkLst>
        </pc:spChg>
        <pc:spChg chg="mod ord">
          <ac:chgData name="Ellie Brown" userId="856727495e1cce7c" providerId="LiveId" clId="{D39C90D7-ADF1-4611-808D-3BE425A0A913}" dt="2024-11-25T17:29:59.506" v="1577" actId="700"/>
          <ac:spMkLst>
            <pc:docMk/>
            <pc:sldMk cId="3329457746" sldId="327"/>
            <ac:spMk id="3" creationId="{212D777C-0BD5-5F28-93AC-B0D1F6E19300}"/>
          </ac:spMkLst>
        </pc:spChg>
      </pc:sldChg>
      <pc:sldChg chg="modSp add del mod modNotesTx">
        <pc:chgData name="Ellie Brown" userId="856727495e1cce7c" providerId="LiveId" clId="{D39C90D7-ADF1-4611-808D-3BE425A0A913}" dt="2024-11-25T18:29:27.871" v="1869" actId="6549"/>
        <pc:sldMkLst>
          <pc:docMk/>
          <pc:sldMk cId="170775872" sldId="328"/>
        </pc:sldMkLst>
        <pc:spChg chg="mod">
          <ac:chgData name="Ellie Brown" userId="856727495e1cce7c" providerId="LiveId" clId="{D39C90D7-ADF1-4611-808D-3BE425A0A913}" dt="2024-11-25T17:25:56.637" v="1424" actId="115"/>
          <ac:spMkLst>
            <pc:docMk/>
            <pc:sldMk cId="170775872" sldId="328"/>
            <ac:spMk id="2" creationId="{E8AEB8BC-53E2-B326-DA08-661A8C2E1A05}"/>
          </ac:spMkLst>
        </pc:spChg>
        <pc:spChg chg="mod">
          <ac:chgData name="Ellie Brown" userId="856727495e1cce7c" providerId="LiveId" clId="{D39C90D7-ADF1-4611-808D-3BE425A0A913}" dt="2024-11-25T17:24:43.931" v="1403" actId="27636"/>
          <ac:spMkLst>
            <pc:docMk/>
            <pc:sldMk cId="170775872" sldId="328"/>
            <ac:spMk id="3" creationId="{3F5C6692-5D7D-4FE6-69D2-7813E352E077}"/>
          </ac:spMkLst>
        </pc:spChg>
      </pc:sldChg>
      <pc:sldChg chg="modSp add del mod modNotesTx">
        <pc:chgData name="Ellie Brown" userId="856727495e1cce7c" providerId="LiveId" clId="{D39C90D7-ADF1-4611-808D-3BE425A0A913}" dt="2024-11-25T17:20:44.668" v="891" actId="20577"/>
        <pc:sldMkLst>
          <pc:docMk/>
          <pc:sldMk cId="1966433439" sldId="329"/>
        </pc:sldMkLst>
        <pc:spChg chg="mod">
          <ac:chgData name="Ellie Brown" userId="856727495e1cce7c" providerId="LiveId" clId="{D39C90D7-ADF1-4611-808D-3BE425A0A913}" dt="2024-11-25T17:20:08.503" v="883" actId="115"/>
          <ac:spMkLst>
            <pc:docMk/>
            <pc:sldMk cId="1966433439" sldId="329"/>
            <ac:spMk id="2" creationId="{D9680068-0C0D-AE7D-2EF6-A19A20EFC05D}"/>
          </ac:spMkLst>
        </pc:spChg>
        <pc:spChg chg="mod">
          <ac:chgData name="Ellie Brown" userId="856727495e1cce7c" providerId="LiveId" clId="{D39C90D7-ADF1-4611-808D-3BE425A0A913}" dt="2024-11-20T14:28:02.962" v="109"/>
          <ac:spMkLst>
            <pc:docMk/>
            <pc:sldMk cId="1966433439" sldId="329"/>
            <ac:spMk id="3" creationId="{29235507-E9B2-8C21-63EF-0FB69812A610}"/>
          </ac:spMkLst>
        </pc:spChg>
      </pc:sldChg>
      <pc:sldChg chg="modSp mod modNotesTx">
        <pc:chgData name="Ellie Brown" userId="856727495e1cce7c" providerId="LiveId" clId="{D39C90D7-ADF1-4611-808D-3BE425A0A913}" dt="2024-11-25T17:28:25.354" v="1546" actId="2711"/>
        <pc:sldMkLst>
          <pc:docMk/>
          <pc:sldMk cId="1867487337" sldId="330"/>
        </pc:sldMkLst>
        <pc:spChg chg="mod">
          <ac:chgData name="Ellie Brown" userId="856727495e1cce7c" providerId="LiveId" clId="{D39C90D7-ADF1-4611-808D-3BE425A0A913}" dt="2024-11-25T17:27:12.393" v="1468" actId="115"/>
          <ac:spMkLst>
            <pc:docMk/>
            <pc:sldMk cId="1867487337" sldId="330"/>
            <ac:spMk id="2" creationId="{F5AF5C86-32D6-996D-4EB0-1A709D8F424A}"/>
          </ac:spMkLst>
        </pc:spChg>
        <pc:spChg chg="mod">
          <ac:chgData name="Ellie Brown" userId="856727495e1cce7c" providerId="LiveId" clId="{D39C90D7-ADF1-4611-808D-3BE425A0A913}" dt="2024-11-25T17:28:25.354" v="1546" actId="2711"/>
          <ac:spMkLst>
            <pc:docMk/>
            <pc:sldMk cId="1867487337" sldId="330"/>
            <ac:spMk id="3" creationId="{121C6C91-AA1B-CB8B-7948-A2122F64CE63}"/>
          </ac:spMkLst>
        </pc:spChg>
      </pc:sldChg>
      <pc:sldChg chg="modSp mod modNotesTx">
        <pc:chgData name="Ellie Brown" userId="856727495e1cce7c" providerId="LiveId" clId="{D39C90D7-ADF1-4611-808D-3BE425A0A913}" dt="2024-11-25T17:30:43.784" v="1597" actId="6549"/>
        <pc:sldMkLst>
          <pc:docMk/>
          <pc:sldMk cId="4017156403" sldId="332"/>
        </pc:sldMkLst>
        <pc:spChg chg="mod">
          <ac:chgData name="Ellie Brown" userId="856727495e1cce7c" providerId="LiveId" clId="{D39C90D7-ADF1-4611-808D-3BE425A0A913}" dt="2024-11-25T17:30:19.772" v="1585" actId="115"/>
          <ac:spMkLst>
            <pc:docMk/>
            <pc:sldMk cId="4017156403" sldId="332"/>
            <ac:spMk id="2" creationId="{5918B91C-F2B7-A0DD-AB52-B74657B0B5FF}"/>
          </ac:spMkLst>
        </pc:spChg>
        <pc:spChg chg="mod">
          <ac:chgData name="Ellie Brown" userId="856727495e1cce7c" providerId="LiveId" clId="{D39C90D7-ADF1-4611-808D-3BE425A0A913}" dt="2024-11-20T14:28:02.962" v="109"/>
          <ac:spMkLst>
            <pc:docMk/>
            <pc:sldMk cId="4017156403" sldId="332"/>
            <ac:spMk id="3" creationId="{BB51EF8E-6DE3-F672-829D-D8EDC322388B}"/>
          </ac:spMkLst>
        </pc:spChg>
      </pc:sldChg>
      <pc:sldChg chg="modSp mod modNotesTx">
        <pc:chgData name="Ellie Brown" userId="856727495e1cce7c" providerId="LiveId" clId="{D39C90D7-ADF1-4611-808D-3BE425A0A913}" dt="2024-11-25T17:32:49.133" v="1673" actId="20577"/>
        <pc:sldMkLst>
          <pc:docMk/>
          <pc:sldMk cId="1747364165" sldId="333"/>
        </pc:sldMkLst>
        <pc:spChg chg="mod">
          <ac:chgData name="Ellie Brown" userId="856727495e1cce7c" providerId="LiveId" clId="{D39C90D7-ADF1-4611-808D-3BE425A0A913}" dt="2024-11-25T17:30:47.747" v="1599" actId="115"/>
          <ac:spMkLst>
            <pc:docMk/>
            <pc:sldMk cId="1747364165" sldId="333"/>
            <ac:spMk id="2" creationId="{0A5D8795-A1C5-1313-612E-7A1C7CC09776}"/>
          </ac:spMkLst>
        </pc:spChg>
        <pc:spChg chg="mod">
          <ac:chgData name="Ellie Brown" userId="856727495e1cce7c" providerId="LiveId" clId="{D39C90D7-ADF1-4611-808D-3BE425A0A913}" dt="2024-11-25T17:32:49.133" v="1673" actId="20577"/>
          <ac:spMkLst>
            <pc:docMk/>
            <pc:sldMk cId="1747364165" sldId="333"/>
            <ac:spMk id="3" creationId="{F9B1093F-F07A-800F-44B8-25F3494ABC4A}"/>
          </ac:spMkLst>
        </pc:spChg>
      </pc:sldChg>
      <pc:sldChg chg="addSp delSp modSp mod setBg setClrOvrMap delDesignElem modNotesTx">
        <pc:chgData name="Ellie Brown" userId="856727495e1cce7c" providerId="LiveId" clId="{D39C90D7-ADF1-4611-808D-3BE425A0A913}" dt="2024-11-25T17:42:47.641" v="1853" actId="26606"/>
        <pc:sldMkLst>
          <pc:docMk/>
          <pc:sldMk cId="541271404" sldId="334"/>
        </pc:sldMkLst>
        <pc:spChg chg="mod">
          <ac:chgData name="Ellie Brown" userId="856727495e1cce7c" providerId="LiveId" clId="{D39C90D7-ADF1-4611-808D-3BE425A0A913}" dt="2024-11-25T17:42:47.641" v="1853" actId="26606"/>
          <ac:spMkLst>
            <pc:docMk/>
            <pc:sldMk cId="541271404" sldId="334"/>
            <ac:spMk id="2" creationId="{C4A714BE-701D-264F-2997-506C1A04EC7A}"/>
          </ac:spMkLst>
        </pc:spChg>
        <pc:spChg chg="add del mod">
          <ac:chgData name="Ellie Brown" userId="856727495e1cce7c" providerId="LiveId" clId="{D39C90D7-ADF1-4611-808D-3BE425A0A913}" dt="2024-11-25T17:42:47.641" v="1853" actId="26606"/>
          <ac:spMkLst>
            <pc:docMk/>
            <pc:sldMk cId="541271404" sldId="334"/>
            <ac:spMk id="3" creationId="{1F66219C-F4A4-5162-F079-91486D38B9A8}"/>
          </ac:spMkLst>
        </pc:spChg>
        <pc:spChg chg="add del">
          <ac:chgData name="Ellie Brown" userId="856727495e1cce7c" providerId="LiveId" clId="{D39C90D7-ADF1-4611-808D-3BE425A0A913}" dt="2024-11-25T17:42:11.081" v="1846" actId="26606"/>
          <ac:spMkLst>
            <pc:docMk/>
            <pc:sldMk cId="541271404" sldId="334"/>
            <ac:spMk id="8" creationId="{54F891EB-ED45-44C3-95D6-FFB2EC07FA10}"/>
          </ac:spMkLst>
        </pc:spChg>
        <pc:spChg chg="add del">
          <ac:chgData name="Ellie Brown" userId="856727495e1cce7c" providerId="LiveId" clId="{D39C90D7-ADF1-4611-808D-3BE425A0A913}" dt="2024-11-25T17:42:15.551" v="1848" actId="26606"/>
          <ac:spMkLst>
            <pc:docMk/>
            <pc:sldMk cId="541271404" sldId="334"/>
            <ac:spMk id="9" creationId="{482E7304-2AC2-4A5C-924D-A6AC3FFC5EAC}"/>
          </ac:spMkLst>
        </pc:spChg>
        <pc:spChg chg="add del">
          <ac:chgData name="Ellie Brown" userId="856727495e1cce7c" providerId="LiveId" clId="{D39C90D7-ADF1-4611-808D-3BE425A0A913}" dt="2024-11-25T17:42:11.081" v="1846" actId="26606"/>
          <ac:spMkLst>
            <pc:docMk/>
            <pc:sldMk cId="541271404" sldId="334"/>
            <ac:spMk id="10" creationId="{2EA385B8-7C85-4CE0-AE3A-00EB627B3443}"/>
          </ac:spMkLst>
        </pc:spChg>
        <pc:spChg chg="del">
          <ac:chgData name="Ellie Brown" userId="856727495e1cce7c" providerId="LiveId" clId="{D39C90D7-ADF1-4611-808D-3BE425A0A913}" dt="2024-11-20T14:28:02.962" v="109"/>
          <ac:spMkLst>
            <pc:docMk/>
            <pc:sldMk cId="541271404" sldId="334"/>
            <ac:spMk id="11" creationId="{3D5FBB81-B61B-416A-8F5D-A8DDF62530F1}"/>
          </ac:spMkLst>
        </pc:spChg>
        <pc:spChg chg="del">
          <ac:chgData name="Ellie Brown" userId="856727495e1cce7c" providerId="LiveId" clId="{D39C90D7-ADF1-4611-808D-3BE425A0A913}" dt="2024-11-20T14:28:02.962" v="109"/>
          <ac:spMkLst>
            <pc:docMk/>
            <pc:sldMk cId="541271404" sldId="334"/>
            <ac:spMk id="13" creationId="{40C0D7D4-D83D-4C58-87D1-955F0A9173D7}"/>
          </ac:spMkLst>
        </pc:spChg>
        <pc:spChg chg="del">
          <ac:chgData name="Ellie Brown" userId="856727495e1cce7c" providerId="LiveId" clId="{D39C90D7-ADF1-4611-808D-3BE425A0A913}" dt="2024-11-20T14:28:02.962" v="109"/>
          <ac:spMkLst>
            <pc:docMk/>
            <pc:sldMk cId="541271404" sldId="334"/>
            <ac:spMk id="15" creationId="{0BA56A81-C9DD-4EBA-9E13-32FFB51CFD45}"/>
          </ac:spMkLst>
        </pc:spChg>
        <pc:spChg chg="del">
          <ac:chgData name="Ellie Brown" userId="856727495e1cce7c" providerId="LiveId" clId="{D39C90D7-ADF1-4611-808D-3BE425A0A913}" dt="2024-11-20T14:28:02.962" v="109"/>
          <ac:spMkLst>
            <pc:docMk/>
            <pc:sldMk cId="541271404" sldId="334"/>
            <ac:spMk id="17" creationId="{15F9A324-404E-4C5D-AFF0-C5D0D84182B0}"/>
          </ac:spMkLst>
        </pc:spChg>
        <pc:spChg chg="add del">
          <ac:chgData name="Ellie Brown" userId="856727495e1cce7c" providerId="LiveId" clId="{D39C90D7-ADF1-4611-808D-3BE425A0A913}" dt="2024-11-25T17:42:15.551" v="1848" actId="26606"/>
          <ac:spMkLst>
            <pc:docMk/>
            <pc:sldMk cId="541271404" sldId="334"/>
            <ac:spMk id="18" creationId="{A3C183B1-1D4B-4E3D-A02E-A426E3BFA016}"/>
          </ac:spMkLst>
        </pc:spChg>
        <pc:spChg chg="add del">
          <ac:chgData name="Ellie Brown" userId="856727495e1cce7c" providerId="LiveId" clId="{D39C90D7-ADF1-4611-808D-3BE425A0A913}" dt="2024-11-25T17:42:18.411" v="1850" actId="26606"/>
          <ac:spMkLst>
            <pc:docMk/>
            <pc:sldMk cId="541271404" sldId="334"/>
            <ac:spMk id="21" creationId="{54F891EB-ED45-44C3-95D6-FFB2EC07FA10}"/>
          </ac:spMkLst>
        </pc:spChg>
        <pc:spChg chg="add del">
          <ac:chgData name="Ellie Brown" userId="856727495e1cce7c" providerId="LiveId" clId="{D39C90D7-ADF1-4611-808D-3BE425A0A913}" dt="2024-11-25T17:42:18.411" v="1850" actId="26606"/>
          <ac:spMkLst>
            <pc:docMk/>
            <pc:sldMk cId="541271404" sldId="334"/>
            <ac:spMk id="22" creationId="{2EA385B8-7C85-4CE0-AE3A-00EB627B3443}"/>
          </ac:spMkLst>
        </pc:spChg>
        <pc:spChg chg="add del">
          <ac:chgData name="Ellie Brown" userId="856727495e1cce7c" providerId="LiveId" clId="{D39C90D7-ADF1-4611-808D-3BE425A0A913}" dt="2024-11-25T17:42:18.411" v="1850" actId="26606"/>
          <ac:spMkLst>
            <pc:docMk/>
            <pc:sldMk cId="541271404" sldId="334"/>
            <ac:spMk id="24" creationId="{1F66219C-F4A4-5162-F079-91486D38B9A8}"/>
          </ac:spMkLst>
        </pc:spChg>
        <pc:spChg chg="add del">
          <ac:chgData name="Ellie Brown" userId="856727495e1cce7c" providerId="LiveId" clId="{D39C90D7-ADF1-4611-808D-3BE425A0A913}" dt="2024-11-25T17:42:47.593" v="1852" actId="26606"/>
          <ac:spMkLst>
            <pc:docMk/>
            <pc:sldMk cId="541271404" sldId="334"/>
            <ac:spMk id="27" creationId="{482E7304-2AC2-4A5C-924D-A6AC3FFC5EAC}"/>
          </ac:spMkLst>
        </pc:spChg>
        <pc:spChg chg="add del">
          <ac:chgData name="Ellie Brown" userId="856727495e1cce7c" providerId="LiveId" clId="{D39C90D7-ADF1-4611-808D-3BE425A0A913}" dt="2024-11-25T17:42:47.593" v="1852" actId="26606"/>
          <ac:spMkLst>
            <pc:docMk/>
            <pc:sldMk cId="541271404" sldId="334"/>
            <ac:spMk id="29" creationId="{A3C183B1-1D4B-4E3D-A02E-A426E3BFA016}"/>
          </ac:spMkLst>
        </pc:spChg>
        <pc:spChg chg="add">
          <ac:chgData name="Ellie Brown" userId="856727495e1cce7c" providerId="LiveId" clId="{D39C90D7-ADF1-4611-808D-3BE425A0A913}" dt="2024-11-25T17:42:47.641" v="1853" actId="26606"/>
          <ac:spMkLst>
            <pc:docMk/>
            <pc:sldMk cId="541271404" sldId="334"/>
            <ac:spMk id="32" creationId="{32D32A60-013B-47A8-8833-D2424080917B}"/>
          </ac:spMkLst>
        </pc:spChg>
        <pc:spChg chg="add">
          <ac:chgData name="Ellie Brown" userId="856727495e1cce7c" providerId="LiveId" clId="{D39C90D7-ADF1-4611-808D-3BE425A0A913}" dt="2024-11-25T17:42:47.641" v="1853" actId="26606"/>
          <ac:spMkLst>
            <pc:docMk/>
            <pc:sldMk cId="541271404" sldId="334"/>
            <ac:spMk id="33" creationId="{AE27932B-B694-4C4C-90D7-A0333A7C5876}"/>
          </ac:spMkLst>
        </pc:spChg>
        <pc:spChg chg="add">
          <ac:chgData name="Ellie Brown" userId="856727495e1cce7c" providerId="LiveId" clId="{D39C90D7-ADF1-4611-808D-3BE425A0A913}" dt="2024-11-25T17:42:47.641" v="1853" actId="26606"/>
          <ac:spMkLst>
            <pc:docMk/>
            <pc:sldMk cId="541271404" sldId="334"/>
            <ac:spMk id="35" creationId="{A9DA474E-6B91-4200-840F-0257B2358A75}"/>
          </ac:spMkLst>
        </pc:spChg>
        <pc:graphicFrameChg chg="add del">
          <ac:chgData name="Ellie Brown" userId="856727495e1cce7c" providerId="LiveId" clId="{D39C90D7-ADF1-4611-808D-3BE425A0A913}" dt="2024-11-25T17:42:15.551" v="1848" actId="26606"/>
          <ac:graphicFrameMkLst>
            <pc:docMk/>
            <pc:sldMk cId="541271404" sldId="334"/>
            <ac:graphicFrameMk id="19" creationId="{4770356D-5BAD-0378-244F-D0B93FFCA4E0}"/>
          </ac:graphicFrameMkLst>
        </pc:graphicFrameChg>
        <pc:graphicFrameChg chg="add del">
          <ac:chgData name="Ellie Brown" userId="856727495e1cce7c" providerId="LiveId" clId="{D39C90D7-ADF1-4611-808D-3BE425A0A913}" dt="2024-11-25T17:42:47.593" v="1852" actId="26606"/>
          <ac:graphicFrameMkLst>
            <pc:docMk/>
            <pc:sldMk cId="541271404" sldId="334"/>
            <ac:graphicFrameMk id="30" creationId="{89FB422C-F679-B85A-2048-76A4A0BE4B18}"/>
          </ac:graphicFrameMkLst>
        </pc:graphicFrameChg>
        <pc:graphicFrameChg chg="add">
          <ac:chgData name="Ellie Brown" userId="856727495e1cce7c" providerId="LiveId" clId="{D39C90D7-ADF1-4611-808D-3BE425A0A913}" dt="2024-11-25T17:42:47.641" v="1853" actId="26606"/>
          <ac:graphicFrameMkLst>
            <pc:docMk/>
            <pc:sldMk cId="541271404" sldId="334"/>
            <ac:graphicFrameMk id="38" creationId="{3592699D-B6E4-F86B-7DF2-CECE7BD981D7}"/>
          </ac:graphicFrameMkLst>
        </pc:graphicFrameChg>
        <pc:picChg chg="del">
          <ac:chgData name="Ellie Brown" userId="856727495e1cce7c" providerId="LiveId" clId="{D39C90D7-ADF1-4611-808D-3BE425A0A913}" dt="2024-11-25T17:42:02.472" v="1844" actId="478"/>
          <ac:picMkLst>
            <pc:docMk/>
            <pc:sldMk cId="541271404" sldId="334"/>
            <ac:picMk id="5" creationId="{63EA6FE9-49A7-B2EB-F93E-3D3BF7AF0DFB}"/>
          </ac:picMkLst>
        </pc:picChg>
        <pc:picChg chg="add del">
          <ac:chgData name="Ellie Brown" userId="856727495e1cce7c" providerId="LiveId" clId="{D39C90D7-ADF1-4611-808D-3BE425A0A913}" dt="2024-11-25T17:42:11.081" v="1846" actId="26606"/>
          <ac:picMkLst>
            <pc:docMk/>
            <pc:sldMk cId="541271404" sldId="334"/>
            <ac:picMk id="14" creationId="{DCC0100C-A457-45B1-8A8B-8740F43EC158}"/>
          </ac:picMkLst>
        </pc:picChg>
        <pc:picChg chg="add del">
          <ac:chgData name="Ellie Brown" userId="856727495e1cce7c" providerId="LiveId" clId="{D39C90D7-ADF1-4611-808D-3BE425A0A913}" dt="2024-11-25T17:42:18.411" v="1850" actId="26606"/>
          <ac:picMkLst>
            <pc:docMk/>
            <pc:sldMk cId="541271404" sldId="334"/>
            <ac:picMk id="25" creationId="{DCC0100C-A457-45B1-8A8B-8740F43EC158}"/>
          </ac:picMkLst>
        </pc:picChg>
        <pc:picChg chg="add">
          <ac:chgData name="Ellie Brown" userId="856727495e1cce7c" providerId="LiveId" clId="{D39C90D7-ADF1-4611-808D-3BE425A0A913}" dt="2024-11-25T17:42:47.641" v="1853" actId="26606"/>
          <ac:picMkLst>
            <pc:docMk/>
            <pc:sldMk cId="541271404" sldId="334"/>
            <ac:picMk id="36" creationId="{DF63C9AD-AE6E-4512-8171-91612E84CCFB}"/>
          </ac:picMkLst>
        </pc:picChg>
        <pc:cxnChg chg="add del">
          <ac:chgData name="Ellie Brown" userId="856727495e1cce7c" providerId="LiveId" clId="{D39C90D7-ADF1-4611-808D-3BE425A0A913}" dt="2024-11-25T17:42:11.081" v="1846" actId="26606"/>
          <ac:cxnSpMkLst>
            <pc:docMk/>
            <pc:sldMk cId="541271404" sldId="334"/>
            <ac:cxnSpMk id="12" creationId="{19AF263B-E208-40DF-A182-5193478DCFA4}"/>
          </ac:cxnSpMkLst>
        </pc:cxnChg>
        <pc:cxnChg chg="add del">
          <ac:chgData name="Ellie Brown" userId="856727495e1cce7c" providerId="LiveId" clId="{D39C90D7-ADF1-4611-808D-3BE425A0A913}" dt="2024-11-25T17:42:15.551" v="1848" actId="26606"/>
          <ac:cxnSpMkLst>
            <pc:docMk/>
            <pc:sldMk cId="541271404" sldId="334"/>
            <ac:cxnSpMk id="16" creationId="{D259FEF2-F6A5-442F-BA10-4E39EECD0ABE}"/>
          </ac:cxnSpMkLst>
        </pc:cxnChg>
        <pc:cxnChg chg="add del">
          <ac:chgData name="Ellie Brown" userId="856727495e1cce7c" providerId="LiveId" clId="{D39C90D7-ADF1-4611-808D-3BE425A0A913}" dt="2024-11-25T17:42:18.411" v="1850" actId="26606"/>
          <ac:cxnSpMkLst>
            <pc:docMk/>
            <pc:sldMk cId="541271404" sldId="334"/>
            <ac:cxnSpMk id="23" creationId="{19AF263B-E208-40DF-A182-5193478DCFA4}"/>
          </ac:cxnSpMkLst>
        </pc:cxnChg>
        <pc:cxnChg chg="add del">
          <ac:chgData name="Ellie Brown" userId="856727495e1cce7c" providerId="LiveId" clId="{D39C90D7-ADF1-4611-808D-3BE425A0A913}" dt="2024-11-25T17:42:47.593" v="1852" actId="26606"/>
          <ac:cxnSpMkLst>
            <pc:docMk/>
            <pc:sldMk cId="541271404" sldId="334"/>
            <ac:cxnSpMk id="28" creationId="{D259FEF2-F6A5-442F-BA10-4E39EECD0ABE}"/>
          </ac:cxnSpMkLst>
        </pc:cxnChg>
        <pc:cxnChg chg="add">
          <ac:chgData name="Ellie Brown" userId="856727495e1cce7c" providerId="LiveId" clId="{D39C90D7-ADF1-4611-808D-3BE425A0A913}" dt="2024-11-25T17:42:47.641" v="1853" actId="26606"/>
          <ac:cxnSpMkLst>
            <pc:docMk/>
            <pc:sldMk cId="541271404" sldId="334"/>
            <ac:cxnSpMk id="34" creationId="{9EBB0476-5CF0-4F44-8D68-5D42D7AEE43A}"/>
          </ac:cxnSpMkLst>
        </pc:cxnChg>
        <pc:cxnChg chg="add">
          <ac:chgData name="Ellie Brown" userId="856727495e1cce7c" providerId="LiveId" clId="{D39C90D7-ADF1-4611-808D-3BE425A0A913}" dt="2024-11-25T17:42:47.641" v="1853" actId="26606"/>
          <ac:cxnSpMkLst>
            <pc:docMk/>
            <pc:sldMk cId="541271404" sldId="334"/>
            <ac:cxnSpMk id="37" creationId="{FE1A49CE-B63D-457A-A180-1C883E1A63D2}"/>
          </ac:cxnSpMkLst>
        </pc:cxnChg>
      </pc:sldChg>
      <pc:sldChg chg="modSp mod modNotesTx">
        <pc:chgData name="Ellie Brown" userId="856727495e1cce7c" providerId="LiveId" clId="{D39C90D7-ADF1-4611-808D-3BE425A0A913}" dt="2024-11-25T17:39:00.268" v="1786" actId="20577"/>
        <pc:sldMkLst>
          <pc:docMk/>
          <pc:sldMk cId="3182798780" sldId="335"/>
        </pc:sldMkLst>
        <pc:spChg chg="mod">
          <ac:chgData name="Ellie Brown" userId="856727495e1cce7c" providerId="LiveId" clId="{D39C90D7-ADF1-4611-808D-3BE425A0A913}" dt="2024-11-25T17:37:53.098" v="1764" actId="115"/>
          <ac:spMkLst>
            <pc:docMk/>
            <pc:sldMk cId="3182798780" sldId="335"/>
            <ac:spMk id="2" creationId="{6EB5052B-BFB3-AAA6-1A3D-7332F768752F}"/>
          </ac:spMkLst>
        </pc:spChg>
        <pc:spChg chg="mod">
          <ac:chgData name="Ellie Brown" userId="856727495e1cce7c" providerId="LiveId" clId="{D39C90D7-ADF1-4611-808D-3BE425A0A913}" dt="2024-11-20T14:28:03.398" v="115" actId="27636"/>
          <ac:spMkLst>
            <pc:docMk/>
            <pc:sldMk cId="3182798780" sldId="335"/>
            <ac:spMk id="3" creationId="{1CAE23B7-CC1A-DF48-C182-4C8FBDA5BB52}"/>
          </ac:spMkLst>
        </pc:spChg>
      </pc:sldChg>
      <pc:sldChg chg="delSp del delDesignElem">
        <pc:chgData name="Ellie Brown" userId="856727495e1cce7c" providerId="LiveId" clId="{D39C90D7-ADF1-4611-808D-3BE425A0A913}" dt="2024-11-25T17:39:12.748" v="1787" actId="47"/>
        <pc:sldMkLst>
          <pc:docMk/>
          <pc:sldMk cId="4069493834" sldId="336"/>
        </pc:sldMkLst>
        <pc:spChg chg="del">
          <ac:chgData name="Ellie Brown" userId="856727495e1cce7c" providerId="LiveId" clId="{D39C90D7-ADF1-4611-808D-3BE425A0A913}" dt="2024-11-20T14:28:02.962" v="109"/>
          <ac:spMkLst>
            <pc:docMk/>
            <pc:sldMk cId="4069493834" sldId="336"/>
            <ac:spMk id="10" creationId="{3D5FBB81-B61B-416A-8F5D-A8DDF62530F1}"/>
          </ac:spMkLst>
        </pc:spChg>
        <pc:spChg chg="del">
          <ac:chgData name="Ellie Brown" userId="856727495e1cce7c" providerId="LiveId" clId="{D39C90D7-ADF1-4611-808D-3BE425A0A913}" dt="2024-11-20T14:28:02.962" v="109"/>
          <ac:spMkLst>
            <pc:docMk/>
            <pc:sldMk cId="4069493834" sldId="336"/>
            <ac:spMk id="12" creationId="{40C0D7D4-D83D-4C58-87D1-955F0A9173D7}"/>
          </ac:spMkLst>
        </pc:spChg>
        <pc:spChg chg="del">
          <ac:chgData name="Ellie Brown" userId="856727495e1cce7c" providerId="LiveId" clId="{D39C90D7-ADF1-4611-808D-3BE425A0A913}" dt="2024-11-20T14:28:02.962" v="109"/>
          <ac:spMkLst>
            <pc:docMk/>
            <pc:sldMk cId="4069493834" sldId="336"/>
            <ac:spMk id="14" creationId="{15F9A324-404E-4C5D-AFF0-C5D0D84182B0}"/>
          </ac:spMkLst>
        </pc:spChg>
        <pc:spChg chg="del">
          <ac:chgData name="Ellie Brown" userId="856727495e1cce7c" providerId="LiveId" clId="{D39C90D7-ADF1-4611-808D-3BE425A0A913}" dt="2024-11-20T14:28:02.962" v="109"/>
          <ac:spMkLst>
            <pc:docMk/>
            <pc:sldMk cId="4069493834" sldId="336"/>
            <ac:spMk id="16" creationId="{AC4CE3C4-3600-4353-9FE1-B32D06BEF02B}"/>
          </ac:spMkLst>
        </pc:spChg>
      </pc:sldChg>
      <pc:sldChg chg="modSp del">
        <pc:chgData name="Ellie Brown" userId="856727495e1cce7c" providerId="LiveId" clId="{D39C90D7-ADF1-4611-808D-3BE425A0A913}" dt="2024-11-25T17:39:14.667" v="1788" actId="47"/>
        <pc:sldMkLst>
          <pc:docMk/>
          <pc:sldMk cId="2673073879" sldId="337"/>
        </pc:sldMkLst>
        <pc:spChg chg="mod">
          <ac:chgData name="Ellie Brown" userId="856727495e1cce7c" providerId="LiveId" clId="{D39C90D7-ADF1-4611-808D-3BE425A0A913}" dt="2024-11-20T14:28:02.962" v="109"/>
          <ac:spMkLst>
            <pc:docMk/>
            <pc:sldMk cId="2673073879" sldId="337"/>
            <ac:spMk id="2" creationId="{63ADF531-2384-B5C2-E9A7-688EE06ECF36}"/>
          </ac:spMkLst>
        </pc:spChg>
        <pc:spChg chg="mod">
          <ac:chgData name="Ellie Brown" userId="856727495e1cce7c" providerId="LiveId" clId="{D39C90D7-ADF1-4611-808D-3BE425A0A913}" dt="2024-11-20T14:28:02.962" v="109"/>
          <ac:spMkLst>
            <pc:docMk/>
            <pc:sldMk cId="2673073879" sldId="337"/>
            <ac:spMk id="3" creationId="{5118D55F-53C3-9C4B-FA6D-12B12B955904}"/>
          </ac:spMkLst>
        </pc:spChg>
      </pc:sldChg>
      <pc:sldChg chg="addSp modSp mod setClrOvrMap">
        <pc:chgData name="Ellie Brown" userId="856727495e1cce7c" providerId="LiveId" clId="{D39C90D7-ADF1-4611-808D-3BE425A0A913}" dt="2024-11-25T17:41:36.092" v="1841" actId="26606"/>
        <pc:sldMkLst>
          <pc:docMk/>
          <pc:sldMk cId="752577936" sldId="338"/>
        </pc:sldMkLst>
        <pc:spChg chg="mod">
          <ac:chgData name="Ellie Brown" userId="856727495e1cce7c" providerId="LiveId" clId="{D39C90D7-ADF1-4611-808D-3BE425A0A913}" dt="2024-11-25T17:41:36.092" v="1841" actId="26606"/>
          <ac:spMkLst>
            <pc:docMk/>
            <pc:sldMk cId="752577936" sldId="338"/>
            <ac:spMk id="2" creationId="{2082512C-008D-04BA-F874-312D61E9FBBD}"/>
          </ac:spMkLst>
        </pc:spChg>
        <pc:spChg chg="mod">
          <ac:chgData name="Ellie Brown" userId="856727495e1cce7c" providerId="LiveId" clId="{D39C90D7-ADF1-4611-808D-3BE425A0A913}" dt="2024-11-25T17:41:36.092" v="1841" actId="26606"/>
          <ac:spMkLst>
            <pc:docMk/>
            <pc:sldMk cId="752577936" sldId="338"/>
            <ac:spMk id="3" creationId="{E64F50B7-E805-EE48-80F8-865A3810D608}"/>
          </ac:spMkLst>
        </pc:spChg>
        <pc:spChg chg="add">
          <ac:chgData name="Ellie Brown" userId="856727495e1cce7c" providerId="LiveId" clId="{D39C90D7-ADF1-4611-808D-3BE425A0A913}" dt="2024-11-25T17:41:36.092" v="1841" actId="26606"/>
          <ac:spMkLst>
            <pc:docMk/>
            <pc:sldMk cId="752577936" sldId="338"/>
            <ac:spMk id="9" creationId="{C6870151-9189-4C3A-8379-EF3D95827A0A}"/>
          </ac:spMkLst>
        </pc:spChg>
        <pc:spChg chg="add">
          <ac:chgData name="Ellie Brown" userId="856727495e1cce7c" providerId="LiveId" clId="{D39C90D7-ADF1-4611-808D-3BE425A0A913}" dt="2024-11-25T17:41:36.092" v="1841" actId="26606"/>
          <ac:spMkLst>
            <pc:docMk/>
            <pc:sldMk cId="752577936" sldId="338"/>
            <ac:spMk id="11" creationId="{123EA69C-102A-4DD0-9547-05DCD271D159}"/>
          </ac:spMkLst>
        </pc:spChg>
        <pc:spChg chg="add">
          <ac:chgData name="Ellie Brown" userId="856727495e1cce7c" providerId="LiveId" clId="{D39C90D7-ADF1-4611-808D-3BE425A0A913}" dt="2024-11-25T17:41:36.092" v="1841" actId="26606"/>
          <ac:spMkLst>
            <pc:docMk/>
            <pc:sldMk cId="752577936" sldId="338"/>
            <ac:spMk id="13" creationId="{6A862265-5CA3-4C40-8582-7534C3B03C2A}"/>
          </ac:spMkLst>
        </pc:spChg>
        <pc:spChg chg="add">
          <ac:chgData name="Ellie Brown" userId="856727495e1cce7c" providerId="LiveId" clId="{D39C90D7-ADF1-4611-808D-3BE425A0A913}" dt="2024-11-25T17:41:36.092" v="1841" actId="26606"/>
          <ac:spMkLst>
            <pc:docMk/>
            <pc:sldMk cId="752577936" sldId="338"/>
            <ac:spMk id="15" creationId="{600EF80B-0391-4082-9AF5-F15B091B4CE9}"/>
          </ac:spMkLst>
        </pc:spChg>
        <pc:spChg chg="add">
          <ac:chgData name="Ellie Brown" userId="856727495e1cce7c" providerId="LiveId" clId="{D39C90D7-ADF1-4611-808D-3BE425A0A913}" dt="2024-11-25T17:41:36.092" v="1841" actId="26606"/>
          <ac:spMkLst>
            <pc:docMk/>
            <pc:sldMk cId="752577936" sldId="338"/>
            <ac:spMk id="19" creationId="{3FBF03E8-C602-4192-9C52-F84B29FDCC88}"/>
          </ac:spMkLst>
        </pc:spChg>
        <pc:picChg chg="add">
          <ac:chgData name="Ellie Brown" userId="856727495e1cce7c" providerId="LiveId" clId="{D39C90D7-ADF1-4611-808D-3BE425A0A913}" dt="2024-11-25T17:41:36.092" v="1841" actId="26606"/>
          <ac:picMkLst>
            <pc:docMk/>
            <pc:sldMk cId="752577936" sldId="338"/>
            <ac:picMk id="5" creationId="{C98B4183-BD03-8138-D67E-D9A6BB4FAABB}"/>
          </ac:picMkLst>
        </pc:picChg>
        <pc:cxnChg chg="add">
          <ac:chgData name="Ellie Brown" userId="856727495e1cce7c" providerId="LiveId" clId="{D39C90D7-ADF1-4611-808D-3BE425A0A913}" dt="2024-11-25T17:41:36.092" v="1841" actId="26606"/>
          <ac:cxnSpMkLst>
            <pc:docMk/>
            <pc:sldMk cId="752577936" sldId="338"/>
            <ac:cxnSpMk id="17" creationId="{D33AC32D-5F44-45F7-A0BD-7C11A86BED57}"/>
          </ac:cxnSpMkLst>
        </pc:cxnChg>
      </pc:sldChg>
      <pc:sldChg chg="modSp new mod">
        <pc:chgData name="Ellie Brown" userId="856727495e1cce7c" providerId="LiveId" clId="{D39C90D7-ADF1-4611-808D-3BE425A0A913}" dt="2024-11-25T17:05:37.174" v="745" actId="207"/>
        <pc:sldMkLst>
          <pc:docMk/>
          <pc:sldMk cId="1567371329" sldId="339"/>
        </pc:sldMkLst>
        <pc:spChg chg="mod">
          <ac:chgData name="Ellie Brown" userId="856727495e1cce7c" providerId="LiveId" clId="{D39C90D7-ADF1-4611-808D-3BE425A0A913}" dt="2024-11-25T17:03:14.797" v="202" actId="5793"/>
          <ac:spMkLst>
            <pc:docMk/>
            <pc:sldMk cId="1567371329" sldId="339"/>
            <ac:spMk id="2" creationId="{A8EA78FD-D947-4901-A01B-8B4FB8F818A6}"/>
          </ac:spMkLst>
        </pc:spChg>
        <pc:spChg chg="mod">
          <ac:chgData name="Ellie Brown" userId="856727495e1cce7c" providerId="LiveId" clId="{D39C90D7-ADF1-4611-808D-3BE425A0A913}" dt="2024-11-25T17:05:37.174" v="745" actId="207"/>
          <ac:spMkLst>
            <pc:docMk/>
            <pc:sldMk cId="1567371329" sldId="339"/>
            <ac:spMk id="3" creationId="{68A32A14-BC86-D59B-564D-0A7CAA144748}"/>
          </ac:spMkLst>
        </pc:spChg>
      </pc:sldChg>
      <pc:sldChg chg="addSp delSp modSp new mod setBg">
        <pc:chgData name="Ellie Brown" userId="856727495e1cce7c" providerId="LiveId" clId="{D39C90D7-ADF1-4611-808D-3BE425A0A913}" dt="2024-11-25T17:07:10.655" v="817" actId="26606"/>
        <pc:sldMkLst>
          <pc:docMk/>
          <pc:sldMk cId="331652736" sldId="340"/>
        </pc:sldMkLst>
        <pc:spChg chg="mod">
          <ac:chgData name="Ellie Brown" userId="856727495e1cce7c" providerId="LiveId" clId="{D39C90D7-ADF1-4611-808D-3BE425A0A913}" dt="2024-11-25T17:07:10.655" v="817" actId="26606"/>
          <ac:spMkLst>
            <pc:docMk/>
            <pc:sldMk cId="331652736" sldId="340"/>
            <ac:spMk id="2" creationId="{1C417D13-98B6-9459-1105-22B289BDEFEB}"/>
          </ac:spMkLst>
        </pc:spChg>
        <pc:spChg chg="add del mod">
          <ac:chgData name="Ellie Brown" userId="856727495e1cce7c" providerId="LiveId" clId="{D39C90D7-ADF1-4611-808D-3BE425A0A913}" dt="2024-11-25T17:07:10.655" v="817" actId="26606"/>
          <ac:spMkLst>
            <pc:docMk/>
            <pc:sldMk cId="331652736" sldId="340"/>
            <ac:spMk id="3" creationId="{6A973DEC-42DA-3A85-9FA2-7B6232ED94B3}"/>
          </ac:spMkLst>
        </pc:spChg>
        <pc:spChg chg="add del">
          <ac:chgData name="Ellie Brown" userId="856727495e1cce7c" providerId="LiveId" clId="{D39C90D7-ADF1-4611-808D-3BE425A0A913}" dt="2024-11-25T17:07:10.639" v="816" actId="26606"/>
          <ac:spMkLst>
            <pc:docMk/>
            <pc:sldMk cId="331652736" sldId="340"/>
            <ac:spMk id="9" creationId="{482E7304-2AC2-4A5C-924D-A6AC3FFC5EAC}"/>
          </ac:spMkLst>
        </pc:spChg>
        <pc:spChg chg="add del">
          <ac:chgData name="Ellie Brown" userId="856727495e1cce7c" providerId="LiveId" clId="{D39C90D7-ADF1-4611-808D-3BE425A0A913}" dt="2024-11-25T17:07:10.639" v="816" actId="26606"/>
          <ac:spMkLst>
            <pc:docMk/>
            <pc:sldMk cId="331652736" sldId="340"/>
            <ac:spMk id="13" creationId="{A3C183B1-1D4B-4E3D-A02E-A426E3BFA016}"/>
          </ac:spMkLst>
        </pc:spChg>
        <pc:spChg chg="add">
          <ac:chgData name="Ellie Brown" userId="856727495e1cce7c" providerId="LiveId" clId="{D39C90D7-ADF1-4611-808D-3BE425A0A913}" dt="2024-11-25T17:07:10.655" v="817" actId="26606"/>
          <ac:spMkLst>
            <pc:docMk/>
            <pc:sldMk cId="331652736" sldId="340"/>
            <ac:spMk id="15" creationId="{6A973DEC-42DA-3A85-9FA2-7B6232ED94B3}"/>
          </ac:spMkLst>
        </pc:spChg>
        <pc:graphicFrameChg chg="add del">
          <ac:chgData name="Ellie Brown" userId="856727495e1cce7c" providerId="LiveId" clId="{D39C90D7-ADF1-4611-808D-3BE425A0A913}" dt="2024-11-25T17:07:10.639" v="816" actId="26606"/>
          <ac:graphicFrameMkLst>
            <pc:docMk/>
            <pc:sldMk cId="331652736" sldId="340"/>
            <ac:graphicFrameMk id="5" creationId="{92685185-FD37-CA7F-A162-03318BF2C5E0}"/>
          </ac:graphicFrameMkLst>
        </pc:graphicFrameChg>
        <pc:picChg chg="add">
          <ac:chgData name="Ellie Brown" userId="856727495e1cce7c" providerId="LiveId" clId="{D39C90D7-ADF1-4611-808D-3BE425A0A913}" dt="2024-11-25T17:07:10.655" v="817" actId="26606"/>
          <ac:picMkLst>
            <pc:docMk/>
            <pc:sldMk cId="331652736" sldId="340"/>
            <ac:picMk id="7" creationId="{CF56DAE9-ED22-6FB4-5A0B-A9DBD7F4BC3A}"/>
          </ac:picMkLst>
        </pc:picChg>
        <pc:cxnChg chg="add del">
          <ac:chgData name="Ellie Brown" userId="856727495e1cce7c" providerId="LiveId" clId="{D39C90D7-ADF1-4611-808D-3BE425A0A913}" dt="2024-11-25T17:07:10.639" v="816" actId="26606"/>
          <ac:cxnSpMkLst>
            <pc:docMk/>
            <pc:sldMk cId="331652736" sldId="340"/>
            <ac:cxnSpMk id="11" creationId="{D259FEF2-F6A5-442F-BA10-4E39EECD0ABE}"/>
          </ac:cxnSpMkLst>
        </pc:cxnChg>
      </pc:sldChg>
      <pc:sldChg chg="addSp delSp modSp new mod setBg">
        <pc:chgData name="Ellie Brown" userId="856727495e1cce7c" providerId="LiveId" clId="{D39C90D7-ADF1-4611-808D-3BE425A0A913}" dt="2024-11-25T17:16:22.385" v="831" actId="26606"/>
        <pc:sldMkLst>
          <pc:docMk/>
          <pc:sldMk cId="3393098124" sldId="341"/>
        </pc:sldMkLst>
        <pc:spChg chg="del">
          <ac:chgData name="Ellie Brown" userId="856727495e1cce7c" providerId="LiveId" clId="{D39C90D7-ADF1-4611-808D-3BE425A0A913}" dt="2024-11-25T17:15:59.020" v="824" actId="478"/>
          <ac:spMkLst>
            <pc:docMk/>
            <pc:sldMk cId="3393098124" sldId="341"/>
            <ac:spMk id="2" creationId="{BD4F9DC9-B1D7-5A15-211C-2F22F310A897}"/>
          </ac:spMkLst>
        </pc:spChg>
        <pc:spChg chg="del">
          <ac:chgData name="Ellie Brown" userId="856727495e1cce7c" providerId="LiveId" clId="{D39C90D7-ADF1-4611-808D-3BE425A0A913}" dt="2024-11-25T17:16:00.408" v="825" actId="478"/>
          <ac:spMkLst>
            <pc:docMk/>
            <pc:sldMk cId="3393098124" sldId="341"/>
            <ac:spMk id="3" creationId="{ECDF20F7-AFC4-58A8-104C-C8C57BEC9EA2}"/>
          </ac:spMkLst>
        </pc:spChg>
        <pc:spChg chg="add del">
          <ac:chgData name="Ellie Brown" userId="856727495e1cce7c" providerId="LiveId" clId="{D39C90D7-ADF1-4611-808D-3BE425A0A913}" dt="2024-11-25T17:16:02.639" v="827" actId="22"/>
          <ac:spMkLst>
            <pc:docMk/>
            <pc:sldMk cId="3393098124" sldId="341"/>
            <ac:spMk id="5" creationId="{7128F36A-571E-EE58-7F0F-8CA399A2C649}"/>
          </ac:spMkLst>
        </pc:spChg>
        <pc:spChg chg="add del">
          <ac:chgData name="Ellie Brown" userId="856727495e1cce7c" providerId="LiveId" clId="{D39C90D7-ADF1-4611-808D-3BE425A0A913}" dt="2024-11-25T17:16:09.802" v="829" actId="22"/>
          <ac:spMkLst>
            <pc:docMk/>
            <pc:sldMk cId="3393098124" sldId="341"/>
            <ac:spMk id="7" creationId="{43057E7F-E03B-6525-2C69-7A3A7079996B}"/>
          </ac:spMkLst>
        </pc:spChg>
        <pc:spChg chg="add">
          <ac:chgData name="Ellie Brown" userId="856727495e1cce7c" providerId="LiveId" clId="{D39C90D7-ADF1-4611-808D-3BE425A0A913}" dt="2024-11-25T17:16:22.385" v="831" actId="26606"/>
          <ac:spMkLst>
            <pc:docMk/>
            <pc:sldMk cId="3393098124" sldId="341"/>
            <ac:spMk id="14" creationId="{6738F172-08B9-4BA5-B753-7D93472C0B11}"/>
          </ac:spMkLst>
        </pc:spChg>
        <pc:picChg chg="add mod">
          <ac:chgData name="Ellie Brown" userId="856727495e1cce7c" providerId="LiveId" clId="{D39C90D7-ADF1-4611-808D-3BE425A0A913}" dt="2024-11-25T17:16:22.385" v="831" actId="26606"/>
          <ac:picMkLst>
            <pc:docMk/>
            <pc:sldMk cId="3393098124" sldId="341"/>
            <ac:picMk id="9" creationId="{1AC23506-3A4B-457A-333F-5ADF2808C90B}"/>
          </ac:picMkLst>
        </pc:picChg>
        <pc:picChg chg="add">
          <ac:chgData name="Ellie Brown" userId="856727495e1cce7c" providerId="LiveId" clId="{D39C90D7-ADF1-4611-808D-3BE425A0A913}" dt="2024-11-25T17:16:22.385" v="831" actId="26606"/>
          <ac:picMkLst>
            <pc:docMk/>
            <pc:sldMk cId="3393098124" sldId="341"/>
            <ac:picMk id="16" creationId="{C900681B-C4FD-40B3-B5BC-C33231614C91}"/>
          </ac:picMkLst>
        </pc:picChg>
        <pc:cxnChg chg="add">
          <ac:chgData name="Ellie Brown" userId="856727495e1cce7c" providerId="LiveId" clId="{D39C90D7-ADF1-4611-808D-3BE425A0A913}" dt="2024-11-25T17:16:22.385" v="831" actId="26606"/>
          <ac:cxnSpMkLst>
            <pc:docMk/>
            <pc:sldMk cId="3393098124" sldId="341"/>
            <ac:cxnSpMk id="18" creationId="{FEAACD67-2FB5-4530-9B74-8D946F1CE9E3}"/>
          </ac:cxnSpMkLst>
        </pc:cxnChg>
      </pc:sldChg>
      <pc:sldChg chg="addSp modSp new mod setBg setClrOvrMap">
        <pc:chgData name="Ellie Brown" userId="856727495e1cce7c" providerId="LiveId" clId="{D39C90D7-ADF1-4611-808D-3BE425A0A913}" dt="2024-11-25T17:19:11.031" v="869" actId="255"/>
        <pc:sldMkLst>
          <pc:docMk/>
          <pc:sldMk cId="3483264074" sldId="342"/>
        </pc:sldMkLst>
        <pc:spChg chg="mod">
          <ac:chgData name="Ellie Brown" userId="856727495e1cce7c" providerId="LiveId" clId="{D39C90D7-ADF1-4611-808D-3BE425A0A913}" dt="2024-11-25T17:19:07.102" v="868" actId="26606"/>
          <ac:spMkLst>
            <pc:docMk/>
            <pc:sldMk cId="3483264074" sldId="342"/>
            <ac:spMk id="2" creationId="{3DFAEC14-5F38-11C7-D262-BB0F0D1CBFB6}"/>
          </ac:spMkLst>
        </pc:spChg>
        <pc:spChg chg="mod">
          <ac:chgData name="Ellie Brown" userId="856727495e1cce7c" providerId="LiveId" clId="{D39C90D7-ADF1-4611-808D-3BE425A0A913}" dt="2024-11-25T17:19:11.031" v="869" actId="255"/>
          <ac:spMkLst>
            <pc:docMk/>
            <pc:sldMk cId="3483264074" sldId="342"/>
            <ac:spMk id="3" creationId="{B56FE5FD-AB8C-072C-626B-9BFE9BF4A599}"/>
          </ac:spMkLst>
        </pc:spChg>
        <pc:spChg chg="add">
          <ac:chgData name="Ellie Brown" userId="856727495e1cce7c" providerId="LiveId" clId="{D39C90D7-ADF1-4611-808D-3BE425A0A913}" dt="2024-11-25T17:19:07.102" v="868" actId="26606"/>
          <ac:spMkLst>
            <pc:docMk/>
            <pc:sldMk cId="3483264074" sldId="342"/>
            <ac:spMk id="8" creationId="{A5B0BB24-CF19-4E6C-AFC4-A0F18438D8B9}"/>
          </ac:spMkLst>
        </pc:spChg>
        <pc:spChg chg="add">
          <ac:chgData name="Ellie Brown" userId="856727495e1cce7c" providerId="LiveId" clId="{D39C90D7-ADF1-4611-808D-3BE425A0A913}" dt="2024-11-25T17:19:07.102" v="868" actId="26606"/>
          <ac:spMkLst>
            <pc:docMk/>
            <pc:sldMk cId="3483264074" sldId="342"/>
            <ac:spMk id="10" creationId="{3438CEF5-63E3-4928-9F1C-395224D24D7C}"/>
          </ac:spMkLst>
        </pc:spChg>
        <pc:spChg chg="add">
          <ac:chgData name="Ellie Brown" userId="856727495e1cce7c" providerId="LiveId" clId="{D39C90D7-ADF1-4611-808D-3BE425A0A913}" dt="2024-11-25T17:19:07.102" v="868" actId="26606"/>
          <ac:spMkLst>
            <pc:docMk/>
            <pc:sldMk cId="3483264074" sldId="342"/>
            <ac:spMk id="14" creationId="{A72CA9B9-8D14-4AF2-934E-21FE4A339E36}"/>
          </ac:spMkLst>
        </pc:spChg>
        <pc:cxnChg chg="add">
          <ac:chgData name="Ellie Brown" userId="856727495e1cce7c" providerId="LiveId" clId="{D39C90D7-ADF1-4611-808D-3BE425A0A913}" dt="2024-11-25T17:19:07.102" v="868" actId="26606"/>
          <ac:cxnSpMkLst>
            <pc:docMk/>
            <pc:sldMk cId="3483264074" sldId="342"/>
            <ac:cxnSpMk id="12" creationId="{F328CB6C-F677-4C0B-9EE8-4D1C44DDF8DC}"/>
          </ac:cxnSpMkLst>
        </pc:cxnChg>
      </pc:sldChg>
      <pc:sldChg chg="addSp delSp modSp add mod setBg modNotesTx">
        <pc:chgData name="Ellie Brown" userId="856727495e1cce7c" providerId="LiveId" clId="{D39C90D7-ADF1-4611-808D-3BE425A0A913}" dt="2024-11-25T17:26:15.935" v="1428" actId="20577"/>
        <pc:sldMkLst>
          <pc:docMk/>
          <pc:sldMk cId="957323773" sldId="343"/>
        </pc:sldMkLst>
        <pc:spChg chg="mod">
          <ac:chgData name="Ellie Brown" userId="856727495e1cce7c" providerId="LiveId" clId="{D39C90D7-ADF1-4611-808D-3BE425A0A913}" dt="2024-11-25T17:25:52.283" v="1422" actId="115"/>
          <ac:spMkLst>
            <pc:docMk/>
            <pc:sldMk cId="957323773" sldId="343"/>
            <ac:spMk id="2" creationId="{CA3C01EE-BFD2-81D8-066B-DF39A27D1C68}"/>
          </ac:spMkLst>
        </pc:spChg>
        <pc:spChg chg="mod ord">
          <ac:chgData name="Ellie Brown" userId="856727495e1cce7c" providerId="LiveId" clId="{D39C90D7-ADF1-4611-808D-3BE425A0A913}" dt="2024-11-25T17:25:47.899" v="1420" actId="26606"/>
          <ac:spMkLst>
            <pc:docMk/>
            <pc:sldMk cId="957323773" sldId="343"/>
            <ac:spMk id="3" creationId="{9530A57E-D2F0-BB49-7E6D-B49EA0F672BA}"/>
          </ac:spMkLst>
        </pc:spChg>
        <pc:spChg chg="add">
          <ac:chgData name="Ellie Brown" userId="856727495e1cce7c" providerId="LiveId" clId="{D39C90D7-ADF1-4611-808D-3BE425A0A913}" dt="2024-11-25T17:25:47.899" v="1420" actId="26606"/>
          <ac:spMkLst>
            <pc:docMk/>
            <pc:sldMk cId="957323773" sldId="343"/>
            <ac:spMk id="11" creationId="{C630F413-44CE-4746-9821-9E0107978E7A}"/>
          </ac:spMkLst>
        </pc:spChg>
        <pc:spChg chg="add">
          <ac:chgData name="Ellie Brown" userId="856727495e1cce7c" providerId="LiveId" clId="{D39C90D7-ADF1-4611-808D-3BE425A0A913}" dt="2024-11-25T17:25:47.899" v="1420" actId="26606"/>
          <ac:spMkLst>
            <pc:docMk/>
            <pc:sldMk cId="957323773" sldId="343"/>
            <ac:spMk id="13" creationId="{22D671B1-B099-4F9C-B9CC-9D22B4DAF8A8}"/>
          </ac:spMkLst>
        </pc:spChg>
        <pc:spChg chg="add">
          <ac:chgData name="Ellie Brown" userId="856727495e1cce7c" providerId="LiveId" clId="{D39C90D7-ADF1-4611-808D-3BE425A0A913}" dt="2024-11-25T17:25:47.899" v="1420" actId="26606"/>
          <ac:spMkLst>
            <pc:docMk/>
            <pc:sldMk cId="957323773" sldId="343"/>
            <ac:spMk id="17" creationId="{898488B7-DBD3-40E7-B54B-4DA6C5693EF3}"/>
          </ac:spMkLst>
        </pc:spChg>
        <pc:picChg chg="del mod">
          <ac:chgData name="Ellie Brown" userId="856727495e1cce7c" providerId="LiveId" clId="{D39C90D7-ADF1-4611-808D-3BE425A0A913}" dt="2024-11-25T17:25:44.365" v="1418" actId="478"/>
          <ac:picMkLst>
            <pc:docMk/>
            <pc:sldMk cId="957323773" sldId="343"/>
            <ac:picMk id="5" creationId="{7A96ADA1-F855-7150-9B0B-ACA4C58F7ADB}"/>
          </ac:picMkLst>
        </pc:picChg>
        <pc:picChg chg="add mod">
          <ac:chgData name="Ellie Brown" userId="856727495e1cce7c" providerId="LiveId" clId="{D39C90D7-ADF1-4611-808D-3BE425A0A913}" dt="2024-11-25T17:25:47.899" v="1420" actId="26606"/>
          <ac:picMkLst>
            <pc:docMk/>
            <pc:sldMk cId="957323773" sldId="343"/>
            <ac:picMk id="6" creationId="{347D40C4-0628-BD9F-CBF2-A320445F6176}"/>
          </ac:picMkLst>
        </pc:picChg>
        <pc:picChg chg="del mod">
          <ac:chgData name="Ellie Brown" userId="856727495e1cce7c" providerId="LiveId" clId="{D39C90D7-ADF1-4611-808D-3BE425A0A913}" dt="2024-11-25T17:25:45.634" v="1419" actId="478"/>
          <ac:picMkLst>
            <pc:docMk/>
            <pc:sldMk cId="957323773" sldId="343"/>
            <ac:picMk id="7" creationId="{E4221F1A-CE53-62ED-140B-302AE7AA8D8B}"/>
          </ac:picMkLst>
        </pc:picChg>
        <pc:cxnChg chg="add">
          <ac:chgData name="Ellie Brown" userId="856727495e1cce7c" providerId="LiveId" clId="{D39C90D7-ADF1-4611-808D-3BE425A0A913}" dt="2024-11-25T17:25:47.899" v="1420" actId="26606"/>
          <ac:cxnSpMkLst>
            <pc:docMk/>
            <pc:sldMk cId="957323773" sldId="343"/>
            <ac:cxnSpMk id="15" creationId="{7552FBEF-FA69-427B-8245-0A518E0513D5}"/>
          </ac:cxnSpMkLst>
        </pc:cxnChg>
      </pc:sldChg>
      <pc:sldChg chg="modSp new mod modNotesTx">
        <pc:chgData name="Ellie Brown" userId="856727495e1cce7c" providerId="LiveId" clId="{D39C90D7-ADF1-4611-808D-3BE425A0A913}" dt="2024-11-25T17:27:04.928" v="1466" actId="20577"/>
        <pc:sldMkLst>
          <pc:docMk/>
          <pc:sldMk cId="1797326093" sldId="344"/>
        </pc:sldMkLst>
        <pc:spChg chg="mod">
          <ac:chgData name="Ellie Brown" userId="856727495e1cce7c" providerId="LiveId" clId="{D39C90D7-ADF1-4611-808D-3BE425A0A913}" dt="2024-11-25T17:26:24.861" v="1438" actId="20577"/>
          <ac:spMkLst>
            <pc:docMk/>
            <pc:sldMk cId="1797326093" sldId="344"/>
            <ac:spMk id="2" creationId="{FBEA0722-2F97-C5FB-0814-89118B9C363C}"/>
          </ac:spMkLst>
        </pc:spChg>
        <pc:spChg chg="mod">
          <ac:chgData name="Ellie Brown" userId="856727495e1cce7c" providerId="LiveId" clId="{D39C90D7-ADF1-4611-808D-3BE425A0A913}" dt="2024-11-25T17:26:59.992" v="1465" actId="207"/>
          <ac:spMkLst>
            <pc:docMk/>
            <pc:sldMk cId="1797326093" sldId="344"/>
            <ac:spMk id="3" creationId="{7C72A505-7574-53B7-0226-0BB6ACBE607A}"/>
          </ac:spMkLst>
        </pc:spChg>
      </pc:sldChg>
      <pc:sldChg chg="addSp delSp new mod modClrScheme chgLayout">
        <pc:chgData name="Ellie Brown" userId="856727495e1cce7c" providerId="LiveId" clId="{D39C90D7-ADF1-4611-808D-3BE425A0A913}" dt="2024-11-25T17:30:09.508" v="1582" actId="22"/>
        <pc:sldMkLst>
          <pc:docMk/>
          <pc:sldMk cId="3554689909" sldId="345"/>
        </pc:sldMkLst>
        <pc:spChg chg="del">
          <ac:chgData name="Ellie Brown" userId="856727495e1cce7c" providerId="LiveId" clId="{D39C90D7-ADF1-4611-808D-3BE425A0A913}" dt="2024-11-25T17:30:08.629" v="1581" actId="700"/>
          <ac:spMkLst>
            <pc:docMk/>
            <pc:sldMk cId="3554689909" sldId="345"/>
            <ac:spMk id="2" creationId="{5562A434-0F59-8C5D-0858-868023399E5D}"/>
          </ac:spMkLst>
        </pc:spChg>
        <pc:spChg chg="del">
          <ac:chgData name="Ellie Brown" userId="856727495e1cce7c" providerId="LiveId" clId="{D39C90D7-ADF1-4611-808D-3BE425A0A913}" dt="2024-11-25T17:30:08.629" v="1581" actId="700"/>
          <ac:spMkLst>
            <pc:docMk/>
            <pc:sldMk cId="3554689909" sldId="345"/>
            <ac:spMk id="3" creationId="{5733C476-40AF-469C-AB63-3B11F67781C3}"/>
          </ac:spMkLst>
        </pc:spChg>
        <pc:picChg chg="add">
          <ac:chgData name="Ellie Brown" userId="856727495e1cce7c" providerId="LiveId" clId="{D39C90D7-ADF1-4611-808D-3BE425A0A913}" dt="2024-11-25T17:30:09.508" v="1582" actId="22"/>
          <ac:picMkLst>
            <pc:docMk/>
            <pc:sldMk cId="3554689909" sldId="345"/>
            <ac:picMk id="5" creationId="{166E06B1-E7D0-922B-C607-D825D967ED24}"/>
          </ac:picMkLst>
        </pc:picChg>
      </pc:sldChg>
      <pc:sldChg chg="addSp delSp modSp new mod chgLayout modNotesTx">
        <pc:chgData name="Ellie Brown" userId="856727495e1cce7c" providerId="LiveId" clId="{D39C90D7-ADF1-4611-808D-3BE425A0A913}" dt="2024-11-25T17:36:36.065" v="1706" actId="5793"/>
        <pc:sldMkLst>
          <pc:docMk/>
          <pc:sldMk cId="3322833864" sldId="346"/>
        </pc:sldMkLst>
        <pc:spChg chg="del">
          <ac:chgData name="Ellie Brown" userId="856727495e1cce7c" providerId="LiveId" clId="{D39C90D7-ADF1-4611-808D-3BE425A0A913}" dt="2024-11-25T17:32:34.798" v="1653" actId="700"/>
          <ac:spMkLst>
            <pc:docMk/>
            <pc:sldMk cId="3322833864" sldId="346"/>
            <ac:spMk id="2" creationId="{E8600EFD-E1C4-BDA9-2CD2-D343A857CC36}"/>
          </ac:spMkLst>
        </pc:spChg>
        <pc:spChg chg="del">
          <ac:chgData name="Ellie Brown" userId="856727495e1cce7c" providerId="LiveId" clId="{D39C90D7-ADF1-4611-808D-3BE425A0A913}" dt="2024-11-25T17:32:34.798" v="1653" actId="700"/>
          <ac:spMkLst>
            <pc:docMk/>
            <pc:sldMk cId="3322833864" sldId="346"/>
            <ac:spMk id="3" creationId="{A353B4DF-5D33-02DA-32EB-969B6538824A}"/>
          </ac:spMkLst>
        </pc:spChg>
        <pc:spChg chg="add mod ord">
          <ac:chgData name="Ellie Brown" userId="856727495e1cce7c" providerId="LiveId" clId="{D39C90D7-ADF1-4611-808D-3BE425A0A913}" dt="2024-11-25T17:32:37.108" v="1662" actId="20577"/>
          <ac:spMkLst>
            <pc:docMk/>
            <pc:sldMk cId="3322833864" sldId="346"/>
            <ac:spMk id="4" creationId="{D29358F2-EDBD-7CAE-3F07-4E0932AF468F}"/>
          </ac:spMkLst>
        </pc:spChg>
        <pc:spChg chg="add mod ord">
          <ac:chgData name="Ellie Brown" userId="856727495e1cce7c" providerId="LiveId" clId="{D39C90D7-ADF1-4611-808D-3BE425A0A913}" dt="2024-11-25T17:33:49.800" v="1703" actId="2711"/>
          <ac:spMkLst>
            <pc:docMk/>
            <pc:sldMk cId="3322833864" sldId="346"/>
            <ac:spMk id="5" creationId="{C7C6E6A9-1847-1A9C-7CEA-26B47AD3CE13}"/>
          </ac:spMkLst>
        </pc:spChg>
      </pc:sldChg>
      <pc:sldChg chg="addSp delSp modSp new mod setBg">
        <pc:chgData name="Ellie Brown" userId="856727495e1cce7c" providerId="LiveId" clId="{D39C90D7-ADF1-4611-808D-3BE425A0A913}" dt="2024-11-25T17:43:04.441" v="1859" actId="26606"/>
        <pc:sldMkLst>
          <pc:docMk/>
          <pc:sldMk cId="3719789144" sldId="347"/>
        </pc:sldMkLst>
        <pc:spChg chg="mod">
          <ac:chgData name="Ellie Brown" userId="856727495e1cce7c" providerId="LiveId" clId="{D39C90D7-ADF1-4611-808D-3BE425A0A913}" dt="2024-11-25T17:43:04.441" v="1859" actId="26606"/>
          <ac:spMkLst>
            <pc:docMk/>
            <pc:sldMk cId="3719789144" sldId="347"/>
            <ac:spMk id="2" creationId="{1B8E6CC4-8D6A-B2BD-1D34-E3B70E5113D4}"/>
          </ac:spMkLst>
        </pc:spChg>
        <pc:spChg chg="del">
          <ac:chgData name="Ellie Brown" userId="856727495e1cce7c" providerId="LiveId" clId="{D39C90D7-ADF1-4611-808D-3BE425A0A913}" dt="2024-11-25T17:43:04.441" v="1859" actId="26606"/>
          <ac:spMkLst>
            <pc:docMk/>
            <pc:sldMk cId="3719789144" sldId="347"/>
            <ac:spMk id="3" creationId="{A757BC78-AADD-0061-F671-3B79B052DA53}"/>
          </ac:spMkLst>
        </pc:spChg>
        <pc:spChg chg="add">
          <ac:chgData name="Ellie Brown" userId="856727495e1cce7c" providerId="LiveId" clId="{D39C90D7-ADF1-4611-808D-3BE425A0A913}" dt="2024-11-25T17:43:04.441" v="1859" actId="26606"/>
          <ac:spMkLst>
            <pc:docMk/>
            <pc:sldMk cId="3719789144" sldId="347"/>
            <ac:spMk id="9" creationId="{C63C853E-3842-4594-86A9-051FFAF4D343}"/>
          </ac:spMkLst>
        </pc:spChg>
        <pc:spChg chg="add">
          <ac:chgData name="Ellie Brown" userId="856727495e1cce7c" providerId="LiveId" clId="{D39C90D7-ADF1-4611-808D-3BE425A0A913}" dt="2024-11-25T17:43:04.441" v="1859" actId="26606"/>
          <ac:spMkLst>
            <pc:docMk/>
            <pc:sldMk cId="3719789144" sldId="347"/>
            <ac:spMk id="17" creationId="{2E67E8BF-E4B2-4098-9FB3-9E400BD86935}"/>
          </ac:spMkLst>
        </pc:spChg>
        <pc:picChg chg="add">
          <ac:chgData name="Ellie Brown" userId="856727495e1cce7c" providerId="LiveId" clId="{D39C90D7-ADF1-4611-808D-3BE425A0A913}" dt="2024-11-25T17:43:04.441" v="1859" actId="26606"/>
          <ac:picMkLst>
            <pc:docMk/>
            <pc:sldMk cId="3719789144" sldId="347"/>
            <ac:picMk id="5" creationId="{476199EB-D62B-440D-6479-735F5E42DD20}"/>
          </ac:picMkLst>
        </pc:picChg>
        <pc:picChg chg="add">
          <ac:chgData name="Ellie Brown" userId="856727495e1cce7c" providerId="LiveId" clId="{D39C90D7-ADF1-4611-808D-3BE425A0A913}" dt="2024-11-25T17:43:04.441" v="1859" actId="26606"/>
          <ac:picMkLst>
            <pc:docMk/>
            <pc:sldMk cId="3719789144" sldId="347"/>
            <ac:picMk id="11" creationId="{B591CDC5-6B61-4116-B3B5-0FF42B6E606D}"/>
          </ac:picMkLst>
        </pc:picChg>
        <pc:cxnChg chg="add">
          <ac:chgData name="Ellie Brown" userId="856727495e1cce7c" providerId="LiveId" clId="{D39C90D7-ADF1-4611-808D-3BE425A0A913}" dt="2024-11-25T17:43:04.441" v="1859" actId="26606"/>
          <ac:cxnSpMkLst>
            <pc:docMk/>
            <pc:sldMk cId="3719789144" sldId="347"/>
            <ac:cxnSpMk id="13" creationId="{25B08984-5BEB-422F-A364-2B41E6A516EB}"/>
          </ac:cxnSpMkLst>
        </pc:cxnChg>
        <pc:cxnChg chg="add">
          <ac:chgData name="Ellie Brown" userId="856727495e1cce7c" providerId="LiveId" clId="{D39C90D7-ADF1-4611-808D-3BE425A0A913}" dt="2024-11-25T17:43:04.441" v="1859" actId="26606"/>
          <ac:cxnSpMkLst>
            <pc:docMk/>
            <pc:sldMk cId="3719789144" sldId="347"/>
            <ac:cxnSpMk id="15" creationId="{A8F413B1-54E0-4B16-92AB-1CC5C7D645BC}"/>
          </ac:cxnSpMkLst>
        </pc:cxnChg>
        <pc:cxnChg chg="add">
          <ac:chgData name="Ellie Brown" userId="856727495e1cce7c" providerId="LiveId" clId="{D39C90D7-ADF1-4611-808D-3BE425A0A913}" dt="2024-11-25T17:43:04.441" v="1859" actId="26606"/>
          <ac:cxnSpMkLst>
            <pc:docMk/>
            <pc:sldMk cId="3719789144" sldId="347"/>
            <ac:cxnSpMk id="19" creationId="{3781A10F-5DF6-4C9B-AE0B-5249E4399D26}"/>
          </ac:cxnSpMkLst>
        </pc:cxnChg>
      </pc:sldChg>
      <pc:sldChg chg="addSp new modNotesTx">
        <pc:chgData name="Ellie Brown" userId="856727495e1cce7c" providerId="LiveId" clId="{D39C90D7-ADF1-4611-808D-3BE425A0A913}" dt="2024-11-25T18:31:26.053" v="1870"/>
        <pc:sldMkLst>
          <pc:docMk/>
          <pc:sldMk cId="1950515974" sldId="348"/>
        </pc:sldMkLst>
        <pc:graphicFrameChg chg="add">
          <ac:chgData name="Ellie Brown" userId="856727495e1cce7c" providerId="LiveId" clId="{D39C90D7-ADF1-4611-808D-3BE425A0A913}" dt="2024-11-25T17:58:07.214" v="1861"/>
          <ac:graphicFrameMkLst>
            <pc:docMk/>
            <pc:sldMk cId="1950515974" sldId="348"/>
            <ac:graphicFrameMk id="4" creationId="{DF77B331-758A-4930-2D6E-557522A950CF}"/>
          </ac:graphicFrameMkLst>
        </pc:graphicFrameChg>
        <pc:graphicFrameChg chg="add">
          <ac:chgData name="Ellie Brown" userId="856727495e1cce7c" providerId="LiveId" clId="{D39C90D7-ADF1-4611-808D-3BE425A0A913}" dt="2024-11-25T18:07:34.117" v="1862"/>
          <ac:graphicFrameMkLst>
            <pc:docMk/>
            <pc:sldMk cId="1950515974" sldId="348"/>
            <ac:graphicFrameMk id="5" creationId="{6BB2A930-5ECB-6234-CC27-5EA765B266E7}"/>
          </ac:graphicFrameMkLst>
        </pc:graphicFrameChg>
      </pc:sldChg>
      <pc:sldChg chg="delSp modSp add mod">
        <pc:chgData name="Ellie Brown" userId="856727495e1cce7c" providerId="LiveId" clId="{D39C90D7-ADF1-4611-808D-3BE425A0A913}" dt="2024-11-25T18:33:01.476" v="1897" actId="27636"/>
        <pc:sldMkLst>
          <pc:docMk/>
          <pc:sldMk cId="1351128257" sldId="349"/>
        </pc:sldMkLst>
        <pc:spChg chg="mod">
          <ac:chgData name="Ellie Brown" userId="856727495e1cce7c" providerId="LiveId" clId="{D39C90D7-ADF1-4611-808D-3BE425A0A913}" dt="2024-11-25T18:33:01.476" v="1897" actId="27636"/>
          <ac:spMkLst>
            <pc:docMk/>
            <pc:sldMk cId="1351128257" sldId="349"/>
            <ac:spMk id="3" creationId="{10F89FBB-99FC-AB53-60E4-3444A25AC1E1}"/>
          </ac:spMkLst>
        </pc:spChg>
        <pc:picChg chg="del">
          <ac:chgData name="Ellie Brown" userId="856727495e1cce7c" providerId="LiveId" clId="{D39C90D7-ADF1-4611-808D-3BE425A0A913}" dt="2024-11-25T18:32:45.696" v="1886" actId="478"/>
          <ac:picMkLst>
            <pc:docMk/>
            <pc:sldMk cId="1351128257" sldId="349"/>
            <ac:picMk id="7" creationId="{E4F1E1CF-4E8F-1E81-5BF5-008DA1128540}"/>
          </ac:picMkLst>
        </pc:picChg>
      </pc:sldChg>
      <pc:sldChg chg="modSp add mod">
        <pc:chgData name="Ellie Brown" userId="856727495e1cce7c" providerId="LiveId" clId="{D39C90D7-ADF1-4611-808D-3BE425A0A913}" dt="2024-11-25T18:33:28.927" v="1906" actId="2711"/>
        <pc:sldMkLst>
          <pc:docMk/>
          <pc:sldMk cId="2386845278" sldId="350"/>
        </pc:sldMkLst>
        <pc:spChg chg="mod">
          <ac:chgData name="Ellie Brown" userId="856727495e1cce7c" providerId="LiveId" clId="{D39C90D7-ADF1-4611-808D-3BE425A0A913}" dt="2024-11-25T18:33:28.927" v="1906" actId="2711"/>
          <ac:spMkLst>
            <pc:docMk/>
            <pc:sldMk cId="2386845278" sldId="350"/>
            <ac:spMk id="3" creationId="{28850593-734D-E31C-DC07-35A1C6DB6B8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3F6A7C-7CCA-4A0B-855A-060314381BB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7335746-C657-4D7B-A17B-6E4F40824BCA}">
      <dgm:prSet/>
      <dgm:spPr/>
      <dgm:t>
        <a:bodyPr/>
        <a:lstStyle/>
        <a:p>
          <a:r>
            <a:rPr lang="en-GB"/>
            <a:t>Relate to damage property. </a:t>
          </a:r>
          <a:endParaRPr lang="en-US"/>
        </a:p>
      </dgm:t>
    </dgm:pt>
    <dgm:pt modelId="{CBA88360-9791-449D-B2EC-645C6C7D29C0}" type="parTrans" cxnId="{06A630F4-4851-47B2-9F6D-0617708672AF}">
      <dgm:prSet/>
      <dgm:spPr/>
      <dgm:t>
        <a:bodyPr/>
        <a:lstStyle/>
        <a:p>
          <a:endParaRPr lang="en-US"/>
        </a:p>
      </dgm:t>
    </dgm:pt>
    <dgm:pt modelId="{73348BC2-6494-461D-83C3-F960061990E6}" type="sibTrans" cxnId="{06A630F4-4851-47B2-9F6D-0617708672AF}">
      <dgm:prSet/>
      <dgm:spPr/>
      <dgm:t>
        <a:bodyPr/>
        <a:lstStyle/>
        <a:p>
          <a:endParaRPr lang="en-US"/>
        </a:p>
      </dgm:t>
    </dgm:pt>
    <dgm:pt modelId="{A1E2883B-9A66-4F2F-9A8C-ADE1024ECB82}">
      <dgm:prSet/>
      <dgm:spPr/>
      <dgm:t>
        <a:bodyPr/>
        <a:lstStyle/>
        <a:p>
          <a:r>
            <a:rPr lang="en-GB"/>
            <a:t>What if the property is in better shape than before damaged. </a:t>
          </a:r>
          <a:endParaRPr lang="en-US"/>
        </a:p>
      </dgm:t>
    </dgm:pt>
    <dgm:pt modelId="{2613126B-0535-4DF1-8B78-D5C281EA4DB1}" type="parTrans" cxnId="{2551018E-9CD3-437F-B466-73944B6431AC}">
      <dgm:prSet/>
      <dgm:spPr/>
      <dgm:t>
        <a:bodyPr/>
        <a:lstStyle/>
        <a:p>
          <a:endParaRPr lang="en-US"/>
        </a:p>
      </dgm:t>
    </dgm:pt>
    <dgm:pt modelId="{D9674932-C377-40D0-AC39-5EEC9F805CF8}" type="sibTrans" cxnId="{2551018E-9CD3-437F-B466-73944B6431AC}">
      <dgm:prSet/>
      <dgm:spPr/>
      <dgm:t>
        <a:bodyPr/>
        <a:lstStyle/>
        <a:p>
          <a:endParaRPr lang="en-US"/>
        </a:p>
      </dgm:t>
    </dgm:pt>
    <dgm:pt modelId="{13191682-42E8-42FA-907A-F154CE145CFD}">
      <dgm:prSet/>
      <dgm:spPr/>
      <dgm:t>
        <a:bodyPr/>
        <a:lstStyle/>
        <a:p>
          <a:r>
            <a:rPr lang="en-GB"/>
            <a:t>Should only pay for what has been lost and no more. </a:t>
          </a:r>
          <a:endParaRPr lang="en-US"/>
        </a:p>
      </dgm:t>
    </dgm:pt>
    <dgm:pt modelId="{39100E8B-9175-4369-9DCB-EDB67D30A85E}" type="parTrans" cxnId="{C174B802-1C7D-44FB-8790-F00D560608F0}">
      <dgm:prSet/>
      <dgm:spPr/>
      <dgm:t>
        <a:bodyPr/>
        <a:lstStyle/>
        <a:p>
          <a:endParaRPr lang="en-US"/>
        </a:p>
      </dgm:t>
    </dgm:pt>
    <dgm:pt modelId="{45E19AA9-ECCB-4631-B753-FC93DE5B03DA}" type="sibTrans" cxnId="{C174B802-1C7D-44FB-8790-F00D560608F0}">
      <dgm:prSet/>
      <dgm:spPr/>
      <dgm:t>
        <a:bodyPr/>
        <a:lstStyle/>
        <a:p>
          <a:endParaRPr lang="en-US"/>
        </a:p>
      </dgm:t>
    </dgm:pt>
    <dgm:pt modelId="{2F737A70-1D85-405B-8EA8-78498DCB38B0}">
      <dgm:prSet/>
      <dgm:spPr/>
      <dgm:t>
        <a:bodyPr/>
        <a:lstStyle/>
        <a:p>
          <a:r>
            <a:rPr lang="en-GB"/>
            <a:t>Courts will deduct. </a:t>
          </a:r>
          <a:endParaRPr lang="en-US"/>
        </a:p>
      </dgm:t>
    </dgm:pt>
    <dgm:pt modelId="{FEA50374-64DD-4F78-93B9-C411785974BB}" type="parTrans" cxnId="{882101FB-D4EF-4EE6-A814-E53A81EF09EC}">
      <dgm:prSet/>
      <dgm:spPr/>
      <dgm:t>
        <a:bodyPr/>
        <a:lstStyle/>
        <a:p>
          <a:endParaRPr lang="en-US"/>
        </a:p>
      </dgm:t>
    </dgm:pt>
    <dgm:pt modelId="{37260243-CBC2-461D-B494-B11E079CEB34}" type="sibTrans" cxnId="{882101FB-D4EF-4EE6-A814-E53A81EF09EC}">
      <dgm:prSet/>
      <dgm:spPr/>
      <dgm:t>
        <a:bodyPr/>
        <a:lstStyle/>
        <a:p>
          <a:endParaRPr lang="en-US"/>
        </a:p>
      </dgm:t>
    </dgm:pt>
    <dgm:pt modelId="{97B3EE63-B864-4D34-A9D7-365C44E6F9C1}">
      <dgm:prSet/>
      <dgm:spPr/>
      <dgm:t>
        <a:bodyPr/>
        <a:lstStyle/>
        <a:p>
          <a:r>
            <a:rPr lang="en-GB"/>
            <a:t>What are the facts of this case? ’Voaden v Champion, The Baltic Surveyor &amp; Timbuktu [2002]’’</a:t>
          </a:r>
          <a:endParaRPr lang="en-US"/>
        </a:p>
      </dgm:t>
    </dgm:pt>
    <dgm:pt modelId="{FF93C739-5DC7-4BC6-9138-8F296E4B7C73}" type="parTrans" cxnId="{3DC41E7C-B148-4C2A-9D02-5807C9D022FC}">
      <dgm:prSet/>
      <dgm:spPr/>
      <dgm:t>
        <a:bodyPr/>
        <a:lstStyle/>
        <a:p>
          <a:endParaRPr lang="en-US"/>
        </a:p>
      </dgm:t>
    </dgm:pt>
    <dgm:pt modelId="{3364BD25-00F1-4737-A192-1A661BF69A66}" type="sibTrans" cxnId="{3DC41E7C-B148-4C2A-9D02-5807C9D022FC}">
      <dgm:prSet/>
      <dgm:spPr/>
      <dgm:t>
        <a:bodyPr/>
        <a:lstStyle/>
        <a:p>
          <a:endParaRPr lang="en-US"/>
        </a:p>
      </dgm:t>
    </dgm:pt>
    <dgm:pt modelId="{B442941E-35A2-47D2-8631-83763A1A0ADF}" type="pres">
      <dgm:prSet presAssocID="{843F6A7C-7CCA-4A0B-855A-060314381BB5}" presName="linear" presStyleCnt="0">
        <dgm:presLayoutVars>
          <dgm:animLvl val="lvl"/>
          <dgm:resizeHandles val="exact"/>
        </dgm:presLayoutVars>
      </dgm:prSet>
      <dgm:spPr/>
    </dgm:pt>
    <dgm:pt modelId="{D9A2736E-F7C6-4AD3-811C-F1A413E77C2A}" type="pres">
      <dgm:prSet presAssocID="{57335746-C657-4D7B-A17B-6E4F40824BCA}" presName="parentText" presStyleLbl="node1" presStyleIdx="0" presStyleCnt="5">
        <dgm:presLayoutVars>
          <dgm:chMax val="0"/>
          <dgm:bulletEnabled val="1"/>
        </dgm:presLayoutVars>
      </dgm:prSet>
      <dgm:spPr/>
    </dgm:pt>
    <dgm:pt modelId="{C6C34234-B3AB-4F92-A5B9-80C35C23CCBD}" type="pres">
      <dgm:prSet presAssocID="{73348BC2-6494-461D-83C3-F960061990E6}" presName="spacer" presStyleCnt="0"/>
      <dgm:spPr/>
    </dgm:pt>
    <dgm:pt modelId="{3587C000-0258-44B1-8715-E9D15897B7CD}" type="pres">
      <dgm:prSet presAssocID="{A1E2883B-9A66-4F2F-9A8C-ADE1024ECB82}" presName="parentText" presStyleLbl="node1" presStyleIdx="1" presStyleCnt="5">
        <dgm:presLayoutVars>
          <dgm:chMax val="0"/>
          <dgm:bulletEnabled val="1"/>
        </dgm:presLayoutVars>
      </dgm:prSet>
      <dgm:spPr/>
    </dgm:pt>
    <dgm:pt modelId="{4C255CC7-CD55-45FF-B543-E590374E59C7}" type="pres">
      <dgm:prSet presAssocID="{D9674932-C377-40D0-AC39-5EEC9F805CF8}" presName="spacer" presStyleCnt="0"/>
      <dgm:spPr/>
    </dgm:pt>
    <dgm:pt modelId="{411ECF36-D39E-4F4A-9070-ADC491812931}" type="pres">
      <dgm:prSet presAssocID="{13191682-42E8-42FA-907A-F154CE145CFD}" presName="parentText" presStyleLbl="node1" presStyleIdx="2" presStyleCnt="5">
        <dgm:presLayoutVars>
          <dgm:chMax val="0"/>
          <dgm:bulletEnabled val="1"/>
        </dgm:presLayoutVars>
      </dgm:prSet>
      <dgm:spPr/>
    </dgm:pt>
    <dgm:pt modelId="{AF5B3521-5A6E-4AAE-97B0-C3D8090A23D2}" type="pres">
      <dgm:prSet presAssocID="{45E19AA9-ECCB-4631-B753-FC93DE5B03DA}" presName="spacer" presStyleCnt="0"/>
      <dgm:spPr/>
    </dgm:pt>
    <dgm:pt modelId="{550BCB03-1248-43BA-B1EB-E8F4639E1E0E}" type="pres">
      <dgm:prSet presAssocID="{2F737A70-1D85-405B-8EA8-78498DCB38B0}" presName="parentText" presStyleLbl="node1" presStyleIdx="3" presStyleCnt="5">
        <dgm:presLayoutVars>
          <dgm:chMax val="0"/>
          <dgm:bulletEnabled val="1"/>
        </dgm:presLayoutVars>
      </dgm:prSet>
      <dgm:spPr/>
    </dgm:pt>
    <dgm:pt modelId="{A96D93D4-6A34-4AFD-975E-2E41E1FD66E2}" type="pres">
      <dgm:prSet presAssocID="{37260243-CBC2-461D-B494-B11E079CEB34}" presName="spacer" presStyleCnt="0"/>
      <dgm:spPr/>
    </dgm:pt>
    <dgm:pt modelId="{6CF856B9-4ED4-4F8B-8114-D649C28F536A}" type="pres">
      <dgm:prSet presAssocID="{97B3EE63-B864-4D34-A9D7-365C44E6F9C1}" presName="parentText" presStyleLbl="node1" presStyleIdx="4" presStyleCnt="5">
        <dgm:presLayoutVars>
          <dgm:chMax val="0"/>
          <dgm:bulletEnabled val="1"/>
        </dgm:presLayoutVars>
      </dgm:prSet>
      <dgm:spPr/>
    </dgm:pt>
  </dgm:ptLst>
  <dgm:cxnLst>
    <dgm:cxn modelId="{8E32D101-EAA3-40DE-940C-749C936F34C7}" type="presOf" srcId="{2F737A70-1D85-405B-8EA8-78498DCB38B0}" destId="{550BCB03-1248-43BA-B1EB-E8F4639E1E0E}" srcOrd="0" destOrd="0" presId="urn:microsoft.com/office/officeart/2005/8/layout/vList2"/>
    <dgm:cxn modelId="{C174B802-1C7D-44FB-8790-F00D560608F0}" srcId="{843F6A7C-7CCA-4A0B-855A-060314381BB5}" destId="{13191682-42E8-42FA-907A-F154CE145CFD}" srcOrd="2" destOrd="0" parTransId="{39100E8B-9175-4369-9DCB-EDB67D30A85E}" sibTransId="{45E19AA9-ECCB-4631-B753-FC93DE5B03DA}"/>
    <dgm:cxn modelId="{D174E45C-B4B7-4FF9-AEE8-6FA470960BEF}" type="presOf" srcId="{A1E2883B-9A66-4F2F-9A8C-ADE1024ECB82}" destId="{3587C000-0258-44B1-8715-E9D15897B7CD}" srcOrd="0" destOrd="0" presId="urn:microsoft.com/office/officeart/2005/8/layout/vList2"/>
    <dgm:cxn modelId="{3DC41E7C-B148-4C2A-9D02-5807C9D022FC}" srcId="{843F6A7C-7CCA-4A0B-855A-060314381BB5}" destId="{97B3EE63-B864-4D34-A9D7-365C44E6F9C1}" srcOrd="4" destOrd="0" parTransId="{FF93C739-5DC7-4BC6-9138-8F296E4B7C73}" sibTransId="{3364BD25-00F1-4737-A192-1A661BF69A66}"/>
    <dgm:cxn modelId="{2551018E-9CD3-437F-B466-73944B6431AC}" srcId="{843F6A7C-7CCA-4A0B-855A-060314381BB5}" destId="{A1E2883B-9A66-4F2F-9A8C-ADE1024ECB82}" srcOrd="1" destOrd="0" parTransId="{2613126B-0535-4DF1-8B78-D5C281EA4DB1}" sibTransId="{D9674932-C377-40D0-AC39-5EEC9F805CF8}"/>
    <dgm:cxn modelId="{B209DB92-E27F-4889-921C-696C87A28ACC}" type="presOf" srcId="{97B3EE63-B864-4D34-A9D7-365C44E6F9C1}" destId="{6CF856B9-4ED4-4F8B-8114-D649C28F536A}" srcOrd="0" destOrd="0" presId="urn:microsoft.com/office/officeart/2005/8/layout/vList2"/>
    <dgm:cxn modelId="{D46A43C7-DBD6-4F31-B6A7-5B4B550D1990}" type="presOf" srcId="{843F6A7C-7CCA-4A0B-855A-060314381BB5}" destId="{B442941E-35A2-47D2-8631-83763A1A0ADF}" srcOrd="0" destOrd="0" presId="urn:microsoft.com/office/officeart/2005/8/layout/vList2"/>
    <dgm:cxn modelId="{CB69A3D3-5274-41D8-9014-FAF347E5141F}" type="presOf" srcId="{13191682-42E8-42FA-907A-F154CE145CFD}" destId="{411ECF36-D39E-4F4A-9070-ADC491812931}" srcOrd="0" destOrd="0" presId="urn:microsoft.com/office/officeart/2005/8/layout/vList2"/>
    <dgm:cxn modelId="{07AAEAEA-1DD5-4295-BFF2-8E90CF49226C}" type="presOf" srcId="{57335746-C657-4D7B-A17B-6E4F40824BCA}" destId="{D9A2736E-F7C6-4AD3-811C-F1A413E77C2A}" srcOrd="0" destOrd="0" presId="urn:microsoft.com/office/officeart/2005/8/layout/vList2"/>
    <dgm:cxn modelId="{06A630F4-4851-47B2-9F6D-0617708672AF}" srcId="{843F6A7C-7CCA-4A0B-855A-060314381BB5}" destId="{57335746-C657-4D7B-A17B-6E4F40824BCA}" srcOrd="0" destOrd="0" parTransId="{CBA88360-9791-449D-B2EC-645C6C7D29C0}" sibTransId="{73348BC2-6494-461D-83C3-F960061990E6}"/>
    <dgm:cxn modelId="{882101FB-D4EF-4EE6-A814-E53A81EF09EC}" srcId="{843F6A7C-7CCA-4A0B-855A-060314381BB5}" destId="{2F737A70-1D85-405B-8EA8-78498DCB38B0}" srcOrd="3" destOrd="0" parTransId="{FEA50374-64DD-4F78-93B9-C411785974BB}" sibTransId="{37260243-CBC2-461D-B494-B11E079CEB34}"/>
    <dgm:cxn modelId="{A6018694-E6EA-4D59-B9DE-25CFA706F212}" type="presParOf" srcId="{B442941E-35A2-47D2-8631-83763A1A0ADF}" destId="{D9A2736E-F7C6-4AD3-811C-F1A413E77C2A}" srcOrd="0" destOrd="0" presId="urn:microsoft.com/office/officeart/2005/8/layout/vList2"/>
    <dgm:cxn modelId="{52151304-4E74-4098-B62D-95E6D74A7255}" type="presParOf" srcId="{B442941E-35A2-47D2-8631-83763A1A0ADF}" destId="{C6C34234-B3AB-4F92-A5B9-80C35C23CCBD}" srcOrd="1" destOrd="0" presId="urn:microsoft.com/office/officeart/2005/8/layout/vList2"/>
    <dgm:cxn modelId="{F1F8615A-402D-4F99-AA23-A09DECC5B085}" type="presParOf" srcId="{B442941E-35A2-47D2-8631-83763A1A0ADF}" destId="{3587C000-0258-44B1-8715-E9D15897B7CD}" srcOrd="2" destOrd="0" presId="urn:microsoft.com/office/officeart/2005/8/layout/vList2"/>
    <dgm:cxn modelId="{3AD0D67F-98A1-4D84-8EF3-F979CBC23ECA}" type="presParOf" srcId="{B442941E-35A2-47D2-8631-83763A1A0ADF}" destId="{4C255CC7-CD55-45FF-B543-E590374E59C7}" srcOrd="3" destOrd="0" presId="urn:microsoft.com/office/officeart/2005/8/layout/vList2"/>
    <dgm:cxn modelId="{7ABEFEFB-A7EA-4DE2-9EC9-C907E0F6FB7A}" type="presParOf" srcId="{B442941E-35A2-47D2-8631-83763A1A0ADF}" destId="{411ECF36-D39E-4F4A-9070-ADC491812931}" srcOrd="4" destOrd="0" presId="urn:microsoft.com/office/officeart/2005/8/layout/vList2"/>
    <dgm:cxn modelId="{C6ACD686-E365-408E-9D96-CA9FCB55DDA8}" type="presParOf" srcId="{B442941E-35A2-47D2-8631-83763A1A0ADF}" destId="{AF5B3521-5A6E-4AAE-97B0-C3D8090A23D2}" srcOrd="5" destOrd="0" presId="urn:microsoft.com/office/officeart/2005/8/layout/vList2"/>
    <dgm:cxn modelId="{FEEE940E-C75C-44DE-A16F-CAE2809C1612}" type="presParOf" srcId="{B442941E-35A2-47D2-8631-83763A1A0ADF}" destId="{550BCB03-1248-43BA-B1EB-E8F4639E1E0E}" srcOrd="6" destOrd="0" presId="urn:microsoft.com/office/officeart/2005/8/layout/vList2"/>
    <dgm:cxn modelId="{C90A8873-A192-4D8E-A58E-2AFFA9594DE4}" type="presParOf" srcId="{B442941E-35A2-47D2-8631-83763A1A0ADF}" destId="{A96D93D4-6A34-4AFD-975E-2E41E1FD66E2}" srcOrd="7" destOrd="0" presId="urn:microsoft.com/office/officeart/2005/8/layout/vList2"/>
    <dgm:cxn modelId="{54A85384-0982-4837-A5CF-E8AF4B620919}" type="presParOf" srcId="{B442941E-35A2-47D2-8631-83763A1A0ADF}" destId="{6CF856B9-4ED4-4F8B-8114-D649C28F536A}"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2736E-F7C6-4AD3-811C-F1A413E77C2A}">
      <dsp:nvSpPr>
        <dsp:cNvPr id="0" name=""/>
        <dsp:cNvSpPr/>
      </dsp:nvSpPr>
      <dsp:spPr>
        <a:xfrm>
          <a:off x="0" y="201271"/>
          <a:ext cx="5913437" cy="798524"/>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Relate to damage property. </a:t>
          </a:r>
          <a:endParaRPr lang="en-US" sz="2100" kern="1200"/>
        </a:p>
      </dsp:txBody>
      <dsp:txXfrm>
        <a:off x="38981" y="240252"/>
        <a:ext cx="5835475" cy="720562"/>
      </dsp:txXfrm>
    </dsp:sp>
    <dsp:sp modelId="{3587C000-0258-44B1-8715-E9D15897B7CD}">
      <dsp:nvSpPr>
        <dsp:cNvPr id="0" name=""/>
        <dsp:cNvSpPr/>
      </dsp:nvSpPr>
      <dsp:spPr>
        <a:xfrm>
          <a:off x="0" y="1060276"/>
          <a:ext cx="5913437" cy="798524"/>
        </a:xfrm>
        <a:prstGeom prst="roundRect">
          <a:avLst/>
        </a:prstGeom>
        <a:gradFill rotWithShape="0">
          <a:gsLst>
            <a:gs pos="0">
              <a:schemeClr val="accent2">
                <a:hueOff val="-848244"/>
                <a:satOff val="2796"/>
                <a:lumOff val="2990"/>
                <a:alphaOff val="0"/>
                <a:tint val="98000"/>
                <a:satMod val="110000"/>
                <a:lumMod val="104000"/>
              </a:schemeClr>
            </a:gs>
            <a:gs pos="69000">
              <a:schemeClr val="accent2">
                <a:hueOff val="-848244"/>
                <a:satOff val="2796"/>
                <a:lumOff val="2990"/>
                <a:alphaOff val="0"/>
                <a:shade val="88000"/>
                <a:satMod val="130000"/>
                <a:lumMod val="92000"/>
              </a:schemeClr>
            </a:gs>
            <a:gs pos="100000">
              <a:schemeClr val="accent2">
                <a:hueOff val="-848244"/>
                <a:satOff val="2796"/>
                <a:lumOff val="299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if the property is in better shape than before damaged. </a:t>
          </a:r>
          <a:endParaRPr lang="en-US" sz="2100" kern="1200"/>
        </a:p>
      </dsp:txBody>
      <dsp:txXfrm>
        <a:off x="38981" y="1099257"/>
        <a:ext cx="5835475" cy="720562"/>
      </dsp:txXfrm>
    </dsp:sp>
    <dsp:sp modelId="{411ECF36-D39E-4F4A-9070-ADC491812931}">
      <dsp:nvSpPr>
        <dsp:cNvPr id="0" name=""/>
        <dsp:cNvSpPr/>
      </dsp:nvSpPr>
      <dsp:spPr>
        <a:xfrm>
          <a:off x="0" y="1919281"/>
          <a:ext cx="5913437" cy="798524"/>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Should only pay for what has been lost and no more. </a:t>
          </a:r>
          <a:endParaRPr lang="en-US" sz="2100" kern="1200"/>
        </a:p>
      </dsp:txBody>
      <dsp:txXfrm>
        <a:off x="38981" y="1958262"/>
        <a:ext cx="5835475" cy="720562"/>
      </dsp:txXfrm>
    </dsp:sp>
    <dsp:sp modelId="{550BCB03-1248-43BA-B1EB-E8F4639E1E0E}">
      <dsp:nvSpPr>
        <dsp:cNvPr id="0" name=""/>
        <dsp:cNvSpPr/>
      </dsp:nvSpPr>
      <dsp:spPr>
        <a:xfrm>
          <a:off x="0" y="2778286"/>
          <a:ext cx="5913437" cy="798524"/>
        </a:xfrm>
        <a:prstGeom prst="roundRect">
          <a:avLst/>
        </a:prstGeom>
        <a:gradFill rotWithShape="0">
          <a:gsLst>
            <a:gs pos="0">
              <a:schemeClr val="accent2">
                <a:hueOff val="-2544732"/>
                <a:satOff val="8389"/>
                <a:lumOff val="8971"/>
                <a:alphaOff val="0"/>
                <a:tint val="98000"/>
                <a:satMod val="110000"/>
                <a:lumMod val="104000"/>
              </a:schemeClr>
            </a:gs>
            <a:gs pos="69000">
              <a:schemeClr val="accent2">
                <a:hueOff val="-2544732"/>
                <a:satOff val="8389"/>
                <a:lumOff val="8971"/>
                <a:alphaOff val="0"/>
                <a:shade val="88000"/>
                <a:satMod val="130000"/>
                <a:lumMod val="92000"/>
              </a:schemeClr>
            </a:gs>
            <a:gs pos="100000">
              <a:schemeClr val="accent2">
                <a:hueOff val="-2544732"/>
                <a:satOff val="8389"/>
                <a:lumOff val="897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Courts will deduct. </a:t>
          </a:r>
          <a:endParaRPr lang="en-US" sz="2100" kern="1200"/>
        </a:p>
      </dsp:txBody>
      <dsp:txXfrm>
        <a:off x="38981" y="2817267"/>
        <a:ext cx="5835475" cy="720562"/>
      </dsp:txXfrm>
    </dsp:sp>
    <dsp:sp modelId="{6CF856B9-4ED4-4F8B-8114-D649C28F536A}">
      <dsp:nvSpPr>
        <dsp:cNvPr id="0" name=""/>
        <dsp:cNvSpPr/>
      </dsp:nvSpPr>
      <dsp:spPr>
        <a:xfrm>
          <a:off x="0" y="3637291"/>
          <a:ext cx="5913437" cy="798524"/>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are the facts of this case? ’Voaden v Champion, The Baltic Surveyor &amp; Timbuktu [2002]’’</a:t>
          </a:r>
          <a:endParaRPr lang="en-US" sz="2100" kern="1200"/>
        </a:p>
      </dsp:txBody>
      <dsp:txXfrm>
        <a:off x="38981" y="3676272"/>
        <a:ext cx="5835475" cy="7205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225D38-24C0-4E6F-A864-4CB8737A6A0D}" type="datetimeFigureOut">
              <a:t>11/25/2024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F1189-5EAE-4ECA-BB19-3CA6D01E5048}" type="slidenum">
              <a:t>‹#›</a:t>
            </a:fld>
            <a:endParaRPr lang="en-GB"/>
          </a:p>
        </p:txBody>
      </p:sp>
    </p:spTree>
    <p:extLst>
      <p:ext uri="{BB962C8B-B14F-4D97-AF65-F5344CB8AC3E}">
        <p14:creationId xmlns:p14="http://schemas.microsoft.com/office/powerpoint/2010/main" val="24727859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Damages are a sum of money that a defeated D has to pay to a successful C. The amount of damages awarded is the</a:t>
            </a:r>
            <a:r>
              <a:rPr lang="en-GB" b="1" i="0" dirty="0">
                <a:solidFill>
                  <a:srgbClr val="313537"/>
                </a:solidFill>
                <a:effectLst/>
                <a:latin typeface="var(--font-family-body)"/>
              </a:rPr>
              <a:t> quantum</a:t>
            </a:r>
            <a:r>
              <a:rPr lang="en-GB" b="0" i="0" dirty="0">
                <a:solidFill>
                  <a:srgbClr val="313537"/>
                </a:solidFill>
                <a:effectLst/>
                <a:latin typeface="Inter"/>
              </a:rPr>
              <a:t>. Often, disputes arise to the amount of damages to be payable following an admission of liability.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Most damages in tort are </a:t>
            </a:r>
            <a:r>
              <a:rPr lang="en-GB" b="1" i="0" dirty="0">
                <a:solidFill>
                  <a:srgbClr val="313537"/>
                </a:solidFill>
                <a:effectLst/>
                <a:latin typeface="var(--font-family-body)"/>
              </a:rPr>
              <a:t>compensatory</a:t>
            </a:r>
            <a:r>
              <a:rPr lang="en-GB" b="0" i="0" dirty="0">
                <a:solidFill>
                  <a:srgbClr val="313537"/>
                </a:solidFill>
                <a:effectLst/>
                <a:latin typeface="Inter"/>
              </a:rPr>
              <a:t>; their purpose is to put the injured party in the </a:t>
            </a:r>
            <a:r>
              <a:rPr lang="en-GB" b="1" i="0" dirty="0">
                <a:solidFill>
                  <a:srgbClr val="313537"/>
                </a:solidFill>
                <a:effectLst/>
                <a:latin typeface="var(--font-family-body)"/>
              </a:rPr>
              <a:t>position they would have been in if the tort had not occurred</a:t>
            </a:r>
            <a:r>
              <a:rPr lang="en-GB" b="0" i="0" dirty="0">
                <a:solidFill>
                  <a:srgbClr val="313537"/>
                </a:solidFill>
                <a:effectLst/>
                <a:latin typeface="Inter"/>
              </a:rPr>
              <a:t>. </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5</a:t>
            </a:fld>
            <a:endParaRPr lang="en-GB"/>
          </a:p>
        </p:txBody>
      </p:sp>
    </p:spTree>
    <p:extLst>
      <p:ext uri="{BB962C8B-B14F-4D97-AF65-F5344CB8AC3E}">
        <p14:creationId xmlns:p14="http://schemas.microsoft.com/office/powerpoint/2010/main" val="2864879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general aim of an award of damages in tort is to put the injured party in the same position as he would have been in if the tort had not occurred. In the case of serious injuries which have life-changing consequences for a successful claimant, it is impossible to actually do this. All the law can do is to award a financial amount in compensation to reflect both actual losses but also potential future losses.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When damages are being claimed only for loss of, or damage to, property, it is relatively straightforward for the courts to determine the cost of replacing or repairing the property, subject to the principle of</a:t>
            </a:r>
            <a:r>
              <a:rPr lang="en-GB" b="1" i="0" dirty="0">
                <a:solidFill>
                  <a:srgbClr val="313537"/>
                </a:solidFill>
                <a:effectLst/>
                <a:latin typeface="var(--font-family-body)"/>
              </a:rPr>
              <a:t> betterment </a:t>
            </a:r>
            <a:r>
              <a:rPr lang="en-GB" b="0" i="0" dirty="0">
                <a:solidFill>
                  <a:srgbClr val="313537"/>
                </a:solidFill>
                <a:effectLst/>
                <a:latin typeface="Inter"/>
              </a:rPr>
              <a:t>(which will be discussed later in this chapter). By contrast, a person who has suffered a personal injury or a defamation will usually incur both </a:t>
            </a:r>
            <a:r>
              <a:rPr lang="en-GB" b="1" i="0" dirty="0">
                <a:solidFill>
                  <a:srgbClr val="313537"/>
                </a:solidFill>
                <a:effectLst/>
                <a:latin typeface="var(--font-family-body)"/>
              </a:rPr>
              <a:t>pecuniary</a:t>
            </a:r>
            <a:r>
              <a:rPr lang="en-GB" b="0" i="0" dirty="0">
                <a:solidFill>
                  <a:srgbClr val="313537"/>
                </a:solidFill>
                <a:effectLst/>
                <a:latin typeface="Inter"/>
              </a:rPr>
              <a:t> (monetary) and</a:t>
            </a:r>
            <a:r>
              <a:rPr lang="en-GB" b="1" i="0" dirty="0">
                <a:solidFill>
                  <a:srgbClr val="313537"/>
                </a:solidFill>
                <a:effectLst/>
                <a:latin typeface="var(--font-family-body)"/>
              </a:rPr>
              <a:t> non-pecuniary </a:t>
            </a:r>
            <a:r>
              <a:rPr lang="en-GB" b="0" i="0" dirty="0">
                <a:solidFill>
                  <a:srgbClr val="313537"/>
                </a:solidFill>
                <a:effectLst/>
                <a:latin typeface="Inter"/>
              </a:rPr>
              <a:t>(non-monetary) losses. Both kinds of loss may be worthy of compensation.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calculation of a large element of pecuniary losses depends on the income of the individual claimant, so a well-paid claimant who becomes unable to work will receive much larger sums for damages of this type than would a lower-paid claimant.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 is not possible for money to compensate fully for non-pecuniary losses, so various tariffs exist to determine the “value” of various kinds of injury. These are used by courts to ensure that similar kinds of non-pecuniary loss result in similar awards of damages. These amounts do not vary with claimants’ income.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all cases, claimants must </a:t>
            </a:r>
            <a:r>
              <a:rPr lang="en-GB" b="1" i="0" dirty="0">
                <a:solidFill>
                  <a:srgbClr val="313537"/>
                </a:solidFill>
                <a:effectLst/>
                <a:latin typeface="var(--font-family-body)"/>
              </a:rPr>
              <a:t>mitigate </a:t>
            </a:r>
            <a:r>
              <a:rPr lang="en-GB" b="0" i="0" dirty="0">
                <a:solidFill>
                  <a:srgbClr val="313537"/>
                </a:solidFill>
                <a:effectLst/>
                <a:latin typeface="Inter"/>
              </a:rPr>
              <a:t>(minimise) their losses. A claimant would not be able, for example, to claim a first-class rail fare or loss of earnings if they had chosen to spend three months travelling round the world on luxury trains rather than looking for office work after being injured in such a way that they could no longer be employed as a roofer.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are general principles that a person must not be compensated twice for the same loss, and that a defendant must not profit from their wrongdoing. If, therefore, a successful claimant is entitled to any social security benefits, the </a:t>
            </a:r>
            <a:r>
              <a:rPr lang="en-GB" b="1" i="0" dirty="0">
                <a:solidFill>
                  <a:srgbClr val="313537"/>
                </a:solidFill>
                <a:effectLst/>
                <a:latin typeface="var(--font-family-body)"/>
              </a:rPr>
              <a:t>Social Security Administration Act 1992</a:t>
            </a:r>
            <a:r>
              <a:rPr lang="en-GB" b="0" i="0" dirty="0">
                <a:solidFill>
                  <a:srgbClr val="313537"/>
                </a:solidFill>
                <a:effectLst/>
                <a:latin typeface="Inter"/>
              </a:rPr>
              <a:t> (as amended) provides that the defendant must repay these, and they will be deducted from the damages paid to the claimant. The</a:t>
            </a:r>
            <a:r>
              <a:rPr lang="en-GB" b="1" i="0" dirty="0">
                <a:solidFill>
                  <a:srgbClr val="313537"/>
                </a:solidFill>
                <a:effectLst/>
                <a:latin typeface="var(--font-family-body)"/>
              </a:rPr>
              <a:t> Social Security (Recovery of Benefits) Act 1997 </a:t>
            </a:r>
            <a:r>
              <a:rPr lang="en-GB" b="0" i="0" dirty="0">
                <a:solidFill>
                  <a:srgbClr val="313537"/>
                </a:solidFill>
                <a:effectLst/>
                <a:latin typeface="Inter"/>
              </a:rPr>
              <a:t>(</a:t>
            </a:r>
            <a:r>
              <a:rPr lang="en-GB" b="1" i="0" dirty="0">
                <a:solidFill>
                  <a:srgbClr val="313537"/>
                </a:solidFill>
                <a:effectLst/>
                <a:latin typeface="var(--font-family-body)"/>
              </a:rPr>
              <a:t>SS(RB)A 1997</a:t>
            </a:r>
            <a:r>
              <a:rPr lang="en-GB" b="0" i="0" dirty="0">
                <a:solidFill>
                  <a:srgbClr val="313537"/>
                </a:solidFill>
                <a:effectLst/>
                <a:latin typeface="Inter"/>
              </a:rPr>
              <a:t>) now provides for a revised scheme for the recovery of benefits paid in respect of an accident, injury or disease where the person claiming benefit also receives compensation from a third party.</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7</a:t>
            </a:fld>
            <a:endParaRPr lang="en-GB"/>
          </a:p>
        </p:txBody>
      </p:sp>
    </p:spTree>
    <p:extLst>
      <p:ext uri="{BB962C8B-B14F-4D97-AF65-F5344CB8AC3E}">
        <p14:creationId xmlns:p14="http://schemas.microsoft.com/office/powerpoint/2010/main" val="4066588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It is not possible for money to compensate fully for non-pecuniary losses, so various tariffs exist to determine the “value” of various kinds of injury. These are used by courts to ensure that similar kinds of non-pecuniary loss result in similar awards of damages. These amounts do not vary with claimants’ income.</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all cases, claimants must </a:t>
            </a:r>
            <a:r>
              <a:rPr lang="en-GB" b="1" i="0" dirty="0">
                <a:solidFill>
                  <a:srgbClr val="313537"/>
                </a:solidFill>
                <a:effectLst/>
                <a:latin typeface="var(--font-family-body)"/>
              </a:rPr>
              <a:t>mitigate </a:t>
            </a:r>
            <a:r>
              <a:rPr lang="en-GB" b="0" i="0" dirty="0">
                <a:solidFill>
                  <a:srgbClr val="313537"/>
                </a:solidFill>
                <a:effectLst/>
                <a:latin typeface="Inter"/>
              </a:rPr>
              <a:t>(minimise) their losses. A claimant would not be able, for example, to claim a first-class rail fare or loss of earnings if they had chosen to spend three months travelling round the world on luxury trains rather than looking for office work after being injured in such a way that they could no longer be employed as a roofer.</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are general principles that a person must not be compensated twice for the same loss, and that a defendant must not profit from their wrongdoing. If, therefore, a successful claimant is entitled to any social security benefits, the </a:t>
            </a:r>
            <a:r>
              <a:rPr lang="en-GB" b="1" i="0" dirty="0">
                <a:solidFill>
                  <a:srgbClr val="313537"/>
                </a:solidFill>
                <a:effectLst/>
                <a:latin typeface="var(--font-family-body)"/>
              </a:rPr>
              <a:t>Social Security Administration Act 1992</a:t>
            </a:r>
            <a:r>
              <a:rPr lang="en-GB" b="0" i="0" dirty="0">
                <a:solidFill>
                  <a:srgbClr val="313537"/>
                </a:solidFill>
                <a:effectLst/>
                <a:latin typeface="Inter"/>
              </a:rPr>
              <a:t> (as amended) provides that the defendant must repay these, and they will be deducted from the damages paid to the claimant.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a:t>
            </a:r>
            <a:r>
              <a:rPr lang="en-GB" b="1" i="0" dirty="0">
                <a:solidFill>
                  <a:srgbClr val="313537"/>
                </a:solidFill>
                <a:effectLst/>
                <a:latin typeface="var(--font-family-body)"/>
              </a:rPr>
              <a:t> Social Security (Recovery of Benefits) Act 1997 </a:t>
            </a:r>
            <a:r>
              <a:rPr lang="en-GB" b="0" i="0" dirty="0">
                <a:solidFill>
                  <a:srgbClr val="313537"/>
                </a:solidFill>
                <a:effectLst/>
                <a:latin typeface="Inter"/>
              </a:rPr>
              <a:t>(</a:t>
            </a:r>
            <a:r>
              <a:rPr lang="en-GB" b="1" i="0" dirty="0">
                <a:solidFill>
                  <a:srgbClr val="313537"/>
                </a:solidFill>
                <a:effectLst/>
                <a:latin typeface="var(--font-family-body)"/>
              </a:rPr>
              <a:t>SS(RB)A 1997</a:t>
            </a:r>
            <a:r>
              <a:rPr lang="en-GB" b="0" i="0" dirty="0">
                <a:solidFill>
                  <a:srgbClr val="313537"/>
                </a:solidFill>
                <a:effectLst/>
                <a:latin typeface="Inter"/>
              </a:rPr>
              <a:t>) now provides for a revised scheme for the recovery of benefits paid in respect of an accident, injury or disease where the person claiming benefit also receives compensation from a third party.</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8</a:t>
            </a:fld>
            <a:endParaRPr lang="en-GB"/>
          </a:p>
        </p:txBody>
      </p:sp>
    </p:spTree>
    <p:extLst>
      <p:ext uri="{BB962C8B-B14F-4D97-AF65-F5344CB8AC3E}">
        <p14:creationId xmlns:p14="http://schemas.microsoft.com/office/powerpoint/2010/main" val="1459994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FFFFF"/>
                </a:solidFill>
                <a:effectLst/>
                <a:latin typeface="Inter"/>
              </a:rPr>
              <a:t>Special damages are for </a:t>
            </a:r>
            <a:r>
              <a:rPr lang="en-GB" b="1" i="0" dirty="0">
                <a:solidFill>
                  <a:srgbClr val="FFFFFF"/>
                </a:solidFill>
                <a:effectLst/>
                <a:latin typeface="Inter"/>
              </a:rPr>
              <a:t>quantifiable financial losses </a:t>
            </a:r>
            <a:r>
              <a:rPr lang="en-GB" b="0" i="0" dirty="0">
                <a:solidFill>
                  <a:srgbClr val="FFFFFF"/>
                </a:solidFill>
                <a:effectLst/>
                <a:latin typeface="Inter"/>
              </a:rPr>
              <a:t>which the claimant can prove were incurred as a consequence of the tort and before the trial. The claimant needs to be able to prove that these losses were incurred, and to calculate their value reasonably accurately.</a:t>
            </a:r>
          </a:p>
          <a:p>
            <a:endParaRPr lang="en-GB" b="0" i="0" dirty="0">
              <a:solidFill>
                <a:srgbClr val="FFFFFF"/>
              </a:solidFill>
              <a:effectLst/>
              <a:latin typeface="Inter"/>
            </a:endParaRPr>
          </a:p>
          <a:p>
            <a:pPr algn="l" fontAlgn="base"/>
            <a:r>
              <a:rPr lang="en-GB" b="0" i="0" dirty="0">
                <a:solidFill>
                  <a:srgbClr val="313537"/>
                </a:solidFill>
                <a:effectLst/>
                <a:latin typeface="Inter"/>
              </a:rPr>
              <a:t>Examples of expenses that can be claimed:</a:t>
            </a:r>
          </a:p>
          <a:p>
            <a:pPr algn="l" fontAlgn="base"/>
            <a:endParaRPr lang="en-GB" b="0" i="0" dirty="0">
              <a:solidFill>
                <a:srgbClr val="313537"/>
              </a:solidFill>
              <a:effectLst/>
              <a:latin typeface="Inter"/>
            </a:endParaRPr>
          </a:p>
          <a:p>
            <a:pPr algn="l" fontAlgn="base">
              <a:buFont typeface="Arial" panose="020B0604020202020204" pitchFamily="34" charset="0"/>
              <a:buChar char="•"/>
            </a:pPr>
            <a:r>
              <a:rPr lang="en-GB" b="0" i="0" dirty="0">
                <a:solidFill>
                  <a:srgbClr val="313537"/>
                </a:solidFill>
                <a:effectLst/>
                <a:latin typeface="var(--font-family-body)"/>
              </a:rPr>
              <a:t>transport costs to and from hospital;</a:t>
            </a:r>
          </a:p>
          <a:p>
            <a:pPr algn="l" fontAlgn="base">
              <a:buFont typeface="Arial" panose="020B0604020202020204" pitchFamily="34" charset="0"/>
              <a:buChar char="•"/>
            </a:pPr>
            <a:r>
              <a:rPr lang="en-GB" b="0" i="0" dirty="0">
                <a:solidFill>
                  <a:srgbClr val="313537"/>
                </a:solidFill>
                <a:effectLst/>
                <a:latin typeface="var(--font-family-body)"/>
              </a:rPr>
              <a:t>private medical treatment until the date of trial – everyone injured as a result of a tort has the right to opt for private medical treatment;</a:t>
            </a:r>
          </a:p>
          <a:p>
            <a:pPr algn="l" fontAlgn="base">
              <a:buFont typeface="Arial" panose="020B0604020202020204" pitchFamily="34" charset="0"/>
              <a:buChar char="•"/>
            </a:pPr>
            <a:r>
              <a:rPr lang="en-GB" b="0" i="0" dirty="0">
                <a:solidFill>
                  <a:srgbClr val="313537"/>
                </a:solidFill>
                <a:effectLst/>
                <a:latin typeface="var(--font-family-body)"/>
              </a:rPr>
              <a:t>loss of claimant’s net earnings for the time from the tort to the date of the trial (NB loss of future earnings is included in general damages because it cannot be precisely quantified);</a:t>
            </a:r>
          </a:p>
          <a:p>
            <a:pPr algn="l" fontAlgn="base">
              <a:buFont typeface="Arial" panose="020B0604020202020204" pitchFamily="34" charset="0"/>
              <a:buChar char="•"/>
            </a:pPr>
            <a:r>
              <a:rPr lang="en-GB" b="0" i="0" dirty="0">
                <a:solidFill>
                  <a:srgbClr val="313537"/>
                </a:solidFill>
                <a:effectLst/>
                <a:latin typeface="var(--font-family-body)"/>
              </a:rPr>
              <a:t>financial losses, such as loss of earnings, incurred by a friend or relative acting as a carer for the claimant;</a:t>
            </a:r>
          </a:p>
          <a:p>
            <a:pPr algn="l" fontAlgn="base">
              <a:buFont typeface="Arial" panose="020B0604020202020204" pitchFamily="34" charset="0"/>
              <a:buChar char="•"/>
            </a:pPr>
            <a:r>
              <a:rPr lang="en-GB" b="0" i="0" dirty="0">
                <a:solidFill>
                  <a:srgbClr val="313537"/>
                </a:solidFill>
                <a:effectLst/>
                <a:latin typeface="var(--font-family-body)"/>
              </a:rPr>
              <a:t>special equipment, such as a stair-lift or adaptations to a car, that were necessary because of the claimant’s injuries;</a:t>
            </a:r>
          </a:p>
          <a:p>
            <a:pPr algn="l" fontAlgn="base">
              <a:buFont typeface="Arial" panose="020B0604020202020204" pitchFamily="34" charset="0"/>
              <a:buChar char="•"/>
            </a:pPr>
            <a:r>
              <a:rPr lang="en-GB" b="0" i="0" dirty="0">
                <a:solidFill>
                  <a:srgbClr val="313537"/>
                </a:solidFill>
                <a:effectLst/>
                <a:latin typeface="var(--font-family-body)"/>
              </a:rPr>
              <a:t>the cost of repairing or replacing items (such as clothing) that were destroyed or damaged by the tort; and</a:t>
            </a:r>
          </a:p>
          <a:p>
            <a:pPr algn="l" fontAlgn="base">
              <a:buFont typeface="Arial" panose="020B0604020202020204" pitchFamily="34" charset="0"/>
              <a:buChar char="•"/>
            </a:pPr>
            <a:r>
              <a:rPr lang="en-GB" b="0" i="0" dirty="0">
                <a:solidFill>
                  <a:srgbClr val="313537"/>
                </a:solidFill>
                <a:effectLst/>
                <a:latin typeface="var(--font-family-body)"/>
              </a:rPr>
              <a:t>any insurance excess that was paid by the claimant – car insurance policies usually require the policy-holder to pay the first, say, £300 of every claim.</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10</a:t>
            </a:fld>
            <a:endParaRPr lang="en-GB"/>
          </a:p>
        </p:txBody>
      </p:sp>
    </p:spTree>
    <p:extLst>
      <p:ext uri="{BB962C8B-B14F-4D97-AF65-F5344CB8AC3E}">
        <p14:creationId xmlns:p14="http://schemas.microsoft.com/office/powerpoint/2010/main" val="3065096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General damages are those that are </a:t>
            </a:r>
            <a:r>
              <a:rPr lang="en-GB" b="1" i="0" dirty="0">
                <a:solidFill>
                  <a:srgbClr val="313537"/>
                </a:solidFill>
                <a:effectLst/>
                <a:latin typeface="Inter"/>
              </a:rPr>
              <a:t>not capable of precise calculation </a:t>
            </a:r>
            <a:r>
              <a:rPr lang="en-GB" b="0" i="0" dirty="0">
                <a:solidFill>
                  <a:srgbClr val="313537"/>
                </a:solidFill>
                <a:effectLst/>
                <a:latin typeface="Inter"/>
              </a:rPr>
              <a:t>at the date of the trial.</a:t>
            </a:r>
          </a:p>
          <a:p>
            <a:endParaRPr lang="en-GB" b="0" i="0" dirty="0">
              <a:solidFill>
                <a:srgbClr val="313537"/>
              </a:solidFill>
              <a:effectLst/>
              <a:latin typeface="Inter"/>
            </a:endParaRPr>
          </a:p>
          <a:p>
            <a:r>
              <a:rPr lang="en-GB" b="0" i="0" dirty="0">
                <a:solidFill>
                  <a:srgbClr val="313537"/>
                </a:solidFill>
                <a:effectLst/>
                <a:latin typeface="Inter"/>
              </a:rPr>
              <a:t>Lord Scarman quote.</a:t>
            </a:r>
          </a:p>
          <a:p>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11</a:t>
            </a:fld>
            <a:endParaRPr lang="en-GB"/>
          </a:p>
        </p:txBody>
      </p:sp>
    </p:spTree>
    <p:extLst>
      <p:ext uri="{BB962C8B-B14F-4D97-AF65-F5344CB8AC3E}">
        <p14:creationId xmlns:p14="http://schemas.microsoft.com/office/powerpoint/2010/main" val="2912453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In cases of PI, compensation may be needed not just for the period immediately following an accident, but also for the future possibility that the injury may lead to a deterioration in the injured person’s health. The injury may also prevent the person from enjoying life. This can apply to relatively minor things, such as pursuing hobbies, or to much more major changes, such as becoming a wheelchair user or suffering from constant pain or paralysis of one or more parts of the body. </a:t>
            </a:r>
          </a:p>
          <a:p>
            <a:endParaRPr lang="en-GB" b="0" i="0" dirty="0">
              <a:solidFill>
                <a:srgbClr val="313537"/>
              </a:solidFill>
              <a:effectLst/>
              <a:latin typeface="Inter"/>
            </a:endParaRPr>
          </a:p>
          <a:p>
            <a:r>
              <a:rPr lang="en-GB" b="0" i="0" dirty="0">
                <a:solidFill>
                  <a:srgbClr val="313537"/>
                </a:solidFill>
                <a:effectLst/>
                <a:latin typeface="Inter"/>
              </a:rPr>
              <a:t>General damages for these kinds of harm come under the head of </a:t>
            </a:r>
            <a:r>
              <a:rPr lang="en-GB" b="1" i="0" dirty="0">
                <a:solidFill>
                  <a:srgbClr val="313537"/>
                </a:solidFill>
                <a:effectLst/>
                <a:latin typeface="Inter"/>
              </a:rPr>
              <a:t>pain, suffering and loss of amenity</a:t>
            </a:r>
            <a:r>
              <a:rPr lang="en-GB" b="0" i="0" dirty="0">
                <a:solidFill>
                  <a:srgbClr val="313537"/>
                </a:solidFill>
                <a:effectLst/>
                <a:latin typeface="Inter"/>
              </a:rPr>
              <a:t>. </a:t>
            </a:r>
          </a:p>
          <a:p>
            <a:endParaRPr lang="en-GB" b="0" i="0" dirty="0">
              <a:solidFill>
                <a:srgbClr val="313537"/>
              </a:solidFill>
              <a:effectLst/>
              <a:latin typeface="Inter"/>
            </a:endParaRPr>
          </a:p>
          <a:p>
            <a:r>
              <a:rPr lang="en-GB" dirty="0"/>
              <a:t>Pain and Suffering – physical pain, psychological injuries and distressed caused.</a:t>
            </a:r>
          </a:p>
          <a:p>
            <a:endParaRPr lang="en-GB" b="0" i="0" dirty="0">
              <a:solidFill>
                <a:srgbClr val="313537"/>
              </a:solidFill>
              <a:effectLst/>
              <a:latin typeface="Inter"/>
            </a:endParaRPr>
          </a:p>
          <a:p>
            <a:r>
              <a:rPr lang="en-GB" b="0" i="0" dirty="0">
                <a:solidFill>
                  <a:srgbClr val="313537"/>
                </a:solidFill>
                <a:effectLst/>
                <a:latin typeface="Inter"/>
              </a:rPr>
              <a:t>Loss of Amenity – Loss of enjoyment – awarded even in respect of a person who is permanently unconscious and cannot understand their situation, but some elements can be subjective i.e. broken leg damages would be higher for a footballer than for a person whose hobby was knitting. </a:t>
            </a:r>
          </a:p>
          <a:p>
            <a:endParaRPr lang="en-GB" b="0" i="0" dirty="0">
              <a:solidFill>
                <a:srgbClr val="313537"/>
              </a:solidFill>
              <a:effectLst/>
              <a:latin typeface="Inter"/>
            </a:endParaRPr>
          </a:p>
          <a:p>
            <a:pPr algn="l" fontAlgn="base"/>
            <a:r>
              <a:rPr lang="en-GB" b="1" i="0" dirty="0">
                <a:solidFill>
                  <a:srgbClr val="313537"/>
                </a:solidFill>
                <a:effectLst/>
                <a:latin typeface="var(--font-family-body)"/>
              </a:rPr>
              <a:t>Judicial College Guidelines</a:t>
            </a:r>
            <a:r>
              <a:rPr lang="en-GB" b="0" i="0" dirty="0">
                <a:solidFill>
                  <a:srgbClr val="313537"/>
                </a:solidFill>
                <a:effectLst/>
                <a:latin typeface="Inter"/>
              </a:rPr>
              <a:t> categorises injuries by type and then by severity, and Kemp &amp; Kemp, which gives more detailed accounts of recent awards. An example from the current edition is - Loss of all toes on a foot = £29,110 to £44,710</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position within the bracket will be determined by, for example, whether or not the amputation was traumatic or surgical and the extent of the loss of the forefoot together with the residual effects on mobility.</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 general terms, a lawyer will “measure” pain and suffering by determining the type and severity of injury. The guidelines then give a range of numbers, within which a figure will be determined, based upon the loss of amenity to the particular claimant. An extreme case (e.g. a marathon runner suffering a permanently mutilated knee) may well fall outside the range suggested by the guidelines.</a:t>
            </a:r>
          </a:p>
          <a:p>
            <a:endParaRPr lang="en-GB" b="0" i="0" dirty="0">
              <a:solidFill>
                <a:srgbClr val="313537"/>
              </a:solidFill>
              <a:effectLst/>
              <a:latin typeface="Inter"/>
            </a:endParaRPr>
          </a:p>
        </p:txBody>
      </p:sp>
      <p:sp>
        <p:nvSpPr>
          <p:cNvPr id="4" name="Slide Number Placeholder 3"/>
          <p:cNvSpPr>
            <a:spLocks noGrp="1"/>
          </p:cNvSpPr>
          <p:nvPr>
            <p:ph type="sldNum" sz="quarter" idx="5"/>
          </p:nvPr>
        </p:nvSpPr>
        <p:spPr/>
        <p:txBody>
          <a:bodyPr/>
          <a:lstStyle/>
          <a:p>
            <a:fld id="{9CAF1189-5EAE-4ECA-BB19-3CA6D01E5048}" type="slidenum">
              <a:rPr lang="en-GB" smtClean="0"/>
              <a:t>12</a:t>
            </a:fld>
            <a:endParaRPr lang="en-GB"/>
          </a:p>
        </p:txBody>
      </p:sp>
    </p:spTree>
    <p:extLst>
      <p:ext uri="{BB962C8B-B14F-4D97-AF65-F5344CB8AC3E}">
        <p14:creationId xmlns:p14="http://schemas.microsoft.com/office/powerpoint/2010/main" val="34194627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13AB8-3D7E-879B-637E-7696B12D9E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2429E6-3006-9913-0EDA-A7255C140F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EC42C-FD10-8EBC-D152-BF722BB976F1}"/>
              </a:ext>
            </a:extLst>
          </p:cNvPr>
          <p:cNvSpPr>
            <a:spLocks noGrp="1"/>
          </p:cNvSpPr>
          <p:nvPr>
            <p:ph type="body" idx="1"/>
          </p:nvPr>
        </p:nvSpPr>
        <p:spPr/>
        <p:txBody>
          <a:bodyPr/>
          <a:lstStyle/>
          <a:p>
            <a:r>
              <a:rPr lang="en-GB" b="0" i="0" dirty="0">
                <a:solidFill>
                  <a:srgbClr val="313537"/>
                </a:solidFill>
                <a:effectLst/>
                <a:latin typeface="Inter"/>
              </a:rPr>
              <a:t>Important element of general damages in many personal injury cases is </a:t>
            </a:r>
            <a:r>
              <a:rPr lang="en-GB" b="1" i="0" dirty="0">
                <a:solidFill>
                  <a:srgbClr val="313537"/>
                </a:solidFill>
                <a:effectLst/>
                <a:latin typeface="Inter"/>
              </a:rPr>
              <a:t>future loss of earnings</a:t>
            </a:r>
            <a:r>
              <a:rPr lang="en-GB" b="0" i="0" dirty="0">
                <a:solidFill>
                  <a:srgbClr val="313537"/>
                </a:solidFill>
                <a:effectLst/>
                <a:latin typeface="Inter"/>
              </a:rPr>
              <a:t>. This sum is dealt with separately from earnings lost before the date of the trial, as the future losses cannot be quantified precisely. This is calculated based upon the claimant’s annual net income before the tort, adjusted to reflect future career prospects (the </a:t>
            </a:r>
            <a:r>
              <a:rPr lang="en-GB" b="1" i="0" dirty="0">
                <a:solidFill>
                  <a:srgbClr val="313537"/>
                </a:solidFill>
                <a:effectLst/>
                <a:latin typeface="Inter"/>
              </a:rPr>
              <a:t>multiplicand</a:t>
            </a:r>
            <a:r>
              <a:rPr lang="en-GB" b="0" i="0" dirty="0">
                <a:solidFill>
                  <a:srgbClr val="313537"/>
                </a:solidFill>
                <a:effectLst/>
                <a:latin typeface="Inter"/>
              </a:rPr>
              <a:t>) and a </a:t>
            </a:r>
            <a:r>
              <a:rPr lang="en-GB" b="1" i="0" dirty="0">
                <a:solidFill>
                  <a:srgbClr val="313537"/>
                </a:solidFill>
                <a:effectLst/>
                <a:latin typeface="Inter"/>
              </a:rPr>
              <a:t>multiplier</a:t>
            </a:r>
            <a:r>
              <a:rPr lang="en-GB" b="0" i="0" dirty="0">
                <a:solidFill>
                  <a:srgbClr val="313537"/>
                </a:solidFill>
                <a:effectLst/>
                <a:latin typeface="Inter"/>
              </a:rPr>
              <a:t> based upon their age. </a:t>
            </a:r>
          </a:p>
          <a:p>
            <a:endParaRPr lang="en-GB" b="0" i="0" dirty="0">
              <a:solidFill>
                <a:srgbClr val="313537"/>
              </a:solidFill>
              <a:effectLst/>
              <a:latin typeface="Inter"/>
            </a:endParaRPr>
          </a:p>
          <a:p>
            <a:r>
              <a:rPr lang="en-GB" b="0" i="0" dirty="0">
                <a:solidFill>
                  <a:srgbClr val="313537"/>
                </a:solidFill>
                <a:effectLst/>
                <a:latin typeface="Inter"/>
              </a:rPr>
              <a:t>The multiplier reflects the number of years for which they could have been expected to continue to earn the income had they not suffered the injury. Even in cases where a claimant is expected never to work again, the multiplier will be considerably lower than the number of years from the claimant’s present age until their expected retirement, because account is taken of the fact that the award of damages in a single lump sum gives them the opportunity to increase their income via investments. </a:t>
            </a:r>
          </a:p>
          <a:p>
            <a:endParaRPr lang="en-GB" b="0" i="0" dirty="0">
              <a:solidFill>
                <a:srgbClr val="313537"/>
              </a:solidFill>
              <a:effectLst/>
              <a:latin typeface="Inter"/>
            </a:endParaRPr>
          </a:p>
          <a:p>
            <a:r>
              <a:rPr lang="en-GB" b="0" i="0" dirty="0">
                <a:solidFill>
                  <a:srgbClr val="313537"/>
                </a:solidFill>
                <a:effectLst/>
                <a:latin typeface="Inter"/>
              </a:rPr>
              <a:t>The presumed rate of return on investments can, by </a:t>
            </a:r>
            <a:r>
              <a:rPr lang="en-GB" b="1" i="0" dirty="0">
                <a:solidFill>
                  <a:srgbClr val="313537"/>
                </a:solidFill>
                <a:effectLst/>
                <a:latin typeface="Inter"/>
              </a:rPr>
              <a:t>s1 Damages Act 1996</a:t>
            </a:r>
            <a:r>
              <a:rPr lang="en-GB" b="0" i="0" dirty="0">
                <a:solidFill>
                  <a:srgbClr val="313537"/>
                </a:solidFill>
                <a:effectLst/>
                <a:latin typeface="Inter"/>
              </a:rPr>
              <a:t>, be varied by the Lord Chancellor, who must consult the Government Actuary and the Treasury. This enables awards to be adjusted to reflect prevailing economic circumstances.</a:t>
            </a:r>
          </a:p>
        </p:txBody>
      </p:sp>
      <p:sp>
        <p:nvSpPr>
          <p:cNvPr id="4" name="Slide Number Placeholder 3">
            <a:extLst>
              <a:ext uri="{FF2B5EF4-FFF2-40B4-BE49-F238E27FC236}">
                <a16:creationId xmlns:a16="http://schemas.microsoft.com/office/drawing/2014/main" id="{5CACAA7B-90BD-9F28-F479-D3A5E23F38CD}"/>
              </a:ext>
            </a:extLst>
          </p:cNvPr>
          <p:cNvSpPr>
            <a:spLocks noGrp="1"/>
          </p:cNvSpPr>
          <p:nvPr>
            <p:ph type="sldNum" sz="quarter" idx="5"/>
          </p:nvPr>
        </p:nvSpPr>
        <p:spPr/>
        <p:txBody>
          <a:bodyPr/>
          <a:lstStyle/>
          <a:p>
            <a:fld id="{9CAF1189-5EAE-4ECA-BB19-3CA6D01E5048}" type="slidenum">
              <a:rPr lang="en-GB" smtClean="0"/>
              <a:t>13</a:t>
            </a:fld>
            <a:endParaRPr lang="en-GB"/>
          </a:p>
        </p:txBody>
      </p:sp>
    </p:spTree>
    <p:extLst>
      <p:ext uri="{BB962C8B-B14F-4D97-AF65-F5344CB8AC3E}">
        <p14:creationId xmlns:p14="http://schemas.microsoft.com/office/powerpoint/2010/main" val="7713546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a:t>
            </a:r>
            <a:r>
              <a:rPr lang="en-GB" b="1" i="0" dirty="0">
                <a:solidFill>
                  <a:srgbClr val="313537"/>
                </a:solidFill>
                <a:effectLst/>
                <a:latin typeface="var(--font-family-body)"/>
              </a:rPr>
              <a:t>cost of future care</a:t>
            </a:r>
            <a:r>
              <a:rPr lang="en-GB" b="0" i="0" dirty="0">
                <a:solidFill>
                  <a:srgbClr val="313537"/>
                </a:solidFill>
                <a:effectLst/>
                <a:latin typeface="Inter"/>
              </a:rPr>
              <a:t> is also included as an element of general damages, because it cannot be known precisely at the date of the trial.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If the injury has shortened the claimant’s expected life-span, they may claim for </a:t>
            </a:r>
            <a:r>
              <a:rPr lang="en-GB" b="1" i="0" dirty="0">
                <a:solidFill>
                  <a:srgbClr val="313537"/>
                </a:solidFill>
                <a:effectLst/>
                <a:latin typeface="var(--font-family-body)"/>
              </a:rPr>
              <a:t>lost years</a:t>
            </a:r>
            <a:r>
              <a:rPr lang="en-GB" b="0" i="0" dirty="0">
                <a:solidFill>
                  <a:srgbClr val="313537"/>
                </a:solidFill>
                <a:effectLst/>
                <a:latin typeface="Inter"/>
              </a:rPr>
              <a:t> – the sum awarded will be a reflection of the amount they would have expected to earn during those years, minus an allowance for the living expenses they would have been expected to incur during that time.</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14</a:t>
            </a:fld>
            <a:endParaRPr lang="en-GB"/>
          </a:p>
        </p:txBody>
      </p:sp>
    </p:spTree>
    <p:extLst>
      <p:ext uri="{BB962C8B-B14F-4D97-AF65-F5344CB8AC3E}">
        <p14:creationId xmlns:p14="http://schemas.microsoft.com/office/powerpoint/2010/main" val="131757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Damages are the only common law remedy for tort and are available as of right whenever a claimant establishes their case on the balance of probabilities. The Court is </a:t>
            </a:r>
            <a:r>
              <a:rPr lang="en-GB" b="1" i="0" dirty="0">
                <a:solidFill>
                  <a:srgbClr val="313537"/>
                </a:solidFill>
                <a:effectLst/>
                <a:latin typeface="Inter"/>
              </a:rPr>
              <a:t>required</a:t>
            </a:r>
            <a:r>
              <a:rPr lang="en-GB" b="0" i="0" dirty="0">
                <a:solidFill>
                  <a:srgbClr val="313537"/>
                </a:solidFill>
                <a:effectLst/>
                <a:latin typeface="Inter"/>
              </a:rPr>
              <a:t> to make an award. The quantum of damages, however, is a matter for the court’s discretion. Because an award of damages is mandatory if a claimant is successful, there are two circumstances in which the quantum will be very low.</a:t>
            </a:r>
          </a:p>
          <a:p>
            <a:endParaRPr lang="en-GB" b="0" i="0" dirty="0">
              <a:solidFill>
                <a:srgbClr val="313537"/>
              </a:solidFill>
              <a:effectLst/>
              <a:latin typeface="Inter"/>
            </a:endParaRPr>
          </a:p>
          <a:p>
            <a:r>
              <a:rPr lang="en-GB" dirty="0"/>
              <a:t>Nominal – </a:t>
            </a:r>
            <a:r>
              <a:rPr lang="en-GB" b="0" i="0" dirty="0">
                <a:solidFill>
                  <a:srgbClr val="313537"/>
                </a:solidFill>
                <a:effectLst/>
                <a:latin typeface="Inter"/>
              </a:rPr>
              <a:t>awarded to recognise that a legal right has been violated but the claimant has suffered no loss. A small sum of money is awarded. Such an award might be recovered in an action for trespass to land where the trespasser has caused no damage to the claimant’s land</a:t>
            </a:r>
            <a:endParaRPr lang="en-GB" dirty="0"/>
          </a:p>
          <a:p>
            <a:endParaRPr lang="en-GB" dirty="0"/>
          </a:p>
          <a:p>
            <a:r>
              <a:rPr lang="en-GB" dirty="0"/>
              <a:t>Contemptuous - </a:t>
            </a:r>
            <a:r>
              <a:rPr lang="en-GB" b="0" i="0" dirty="0">
                <a:solidFill>
                  <a:srgbClr val="313537"/>
                </a:solidFill>
                <a:effectLst/>
                <a:latin typeface="Inter"/>
              </a:rPr>
              <a:t> awarded if it is held that the claimant should not have brought the action at all. They consist of the lowest coin of the realm and are usually awarded only in libel actions.</a:t>
            </a:r>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15</a:t>
            </a:fld>
            <a:endParaRPr lang="en-GB"/>
          </a:p>
        </p:txBody>
      </p:sp>
    </p:spTree>
    <p:extLst>
      <p:ext uri="{BB962C8B-B14F-4D97-AF65-F5344CB8AC3E}">
        <p14:creationId xmlns:p14="http://schemas.microsoft.com/office/powerpoint/2010/main" val="3291857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On the other hand, the courts may decide to further “punish” a defendant by increasing an award of damages, by considering the following additional damages. Where compensatory damages do not sufficiently reflect the manner in which the tort was committed, the court may make an award of aggravated damages. Commission of a tort in an insulting, malicious, insolent or high-handed way may warrant </a:t>
            </a:r>
            <a:r>
              <a:rPr lang="en-GB" b="1" i="0" dirty="0">
                <a:solidFill>
                  <a:srgbClr val="313537"/>
                </a:solidFill>
                <a:effectLst/>
                <a:latin typeface="Inter"/>
              </a:rPr>
              <a:t>aggravated damages</a:t>
            </a:r>
            <a:r>
              <a:rPr lang="en-GB" b="0" i="0" dirty="0">
                <a:solidFill>
                  <a:srgbClr val="313537"/>
                </a:solidFill>
                <a:effectLst/>
                <a:latin typeface="Inter"/>
              </a:rPr>
              <a:t>, particularly where little compensable physical or psychiatric damage has been suffered, or where the defendant committed the tort to make a profit.</a:t>
            </a:r>
          </a:p>
          <a:p>
            <a:endParaRPr lang="en-GB" b="0" i="0" dirty="0">
              <a:solidFill>
                <a:srgbClr val="313537"/>
              </a:solidFill>
              <a:effectLst/>
              <a:latin typeface="Inter"/>
            </a:endParaRPr>
          </a:p>
          <a:p>
            <a:r>
              <a:rPr lang="en-GB" b="0" i="0" dirty="0">
                <a:solidFill>
                  <a:srgbClr val="313537"/>
                </a:solidFill>
                <a:effectLst/>
                <a:latin typeface="Inter"/>
              </a:rPr>
              <a:t>The courts have been unwilling to award aggravated damages in relation to certain torts, such as nuisance and trespass.</a:t>
            </a:r>
          </a:p>
          <a:p>
            <a:endParaRPr lang="en-GB" b="0" i="0" dirty="0">
              <a:solidFill>
                <a:srgbClr val="313537"/>
              </a:solidFill>
              <a:effectLst/>
              <a:latin typeface="Inter"/>
            </a:endParaRPr>
          </a:p>
          <a:p>
            <a:r>
              <a:rPr lang="en-GB" b="0" i="0" dirty="0">
                <a:solidFill>
                  <a:srgbClr val="313537"/>
                </a:solidFill>
                <a:effectLst/>
                <a:latin typeface="Inter"/>
              </a:rPr>
              <a:t>Exemplary - awarded to punish the defendant for their conduct and to deter such behaviour in the future. They are awarded in addition to compensatory damages.</a:t>
            </a:r>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16</a:t>
            </a:fld>
            <a:endParaRPr lang="en-GB"/>
          </a:p>
        </p:txBody>
      </p:sp>
    </p:spTree>
    <p:extLst>
      <p:ext uri="{BB962C8B-B14F-4D97-AF65-F5344CB8AC3E}">
        <p14:creationId xmlns:p14="http://schemas.microsoft.com/office/powerpoint/2010/main" val="34033497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It should be remembered that if a defendant successfully pleads contributory negligence as a partial defence, then the award of damages will be reduced by a percentage amount, reflecting the level of contribution for which the court deems the claimant was partly responsible for their injuries.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 should be emphasised that the question relates to how much the claimant contributed to their injuries/loss and </a:t>
            </a:r>
            <a:r>
              <a:rPr lang="en-GB" b="1" i="0" dirty="0">
                <a:solidFill>
                  <a:srgbClr val="313537"/>
                </a:solidFill>
                <a:effectLst/>
                <a:latin typeface="var(--font-family-body)"/>
              </a:rPr>
              <a:t>not to the accident itself</a:t>
            </a:r>
            <a:r>
              <a:rPr lang="en-GB" b="0" i="0" dirty="0">
                <a:solidFill>
                  <a:srgbClr val="313537"/>
                </a:solidFill>
                <a:effectLst/>
                <a:latin typeface="Inter"/>
              </a:rPr>
              <a:t>. If a claimant is partly responsible for the accident itself then substantive issues of causation arise if the claimant acted unreasonably, which may or may not break the chain completely.</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18</a:t>
            </a:fld>
            <a:endParaRPr lang="en-GB"/>
          </a:p>
        </p:txBody>
      </p:sp>
    </p:spTree>
    <p:extLst>
      <p:ext uri="{BB962C8B-B14F-4D97-AF65-F5344CB8AC3E}">
        <p14:creationId xmlns:p14="http://schemas.microsoft.com/office/powerpoint/2010/main" val="864248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An injunction is an order of the court requiring the defendant to do some act or to refrain from doing some act.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Injunctions are equitable remedies and are therefore at the discretion of the court. The successful claimant may have proved their case but the court will still apply equitable maxims to the situation and look at the claimant’s own behaviour. </a:t>
            </a:r>
          </a:p>
          <a:p>
            <a:pPr algn="l" fontAlgn="base"/>
            <a:endParaRPr lang="en-GB" b="0" i="0" dirty="0">
              <a:solidFill>
                <a:srgbClr val="313537"/>
              </a:solidFill>
              <a:effectLst/>
              <a:latin typeface="Inter"/>
            </a:endParaRPr>
          </a:p>
          <a:p>
            <a:pPr algn="l" fontAlgn="base"/>
            <a:r>
              <a:rPr lang="en-GB" b="1" i="0" dirty="0">
                <a:solidFill>
                  <a:srgbClr val="313537"/>
                </a:solidFill>
                <a:effectLst/>
                <a:latin typeface="var(--font-family-body)"/>
              </a:rPr>
              <a:t>S50 Senior Courts Act 1981</a:t>
            </a:r>
            <a:r>
              <a:rPr lang="en-GB" b="0" i="0" dirty="0">
                <a:solidFill>
                  <a:srgbClr val="313537"/>
                </a:solidFill>
                <a:effectLst/>
                <a:latin typeface="Inter"/>
              </a:rPr>
              <a:t> gives the court the power to award damages instead of an injunction but this will only be done in certain limited situations that were identified in </a:t>
            </a:r>
            <a:r>
              <a:rPr lang="en-GB" b="1" i="1" dirty="0" err="1">
                <a:solidFill>
                  <a:srgbClr val="313537"/>
                </a:solidFill>
                <a:effectLst/>
                <a:latin typeface="var(--font-family-body)"/>
              </a:rPr>
              <a:t>Shelfer</a:t>
            </a:r>
            <a:r>
              <a:rPr lang="en-GB" b="1" i="1" dirty="0">
                <a:solidFill>
                  <a:srgbClr val="313537"/>
                </a:solidFill>
                <a:effectLst/>
                <a:latin typeface="var(--font-family-body)"/>
              </a:rPr>
              <a:t> v City of London Electric Lighting Co [1895]</a:t>
            </a:r>
            <a:r>
              <a:rPr lang="en-GB" b="0" i="0" dirty="0">
                <a:solidFill>
                  <a:srgbClr val="313537"/>
                </a:solidFill>
                <a:effectLst/>
                <a:latin typeface="Inter"/>
              </a:rPr>
              <a:t>.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All the conditions must be met:</a:t>
            </a:r>
          </a:p>
          <a:p>
            <a:pPr algn="l" fontAlgn="base"/>
            <a:endParaRPr lang="en-GB" b="0" i="0" dirty="0">
              <a:solidFill>
                <a:srgbClr val="313537"/>
              </a:solidFill>
              <a:effectLst/>
              <a:latin typeface="Inter"/>
            </a:endParaRPr>
          </a:p>
          <a:p>
            <a:pPr algn="l" fontAlgn="base">
              <a:buFont typeface="Arial" panose="020B0604020202020204" pitchFamily="34" charset="0"/>
              <a:buChar char="•"/>
            </a:pPr>
            <a:r>
              <a:rPr lang="en-GB" b="0" i="1" dirty="0">
                <a:solidFill>
                  <a:srgbClr val="313537"/>
                </a:solidFill>
                <a:effectLst/>
                <a:latin typeface="var(--font-family-body)"/>
              </a:rPr>
              <a:t>the injury to the claimant is small and can be estimated in money;</a:t>
            </a:r>
            <a:endParaRPr lang="en-GB" b="0" i="0" dirty="0">
              <a:solidFill>
                <a:srgbClr val="313537"/>
              </a:solidFill>
              <a:effectLst/>
              <a:latin typeface="var(--font-family-body)"/>
            </a:endParaRPr>
          </a:p>
          <a:p>
            <a:pPr algn="l" fontAlgn="base">
              <a:buFont typeface="Arial" panose="020B0604020202020204" pitchFamily="34" charset="0"/>
              <a:buChar char="•"/>
            </a:pPr>
            <a:r>
              <a:rPr lang="en-GB" b="0" i="1" dirty="0">
                <a:solidFill>
                  <a:srgbClr val="313537"/>
                </a:solidFill>
                <a:effectLst/>
                <a:latin typeface="var(--font-family-body)"/>
              </a:rPr>
              <a:t>a money payment would be adequate compensation for the claimant; and</a:t>
            </a:r>
            <a:endParaRPr lang="en-GB" b="0" i="0" dirty="0">
              <a:solidFill>
                <a:srgbClr val="313537"/>
              </a:solidFill>
              <a:effectLst/>
              <a:latin typeface="var(--font-family-body)"/>
            </a:endParaRPr>
          </a:p>
          <a:p>
            <a:pPr algn="l" fontAlgn="base">
              <a:buFont typeface="Arial" panose="020B0604020202020204" pitchFamily="34" charset="0"/>
              <a:buChar char="•"/>
            </a:pPr>
            <a:r>
              <a:rPr lang="en-GB" b="0" i="1" dirty="0">
                <a:solidFill>
                  <a:srgbClr val="313537"/>
                </a:solidFill>
                <a:effectLst/>
                <a:latin typeface="var(--font-family-body)"/>
              </a:rPr>
              <a:t>it would be oppressive to the defendant to grant an injunction in the circumstances</a:t>
            </a:r>
            <a:r>
              <a:rPr lang="en-GB" b="0" i="0" dirty="0">
                <a:solidFill>
                  <a:srgbClr val="313537"/>
                </a:solidFill>
                <a:effectLst/>
                <a:latin typeface="var(--font-family-body)"/>
              </a:rPr>
              <a:t> (</a:t>
            </a:r>
            <a:r>
              <a:rPr lang="en-GB" b="1" i="1" dirty="0">
                <a:solidFill>
                  <a:srgbClr val="313537"/>
                </a:solidFill>
                <a:effectLst/>
                <a:latin typeface="var(--font-family-body)"/>
              </a:rPr>
              <a:t>Watson v Croft </a:t>
            </a:r>
            <a:r>
              <a:rPr lang="en-GB" b="1" i="1" dirty="0" err="1">
                <a:solidFill>
                  <a:srgbClr val="313537"/>
                </a:solidFill>
                <a:effectLst/>
                <a:latin typeface="var(--font-family-body)"/>
              </a:rPr>
              <a:t>Promosport</a:t>
            </a:r>
            <a:r>
              <a:rPr lang="en-GB" b="1" i="1" dirty="0">
                <a:solidFill>
                  <a:srgbClr val="313537"/>
                </a:solidFill>
                <a:effectLst/>
                <a:latin typeface="var(--font-family-body)"/>
              </a:rPr>
              <a:t> Ltd [2009]</a:t>
            </a:r>
            <a:r>
              <a:rPr lang="en-GB" b="0" i="0" dirty="0">
                <a:solidFill>
                  <a:srgbClr val="313537"/>
                </a:solidFill>
                <a:effectLst/>
                <a:latin typeface="var(--font-family-body)"/>
              </a:rPr>
              <a:t>).</a:t>
            </a:r>
          </a:p>
          <a:p>
            <a:endParaRPr lang="en-GB" dirty="0"/>
          </a:p>
          <a:p>
            <a:r>
              <a:rPr lang="en-GB" b="0" i="0" dirty="0">
                <a:solidFill>
                  <a:srgbClr val="313537"/>
                </a:solidFill>
                <a:effectLst/>
                <a:latin typeface="Inter"/>
              </a:rPr>
              <a:t>Injunctions are either mandatory, requiring the defendant to do some positive act (e.g. pull down a building or erect a fence) or </a:t>
            </a:r>
            <a:r>
              <a:rPr lang="en-GB" b="0" i="0" dirty="0" err="1">
                <a:solidFill>
                  <a:srgbClr val="313537"/>
                </a:solidFill>
                <a:effectLst/>
                <a:latin typeface="Inter"/>
              </a:rPr>
              <a:t>prohibitory</a:t>
            </a:r>
            <a:r>
              <a:rPr lang="en-GB" b="0" i="0" dirty="0">
                <a:solidFill>
                  <a:srgbClr val="313537"/>
                </a:solidFill>
                <a:effectLst/>
                <a:latin typeface="Inter"/>
              </a:rPr>
              <a:t>, requiring the defendant to refrain from some continuing act (e.g. a nuisance) or not to repeat it (e.g. a defamatory publication).</a:t>
            </a:r>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19</a:t>
            </a:fld>
            <a:endParaRPr lang="en-GB"/>
          </a:p>
        </p:txBody>
      </p:sp>
    </p:spTree>
    <p:extLst>
      <p:ext uri="{BB962C8B-B14F-4D97-AF65-F5344CB8AC3E}">
        <p14:creationId xmlns:p14="http://schemas.microsoft.com/office/powerpoint/2010/main" val="28472349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Font typeface="Arial" panose="020B0604020202020204" pitchFamily="34" charset="0"/>
              <a:buNone/>
            </a:pPr>
            <a:r>
              <a:rPr lang="en-GB" b="0" i="0" dirty="0">
                <a:solidFill>
                  <a:srgbClr val="313537"/>
                </a:solidFill>
                <a:effectLst/>
                <a:latin typeface="merriweather" panose="00000500000000000000" pitchFamily="2" charset="0"/>
              </a:rPr>
              <a:t>Final injunctions are awarded at the end of the trial as one of the remedies obtained by the successful party.</a:t>
            </a:r>
          </a:p>
          <a:p>
            <a:pPr algn="l" fontAlgn="base">
              <a:buFont typeface="Arial" panose="020B0604020202020204" pitchFamily="34" charset="0"/>
              <a:buNone/>
            </a:pPr>
            <a:endParaRPr lang="en-GB" b="0" i="0" dirty="0">
              <a:solidFill>
                <a:srgbClr val="313537"/>
              </a:solidFill>
              <a:effectLst/>
              <a:latin typeface="lato" panose="020F0502020204030203" pitchFamily="34" charset="0"/>
            </a:endParaRPr>
          </a:p>
          <a:p>
            <a:pPr algn="l" fontAlgn="base">
              <a:buFont typeface="Arial" panose="020B0604020202020204" pitchFamily="34" charset="0"/>
              <a:buNone/>
            </a:pPr>
            <a:r>
              <a:rPr lang="en-GB" b="0" i="0" dirty="0">
                <a:solidFill>
                  <a:srgbClr val="313537"/>
                </a:solidFill>
                <a:effectLst/>
                <a:latin typeface="merriweather" panose="00000500000000000000" pitchFamily="2" charset="0"/>
              </a:rPr>
              <a:t>Interim injunctions are awarded before the trial of the action in order to prevent harm where damages alone, if the claimant were successful, would not be an adequate remedy. The court should consider whether the balance of convenience favours the grant of an injunction.</a:t>
            </a:r>
          </a:p>
          <a:p>
            <a:pPr algn="l" fontAlgn="base">
              <a:buFont typeface="Arial" panose="020B0604020202020204" pitchFamily="34" charset="0"/>
              <a:buChar char="•"/>
            </a:pPr>
            <a:endParaRPr lang="en-GB" b="0" i="0" dirty="0">
              <a:solidFill>
                <a:srgbClr val="313537"/>
              </a:solidFill>
              <a:effectLst/>
              <a:latin typeface="merriweather" panose="00000500000000000000" pitchFamily="2" charset="0"/>
            </a:endParaRPr>
          </a:p>
          <a:p>
            <a:pPr algn="l" fontAlgn="base">
              <a:buFont typeface="Arial" panose="020B0604020202020204" pitchFamily="34" charset="0"/>
              <a:buNone/>
            </a:pPr>
            <a:r>
              <a:rPr lang="en-GB" b="0" i="0" dirty="0">
                <a:solidFill>
                  <a:srgbClr val="313537"/>
                </a:solidFill>
                <a:effectLst/>
                <a:latin typeface="merriweather" panose="00000500000000000000" pitchFamily="2" charset="0"/>
              </a:rPr>
              <a:t>In defamation cases an injunction to restrain future repetitions of a libel will be granted only in the clearer cases and even then not if the defendant pleads justification. A </a:t>
            </a:r>
            <a:r>
              <a:rPr lang="en-GB" b="0" i="0" dirty="0" err="1">
                <a:solidFill>
                  <a:srgbClr val="313537"/>
                </a:solidFill>
                <a:effectLst/>
                <a:latin typeface="merriweather" panose="00000500000000000000" pitchFamily="2" charset="0"/>
              </a:rPr>
              <a:t>quia</a:t>
            </a:r>
            <a:r>
              <a:rPr lang="en-GB" b="0" i="0" dirty="0">
                <a:solidFill>
                  <a:srgbClr val="313537"/>
                </a:solidFill>
                <a:effectLst/>
                <a:latin typeface="merriweather" panose="00000500000000000000" pitchFamily="2" charset="0"/>
              </a:rPr>
              <a:t> </a:t>
            </a:r>
            <a:r>
              <a:rPr lang="en-GB" b="0" i="0" dirty="0" err="1">
                <a:solidFill>
                  <a:srgbClr val="313537"/>
                </a:solidFill>
                <a:effectLst/>
                <a:latin typeface="merriweather" panose="00000500000000000000" pitchFamily="2" charset="0"/>
              </a:rPr>
              <a:t>timet</a:t>
            </a:r>
            <a:r>
              <a:rPr lang="en-GB" b="0" i="0" dirty="0">
                <a:solidFill>
                  <a:srgbClr val="313537"/>
                </a:solidFill>
                <a:effectLst/>
                <a:latin typeface="merriweather" panose="00000500000000000000" pitchFamily="2" charset="0"/>
              </a:rPr>
              <a:t> injunction may be obtained in certain circumstances where a wrong (e.g. a defamatory publication) is threatened but has not yet happened. </a:t>
            </a:r>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20</a:t>
            </a:fld>
            <a:endParaRPr lang="en-GB"/>
          </a:p>
        </p:txBody>
      </p:sp>
    </p:spTree>
    <p:extLst>
      <p:ext uri="{BB962C8B-B14F-4D97-AF65-F5344CB8AC3E}">
        <p14:creationId xmlns:p14="http://schemas.microsoft.com/office/powerpoint/2010/main" val="2177372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FFFFFF"/>
                </a:solidFill>
                <a:effectLst/>
                <a:latin typeface="Inter"/>
              </a:rPr>
              <a:t>Sometimes following a property damage case the property is repaired or replaced in such a way that the claimant has an asset with greater value than the one which was damaged. That could be because an old chattel is replaced with a new one or because an item with a limited life space is replaced with a new one. </a:t>
            </a:r>
          </a:p>
          <a:p>
            <a:endParaRPr lang="en-GB" b="0" i="0" dirty="0">
              <a:solidFill>
                <a:srgbClr val="FFFFFF"/>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21</a:t>
            </a:fld>
            <a:endParaRPr lang="en-GB"/>
          </a:p>
        </p:txBody>
      </p:sp>
    </p:spTree>
    <p:extLst>
      <p:ext uri="{BB962C8B-B14F-4D97-AF65-F5344CB8AC3E}">
        <p14:creationId xmlns:p14="http://schemas.microsoft.com/office/powerpoint/2010/main" val="14692597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C must take all reasonable steps to mitigate the loss which he has sustained consequent upon the defendant’s wrong, whether that wrong be a breach of contract or a tort. If he fails to do so, he cannot claim damages for any such loss which he ought reasonably to have avoided.</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A PI C must mitigate his loss by obtaining proper medical treatment and not acting so as to prevent his recovery, and he is not entitled to damages in respect of any pain, suffering, loss of amenities or loss of earnings consequent upon his failing to do so.</a:t>
            </a:r>
          </a:p>
          <a:p>
            <a:pPr algn="l" fontAlgn="base"/>
            <a:endParaRPr lang="en-GB" b="0" i="0" dirty="0">
              <a:solidFill>
                <a:srgbClr val="313537"/>
              </a:solidFill>
              <a:effectLst/>
              <a:latin typeface="Inter"/>
            </a:endParaRPr>
          </a:p>
          <a:p>
            <a:pPr algn="l" fontAlgn="base"/>
            <a:r>
              <a:rPr lang="en-GB" b="1" i="1" dirty="0" err="1">
                <a:solidFill>
                  <a:srgbClr val="313537"/>
                </a:solidFill>
                <a:effectLst/>
                <a:latin typeface="var(--font-family-body)"/>
              </a:rPr>
              <a:t>Marcroft</a:t>
            </a:r>
            <a:r>
              <a:rPr lang="en-GB" b="1" i="1" dirty="0">
                <a:solidFill>
                  <a:srgbClr val="313537"/>
                </a:solidFill>
                <a:effectLst/>
                <a:latin typeface="var(--font-family-body)"/>
              </a:rPr>
              <a:t> v </a:t>
            </a:r>
            <a:r>
              <a:rPr lang="en-GB" b="1" i="1" dirty="0" err="1">
                <a:solidFill>
                  <a:srgbClr val="313537"/>
                </a:solidFill>
                <a:effectLst/>
                <a:latin typeface="var(--font-family-body)"/>
              </a:rPr>
              <a:t>Scruttons</a:t>
            </a:r>
            <a:r>
              <a:rPr lang="en-GB" b="1" i="1" dirty="0">
                <a:solidFill>
                  <a:srgbClr val="313537"/>
                </a:solidFill>
                <a:effectLst/>
                <a:latin typeface="var(--font-family-body)"/>
              </a:rPr>
              <a:t> Ltd [1954]</a:t>
            </a:r>
            <a:r>
              <a:rPr lang="en-GB" b="0" i="0" dirty="0">
                <a:solidFill>
                  <a:srgbClr val="313537"/>
                </a:solidFill>
                <a:effectLst/>
                <a:latin typeface="Inter"/>
              </a:rPr>
              <a:t> a claimant’s damages were reduced because they refused to undergo recommended medical treatment.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Furthermore, even if a claimant is disabled from continuing his present employment, he should be prepared to accept reasonable alternative work (</a:t>
            </a:r>
            <a:r>
              <a:rPr lang="en-GB" b="1" i="1" dirty="0">
                <a:solidFill>
                  <a:srgbClr val="313537"/>
                </a:solidFill>
                <a:effectLst/>
                <a:latin typeface="var(--font-family-body)"/>
              </a:rPr>
              <a:t>Potter v Arafa [1995]</a:t>
            </a:r>
            <a:r>
              <a:rPr lang="en-GB" b="0" i="0" dirty="0">
                <a:solidFill>
                  <a:srgbClr val="313537"/>
                </a:solidFill>
                <a:effectLst/>
                <a:latin typeface="Inter"/>
              </a:rPr>
              <a:t>).</a:t>
            </a:r>
          </a:p>
          <a:p>
            <a:endParaRPr lang="en-GB" dirty="0"/>
          </a:p>
        </p:txBody>
      </p:sp>
      <p:sp>
        <p:nvSpPr>
          <p:cNvPr id="4" name="Slide Number Placeholder 3"/>
          <p:cNvSpPr>
            <a:spLocks noGrp="1"/>
          </p:cNvSpPr>
          <p:nvPr>
            <p:ph type="sldNum" sz="quarter" idx="5"/>
          </p:nvPr>
        </p:nvSpPr>
        <p:spPr/>
        <p:txBody>
          <a:bodyPr/>
          <a:lstStyle/>
          <a:p>
            <a:fld id="{9CAF1189-5EAE-4ECA-BB19-3CA6D01E5048}" type="slidenum">
              <a:rPr lang="en-GB" smtClean="0"/>
              <a:t>22</a:t>
            </a:fld>
            <a:endParaRPr lang="en-GB"/>
          </a:p>
        </p:txBody>
      </p:sp>
    </p:spTree>
    <p:extLst>
      <p:ext uri="{BB962C8B-B14F-4D97-AF65-F5344CB8AC3E}">
        <p14:creationId xmlns:p14="http://schemas.microsoft.com/office/powerpoint/2010/main" val="8069851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https://forms.office.com/Pages/ResponsePage.aspx?id=-REPTm4EBUWcuNshUjEeIYWhUfuKn1hLnoaStuLBGF1UNUdKUlg4WTNXQ1NORzdXWVBERlhRT1FERi4u</a:t>
            </a:r>
          </a:p>
        </p:txBody>
      </p:sp>
      <p:sp>
        <p:nvSpPr>
          <p:cNvPr id="4" name="Slide Number Placeholder 3"/>
          <p:cNvSpPr>
            <a:spLocks noGrp="1"/>
          </p:cNvSpPr>
          <p:nvPr>
            <p:ph type="sldNum" sz="quarter" idx="5"/>
          </p:nvPr>
        </p:nvSpPr>
        <p:spPr/>
        <p:txBody>
          <a:bodyPr/>
          <a:lstStyle/>
          <a:p>
            <a:fld id="{9CAF1189-5EAE-4ECA-BB19-3CA6D01E5048}" type="slidenum">
              <a:rPr lang="en-GB" smtClean="0"/>
              <a:t>25</a:t>
            </a:fld>
            <a:endParaRPr lang="en-GB"/>
          </a:p>
        </p:txBody>
      </p:sp>
    </p:spTree>
    <p:extLst>
      <p:ext uri="{BB962C8B-B14F-4D97-AF65-F5344CB8AC3E}">
        <p14:creationId xmlns:p14="http://schemas.microsoft.com/office/powerpoint/2010/main" val="1473154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11/25/2024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FAEF9944-A4F6-4C59-AEBD-678D6480B8EA}"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8241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70630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9674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32190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1853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4209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79907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453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4605E03-BC17-41A7-854C-DFAB672737DC}" type="datetime1">
              <a:rPr lang="en-US" smtClean="0"/>
              <a:t>11/25/2024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2325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3370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233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4408324-A84C-4A45-93B6-78D079CCE772}" type="datetime1">
              <a:rPr lang="en-US" smtClean="0"/>
              <a:t>11/25/2024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algn="l"/>
            <a:fld id="{FAEF9944-A4F6-4C59-AEBD-678D6480B8EA}" type="slidenum">
              <a:rPr lang="en-US" smtClean="0"/>
              <a:pPr algn="l"/>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054539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9.svg"/></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microsoft.com/office/2011/relationships/webextension" Target="../webextensions/webextension2.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g"/><Relationship Id="rId1" Type="http://schemas.openxmlformats.org/officeDocument/2006/relationships/slideLayout" Target="../slideLayouts/slideLayout3.xml"/><Relationship Id="rId4" Type="http://schemas.openxmlformats.org/officeDocument/2006/relationships/image" Target="../media/image36.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1" name="Rectangle 20">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dk2"/>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EC180B8-88D2-D7AE-A557-C2FE66230851}"/>
              </a:ext>
            </a:extLst>
          </p:cNvPr>
          <p:cNvSpPr/>
          <p:nvPr/>
        </p:nvSpPr>
        <p:spPr>
          <a:xfrm>
            <a:off x="1557071" y="1584552"/>
            <a:ext cx="9099255" cy="2537251"/>
          </a:xfrm>
          <a:prstGeom prst="rect">
            <a:avLst/>
          </a:prstGeom>
        </p:spPr>
        <p:txBody>
          <a:bodyPr vert="horz" lIns="91440" tIns="45720" rIns="91440" bIns="0" rtlCol="0" anchor="ctr">
            <a:normAutofit fontScale="85000" lnSpcReduction="10000"/>
          </a:bodyPr>
          <a:lstStyle/>
          <a:p>
            <a:pPr algn="ctr" defTabSz="914400">
              <a:lnSpc>
                <a:spcPct val="90000"/>
              </a:lnSpc>
              <a:spcBef>
                <a:spcPct val="0"/>
              </a:spcBef>
              <a:spcAft>
                <a:spcPts val="600"/>
              </a:spcAft>
            </a:pPr>
            <a:r>
              <a:rPr lang="en-US" sz="7200" u="sng" cap="all" spc="0" dirty="0">
                <a:ln w="0"/>
                <a:solidFill>
                  <a:srgbClr val="454545"/>
                </a:solidFill>
                <a:latin typeface="+mj-lt"/>
                <a:ea typeface="+mj-ea"/>
                <a:cs typeface="+mj-cs"/>
              </a:rPr>
              <a:t>Remedies in tort law</a:t>
            </a:r>
          </a:p>
          <a:p>
            <a:pPr algn="ctr" defTabSz="914400">
              <a:lnSpc>
                <a:spcPct val="90000"/>
              </a:lnSpc>
              <a:spcBef>
                <a:spcPct val="0"/>
              </a:spcBef>
              <a:spcAft>
                <a:spcPts val="600"/>
              </a:spcAft>
            </a:pPr>
            <a:endParaRPr lang="en-US" sz="7200" u="sng" cap="all" dirty="0">
              <a:ln w="0"/>
              <a:solidFill>
                <a:srgbClr val="454545"/>
              </a:solidFill>
              <a:latin typeface="+mj-lt"/>
              <a:ea typeface="+mj-ea"/>
              <a:cs typeface="+mj-cs"/>
            </a:endParaRPr>
          </a:p>
          <a:p>
            <a:pPr algn="ctr" defTabSz="914400">
              <a:lnSpc>
                <a:spcPct val="90000"/>
              </a:lnSpc>
              <a:spcBef>
                <a:spcPct val="0"/>
              </a:spcBef>
              <a:spcAft>
                <a:spcPts val="600"/>
              </a:spcAft>
            </a:pPr>
            <a:r>
              <a:rPr lang="en-US" sz="7200" u="sng" cap="all" spc="0" dirty="0">
                <a:ln w="0"/>
                <a:solidFill>
                  <a:srgbClr val="454545"/>
                </a:solidFill>
                <a:latin typeface="+mj-lt"/>
                <a:ea typeface="+mj-ea"/>
                <a:cs typeface="+mj-cs"/>
              </a:rPr>
              <a:t>Week 8</a:t>
            </a:r>
          </a:p>
        </p:txBody>
      </p:sp>
      <p:pic>
        <p:nvPicPr>
          <p:cNvPr id="27" name="Picture 26">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6764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C4591AE-98F9-24D2-0358-8F079EB3C351}"/>
              </a:ext>
            </a:extLst>
          </p:cNvPr>
          <p:cNvSpPr>
            <a:spLocks noGrp="1"/>
          </p:cNvSpPr>
          <p:nvPr>
            <p:ph type="title"/>
          </p:nvPr>
        </p:nvSpPr>
        <p:spPr>
          <a:xfrm>
            <a:off x="7555992" y="707475"/>
            <a:ext cx="3157577" cy="1312001"/>
          </a:xfrm>
        </p:spPr>
        <p:txBody>
          <a:bodyPr anchor="t">
            <a:normAutofit/>
          </a:bodyPr>
          <a:lstStyle/>
          <a:p>
            <a:r>
              <a:rPr lang="en-GB" sz="2800" i="1" u="sng">
                <a:ea typeface="Meiryo"/>
              </a:rPr>
              <a:t>Content</a:t>
            </a:r>
            <a:r>
              <a:rPr lang="en-GB" sz="2800">
                <a:ea typeface="Meiryo"/>
              </a:rPr>
              <a:t> </a:t>
            </a:r>
          </a:p>
        </p:txBody>
      </p:sp>
      <p:cxnSp>
        <p:nvCxnSpPr>
          <p:cNvPr id="8" name="Straight Connector 7">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0"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Picture 4" descr="An arrow hitting a bull's eye target">
            <a:extLst>
              <a:ext uri="{FF2B5EF4-FFF2-40B4-BE49-F238E27FC236}">
                <a16:creationId xmlns:a16="http://schemas.microsoft.com/office/drawing/2014/main" id="{60D78F50-1335-5ED3-DE94-B34E2B796478}"/>
              </a:ext>
            </a:extLst>
          </p:cNvPr>
          <p:cNvPicPr>
            <a:picLocks noChangeAspect="1"/>
          </p:cNvPicPr>
          <p:nvPr/>
        </p:nvPicPr>
        <p:blipFill rotWithShape="1">
          <a:blip r:embed="rId2"/>
          <a:srcRect t="15440" r="1" b="15616"/>
          <a:stretch/>
        </p:blipFill>
        <p:spPr>
          <a:xfrm>
            <a:off x="1136348" y="1475045"/>
            <a:ext cx="5761020" cy="3971918"/>
          </a:xfrm>
          <a:prstGeom prst="rect">
            <a:avLst/>
          </a:prstGeom>
        </p:spPr>
      </p:pic>
      <p:sp>
        <p:nvSpPr>
          <p:cNvPr id="3" name="Content Placeholder 2">
            <a:extLst>
              <a:ext uri="{FF2B5EF4-FFF2-40B4-BE49-F238E27FC236}">
                <a16:creationId xmlns:a16="http://schemas.microsoft.com/office/drawing/2014/main" id="{69D42EF1-1647-04CD-891D-A11906770F41}"/>
              </a:ext>
            </a:extLst>
          </p:cNvPr>
          <p:cNvSpPr>
            <a:spLocks noGrp="1"/>
          </p:cNvSpPr>
          <p:nvPr>
            <p:ph idx="1"/>
          </p:nvPr>
        </p:nvSpPr>
        <p:spPr>
          <a:xfrm>
            <a:off x="7554138" y="2273608"/>
            <a:ext cx="3159432" cy="3940925"/>
          </a:xfrm>
        </p:spPr>
        <p:txBody>
          <a:bodyPr vert="horz" lIns="109728" tIns="109728" rIns="109728" bIns="91440" rtlCol="0">
            <a:normAutofit/>
          </a:bodyPr>
          <a:lstStyle/>
          <a:p>
            <a:pPr>
              <a:spcBef>
                <a:spcPts val="900"/>
              </a:spcBef>
            </a:pPr>
            <a:r>
              <a:rPr lang="en-GB" dirty="0">
                <a:ea typeface="Meiryo"/>
              </a:rPr>
              <a:t>- Aims and Learning Objectives. </a:t>
            </a:r>
            <a:endParaRPr lang="en-US" dirty="0"/>
          </a:p>
          <a:p>
            <a:pPr marL="285750" indent="-285750">
              <a:spcBef>
                <a:spcPts val="900"/>
              </a:spcBef>
              <a:buFontTx/>
              <a:buChar char="-"/>
            </a:pPr>
            <a:r>
              <a:rPr lang="en-GB" dirty="0">
                <a:ea typeface="Meiryo"/>
              </a:rPr>
              <a:t>Remedies in Tort Law.</a:t>
            </a:r>
          </a:p>
          <a:p>
            <a:pPr marL="285750" indent="-285750">
              <a:spcBef>
                <a:spcPts val="900"/>
              </a:spcBef>
              <a:buFontTx/>
              <a:buChar char="-"/>
            </a:pPr>
            <a:r>
              <a:rPr lang="en-GB" dirty="0">
                <a:ea typeface="Meiryo"/>
              </a:rPr>
              <a:t>Activities.</a:t>
            </a:r>
          </a:p>
          <a:p>
            <a:pPr>
              <a:spcBef>
                <a:spcPts val="900"/>
              </a:spcBef>
            </a:pPr>
            <a:r>
              <a:rPr lang="en-GB" dirty="0">
                <a:ea typeface="Meiryo"/>
              </a:rPr>
              <a:t>- Summary. </a:t>
            </a:r>
          </a:p>
        </p:txBody>
      </p:sp>
    </p:spTree>
    <p:extLst>
      <p:ext uri="{BB962C8B-B14F-4D97-AF65-F5344CB8AC3E}">
        <p14:creationId xmlns:p14="http://schemas.microsoft.com/office/powerpoint/2010/main" val="2039792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17D13-98B6-9459-1105-22B289BDEFEB}"/>
              </a:ext>
            </a:extLst>
          </p:cNvPr>
          <p:cNvSpPr>
            <a:spLocks noGrp="1"/>
          </p:cNvSpPr>
          <p:nvPr>
            <p:ph type="title"/>
          </p:nvPr>
        </p:nvSpPr>
        <p:spPr>
          <a:xfrm>
            <a:off x="1451579" y="804519"/>
            <a:ext cx="9603275" cy="1049235"/>
          </a:xfrm>
        </p:spPr>
        <p:txBody>
          <a:bodyPr>
            <a:normAutofit/>
          </a:bodyPr>
          <a:lstStyle/>
          <a:p>
            <a:r>
              <a:rPr lang="en-GB" dirty="0"/>
              <a:t>AIMS AND LEARNING OBJECTIVES</a:t>
            </a:r>
          </a:p>
        </p:txBody>
      </p:sp>
      <p:sp>
        <p:nvSpPr>
          <p:cNvPr id="15" name="Content Placeholder 2">
            <a:extLst>
              <a:ext uri="{FF2B5EF4-FFF2-40B4-BE49-F238E27FC236}">
                <a16:creationId xmlns:a16="http://schemas.microsoft.com/office/drawing/2014/main" id="{6A973DEC-42DA-3A85-9FA2-7B6232ED94B3}"/>
              </a:ext>
            </a:extLst>
          </p:cNvPr>
          <p:cNvSpPr>
            <a:spLocks noGrp="1"/>
          </p:cNvSpPr>
          <p:nvPr>
            <p:ph idx="1"/>
          </p:nvPr>
        </p:nvSpPr>
        <p:spPr>
          <a:xfrm>
            <a:off x="1451579" y="2015734"/>
            <a:ext cx="5622284" cy="3450613"/>
          </a:xfrm>
        </p:spPr>
        <p:txBody>
          <a:bodyPr>
            <a:normAutofit/>
          </a:bodyPr>
          <a:lstStyle/>
          <a:p>
            <a:r>
              <a:rPr lang="en-GB"/>
              <a:t>The aim of today's session is to recap the digital content. </a:t>
            </a:r>
          </a:p>
          <a:p>
            <a:r>
              <a:rPr lang="en-GB"/>
              <a:t>By the end of today's session students should be able to demonstrate that they understand the remedies available in Tort Law.</a:t>
            </a:r>
          </a:p>
          <a:p>
            <a:endParaRPr lang="en-GB"/>
          </a:p>
        </p:txBody>
      </p:sp>
      <p:pic>
        <p:nvPicPr>
          <p:cNvPr id="7" name="Graphic 6" descr="Bullseye">
            <a:extLst>
              <a:ext uri="{FF2B5EF4-FFF2-40B4-BE49-F238E27FC236}">
                <a16:creationId xmlns:a16="http://schemas.microsoft.com/office/drawing/2014/main" id="{CF56DAE9-ED22-6FB4-5A0B-A9DBD7F4BC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9190" y="2015734"/>
            <a:ext cx="3450613" cy="3450613"/>
          </a:xfrm>
          <a:prstGeom prst="rect">
            <a:avLst/>
          </a:prstGeom>
        </p:spPr>
      </p:pic>
    </p:spTree>
    <p:extLst>
      <p:ext uri="{BB962C8B-B14F-4D97-AF65-F5344CB8AC3E}">
        <p14:creationId xmlns:p14="http://schemas.microsoft.com/office/powerpoint/2010/main" val="33165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A78FD-D947-4901-A01B-8B4FB8F818A6}"/>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68A32A14-BC86-D59B-564D-0A7CAA144748}"/>
              </a:ext>
            </a:extLst>
          </p:cNvPr>
          <p:cNvSpPr>
            <a:spLocks noGrp="1"/>
          </p:cNvSpPr>
          <p:nvPr>
            <p:ph idx="1"/>
          </p:nvPr>
        </p:nvSpPr>
        <p:spPr/>
        <p:txBody>
          <a:bodyPr>
            <a:normAutofit fontScale="85000" lnSpcReduction="10000"/>
          </a:bodyPr>
          <a:lstStyle/>
          <a:p>
            <a:r>
              <a:rPr lang="en-GB" dirty="0">
                <a:latin typeface="+mj-lt"/>
              </a:rPr>
              <a:t>Over the course of the last few weeks, we have seen many ways in which an individual can interfere with another’s interests and can cause damage or harm for which the individual will want compensation or legal redress.</a:t>
            </a:r>
          </a:p>
          <a:p>
            <a:r>
              <a:rPr lang="en-GB" dirty="0">
                <a:latin typeface="+mj-lt"/>
              </a:rPr>
              <a:t>This can be in the form of damages (common law remedy) or an injunction (an equitable remedy).</a:t>
            </a:r>
          </a:p>
          <a:p>
            <a:r>
              <a:rPr lang="en-GB" b="0" i="0" dirty="0">
                <a:effectLst/>
                <a:latin typeface="+mj-lt"/>
              </a:rPr>
              <a:t>Compensatory damages in tort shift the burden of the loss that has been suffered (e.g. lost earnings of a disabled accident victim) to the defendant whose negligence caused that loss to be suffered. </a:t>
            </a:r>
          </a:p>
          <a:p>
            <a:r>
              <a:rPr lang="en-GB" b="0" i="0" dirty="0">
                <a:effectLst/>
                <a:latin typeface="+mj-lt"/>
              </a:rPr>
              <a:t>An injunction orders the defendant to do, or to stop doing, something and that remedy operates directly to prevent the tortious behaviour.</a:t>
            </a:r>
          </a:p>
          <a:p>
            <a:r>
              <a:rPr lang="en-GB" dirty="0">
                <a:latin typeface="+mj-lt"/>
              </a:rPr>
              <a:t>We will look at the types of damages in general and in particular, damages for personal injury. Later, we will consider injunctions.</a:t>
            </a:r>
          </a:p>
        </p:txBody>
      </p:sp>
    </p:spTree>
    <p:extLst>
      <p:ext uri="{BB962C8B-B14F-4D97-AF65-F5344CB8AC3E}">
        <p14:creationId xmlns:p14="http://schemas.microsoft.com/office/powerpoint/2010/main" val="1567371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6FA77-7FB2-E38E-AD42-C2F81908D817}"/>
              </a:ext>
            </a:extLst>
          </p:cNvPr>
          <p:cNvSpPr>
            <a:spLocks noGrp="1"/>
          </p:cNvSpPr>
          <p:nvPr>
            <p:ph type="title"/>
          </p:nvPr>
        </p:nvSpPr>
        <p:spPr/>
        <p:txBody>
          <a:bodyPr>
            <a:normAutofit/>
          </a:bodyPr>
          <a:lstStyle/>
          <a:p>
            <a:pPr algn="ctr"/>
            <a:r>
              <a:rPr lang="en-GB" sz="6000" dirty="0"/>
              <a:t>Personal injury </a:t>
            </a:r>
          </a:p>
        </p:txBody>
      </p:sp>
      <p:sp>
        <p:nvSpPr>
          <p:cNvPr id="3" name="Content Placeholder 2">
            <a:extLst>
              <a:ext uri="{FF2B5EF4-FFF2-40B4-BE49-F238E27FC236}">
                <a16:creationId xmlns:a16="http://schemas.microsoft.com/office/drawing/2014/main" id="{B46F1F8A-6DF1-5BA2-FCDF-105D6A0E631B}"/>
              </a:ext>
            </a:extLst>
          </p:cNvPr>
          <p:cNvSpPr>
            <a:spLocks noGrp="1"/>
          </p:cNvSpPr>
          <p:nvPr>
            <p:ph idx="1"/>
          </p:nvPr>
        </p:nvSpPr>
        <p:spPr/>
        <p:txBody>
          <a:bodyPr/>
          <a:lstStyle/>
          <a:p>
            <a:pPr marL="285750" indent="-285750">
              <a:buFontTx/>
              <a:buChar char="-"/>
            </a:pPr>
            <a:r>
              <a:rPr lang="en-GB" dirty="0"/>
              <a:t>Damages- Quantum- paid to the claimant. </a:t>
            </a:r>
          </a:p>
          <a:p>
            <a:pPr marL="285750" indent="-285750">
              <a:buFontTx/>
              <a:buChar char="-"/>
            </a:pPr>
            <a:r>
              <a:rPr lang="en-GB" dirty="0"/>
              <a:t>Puts the individual back in the position they would have been in had the incident never happened. </a:t>
            </a:r>
          </a:p>
          <a:p>
            <a:pPr marL="285750" indent="-285750">
              <a:buFontTx/>
              <a:buChar char="-"/>
            </a:pPr>
            <a:r>
              <a:rPr lang="en-GB" dirty="0"/>
              <a:t>Also known as compensatory damages. </a:t>
            </a:r>
          </a:p>
          <a:p>
            <a:pPr marL="285750" indent="-285750">
              <a:buFontTx/>
              <a:buChar char="-"/>
            </a:pPr>
            <a:r>
              <a:rPr lang="en-GB" dirty="0"/>
              <a:t>Two categories; </a:t>
            </a:r>
          </a:p>
          <a:p>
            <a:pPr marL="285750" indent="-285750">
              <a:buFontTx/>
              <a:buChar char="-"/>
            </a:pPr>
            <a:r>
              <a:rPr lang="en-GB" dirty="0"/>
              <a:t>Special. </a:t>
            </a:r>
          </a:p>
          <a:p>
            <a:pPr marL="285750" indent="-285750">
              <a:buFontTx/>
              <a:buChar char="-"/>
            </a:pPr>
            <a:r>
              <a:rPr lang="en-GB" dirty="0"/>
              <a:t>General.</a:t>
            </a:r>
          </a:p>
        </p:txBody>
      </p:sp>
      <p:pic>
        <p:nvPicPr>
          <p:cNvPr id="5" name="Graphic 4" descr="Sling outline">
            <a:extLst>
              <a:ext uri="{FF2B5EF4-FFF2-40B4-BE49-F238E27FC236}">
                <a16:creationId xmlns:a16="http://schemas.microsoft.com/office/drawing/2014/main" id="{204E050A-A044-6B45-BC31-58DB601C8B3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07910" y="3997044"/>
            <a:ext cx="2418736" cy="2418736"/>
          </a:xfrm>
          <a:prstGeom prst="rect">
            <a:avLst/>
          </a:prstGeom>
        </p:spPr>
      </p:pic>
    </p:spTree>
    <p:extLst>
      <p:ext uri="{BB962C8B-B14F-4D97-AF65-F5344CB8AC3E}">
        <p14:creationId xmlns:p14="http://schemas.microsoft.com/office/powerpoint/2010/main" val="1599925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1AC23506-3A4B-457A-333F-5ADF2808C90B}"/>
              </a:ext>
            </a:extLst>
          </p:cNvPr>
          <p:cNvPicPr>
            <a:picLocks noChangeAspect="1"/>
          </p:cNvPicPr>
          <p:nvPr/>
        </p:nvPicPr>
        <p:blipFill>
          <a:blip r:embed="rId3"/>
          <a:srcRect t="2612" b="821"/>
          <a:stretch/>
        </p:blipFill>
        <p:spPr>
          <a:xfrm>
            <a:off x="20" y="10"/>
            <a:ext cx="12191980" cy="6857990"/>
          </a:xfrm>
          <a:prstGeom prst="rect">
            <a:avLst/>
          </a:prstGeom>
        </p:spPr>
      </p:pic>
    </p:spTree>
    <p:extLst>
      <p:ext uri="{BB962C8B-B14F-4D97-AF65-F5344CB8AC3E}">
        <p14:creationId xmlns:p14="http://schemas.microsoft.com/office/powerpoint/2010/main" val="3393098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8236-5EC3-F6B2-56E7-49B10D356BBC}"/>
              </a:ext>
            </a:extLst>
          </p:cNvPr>
          <p:cNvSpPr>
            <a:spLocks noGrp="1"/>
          </p:cNvSpPr>
          <p:nvPr>
            <p:ph type="title"/>
          </p:nvPr>
        </p:nvSpPr>
        <p:spPr>
          <a:xfrm>
            <a:off x="1451579" y="804519"/>
            <a:ext cx="9603275" cy="1049235"/>
          </a:xfrm>
        </p:spPr>
        <p:txBody>
          <a:bodyPr>
            <a:normAutofit/>
          </a:bodyPr>
          <a:lstStyle/>
          <a:p>
            <a:r>
              <a:rPr lang="en-GB" dirty="0"/>
              <a:t>What is the purpose of the damages?</a:t>
            </a:r>
          </a:p>
        </p:txBody>
      </p:sp>
      <p:sp>
        <p:nvSpPr>
          <p:cNvPr id="3" name="Content Placeholder 2">
            <a:extLst>
              <a:ext uri="{FF2B5EF4-FFF2-40B4-BE49-F238E27FC236}">
                <a16:creationId xmlns:a16="http://schemas.microsoft.com/office/drawing/2014/main" id="{5FC1FA62-03D8-DADB-7411-5A534E58AFC3}"/>
              </a:ext>
            </a:extLst>
          </p:cNvPr>
          <p:cNvSpPr>
            <a:spLocks noGrp="1"/>
          </p:cNvSpPr>
          <p:nvPr>
            <p:ph idx="1"/>
          </p:nvPr>
        </p:nvSpPr>
        <p:spPr>
          <a:xfrm>
            <a:off x="1451579" y="2015734"/>
            <a:ext cx="6195784" cy="3450613"/>
          </a:xfrm>
        </p:spPr>
        <p:txBody>
          <a:bodyPr>
            <a:normAutofit/>
          </a:bodyPr>
          <a:lstStyle/>
          <a:p>
            <a:pPr marL="285750" indent="-285750">
              <a:buFontTx/>
              <a:buChar char="-"/>
            </a:pPr>
            <a:r>
              <a:rPr lang="en-GB" dirty="0"/>
              <a:t>Cannot help with serious damage but can ensure that the claimant does not lose anything else in the future. </a:t>
            </a:r>
          </a:p>
          <a:p>
            <a:pPr marL="285750" indent="-285750">
              <a:buFontTx/>
              <a:buChar char="-"/>
            </a:pPr>
            <a:r>
              <a:rPr lang="en-GB" dirty="0"/>
              <a:t>Damage – Betterment. </a:t>
            </a:r>
          </a:p>
          <a:p>
            <a:pPr marL="285750" indent="-285750">
              <a:buFontTx/>
              <a:buChar char="-"/>
            </a:pPr>
            <a:r>
              <a:rPr lang="en-GB" dirty="0"/>
              <a:t>Non – pecuniary &amp; Pecuniary- PI or Defamation. </a:t>
            </a:r>
          </a:p>
          <a:p>
            <a:pPr marL="285750" indent="-285750">
              <a:buFontTx/>
              <a:buChar char="-"/>
            </a:pPr>
            <a:r>
              <a:rPr lang="en-GB" dirty="0"/>
              <a:t>How much pecuniary damages will depend on how much the claimant earn at work and how much they will lose because of the incident.</a:t>
            </a:r>
          </a:p>
          <a:p>
            <a:pPr marL="285750" indent="-285750">
              <a:buFontTx/>
              <a:buChar char="-"/>
            </a:pPr>
            <a:endParaRPr lang="en-GB" dirty="0"/>
          </a:p>
        </p:txBody>
      </p:sp>
      <p:pic>
        <p:nvPicPr>
          <p:cNvPr id="5" name="Graphic 4" descr="Pound with solid fill">
            <a:extLst>
              <a:ext uri="{FF2B5EF4-FFF2-40B4-BE49-F238E27FC236}">
                <a16:creationId xmlns:a16="http://schemas.microsoft.com/office/drawing/2014/main" id="{8D1BA0EA-8286-29E2-33FB-7E4DC9C58D3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4120138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B9752-F77F-5634-C866-1E62A802FABB}"/>
              </a:ext>
            </a:extLst>
          </p:cNvPr>
          <p:cNvSpPr>
            <a:spLocks noGrp="1"/>
          </p:cNvSpPr>
          <p:nvPr>
            <p:ph type="title"/>
          </p:nvPr>
        </p:nvSpPr>
        <p:spPr/>
        <p:txBody>
          <a:bodyPr/>
          <a:lstStyle/>
          <a:p>
            <a:pPr algn="ctr"/>
            <a:r>
              <a:rPr lang="en-GB" sz="5400" dirty="0"/>
              <a:t>Continued</a:t>
            </a:r>
            <a:r>
              <a:rPr lang="en-GB" i="1" u="sng" dirty="0"/>
              <a:t> </a:t>
            </a:r>
          </a:p>
        </p:txBody>
      </p:sp>
      <p:sp>
        <p:nvSpPr>
          <p:cNvPr id="3" name="Content Placeholder 2">
            <a:extLst>
              <a:ext uri="{FF2B5EF4-FFF2-40B4-BE49-F238E27FC236}">
                <a16:creationId xmlns:a16="http://schemas.microsoft.com/office/drawing/2014/main" id="{53FCB641-AE13-34A0-893E-F10448B4165D}"/>
              </a:ext>
            </a:extLst>
          </p:cNvPr>
          <p:cNvSpPr>
            <a:spLocks noGrp="1"/>
          </p:cNvSpPr>
          <p:nvPr>
            <p:ph idx="1"/>
          </p:nvPr>
        </p:nvSpPr>
        <p:spPr/>
        <p:txBody>
          <a:bodyPr/>
          <a:lstStyle/>
          <a:p>
            <a:pPr marL="285750" indent="-285750">
              <a:buFontTx/>
              <a:buChar char="-"/>
            </a:pPr>
            <a:r>
              <a:rPr lang="en-GB" dirty="0"/>
              <a:t>Non- pecuniary- tariffs. </a:t>
            </a:r>
          </a:p>
          <a:p>
            <a:pPr marL="285750" indent="-285750">
              <a:buFontTx/>
              <a:buChar char="-"/>
            </a:pPr>
            <a:r>
              <a:rPr lang="en-GB" dirty="0"/>
              <a:t>Not dependant on the claimants income. </a:t>
            </a:r>
          </a:p>
          <a:p>
            <a:pPr marL="285750" indent="-285750">
              <a:buFontTx/>
              <a:buChar char="-"/>
            </a:pPr>
            <a:r>
              <a:rPr lang="en-GB" dirty="0"/>
              <a:t>Only compensation once and defendant must not claim because then they can benefit from the incident. </a:t>
            </a:r>
          </a:p>
          <a:p>
            <a:pPr marL="285750" indent="-285750">
              <a:buFontTx/>
              <a:buChar char="-"/>
            </a:pPr>
            <a:r>
              <a:rPr lang="en-GB" dirty="0"/>
              <a:t>Social Security Administration Act 1992. </a:t>
            </a:r>
          </a:p>
          <a:p>
            <a:pPr marL="285750" indent="-285750">
              <a:buFontTx/>
              <a:buChar char="-"/>
            </a:pPr>
            <a:r>
              <a:rPr lang="en-GB" dirty="0"/>
              <a:t>Social security (recovery of benefits) Act 1997</a:t>
            </a:r>
          </a:p>
        </p:txBody>
      </p:sp>
      <p:pic>
        <p:nvPicPr>
          <p:cNvPr id="5" name="Graphic 4" descr="Ambulance outline">
            <a:extLst>
              <a:ext uri="{FF2B5EF4-FFF2-40B4-BE49-F238E27FC236}">
                <a16:creationId xmlns:a16="http://schemas.microsoft.com/office/drawing/2014/main" id="{820EC41D-D13D-1E6C-791D-A0C8907206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05525" y="5203723"/>
            <a:ext cx="2140974" cy="2140974"/>
          </a:xfrm>
          <a:prstGeom prst="rect">
            <a:avLst/>
          </a:prstGeom>
        </p:spPr>
      </p:pic>
      <p:pic>
        <p:nvPicPr>
          <p:cNvPr id="6" name="Graphic 5" descr="Ambulance outline">
            <a:extLst>
              <a:ext uri="{FF2B5EF4-FFF2-40B4-BE49-F238E27FC236}">
                <a16:creationId xmlns:a16="http://schemas.microsoft.com/office/drawing/2014/main" id="{75AA0458-812C-7A37-ECE6-825A5AA54A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74116" y="5203723"/>
            <a:ext cx="2140974" cy="2140974"/>
          </a:xfrm>
          <a:prstGeom prst="rect">
            <a:avLst/>
          </a:prstGeom>
        </p:spPr>
      </p:pic>
      <p:pic>
        <p:nvPicPr>
          <p:cNvPr id="7" name="Graphic 6" descr="Ambulance outline">
            <a:extLst>
              <a:ext uri="{FF2B5EF4-FFF2-40B4-BE49-F238E27FC236}">
                <a16:creationId xmlns:a16="http://schemas.microsoft.com/office/drawing/2014/main" id="{C20105A0-8CD4-679B-625D-EE1599BDB0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136934" y="5249730"/>
            <a:ext cx="2140974" cy="2140974"/>
          </a:xfrm>
          <a:prstGeom prst="rect">
            <a:avLst/>
          </a:prstGeom>
        </p:spPr>
      </p:pic>
      <p:pic>
        <p:nvPicPr>
          <p:cNvPr id="8" name="Graphic 7" descr="Ambulance outline">
            <a:extLst>
              <a:ext uri="{FF2B5EF4-FFF2-40B4-BE49-F238E27FC236}">
                <a16:creationId xmlns:a16="http://schemas.microsoft.com/office/drawing/2014/main" id="{680DD9EE-2968-E95F-5F51-30D268AFDEA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8929" y="5203723"/>
            <a:ext cx="2140974" cy="2140974"/>
          </a:xfrm>
          <a:prstGeom prst="rect">
            <a:avLst/>
          </a:prstGeom>
        </p:spPr>
      </p:pic>
    </p:spTree>
    <p:extLst>
      <p:ext uri="{BB962C8B-B14F-4D97-AF65-F5344CB8AC3E}">
        <p14:creationId xmlns:p14="http://schemas.microsoft.com/office/powerpoint/2010/main" val="1462699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B0BB24-CF19-4E6C-AFC4-A0F18438D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557106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3438CEF5-63E3-4928-9F1C-395224D24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6122584"/>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FAEC14-5F38-11C7-D262-BB0F0D1CBFB6}"/>
              </a:ext>
            </a:extLst>
          </p:cNvPr>
          <p:cNvSpPr>
            <a:spLocks noGrp="1"/>
          </p:cNvSpPr>
          <p:nvPr>
            <p:ph type="title"/>
          </p:nvPr>
        </p:nvSpPr>
        <p:spPr>
          <a:xfrm>
            <a:off x="1451579" y="1040302"/>
            <a:ext cx="9603275" cy="1020229"/>
          </a:xfrm>
        </p:spPr>
        <p:txBody>
          <a:bodyPr>
            <a:normAutofit/>
          </a:bodyPr>
          <a:lstStyle/>
          <a:p>
            <a:r>
              <a:rPr lang="en-GB" dirty="0"/>
              <a:t>REFLECT</a:t>
            </a:r>
          </a:p>
        </p:txBody>
      </p:sp>
      <p:cxnSp>
        <p:nvCxnSpPr>
          <p:cNvPr id="12" name="Straight Connector 11">
            <a:extLst>
              <a:ext uri="{FF2B5EF4-FFF2-40B4-BE49-F238E27FC236}">
                <a16:creationId xmlns:a16="http://schemas.microsoft.com/office/drawing/2014/main" id="{F328CB6C-F677-4C0B-9EE8-4D1C44DDF8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6990" y="2081620"/>
            <a:ext cx="958199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B56FE5FD-AB8C-072C-626B-9BFE9BF4A599}"/>
              </a:ext>
            </a:extLst>
          </p:cNvPr>
          <p:cNvSpPr>
            <a:spLocks noGrp="1"/>
          </p:cNvSpPr>
          <p:nvPr>
            <p:ph idx="1"/>
          </p:nvPr>
        </p:nvSpPr>
        <p:spPr>
          <a:xfrm>
            <a:off x="1451580" y="2355536"/>
            <a:ext cx="9436404" cy="3215530"/>
          </a:xfrm>
        </p:spPr>
        <p:txBody>
          <a:bodyPr>
            <a:normAutofit/>
          </a:bodyPr>
          <a:lstStyle/>
          <a:p>
            <a:r>
              <a:rPr lang="en-GB" sz="2800" b="0" i="0" dirty="0">
                <a:effectLst/>
                <a:latin typeface="+mj-lt"/>
              </a:rPr>
              <a:t>How do you think the courts seek to put the claimant back in the position they were in prior to commission of a tort?</a:t>
            </a:r>
            <a:endParaRPr lang="en-GB" sz="2800" dirty="0">
              <a:latin typeface="+mj-lt"/>
            </a:endParaRPr>
          </a:p>
        </p:txBody>
      </p:sp>
      <p:sp>
        <p:nvSpPr>
          <p:cNvPr id="14" name="Rectangle 13">
            <a:extLst>
              <a:ext uri="{FF2B5EF4-FFF2-40B4-BE49-F238E27FC236}">
                <a16:creationId xmlns:a16="http://schemas.microsoft.com/office/drawing/2014/main" id="{A72CA9B9-8D14-4AF2-934E-21FE4A339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6122584"/>
            <a:ext cx="12191695" cy="735415"/>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32640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0068-0C0D-AE7D-2EF6-A19A20EFC05D}"/>
              </a:ext>
            </a:extLst>
          </p:cNvPr>
          <p:cNvSpPr>
            <a:spLocks noGrp="1"/>
          </p:cNvSpPr>
          <p:nvPr>
            <p:ph type="title"/>
          </p:nvPr>
        </p:nvSpPr>
        <p:spPr/>
        <p:txBody>
          <a:bodyPr>
            <a:normAutofit/>
          </a:bodyPr>
          <a:lstStyle/>
          <a:p>
            <a:pPr algn="ctr"/>
            <a:r>
              <a:rPr lang="en-GB" sz="5400" dirty="0"/>
              <a:t>Special damages </a:t>
            </a:r>
          </a:p>
        </p:txBody>
      </p:sp>
      <p:sp>
        <p:nvSpPr>
          <p:cNvPr id="3" name="Content Placeholder 2">
            <a:extLst>
              <a:ext uri="{FF2B5EF4-FFF2-40B4-BE49-F238E27FC236}">
                <a16:creationId xmlns:a16="http://schemas.microsoft.com/office/drawing/2014/main" id="{29235507-E9B2-8C21-63EF-0FB69812A610}"/>
              </a:ext>
            </a:extLst>
          </p:cNvPr>
          <p:cNvSpPr>
            <a:spLocks noGrp="1"/>
          </p:cNvSpPr>
          <p:nvPr>
            <p:ph idx="1"/>
          </p:nvPr>
        </p:nvSpPr>
        <p:spPr/>
        <p:txBody>
          <a:bodyPr/>
          <a:lstStyle/>
          <a:p>
            <a:pPr marL="285750" indent="-285750">
              <a:lnSpc>
                <a:spcPct val="300000"/>
              </a:lnSpc>
              <a:buFontTx/>
              <a:buChar char="-"/>
            </a:pPr>
            <a:r>
              <a:rPr lang="en-GB" dirty="0"/>
              <a:t>‘’Quantifiable Financial losses’’</a:t>
            </a:r>
          </a:p>
          <a:p>
            <a:pPr marL="285750" indent="-285750">
              <a:lnSpc>
                <a:spcPct val="300000"/>
              </a:lnSpc>
              <a:buFontTx/>
              <a:buChar char="-"/>
            </a:pPr>
            <a:r>
              <a:rPr lang="en-GB" dirty="0"/>
              <a:t>Claimant must find out which losses incurred and to what value and prove they exist. </a:t>
            </a:r>
          </a:p>
          <a:p>
            <a:pPr>
              <a:lnSpc>
                <a:spcPct val="300000"/>
              </a:lnSpc>
            </a:pPr>
            <a:r>
              <a:rPr lang="en-GB" dirty="0"/>
              <a:t>- Can you think of anything that this would include? </a:t>
            </a:r>
          </a:p>
        </p:txBody>
      </p:sp>
      <p:pic>
        <p:nvPicPr>
          <p:cNvPr id="5" name="Graphic 4" descr="Thought with solid fill">
            <a:extLst>
              <a:ext uri="{FF2B5EF4-FFF2-40B4-BE49-F238E27FC236}">
                <a16:creationId xmlns:a16="http://schemas.microsoft.com/office/drawing/2014/main" id="{8391AC9E-2840-852A-F371-4C0C36858F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96099" y="4785852"/>
            <a:ext cx="2151322" cy="2151322"/>
          </a:xfrm>
          <a:prstGeom prst="rect">
            <a:avLst/>
          </a:prstGeom>
        </p:spPr>
      </p:pic>
    </p:spTree>
    <p:extLst>
      <p:ext uri="{BB962C8B-B14F-4D97-AF65-F5344CB8AC3E}">
        <p14:creationId xmlns:p14="http://schemas.microsoft.com/office/powerpoint/2010/main" val="1966433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051E-9601-A0AC-2097-91022F334EAF}"/>
              </a:ext>
            </a:extLst>
          </p:cNvPr>
          <p:cNvSpPr>
            <a:spLocks noGrp="1"/>
          </p:cNvSpPr>
          <p:nvPr>
            <p:ph type="title"/>
          </p:nvPr>
        </p:nvSpPr>
        <p:spPr/>
        <p:txBody>
          <a:bodyPr>
            <a:normAutofit/>
          </a:bodyPr>
          <a:lstStyle/>
          <a:p>
            <a:pPr algn="ctr"/>
            <a:r>
              <a:rPr lang="en-GB" sz="4800" dirty="0"/>
              <a:t>General damages </a:t>
            </a:r>
          </a:p>
        </p:txBody>
      </p:sp>
      <p:sp>
        <p:nvSpPr>
          <p:cNvPr id="3" name="Content Placeholder 2">
            <a:extLst>
              <a:ext uri="{FF2B5EF4-FFF2-40B4-BE49-F238E27FC236}">
                <a16:creationId xmlns:a16="http://schemas.microsoft.com/office/drawing/2014/main" id="{B7AAB226-7EA2-FE87-66C7-8D1888827126}"/>
              </a:ext>
            </a:extLst>
          </p:cNvPr>
          <p:cNvSpPr>
            <a:spLocks noGrp="1"/>
          </p:cNvSpPr>
          <p:nvPr>
            <p:ph idx="1"/>
          </p:nvPr>
        </p:nvSpPr>
        <p:spPr/>
        <p:txBody>
          <a:bodyPr>
            <a:normAutofit lnSpcReduction="10000"/>
          </a:bodyPr>
          <a:lstStyle/>
          <a:p>
            <a:pPr marL="285750" indent="-285750">
              <a:buFontTx/>
              <a:buChar char="-"/>
            </a:pPr>
            <a:r>
              <a:rPr lang="en-GB" dirty="0"/>
              <a:t>Cannot be precisely calculated at the time of the trial. </a:t>
            </a:r>
          </a:p>
          <a:p>
            <a:pPr marL="285750" indent="-285750">
              <a:buFontTx/>
              <a:buChar char="-"/>
            </a:pPr>
            <a:r>
              <a:rPr lang="en-GB" b="1" i="1" dirty="0">
                <a:solidFill>
                  <a:srgbClr val="000000"/>
                </a:solidFill>
                <a:effectLst/>
                <a:latin typeface="Times New Roman" panose="02020603050405020304" pitchFamily="18" charset="0"/>
              </a:rPr>
              <a:t>‘’Lim </a:t>
            </a:r>
            <a:r>
              <a:rPr lang="en-GB" b="1" i="1" dirty="0" err="1">
                <a:solidFill>
                  <a:srgbClr val="000000"/>
                </a:solidFill>
                <a:effectLst/>
                <a:latin typeface="Times New Roman" panose="02020603050405020304" pitchFamily="18" charset="0"/>
              </a:rPr>
              <a:t>Poh</a:t>
            </a:r>
            <a:r>
              <a:rPr lang="en-GB" b="1" i="1" dirty="0">
                <a:solidFill>
                  <a:srgbClr val="000000"/>
                </a:solidFill>
                <a:effectLst/>
                <a:latin typeface="Times New Roman" panose="02020603050405020304" pitchFamily="18" charset="0"/>
              </a:rPr>
              <a:t> Choo v Camden &amp; Islington Health Authority [1980]</a:t>
            </a:r>
            <a:r>
              <a:rPr lang="en-GB" b="0" i="0" dirty="0">
                <a:solidFill>
                  <a:srgbClr val="000000"/>
                </a:solidFill>
                <a:effectLst/>
                <a:latin typeface="Times New Roman" panose="02020603050405020304" pitchFamily="18" charset="0"/>
              </a:rPr>
              <a:t> Lord Scarman; </a:t>
            </a:r>
          </a:p>
          <a:p>
            <a:pPr marL="285750" indent="-285750">
              <a:buFontTx/>
              <a:buChar char="-"/>
            </a:pPr>
            <a:r>
              <a:rPr lang="en-GB" b="0" i="0" dirty="0">
                <a:solidFill>
                  <a:srgbClr val="000000"/>
                </a:solidFill>
                <a:effectLst/>
                <a:latin typeface="Times New Roman" panose="02020603050405020304" pitchFamily="18" charset="0"/>
              </a:rPr>
              <a:t>“if the parties do not settle, a court…has to make an award of damages. The award, which covers past, present, and future injury and loss, must, under our law, be of a lump sum assessed at the conclusion of the legal process. The award is final; it is not susceptible to review as the future unfolds, substituting fact for estimate. Knowledge of the future being denied to mankind, so much of the award as is to be attributed to future loss and suffering – in many cases the major part of the award – will almost surely be wrong. There is really only one certainty: the future will prove the award to be either too high or too low.”’’ </a:t>
            </a:r>
            <a:endParaRPr lang="en-GB" dirty="0"/>
          </a:p>
        </p:txBody>
      </p:sp>
      <p:pic>
        <p:nvPicPr>
          <p:cNvPr id="5" name="Graphic 4" descr="Scales of justice with solid fill">
            <a:extLst>
              <a:ext uri="{FF2B5EF4-FFF2-40B4-BE49-F238E27FC236}">
                <a16:creationId xmlns:a16="http://schemas.microsoft.com/office/drawing/2014/main" id="{14270C1C-5BA0-BAA6-A2CE-34747BE550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327863" y="338577"/>
            <a:ext cx="1711305" cy="1711305"/>
          </a:xfrm>
          <a:prstGeom prst="rect">
            <a:avLst/>
          </a:prstGeom>
        </p:spPr>
      </p:pic>
      <p:pic>
        <p:nvPicPr>
          <p:cNvPr id="6" name="Graphic 5" descr="Scales of justice with solid fill">
            <a:extLst>
              <a:ext uri="{FF2B5EF4-FFF2-40B4-BE49-F238E27FC236}">
                <a16:creationId xmlns:a16="http://schemas.microsoft.com/office/drawing/2014/main" id="{00D0AAC8-9527-9BFC-2629-A31CD040D9E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5536" y="259201"/>
            <a:ext cx="1711305" cy="1711305"/>
          </a:xfrm>
          <a:prstGeom prst="rect">
            <a:avLst/>
          </a:prstGeom>
        </p:spPr>
      </p:pic>
    </p:spTree>
    <p:extLst>
      <p:ext uri="{BB962C8B-B14F-4D97-AF65-F5344CB8AC3E}">
        <p14:creationId xmlns:p14="http://schemas.microsoft.com/office/powerpoint/2010/main" val="2954733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B8BC-53E2-B326-DA08-661A8C2E1A05}"/>
              </a:ext>
            </a:extLst>
          </p:cNvPr>
          <p:cNvSpPr>
            <a:spLocks noGrp="1"/>
          </p:cNvSpPr>
          <p:nvPr>
            <p:ph type="title"/>
          </p:nvPr>
        </p:nvSpPr>
        <p:spPr/>
        <p:txBody>
          <a:bodyPr>
            <a:normAutofit/>
          </a:bodyPr>
          <a:lstStyle/>
          <a:p>
            <a:pPr algn="ctr"/>
            <a:r>
              <a:rPr lang="en-GB" sz="6000" dirty="0"/>
              <a:t>Continued</a:t>
            </a:r>
          </a:p>
        </p:txBody>
      </p:sp>
      <p:sp>
        <p:nvSpPr>
          <p:cNvPr id="3" name="Content Placeholder 2">
            <a:extLst>
              <a:ext uri="{FF2B5EF4-FFF2-40B4-BE49-F238E27FC236}">
                <a16:creationId xmlns:a16="http://schemas.microsoft.com/office/drawing/2014/main" id="{3F5C6692-5D7D-4FE6-69D2-7813E352E077}"/>
              </a:ext>
            </a:extLst>
          </p:cNvPr>
          <p:cNvSpPr>
            <a:spLocks noGrp="1"/>
          </p:cNvSpPr>
          <p:nvPr>
            <p:ph idx="1"/>
          </p:nvPr>
        </p:nvSpPr>
        <p:spPr/>
        <p:txBody>
          <a:bodyPr>
            <a:normAutofit/>
          </a:bodyPr>
          <a:lstStyle/>
          <a:p>
            <a:r>
              <a:rPr lang="en-GB" dirty="0"/>
              <a:t>Includes elements such as ; </a:t>
            </a:r>
          </a:p>
          <a:p>
            <a:pPr marL="285750" indent="-285750">
              <a:buFontTx/>
              <a:buChar char="-"/>
            </a:pPr>
            <a:r>
              <a:rPr lang="en-GB" dirty="0"/>
              <a:t>Pain and suffering. </a:t>
            </a:r>
          </a:p>
          <a:p>
            <a:pPr marL="285750" indent="-285750">
              <a:buFontTx/>
              <a:buChar char="-"/>
            </a:pPr>
            <a:r>
              <a:rPr lang="en-GB" dirty="0"/>
              <a:t>Loss of amenity. </a:t>
            </a:r>
          </a:p>
          <a:p>
            <a:pPr marL="285750" indent="-285750">
              <a:buFontTx/>
              <a:buChar char="-"/>
            </a:pPr>
            <a:r>
              <a:rPr lang="en-GB" dirty="0"/>
              <a:t>Amount is calculated using cases and more, including Lexis. </a:t>
            </a:r>
          </a:p>
          <a:p>
            <a:pPr marL="285750" indent="-285750">
              <a:buFontTx/>
              <a:buChar char="-"/>
            </a:pPr>
            <a:r>
              <a:rPr lang="en-GB" dirty="0"/>
              <a:t>Case law – Kemp v Kemp. </a:t>
            </a:r>
          </a:p>
          <a:p>
            <a:pPr marL="285750" indent="-285750">
              <a:buFontTx/>
              <a:buChar char="-"/>
            </a:pPr>
            <a:r>
              <a:rPr lang="en-GB" dirty="0"/>
              <a:t>‘’Judicial College Guidelines’’</a:t>
            </a:r>
          </a:p>
        </p:txBody>
      </p:sp>
      <p:pic>
        <p:nvPicPr>
          <p:cNvPr id="5" name="Graphic 4" descr="Adhesive Bandage with solid fill">
            <a:extLst>
              <a:ext uri="{FF2B5EF4-FFF2-40B4-BE49-F238E27FC236}">
                <a16:creationId xmlns:a16="http://schemas.microsoft.com/office/drawing/2014/main" id="{5C048C09-9B11-526E-1793-9576CB0835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27995" y="489745"/>
            <a:ext cx="1822531" cy="1822531"/>
          </a:xfrm>
          <a:prstGeom prst="rect">
            <a:avLst/>
          </a:prstGeom>
        </p:spPr>
      </p:pic>
      <p:pic>
        <p:nvPicPr>
          <p:cNvPr id="7" name="Graphic 6" descr="Sling with solid fill">
            <a:extLst>
              <a:ext uri="{FF2B5EF4-FFF2-40B4-BE49-F238E27FC236}">
                <a16:creationId xmlns:a16="http://schemas.microsoft.com/office/drawing/2014/main" id="{F1CE7286-CAD7-6FD1-1FCD-EEF25FB3041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831825" y="4741606"/>
            <a:ext cx="2198759" cy="2198759"/>
          </a:xfrm>
          <a:prstGeom prst="rect">
            <a:avLst/>
          </a:prstGeom>
        </p:spPr>
      </p:pic>
    </p:spTree>
    <p:extLst>
      <p:ext uri="{BB962C8B-B14F-4D97-AF65-F5344CB8AC3E}">
        <p14:creationId xmlns:p14="http://schemas.microsoft.com/office/powerpoint/2010/main" val="170775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BEFEB1C0-A493-ACD6-5C00-30C79AA4CE8A}"/>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A3C01EE-BFD2-81D8-066B-DF39A27D1C68}"/>
              </a:ext>
            </a:extLst>
          </p:cNvPr>
          <p:cNvSpPr>
            <a:spLocks noGrp="1"/>
          </p:cNvSpPr>
          <p:nvPr>
            <p:ph type="title"/>
          </p:nvPr>
        </p:nvSpPr>
        <p:spPr>
          <a:xfrm>
            <a:off x="7555992" y="707475"/>
            <a:ext cx="3157577" cy="1312001"/>
          </a:xfrm>
        </p:spPr>
        <p:txBody>
          <a:bodyPr anchor="t">
            <a:normAutofit/>
          </a:bodyPr>
          <a:lstStyle/>
          <a:p>
            <a:r>
              <a:rPr lang="en-GB" sz="2800"/>
              <a:t>Continued</a:t>
            </a:r>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6" name="Picture 5">
            <a:extLst>
              <a:ext uri="{FF2B5EF4-FFF2-40B4-BE49-F238E27FC236}">
                <a16:creationId xmlns:a16="http://schemas.microsoft.com/office/drawing/2014/main" id="{347D40C4-0628-BD9F-CBF2-A320445F6176}"/>
              </a:ext>
            </a:extLst>
          </p:cNvPr>
          <p:cNvPicPr>
            <a:picLocks noChangeAspect="1"/>
          </p:cNvPicPr>
          <p:nvPr/>
        </p:nvPicPr>
        <p:blipFill>
          <a:blip r:embed="rId3"/>
          <a:stretch>
            <a:fillRect/>
          </a:stretch>
        </p:blipFill>
        <p:spPr>
          <a:xfrm>
            <a:off x="1136348" y="2027950"/>
            <a:ext cx="5761020" cy="2866107"/>
          </a:xfrm>
          <a:prstGeom prst="rect">
            <a:avLst/>
          </a:prstGeom>
        </p:spPr>
      </p:pic>
      <p:sp>
        <p:nvSpPr>
          <p:cNvPr id="3" name="Content Placeholder 2">
            <a:extLst>
              <a:ext uri="{FF2B5EF4-FFF2-40B4-BE49-F238E27FC236}">
                <a16:creationId xmlns:a16="http://schemas.microsoft.com/office/drawing/2014/main" id="{9530A57E-D2F0-BB49-7E6D-B49EA0F672BA}"/>
              </a:ext>
            </a:extLst>
          </p:cNvPr>
          <p:cNvSpPr>
            <a:spLocks noGrp="1"/>
          </p:cNvSpPr>
          <p:nvPr>
            <p:ph idx="1"/>
          </p:nvPr>
        </p:nvSpPr>
        <p:spPr>
          <a:xfrm>
            <a:off x="7554138" y="2273608"/>
            <a:ext cx="3159432" cy="3940925"/>
          </a:xfrm>
        </p:spPr>
        <p:txBody>
          <a:bodyPr>
            <a:normAutofit/>
          </a:bodyPr>
          <a:lstStyle/>
          <a:p>
            <a:pPr marL="285750" indent="-285750">
              <a:buFontTx/>
              <a:buChar char="-"/>
            </a:pPr>
            <a:r>
              <a:rPr lang="en-GB" dirty="0"/>
              <a:t>Multiplier </a:t>
            </a:r>
          </a:p>
          <a:p>
            <a:pPr marL="285750" indent="-285750">
              <a:buFontTx/>
              <a:buChar char="-"/>
            </a:pPr>
            <a:endParaRPr lang="en-GB" dirty="0"/>
          </a:p>
          <a:p>
            <a:pPr marL="285750" indent="-285750">
              <a:buFontTx/>
              <a:buChar char="-"/>
            </a:pPr>
            <a:endParaRPr lang="en-GB" dirty="0"/>
          </a:p>
        </p:txBody>
      </p:sp>
    </p:spTree>
    <p:extLst>
      <p:ext uri="{BB962C8B-B14F-4D97-AF65-F5344CB8AC3E}">
        <p14:creationId xmlns:p14="http://schemas.microsoft.com/office/powerpoint/2010/main" val="957323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A0722-2F97-C5FB-0814-89118B9C363C}"/>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C72A505-7574-53B7-0226-0BB6ACBE607A}"/>
              </a:ext>
            </a:extLst>
          </p:cNvPr>
          <p:cNvSpPr>
            <a:spLocks noGrp="1"/>
          </p:cNvSpPr>
          <p:nvPr>
            <p:ph idx="1"/>
          </p:nvPr>
        </p:nvSpPr>
        <p:spPr/>
        <p:txBody>
          <a:bodyPr>
            <a:normAutofit lnSpcReduction="10000"/>
          </a:bodyPr>
          <a:lstStyle/>
          <a:p>
            <a:pPr marL="285750" indent="-285750">
              <a:buFontTx/>
              <a:buChar char="-"/>
            </a:pPr>
            <a:r>
              <a:rPr lang="en-GB" dirty="0">
                <a:latin typeface="+mj-lt"/>
              </a:rPr>
              <a:t>Cost of care in the future. </a:t>
            </a:r>
          </a:p>
          <a:p>
            <a:pPr marL="285750" indent="-285750">
              <a:buFontTx/>
              <a:buChar char="-"/>
            </a:pPr>
            <a:r>
              <a:rPr lang="en-GB" dirty="0">
                <a:latin typeface="+mj-lt"/>
              </a:rPr>
              <a:t>Loss of time.</a:t>
            </a:r>
          </a:p>
          <a:p>
            <a:endParaRPr lang="en-GB" dirty="0">
              <a:latin typeface="+mj-lt"/>
            </a:endParaRPr>
          </a:p>
          <a:p>
            <a:r>
              <a:rPr lang="en-GB" b="1" u="sng" dirty="0">
                <a:latin typeface="+mj-lt"/>
              </a:rPr>
              <a:t>REFLECT</a:t>
            </a:r>
          </a:p>
          <a:p>
            <a:endParaRPr lang="en-GB" b="1" u="sng" dirty="0">
              <a:latin typeface="+mj-lt"/>
            </a:endParaRPr>
          </a:p>
          <a:p>
            <a:r>
              <a:rPr lang="en-GB" b="0" i="0" dirty="0">
                <a:effectLst/>
                <a:latin typeface="+mj-lt"/>
              </a:rPr>
              <a:t>Why are general damages seen as more important to claimants than special damages? In what ways can the court increase or lower the overall award made to a successful claimant?</a:t>
            </a:r>
            <a:endParaRPr lang="en-GB" b="1" u="sng" dirty="0">
              <a:latin typeface="+mj-lt"/>
            </a:endParaRPr>
          </a:p>
        </p:txBody>
      </p:sp>
    </p:spTree>
    <p:extLst>
      <p:ext uri="{BB962C8B-B14F-4D97-AF65-F5344CB8AC3E}">
        <p14:creationId xmlns:p14="http://schemas.microsoft.com/office/powerpoint/2010/main" val="1797326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5C86-32D6-996D-4EB0-1A709D8F424A}"/>
              </a:ext>
            </a:extLst>
          </p:cNvPr>
          <p:cNvSpPr>
            <a:spLocks noGrp="1"/>
          </p:cNvSpPr>
          <p:nvPr>
            <p:ph type="title"/>
          </p:nvPr>
        </p:nvSpPr>
        <p:spPr/>
        <p:txBody>
          <a:bodyPr>
            <a:normAutofit/>
          </a:bodyPr>
          <a:lstStyle/>
          <a:p>
            <a:pPr algn="ctr"/>
            <a:r>
              <a:rPr lang="en-GB" sz="5400" dirty="0"/>
              <a:t> Other damages</a:t>
            </a:r>
          </a:p>
        </p:txBody>
      </p:sp>
      <p:sp>
        <p:nvSpPr>
          <p:cNvPr id="3" name="Content Placeholder 2">
            <a:extLst>
              <a:ext uri="{FF2B5EF4-FFF2-40B4-BE49-F238E27FC236}">
                <a16:creationId xmlns:a16="http://schemas.microsoft.com/office/drawing/2014/main" id="{121C6C91-AA1B-CB8B-7948-A2122F64CE63}"/>
              </a:ext>
            </a:extLst>
          </p:cNvPr>
          <p:cNvSpPr>
            <a:spLocks noGrp="1"/>
          </p:cNvSpPr>
          <p:nvPr>
            <p:ph idx="1"/>
          </p:nvPr>
        </p:nvSpPr>
        <p:spPr/>
        <p:txBody>
          <a:bodyPr>
            <a:normAutofit/>
          </a:bodyPr>
          <a:lstStyle/>
          <a:p>
            <a:pPr marL="285750" indent="-285750">
              <a:buFontTx/>
              <a:buChar char="-"/>
            </a:pPr>
            <a:r>
              <a:rPr lang="en-GB" dirty="0">
                <a:latin typeface="+mj-lt"/>
              </a:rPr>
              <a:t>Common law. </a:t>
            </a:r>
          </a:p>
          <a:p>
            <a:pPr marL="285750" indent="-285750">
              <a:buFontTx/>
              <a:buChar char="-"/>
            </a:pPr>
            <a:r>
              <a:rPr lang="en-GB" dirty="0">
                <a:latin typeface="+mj-lt"/>
              </a:rPr>
              <a:t>Quantum will be low in these circumstances; </a:t>
            </a:r>
          </a:p>
          <a:p>
            <a:pPr marL="285750" indent="-285750">
              <a:buFontTx/>
              <a:buChar char="-"/>
            </a:pPr>
            <a:r>
              <a:rPr lang="en-GB" dirty="0">
                <a:latin typeface="+mj-lt"/>
              </a:rPr>
              <a:t>Nominal Damages – Legal right not upheld- no loss- Small award. </a:t>
            </a:r>
          </a:p>
          <a:p>
            <a:pPr marL="285750" indent="-285750">
              <a:buFontTx/>
              <a:buChar char="-"/>
            </a:pPr>
            <a:r>
              <a:rPr lang="en-GB" dirty="0">
                <a:latin typeface="+mj-lt"/>
              </a:rPr>
              <a:t>Contemptuous Damages – In defamation libel cases usually awarded where the claimant should not have claimed. </a:t>
            </a:r>
          </a:p>
          <a:p>
            <a:pPr marL="285750" indent="-285750">
              <a:buFontTx/>
              <a:buChar char="-"/>
            </a:pPr>
            <a:r>
              <a:rPr lang="en-GB" dirty="0">
                <a:latin typeface="+mj-lt"/>
              </a:rPr>
              <a:t>Research the case of ‘’ </a:t>
            </a:r>
            <a:r>
              <a:rPr lang="en-GB" dirty="0">
                <a:solidFill>
                  <a:srgbClr val="000000"/>
                </a:solidFill>
                <a:effectLst/>
                <a:latin typeface="+mj-lt"/>
                <a:cs typeface="Arial" panose="020B0604020202020204" pitchFamily="34" charset="0"/>
              </a:rPr>
              <a:t>Grobbelaar v News Group Newspapers (No. 2) [2002]’’</a:t>
            </a:r>
            <a:endParaRPr lang="en-GB" dirty="0">
              <a:latin typeface="+mj-lt"/>
              <a:cs typeface="Arial" panose="020B0604020202020204" pitchFamily="34" charset="0"/>
            </a:endParaRPr>
          </a:p>
        </p:txBody>
      </p:sp>
      <p:pic>
        <p:nvPicPr>
          <p:cNvPr id="5" name="Graphic 4" descr="Bank check outline">
            <a:extLst>
              <a:ext uri="{FF2B5EF4-FFF2-40B4-BE49-F238E27FC236}">
                <a16:creationId xmlns:a16="http://schemas.microsoft.com/office/drawing/2014/main" id="{24696D22-A6D5-D761-F1F5-C4B893AA83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19736" y="5125529"/>
            <a:ext cx="2470030" cy="2470030"/>
          </a:xfrm>
          <a:prstGeom prst="rect">
            <a:avLst/>
          </a:prstGeom>
        </p:spPr>
      </p:pic>
    </p:spTree>
    <p:extLst>
      <p:ext uri="{BB962C8B-B14F-4D97-AF65-F5344CB8AC3E}">
        <p14:creationId xmlns:p14="http://schemas.microsoft.com/office/powerpoint/2010/main" val="18674873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3E53-72B4-AD28-B91F-F2CE71A33BE1}"/>
              </a:ext>
            </a:extLst>
          </p:cNvPr>
          <p:cNvSpPr>
            <a:spLocks noGrp="1"/>
          </p:cNvSpPr>
          <p:nvPr>
            <p:ph type="title"/>
          </p:nvPr>
        </p:nvSpPr>
        <p:spPr/>
        <p:txBody>
          <a:bodyPr>
            <a:normAutofit/>
          </a:bodyPr>
          <a:lstStyle/>
          <a:p>
            <a:pPr algn="ctr"/>
            <a:r>
              <a:rPr lang="en-GB" sz="5400" dirty="0"/>
              <a:t>Continued</a:t>
            </a:r>
          </a:p>
        </p:txBody>
      </p:sp>
      <p:sp>
        <p:nvSpPr>
          <p:cNvPr id="3" name="Content Placeholder 2">
            <a:extLst>
              <a:ext uri="{FF2B5EF4-FFF2-40B4-BE49-F238E27FC236}">
                <a16:creationId xmlns:a16="http://schemas.microsoft.com/office/drawing/2014/main" id="{212D777C-0BD5-5F28-93AC-B0D1F6E19300}"/>
              </a:ext>
            </a:extLst>
          </p:cNvPr>
          <p:cNvSpPr>
            <a:spLocks noGrp="1"/>
          </p:cNvSpPr>
          <p:nvPr>
            <p:ph idx="1"/>
          </p:nvPr>
        </p:nvSpPr>
        <p:spPr/>
        <p:txBody>
          <a:bodyPr/>
          <a:lstStyle/>
          <a:p>
            <a:pPr marL="285750" indent="-285750">
              <a:buFontTx/>
              <a:buChar char="-"/>
            </a:pPr>
            <a:r>
              <a:rPr lang="en-GB" dirty="0">
                <a:latin typeface="+mj-lt"/>
              </a:rPr>
              <a:t>Can also award aggravated damages- where the defendant committed the tort to profit from it. </a:t>
            </a:r>
          </a:p>
          <a:p>
            <a:pPr marL="285750" indent="-285750">
              <a:buFontTx/>
              <a:buChar char="-"/>
            </a:pPr>
            <a:r>
              <a:rPr lang="en-GB" dirty="0">
                <a:latin typeface="+mj-lt"/>
              </a:rPr>
              <a:t>There are also other circumstances. </a:t>
            </a:r>
          </a:p>
          <a:p>
            <a:pPr marL="285750" indent="-285750">
              <a:buFontTx/>
              <a:buChar char="-"/>
            </a:pPr>
            <a:r>
              <a:rPr lang="en-GB" dirty="0">
                <a:latin typeface="+mj-lt"/>
              </a:rPr>
              <a:t>Compensatory damages can include exemplary damages. </a:t>
            </a:r>
          </a:p>
          <a:p>
            <a:pPr marL="285750" indent="-285750">
              <a:buFontTx/>
              <a:buChar char="-"/>
            </a:pPr>
            <a:r>
              <a:rPr lang="en-GB" dirty="0">
                <a:latin typeface="+mj-lt"/>
                <a:cs typeface="Arial" panose="020B0604020202020204" pitchFamily="34" charset="0"/>
              </a:rPr>
              <a:t>‘’ </a:t>
            </a:r>
            <a:r>
              <a:rPr lang="en-GB" dirty="0" err="1">
                <a:solidFill>
                  <a:srgbClr val="000000"/>
                </a:solidFill>
                <a:effectLst/>
                <a:latin typeface="+mj-lt"/>
                <a:cs typeface="Arial" panose="020B0604020202020204" pitchFamily="34" charset="0"/>
              </a:rPr>
              <a:t>Rookes</a:t>
            </a:r>
            <a:r>
              <a:rPr lang="en-GB" dirty="0">
                <a:solidFill>
                  <a:srgbClr val="000000"/>
                </a:solidFill>
                <a:effectLst/>
                <a:latin typeface="+mj-lt"/>
                <a:cs typeface="Arial" panose="020B0604020202020204" pitchFamily="34" charset="0"/>
              </a:rPr>
              <a:t> v Barnard [1964]’’</a:t>
            </a:r>
            <a:endParaRPr lang="en-GB" dirty="0">
              <a:latin typeface="+mj-lt"/>
              <a:cs typeface="Arial" panose="020B0604020202020204" pitchFamily="34" charset="0"/>
            </a:endParaRPr>
          </a:p>
        </p:txBody>
      </p:sp>
      <p:pic>
        <p:nvPicPr>
          <p:cNvPr id="4" name="Graphic 3" descr="Bank check outline">
            <a:extLst>
              <a:ext uri="{FF2B5EF4-FFF2-40B4-BE49-F238E27FC236}">
                <a16:creationId xmlns:a16="http://schemas.microsoft.com/office/drawing/2014/main" id="{C03D653C-35F8-9CEC-8171-E393EDC178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19736" y="5125529"/>
            <a:ext cx="2470030" cy="2470030"/>
          </a:xfrm>
          <a:prstGeom prst="rect">
            <a:avLst/>
          </a:prstGeom>
        </p:spPr>
      </p:pic>
      <p:pic>
        <p:nvPicPr>
          <p:cNvPr id="5" name="Graphic 4" descr="Bank check outline">
            <a:extLst>
              <a:ext uri="{FF2B5EF4-FFF2-40B4-BE49-F238E27FC236}">
                <a16:creationId xmlns:a16="http://schemas.microsoft.com/office/drawing/2014/main" id="{7391FE1E-83E3-AF22-6ADB-E520D1C3A30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5125529"/>
            <a:ext cx="2470030" cy="2470030"/>
          </a:xfrm>
          <a:prstGeom prst="rect">
            <a:avLst/>
          </a:prstGeom>
        </p:spPr>
      </p:pic>
    </p:spTree>
    <p:extLst>
      <p:ext uri="{BB962C8B-B14F-4D97-AF65-F5344CB8AC3E}">
        <p14:creationId xmlns:p14="http://schemas.microsoft.com/office/powerpoint/2010/main" val="3329457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6E06B1-E7D0-922B-C607-D825D967ED24}"/>
              </a:ext>
            </a:extLst>
          </p:cNvPr>
          <p:cNvPicPr>
            <a:picLocks noChangeAspect="1"/>
          </p:cNvPicPr>
          <p:nvPr/>
        </p:nvPicPr>
        <p:blipFill>
          <a:blip r:embed="rId2"/>
          <a:stretch>
            <a:fillRect/>
          </a:stretch>
        </p:blipFill>
        <p:spPr>
          <a:xfrm>
            <a:off x="1528125" y="1318918"/>
            <a:ext cx="9135750" cy="4220164"/>
          </a:xfrm>
          <a:prstGeom prst="rect">
            <a:avLst/>
          </a:prstGeom>
        </p:spPr>
      </p:pic>
    </p:spTree>
    <p:extLst>
      <p:ext uri="{BB962C8B-B14F-4D97-AF65-F5344CB8AC3E}">
        <p14:creationId xmlns:p14="http://schemas.microsoft.com/office/powerpoint/2010/main" val="35546899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8B91C-F2B7-A0DD-AB52-B74657B0B5FF}"/>
              </a:ext>
            </a:extLst>
          </p:cNvPr>
          <p:cNvSpPr>
            <a:spLocks noGrp="1"/>
          </p:cNvSpPr>
          <p:nvPr>
            <p:ph type="title"/>
          </p:nvPr>
        </p:nvSpPr>
        <p:spPr>
          <a:xfrm>
            <a:off x="1710714" y="724016"/>
            <a:ext cx="8770571" cy="1345269"/>
          </a:xfrm>
        </p:spPr>
        <p:txBody>
          <a:bodyPr>
            <a:normAutofit fontScale="90000"/>
          </a:bodyPr>
          <a:lstStyle/>
          <a:p>
            <a:pPr algn="ctr"/>
            <a:r>
              <a:rPr lang="en-GB" sz="5400" dirty="0"/>
              <a:t>Contributory negligence </a:t>
            </a:r>
          </a:p>
        </p:txBody>
      </p:sp>
      <p:sp>
        <p:nvSpPr>
          <p:cNvPr id="3" name="Content Placeholder 2">
            <a:extLst>
              <a:ext uri="{FF2B5EF4-FFF2-40B4-BE49-F238E27FC236}">
                <a16:creationId xmlns:a16="http://schemas.microsoft.com/office/drawing/2014/main" id="{BB51EF8E-6DE3-F672-829D-D8EDC322388B}"/>
              </a:ext>
            </a:extLst>
          </p:cNvPr>
          <p:cNvSpPr>
            <a:spLocks noGrp="1"/>
          </p:cNvSpPr>
          <p:nvPr>
            <p:ph idx="1"/>
          </p:nvPr>
        </p:nvSpPr>
        <p:spPr/>
        <p:txBody>
          <a:bodyPr/>
          <a:lstStyle/>
          <a:p>
            <a:pPr marL="285750" indent="-285750">
              <a:lnSpc>
                <a:spcPct val="200000"/>
              </a:lnSpc>
              <a:buFontTx/>
              <a:buChar char="-"/>
            </a:pPr>
            <a:r>
              <a:rPr lang="en-GB" dirty="0"/>
              <a:t>‘’How much contributed to loss – not accident.’’ </a:t>
            </a:r>
          </a:p>
          <a:p>
            <a:pPr marL="285750" indent="-285750">
              <a:lnSpc>
                <a:spcPct val="200000"/>
              </a:lnSpc>
              <a:buFontTx/>
              <a:buChar char="-"/>
            </a:pPr>
            <a:r>
              <a:rPr lang="en-GB" dirty="0"/>
              <a:t>Partial defence. </a:t>
            </a:r>
          </a:p>
          <a:p>
            <a:pPr marL="285750" indent="-285750">
              <a:lnSpc>
                <a:spcPct val="200000"/>
              </a:lnSpc>
              <a:buFontTx/>
              <a:buChar char="-"/>
            </a:pPr>
            <a:r>
              <a:rPr lang="en-GB" dirty="0"/>
              <a:t>Did the claimant contribute?</a:t>
            </a:r>
          </a:p>
        </p:txBody>
      </p:sp>
      <p:pic>
        <p:nvPicPr>
          <p:cNvPr id="5" name="Graphic 4" descr="Questions outline">
            <a:extLst>
              <a:ext uri="{FF2B5EF4-FFF2-40B4-BE49-F238E27FC236}">
                <a16:creationId xmlns:a16="http://schemas.microsoft.com/office/drawing/2014/main" id="{0699DCFB-622F-BFF1-5772-3C82B3C290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61323" y="4594123"/>
            <a:ext cx="2425924" cy="2425924"/>
          </a:xfrm>
          <a:prstGeom prst="rect">
            <a:avLst/>
          </a:prstGeom>
        </p:spPr>
      </p:pic>
    </p:spTree>
    <p:extLst>
      <p:ext uri="{BB962C8B-B14F-4D97-AF65-F5344CB8AC3E}">
        <p14:creationId xmlns:p14="http://schemas.microsoft.com/office/powerpoint/2010/main" val="4017156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8795-A1C5-1313-612E-7A1C7CC09776}"/>
              </a:ext>
            </a:extLst>
          </p:cNvPr>
          <p:cNvSpPr>
            <a:spLocks noGrp="1"/>
          </p:cNvSpPr>
          <p:nvPr>
            <p:ph type="title"/>
          </p:nvPr>
        </p:nvSpPr>
        <p:spPr/>
        <p:txBody>
          <a:bodyPr>
            <a:normAutofit/>
          </a:bodyPr>
          <a:lstStyle/>
          <a:p>
            <a:pPr algn="ctr"/>
            <a:r>
              <a:rPr lang="en-GB" sz="4800" dirty="0"/>
              <a:t>Injunctions</a:t>
            </a:r>
            <a:r>
              <a:rPr lang="en-GB" sz="4800" i="1" u="sng" dirty="0"/>
              <a:t> </a:t>
            </a:r>
          </a:p>
        </p:txBody>
      </p:sp>
      <p:sp>
        <p:nvSpPr>
          <p:cNvPr id="3" name="Content Placeholder 2">
            <a:extLst>
              <a:ext uri="{FF2B5EF4-FFF2-40B4-BE49-F238E27FC236}">
                <a16:creationId xmlns:a16="http://schemas.microsoft.com/office/drawing/2014/main" id="{F9B1093F-F07A-800F-44B8-25F3494ABC4A}"/>
              </a:ext>
            </a:extLst>
          </p:cNvPr>
          <p:cNvSpPr>
            <a:spLocks noGrp="1"/>
          </p:cNvSpPr>
          <p:nvPr>
            <p:ph idx="1"/>
          </p:nvPr>
        </p:nvSpPr>
        <p:spPr/>
        <p:txBody>
          <a:bodyPr>
            <a:normAutofit/>
          </a:bodyPr>
          <a:lstStyle/>
          <a:p>
            <a:pPr marL="285750" indent="-285750">
              <a:buFontTx/>
              <a:buChar char="-"/>
            </a:pPr>
            <a:r>
              <a:rPr lang="en-GB" dirty="0"/>
              <a:t>‘’Tells the defendant to do something and can also tell the defendant to not do something’’</a:t>
            </a:r>
          </a:p>
          <a:p>
            <a:pPr marL="285750" indent="-285750">
              <a:buFontTx/>
              <a:buChar char="-"/>
            </a:pPr>
            <a:r>
              <a:rPr lang="en-GB" dirty="0"/>
              <a:t>Equity. </a:t>
            </a:r>
          </a:p>
          <a:p>
            <a:pPr marL="285750" indent="-285750">
              <a:buFontTx/>
              <a:buChar char="-"/>
            </a:pPr>
            <a:r>
              <a:rPr lang="en-GB" dirty="0"/>
              <a:t>Senior Courts Act 1981. </a:t>
            </a:r>
          </a:p>
          <a:p>
            <a:pPr marL="285750" indent="-285750">
              <a:buFontTx/>
              <a:buChar char="-"/>
            </a:pPr>
            <a:r>
              <a:rPr lang="en-GB" dirty="0" err="1"/>
              <a:t>Reearch</a:t>
            </a:r>
            <a:r>
              <a:rPr lang="en-GB" dirty="0"/>
              <a:t> ‘’ </a:t>
            </a:r>
            <a:r>
              <a:rPr lang="en-GB" dirty="0" err="1">
                <a:solidFill>
                  <a:srgbClr val="000000"/>
                </a:solidFill>
                <a:effectLst/>
              </a:rPr>
              <a:t>Shelfer</a:t>
            </a:r>
            <a:r>
              <a:rPr lang="en-GB" dirty="0">
                <a:solidFill>
                  <a:srgbClr val="000000"/>
                </a:solidFill>
                <a:effectLst/>
              </a:rPr>
              <a:t> v City of London Electric Lighting Co [1895]’’ </a:t>
            </a:r>
            <a:r>
              <a:rPr lang="en-GB" dirty="0">
                <a:solidFill>
                  <a:srgbClr val="000000"/>
                </a:solidFill>
              </a:rPr>
              <a:t>W</a:t>
            </a:r>
            <a:r>
              <a:rPr lang="en-GB" dirty="0">
                <a:solidFill>
                  <a:srgbClr val="000000"/>
                </a:solidFill>
                <a:effectLst/>
              </a:rPr>
              <a:t>hat conditions must be met?</a:t>
            </a:r>
          </a:p>
        </p:txBody>
      </p:sp>
      <p:pic>
        <p:nvPicPr>
          <p:cNvPr id="5" name="Graphic 4" descr="Close with solid fill">
            <a:extLst>
              <a:ext uri="{FF2B5EF4-FFF2-40B4-BE49-F238E27FC236}">
                <a16:creationId xmlns:a16="http://schemas.microsoft.com/office/drawing/2014/main" id="{4DA52076-B6C1-F935-4A19-3093B11509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6694" y="4821141"/>
            <a:ext cx="2285277" cy="2285277"/>
          </a:xfrm>
          <a:prstGeom prst="rect">
            <a:avLst/>
          </a:prstGeom>
        </p:spPr>
      </p:pic>
    </p:spTree>
    <p:extLst>
      <p:ext uri="{BB962C8B-B14F-4D97-AF65-F5344CB8AC3E}">
        <p14:creationId xmlns:p14="http://schemas.microsoft.com/office/powerpoint/2010/main" val="1747364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9358F2-EDBD-7CAE-3F07-4E0932AF468F}"/>
              </a:ext>
            </a:extLst>
          </p:cNvPr>
          <p:cNvSpPr>
            <a:spLocks noGrp="1"/>
          </p:cNvSpPr>
          <p:nvPr>
            <p:ph type="title"/>
          </p:nvPr>
        </p:nvSpPr>
        <p:spPr/>
        <p:txBody>
          <a:bodyPr/>
          <a:lstStyle/>
          <a:p>
            <a:r>
              <a:rPr lang="en-GB" dirty="0"/>
              <a:t>CONTINUED</a:t>
            </a:r>
          </a:p>
        </p:txBody>
      </p:sp>
      <p:sp>
        <p:nvSpPr>
          <p:cNvPr id="5" name="Content Placeholder 4">
            <a:extLst>
              <a:ext uri="{FF2B5EF4-FFF2-40B4-BE49-F238E27FC236}">
                <a16:creationId xmlns:a16="http://schemas.microsoft.com/office/drawing/2014/main" id="{C7C6E6A9-1847-1A9C-7CEA-26B47AD3CE13}"/>
              </a:ext>
            </a:extLst>
          </p:cNvPr>
          <p:cNvSpPr>
            <a:spLocks noGrp="1"/>
          </p:cNvSpPr>
          <p:nvPr>
            <p:ph idx="1"/>
          </p:nvPr>
        </p:nvSpPr>
        <p:spPr/>
        <p:txBody>
          <a:bodyPr/>
          <a:lstStyle/>
          <a:p>
            <a:pPr marL="285750" indent="-285750">
              <a:buFontTx/>
              <a:buChar char="-"/>
            </a:pPr>
            <a:r>
              <a:rPr lang="en-GB" dirty="0">
                <a:solidFill>
                  <a:srgbClr val="000000"/>
                </a:solidFill>
                <a:latin typeface="+mj-lt"/>
              </a:rPr>
              <a:t>Final. </a:t>
            </a:r>
          </a:p>
          <a:p>
            <a:pPr marL="285750" indent="-285750">
              <a:buFontTx/>
              <a:buChar char="-"/>
            </a:pPr>
            <a:r>
              <a:rPr lang="en-GB" dirty="0">
                <a:solidFill>
                  <a:srgbClr val="000000"/>
                </a:solidFill>
                <a:effectLst/>
                <a:latin typeface="+mj-lt"/>
              </a:rPr>
              <a:t>Interim. </a:t>
            </a:r>
          </a:p>
          <a:p>
            <a:pPr marL="285750" indent="-285750">
              <a:buFontTx/>
              <a:buChar char="-"/>
            </a:pPr>
            <a:r>
              <a:rPr lang="en-GB" b="1" u="sng" dirty="0">
                <a:solidFill>
                  <a:srgbClr val="000000"/>
                </a:solidFill>
                <a:latin typeface="+mj-lt"/>
              </a:rPr>
              <a:t>REFLECT</a:t>
            </a:r>
          </a:p>
          <a:p>
            <a:pPr algn="l" fontAlgn="base"/>
            <a:r>
              <a:rPr lang="en-GB" b="0" i="0" dirty="0">
                <a:solidFill>
                  <a:srgbClr val="313537"/>
                </a:solidFill>
                <a:effectLst/>
                <a:latin typeface="+mj-lt"/>
              </a:rPr>
              <a:t>Should injunctions be a remedy available as of right rather than at the discretion of the court?</a:t>
            </a:r>
          </a:p>
          <a:p>
            <a:pPr algn="l" fontAlgn="base"/>
            <a:r>
              <a:rPr lang="en-GB" b="0" i="0" dirty="0">
                <a:solidFill>
                  <a:srgbClr val="313537"/>
                </a:solidFill>
                <a:effectLst/>
                <a:latin typeface="+mj-lt"/>
              </a:rPr>
              <a:t>In what types of tort cases do you think this is a more appropriate remedy rather than damages?</a:t>
            </a:r>
          </a:p>
          <a:p>
            <a:pPr marL="285750" indent="-285750">
              <a:buFontTx/>
              <a:buChar char="-"/>
            </a:pPr>
            <a:endParaRPr lang="en-GB" dirty="0">
              <a:solidFill>
                <a:srgbClr val="000000"/>
              </a:solidFill>
              <a:effectLst/>
            </a:endParaRPr>
          </a:p>
          <a:p>
            <a:endParaRPr lang="en-GB" dirty="0"/>
          </a:p>
        </p:txBody>
      </p:sp>
    </p:spTree>
    <p:extLst>
      <p:ext uri="{BB962C8B-B14F-4D97-AF65-F5344CB8AC3E}">
        <p14:creationId xmlns:p14="http://schemas.microsoft.com/office/powerpoint/2010/main" val="33228338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4A714BE-701D-264F-2997-506C1A04EC7A}"/>
              </a:ext>
            </a:extLst>
          </p:cNvPr>
          <p:cNvSpPr>
            <a:spLocks noGrp="1"/>
          </p:cNvSpPr>
          <p:nvPr>
            <p:ph type="title"/>
          </p:nvPr>
        </p:nvSpPr>
        <p:spPr>
          <a:xfrm>
            <a:off x="1451579" y="2303047"/>
            <a:ext cx="3272093" cy="2674198"/>
          </a:xfrm>
        </p:spPr>
        <p:txBody>
          <a:bodyPr anchor="t">
            <a:normAutofit/>
          </a:bodyPr>
          <a:lstStyle/>
          <a:p>
            <a:r>
              <a:rPr lang="en-GB" dirty="0"/>
              <a:t>Betterment </a:t>
            </a:r>
          </a:p>
        </p:txBody>
      </p:sp>
      <p:cxnSp>
        <p:nvCxnSpPr>
          <p:cNvPr id="34" name="Straight Connector 3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36" name="Picture 3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38" name="Content Placeholder 2">
            <a:extLst>
              <a:ext uri="{FF2B5EF4-FFF2-40B4-BE49-F238E27FC236}">
                <a16:creationId xmlns:a16="http://schemas.microsoft.com/office/drawing/2014/main" id="{3592699D-B6E4-F86B-7DF2-CECE7BD981D7}"/>
              </a:ext>
            </a:extLst>
          </p:cNvPr>
          <p:cNvGraphicFramePr>
            <a:graphicFrameLocks noGrp="1"/>
          </p:cNvGraphicFramePr>
          <p:nvPr>
            <p:ph idx="1"/>
            <p:extLst>
              <p:ext uri="{D42A27DB-BD31-4B8C-83A1-F6EECF244321}">
                <p14:modId xmlns:p14="http://schemas.microsoft.com/office/powerpoint/2010/main" val="93661131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41271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052B-BFB3-AAA6-1A3D-7332F768752F}"/>
              </a:ext>
            </a:extLst>
          </p:cNvPr>
          <p:cNvSpPr>
            <a:spLocks noGrp="1"/>
          </p:cNvSpPr>
          <p:nvPr>
            <p:ph type="title"/>
          </p:nvPr>
        </p:nvSpPr>
        <p:spPr>
          <a:xfrm>
            <a:off x="1920240" y="590903"/>
            <a:ext cx="8770571" cy="1345269"/>
          </a:xfrm>
        </p:spPr>
        <p:txBody>
          <a:bodyPr>
            <a:normAutofit fontScale="90000"/>
          </a:bodyPr>
          <a:lstStyle/>
          <a:p>
            <a:pPr algn="ctr"/>
            <a:r>
              <a:rPr lang="en-GB" sz="5400" dirty="0"/>
              <a:t>Mitigating circumstances </a:t>
            </a:r>
          </a:p>
        </p:txBody>
      </p:sp>
      <p:sp>
        <p:nvSpPr>
          <p:cNvPr id="3" name="Content Placeholder 2">
            <a:extLst>
              <a:ext uri="{FF2B5EF4-FFF2-40B4-BE49-F238E27FC236}">
                <a16:creationId xmlns:a16="http://schemas.microsoft.com/office/drawing/2014/main" id="{1CAE23B7-CC1A-DF48-C182-4C8FBDA5BB52}"/>
              </a:ext>
            </a:extLst>
          </p:cNvPr>
          <p:cNvSpPr>
            <a:spLocks noGrp="1"/>
          </p:cNvSpPr>
          <p:nvPr>
            <p:ph idx="1"/>
          </p:nvPr>
        </p:nvSpPr>
        <p:spPr/>
        <p:txBody>
          <a:bodyPr>
            <a:normAutofit/>
          </a:bodyPr>
          <a:lstStyle/>
          <a:p>
            <a:r>
              <a:rPr lang="en-GB" dirty="0"/>
              <a:t>- Claimants responsibility to lower the loss. (Reasonable care)  </a:t>
            </a:r>
          </a:p>
          <a:p>
            <a:pPr marL="285750" indent="-285750">
              <a:buFontTx/>
              <a:buChar char="-"/>
            </a:pPr>
            <a:r>
              <a:rPr lang="en-GB" dirty="0"/>
              <a:t>‘’Cannot claim for loss that could have been avoided had the claimant taken reasonable care’’.</a:t>
            </a:r>
          </a:p>
          <a:p>
            <a:pPr marL="285750" indent="-285750">
              <a:buFontTx/>
              <a:buChar char="-"/>
            </a:pPr>
            <a:r>
              <a:rPr lang="en-GB" dirty="0"/>
              <a:t>Personal injury – responsibility of the claimant to get treatment. If they incur loss because of the failure to get treatment cannot claim. ‘’</a:t>
            </a:r>
            <a:r>
              <a:rPr lang="fr-FR" dirty="0" err="1">
                <a:solidFill>
                  <a:srgbClr val="000000"/>
                </a:solidFill>
                <a:effectLst/>
              </a:rPr>
              <a:t>Marcroft</a:t>
            </a:r>
            <a:r>
              <a:rPr lang="fr-FR" dirty="0">
                <a:solidFill>
                  <a:srgbClr val="000000"/>
                </a:solidFill>
                <a:effectLst/>
              </a:rPr>
              <a:t> v </a:t>
            </a:r>
            <a:r>
              <a:rPr lang="fr-FR" dirty="0" err="1">
                <a:solidFill>
                  <a:srgbClr val="000000"/>
                </a:solidFill>
                <a:effectLst/>
              </a:rPr>
              <a:t>Scruttons</a:t>
            </a:r>
            <a:r>
              <a:rPr lang="fr-FR" dirty="0">
                <a:solidFill>
                  <a:srgbClr val="000000"/>
                </a:solidFill>
                <a:effectLst/>
              </a:rPr>
              <a:t> Ltd [1954]’’</a:t>
            </a:r>
          </a:p>
          <a:p>
            <a:pPr marL="285750" indent="-285750">
              <a:buFontTx/>
              <a:buChar char="-"/>
            </a:pPr>
            <a:r>
              <a:rPr lang="fr-FR" dirty="0">
                <a:solidFill>
                  <a:srgbClr val="000000"/>
                </a:solidFill>
              </a:rPr>
              <a:t>‘’If the claiment is disabled due to the incident, they cannot claim if they cannot earn if they have reasonable employment offer’s’’. </a:t>
            </a:r>
            <a:endParaRPr lang="en-GB" dirty="0"/>
          </a:p>
        </p:txBody>
      </p:sp>
      <p:pic>
        <p:nvPicPr>
          <p:cNvPr id="5" name="Graphic 4" descr="Wheelchair with solid fill">
            <a:extLst>
              <a:ext uri="{FF2B5EF4-FFF2-40B4-BE49-F238E27FC236}">
                <a16:creationId xmlns:a16="http://schemas.microsoft.com/office/drawing/2014/main" id="{B97000BC-1BE8-4FED-9AA8-672A54F3C3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79224" y="5414780"/>
            <a:ext cx="1520382" cy="1520382"/>
          </a:xfrm>
          <a:prstGeom prst="rect">
            <a:avLst/>
          </a:prstGeom>
        </p:spPr>
      </p:pic>
    </p:spTree>
    <p:extLst>
      <p:ext uri="{BB962C8B-B14F-4D97-AF65-F5344CB8AC3E}">
        <p14:creationId xmlns:p14="http://schemas.microsoft.com/office/powerpoint/2010/main" val="31827987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98B4183-BD03-8138-D67E-D9A6BB4FAABB}"/>
              </a:ext>
            </a:extLst>
          </p:cNvPr>
          <p:cNvPicPr>
            <a:picLocks noChangeAspect="1"/>
          </p:cNvPicPr>
          <p:nvPr/>
        </p:nvPicPr>
        <p:blipFill>
          <a:blip r:embed="rId2">
            <a:alphaModFix amt="50000"/>
          </a:blip>
          <a:srcRect l="2"/>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082512C-008D-04BA-F874-312D61E9FBBD}"/>
              </a:ext>
            </a:extLst>
          </p:cNvPr>
          <p:cNvSpPr>
            <a:spLocks noGrp="1"/>
          </p:cNvSpPr>
          <p:nvPr>
            <p:ph type="title"/>
          </p:nvPr>
        </p:nvSpPr>
        <p:spPr>
          <a:xfrm>
            <a:off x="1130271" y="1193800"/>
            <a:ext cx="3193050" cy="4699000"/>
          </a:xfrm>
        </p:spPr>
        <p:txBody>
          <a:bodyPr anchor="ctr">
            <a:normAutofit/>
          </a:bodyPr>
          <a:lstStyle/>
          <a:p>
            <a:r>
              <a:rPr lang="en-GB"/>
              <a:t>ACTIVITY</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4F50B7-E805-EE48-80F8-865A3810D608}"/>
              </a:ext>
            </a:extLst>
          </p:cNvPr>
          <p:cNvSpPr>
            <a:spLocks noGrp="1"/>
          </p:cNvSpPr>
          <p:nvPr>
            <p:ph idx="1"/>
          </p:nvPr>
        </p:nvSpPr>
        <p:spPr>
          <a:xfrm>
            <a:off x="4976636" y="1193800"/>
            <a:ext cx="6085091" cy="4699000"/>
          </a:xfrm>
        </p:spPr>
        <p:txBody>
          <a:bodyPr anchor="ctr">
            <a:normAutofit/>
          </a:bodyPr>
          <a:lstStyle/>
          <a:p>
            <a:pPr marL="285750" indent="-285750">
              <a:buFontTx/>
              <a:buChar char="-"/>
            </a:pPr>
            <a:r>
              <a:rPr lang="en-GB" dirty="0"/>
              <a:t>Turn everything that we have discussed today into a poster. </a:t>
            </a:r>
          </a:p>
          <a:p>
            <a:pPr marL="285750" indent="-285750">
              <a:buFontTx/>
              <a:buChar char="-"/>
            </a:pPr>
            <a:r>
              <a:rPr lang="en-GB" dirty="0"/>
              <a:t>Work in groups. </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752577936"/>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3C853E-3842-4594-86A9-051FFAF4D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B591CDC5-6B61-4116-B3B5-0FF42B6E60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5B08984-5BEB-422F-A364-2B41E6A516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8F413B1-54E0-4B16-92AB-1CC5C7D645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Yellow question mark">
            <a:extLst>
              <a:ext uri="{FF2B5EF4-FFF2-40B4-BE49-F238E27FC236}">
                <a16:creationId xmlns:a16="http://schemas.microsoft.com/office/drawing/2014/main" id="{476199EB-D62B-440D-6479-735F5E42DD20}"/>
              </a:ext>
            </a:extLst>
          </p:cNvPr>
          <p:cNvPicPr>
            <a:picLocks noChangeAspect="1"/>
          </p:cNvPicPr>
          <p:nvPr/>
        </p:nvPicPr>
        <p:blipFill>
          <a:blip r:embed="rId3"/>
          <a:srcRect r="-1" b="6247"/>
          <a:stretch/>
        </p:blipFill>
        <p:spPr>
          <a:xfrm>
            <a:off x="20" y="10"/>
            <a:ext cx="12191675" cy="6857990"/>
          </a:xfrm>
          <a:prstGeom prst="rect">
            <a:avLst/>
          </a:prstGeom>
        </p:spPr>
      </p:pic>
      <p:sp>
        <p:nvSpPr>
          <p:cNvPr id="17" name="Rectangle 16">
            <a:extLst>
              <a:ext uri="{FF2B5EF4-FFF2-40B4-BE49-F238E27FC236}">
                <a16:creationId xmlns:a16="http://schemas.microsoft.com/office/drawing/2014/main" id="{2E67E8BF-E4B2-4098-9FB3-9E400BD86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0686" y="4905349"/>
            <a:ext cx="5610646" cy="1450464"/>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6CC4-8D6A-B2BD-1D34-E3B70E5113D4}"/>
              </a:ext>
            </a:extLst>
          </p:cNvPr>
          <p:cNvSpPr>
            <a:spLocks noGrp="1"/>
          </p:cNvSpPr>
          <p:nvPr>
            <p:ph type="title"/>
          </p:nvPr>
        </p:nvSpPr>
        <p:spPr>
          <a:xfrm>
            <a:off x="6094412" y="5239131"/>
            <a:ext cx="5279490" cy="960087"/>
          </a:xfrm>
        </p:spPr>
        <p:txBody>
          <a:bodyPr vert="horz" lIns="91440" tIns="45720" rIns="91440" bIns="45720" rtlCol="0" anchor="t">
            <a:normAutofit/>
          </a:bodyPr>
          <a:lstStyle/>
          <a:p>
            <a:r>
              <a:rPr lang="en-US">
                <a:solidFill>
                  <a:srgbClr val="FFFFFE"/>
                </a:solidFill>
              </a:rPr>
              <a:t>QUIZ</a:t>
            </a:r>
          </a:p>
        </p:txBody>
      </p:sp>
      <p:cxnSp>
        <p:nvCxnSpPr>
          <p:cNvPr id="19" name="Straight Connector 18">
            <a:extLst>
              <a:ext uri="{FF2B5EF4-FFF2-40B4-BE49-F238E27FC236}">
                <a16:creationId xmlns:a16="http://schemas.microsoft.com/office/drawing/2014/main" id="{3781A10F-5DF6-4C9B-AE0B-5249E4399D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1" y="5073596"/>
            <a:ext cx="5283196" cy="0"/>
          </a:xfrm>
          <a:prstGeom prst="line">
            <a:avLst/>
          </a:prstGeom>
          <a:ln w="31750">
            <a:solidFill>
              <a:srgbClr val="EC940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197891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C731F-DAA6-7EC2-6FBA-B8E5A861146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A82788-73C9-C4EB-6ECF-24FC5641FCAB}"/>
              </a:ext>
            </a:extLst>
          </p:cNvPr>
          <p:cNvSpPr>
            <a:spLocks noGrp="1"/>
          </p:cNvSpPr>
          <p:nvPr>
            <p:ph idx="1"/>
          </p:nvPr>
        </p:nvSpPr>
        <p:spPr/>
        <p:txBody>
          <a:bodyPr/>
          <a:lstStyle/>
          <a:p>
            <a:endParaRPr lang="en-GB"/>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a:extLst>
                  <a:ext uri="{FF2B5EF4-FFF2-40B4-BE49-F238E27FC236}">
                    <a16:creationId xmlns:a16="http://schemas.microsoft.com/office/drawing/2014/main" id="{DF77B331-758A-4930-2D6E-557522A950CF}"/>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4" name="Add-in 3">
                <a:extLst>
                  <a:ext uri="{FF2B5EF4-FFF2-40B4-BE49-F238E27FC236}">
                    <a16:creationId xmlns:a16="http://schemas.microsoft.com/office/drawing/2014/main" id="{DF77B331-758A-4930-2D6E-557522A950CF}"/>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a:extLst>
                  <a:ext uri="{FF2B5EF4-FFF2-40B4-BE49-F238E27FC236}">
                    <a16:creationId xmlns:a16="http://schemas.microsoft.com/office/drawing/2014/main" id="{6BB2A930-5ECB-6234-CC27-5EA765B266E7}"/>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5"/>
              </a:graphicData>
            </a:graphic>
          </p:graphicFrame>
        </mc:Choice>
        <mc:Fallback>
          <p:pic>
            <p:nvPicPr>
              <p:cNvPr id="5" name="Add-in 4">
                <a:extLst>
                  <a:ext uri="{FF2B5EF4-FFF2-40B4-BE49-F238E27FC236}">
                    <a16:creationId xmlns:a16="http://schemas.microsoft.com/office/drawing/2014/main" id="{6BB2A930-5ECB-6234-CC27-5EA765B266E7}"/>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1950515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0FF1F24-329C-58B9-01A4-C9E41F799B7B}"/>
              </a:ext>
            </a:extLst>
          </p:cNvPr>
          <p:cNvSpPr>
            <a:spLocks noGrp="1"/>
          </p:cNvSpPr>
          <p:nvPr>
            <p:ph type="title"/>
          </p:nvPr>
        </p:nvSpPr>
        <p:spPr>
          <a:xfrm>
            <a:off x="1451580" y="804520"/>
            <a:ext cx="4176511" cy="1049235"/>
          </a:xfrm>
        </p:spPr>
        <p:txBody>
          <a:bodyPr>
            <a:normAutofit/>
          </a:bodyPr>
          <a:lstStyle/>
          <a:p>
            <a:r>
              <a:rPr lang="en-GB" dirty="0">
                <a:ea typeface="Meiryo"/>
              </a:rPr>
              <a:t>Summary </a:t>
            </a:r>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1D0230C-0691-C6B8-BD68-9F3560148E32}"/>
              </a:ext>
            </a:extLst>
          </p:cNvPr>
          <p:cNvSpPr>
            <a:spLocks noGrp="1"/>
          </p:cNvSpPr>
          <p:nvPr>
            <p:ph idx="1"/>
          </p:nvPr>
        </p:nvSpPr>
        <p:spPr>
          <a:xfrm>
            <a:off x="1451581" y="2015732"/>
            <a:ext cx="4172212" cy="3450613"/>
          </a:xfrm>
        </p:spPr>
        <p:txBody>
          <a:bodyPr vert="horz" lIns="109728" tIns="109728" rIns="109728" bIns="91440" rtlCol="0">
            <a:normAutofit fontScale="77500" lnSpcReduction="20000"/>
          </a:bodyPr>
          <a:lstStyle/>
          <a:p>
            <a:pPr>
              <a:lnSpc>
                <a:spcPct val="110000"/>
              </a:lnSpc>
            </a:pPr>
            <a:r>
              <a:rPr lang="en-GB" dirty="0">
                <a:latin typeface="+mj-lt"/>
                <a:ea typeface="Meiryo"/>
              </a:rPr>
              <a:t>Remedies</a:t>
            </a:r>
            <a:r>
              <a:rPr lang="en-GB" b="0" i="0" dirty="0">
                <a:solidFill>
                  <a:srgbClr val="313537"/>
                </a:solidFill>
                <a:effectLst/>
                <a:latin typeface="+mj-lt"/>
              </a:rPr>
              <a:t> mainly take the form of damages (compensation), which is a common law remedy available as of right. The other main type of remedy is an injunction, which is an equitable remedy and only available at the discretion of the court.</a:t>
            </a:r>
          </a:p>
          <a:p>
            <a:pPr>
              <a:lnSpc>
                <a:spcPct val="110000"/>
              </a:lnSpc>
            </a:pPr>
            <a:r>
              <a:rPr lang="en-GB" b="0" i="0" dirty="0">
                <a:solidFill>
                  <a:srgbClr val="313537"/>
                </a:solidFill>
                <a:effectLst/>
                <a:latin typeface="+mj-lt"/>
              </a:rPr>
              <a:t>A claimant in tort may be awarded the following types of damages: nominal or contemptuous, aggravated, exemplary and the main type, compensatory. The common law has placed limits on the circumstances in which aggravated and contemptuous damages can be awarded.</a:t>
            </a:r>
            <a:endParaRPr lang="en-GB" dirty="0">
              <a:latin typeface="+mj-lt"/>
              <a:ea typeface="Meiryo"/>
            </a:endParaRPr>
          </a:p>
        </p:txBody>
      </p:sp>
      <p:pic>
        <p:nvPicPr>
          <p:cNvPr id="7" name="Graphic 6" descr="Gavel">
            <a:extLst>
              <a:ext uri="{FF2B5EF4-FFF2-40B4-BE49-F238E27FC236}">
                <a16:creationId xmlns:a16="http://schemas.microsoft.com/office/drawing/2014/main" id="{1ADC1B0D-7D22-55B9-E3E1-1EDF2E8CD1F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8" name="Picture 17">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69321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7D20ECB9-BC60-78E2-3C4E-05C8CD392A8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672847-B490-6EE2-7D56-EB5222B96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B77538DE-7332-4FEC-6F64-90CA6E8A96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BD9F91C-E04B-58DF-8DEE-EC07BE061D4F}"/>
              </a:ext>
            </a:extLst>
          </p:cNvPr>
          <p:cNvSpPr>
            <a:spLocks noGrp="1"/>
          </p:cNvSpPr>
          <p:nvPr>
            <p:ph type="title"/>
          </p:nvPr>
        </p:nvSpPr>
        <p:spPr>
          <a:xfrm>
            <a:off x="1451580" y="804520"/>
            <a:ext cx="4176511" cy="1049235"/>
          </a:xfrm>
        </p:spPr>
        <p:txBody>
          <a:bodyPr>
            <a:normAutofit/>
          </a:bodyPr>
          <a:lstStyle/>
          <a:p>
            <a:r>
              <a:rPr lang="en-GB" dirty="0">
                <a:ea typeface="Meiryo"/>
              </a:rPr>
              <a:t>Summary </a:t>
            </a:r>
          </a:p>
        </p:txBody>
      </p:sp>
      <p:sp>
        <p:nvSpPr>
          <p:cNvPr id="13" name="Rectangle 12">
            <a:extLst>
              <a:ext uri="{FF2B5EF4-FFF2-40B4-BE49-F238E27FC236}">
                <a16:creationId xmlns:a16="http://schemas.microsoft.com/office/drawing/2014/main" id="{62326DB1-3EFB-D0EA-59AF-0DAF42920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0F89FBB-99FC-AB53-60E4-3444A25AC1E1}"/>
              </a:ext>
            </a:extLst>
          </p:cNvPr>
          <p:cNvSpPr>
            <a:spLocks noGrp="1"/>
          </p:cNvSpPr>
          <p:nvPr>
            <p:ph idx="1"/>
          </p:nvPr>
        </p:nvSpPr>
        <p:spPr>
          <a:xfrm>
            <a:off x="1451581" y="2015732"/>
            <a:ext cx="9884290" cy="3450613"/>
          </a:xfrm>
        </p:spPr>
        <p:txBody>
          <a:bodyPr vert="horz" lIns="109728" tIns="109728" rIns="109728" bIns="91440" rtlCol="0">
            <a:normAutofit fontScale="92500" lnSpcReduction="20000"/>
          </a:bodyPr>
          <a:lstStyle/>
          <a:p>
            <a:pPr>
              <a:lnSpc>
                <a:spcPct val="110000"/>
              </a:lnSpc>
            </a:pPr>
            <a:r>
              <a:rPr lang="en-GB" b="0" i="0" dirty="0">
                <a:solidFill>
                  <a:srgbClr val="313537"/>
                </a:solidFill>
                <a:effectLst/>
                <a:latin typeface="+mj-lt"/>
              </a:rPr>
              <a:t>Special damages are quantifiable losses from the date of the accident/incident up to the trial, whereas general damages cannot be precisely quantified and require an assessment by the court.</a:t>
            </a:r>
            <a:endParaRPr lang="en-GB" b="0" i="0" dirty="0">
              <a:solidFill>
                <a:srgbClr val="313537"/>
              </a:solidFill>
              <a:effectLst/>
              <a:latin typeface="+mj-lt"/>
              <a:ea typeface="Meiryo"/>
            </a:endParaRPr>
          </a:p>
          <a:p>
            <a:pPr algn="l" fontAlgn="base"/>
            <a:r>
              <a:rPr lang="en-GB" b="0" i="0" dirty="0">
                <a:solidFill>
                  <a:srgbClr val="313537"/>
                </a:solidFill>
                <a:effectLst/>
                <a:latin typeface="+mj-lt"/>
              </a:rPr>
              <a:t>Compensatory damages for personal injury consist of:</a:t>
            </a:r>
          </a:p>
          <a:p>
            <a:pPr algn="l" fontAlgn="base">
              <a:buFont typeface="Arial" panose="020B0604020202020204" pitchFamily="34" charset="0"/>
              <a:buChar char="•"/>
            </a:pPr>
            <a:r>
              <a:rPr lang="en-GB" b="0" i="0" dirty="0">
                <a:solidFill>
                  <a:srgbClr val="313537"/>
                </a:solidFill>
                <a:effectLst/>
                <a:latin typeface="+mj-lt"/>
              </a:rPr>
              <a:t>(a)   the award for pain, suffering and loss of amenity;</a:t>
            </a:r>
          </a:p>
          <a:p>
            <a:pPr algn="l" fontAlgn="base">
              <a:buFont typeface="Arial" panose="020B0604020202020204" pitchFamily="34" charset="0"/>
              <a:buChar char="•"/>
            </a:pPr>
            <a:r>
              <a:rPr lang="en-GB" b="0" i="0" dirty="0">
                <a:solidFill>
                  <a:srgbClr val="313537"/>
                </a:solidFill>
                <a:effectLst/>
                <a:latin typeface="+mj-lt"/>
              </a:rPr>
              <a:t>(b)   the award for loss of earnings, calculated on the basis of a multiplicand representing lost annual net earnings and a multiplier representing the number of years of earnings lost;</a:t>
            </a:r>
          </a:p>
          <a:p>
            <a:pPr algn="l" fontAlgn="base">
              <a:buFont typeface="Arial" panose="020B0604020202020204" pitchFamily="34" charset="0"/>
              <a:buChar char="•"/>
            </a:pPr>
            <a:r>
              <a:rPr lang="en-GB" b="0" i="0" dirty="0">
                <a:solidFill>
                  <a:srgbClr val="313537"/>
                </a:solidFill>
                <a:effectLst/>
                <a:latin typeface="+mj-lt"/>
              </a:rPr>
              <a:t>(c)   the award for future medical care and attention, calculated on the projected annual costs of care as a multiplicand and a multiplier representing the number of years of care required; and</a:t>
            </a:r>
          </a:p>
          <a:p>
            <a:pPr algn="l" fontAlgn="base">
              <a:buFont typeface="Arial" panose="020B0604020202020204" pitchFamily="34" charset="0"/>
              <a:buChar char="•"/>
            </a:pPr>
            <a:r>
              <a:rPr lang="en-GB" b="0" i="0" dirty="0">
                <a:solidFill>
                  <a:srgbClr val="313537"/>
                </a:solidFill>
                <a:effectLst/>
                <a:latin typeface="+mj-lt"/>
              </a:rPr>
              <a:t>(d)   special damages, representing the financial loss between accident and date of trial.</a:t>
            </a:r>
          </a:p>
          <a:p>
            <a:pPr>
              <a:lnSpc>
                <a:spcPct val="110000"/>
              </a:lnSpc>
            </a:pPr>
            <a:endParaRPr lang="en-GB" b="0" i="0" dirty="0">
              <a:solidFill>
                <a:srgbClr val="313537"/>
              </a:solidFill>
              <a:effectLst/>
              <a:latin typeface="+mj-lt"/>
            </a:endParaRPr>
          </a:p>
        </p:txBody>
      </p:sp>
      <p:pic>
        <p:nvPicPr>
          <p:cNvPr id="18" name="Picture 17">
            <a:extLst>
              <a:ext uri="{FF2B5EF4-FFF2-40B4-BE49-F238E27FC236}">
                <a16:creationId xmlns:a16="http://schemas.microsoft.com/office/drawing/2014/main" id="{E39A9A9A-0F04-D65B-E104-FC85F06EE4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3DE9C70-BEEC-70D1-47E9-F87E2FF888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1128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7276B2CF-C228-060B-C72A-B5098EFB168E}"/>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CCA414-74E8-43EE-EC4A-66FD4C840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A478BCD7-6939-5F06-5F9F-DF0F3B29B5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684D5DD-C900-E81C-BAB3-A0C76341D6E2}"/>
              </a:ext>
            </a:extLst>
          </p:cNvPr>
          <p:cNvSpPr>
            <a:spLocks noGrp="1"/>
          </p:cNvSpPr>
          <p:nvPr>
            <p:ph type="title"/>
          </p:nvPr>
        </p:nvSpPr>
        <p:spPr>
          <a:xfrm>
            <a:off x="1451580" y="804520"/>
            <a:ext cx="4176511" cy="1049235"/>
          </a:xfrm>
        </p:spPr>
        <p:txBody>
          <a:bodyPr>
            <a:normAutofit/>
          </a:bodyPr>
          <a:lstStyle/>
          <a:p>
            <a:r>
              <a:rPr lang="en-GB" dirty="0">
                <a:ea typeface="Meiryo"/>
              </a:rPr>
              <a:t>Summary </a:t>
            </a:r>
          </a:p>
        </p:txBody>
      </p:sp>
      <p:sp>
        <p:nvSpPr>
          <p:cNvPr id="13" name="Rectangle 12">
            <a:extLst>
              <a:ext uri="{FF2B5EF4-FFF2-40B4-BE49-F238E27FC236}">
                <a16:creationId xmlns:a16="http://schemas.microsoft.com/office/drawing/2014/main" id="{18E3693F-9491-EE20-BB35-E9C6D7D11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28850593-734D-E31C-DC07-35A1C6DB6B84}"/>
              </a:ext>
            </a:extLst>
          </p:cNvPr>
          <p:cNvSpPr>
            <a:spLocks noGrp="1"/>
          </p:cNvSpPr>
          <p:nvPr>
            <p:ph idx="1"/>
          </p:nvPr>
        </p:nvSpPr>
        <p:spPr>
          <a:xfrm>
            <a:off x="1451581" y="2015732"/>
            <a:ext cx="9884290" cy="3450613"/>
          </a:xfrm>
        </p:spPr>
        <p:txBody>
          <a:bodyPr vert="horz" lIns="109728" tIns="109728" rIns="109728" bIns="91440" rtlCol="0">
            <a:normAutofit/>
          </a:bodyPr>
          <a:lstStyle/>
          <a:p>
            <a:pPr>
              <a:lnSpc>
                <a:spcPct val="110000"/>
              </a:lnSpc>
            </a:pPr>
            <a:r>
              <a:rPr lang="en-GB" b="0" i="0" dirty="0">
                <a:solidFill>
                  <a:srgbClr val="313537"/>
                </a:solidFill>
                <a:effectLst/>
                <a:latin typeface="+mj-lt"/>
              </a:rPr>
              <a:t>Deductions will be made to recoup some of the sums paid to the claimant in benefits.</a:t>
            </a:r>
          </a:p>
          <a:p>
            <a:pPr>
              <a:lnSpc>
                <a:spcPct val="110000"/>
              </a:lnSpc>
            </a:pPr>
            <a:r>
              <a:rPr lang="en-GB" b="0" i="0" dirty="0">
                <a:solidFill>
                  <a:srgbClr val="313537"/>
                </a:solidFill>
                <a:effectLst/>
                <a:latin typeface="+mj-lt"/>
              </a:rPr>
              <a:t>In relation to torts such as nuisance and defamation, the claimant may seek an injunction to prevent future commission of the tort.</a:t>
            </a:r>
            <a:endParaRPr lang="en-GB" dirty="0">
              <a:solidFill>
                <a:srgbClr val="313537"/>
              </a:solidFill>
              <a:latin typeface="+mj-lt"/>
            </a:endParaRPr>
          </a:p>
          <a:p>
            <a:pPr>
              <a:lnSpc>
                <a:spcPct val="110000"/>
              </a:lnSpc>
            </a:pPr>
            <a:r>
              <a:rPr lang="en-GB" b="0" i="0" dirty="0">
                <a:solidFill>
                  <a:srgbClr val="313537"/>
                </a:solidFill>
                <a:effectLst/>
                <a:latin typeface="+mj-lt"/>
              </a:rPr>
              <a:t>Betterment potentially occurs in property damage cases whether the courts will be mindful not to award the claimant more than he lost, and mitigation in tort law requires a claimant to try and avoid or reduce their consequential losses wherever possible.</a:t>
            </a:r>
          </a:p>
        </p:txBody>
      </p:sp>
      <p:pic>
        <p:nvPicPr>
          <p:cNvPr id="18" name="Picture 17">
            <a:extLst>
              <a:ext uri="{FF2B5EF4-FFF2-40B4-BE49-F238E27FC236}">
                <a16:creationId xmlns:a16="http://schemas.microsoft.com/office/drawing/2014/main" id="{C3823F62-24A1-F95B-F569-F06663B253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7EB4559-D689-3FF1-3745-C3ED3CB68E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6845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56412368-7E6B-4064-B6FA-72DF6DA0C2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014FE20-9BCC-4219-A8AD-B1C110BD55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0E129D2-58D8-423F-438C-E2D75472B5D2}"/>
              </a:ext>
            </a:extLst>
          </p:cNvPr>
          <p:cNvSpPr>
            <a:spLocks noGrp="1"/>
          </p:cNvSpPr>
          <p:nvPr>
            <p:ph type="title"/>
          </p:nvPr>
        </p:nvSpPr>
        <p:spPr>
          <a:xfrm>
            <a:off x="1452617" y="976508"/>
            <a:ext cx="5525305" cy="2367221"/>
          </a:xfrm>
        </p:spPr>
        <p:txBody>
          <a:bodyPr vert="horz" lIns="91440" tIns="45720" rIns="91440" bIns="0" rtlCol="0" anchor="b">
            <a:normAutofit/>
          </a:bodyPr>
          <a:lstStyle/>
          <a:p>
            <a:r>
              <a:rPr lang="en-US" sz="5400"/>
              <a:t>Thank you!</a:t>
            </a:r>
          </a:p>
        </p:txBody>
      </p:sp>
      <p:cxnSp>
        <p:nvCxnSpPr>
          <p:cNvPr id="22" name="Straight Connector 21">
            <a:extLst>
              <a:ext uri="{FF2B5EF4-FFF2-40B4-BE49-F238E27FC236}">
                <a16:creationId xmlns:a16="http://schemas.microsoft.com/office/drawing/2014/main" id="{A661C966-C6C8-4667-903D-E68521C35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4" name="Group 23">
            <a:extLst>
              <a:ext uri="{FF2B5EF4-FFF2-40B4-BE49-F238E27FC236}">
                <a16:creationId xmlns:a16="http://schemas.microsoft.com/office/drawing/2014/main" id="{36439133-030D-427C-AADE-2B48B19917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77388" y="482171"/>
            <a:chExt cx="4074533" cy="5149101"/>
          </a:xfrm>
        </p:grpSpPr>
        <p:sp>
          <p:nvSpPr>
            <p:cNvPr id="28" name="Rectangle 27">
              <a:extLst>
                <a:ext uri="{FF2B5EF4-FFF2-40B4-BE49-F238E27FC236}">
                  <a16:creationId xmlns:a16="http://schemas.microsoft.com/office/drawing/2014/main" id="{2C11378B-6628-411A-9A79-CF10232D7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E6BF6A-26B8-45E6-887E-FE78A7984F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82388B0B-738B-4313-8674-79D97E74A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1624" y="977965"/>
            <a:ext cx="3119444"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Handshake">
            <a:extLst>
              <a:ext uri="{FF2B5EF4-FFF2-40B4-BE49-F238E27FC236}">
                <a16:creationId xmlns:a16="http://schemas.microsoft.com/office/drawing/2014/main" id="{F8998E5C-071A-9DA2-64B8-D43AFCC7F03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16373" y="1649879"/>
            <a:ext cx="2799103" cy="2799103"/>
          </a:xfrm>
          <a:prstGeom prst="rect">
            <a:avLst/>
          </a:prstGeom>
        </p:spPr>
      </p:pic>
      <p:pic>
        <p:nvPicPr>
          <p:cNvPr id="33" name="Picture 32">
            <a:extLst>
              <a:ext uri="{FF2B5EF4-FFF2-40B4-BE49-F238E27FC236}">
                <a16:creationId xmlns:a16="http://schemas.microsoft.com/office/drawing/2014/main" id="{6DF84359-5DD6-461B-9519-90AA2F46C1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E90BC892-CE86-41EE-8A3B-2178D5170C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29882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webextensions/webextension1.xml><?xml version="1.0" encoding="utf-8"?>
<we:webextension xmlns:we="http://schemas.microsoft.com/office/webextensions/webextension/2010/11" id="{BC997E02-4F20-42E5-86AF-B415C22383EB}">
  <we:reference id="wa104381526" version="1.0.0.2" store="en-GB" storeType="OMEX"/>
  <we:alternateReferences>
    <we:reference id="WA104381526" version="1.0.0.2" store="WA104381526" storeType="OMEX"/>
  </we:alternateReferences>
  <we:properties>
    <we:property name="FormID" value="&quot;-REPTm4EBUWcuNshUjEeIYWhUfuKn1hLnoaStuLBGF1UNkMxTEpKTDBaQ0hMMUIzVkY4RzRPSU4xNy4u#selectmode&quot;"/>
  </we:properties>
  <we:bindings/>
  <we:snapshot xmlns:r="http://schemas.openxmlformats.org/officeDocument/2006/relationships"/>
</we:webextension>
</file>

<file path=ppt/webextensions/webextension2.xml><?xml version="1.0" encoding="utf-8"?>
<we:webextension xmlns:we="http://schemas.microsoft.com/office/webextensions/webextension/2010/11" id="{0604848C-0D3B-435D-A086-818EB3799F77}">
  <we:reference id="wa104381526" version="1.0.0.2" store="en-GB" storeType="OMEX"/>
  <we:alternateReferences>
    <we:reference id="WA104381526" version="1.0.0.2" store="WA104381526" storeType="OMEX"/>
  </we:alternateReferences>
  <we:properties>
    <we:property name="FormID" value="&quot;-REPTm4EBUWcuNshUjEeIYWhUfuKn1hLnoaStuLBGF1UNUdKUlg4WTNXQ1NORzdXWVBERlhRT1FERi4u&quot;"/>
    <we:property name="FormMode" value="&quot;DesignTime&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Gallery</Template>
  <TotalTime>0</TotalTime>
  <Words>4065</Words>
  <Application>Microsoft Office PowerPoint</Application>
  <PresentationFormat>Widescreen</PresentationFormat>
  <Paragraphs>229</Paragraphs>
  <Slides>29</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Meiryo</vt:lpstr>
      <vt:lpstr>Arial</vt:lpstr>
      <vt:lpstr>Calibri</vt:lpstr>
      <vt:lpstr>Gill Sans MT</vt:lpstr>
      <vt:lpstr>Inter</vt:lpstr>
      <vt:lpstr>lato</vt:lpstr>
      <vt:lpstr>merriweather</vt:lpstr>
      <vt:lpstr>Times New Roman</vt:lpstr>
      <vt:lpstr>var(--font-family-body)</vt:lpstr>
      <vt:lpstr>Gallery</vt:lpstr>
      <vt:lpstr>PowerPoint Presentation</vt:lpstr>
      <vt:lpstr>Content </vt:lpstr>
      <vt:lpstr>AIMS AND LEARNING OBJECTIVES</vt:lpstr>
      <vt:lpstr>Introduction </vt:lpstr>
      <vt:lpstr>Personal injury </vt:lpstr>
      <vt:lpstr>PowerPoint Presentation</vt:lpstr>
      <vt:lpstr>What is the purpose of the damages?</vt:lpstr>
      <vt:lpstr>Continued </vt:lpstr>
      <vt:lpstr>REFLECT</vt:lpstr>
      <vt:lpstr>Special damages </vt:lpstr>
      <vt:lpstr>General damages </vt:lpstr>
      <vt:lpstr>Continued</vt:lpstr>
      <vt:lpstr>Continued</vt:lpstr>
      <vt:lpstr>CONTINUED</vt:lpstr>
      <vt:lpstr> Other damages</vt:lpstr>
      <vt:lpstr>Continued</vt:lpstr>
      <vt:lpstr>PowerPoint Presentation</vt:lpstr>
      <vt:lpstr>Contributory negligence </vt:lpstr>
      <vt:lpstr>Injunctions </vt:lpstr>
      <vt:lpstr>CONTINUED</vt:lpstr>
      <vt:lpstr>Betterment </vt:lpstr>
      <vt:lpstr>Mitigating circumstances </vt:lpstr>
      <vt:lpstr>ACTIVITY</vt:lpstr>
      <vt:lpstr>QUIZ</vt:lpstr>
      <vt:lpstr>PowerPoint Presentation</vt:lpstr>
      <vt:lpstr>Summary </vt:lpstr>
      <vt:lpstr>Summary </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Ellie Brown</cp:lastModifiedBy>
  <cp:revision>764</cp:revision>
  <dcterms:created xsi:type="dcterms:W3CDTF">2022-11-18T12:30:30Z</dcterms:created>
  <dcterms:modified xsi:type="dcterms:W3CDTF">2024-11-25T18:33:29Z</dcterms:modified>
</cp:coreProperties>
</file>