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5E042B9-4ABB-BFF2-5731-ED0C0152CA78}" v="178" dt="2026-02-16T04:15:10.287"/>
    <p1510:client id="{9DDE50E5-A543-82B2-5DCA-9FF7CEBB6C88}" v="7208" dt="2026-02-16T03:55:46.47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_rels/data3.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12" Type="http://schemas.openxmlformats.org/officeDocument/2006/relationships/image" Target="../media/image15.sv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11" Type="http://schemas.openxmlformats.org/officeDocument/2006/relationships/image" Target="../media/image14.pn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_rels/drawing3.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12" Type="http://schemas.openxmlformats.org/officeDocument/2006/relationships/image" Target="../media/image15.sv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11" Type="http://schemas.openxmlformats.org/officeDocument/2006/relationships/image" Target="../media/image14.pn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923A7594-8E7E-41D1-954C-5B641B9B7B58}" type="doc">
      <dgm:prSet loTypeId="urn:microsoft.com/office/officeart/2005/8/layout/process1" loCatId="process" qsTypeId="urn:microsoft.com/office/officeart/2005/8/quickstyle/simple1" qsCatId="simple" csTypeId="urn:microsoft.com/office/officeart/2005/8/colors/colorful5" csCatId="colorful"/>
      <dgm:spPr/>
      <dgm:t>
        <a:bodyPr/>
        <a:lstStyle/>
        <a:p>
          <a:endParaRPr lang="en-US"/>
        </a:p>
      </dgm:t>
    </dgm:pt>
    <dgm:pt modelId="{52573D8F-440A-4105-975F-597EFDA54494}">
      <dgm:prSet/>
      <dgm:spPr/>
      <dgm:t>
        <a:bodyPr/>
        <a:lstStyle/>
        <a:p>
          <a:r>
            <a:rPr lang="en-GB" b="1"/>
            <a:t>My name is Naila Amir and I'm a student of health and social care. </a:t>
          </a:r>
          <a:endParaRPr lang="en-US"/>
        </a:p>
      </dgm:t>
    </dgm:pt>
    <dgm:pt modelId="{C21014C3-5A7F-4AFE-93F5-EA732FD6FD29}" type="parTrans" cxnId="{5A4FE191-6090-488F-BE48-99FFA8A80612}">
      <dgm:prSet/>
      <dgm:spPr/>
      <dgm:t>
        <a:bodyPr/>
        <a:lstStyle/>
        <a:p>
          <a:endParaRPr lang="en-US"/>
        </a:p>
      </dgm:t>
    </dgm:pt>
    <dgm:pt modelId="{40F44434-552B-4280-A2E1-C3FA4284424D}" type="sibTrans" cxnId="{5A4FE191-6090-488F-BE48-99FFA8A80612}">
      <dgm:prSet/>
      <dgm:spPr/>
      <dgm:t>
        <a:bodyPr/>
        <a:lstStyle/>
        <a:p>
          <a:endParaRPr lang="en-US"/>
        </a:p>
      </dgm:t>
    </dgm:pt>
    <dgm:pt modelId="{1A54CC5F-3A72-4E5F-A0C3-0BDA46F88F4E}">
      <dgm:prSet/>
      <dgm:spPr/>
      <dgm:t>
        <a:bodyPr/>
        <a:lstStyle/>
        <a:p>
          <a:pPr rtl="0"/>
          <a:r>
            <a:rPr lang="en-GB" b="1"/>
            <a:t>I will present an individual presentation </a:t>
          </a:r>
          <a:r>
            <a:rPr lang="en-GB" b="1">
              <a:latin typeface="Aptos Display" panose="020F0302020204030204"/>
            </a:rPr>
            <a:t>which </a:t>
          </a:r>
          <a:r>
            <a:rPr lang="en-GB" b="1"/>
            <a:t>will</a:t>
          </a:r>
          <a:r>
            <a:rPr lang="en-GB" b="1">
              <a:latin typeface="Aptos Display" panose="020F0302020204030204"/>
            </a:rPr>
            <a:t> explain</a:t>
          </a:r>
          <a:r>
            <a:rPr lang="en-GB" b="1"/>
            <a:t> </a:t>
          </a:r>
          <a:r>
            <a:rPr lang="en-GB" b="1">
              <a:latin typeface="Aptos Display" panose="020F0302020204030204"/>
            </a:rPr>
            <a:t>Jenny's circumstances who</a:t>
          </a:r>
          <a:r>
            <a:rPr lang="en-GB" b="1"/>
            <a:t> </a:t>
          </a:r>
          <a:r>
            <a:rPr lang="en-GB" b="1">
              <a:latin typeface="Aptos Display" panose="020F0302020204030204"/>
            </a:rPr>
            <a:t>is young girl and giving care to her mother. This research will</a:t>
          </a:r>
          <a:r>
            <a:rPr lang="en-GB" b="1"/>
            <a:t> </a:t>
          </a:r>
          <a:r>
            <a:rPr lang="en-GB" b="1">
              <a:latin typeface="Aptos Display" panose="020F0302020204030204"/>
            </a:rPr>
            <a:t> </a:t>
          </a:r>
          <a:r>
            <a:rPr lang="en-GB" b="1"/>
            <a:t>provide a</a:t>
          </a:r>
          <a:r>
            <a:rPr lang="en-GB" b="1">
              <a:latin typeface="Aptos Display" panose="020F0302020204030204"/>
            </a:rPr>
            <a:t> community</a:t>
          </a:r>
          <a:r>
            <a:rPr lang="en-GB" b="1"/>
            <a:t> care plan to </a:t>
          </a:r>
          <a:r>
            <a:rPr lang="en-GB" b="1">
              <a:latin typeface="Aptos Display" panose="020F0302020204030204"/>
            </a:rPr>
            <a:t>Jenny who</a:t>
          </a:r>
          <a:r>
            <a:rPr lang="en-GB" b="1"/>
            <a:t> needs a care support from the professional care givers. </a:t>
          </a:r>
          <a:r>
            <a:rPr lang="en-GB" b="1">
              <a:latin typeface="Aptos Display" panose="020F0302020204030204"/>
            </a:rPr>
            <a:t>This case study will focus on jenny's own needs. This</a:t>
          </a:r>
          <a:r>
            <a:rPr lang="en-GB" b="1"/>
            <a:t> presentation will also</a:t>
          </a:r>
          <a:r>
            <a:rPr lang="en-GB" b="1">
              <a:latin typeface="Aptos Display" panose="020F0302020204030204"/>
            </a:rPr>
            <a:t> follow</a:t>
          </a:r>
          <a:r>
            <a:rPr lang="en-GB" b="1"/>
            <a:t> the Erickson's psychosocial theory to understand the key aspects and demonstrate  the relevant principles</a:t>
          </a:r>
          <a:r>
            <a:rPr lang="en-GB" b="1">
              <a:latin typeface="Aptos Display" panose="020F0302020204030204"/>
            </a:rPr>
            <a:t>.</a:t>
          </a:r>
          <a:r>
            <a:rPr lang="en-GB" b="1"/>
            <a:t>   This theory  will also talk about the development of early childhood and behaviour</a:t>
          </a:r>
          <a:r>
            <a:rPr lang="en-GB" b="1">
              <a:latin typeface="Aptos Display" panose="020F0302020204030204"/>
            </a:rPr>
            <a:t> related</a:t>
          </a:r>
          <a:r>
            <a:rPr lang="en-GB" b="1"/>
            <a:t> to jenny's situation. As well as clearly overview the jenny's current circumstances and define how this  theory will lead to effective and appropriate conclusion with clear understanding. </a:t>
          </a:r>
          <a:endParaRPr lang="en-US"/>
        </a:p>
      </dgm:t>
    </dgm:pt>
    <dgm:pt modelId="{D7FC0FAB-24F9-4E19-A536-B88962F4A462}" type="parTrans" cxnId="{788D626A-B027-4B29-BA32-47EE6BFD157E}">
      <dgm:prSet/>
      <dgm:spPr/>
      <dgm:t>
        <a:bodyPr/>
        <a:lstStyle/>
        <a:p>
          <a:endParaRPr lang="en-US"/>
        </a:p>
      </dgm:t>
    </dgm:pt>
    <dgm:pt modelId="{12E4D37E-EC99-4144-9E48-775B00495369}" type="sibTrans" cxnId="{788D626A-B027-4B29-BA32-47EE6BFD157E}">
      <dgm:prSet/>
      <dgm:spPr/>
      <dgm:t>
        <a:bodyPr/>
        <a:lstStyle/>
        <a:p>
          <a:endParaRPr lang="en-US"/>
        </a:p>
      </dgm:t>
    </dgm:pt>
    <dgm:pt modelId="{68DE1CAF-8053-40EB-A324-4F183851AFF5}" type="pres">
      <dgm:prSet presAssocID="{923A7594-8E7E-41D1-954C-5B641B9B7B58}" presName="Name0" presStyleCnt="0">
        <dgm:presLayoutVars>
          <dgm:dir/>
          <dgm:resizeHandles val="exact"/>
        </dgm:presLayoutVars>
      </dgm:prSet>
      <dgm:spPr/>
    </dgm:pt>
    <dgm:pt modelId="{DABEF512-29A0-40DA-AF73-CA395C9C513F}" type="pres">
      <dgm:prSet presAssocID="{52573D8F-440A-4105-975F-597EFDA54494}" presName="node" presStyleLbl="node1" presStyleIdx="0" presStyleCnt="2">
        <dgm:presLayoutVars>
          <dgm:bulletEnabled val="1"/>
        </dgm:presLayoutVars>
      </dgm:prSet>
      <dgm:spPr/>
    </dgm:pt>
    <dgm:pt modelId="{5C8E475B-8A31-436A-BD15-3A4FD1D7500F}" type="pres">
      <dgm:prSet presAssocID="{40F44434-552B-4280-A2E1-C3FA4284424D}" presName="sibTrans" presStyleLbl="sibTrans2D1" presStyleIdx="0" presStyleCnt="1"/>
      <dgm:spPr/>
    </dgm:pt>
    <dgm:pt modelId="{494ABFED-F5F1-4E69-9C31-C072F5BC7C50}" type="pres">
      <dgm:prSet presAssocID="{40F44434-552B-4280-A2E1-C3FA4284424D}" presName="connectorText" presStyleLbl="sibTrans2D1" presStyleIdx="0" presStyleCnt="1"/>
      <dgm:spPr/>
    </dgm:pt>
    <dgm:pt modelId="{86D93515-CEB3-410A-8076-135F263BC974}" type="pres">
      <dgm:prSet presAssocID="{1A54CC5F-3A72-4E5F-A0C3-0BDA46F88F4E}" presName="node" presStyleLbl="node1" presStyleIdx="1" presStyleCnt="2">
        <dgm:presLayoutVars>
          <dgm:bulletEnabled val="1"/>
        </dgm:presLayoutVars>
      </dgm:prSet>
      <dgm:spPr/>
    </dgm:pt>
  </dgm:ptLst>
  <dgm:cxnLst>
    <dgm:cxn modelId="{1993C223-38CF-4B09-951E-E6EA5DA90F83}" type="presOf" srcId="{923A7594-8E7E-41D1-954C-5B641B9B7B58}" destId="{68DE1CAF-8053-40EB-A324-4F183851AFF5}" srcOrd="0" destOrd="0" presId="urn:microsoft.com/office/officeart/2005/8/layout/process1"/>
    <dgm:cxn modelId="{75DB2962-BF8E-48DF-8142-FEADAB2CE2D4}" type="presOf" srcId="{1A54CC5F-3A72-4E5F-A0C3-0BDA46F88F4E}" destId="{86D93515-CEB3-410A-8076-135F263BC974}" srcOrd="0" destOrd="0" presId="urn:microsoft.com/office/officeart/2005/8/layout/process1"/>
    <dgm:cxn modelId="{788D626A-B027-4B29-BA32-47EE6BFD157E}" srcId="{923A7594-8E7E-41D1-954C-5B641B9B7B58}" destId="{1A54CC5F-3A72-4E5F-A0C3-0BDA46F88F4E}" srcOrd="1" destOrd="0" parTransId="{D7FC0FAB-24F9-4E19-A536-B88962F4A462}" sibTransId="{12E4D37E-EC99-4144-9E48-775B00495369}"/>
    <dgm:cxn modelId="{CA7EB382-14E8-4561-B8D1-5FD6577D4A5A}" type="presOf" srcId="{52573D8F-440A-4105-975F-597EFDA54494}" destId="{DABEF512-29A0-40DA-AF73-CA395C9C513F}" srcOrd="0" destOrd="0" presId="urn:microsoft.com/office/officeart/2005/8/layout/process1"/>
    <dgm:cxn modelId="{2975E085-DEFB-476A-9801-6FFC1EB8312E}" type="presOf" srcId="{40F44434-552B-4280-A2E1-C3FA4284424D}" destId="{494ABFED-F5F1-4E69-9C31-C072F5BC7C50}" srcOrd="1" destOrd="0" presId="urn:microsoft.com/office/officeart/2005/8/layout/process1"/>
    <dgm:cxn modelId="{5A4FE191-6090-488F-BE48-99FFA8A80612}" srcId="{923A7594-8E7E-41D1-954C-5B641B9B7B58}" destId="{52573D8F-440A-4105-975F-597EFDA54494}" srcOrd="0" destOrd="0" parTransId="{C21014C3-5A7F-4AFE-93F5-EA732FD6FD29}" sibTransId="{40F44434-552B-4280-A2E1-C3FA4284424D}"/>
    <dgm:cxn modelId="{A9C910C0-A4F6-4B55-BD74-28235B40E0AE}" type="presOf" srcId="{40F44434-552B-4280-A2E1-C3FA4284424D}" destId="{5C8E475B-8A31-436A-BD15-3A4FD1D7500F}" srcOrd="0" destOrd="0" presId="urn:microsoft.com/office/officeart/2005/8/layout/process1"/>
    <dgm:cxn modelId="{7260EFFC-FF98-4BEC-B0F3-7061EE55F91C}" type="presParOf" srcId="{68DE1CAF-8053-40EB-A324-4F183851AFF5}" destId="{DABEF512-29A0-40DA-AF73-CA395C9C513F}" srcOrd="0" destOrd="0" presId="urn:microsoft.com/office/officeart/2005/8/layout/process1"/>
    <dgm:cxn modelId="{7006BD85-4C0D-42C8-867D-E7AFAD4B208D}" type="presParOf" srcId="{68DE1CAF-8053-40EB-A324-4F183851AFF5}" destId="{5C8E475B-8A31-436A-BD15-3A4FD1D7500F}" srcOrd="1" destOrd="0" presId="urn:microsoft.com/office/officeart/2005/8/layout/process1"/>
    <dgm:cxn modelId="{D3497966-4A15-4928-AF0E-AA96472A1104}" type="presParOf" srcId="{5C8E475B-8A31-436A-BD15-3A4FD1D7500F}" destId="{494ABFED-F5F1-4E69-9C31-C072F5BC7C50}" srcOrd="0" destOrd="0" presId="urn:microsoft.com/office/officeart/2005/8/layout/process1"/>
    <dgm:cxn modelId="{247CF270-1CFF-4785-8613-09E85BCD0EF6}" type="presParOf" srcId="{68DE1CAF-8053-40EB-A324-4F183851AFF5}" destId="{86D93515-CEB3-410A-8076-135F263BC974}" srcOrd="2"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442480B-07DF-40D7-BA32-A8112D52B7AC}"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DAC29652-9C79-4B80-AF12-97A5030C3B78}">
      <dgm:prSet/>
      <dgm:spPr/>
      <dgm:t>
        <a:bodyPr/>
        <a:lstStyle/>
        <a:p>
          <a:pPr rtl="0"/>
          <a:r>
            <a:rPr lang="en-GB"/>
            <a:t>Jenny is 16 years old who has been caring her mother past over 5 years after her father's death who used to </a:t>
          </a:r>
          <a:r>
            <a:rPr lang="en-GB">
              <a:latin typeface="Aptos Display" panose="020F0302020204030204"/>
            </a:rPr>
            <a:t>provide this care</a:t>
          </a:r>
          <a:r>
            <a:rPr lang="en-GB"/>
            <a:t> </a:t>
          </a:r>
          <a:r>
            <a:rPr lang="en-GB">
              <a:latin typeface="Aptos Display" panose="020F0302020204030204"/>
            </a:rPr>
            <a:t>to </a:t>
          </a:r>
          <a:r>
            <a:rPr lang="en-GB"/>
            <a:t>her mother. </a:t>
          </a:r>
          <a:endParaRPr lang="en-US"/>
        </a:p>
      </dgm:t>
    </dgm:pt>
    <dgm:pt modelId="{8EDD1D06-C299-40BC-9EB6-04CB1A50B046}" type="parTrans" cxnId="{265C1583-E0DB-47DF-A8D6-B978205FDCEF}">
      <dgm:prSet/>
      <dgm:spPr/>
      <dgm:t>
        <a:bodyPr/>
        <a:lstStyle/>
        <a:p>
          <a:endParaRPr lang="en-US"/>
        </a:p>
      </dgm:t>
    </dgm:pt>
    <dgm:pt modelId="{2B1EE04E-A8F7-4878-A22C-DAEC1025D151}" type="sibTrans" cxnId="{265C1583-E0DB-47DF-A8D6-B978205FDCEF}">
      <dgm:prSet/>
      <dgm:spPr/>
      <dgm:t>
        <a:bodyPr/>
        <a:lstStyle/>
        <a:p>
          <a:endParaRPr lang="en-US"/>
        </a:p>
      </dgm:t>
    </dgm:pt>
    <dgm:pt modelId="{ED3EF106-6EB0-47C8-86D9-56175D35DE69}">
      <dgm:prSet/>
      <dgm:spPr/>
      <dgm:t>
        <a:bodyPr/>
        <a:lstStyle/>
        <a:p>
          <a:r>
            <a:rPr lang="en-GB"/>
            <a:t>Jenny's mother needs help including  cleaning, cooking ,washing ,shopping because of mobility issues .</a:t>
          </a:r>
          <a:endParaRPr lang="en-US"/>
        </a:p>
      </dgm:t>
    </dgm:pt>
    <dgm:pt modelId="{5C29EC3A-CCDD-4CAD-82BF-2A66678B4443}" type="parTrans" cxnId="{549F0C30-BD2A-4DAB-8B2D-27AF9E285F59}">
      <dgm:prSet/>
      <dgm:spPr/>
      <dgm:t>
        <a:bodyPr/>
        <a:lstStyle/>
        <a:p>
          <a:endParaRPr lang="en-US"/>
        </a:p>
      </dgm:t>
    </dgm:pt>
    <dgm:pt modelId="{5F9F1A91-049E-4B8D-9E73-F40A0B23B946}" type="sibTrans" cxnId="{549F0C30-BD2A-4DAB-8B2D-27AF9E285F59}">
      <dgm:prSet/>
      <dgm:spPr/>
      <dgm:t>
        <a:bodyPr/>
        <a:lstStyle/>
        <a:p>
          <a:endParaRPr lang="en-US"/>
        </a:p>
      </dgm:t>
    </dgm:pt>
    <dgm:pt modelId="{900AB37D-7222-4790-90AF-7C1811B3B69E}">
      <dgm:prSet/>
      <dgm:spPr/>
      <dgm:t>
        <a:bodyPr/>
        <a:lstStyle/>
        <a:p>
          <a:r>
            <a:rPr lang="en-GB"/>
            <a:t>Jenny's mother also needs help completing her administrative tasks due to memory issues and low mood issues.</a:t>
          </a:r>
          <a:endParaRPr lang="en-US"/>
        </a:p>
      </dgm:t>
    </dgm:pt>
    <dgm:pt modelId="{F498E2FD-D887-42B0-BBA4-9905ED20C7F7}" type="parTrans" cxnId="{33634742-B725-4C56-8074-824A3577783F}">
      <dgm:prSet/>
      <dgm:spPr/>
      <dgm:t>
        <a:bodyPr/>
        <a:lstStyle/>
        <a:p>
          <a:endParaRPr lang="en-US"/>
        </a:p>
      </dgm:t>
    </dgm:pt>
    <dgm:pt modelId="{E160C1DF-811F-45A8-84D3-E4C4BE99A440}" type="sibTrans" cxnId="{33634742-B725-4C56-8074-824A3577783F}">
      <dgm:prSet/>
      <dgm:spPr/>
      <dgm:t>
        <a:bodyPr/>
        <a:lstStyle/>
        <a:p>
          <a:endParaRPr lang="en-US"/>
        </a:p>
      </dgm:t>
    </dgm:pt>
    <dgm:pt modelId="{27467C3E-26C7-452B-8180-1F33F8518264}">
      <dgm:prSet/>
      <dgm:spPr/>
      <dgm:t>
        <a:bodyPr/>
        <a:lstStyle/>
        <a:p>
          <a:r>
            <a:rPr lang="en-GB"/>
            <a:t>Jenny also needs help for her development growth and her experience impacting her from past 5 years.</a:t>
          </a:r>
          <a:endParaRPr lang="en-US"/>
        </a:p>
      </dgm:t>
    </dgm:pt>
    <dgm:pt modelId="{B6A4E2AB-8139-4A99-9985-772A5CAE55B2}" type="parTrans" cxnId="{FB30E3DA-7B41-4989-8BC9-26C8054DC10E}">
      <dgm:prSet/>
      <dgm:spPr/>
      <dgm:t>
        <a:bodyPr/>
        <a:lstStyle/>
        <a:p>
          <a:endParaRPr lang="en-US"/>
        </a:p>
      </dgm:t>
    </dgm:pt>
    <dgm:pt modelId="{4D20242D-41A5-4302-9084-41E994C38587}" type="sibTrans" cxnId="{FB30E3DA-7B41-4989-8BC9-26C8054DC10E}">
      <dgm:prSet/>
      <dgm:spPr/>
      <dgm:t>
        <a:bodyPr/>
        <a:lstStyle/>
        <a:p>
          <a:endParaRPr lang="en-US"/>
        </a:p>
      </dgm:t>
    </dgm:pt>
    <dgm:pt modelId="{7B684746-CC94-44A6-B5A4-F242624322F7}">
      <dgm:prSet/>
      <dgm:spPr/>
      <dgm:t>
        <a:bodyPr/>
        <a:lstStyle/>
        <a:p>
          <a:r>
            <a:rPr lang="en-GB"/>
            <a:t>Jenny's needs a relevant community care plan according to her current situation .</a:t>
          </a:r>
          <a:endParaRPr lang="en-US"/>
        </a:p>
      </dgm:t>
    </dgm:pt>
    <dgm:pt modelId="{FE52C8EF-6C4B-4CB5-8815-457288839B46}" type="parTrans" cxnId="{50C09B73-A828-4066-8999-AFF0F8643E79}">
      <dgm:prSet/>
      <dgm:spPr/>
      <dgm:t>
        <a:bodyPr/>
        <a:lstStyle/>
        <a:p>
          <a:endParaRPr lang="en-US"/>
        </a:p>
      </dgm:t>
    </dgm:pt>
    <dgm:pt modelId="{1F78D0EA-8072-4CAD-BF22-8C02B8BB8035}" type="sibTrans" cxnId="{50C09B73-A828-4066-8999-AFF0F8643E79}">
      <dgm:prSet/>
      <dgm:spPr/>
      <dgm:t>
        <a:bodyPr/>
        <a:lstStyle/>
        <a:p>
          <a:endParaRPr lang="en-US"/>
        </a:p>
      </dgm:t>
    </dgm:pt>
    <dgm:pt modelId="{9FD60810-9425-4108-A7B0-3B540C2D4555}" type="pres">
      <dgm:prSet presAssocID="{8442480B-07DF-40D7-BA32-A8112D52B7AC}" presName="linear" presStyleCnt="0">
        <dgm:presLayoutVars>
          <dgm:animLvl val="lvl"/>
          <dgm:resizeHandles val="exact"/>
        </dgm:presLayoutVars>
      </dgm:prSet>
      <dgm:spPr/>
    </dgm:pt>
    <dgm:pt modelId="{94B9F394-4DCB-4AE1-8E9A-5881CB0EA6AC}" type="pres">
      <dgm:prSet presAssocID="{DAC29652-9C79-4B80-AF12-97A5030C3B78}" presName="parentText" presStyleLbl="node1" presStyleIdx="0" presStyleCnt="5">
        <dgm:presLayoutVars>
          <dgm:chMax val="0"/>
          <dgm:bulletEnabled val="1"/>
        </dgm:presLayoutVars>
      </dgm:prSet>
      <dgm:spPr/>
    </dgm:pt>
    <dgm:pt modelId="{0FC2FE24-B021-4958-8B31-9BDA7A974786}" type="pres">
      <dgm:prSet presAssocID="{2B1EE04E-A8F7-4878-A22C-DAEC1025D151}" presName="spacer" presStyleCnt="0"/>
      <dgm:spPr/>
    </dgm:pt>
    <dgm:pt modelId="{30839BBE-19A8-4001-A1EC-79CF14A4E94F}" type="pres">
      <dgm:prSet presAssocID="{ED3EF106-6EB0-47C8-86D9-56175D35DE69}" presName="parentText" presStyleLbl="node1" presStyleIdx="1" presStyleCnt="5">
        <dgm:presLayoutVars>
          <dgm:chMax val="0"/>
          <dgm:bulletEnabled val="1"/>
        </dgm:presLayoutVars>
      </dgm:prSet>
      <dgm:spPr/>
    </dgm:pt>
    <dgm:pt modelId="{3FF624FF-A012-4EE6-9170-F955EA5CD05D}" type="pres">
      <dgm:prSet presAssocID="{5F9F1A91-049E-4B8D-9E73-F40A0B23B946}" presName="spacer" presStyleCnt="0"/>
      <dgm:spPr/>
    </dgm:pt>
    <dgm:pt modelId="{890B5FDA-A6E3-4E98-B288-0CA58A1C2EB7}" type="pres">
      <dgm:prSet presAssocID="{900AB37D-7222-4790-90AF-7C1811B3B69E}" presName="parentText" presStyleLbl="node1" presStyleIdx="2" presStyleCnt="5">
        <dgm:presLayoutVars>
          <dgm:chMax val="0"/>
          <dgm:bulletEnabled val="1"/>
        </dgm:presLayoutVars>
      </dgm:prSet>
      <dgm:spPr/>
    </dgm:pt>
    <dgm:pt modelId="{ABD225D0-61D4-4CA6-9458-4C81E22B81C8}" type="pres">
      <dgm:prSet presAssocID="{E160C1DF-811F-45A8-84D3-E4C4BE99A440}" presName="spacer" presStyleCnt="0"/>
      <dgm:spPr/>
    </dgm:pt>
    <dgm:pt modelId="{EB131BAF-C758-4B34-944C-526AA34D62D5}" type="pres">
      <dgm:prSet presAssocID="{27467C3E-26C7-452B-8180-1F33F8518264}" presName="parentText" presStyleLbl="node1" presStyleIdx="3" presStyleCnt="5">
        <dgm:presLayoutVars>
          <dgm:chMax val="0"/>
          <dgm:bulletEnabled val="1"/>
        </dgm:presLayoutVars>
      </dgm:prSet>
      <dgm:spPr/>
    </dgm:pt>
    <dgm:pt modelId="{C22719CE-D356-4677-B095-C42F04F5A623}" type="pres">
      <dgm:prSet presAssocID="{4D20242D-41A5-4302-9084-41E994C38587}" presName="spacer" presStyleCnt="0"/>
      <dgm:spPr/>
    </dgm:pt>
    <dgm:pt modelId="{CB7C4FF7-C6BD-46E2-9D95-959360FE8F47}" type="pres">
      <dgm:prSet presAssocID="{7B684746-CC94-44A6-B5A4-F242624322F7}" presName="parentText" presStyleLbl="node1" presStyleIdx="4" presStyleCnt="5">
        <dgm:presLayoutVars>
          <dgm:chMax val="0"/>
          <dgm:bulletEnabled val="1"/>
        </dgm:presLayoutVars>
      </dgm:prSet>
      <dgm:spPr/>
    </dgm:pt>
  </dgm:ptLst>
  <dgm:cxnLst>
    <dgm:cxn modelId="{549F0C30-BD2A-4DAB-8B2D-27AF9E285F59}" srcId="{8442480B-07DF-40D7-BA32-A8112D52B7AC}" destId="{ED3EF106-6EB0-47C8-86D9-56175D35DE69}" srcOrd="1" destOrd="0" parTransId="{5C29EC3A-CCDD-4CAD-82BF-2A66678B4443}" sibTransId="{5F9F1A91-049E-4B8D-9E73-F40A0B23B946}"/>
    <dgm:cxn modelId="{613EEA35-8B7A-4A55-965F-F85E1ED6C3BE}" type="presOf" srcId="{8442480B-07DF-40D7-BA32-A8112D52B7AC}" destId="{9FD60810-9425-4108-A7B0-3B540C2D4555}" srcOrd="0" destOrd="0" presId="urn:microsoft.com/office/officeart/2005/8/layout/vList2"/>
    <dgm:cxn modelId="{33634742-B725-4C56-8074-824A3577783F}" srcId="{8442480B-07DF-40D7-BA32-A8112D52B7AC}" destId="{900AB37D-7222-4790-90AF-7C1811B3B69E}" srcOrd="2" destOrd="0" parTransId="{F498E2FD-D887-42B0-BBA4-9905ED20C7F7}" sibTransId="{E160C1DF-811F-45A8-84D3-E4C4BE99A440}"/>
    <dgm:cxn modelId="{F584C964-E4A8-43E5-AE71-3DAF302AF9D2}" type="presOf" srcId="{DAC29652-9C79-4B80-AF12-97A5030C3B78}" destId="{94B9F394-4DCB-4AE1-8E9A-5881CB0EA6AC}" srcOrd="0" destOrd="0" presId="urn:microsoft.com/office/officeart/2005/8/layout/vList2"/>
    <dgm:cxn modelId="{3ED30051-5ACD-405A-AB21-0882A8A179DC}" type="presOf" srcId="{7B684746-CC94-44A6-B5A4-F242624322F7}" destId="{CB7C4FF7-C6BD-46E2-9D95-959360FE8F47}" srcOrd="0" destOrd="0" presId="urn:microsoft.com/office/officeart/2005/8/layout/vList2"/>
    <dgm:cxn modelId="{50C09B73-A828-4066-8999-AFF0F8643E79}" srcId="{8442480B-07DF-40D7-BA32-A8112D52B7AC}" destId="{7B684746-CC94-44A6-B5A4-F242624322F7}" srcOrd="4" destOrd="0" parTransId="{FE52C8EF-6C4B-4CB5-8815-457288839B46}" sibTransId="{1F78D0EA-8072-4CAD-BF22-8C02B8BB8035}"/>
    <dgm:cxn modelId="{73F7D17C-F535-4CEB-9AE2-EAB6EBC0C11B}" type="presOf" srcId="{27467C3E-26C7-452B-8180-1F33F8518264}" destId="{EB131BAF-C758-4B34-944C-526AA34D62D5}" srcOrd="0" destOrd="0" presId="urn:microsoft.com/office/officeart/2005/8/layout/vList2"/>
    <dgm:cxn modelId="{265C1583-E0DB-47DF-A8D6-B978205FDCEF}" srcId="{8442480B-07DF-40D7-BA32-A8112D52B7AC}" destId="{DAC29652-9C79-4B80-AF12-97A5030C3B78}" srcOrd="0" destOrd="0" parTransId="{8EDD1D06-C299-40BC-9EB6-04CB1A50B046}" sibTransId="{2B1EE04E-A8F7-4878-A22C-DAEC1025D151}"/>
    <dgm:cxn modelId="{47C69991-FB7C-4397-9203-677AB2B97ED6}" type="presOf" srcId="{900AB37D-7222-4790-90AF-7C1811B3B69E}" destId="{890B5FDA-A6E3-4E98-B288-0CA58A1C2EB7}" srcOrd="0" destOrd="0" presId="urn:microsoft.com/office/officeart/2005/8/layout/vList2"/>
    <dgm:cxn modelId="{8226BDCA-AB59-4FB7-9191-17A913E8E762}" type="presOf" srcId="{ED3EF106-6EB0-47C8-86D9-56175D35DE69}" destId="{30839BBE-19A8-4001-A1EC-79CF14A4E94F}" srcOrd="0" destOrd="0" presId="urn:microsoft.com/office/officeart/2005/8/layout/vList2"/>
    <dgm:cxn modelId="{FB30E3DA-7B41-4989-8BC9-26C8054DC10E}" srcId="{8442480B-07DF-40D7-BA32-A8112D52B7AC}" destId="{27467C3E-26C7-452B-8180-1F33F8518264}" srcOrd="3" destOrd="0" parTransId="{B6A4E2AB-8139-4A99-9985-772A5CAE55B2}" sibTransId="{4D20242D-41A5-4302-9084-41E994C38587}"/>
    <dgm:cxn modelId="{289DD11B-6025-4D9E-8702-8AD82AC6C90C}" type="presParOf" srcId="{9FD60810-9425-4108-A7B0-3B540C2D4555}" destId="{94B9F394-4DCB-4AE1-8E9A-5881CB0EA6AC}" srcOrd="0" destOrd="0" presId="urn:microsoft.com/office/officeart/2005/8/layout/vList2"/>
    <dgm:cxn modelId="{4B35C169-20DB-4121-94ED-C37AABD0673B}" type="presParOf" srcId="{9FD60810-9425-4108-A7B0-3B540C2D4555}" destId="{0FC2FE24-B021-4958-8B31-9BDA7A974786}" srcOrd="1" destOrd="0" presId="urn:microsoft.com/office/officeart/2005/8/layout/vList2"/>
    <dgm:cxn modelId="{AEBE63F3-4596-4CB4-A598-EEC4C1554B6F}" type="presParOf" srcId="{9FD60810-9425-4108-A7B0-3B540C2D4555}" destId="{30839BBE-19A8-4001-A1EC-79CF14A4E94F}" srcOrd="2" destOrd="0" presId="urn:microsoft.com/office/officeart/2005/8/layout/vList2"/>
    <dgm:cxn modelId="{0099A789-4CBF-4C16-B5C5-B0128285F4C5}" type="presParOf" srcId="{9FD60810-9425-4108-A7B0-3B540C2D4555}" destId="{3FF624FF-A012-4EE6-9170-F955EA5CD05D}" srcOrd="3" destOrd="0" presId="urn:microsoft.com/office/officeart/2005/8/layout/vList2"/>
    <dgm:cxn modelId="{35A4DF32-B84A-4015-BF52-A6FDC3F68B9B}" type="presParOf" srcId="{9FD60810-9425-4108-A7B0-3B540C2D4555}" destId="{890B5FDA-A6E3-4E98-B288-0CA58A1C2EB7}" srcOrd="4" destOrd="0" presId="urn:microsoft.com/office/officeart/2005/8/layout/vList2"/>
    <dgm:cxn modelId="{AE00C181-0E47-4E00-A53F-DF455712DBB1}" type="presParOf" srcId="{9FD60810-9425-4108-A7B0-3B540C2D4555}" destId="{ABD225D0-61D4-4CA6-9458-4C81E22B81C8}" srcOrd="5" destOrd="0" presId="urn:microsoft.com/office/officeart/2005/8/layout/vList2"/>
    <dgm:cxn modelId="{2ABB0695-AA6E-4619-A48B-0A87AA49EABA}" type="presParOf" srcId="{9FD60810-9425-4108-A7B0-3B540C2D4555}" destId="{EB131BAF-C758-4B34-944C-526AA34D62D5}" srcOrd="6" destOrd="0" presId="urn:microsoft.com/office/officeart/2005/8/layout/vList2"/>
    <dgm:cxn modelId="{0D468912-1942-4320-9093-929ED6EAE9F7}" type="presParOf" srcId="{9FD60810-9425-4108-A7B0-3B540C2D4555}" destId="{C22719CE-D356-4677-B095-C42F04F5A623}" srcOrd="7" destOrd="0" presId="urn:microsoft.com/office/officeart/2005/8/layout/vList2"/>
    <dgm:cxn modelId="{A4369233-C215-49A7-8FDE-B6B87CD36085}" type="presParOf" srcId="{9FD60810-9425-4108-A7B0-3B540C2D4555}" destId="{CB7C4FF7-C6BD-46E2-9D95-959360FE8F47}"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A28810D-0602-423F-ABC2-E58958DB3ABE}"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23CF58D1-A6AF-4CF7-8BFA-8DC32CFCC1D2}">
      <dgm:prSet/>
      <dgm:spPr/>
      <dgm:t>
        <a:bodyPr/>
        <a:lstStyle/>
        <a:p>
          <a:r>
            <a:rPr lang="en-GB"/>
            <a:t>wisdom well-being organization describe some strategies for teenagers that how can they overcome isolation, stress and confusion including , </a:t>
          </a:r>
          <a:endParaRPr lang="en-US"/>
        </a:p>
      </dgm:t>
    </dgm:pt>
    <dgm:pt modelId="{2CE963DB-0415-4ECE-8ED9-C75E876D8A63}" type="parTrans" cxnId="{B1B31CD8-0AE8-4D20-8D19-5000C7E7E5A9}">
      <dgm:prSet/>
      <dgm:spPr/>
      <dgm:t>
        <a:bodyPr/>
        <a:lstStyle/>
        <a:p>
          <a:endParaRPr lang="en-US"/>
        </a:p>
      </dgm:t>
    </dgm:pt>
    <dgm:pt modelId="{25F0345D-3432-4128-8499-8635F53EC31B}" type="sibTrans" cxnId="{B1B31CD8-0AE8-4D20-8D19-5000C7E7E5A9}">
      <dgm:prSet/>
      <dgm:spPr/>
      <dgm:t>
        <a:bodyPr/>
        <a:lstStyle/>
        <a:p>
          <a:endParaRPr lang="en-US"/>
        </a:p>
      </dgm:t>
    </dgm:pt>
    <dgm:pt modelId="{A32BEB8B-3D04-4311-B1BA-070E26FDEB53}">
      <dgm:prSet/>
      <dgm:spPr/>
      <dgm:t>
        <a:bodyPr/>
        <a:lstStyle/>
        <a:p>
          <a:r>
            <a:rPr lang="en-GB"/>
            <a:t>Talking to professionals </a:t>
          </a:r>
          <a:endParaRPr lang="en-US"/>
        </a:p>
      </dgm:t>
    </dgm:pt>
    <dgm:pt modelId="{95693B27-134B-4079-AC69-CEBBCDB173EE}" type="parTrans" cxnId="{2D582631-97C8-4F67-A103-63F25B5FC595}">
      <dgm:prSet/>
      <dgm:spPr/>
      <dgm:t>
        <a:bodyPr/>
        <a:lstStyle/>
        <a:p>
          <a:endParaRPr lang="en-US"/>
        </a:p>
      </dgm:t>
    </dgm:pt>
    <dgm:pt modelId="{0A25711D-ED64-4C3C-AE53-5CB55CE05A05}" type="sibTrans" cxnId="{2D582631-97C8-4F67-A103-63F25B5FC595}">
      <dgm:prSet/>
      <dgm:spPr/>
      <dgm:t>
        <a:bodyPr/>
        <a:lstStyle/>
        <a:p>
          <a:endParaRPr lang="en-US"/>
        </a:p>
      </dgm:t>
    </dgm:pt>
    <dgm:pt modelId="{6BBAB49D-2003-441A-90FF-6512DA53283D}">
      <dgm:prSet/>
      <dgm:spPr/>
      <dgm:t>
        <a:bodyPr/>
        <a:lstStyle/>
        <a:p>
          <a:r>
            <a:rPr lang="en-GB"/>
            <a:t>Building relationships </a:t>
          </a:r>
          <a:endParaRPr lang="en-US"/>
        </a:p>
      </dgm:t>
    </dgm:pt>
    <dgm:pt modelId="{20B95877-60C2-4E75-84AF-B4B6F944AB2F}" type="parTrans" cxnId="{3E99022D-9B95-40FA-9D7C-D4FDB26C45F6}">
      <dgm:prSet/>
      <dgm:spPr/>
      <dgm:t>
        <a:bodyPr/>
        <a:lstStyle/>
        <a:p>
          <a:endParaRPr lang="en-US"/>
        </a:p>
      </dgm:t>
    </dgm:pt>
    <dgm:pt modelId="{E3B30819-E4FE-4A34-957C-8EAF7CA4D50D}" type="sibTrans" cxnId="{3E99022D-9B95-40FA-9D7C-D4FDB26C45F6}">
      <dgm:prSet/>
      <dgm:spPr/>
      <dgm:t>
        <a:bodyPr/>
        <a:lstStyle/>
        <a:p>
          <a:endParaRPr lang="en-US"/>
        </a:p>
      </dgm:t>
    </dgm:pt>
    <dgm:pt modelId="{B536C366-FFF3-49A6-AA9C-8F708BD3C890}">
      <dgm:prSet/>
      <dgm:spPr/>
      <dgm:t>
        <a:bodyPr/>
        <a:lstStyle/>
        <a:p>
          <a:r>
            <a:rPr lang="en-GB"/>
            <a:t>Get help from social services </a:t>
          </a:r>
          <a:endParaRPr lang="en-US"/>
        </a:p>
      </dgm:t>
    </dgm:pt>
    <dgm:pt modelId="{F9ED3806-3F4C-4F2F-9521-F4B8610DB4FE}" type="parTrans" cxnId="{8A8A6FCE-7C64-470A-B112-4D5CE47C4C2A}">
      <dgm:prSet/>
      <dgm:spPr/>
      <dgm:t>
        <a:bodyPr/>
        <a:lstStyle/>
        <a:p>
          <a:endParaRPr lang="en-US"/>
        </a:p>
      </dgm:t>
    </dgm:pt>
    <dgm:pt modelId="{26285E3E-6DE0-4E27-99FC-8CB7E2ACD85C}" type="sibTrans" cxnId="{8A8A6FCE-7C64-470A-B112-4D5CE47C4C2A}">
      <dgm:prSet/>
      <dgm:spPr/>
      <dgm:t>
        <a:bodyPr/>
        <a:lstStyle/>
        <a:p>
          <a:endParaRPr lang="en-US"/>
        </a:p>
      </dgm:t>
    </dgm:pt>
    <dgm:pt modelId="{F27629E5-2F08-4437-95FA-28C79F9B62B2}">
      <dgm:prSet/>
      <dgm:spPr/>
      <dgm:t>
        <a:bodyPr/>
        <a:lstStyle/>
        <a:p>
          <a:r>
            <a:rPr lang="en-GB"/>
            <a:t>Discuss with GP </a:t>
          </a:r>
          <a:endParaRPr lang="en-US"/>
        </a:p>
      </dgm:t>
    </dgm:pt>
    <dgm:pt modelId="{0E3D1C46-E7DC-4E78-BC4A-24B42A365E1C}" type="parTrans" cxnId="{B1848125-F70D-4E68-A771-01412F8FF0A1}">
      <dgm:prSet/>
      <dgm:spPr/>
      <dgm:t>
        <a:bodyPr/>
        <a:lstStyle/>
        <a:p>
          <a:endParaRPr lang="en-US"/>
        </a:p>
      </dgm:t>
    </dgm:pt>
    <dgm:pt modelId="{DC98E78C-017E-45E6-827C-DB2F0E475C44}" type="sibTrans" cxnId="{B1848125-F70D-4E68-A771-01412F8FF0A1}">
      <dgm:prSet/>
      <dgm:spPr/>
      <dgm:t>
        <a:bodyPr/>
        <a:lstStyle/>
        <a:p>
          <a:endParaRPr lang="en-US"/>
        </a:p>
      </dgm:t>
    </dgm:pt>
    <dgm:pt modelId="{41C4E3EE-E0CE-4F23-8D5F-BEA036BF66BE}">
      <dgm:prSet/>
      <dgm:spPr/>
      <dgm:t>
        <a:bodyPr/>
        <a:lstStyle/>
        <a:p>
          <a:r>
            <a:rPr lang="en-GB"/>
            <a:t>Self-reflection </a:t>
          </a:r>
          <a:endParaRPr lang="en-US"/>
        </a:p>
      </dgm:t>
    </dgm:pt>
    <dgm:pt modelId="{200D3974-8331-4BF1-B9B5-7783B6B66024}" type="parTrans" cxnId="{1B9309E2-8CBD-4A29-A231-A3DC6AF46921}">
      <dgm:prSet/>
      <dgm:spPr/>
      <dgm:t>
        <a:bodyPr/>
        <a:lstStyle/>
        <a:p>
          <a:endParaRPr lang="en-US"/>
        </a:p>
      </dgm:t>
    </dgm:pt>
    <dgm:pt modelId="{5CD89E59-115A-465C-9B7D-0FDE9F6523F1}" type="sibTrans" cxnId="{1B9309E2-8CBD-4A29-A231-A3DC6AF46921}">
      <dgm:prSet/>
      <dgm:spPr/>
      <dgm:t>
        <a:bodyPr/>
        <a:lstStyle/>
        <a:p>
          <a:endParaRPr lang="en-US"/>
        </a:p>
      </dgm:t>
    </dgm:pt>
    <dgm:pt modelId="{A0CF3752-9CFD-41E1-8084-0AD2D421A5CD}" type="pres">
      <dgm:prSet presAssocID="{8A28810D-0602-423F-ABC2-E58958DB3ABE}" presName="root" presStyleCnt="0">
        <dgm:presLayoutVars>
          <dgm:dir/>
          <dgm:resizeHandles val="exact"/>
        </dgm:presLayoutVars>
      </dgm:prSet>
      <dgm:spPr/>
    </dgm:pt>
    <dgm:pt modelId="{61570371-2EBA-4AA7-A356-34D14EE3C502}" type="pres">
      <dgm:prSet presAssocID="{23CF58D1-A6AF-4CF7-8BFA-8DC32CFCC1D2}" presName="compNode" presStyleCnt="0"/>
      <dgm:spPr/>
    </dgm:pt>
    <dgm:pt modelId="{8E418899-B207-4974-B557-0D7E9B7C262A}" type="pres">
      <dgm:prSet presAssocID="{23CF58D1-A6AF-4CF7-8BFA-8DC32CFCC1D2}" presName="bgRect" presStyleLbl="bgShp" presStyleIdx="0" presStyleCnt="6"/>
      <dgm:spPr/>
    </dgm:pt>
    <dgm:pt modelId="{C3BA7142-3A97-41D3-BCF9-5216AA46737C}" type="pres">
      <dgm:prSet presAssocID="{23CF58D1-A6AF-4CF7-8BFA-8DC32CFCC1D2}"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nnections"/>
        </a:ext>
      </dgm:extLst>
    </dgm:pt>
    <dgm:pt modelId="{C52D8A16-2E4D-4D27-AE94-A65122638138}" type="pres">
      <dgm:prSet presAssocID="{23CF58D1-A6AF-4CF7-8BFA-8DC32CFCC1D2}" presName="spaceRect" presStyleCnt="0"/>
      <dgm:spPr/>
    </dgm:pt>
    <dgm:pt modelId="{BA925CBB-1D28-46BC-8BA2-510033EDCD7A}" type="pres">
      <dgm:prSet presAssocID="{23CF58D1-A6AF-4CF7-8BFA-8DC32CFCC1D2}" presName="parTx" presStyleLbl="revTx" presStyleIdx="0" presStyleCnt="6">
        <dgm:presLayoutVars>
          <dgm:chMax val="0"/>
          <dgm:chPref val="0"/>
        </dgm:presLayoutVars>
      </dgm:prSet>
      <dgm:spPr/>
    </dgm:pt>
    <dgm:pt modelId="{21507C62-6127-4974-975C-5FFBC26CDD4B}" type="pres">
      <dgm:prSet presAssocID="{25F0345D-3432-4128-8499-8635F53EC31B}" presName="sibTrans" presStyleCnt="0"/>
      <dgm:spPr/>
    </dgm:pt>
    <dgm:pt modelId="{47EE6A0F-7C7B-445D-9F23-C461A1EBD5BD}" type="pres">
      <dgm:prSet presAssocID="{A32BEB8B-3D04-4311-B1BA-070E26FDEB53}" presName="compNode" presStyleCnt="0"/>
      <dgm:spPr/>
    </dgm:pt>
    <dgm:pt modelId="{C68BADDB-905A-4947-9FFB-B43C66D5330B}" type="pres">
      <dgm:prSet presAssocID="{A32BEB8B-3D04-4311-B1BA-070E26FDEB53}" presName="bgRect" presStyleLbl="bgShp" presStyleIdx="1" presStyleCnt="6"/>
      <dgm:spPr/>
    </dgm:pt>
    <dgm:pt modelId="{1F2D0D17-42C6-4A93-9F82-95E4B5C5E304}" type="pres">
      <dgm:prSet presAssocID="{A32BEB8B-3D04-4311-B1BA-070E26FDEB53}"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at"/>
        </a:ext>
      </dgm:extLst>
    </dgm:pt>
    <dgm:pt modelId="{1922EFB4-E4CF-44D5-8176-395BE361DBB6}" type="pres">
      <dgm:prSet presAssocID="{A32BEB8B-3D04-4311-B1BA-070E26FDEB53}" presName="spaceRect" presStyleCnt="0"/>
      <dgm:spPr/>
    </dgm:pt>
    <dgm:pt modelId="{2BFEEA4E-D4A8-4552-8D5A-5414C467757D}" type="pres">
      <dgm:prSet presAssocID="{A32BEB8B-3D04-4311-B1BA-070E26FDEB53}" presName="parTx" presStyleLbl="revTx" presStyleIdx="1" presStyleCnt="6">
        <dgm:presLayoutVars>
          <dgm:chMax val="0"/>
          <dgm:chPref val="0"/>
        </dgm:presLayoutVars>
      </dgm:prSet>
      <dgm:spPr/>
    </dgm:pt>
    <dgm:pt modelId="{EA5AB207-E2EE-4815-BD48-78A3AA73F921}" type="pres">
      <dgm:prSet presAssocID="{0A25711D-ED64-4C3C-AE53-5CB55CE05A05}" presName="sibTrans" presStyleCnt="0"/>
      <dgm:spPr/>
    </dgm:pt>
    <dgm:pt modelId="{C86A347C-AA85-48D0-A125-42F27DC58954}" type="pres">
      <dgm:prSet presAssocID="{6BBAB49D-2003-441A-90FF-6512DA53283D}" presName="compNode" presStyleCnt="0"/>
      <dgm:spPr/>
    </dgm:pt>
    <dgm:pt modelId="{513C3132-118F-4990-8271-6D5A3320695A}" type="pres">
      <dgm:prSet presAssocID="{6BBAB49D-2003-441A-90FF-6512DA53283D}" presName="bgRect" presStyleLbl="bgShp" presStyleIdx="2" presStyleCnt="6"/>
      <dgm:spPr/>
    </dgm:pt>
    <dgm:pt modelId="{57D8D76A-5247-405B-86C2-789BA17B21EE}" type="pres">
      <dgm:prSet presAssocID="{6BBAB49D-2003-441A-90FF-6512DA53283D}"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andshake"/>
        </a:ext>
      </dgm:extLst>
    </dgm:pt>
    <dgm:pt modelId="{AA5803C3-9555-4A46-92D9-9461B4ADC330}" type="pres">
      <dgm:prSet presAssocID="{6BBAB49D-2003-441A-90FF-6512DA53283D}" presName="spaceRect" presStyleCnt="0"/>
      <dgm:spPr/>
    </dgm:pt>
    <dgm:pt modelId="{36AC6F30-4F16-460A-870E-2165EDB8DFB7}" type="pres">
      <dgm:prSet presAssocID="{6BBAB49D-2003-441A-90FF-6512DA53283D}" presName="parTx" presStyleLbl="revTx" presStyleIdx="2" presStyleCnt="6">
        <dgm:presLayoutVars>
          <dgm:chMax val="0"/>
          <dgm:chPref val="0"/>
        </dgm:presLayoutVars>
      </dgm:prSet>
      <dgm:spPr/>
    </dgm:pt>
    <dgm:pt modelId="{858EC9C7-B2D8-4E1D-AA05-2E3331BEE5C8}" type="pres">
      <dgm:prSet presAssocID="{E3B30819-E4FE-4A34-957C-8EAF7CA4D50D}" presName="sibTrans" presStyleCnt="0"/>
      <dgm:spPr/>
    </dgm:pt>
    <dgm:pt modelId="{55583FB3-9E8A-4632-BD95-6E16C06888D9}" type="pres">
      <dgm:prSet presAssocID="{B536C366-FFF3-49A6-AA9C-8F708BD3C890}" presName="compNode" presStyleCnt="0"/>
      <dgm:spPr/>
    </dgm:pt>
    <dgm:pt modelId="{C6056D47-885E-46B2-B787-2E489BC4DF2C}" type="pres">
      <dgm:prSet presAssocID="{B536C366-FFF3-49A6-AA9C-8F708BD3C890}" presName="bgRect" presStyleLbl="bgShp" presStyleIdx="3" presStyleCnt="6"/>
      <dgm:spPr/>
    </dgm:pt>
    <dgm:pt modelId="{B3F24DAE-DE20-447C-9293-7EDB2B600C56}" type="pres">
      <dgm:prSet presAssocID="{B536C366-FFF3-49A6-AA9C-8F708BD3C890}"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Group"/>
        </a:ext>
      </dgm:extLst>
    </dgm:pt>
    <dgm:pt modelId="{D84A2F00-2F74-4675-B0BD-29DA1A7266CF}" type="pres">
      <dgm:prSet presAssocID="{B536C366-FFF3-49A6-AA9C-8F708BD3C890}" presName="spaceRect" presStyleCnt="0"/>
      <dgm:spPr/>
    </dgm:pt>
    <dgm:pt modelId="{B69C1338-32ED-42EC-9E58-D21A078D3D7F}" type="pres">
      <dgm:prSet presAssocID="{B536C366-FFF3-49A6-AA9C-8F708BD3C890}" presName="parTx" presStyleLbl="revTx" presStyleIdx="3" presStyleCnt="6">
        <dgm:presLayoutVars>
          <dgm:chMax val="0"/>
          <dgm:chPref val="0"/>
        </dgm:presLayoutVars>
      </dgm:prSet>
      <dgm:spPr/>
    </dgm:pt>
    <dgm:pt modelId="{3994634B-8F3B-46D7-9176-C94E3B6540F6}" type="pres">
      <dgm:prSet presAssocID="{26285E3E-6DE0-4E27-99FC-8CB7E2ACD85C}" presName="sibTrans" presStyleCnt="0"/>
      <dgm:spPr/>
    </dgm:pt>
    <dgm:pt modelId="{A5D11BDF-7DA8-4F4D-95B4-34A7A0A4BAA1}" type="pres">
      <dgm:prSet presAssocID="{F27629E5-2F08-4437-95FA-28C79F9B62B2}" presName="compNode" presStyleCnt="0"/>
      <dgm:spPr/>
    </dgm:pt>
    <dgm:pt modelId="{668B8192-C139-4451-B285-D64D62E546F9}" type="pres">
      <dgm:prSet presAssocID="{F27629E5-2F08-4437-95FA-28C79F9B62B2}" presName="bgRect" presStyleLbl="bgShp" presStyleIdx="4" presStyleCnt="6"/>
      <dgm:spPr/>
    </dgm:pt>
    <dgm:pt modelId="{90A1B810-2A3F-475F-8A22-86DF407B0CB7}" type="pres">
      <dgm:prSet presAssocID="{F27629E5-2F08-4437-95FA-28C79F9B62B2}"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Meeting"/>
        </a:ext>
      </dgm:extLst>
    </dgm:pt>
    <dgm:pt modelId="{D9857783-01E1-4434-AAB7-EBA88B989F72}" type="pres">
      <dgm:prSet presAssocID="{F27629E5-2F08-4437-95FA-28C79F9B62B2}" presName="spaceRect" presStyleCnt="0"/>
      <dgm:spPr/>
    </dgm:pt>
    <dgm:pt modelId="{5F760667-8645-4A18-AFFB-744E17608B8D}" type="pres">
      <dgm:prSet presAssocID="{F27629E5-2F08-4437-95FA-28C79F9B62B2}" presName="parTx" presStyleLbl="revTx" presStyleIdx="4" presStyleCnt="6">
        <dgm:presLayoutVars>
          <dgm:chMax val="0"/>
          <dgm:chPref val="0"/>
        </dgm:presLayoutVars>
      </dgm:prSet>
      <dgm:spPr/>
    </dgm:pt>
    <dgm:pt modelId="{C15492E3-3971-4D35-9169-1F1979D1AB87}" type="pres">
      <dgm:prSet presAssocID="{DC98E78C-017E-45E6-827C-DB2F0E475C44}" presName="sibTrans" presStyleCnt="0"/>
      <dgm:spPr/>
    </dgm:pt>
    <dgm:pt modelId="{95EFCEAE-F7CE-44AF-9DD7-AFFF167810C4}" type="pres">
      <dgm:prSet presAssocID="{41C4E3EE-E0CE-4F23-8D5F-BEA036BF66BE}" presName="compNode" presStyleCnt="0"/>
      <dgm:spPr/>
    </dgm:pt>
    <dgm:pt modelId="{A8C623E1-6C2E-4E2F-A2CA-D20788A61A0E}" type="pres">
      <dgm:prSet presAssocID="{41C4E3EE-E0CE-4F23-8D5F-BEA036BF66BE}" presName="bgRect" presStyleLbl="bgShp" presStyleIdx="5" presStyleCnt="6"/>
      <dgm:spPr/>
    </dgm:pt>
    <dgm:pt modelId="{07DA6CA2-1475-4B18-B4AC-A0C2EAFFF51E}" type="pres">
      <dgm:prSet presAssocID="{41C4E3EE-E0CE-4F23-8D5F-BEA036BF66BE}"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Thought bubble"/>
        </a:ext>
      </dgm:extLst>
    </dgm:pt>
    <dgm:pt modelId="{5F128D36-BC64-4817-A04E-6CB7DD67F18B}" type="pres">
      <dgm:prSet presAssocID="{41C4E3EE-E0CE-4F23-8D5F-BEA036BF66BE}" presName="spaceRect" presStyleCnt="0"/>
      <dgm:spPr/>
    </dgm:pt>
    <dgm:pt modelId="{4C545A68-F944-4504-BC3E-F2F0DFB03F7B}" type="pres">
      <dgm:prSet presAssocID="{41C4E3EE-E0CE-4F23-8D5F-BEA036BF66BE}" presName="parTx" presStyleLbl="revTx" presStyleIdx="5" presStyleCnt="6">
        <dgm:presLayoutVars>
          <dgm:chMax val="0"/>
          <dgm:chPref val="0"/>
        </dgm:presLayoutVars>
      </dgm:prSet>
      <dgm:spPr/>
    </dgm:pt>
  </dgm:ptLst>
  <dgm:cxnLst>
    <dgm:cxn modelId="{B1848125-F70D-4E68-A771-01412F8FF0A1}" srcId="{8A28810D-0602-423F-ABC2-E58958DB3ABE}" destId="{F27629E5-2F08-4437-95FA-28C79F9B62B2}" srcOrd="4" destOrd="0" parTransId="{0E3D1C46-E7DC-4E78-BC4A-24B42A365E1C}" sibTransId="{DC98E78C-017E-45E6-827C-DB2F0E475C44}"/>
    <dgm:cxn modelId="{3E99022D-9B95-40FA-9D7C-D4FDB26C45F6}" srcId="{8A28810D-0602-423F-ABC2-E58958DB3ABE}" destId="{6BBAB49D-2003-441A-90FF-6512DA53283D}" srcOrd="2" destOrd="0" parTransId="{20B95877-60C2-4E75-84AF-B4B6F944AB2F}" sibTransId="{E3B30819-E4FE-4A34-957C-8EAF7CA4D50D}"/>
    <dgm:cxn modelId="{2D582631-97C8-4F67-A103-63F25B5FC595}" srcId="{8A28810D-0602-423F-ABC2-E58958DB3ABE}" destId="{A32BEB8B-3D04-4311-B1BA-070E26FDEB53}" srcOrd="1" destOrd="0" parTransId="{95693B27-134B-4079-AC69-CEBBCDB173EE}" sibTransId="{0A25711D-ED64-4C3C-AE53-5CB55CE05A05}"/>
    <dgm:cxn modelId="{904EE936-62E2-4CFF-902C-959A79090093}" type="presOf" srcId="{F27629E5-2F08-4437-95FA-28C79F9B62B2}" destId="{5F760667-8645-4A18-AFFB-744E17608B8D}" srcOrd="0" destOrd="0" presId="urn:microsoft.com/office/officeart/2018/2/layout/IconVerticalSolidList"/>
    <dgm:cxn modelId="{E6346C7D-0170-4AAC-B5A3-4FD0DD2BC2A0}" type="presOf" srcId="{41C4E3EE-E0CE-4F23-8D5F-BEA036BF66BE}" destId="{4C545A68-F944-4504-BC3E-F2F0DFB03F7B}" srcOrd="0" destOrd="0" presId="urn:microsoft.com/office/officeart/2018/2/layout/IconVerticalSolidList"/>
    <dgm:cxn modelId="{54ABC2A3-B748-4064-B429-B24F46653D96}" type="presOf" srcId="{B536C366-FFF3-49A6-AA9C-8F708BD3C890}" destId="{B69C1338-32ED-42EC-9E58-D21A078D3D7F}" srcOrd="0" destOrd="0" presId="urn:microsoft.com/office/officeart/2018/2/layout/IconVerticalSolidList"/>
    <dgm:cxn modelId="{E6B809B2-5AA1-43B0-B386-5BB76682D07E}" type="presOf" srcId="{6BBAB49D-2003-441A-90FF-6512DA53283D}" destId="{36AC6F30-4F16-460A-870E-2165EDB8DFB7}" srcOrd="0" destOrd="0" presId="urn:microsoft.com/office/officeart/2018/2/layout/IconVerticalSolidList"/>
    <dgm:cxn modelId="{81C168BD-C83A-4D70-A9EC-07696CEA78EB}" type="presOf" srcId="{A32BEB8B-3D04-4311-B1BA-070E26FDEB53}" destId="{2BFEEA4E-D4A8-4552-8D5A-5414C467757D}" srcOrd="0" destOrd="0" presId="urn:microsoft.com/office/officeart/2018/2/layout/IconVerticalSolidList"/>
    <dgm:cxn modelId="{E8EC90C7-406B-436A-92BC-1DFDB1179A02}" type="presOf" srcId="{8A28810D-0602-423F-ABC2-E58958DB3ABE}" destId="{A0CF3752-9CFD-41E1-8084-0AD2D421A5CD}" srcOrd="0" destOrd="0" presId="urn:microsoft.com/office/officeart/2018/2/layout/IconVerticalSolidList"/>
    <dgm:cxn modelId="{8A8A6FCE-7C64-470A-B112-4D5CE47C4C2A}" srcId="{8A28810D-0602-423F-ABC2-E58958DB3ABE}" destId="{B536C366-FFF3-49A6-AA9C-8F708BD3C890}" srcOrd="3" destOrd="0" parTransId="{F9ED3806-3F4C-4F2F-9521-F4B8610DB4FE}" sibTransId="{26285E3E-6DE0-4E27-99FC-8CB7E2ACD85C}"/>
    <dgm:cxn modelId="{B1B31CD8-0AE8-4D20-8D19-5000C7E7E5A9}" srcId="{8A28810D-0602-423F-ABC2-E58958DB3ABE}" destId="{23CF58D1-A6AF-4CF7-8BFA-8DC32CFCC1D2}" srcOrd="0" destOrd="0" parTransId="{2CE963DB-0415-4ECE-8ED9-C75E876D8A63}" sibTransId="{25F0345D-3432-4128-8499-8635F53EC31B}"/>
    <dgm:cxn modelId="{A2B1C7DF-1C2B-49AC-8522-82F327417C2C}" type="presOf" srcId="{23CF58D1-A6AF-4CF7-8BFA-8DC32CFCC1D2}" destId="{BA925CBB-1D28-46BC-8BA2-510033EDCD7A}" srcOrd="0" destOrd="0" presId="urn:microsoft.com/office/officeart/2018/2/layout/IconVerticalSolidList"/>
    <dgm:cxn modelId="{1B9309E2-8CBD-4A29-A231-A3DC6AF46921}" srcId="{8A28810D-0602-423F-ABC2-E58958DB3ABE}" destId="{41C4E3EE-E0CE-4F23-8D5F-BEA036BF66BE}" srcOrd="5" destOrd="0" parTransId="{200D3974-8331-4BF1-B9B5-7783B6B66024}" sibTransId="{5CD89E59-115A-465C-9B7D-0FDE9F6523F1}"/>
    <dgm:cxn modelId="{54915150-1FCB-4E51-80C0-83CE9FDB9FD7}" type="presParOf" srcId="{A0CF3752-9CFD-41E1-8084-0AD2D421A5CD}" destId="{61570371-2EBA-4AA7-A356-34D14EE3C502}" srcOrd="0" destOrd="0" presId="urn:microsoft.com/office/officeart/2018/2/layout/IconVerticalSolidList"/>
    <dgm:cxn modelId="{0A3F56F0-6301-4020-99A3-5417B23A1229}" type="presParOf" srcId="{61570371-2EBA-4AA7-A356-34D14EE3C502}" destId="{8E418899-B207-4974-B557-0D7E9B7C262A}" srcOrd="0" destOrd="0" presId="urn:microsoft.com/office/officeart/2018/2/layout/IconVerticalSolidList"/>
    <dgm:cxn modelId="{95B8B286-0491-406B-B6EC-7E501EBAF4AC}" type="presParOf" srcId="{61570371-2EBA-4AA7-A356-34D14EE3C502}" destId="{C3BA7142-3A97-41D3-BCF9-5216AA46737C}" srcOrd="1" destOrd="0" presId="urn:microsoft.com/office/officeart/2018/2/layout/IconVerticalSolidList"/>
    <dgm:cxn modelId="{CFF77CD3-2F30-4846-8DFC-2E68E30706CC}" type="presParOf" srcId="{61570371-2EBA-4AA7-A356-34D14EE3C502}" destId="{C52D8A16-2E4D-4D27-AE94-A65122638138}" srcOrd="2" destOrd="0" presId="urn:microsoft.com/office/officeart/2018/2/layout/IconVerticalSolidList"/>
    <dgm:cxn modelId="{D5F47711-59EA-4965-83E5-60DA74B55873}" type="presParOf" srcId="{61570371-2EBA-4AA7-A356-34D14EE3C502}" destId="{BA925CBB-1D28-46BC-8BA2-510033EDCD7A}" srcOrd="3" destOrd="0" presId="urn:microsoft.com/office/officeart/2018/2/layout/IconVerticalSolidList"/>
    <dgm:cxn modelId="{F8C5C37A-F946-4678-B269-1F64A32CCFA9}" type="presParOf" srcId="{A0CF3752-9CFD-41E1-8084-0AD2D421A5CD}" destId="{21507C62-6127-4974-975C-5FFBC26CDD4B}" srcOrd="1" destOrd="0" presId="urn:microsoft.com/office/officeart/2018/2/layout/IconVerticalSolidList"/>
    <dgm:cxn modelId="{91328B28-5E7A-49F1-943F-CA6D164EABE8}" type="presParOf" srcId="{A0CF3752-9CFD-41E1-8084-0AD2D421A5CD}" destId="{47EE6A0F-7C7B-445D-9F23-C461A1EBD5BD}" srcOrd="2" destOrd="0" presId="urn:microsoft.com/office/officeart/2018/2/layout/IconVerticalSolidList"/>
    <dgm:cxn modelId="{176E61D0-219A-4E69-AC0D-4FD3DB70DDDC}" type="presParOf" srcId="{47EE6A0F-7C7B-445D-9F23-C461A1EBD5BD}" destId="{C68BADDB-905A-4947-9FFB-B43C66D5330B}" srcOrd="0" destOrd="0" presId="urn:microsoft.com/office/officeart/2018/2/layout/IconVerticalSolidList"/>
    <dgm:cxn modelId="{4F971292-D9C8-424A-9011-6F2ABA35A8E3}" type="presParOf" srcId="{47EE6A0F-7C7B-445D-9F23-C461A1EBD5BD}" destId="{1F2D0D17-42C6-4A93-9F82-95E4B5C5E304}" srcOrd="1" destOrd="0" presId="urn:microsoft.com/office/officeart/2018/2/layout/IconVerticalSolidList"/>
    <dgm:cxn modelId="{AFB94850-AEA6-4122-8EDC-FDFFE60EE019}" type="presParOf" srcId="{47EE6A0F-7C7B-445D-9F23-C461A1EBD5BD}" destId="{1922EFB4-E4CF-44D5-8176-395BE361DBB6}" srcOrd="2" destOrd="0" presId="urn:microsoft.com/office/officeart/2018/2/layout/IconVerticalSolidList"/>
    <dgm:cxn modelId="{822823D1-1CA9-46E9-9CEE-9E7F992D19CF}" type="presParOf" srcId="{47EE6A0F-7C7B-445D-9F23-C461A1EBD5BD}" destId="{2BFEEA4E-D4A8-4552-8D5A-5414C467757D}" srcOrd="3" destOrd="0" presId="urn:microsoft.com/office/officeart/2018/2/layout/IconVerticalSolidList"/>
    <dgm:cxn modelId="{780C9602-7C9F-4CD7-B072-C6DBD70FD399}" type="presParOf" srcId="{A0CF3752-9CFD-41E1-8084-0AD2D421A5CD}" destId="{EA5AB207-E2EE-4815-BD48-78A3AA73F921}" srcOrd="3" destOrd="0" presId="urn:microsoft.com/office/officeart/2018/2/layout/IconVerticalSolidList"/>
    <dgm:cxn modelId="{863F18FE-5C69-4D9C-AA90-0835FA449DB3}" type="presParOf" srcId="{A0CF3752-9CFD-41E1-8084-0AD2D421A5CD}" destId="{C86A347C-AA85-48D0-A125-42F27DC58954}" srcOrd="4" destOrd="0" presId="urn:microsoft.com/office/officeart/2018/2/layout/IconVerticalSolidList"/>
    <dgm:cxn modelId="{3EE01863-47D1-4578-8807-EA7F6172CFF4}" type="presParOf" srcId="{C86A347C-AA85-48D0-A125-42F27DC58954}" destId="{513C3132-118F-4990-8271-6D5A3320695A}" srcOrd="0" destOrd="0" presId="urn:microsoft.com/office/officeart/2018/2/layout/IconVerticalSolidList"/>
    <dgm:cxn modelId="{C01AE258-1990-43CC-8F31-BFA5FA7C24DE}" type="presParOf" srcId="{C86A347C-AA85-48D0-A125-42F27DC58954}" destId="{57D8D76A-5247-405B-86C2-789BA17B21EE}" srcOrd="1" destOrd="0" presId="urn:microsoft.com/office/officeart/2018/2/layout/IconVerticalSolidList"/>
    <dgm:cxn modelId="{77820784-1D22-4EAF-A1FD-B44823602EAA}" type="presParOf" srcId="{C86A347C-AA85-48D0-A125-42F27DC58954}" destId="{AA5803C3-9555-4A46-92D9-9461B4ADC330}" srcOrd="2" destOrd="0" presId="urn:microsoft.com/office/officeart/2018/2/layout/IconVerticalSolidList"/>
    <dgm:cxn modelId="{FDA270FE-7E02-44C6-835C-2BEE17A72C93}" type="presParOf" srcId="{C86A347C-AA85-48D0-A125-42F27DC58954}" destId="{36AC6F30-4F16-460A-870E-2165EDB8DFB7}" srcOrd="3" destOrd="0" presId="urn:microsoft.com/office/officeart/2018/2/layout/IconVerticalSolidList"/>
    <dgm:cxn modelId="{0E40E530-B960-4127-8704-720A6ED585D6}" type="presParOf" srcId="{A0CF3752-9CFD-41E1-8084-0AD2D421A5CD}" destId="{858EC9C7-B2D8-4E1D-AA05-2E3331BEE5C8}" srcOrd="5" destOrd="0" presId="urn:microsoft.com/office/officeart/2018/2/layout/IconVerticalSolidList"/>
    <dgm:cxn modelId="{ED70ACFF-C8C2-4AF7-8AC2-9D61DFAEA104}" type="presParOf" srcId="{A0CF3752-9CFD-41E1-8084-0AD2D421A5CD}" destId="{55583FB3-9E8A-4632-BD95-6E16C06888D9}" srcOrd="6" destOrd="0" presId="urn:microsoft.com/office/officeart/2018/2/layout/IconVerticalSolidList"/>
    <dgm:cxn modelId="{74415266-C5B3-49C2-83AD-41021091D3A5}" type="presParOf" srcId="{55583FB3-9E8A-4632-BD95-6E16C06888D9}" destId="{C6056D47-885E-46B2-B787-2E489BC4DF2C}" srcOrd="0" destOrd="0" presId="urn:microsoft.com/office/officeart/2018/2/layout/IconVerticalSolidList"/>
    <dgm:cxn modelId="{2A0EB5A6-71DD-442D-ADD3-8B871C51D162}" type="presParOf" srcId="{55583FB3-9E8A-4632-BD95-6E16C06888D9}" destId="{B3F24DAE-DE20-447C-9293-7EDB2B600C56}" srcOrd="1" destOrd="0" presId="urn:microsoft.com/office/officeart/2018/2/layout/IconVerticalSolidList"/>
    <dgm:cxn modelId="{88F6D607-5998-4F8B-B311-32AD1B177F97}" type="presParOf" srcId="{55583FB3-9E8A-4632-BD95-6E16C06888D9}" destId="{D84A2F00-2F74-4675-B0BD-29DA1A7266CF}" srcOrd="2" destOrd="0" presId="urn:microsoft.com/office/officeart/2018/2/layout/IconVerticalSolidList"/>
    <dgm:cxn modelId="{D2EEDF53-E8CD-41B8-99C9-11AD836262AE}" type="presParOf" srcId="{55583FB3-9E8A-4632-BD95-6E16C06888D9}" destId="{B69C1338-32ED-42EC-9E58-D21A078D3D7F}" srcOrd="3" destOrd="0" presId="urn:microsoft.com/office/officeart/2018/2/layout/IconVerticalSolidList"/>
    <dgm:cxn modelId="{1697EDDB-4BB6-4543-87D9-856A3FCA43B7}" type="presParOf" srcId="{A0CF3752-9CFD-41E1-8084-0AD2D421A5CD}" destId="{3994634B-8F3B-46D7-9176-C94E3B6540F6}" srcOrd="7" destOrd="0" presId="urn:microsoft.com/office/officeart/2018/2/layout/IconVerticalSolidList"/>
    <dgm:cxn modelId="{B39C3E3E-6DEA-4713-A36C-6904379D94CE}" type="presParOf" srcId="{A0CF3752-9CFD-41E1-8084-0AD2D421A5CD}" destId="{A5D11BDF-7DA8-4F4D-95B4-34A7A0A4BAA1}" srcOrd="8" destOrd="0" presId="urn:microsoft.com/office/officeart/2018/2/layout/IconVerticalSolidList"/>
    <dgm:cxn modelId="{746B495A-73F9-48E5-9D4B-E7CA67A11B22}" type="presParOf" srcId="{A5D11BDF-7DA8-4F4D-95B4-34A7A0A4BAA1}" destId="{668B8192-C139-4451-B285-D64D62E546F9}" srcOrd="0" destOrd="0" presId="urn:microsoft.com/office/officeart/2018/2/layout/IconVerticalSolidList"/>
    <dgm:cxn modelId="{586BB237-931A-4027-B108-A667F8E58DCD}" type="presParOf" srcId="{A5D11BDF-7DA8-4F4D-95B4-34A7A0A4BAA1}" destId="{90A1B810-2A3F-475F-8A22-86DF407B0CB7}" srcOrd="1" destOrd="0" presId="urn:microsoft.com/office/officeart/2018/2/layout/IconVerticalSolidList"/>
    <dgm:cxn modelId="{EA3CCD44-8A71-4C93-AC07-9B48F1003B22}" type="presParOf" srcId="{A5D11BDF-7DA8-4F4D-95B4-34A7A0A4BAA1}" destId="{D9857783-01E1-4434-AAB7-EBA88B989F72}" srcOrd="2" destOrd="0" presId="urn:microsoft.com/office/officeart/2018/2/layout/IconVerticalSolidList"/>
    <dgm:cxn modelId="{00D616A7-C03F-4CC9-8154-BA1FD844F242}" type="presParOf" srcId="{A5D11BDF-7DA8-4F4D-95B4-34A7A0A4BAA1}" destId="{5F760667-8645-4A18-AFFB-744E17608B8D}" srcOrd="3" destOrd="0" presId="urn:microsoft.com/office/officeart/2018/2/layout/IconVerticalSolidList"/>
    <dgm:cxn modelId="{6474DB78-85F2-437E-AFDC-BD435E5DD2AA}" type="presParOf" srcId="{A0CF3752-9CFD-41E1-8084-0AD2D421A5CD}" destId="{C15492E3-3971-4D35-9169-1F1979D1AB87}" srcOrd="9" destOrd="0" presId="urn:microsoft.com/office/officeart/2018/2/layout/IconVerticalSolidList"/>
    <dgm:cxn modelId="{53201D1B-5B7E-4B69-8055-CD178DF9A8C5}" type="presParOf" srcId="{A0CF3752-9CFD-41E1-8084-0AD2D421A5CD}" destId="{95EFCEAE-F7CE-44AF-9DD7-AFFF167810C4}" srcOrd="10" destOrd="0" presId="urn:microsoft.com/office/officeart/2018/2/layout/IconVerticalSolidList"/>
    <dgm:cxn modelId="{48D9FF40-312B-4CC0-8C19-E783F4C835B0}" type="presParOf" srcId="{95EFCEAE-F7CE-44AF-9DD7-AFFF167810C4}" destId="{A8C623E1-6C2E-4E2F-A2CA-D20788A61A0E}" srcOrd="0" destOrd="0" presId="urn:microsoft.com/office/officeart/2018/2/layout/IconVerticalSolidList"/>
    <dgm:cxn modelId="{E3496643-F848-4E1F-9240-20A8774C3A14}" type="presParOf" srcId="{95EFCEAE-F7CE-44AF-9DD7-AFFF167810C4}" destId="{07DA6CA2-1475-4B18-B4AC-A0C2EAFFF51E}" srcOrd="1" destOrd="0" presId="urn:microsoft.com/office/officeart/2018/2/layout/IconVerticalSolidList"/>
    <dgm:cxn modelId="{D75453D9-B2B8-4168-918E-8872BE99BFFC}" type="presParOf" srcId="{95EFCEAE-F7CE-44AF-9DD7-AFFF167810C4}" destId="{5F128D36-BC64-4817-A04E-6CB7DD67F18B}" srcOrd="2" destOrd="0" presId="urn:microsoft.com/office/officeart/2018/2/layout/IconVerticalSolidList"/>
    <dgm:cxn modelId="{2F35BB02-3C0D-4E37-B319-2474BEA6651D}" type="presParOf" srcId="{95EFCEAE-F7CE-44AF-9DD7-AFFF167810C4}" destId="{4C545A68-F944-4504-BC3E-F2F0DFB03F7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ABEF512-29A0-40DA-AF73-CA395C9C513F}">
      <dsp:nvSpPr>
        <dsp:cNvPr id="0" name=""/>
        <dsp:cNvSpPr/>
      </dsp:nvSpPr>
      <dsp:spPr>
        <a:xfrm>
          <a:off x="2053" y="61052"/>
          <a:ext cx="4379788" cy="4229233"/>
        </a:xfrm>
        <a:prstGeom prst="roundRect">
          <a:avLst>
            <a:gd name="adj" fmla="val 10000"/>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a:t>My name is Naila Amir and I'm a student of health and social care. </a:t>
          </a:r>
          <a:endParaRPr lang="en-US" sz="1600" kern="1200"/>
        </a:p>
      </dsp:txBody>
      <dsp:txXfrm>
        <a:off x="125923" y="184922"/>
        <a:ext cx="4132048" cy="3981493"/>
      </dsp:txXfrm>
    </dsp:sp>
    <dsp:sp modelId="{5C8E475B-8A31-436A-BD15-3A4FD1D7500F}">
      <dsp:nvSpPr>
        <dsp:cNvPr id="0" name=""/>
        <dsp:cNvSpPr/>
      </dsp:nvSpPr>
      <dsp:spPr>
        <a:xfrm>
          <a:off x="4819821" y="1632575"/>
          <a:ext cx="928515" cy="1086187"/>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a:off x="4819821" y="1849812"/>
        <a:ext cx="649961" cy="651713"/>
      </dsp:txXfrm>
    </dsp:sp>
    <dsp:sp modelId="{86D93515-CEB3-410A-8076-135F263BC974}">
      <dsp:nvSpPr>
        <dsp:cNvPr id="0" name=""/>
        <dsp:cNvSpPr/>
      </dsp:nvSpPr>
      <dsp:spPr>
        <a:xfrm>
          <a:off x="6133757" y="61052"/>
          <a:ext cx="4379788" cy="4229233"/>
        </a:xfrm>
        <a:prstGeom prst="roundRect">
          <a:avLst>
            <a:gd name="adj" fmla="val 10000"/>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GB" sz="1600" b="1" kern="1200"/>
            <a:t>I will present an individual presentation </a:t>
          </a:r>
          <a:r>
            <a:rPr lang="en-GB" sz="1600" b="1" kern="1200">
              <a:latin typeface="Aptos Display" panose="020F0302020204030204"/>
            </a:rPr>
            <a:t>which </a:t>
          </a:r>
          <a:r>
            <a:rPr lang="en-GB" sz="1600" b="1" kern="1200"/>
            <a:t>will</a:t>
          </a:r>
          <a:r>
            <a:rPr lang="en-GB" sz="1600" b="1" kern="1200">
              <a:latin typeface="Aptos Display" panose="020F0302020204030204"/>
            </a:rPr>
            <a:t> explain</a:t>
          </a:r>
          <a:r>
            <a:rPr lang="en-GB" sz="1600" b="1" kern="1200"/>
            <a:t> </a:t>
          </a:r>
          <a:r>
            <a:rPr lang="en-GB" sz="1600" b="1" kern="1200">
              <a:latin typeface="Aptos Display" panose="020F0302020204030204"/>
            </a:rPr>
            <a:t>Jenny's circumstances who</a:t>
          </a:r>
          <a:r>
            <a:rPr lang="en-GB" sz="1600" b="1" kern="1200"/>
            <a:t> </a:t>
          </a:r>
          <a:r>
            <a:rPr lang="en-GB" sz="1600" b="1" kern="1200">
              <a:latin typeface="Aptos Display" panose="020F0302020204030204"/>
            </a:rPr>
            <a:t>is young girl and giving care to her mother. This research will</a:t>
          </a:r>
          <a:r>
            <a:rPr lang="en-GB" sz="1600" b="1" kern="1200"/>
            <a:t> </a:t>
          </a:r>
          <a:r>
            <a:rPr lang="en-GB" sz="1600" b="1" kern="1200">
              <a:latin typeface="Aptos Display" panose="020F0302020204030204"/>
            </a:rPr>
            <a:t> </a:t>
          </a:r>
          <a:r>
            <a:rPr lang="en-GB" sz="1600" b="1" kern="1200"/>
            <a:t>provide a</a:t>
          </a:r>
          <a:r>
            <a:rPr lang="en-GB" sz="1600" b="1" kern="1200">
              <a:latin typeface="Aptos Display" panose="020F0302020204030204"/>
            </a:rPr>
            <a:t> community</a:t>
          </a:r>
          <a:r>
            <a:rPr lang="en-GB" sz="1600" b="1" kern="1200"/>
            <a:t> care plan to </a:t>
          </a:r>
          <a:r>
            <a:rPr lang="en-GB" sz="1600" b="1" kern="1200">
              <a:latin typeface="Aptos Display" panose="020F0302020204030204"/>
            </a:rPr>
            <a:t>Jenny who</a:t>
          </a:r>
          <a:r>
            <a:rPr lang="en-GB" sz="1600" b="1" kern="1200"/>
            <a:t> needs a care support from the professional care givers. </a:t>
          </a:r>
          <a:r>
            <a:rPr lang="en-GB" sz="1600" b="1" kern="1200">
              <a:latin typeface="Aptos Display" panose="020F0302020204030204"/>
            </a:rPr>
            <a:t>This case study will focus on jenny's own needs. This</a:t>
          </a:r>
          <a:r>
            <a:rPr lang="en-GB" sz="1600" b="1" kern="1200"/>
            <a:t> presentation will also</a:t>
          </a:r>
          <a:r>
            <a:rPr lang="en-GB" sz="1600" b="1" kern="1200">
              <a:latin typeface="Aptos Display" panose="020F0302020204030204"/>
            </a:rPr>
            <a:t> follow</a:t>
          </a:r>
          <a:r>
            <a:rPr lang="en-GB" sz="1600" b="1" kern="1200"/>
            <a:t> the Erickson's psychosocial theory to understand the key aspects and demonstrate  the relevant principles</a:t>
          </a:r>
          <a:r>
            <a:rPr lang="en-GB" sz="1600" b="1" kern="1200">
              <a:latin typeface="Aptos Display" panose="020F0302020204030204"/>
            </a:rPr>
            <a:t>.</a:t>
          </a:r>
          <a:r>
            <a:rPr lang="en-GB" sz="1600" b="1" kern="1200"/>
            <a:t>   This theory  will also talk about the development of early childhood and behaviour</a:t>
          </a:r>
          <a:r>
            <a:rPr lang="en-GB" sz="1600" b="1" kern="1200">
              <a:latin typeface="Aptos Display" panose="020F0302020204030204"/>
            </a:rPr>
            <a:t> related</a:t>
          </a:r>
          <a:r>
            <a:rPr lang="en-GB" sz="1600" b="1" kern="1200"/>
            <a:t> to jenny's situation. As well as clearly overview the jenny's current circumstances and define how this  theory will lead to effective and appropriate conclusion with clear understanding. </a:t>
          </a:r>
          <a:endParaRPr lang="en-US" sz="1600" kern="1200"/>
        </a:p>
      </dsp:txBody>
      <dsp:txXfrm>
        <a:off x="6257627" y="184922"/>
        <a:ext cx="4132048" cy="398149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B9F394-4DCB-4AE1-8E9A-5881CB0EA6AC}">
      <dsp:nvSpPr>
        <dsp:cNvPr id="0" name=""/>
        <dsp:cNvSpPr/>
      </dsp:nvSpPr>
      <dsp:spPr>
        <a:xfrm>
          <a:off x="0" y="5494"/>
          <a:ext cx="6666833" cy="1044809"/>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rtl="0">
            <a:lnSpc>
              <a:spcPct val="90000"/>
            </a:lnSpc>
            <a:spcBef>
              <a:spcPct val="0"/>
            </a:spcBef>
            <a:spcAft>
              <a:spcPct val="35000"/>
            </a:spcAft>
            <a:buNone/>
          </a:pPr>
          <a:r>
            <a:rPr lang="en-GB" sz="1900" kern="1200"/>
            <a:t>Jenny is 16 years old who has been caring her mother past over 5 years after her father's death who used to </a:t>
          </a:r>
          <a:r>
            <a:rPr lang="en-GB" sz="1900" kern="1200">
              <a:latin typeface="Aptos Display" panose="020F0302020204030204"/>
            </a:rPr>
            <a:t>provide this care</a:t>
          </a:r>
          <a:r>
            <a:rPr lang="en-GB" sz="1900" kern="1200"/>
            <a:t> </a:t>
          </a:r>
          <a:r>
            <a:rPr lang="en-GB" sz="1900" kern="1200">
              <a:latin typeface="Aptos Display" panose="020F0302020204030204"/>
            </a:rPr>
            <a:t>to </a:t>
          </a:r>
          <a:r>
            <a:rPr lang="en-GB" sz="1900" kern="1200"/>
            <a:t>her mother. </a:t>
          </a:r>
          <a:endParaRPr lang="en-US" sz="1900" kern="1200"/>
        </a:p>
      </dsp:txBody>
      <dsp:txXfrm>
        <a:off x="51003" y="56497"/>
        <a:ext cx="6564827" cy="942803"/>
      </dsp:txXfrm>
    </dsp:sp>
    <dsp:sp modelId="{30839BBE-19A8-4001-A1EC-79CF14A4E94F}">
      <dsp:nvSpPr>
        <dsp:cNvPr id="0" name=""/>
        <dsp:cNvSpPr/>
      </dsp:nvSpPr>
      <dsp:spPr>
        <a:xfrm>
          <a:off x="0" y="1105024"/>
          <a:ext cx="6666833" cy="1044809"/>
        </a:xfrm>
        <a:prstGeom prst="roundRect">
          <a:avLst/>
        </a:prstGeom>
        <a:gradFill rotWithShape="0">
          <a:gsLst>
            <a:gs pos="0">
              <a:schemeClr val="accent5">
                <a:hueOff val="-3038037"/>
                <a:satOff val="-207"/>
                <a:lumOff val="490"/>
                <a:alphaOff val="0"/>
                <a:satMod val="103000"/>
                <a:lumMod val="102000"/>
                <a:tint val="94000"/>
              </a:schemeClr>
            </a:gs>
            <a:gs pos="50000">
              <a:schemeClr val="accent5">
                <a:hueOff val="-3038037"/>
                <a:satOff val="-207"/>
                <a:lumOff val="490"/>
                <a:alphaOff val="0"/>
                <a:satMod val="110000"/>
                <a:lumMod val="100000"/>
                <a:shade val="100000"/>
              </a:schemeClr>
            </a:gs>
            <a:gs pos="100000">
              <a:schemeClr val="accent5">
                <a:hueOff val="-3038037"/>
                <a:satOff val="-207"/>
                <a:lumOff val="49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Jenny's mother needs help including  cleaning, cooking ,washing ,shopping because of mobility issues .</a:t>
          </a:r>
          <a:endParaRPr lang="en-US" sz="1900" kern="1200"/>
        </a:p>
      </dsp:txBody>
      <dsp:txXfrm>
        <a:off x="51003" y="1156027"/>
        <a:ext cx="6564827" cy="942803"/>
      </dsp:txXfrm>
    </dsp:sp>
    <dsp:sp modelId="{890B5FDA-A6E3-4E98-B288-0CA58A1C2EB7}">
      <dsp:nvSpPr>
        <dsp:cNvPr id="0" name=""/>
        <dsp:cNvSpPr/>
      </dsp:nvSpPr>
      <dsp:spPr>
        <a:xfrm>
          <a:off x="0" y="2204555"/>
          <a:ext cx="6666833" cy="1044809"/>
        </a:xfrm>
        <a:prstGeom prst="roundRect">
          <a:avLst/>
        </a:prstGeom>
        <a:gradFill rotWithShape="0">
          <a:gsLst>
            <a:gs pos="0">
              <a:schemeClr val="accent5">
                <a:hueOff val="-6076075"/>
                <a:satOff val="-413"/>
                <a:lumOff val="981"/>
                <a:alphaOff val="0"/>
                <a:satMod val="103000"/>
                <a:lumMod val="102000"/>
                <a:tint val="94000"/>
              </a:schemeClr>
            </a:gs>
            <a:gs pos="50000">
              <a:schemeClr val="accent5">
                <a:hueOff val="-6076075"/>
                <a:satOff val="-413"/>
                <a:lumOff val="981"/>
                <a:alphaOff val="0"/>
                <a:satMod val="110000"/>
                <a:lumMod val="100000"/>
                <a:shade val="100000"/>
              </a:schemeClr>
            </a:gs>
            <a:gs pos="100000">
              <a:schemeClr val="accent5">
                <a:hueOff val="-6076075"/>
                <a:satOff val="-413"/>
                <a:lumOff val="98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Jenny's mother also needs help completing her administrative tasks due to memory issues and low mood issues.</a:t>
          </a:r>
          <a:endParaRPr lang="en-US" sz="1900" kern="1200"/>
        </a:p>
      </dsp:txBody>
      <dsp:txXfrm>
        <a:off x="51003" y="2255558"/>
        <a:ext cx="6564827" cy="942803"/>
      </dsp:txXfrm>
    </dsp:sp>
    <dsp:sp modelId="{EB131BAF-C758-4B34-944C-526AA34D62D5}">
      <dsp:nvSpPr>
        <dsp:cNvPr id="0" name=""/>
        <dsp:cNvSpPr/>
      </dsp:nvSpPr>
      <dsp:spPr>
        <a:xfrm>
          <a:off x="0" y="3304085"/>
          <a:ext cx="6666833" cy="1044809"/>
        </a:xfrm>
        <a:prstGeom prst="roundRect">
          <a:avLst/>
        </a:prstGeom>
        <a:gradFill rotWithShape="0">
          <a:gsLst>
            <a:gs pos="0">
              <a:schemeClr val="accent5">
                <a:hueOff val="-9114112"/>
                <a:satOff val="-620"/>
                <a:lumOff val="1471"/>
                <a:alphaOff val="0"/>
                <a:satMod val="103000"/>
                <a:lumMod val="102000"/>
                <a:tint val="94000"/>
              </a:schemeClr>
            </a:gs>
            <a:gs pos="50000">
              <a:schemeClr val="accent5">
                <a:hueOff val="-9114112"/>
                <a:satOff val="-620"/>
                <a:lumOff val="1471"/>
                <a:alphaOff val="0"/>
                <a:satMod val="110000"/>
                <a:lumMod val="100000"/>
                <a:shade val="100000"/>
              </a:schemeClr>
            </a:gs>
            <a:gs pos="100000">
              <a:schemeClr val="accent5">
                <a:hueOff val="-9114112"/>
                <a:satOff val="-620"/>
                <a:lumOff val="147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Jenny also needs help for her development growth and her experience impacting her from past 5 years.</a:t>
          </a:r>
          <a:endParaRPr lang="en-US" sz="1900" kern="1200"/>
        </a:p>
      </dsp:txBody>
      <dsp:txXfrm>
        <a:off x="51003" y="3355088"/>
        <a:ext cx="6564827" cy="942803"/>
      </dsp:txXfrm>
    </dsp:sp>
    <dsp:sp modelId="{CB7C4FF7-C6BD-46E2-9D95-959360FE8F47}">
      <dsp:nvSpPr>
        <dsp:cNvPr id="0" name=""/>
        <dsp:cNvSpPr/>
      </dsp:nvSpPr>
      <dsp:spPr>
        <a:xfrm>
          <a:off x="0" y="4403614"/>
          <a:ext cx="6666833" cy="1044809"/>
        </a:xfrm>
        <a:prstGeom prst="round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Jenny's needs a relevant community care plan according to her current situation .</a:t>
          </a:r>
          <a:endParaRPr lang="en-US" sz="1900" kern="1200"/>
        </a:p>
      </dsp:txBody>
      <dsp:txXfrm>
        <a:off x="51003" y="4454617"/>
        <a:ext cx="6564827" cy="94280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418899-B207-4974-B557-0D7E9B7C262A}">
      <dsp:nvSpPr>
        <dsp:cNvPr id="0" name=""/>
        <dsp:cNvSpPr/>
      </dsp:nvSpPr>
      <dsp:spPr>
        <a:xfrm>
          <a:off x="0" y="1783"/>
          <a:ext cx="6364224" cy="760036"/>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3BA7142-3A97-41D3-BCF9-5216AA46737C}">
      <dsp:nvSpPr>
        <dsp:cNvPr id="0" name=""/>
        <dsp:cNvSpPr/>
      </dsp:nvSpPr>
      <dsp:spPr>
        <a:xfrm>
          <a:off x="229911" y="172791"/>
          <a:ext cx="418020" cy="41802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A925CBB-1D28-46BC-8BA2-510033EDCD7A}">
      <dsp:nvSpPr>
        <dsp:cNvPr id="0" name=""/>
        <dsp:cNvSpPr/>
      </dsp:nvSpPr>
      <dsp:spPr>
        <a:xfrm>
          <a:off x="877842" y="1783"/>
          <a:ext cx="5486381" cy="7600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437" tIns="80437" rIns="80437" bIns="80437" numCol="1" spcCol="1270" anchor="ctr" anchorCtr="0">
          <a:noAutofit/>
        </a:bodyPr>
        <a:lstStyle/>
        <a:p>
          <a:pPr marL="0" lvl="0" indent="0" algn="l" defTabSz="622300">
            <a:lnSpc>
              <a:spcPct val="90000"/>
            </a:lnSpc>
            <a:spcBef>
              <a:spcPct val="0"/>
            </a:spcBef>
            <a:spcAft>
              <a:spcPct val="35000"/>
            </a:spcAft>
            <a:buNone/>
          </a:pPr>
          <a:r>
            <a:rPr lang="en-GB" sz="1400" kern="1200"/>
            <a:t>wisdom well-being organization describe some strategies for teenagers that how can they overcome isolation, stress and confusion including , </a:t>
          </a:r>
          <a:endParaRPr lang="en-US" sz="1400" kern="1200"/>
        </a:p>
      </dsp:txBody>
      <dsp:txXfrm>
        <a:off x="877842" y="1783"/>
        <a:ext cx="5486381" cy="760036"/>
      </dsp:txXfrm>
    </dsp:sp>
    <dsp:sp modelId="{C68BADDB-905A-4947-9FFB-B43C66D5330B}">
      <dsp:nvSpPr>
        <dsp:cNvPr id="0" name=""/>
        <dsp:cNvSpPr/>
      </dsp:nvSpPr>
      <dsp:spPr>
        <a:xfrm>
          <a:off x="0" y="951829"/>
          <a:ext cx="6364224" cy="760036"/>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F2D0D17-42C6-4A93-9F82-95E4B5C5E304}">
      <dsp:nvSpPr>
        <dsp:cNvPr id="0" name=""/>
        <dsp:cNvSpPr/>
      </dsp:nvSpPr>
      <dsp:spPr>
        <a:xfrm>
          <a:off x="229911" y="1122837"/>
          <a:ext cx="418020" cy="41802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BFEEA4E-D4A8-4552-8D5A-5414C467757D}">
      <dsp:nvSpPr>
        <dsp:cNvPr id="0" name=""/>
        <dsp:cNvSpPr/>
      </dsp:nvSpPr>
      <dsp:spPr>
        <a:xfrm>
          <a:off x="877842" y="951829"/>
          <a:ext cx="5486381" cy="7600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437" tIns="80437" rIns="80437" bIns="80437" numCol="1" spcCol="1270" anchor="ctr" anchorCtr="0">
          <a:noAutofit/>
        </a:bodyPr>
        <a:lstStyle/>
        <a:p>
          <a:pPr marL="0" lvl="0" indent="0" algn="l" defTabSz="622300">
            <a:lnSpc>
              <a:spcPct val="90000"/>
            </a:lnSpc>
            <a:spcBef>
              <a:spcPct val="0"/>
            </a:spcBef>
            <a:spcAft>
              <a:spcPct val="35000"/>
            </a:spcAft>
            <a:buNone/>
          </a:pPr>
          <a:r>
            <a:rPr lang="en-GB" sz="1400" kern="1200"/>
            <a:t>Talking to professionals </a:t>
          </a:r>
          <a:endParaRPr lang="en-US" sz="1400" kern="1200"/>
        </a:p>
      </dsp:txBody>
      <dsp:txXfrm>
        <a:off x="877842" y="951829"/>
        <a:ext cx="5486381" cy="760036"/>
      </dsp:txXfrm>
    </dsp:sp>
    <dsp:sp modelId="{513C3132-118F-4990-8271-6D5A3320695A}">
      <dsp:nvSpPr>
        <dsp:cNvPr id="0" name=""/>
        <dsp:cNvSpPr/>
      </dsp:nvSpPr>
      <dsp:spPr>
        <a:xfrm>
          <a:off x="0" y="1901874"/>
          <a:ext cx="6364224" cy="760036"/>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7D8D76A-5247-405B-86C2-789BA17B21EE}">
      <dsp:nvSpPr>
        <dsp:cNvPr id="0" name=""/>
        <dsp:cNvSpPr/>
      </dsp:nvSpPr>
      <dsp:spPr>
        <a:xfrm>
          <a:off x="229911" y="2072883"/>
          <a:ext cx="418020" cy="41802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6AC6F30-4F16-460A-870E-2165EDB8DFB7}">
      <dsp:nvSpPr>
        <dsp:cNvPr id="0" name=""/>
        <dsp:cNvSpPr/>
      </dsp:nvSpPr>
      <dsp:spPr>
        <a:xfrm>
          <a:off x="877842" y="1901874"/>
          <a:ext cx="5486381" cy="7600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437" tIns="80437" rIns="80437" bIns="80437" numCol="1" spcCol="1270" anchor="ctr" anchorCtr="0">
          <a:noAutofit/>
        </a:bodyPr>
        <a:lstStyle/>
        <a:p>
          <a:pPr marL="0" lvl="0" indent="0" algn="l" defTabSz="622300">
            <a:lnSpc>
              <a:spcPct val="90000"/>
            </a:lnSpc>
            <a:spcBef>
              <a:spcPct val="0"/>
            </a:spcBef>
            <a:spcAft>
              <a:spcPct val="35000"/>
            </a:spcAft>
            <a:buNone/>
          </a:pPr>
          <a:r>
            <a:rPr lang="en-GB" sz="1400" kern="1200"/>
            <a:t>Building relationships </a:t>
          </a:r>
          <a:endParaRPr lang="en-US" sz="1400" kern="1200"/>
        </a:p>
      </dsp:txBody>
      <dsp:txXfrm>
        <a:off x="877842" y="1901874"/>
        <a:ext cx="5486381" cy="760036"/>
      </dsp:txXfrm>
    </dsp:sp>
    <dsp:sp modelId="{C6056D47-885E-46B2-B787-2E489BC4DF2C}">
      <dsp:nvSpPr>
        <dsp:cNvPr id="0" name=""/>
        <dsp:cNvSpPr/>
      </dsp:nvSpPr>
      <dsp:spPr>
        <a:xfrm>
          <a:off x="0" y="2851920"/>
          <a:ext cx="6364224" cy="760036"/>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3F24DAE-DE20-447C-9293-7EDB2B600C56}">
      <dsp:nvSpPr>
        <dsp:cNvPr id="0" name=""/>
        <dsp:cNvSpPr/>
      </dsp:nvSpPr>
      <dsp:spPr>
        <a:xfrm>
          <a:off x="229911" y="3022928"/>
          <a:ext cx="418020" cy="41802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69C1338-32ED-42EC-9E58-D21A078D3D7F}">
      <dsp:nvSpPr>
        <dsp:cNvPr id="0" name=""/>
        <dsp:cNvSpPr/>
      </dsp:nvSpPr>
      <dsp:spPr>
        <a:xfrm>
          <a:off x="877842" y="2851920"/>
          <a:ext cx="5486381" cy="7600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437" tIns="80437" rIns="80437" bIns="80437" numCol="1" spcCol="1270" anchor="ctr" anchorCtr="0">
          <a:noAutofit/>
        </a:bodyPr>
        <a:lstStyle/>
        <a:p>
          <a:pPr marL="0" lvl="0" indent="0" algn="l" defTabSz="622300">
            <a:lnSpc>
              <a:spcPct val="90000"/>
            </a:lnSpc>
            <a:spcBef>
              <a:spcPct val="0"/>
            </a:spcBef>
            <a:spcAft>
              <a:spcPct val="35000"/>
            </a:spcAft>
            <a:buNone/>
          </a:pPr>
          <a:r>
            <a:rPr lang="en-GB" sz="1400" kern="1200"/>
            <a:t>Get help from social services </a:t>
          </a:r>
          <a:endParaRPr lang="en-US" sz="1400" kern="1200"/>
        </a:p>
      </dsp:txBody>
      <dsp:txXfrm>
        <a:off x="877842" y="2851920"/>
        <a:ext cx="5486381" cy="760036"/>
      </dsp:txXfrm>
    </dsp:sp>
    <dsp:sp modelId="{668B8192-C139-4451-B285-D64D62E546F9}">
      <dsp:nvSpPr>
        <dsp:cNvPr id="0" name=""/>
        <dsp:cNvSpPr/>
      </dsp:nvSpPr>
      <dsp:spPr>
        <a:xfrm>
          <a:off x="0" y="3801966"/>
          <a:ext cx="6364224" cy="760036"/>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0A1B810-2A3F-475F-8A22-86DF407B0CB7}">
      <dsp:nvSpPr>
        <dsp:cNvPr id="0" name=""/>
        <dsp:cNvSpPr/>
      </dsp:nvSpPr>
      <dsp:spPr>
        <a:xfrm>
          <a:off x="229911" y="3972974"/>
          <a:ext cx="418020" cy="41802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F760667-8645-4A18-AFFB-744E17608B8D}">
      <dsp:nvSpPr>
        <dsp:cNvPr id="0" name=""/>
        <dsp:cNvSpPr/>
      </dsp:nvSpPr>
      <dsp:spPr>
        <a:xfrm>
          <a:off x="877842" y="3801966"/>
          <a:ext cx="5486381" cy="7600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437" tIns="80437" rIns="80437" bIns="80437" numCol="1" spcCol="1270" anchor="ctr" anchorCtr="0">
          <a:noAutofit/>
        </a:bodyPr>
        <a:lstStyle/>
        <a:p>
          <a:pPr marL="0" lvl="0" indent="0" algn="l" defTabSz="622300">
            <a:lnSpc>
              <a:spcPct val="90000"/>
            </a:lnSpc>
            <a:spcBef>
              <a:spcPct val="0"/>
            </a:spcBef>
            <a:spcAft>
              <a:spcPct val="35000"/>
            </a:spcAft>
            <a:buNone/>
          </a:pPr>
          <a:r>
            <a:rPr lang="en-GB" sz="1400" kern="1200"/>
            <a:t>Discuss with GP </a:t>
          </a:r>
          <a:endParaRPr lang="en-US" sz="1400" kern="1200"/>
        </a:p>
      </dsp:txBody>
      <dsp:txXfrm>
        <a:off x="877842" y="3801966"/>
        <a:ext cx="5486381" cy="760036"/>
      </dsp:txXfrm>
    </dsp:sp>
    <dsp:sp modelId="{A8C623E1-6C2E-4E2F-A2CA-D20788A61A0E}">
      <dsp:nvSpPr>
        <dsp:cNvPr id="0" name=""/>
        <dsp:cNvSpPr/>
      </dsp:nvSpPr>
      <dsp:spPr>
        <a:xfrm>
          <a:off x="0" y="4752011"/>
          <a:ext cx="6364224" cy="760036"/>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7DA6CA2-1475-4B18-B4AC-A0C2EAFFF51E}">
      <dsp:nvSpPr>
        <dsp:cNvPr id="0" name=""/>
        <dsp:cNvSpPr/>
      </dsp:nvSpPr>
      <dsp:spPr>
        <a:xfrm>
          <a:off x="229911" y="4923020"/>
          <a:ext cx="418020" cy="418020"/>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C545A68-F944-4504-BC3E-F2F0DFB03F7B}">
      <dsp:nvSpPr>
        <dsp:cNvPr id="0" name=""/>
        <dsp:cNvSpPr/>
      </dsp:nvSpPr>
      <dsp:spPr>
        <a:xfrm>
          <a:off x="877842" y="4752011"/>
          <a:ext cx="5486381" cy="7600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437" tIns="80437" rIns="80437" bIns="80437" numCol="1" spcCol="1270" anchor="ctr" anchorCtr="0">
          <a:noAutofit/>
        </a:bodyPr>
        <a:lstStyle/>
        <a:p>
          <a:pPr marL="0" lvl="0" indent="0" algn="l" defTabSz="622300">
            <a:lnSpc>
              <a:spcPct val="90000"/>
            </a:lnSpc>
            <a:spcBef>
              <a:spcPct val="0"/>
            </a:spcBef>
            <a:spcAft>
              <a:spcPct val="35000"/>
            </a:spcAft>
            <a:buNone/>
          </a:pPr>
          <a:r>
            <a:rPr lang="en-GB" sz="1400" kern="1200"/>
            <a:t>Self-reflection </a:t>
          </a:r>
          <a:endParaRPr lang="en-US" sz="1400" kern="1200"/>
        </a:p>
      </dsp:txBody>
      <dsp:txXfrm>
        <a:off x="877842" y="4752011"/>
        <a:ext cx="5486381" cy="760036"/>
      </dsp:txXfrm>
    </dsp:sp>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15/02/2026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15/02/2026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15/02/2026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15/02/2026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15/02/2026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15/02/2026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15/02/2026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15/02/2026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hyperlink" Target="https://rotel.pressbooks.pub/whole-child/chapter/psychosocial-theory-2/" TargetMode="External"/><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lonestarmentalhealth.com/blog/identity-vs-role-confusion/" TargetMode="External"/><Relationship Id="rId2" Type="http://schemas.openxmlformats.org/officeDocument/2006/relationships/hyperlink" Target="https://www.sciencedirect.com/topics/psychology/psychosocial-theory" TargetMode="External"/><Relationship Id="rId1" Type="http://schemas.openxmlformats.org/officeDocument/2006/relationships/slideLayout" Target="../slideLayouts/slideLayout2.xml"/><Relationship Id="rId5" Type="http://schemas.openxmlformats.org/officeDocument/2006/relationships/hyperlink" Target="https://gradesfixer.com/free-essay-examples/strengths-and-weaknesses-of-eriksons-psychosocial-theory/" TargetMode="External"/><Relationship Id="rId4" Type="http://schemas.openxmlformats.org/officeDocument/2006/relationships/hyperlink" Target="https://www.healthassured.org/ie/blog/building-a-healthy-self-identit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7" name="Slide Background Fill">
            <a:extLst>
              <a:ext uri="{FF2B5EF4-FFF2-40B4-BE49-F238E27FC236}">
                <a16:creationId xmlns:a16="http://schemas.microsoft.com/office/drawing/2014/main" id="{03AF1C04-3FEF-41BD-BB84-2F263765BE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8" name="Group 77">
            <a:extLst>
              <a:ext uri="{FF2B5EF4-FFF2-40B4-BE49-F238E27FC236}">
                <a16:creationId xmlns:a16="http://schemas.microsoft.com/office/drawing/2014/main" id="{2DD5E267-EB6F-47DF-ABEF-2C1BED44DA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24" name="Color Cover">
              <a:extLst>
                <a:ext uri="{FF2B5EF4-FFF2-40B4-BE49-F238E27FC236}">
                  <a16:creationId xmlns:a16="http://schemas.microsoft.com/office/drawing/2014/main" id="{4BA86AA3-0623-4268-861E-ADA01A7C07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Color Cover">
              <a:extLst>
                <a:ext uri="{FF2B5EF4-FFF2-40B4-BE49-F238E27FC236}">
                  <a16:creationId xmlns:a16="http://schemas.microsoft.com/office/drawing/2014/main" id="{72692EF2-4C1F-4ED7-9C00-6CF92783E2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4">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80" name="Group 79">
            <a:extLst>
              <a:ext uri="{FF2B5EF4-FFF2-40B4-BE49-F238E27FC236}">
                <a16:creationId xmlns:a16="http://schemas.microsoft.com/office/drawing/2014/main" id="{66828D02-A05D-412B-9F20-B68E970B9FC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28" name="Color">
              <a:extLst>
                <a:ext uri="{FF2B5EF4-FFF2-40B4-BE49-F238E27FC236}">
                  <a16:creationId xmlns:a16="http://schemas.microsoft.com/office/drawing/2014/main" id="{A1A8E50E-11DE-480E-A93B-F503760BCC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Color">
              <a:extLst>
                <a:ext uri="{FF2B5EF4-FFF2-40B4-BE49-F238E27FC236}">
                  <a16:creationId xmlns:a16="http://schemas.microsoft.com/office/drawing/2014/main" id="{D2E2EE99-89A4-435B-B61A-3C8B5B2B2D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Picture 3" descr="Therapists Reveal 6 Traits Of Psychological Health">
            <a:extLst>
              <a:ext uri="{FF2B5EF4-FFF2-40B4-BE49-F238E27FC236}">
                <a16:creationId xmlns:a16="http://schemas.microsoft.com/office/drawing/2014/main" id="{EFA62FCC-C74D-32CE-6E2A-9A199AF643DC}"/>
              </a:ext>
            </a:extLst>
          </p:cNvPr>
          <p:cNvPicPr>
            <a:picLocks noChangeAspect="1"/>
          </p:cNvPicPr>
          <p:nvPr/>
        </p:nvPicPr>
        <p:blipFill>
          <a:blip r:embed="rId2"/>
          <a:stretch>
            <a:fillRect/>
          </a:stretch>
        </p:blipFill>
        <p:spPr>
          <a:xfrm>
            <a:off x="6677026" y="2131484"/>
            <a:ext cx="4571936" cy="2571714"/>
          </a:xfrm>
          <a:prstGeom prst="rect">
            <a:avLst/>
          </a:prstGeom>
        </p:spPr>
      </p:pic>
      <p:grpSp>
        <p:nvGrpSpPr>
          <p:cNvPr id="82" name="Group 81">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83" name="Freeform: Shape 31">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84" name="Freeform: Shape 32">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4" name="Freeform: Shape 33">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5" name="Freeform: Shape 34">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6" name="Freeform: Shape 35">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85" name="Freeform: Shape 36">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86" name="Freeform: Shape 37">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p:cNvSpPr>
            <a:spLocks noGrp="1"/>
          </p:cNvSpPr>
          <p:nvPr>
            <p:ph type="title"/>
          </p:nvPr>
        </p:nvSpPr>
        <p:spPr>
          <a:xfrm>
            <a:off x="1014985" y="819015"/>
            <a:ext cx="5501548" cy="2353362"/>
          </a:xfrm>
        </p:spPr>
        <p:txBody>
          <a:bodyPr anchor="b">
            <a:normAutofit/>
          </a:bodyPr>
          <a:lstStyle/>
          <a:p>
            <a:r>
              <a:rPr lang="en-GB" sz="4800">
                <a:solidFill>
                  <a:schemeClr val="bg1"/>
                </a:solidFill>
              </a:rPr>
              <a:t>Psychology in Health and social care (LCHS4010)</a:t>
            </a:r>
          </a:p>
        </p:txBody>
      </p:sp>
      <p:sp>
        <p:nvSpPr>
          <p:cNvPr id="3" name="Subtitle 2"/>
          <p:cNvSpPr>
            <a:spLocks noGrp="1"/>
          </p:cNvSpPr>
          <p:nvPr>
            <p:ph idx="1"/>
          </p:nvPr>
        </p:nvSpPr>
        <p:spPr>
          <a:xfrm>
            <a:off x="1014985" y="3442089"/>
            <a:ext cx="5501548" cy="2573579"/>
          </a:xfrm>
        </p:spPr>
        <p:txBody>
          <a:bodyPr vert="horz" lIns="91440" tIns="45720" rIns="91440" bIns="45720" rtlCol="0" anchor="t">
            <a:normAutofit/>
          </a:bodyPr>
          <a:lstStyle/>
          <a:p>
            <a:pPr marL="0" indent="0">
              <a:buNone/>
            </a:pPr>
            <a:r>
              <a:rPr lang="en-GB" sz="1800" b="1">
                <a:solidFill>
                  <a:schemeClr val="bg1"/>
                </a:solidFill>
              </a:rPr>
              <a:t>Name :  Naila Amir </a:t>
            </a:r>
          </a:p>
          <a:p>
            <a:pPr marL="0" indent="0">
              <a:buNone/>
            </a:pPr>
            <a:r>
              <a:rPr lang="en-GB" sz="1800" b="1">
                <a:solidFill>
                  <a:schemeClr val="bg1"/>
                </a:solidFill>
              </a:rPr>
              <a:t>Student Number : 2434403</a:t>
            </a:r>
          </a:p>
          <a:p>
            <a:pPr marL="0" indent="0">
              <a:buNone/>
            </a:pPr>
            <a:r>
              <a:rPr lang="en-GB" sz="1800" b="1">
                <a:solidFill>
                  <a:schemeClr val="bg1"/>
                </a:solidFill>
              </a:rPr>
              <a:t>Module Code : LCHS 4010</a:t>
            </a:r>
          </a:p>
          <a:p>
            <a:pPr marL="0" indent="0">
              <a:buNone/>
            </a:pPr>
            <a:r>
              <a:rPr lang="en-GB" sz="1800" b="1">
                <a:solidFill>
                  <a:schemeClr val="bg1"/>
                </a:solidFill>
              </a:rPr>
              <a:t>Assessment tittle : Individual presentation</a:t>
            </a:r>
          </a:p>
          <a:p>
            <a:pPr marL="0" indent="0">
              <a:buNone/>
            </a:pPr>
            <a:r>
              <a:rPr lang="en-GB" sz="1800" b="1">
                <a:solidFill>
                  <a:schemeClr val="bg1"/>
                </a:solidFill>
              </a:rPr>
              <a:t>Lecturer :  Alice Clayton </a:t>
            </a:r>
          </a:p>
          <a:p>
            <a:pPr marL="0" indent="0">
              <a:buNone/>
            </a:pPr>
            <a:r>
              <a:rPr lang="en-GB" sz="1800" b="1">
                <a:solidFill>
                  <a:schemeClr val="bg1"/>
                </a:solidFill>
              </a:rPr>
              <a:t>Submission date : 16/02/2026</a:t>
            </a:r>
          </a:p>
          <a:p>
            <a:pPr marL="0" indent="0">
              <a:buNone/>
            </a:pPr>
            <a:endParaRPr lang="en-GB" sz="1800" b="1">
              <a:solidFill>
                <a:schemeClr val="bg1"/>
              </a:solidFill>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35" name="Picture 34">
            <a:extLst>
              <a:ext uri="{FF2B5EF4-FFF2-40B4-BE49-F238E27FC236}">
                <a16:creationId xmlns:a16="http://schemas.microsoft.com/office/drawing/2014/main" id="{3949EBC4-3BCD-EFE3-DBBE-57D4A4ED9A9A}"/>
              </a:ext>
            </a:extLst>
          </p:cNvPr>
          <p:cNvPicPr>
            <a:picLocks noChangeAspect="1"/>
          </p:cNvPicPr>
          <p:nvPr/>
        </p:nvPicPr>
        <p:blipFill>
          <a:blip r:embed="rId2">
            <a:duotone>
              <a:prstClr val="black"/>
              <a:schemeClr val="tx2">
                <a:tint val="45000"/>
                <a:satMod val="400000"/>
              </a:schemeClr>
            </a:duotone>
            <a:alphaModFix amt="25000"/>
          </a:blip>
          <a:srcRect t="8572" r="-2" b="-2"/>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A388D6B7-C1CB-921F-AD0B-AB63B6F0A115}"/>
              </a:ext>
            </a:extLst>
          </p:cNvPr>
          <p:cNvSpPr>
            <a:spLocks noGrp="1"/>
          </p:cNvSpPr>
          <p:nvPr>
            <p:ph type="title"/>
          </p:nvPr>
        </p:nvSpPr>
        <p:spPr>
          <a:xfrm>
            <a:off x="838200" y="365125"/>
            <a:ext cx="10515600" cy="1325563"/>
          </a:xfrm>
        </p:spPr>
        <p:txBody>
          <a:bodyPr>
            <a:normAutofit/>
          </a:bodyPr>
          <a:lstStyle/>
          <a:p>
            <a:r>
              <a:rPr lang="en-GB"/>
              <a:t>Introduction </a:t>
            </a:r>
          </a:p>
        </p:txBody>
      </p:sp>
      <p:graphicFrame>
        <p:nvGraphicFramePr>
          <p:cNvPr id="34" name="Content Placeholder 2">
            <a:extLst>
              <a:ext uri="{FF2B5EF4-FFF2-40B4-BE49-F238E27FC236}">
                <a16:creationId xmlns:a16="http://schemas.microsoft.com/office/drawing/2014/main" id="{993E7866-FB35-160B-20ED-D4681B39810C}"/>
              </a:ext>
            </a:extLst>
          </p:cNvPr>
          <p:cNvGraphicFramePr>
            <a:graphicFrameLocks noGrp="1"/>
          </p:cNvGraphicFramePr>
          <p:nvPr>
            <p:ph idx="1"/>
            <p:extLst>
              <p:ext uri="{D42A27DB-BD31-4B8C-83A1-F6EECF244321}">
                <p14:modId xmlns:p14="http://schemas.microsoft.com/office/powerpoint/2010/main" val="116703270"/>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5060360"/>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457F29-7C64-0AF2-E8A3-F8F707BBE901}"/>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Overview Jenny's Situation </a:t>
            </a:r>
          </a:p>
        </p:txBody>
      </p:sp>
      <p:graphicFrame>
        <p:nvGraphicFramePr>
          <p:cNvPr id="5" name="Content Placeholder 2">
            <a:extLst>
              <a:ext uri="{FF2B5EF4-FFF2-40B4-BE49-F238E27FC236}">
                <a16:creationId xmlns:a16="http://schemas.microsoft.com/office/drawing/2014/main" id="{AA8D9B08-00C4-C89D-93C0-83AA3C18AF4E}"/>
              </a:ext>
            </a:extLst>
          </p:cNvPr>
          <p:cNvGraphicFramePr>
            <a:graphicFrameLocks noGrp="1"/>
          </p:cNvGraphicFramePr>
          <p:nvPr>
            <p:ph idx="1"/>
            <p:extLst>
              <p:ext uri="{D42A27DB-BD31-4B8C-83A1-F6EECF244321}">
                <p14:modId xmlns:p14="http://schemas.microsoft.com/office/powerpoint/2010/main" val="2094931580"/>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97394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5">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F9E627-3B3D-EA45-704D-BD6C6AEFD944}"/>
              </a:ext>
            </a:extLst>
          </p:cNvPr>
          <p:cNvSpPr>
            <a:spLocks noGrp="1"/>
          </p:cNvSpPr>
          <p:nvPr>
            <p:ph type="title"/>
          </p:nvPr>
        </p:nvSpPr>
        <p:spPr>
          <a:xfrm>
            <a:off x="838200" y="118596"/>
            <a:ext cx="11356040" cy="1213504"/>
          </a:xfrm>
        </p:spPr>
        <p:txBody>
          <a:bodyPr>
            <a:normAutofit/>
          </a:bodyPr>
          <a:lstStyle/>
          <a:p>
            <a:r>
              <a:rPr lang="en-GB" sz="2400" b="1"/>
              <a:t>Overview Erickson's(1950-1963) Psychosocial Development Theory </a:t>
            </a:r>
          </a:p>
        </p:txBody>
      </p:sp>
      <p:sp>
        <p:nvSpPr>
          <p:cNvPr id="3" name="Content Placeholder 2">
            <a:extLst>
              <a:ext uri="{FF2B5EF4-FFF2-40B4-BE49-F238E27FC236}">
                <a16:creationId xmlns:a16="http://schemas.microsoft.com/office/drawing/2014/main" id="{DC9598F0-33AD-3702-052E-87CC672663E6}"/>
              </a:ext>
            </a:extLst>
          </p:cNvPr>
          <p:cNvSpPr>
            <a:spLocks noGrp="1"/>
          </p:cNvSpPr>
          <p:nvPr>
            <p:ph idx="1"/>
          </p:nvPr>
        </p:nvSpPr>
        <p:spPr>
          <a:xfrm>
            <a:off x="602875" y="1030008"/>
            <a:ext cx="10504395" cy="664604"/>
          </a:xfrm>
          <a:prstGeom prst="downArrowCallout">
            <a:avLst/>
          </a:prstGeom>
        </p:spPr>
        <p:txBody>
          <a:bodyPr vert="horz" lIns="91440" tIns="45720" rIns="91440" bIns="45720" rtlCol="0" anchor="t">
            <a:normAutofit fontScale="92500" lnSpcReduction="10000"/>
          </a:bodyPr>
          <a:lstStyle/>
          <a:p>
            <a:pPr marL="0" indent="0">
              <a:buNone/>
            </a:pPr>
            <a:r>
              <a:rPr lang="en-GB" sz="1400"/>
              <a:t>Erickson's psychosocial development and lifespan perspective is formulated in main eight stages which explains all stages with different ages and help to understand the importance of every stage by describing Positive VS Negative impact.</a:t>
            </a:r>
          </a:p>
          <a:p>
            <a:pPr marL="0" indent="0">
              <a:buNone/>
            </a:pPr>
            <a:endParaRPr lang="en-GB" sz="1400"/>
          </a:p>
        </p:txBody>
      </p:sp>
      <p:sp>
        <p:nvSpPr>
          <p:cNvPr id="7" name="Call-out: Down Arrow 6">
            <a:extLst>
              <a:ext uri="{FF2B5EF4-FFF2-40B4-BE49-F238E27FC236}">
                <a16:creationId xmlns:a16="http://schemas.microsoft.com/office/drawing/2014/main" id="{98D6A209-EE36-1812-AD4E-42E8DCEC7F88}"/>
              </a:ext>
            </a:extLst>
          </p:cNvPr>
          <p:cNvSpPr/>
          <p:nvPr/>
        </p:nvSpPr>
        <p:spPr>
          <a:xfrm>
            <a:off x="1758392" y="1715463"/>
            <a:ext cx="2938425" cy="1137646"/>
          </a:xfrm>
          <a:prstGeom prst="downArrowCallout">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b="1"/>
              <a:t>Eight stages  of psychosocial development theory </a:t>
            </a:r>
            <a:endParaRPr lang="en-US" sz="1600" b="1"/>
          </a:p>
        </p:txBody>
      </p:sp>
      <p:sp>
        <p:nvSpPr>
          <p:cNvPr id="14" name="TextBox 13">
            <a:extLst>
              <a:ext uri="{FF2B5EF4-FFF2-40B4-BE49-F238E27FC236}">
                <a16:creationId xmlns:a16="http://schemas.microsoft.com/office/drawing/2014/main" id="{1C524826-1112-240F-138E-ACB660515A41}"/>
              </a:ext>
            </a:extLst>
          </p:cNvPr>
          <p:cNvSpPr txBox="1"/>
          <p:nvPr/>
        </p:nvSpPr>
        <p:spPr>
          <a:xfrm>
            <a:off x="386862" y="2927231"/>
            <a:ext cx="211999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u="sng"/>
              <a:t>1- Trust VS Mistrust (Infancy0-1)        </a:t>
            </a:r>
          </a:p>
        </p:txBody>
      </p:sp>
      <p:sp>
        <p:nvSpPr>
          <p:cNvPr id="16" name="TextBox 15">
            <a:extLst>
              <a:ext uri="{FF2B5EF4-FFF2-40B4-BE49-F238E27FC236}">
                <a16:creationId xmlns:a16="http://schemas.microsoft.com/office/drawing/2014/main" id="{5C26CD5A-A02A-1DFB-D743-885B4106A844}"/>
              </a:ext>
            </a:extLst>
          </p:cNvPr>
          <p:cNvSpPr txBox="1"/>
          <p:nvPr/>
        </p:nvSpPr>
        <p:spPr>
          <a:xfrm>
            <a:off x="369735" y="3760676"/>
            <a:ext cx="3531245"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u="sng"/>
              <a:t>2- Autonomy VS shame &amp; doubt (Early childhood 2-3)</a:t>
            </a:r>
          </a:p>
        </p:txBody>
      </p:sp>
      <p:sp>
        <p:nvSpPr>
          <p:cNvPr id="17" name="TextBox 16">
            <a:extLst>
              <a:ext uri="{FF2B5EF4-FFF2-40B4-BE49-F238E27FC236}">
                <a16:creationId xmlns:a16="http://schemas.microsoft.com/office/drawing/2014/main" id="{3EDB2C4F-1609-7362-28BA-E6B5A4FBDF21}"/>
              </a:ext>
            </a:extLst>
          </p:cNvPr>
          <p:cNvSpPr txBox="1"/>
          <p:nvPr/>
        </p:nvSpPr>
        <p:spPr>
          <a:xfrm>
            <a:off x="384017" y="4668527"/>
            <a:ext cx="217277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u="sng"/>
              <a:t>3-Initiative VS guilt (Preschool 3-5)</a:t>
            </a:r>
          </a:p>
        </p:txBody>
      </p:sp>
      <p:sp>
        <p:nvSpPr>
          <p:cNvPr id="18" name="TextBox 17">
            <a:extLst>
              <a:ext uri="{FF2B5EF4-FFF2-40B4-BE49-F238E27FC236}">
                <a16:creationId xmlns:a16="http://schemas.microsoft.com/office/drawing/2014/main" id="{C6DE2509-6361-1690-5B77-FAF2499E04ED}"/>
              </a:ext>
            </a:extLst>
          </p:cNvPr>
          <p:cNvSpPr txBox="1"/>
          <p:nvPr/>
        </p:nvSpPr>
        <p:spPr>
          <a:xfrm>
            <a:off x="3914973" y="2969324"/>
            <a:ext cx="2524922" cy="93453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u="sng"/>
              <a:t>5-Identity VS Role confusion ( Adolescence 12-20)</a:t>
            </a:r>
          </a:p>
        </p:txBody>
      </p:sp>
      <p:sp>
        <p:nvSpPr>
          <p:cNvPr id="19" name="TextBox 18">
            <a:extLst>
              <a:ext uri="{FF2B5EF4-FFF2-40B4-BE49-F238E27FC236}">
                <a16:creationId xmlns:a16="http://schemas.microsoft.com/office/drawing/2014/main" id="{71281A92-2443-244C-9305-63B5C405D2AB}"/>
              </a:ext>
            </a:extLst>
          </p:cNvPr>
          <p:cNvSpPr txBox="1"/>
          <p:nvPr/>
        </p:nvSpPr>
        <p:spPr>
          <a:xfrm>
            <a:off x="590137" y="4412619"/>
            <a:ext cx="1716763" cy="8986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21" name="TextBox 20">
            <a:extLst>
              <a:ext uri="{FF2B5EF4-FFF2-40B4-BE49-F238E27FC236}">
                <a16:creationId xmlns:a16="http://schemas.microsoft.com/office/drawing/2014/main" id="{895F5BAB-47F7-1B4E-8074-91F6415D46C0}"/>
              </a:ext>
            </a:extLst>
          </p:cNvPr>
          <p:cNvSpPr txBox="1"/>
          <p:nvPr/>
        </p:nvSpPr>
        <p:spPr>
          <a:xfrm>
            <a:off x="3909633" y="4087997"/>
            <a:ext cx="260167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u="sng"/>
              <a:t>6- Intimacy VS isolation (young adult Mid20s)</a:t>
            </a:r>
          </a:p>
        </p:txBody>
      </p:sp>
      <p:sp>
        <p:nvSpPr>
          <p:cNvPr id="26" name="TextBox 25">
            <a:extLst>
              <a:ext uri="{FF2B5EF4-FFF2-40B4-BE49-F238E27FC236}">
                <a16:creationId xmlns:a16="http://schemas.microsoft.com/office/drawing/2014/main" id="{113AD584-CE66-6D42-7B9A-47D4C6094631}"/>
              </a:ext>
            </a:extLst>
          </p:cNvPr>
          <p:cNvSpPr txBox="1"/>
          <p:nvPr/>
        </p:nvSpPr>
        <p:spPr>
          <a:xfrm>
            <a:off x="385293" y="5621459"/>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u="sng"/>
              <a:t>4-Industry VS inferiority (school age 6-11)</a:t>
            </a:r>
          </a:p>
        </p:txBody>
      </p:sp>
      <p:sp>
        <p:nvSpPr>
          <p:cNvPr id="27" name="TextBox 26">
            <a:extLst>
              <a:ext uri="{FF2B5EF4-FFF2-40B4-BE49-F238E27FC236}">
                <a16:creationId xmlns:a16="http://schemas.microsoft.com/office/drawing/2014/main" id="{AD17DC8F-368C-0DB7-4690-BA5DE82F8699}"/>
              </a:ext>
            </a:extLst>
          </p:cNvPr>
          <p:cNvSpPr txBox="1"/>
          <p:nvPr/>
        </p:nvSpPr>
        <p:spPr>
          <a:xfrm>
            <a:off x="3896858" y="4889537"/>
            <a:ext cx="2199603"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u="sng"/>
              <a:t>7-Generativity VS stagnation (Adulthood 25-60)</a:t>
            </a:r>
          </a:p>
        </p:txBody>
      </p:sp>
      <p:sp>
        <p:nvSpPr>
          <p:cNvPr id="28" name="TextBox 27">
            <a:extLst>
              <a:ext uri="{FF2B5EF4-FFF2-40B4-BE49-F238E27FC236}">
                <a16:creationId xmlns:a16="http://schemas.microsoft.com/office/drawing/2014/main" id="{E691C865-5838-0654-F888-03B4D707796E}"/>
              </a:ext>
            </a:extLst>
          </p:cNvPr>
          <p:cNvSpPr txBox="1"/>
          <p:nvPr/>
        </p:nvSpPr>
        <p:spPr>
          <a:xfrm>
            <a:off x="3896509" y="5938312"/>
            <a:ext cx="2511858"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u="sng"/>
              <a:t>8-Ego integrity VS Despair (Old age 60+)</a:t>
            </a:r>
          </a:p>
        </p:txBody>
      </p:sp>
      <p:pic>
        <p:nvPicPr>
          <p:cNvPr id="34" name="Picture 33" descr="A cartoon of a child and an old person on a staircase&#10;&#10;AI-generated content may be incorrect.">
            <a:extLst>
              <a:ext uri="{FF2B5EF4-FFF2-40B4-BE49-F238E27FC236}">
                <a16:creationId xmlns:a16="http://schemas.microsoft.com/office/drawing/2014/main" id="{555F1B43-609A-6715-6BC2-3FF9B0F5FA89}"/>
              </a:ext>
            </a:extLst>
          </p:cNvPr>
          <p:cNvPicPr>
            <a:picLocks noChangeAspect="1"/>
          </p:cNvPicPr>
          <p:nvPr/>
        </p:nvPicPr>
        <p:blipFill>
          <a:blip r:embed="rId2">
            <a:extLst>
              <a:ext uri="{837473B0-CC2E-450A-ABE3-18F120FF3D39}">
                <a1611:picAttrSrcUrl xmlns:a1611="http://schemas.microsoft.com/office/drawing/2016/11/main" r:id="rId3"/>
              </a:ext>
            </a:extLst>
          </a:blip>
          <a:srcRect r="253" b="438"/>
          <a:stretch>
            <a:fillRect/>
          </a:stretch>
        </p:blipFill>
        <p:spPr>
          <a:xfrm>
            <a:off x="7527056" y="1475320"/>
            <a:ext cx="4422195" cy="5387015"/>
          </a:xfrm>
          <a:prstGeom prst="rect">
            <a:avLst/>
          </a:prstGeom>
        </p:spPr>
      </p:pic>
    </p:spTree>
    <p:extLst>
      <p:ext uri="{BB962C8B-B14F-4D97-AF65-F5344CB8AC3E}">
        <p14:creationId xmlns:p14="http://schemas.microsoft.com/office/powerpoint/2010/main" val="2682912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09F1D5-B0F1-4714-A239-E5B61C1619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Rounded Corners 9">
            <a:extLst>
              <a:ext uri="{FF2B5EF4-FFF2-40B4-BE49-F238E27FC236}">
                <a16:creationId xmlns:a16="http://schemas.microsoft.com/office/drawing/2014/main" id="{228FB460-D3FF-4440-A020-05982A09E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0546" y="1011045"/>
            <a:ext cx="4369859" cy="4369859"/>
          </a:xfrm>
          <a:prstGeom prst="roundRect">
            <a:avLst>
              <a:gd name="adj" fmla="val 2757"/>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D1A5EA-C94B-8FA3-A38D-05B12869F9C2}"/>
              </a:ext>
            </a:extLst>
          </p:cNvPr>
          <p:cNvSpPr>
            <a:spLocks noGrp="1"/>
          </p:cNvSpPr>
          <p:nvPr>
            <p:ph type="title"/>
          </p:nvPr>
        </p:nvSpPr>
        <p:spPr>
          <a:xfrm>
            <a:off x="956826" y="1112969"/>
            <a:ext cx="3937298" cy="4166010"/>
          </a:xfrm>
        </p:spPr>
        <p:txBody>
          <a:bodyPr>
            <a:normAutofit/>
          </a:bodyPr>
          <a:lstStyle/>
          <a:p>
            <a:r>
              <a:rPr lang="en-GB">
                <a:solidFill>
                  <a:srgbClr val="FFFFFF"/>
                </a:solidFill>
              </a:rPr>
              <a:t>Key Concept of psychosocial development :</a:t>
            </a:r>
          </a:p>
        </p:txBody>
      </p:sp>
      <p:sp>
        <p:nvSpPr>
          <p:cNvPr id="12" name="Freeform: Shape 11">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8D6BA381-38EC-D40D-3153-605757F5C722}"/>
              </a:ext>
            </a:extLst>
          </p:cNvPr>
          <p:cNvSpPr>
            <a:spLocks noGrp="1"/>
          </p:cNvSpPr>
          <p:nvPr>
            <p:ph idx="1"/>
          </p:nvPr>
        </p:nvSpPr>
        <p:spPr>
          <a:xfrm>
            <a:off x="6096000" y="1694938"/>
            <a:ext cx="5257799" cy="2592145"/>
          </a:xfrm>
        </p:spPr>
        <p:txBody>
          <a:bodyPr anchor="t">
            <a:normAutofit/>
          </a:bodyPr>
          <a:lstStyle/>
          <a:p>
            <a:r>
              <a:rPr lang="en-GB" sz="2000"/>
              <a:t>According to ScienceDirect article (2020) explain that the concept of life stages promotes consideration of development such as physical growth ,social relationships, cognitive capacities and learning new skills. Psychosocial theory also focus people both positive and  negative experiences .</a:t>
            </a:r>
          </a:p>
        </p:txBody>
      </p:sp>
      <p:sp>
        <p:nvSpPr>
          <p:cNvPr id="18" name="Freeform: Shape 17">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18308"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8158745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87BF42CA-AD55-48B4-8949-C4DCA60A6A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66AE1D3D-3106-4CB2-AA7C-0C1642AC0F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accent5">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32" name="Group 31">
            <a:extLst>
              <a:ext uri="{FF2B5EF4-FFF2-40B4-BE49-F238E27FC236}">
                <a16:creationId xmlns:a16="http://schemas.microsoft.com/office/drawing/2014/main" id="{0A31B6AF-B711-4CDB-8C2B-16E963DDC4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137" y="0"/>
            <a:ext cx="5646974" cy="6483075"/>
            <a:chOff x="-19221" y="0"/>
            <a:chExt cx="5646974" cy="6483075"/>
          </a:xfrm>
        </p:grpSpPr>
        <p:sp>
          <p:nvSpPr>
            <p:cNvPr id="33" name="Freeform: Shape 32">
              <a:extLst>
                <a:ext uri="{FF2B5EF4-FFF2-40B4-BE49-F238E27FC236}">
                  <a16:creationId xmlns:a16="http://schemas.microsoft.com/office/drawing/2014/main" id="{CA818331-E13C-49C6-B98D-A60AD0E85A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16610"/>
              <a:ext cx="5535001" cy="6250127"/>
            </a:xfrm>
            <a:custGeom>
              <a:avLst/>
              <a:gdLst>
                <a:gd name="connsiteX0" fmla="*/ 2510242 w 5535001"/>
                <a:gd name="connsiteY0" fmla="*/ 174 h 6250127"/>
                <a:gd name="connsiteX1" fmla="*/ 2550551 w 5535001"/>
                <a:gd name="connsiteY1" fmla="*/ 510 h 6250127"/>
                <a:gd name="connsiteX2" fmla="*/ 2629490 w 5535001"/>
                <a:gd name="connsiteY2" fmla="*/ 3757 h 6250127"/>
                <a:gd name="connsiteX3" fmla="*/ 2708317 w 5535001"/>
                <a:gd name="connsiteY3" fmla="*/ 7229 h 6250127"/>
                <a:gd name="connsiteX4" fmla="*/ 2787256 w 5535001"/>
                <a:gd name="connsiteY4" fmla="*/ 14619 h 6250127"/>
                <a:gd name="connsiteX5" fmla="*/ 3408467 w 5535001"/>
                <a:gd name="connsiteY5" fmla="*/ 145064 h 6250127"/>
                <a:gd name="connsiteX6" fmla="*/ 3557723 w 5535001"/>
                <a:gd name="connsiteY6" fmla="*/ 199593 h 6250127"/>
                <a:gd name="connsiteX7" fmla="*/ 3594337 w 5535001"/>
                <a:gd name="connsiteY7" fmla="*/ 214597 h 6250127"/>
                <a:gd name="connsiteX8" fmla="*/ 3630616 w 5535001"/>
                <a:gd name="connsiteY8" fmla="*/ 230385 h 6250127"/>
                <a:gd name="connsiteX9" fmla="*/ 3703172 w 5535001"/>
                <a:gd name="connsiteY9" fmla="*/ 262073 h 6250127"/>
                <a:gd name="connsiteX10" fmla="*/ 3739003 w 5535001"/>
                <a:gd name="connsiteY10" fmla="*/ 278756 h 6250127"/>
                <a:gd name="connsiteX11" fmla="*/ 3756806 w 5535001"/>
                <a:gd name="connsiteY11" fmla="*/ 287266 h 6250127"/>
                <a:gd name="connsiteX12" fmla="*/ 3773714 w 5535001"/>
                <a:gd name="connsiteY12" fmla="*/ 297567 h 6250127"/>
                <a:gd name="connsiteX13" fmla="*/ 3840784 w 5535001"/>
                <a:gd name="connsiteY13" fmla="*/ 339332 h 6250127"/>
                <a:gd name="connsiteX14" fmla="*/ 3873927 w 5535001"/>
                <a:gd name="connsiteY14" fmla="*/ 360495 h 6250127"/>
                <a:gd name="connsiteX15" fmla="*/ 3906062 w 5535001"/>
                <a:gd name="connsiteY15" fmla="*/ 383001 h 6250127"/>
                <a:gd name="connsiteX16" fmla="*/ 3969662 w 5535001"/>
                <a:gd name="connsiteY16" fmla="*/ 428572 h 6250127"/>
                <a:gd name="connsiteX17" fmla="*/ 4423029 w 5535001"/>
                <a:gd name="connsiteY17" fmla="*/ 837600 h 6250127"/>
                <a:gd name="connsiteX18" fmla="*/ 4474647 w 5535001"/>
                <a:gd name="connsiteY18" fmla="*/ 891569 h 6250127"/>
                <a:gd name="connsiteX19" fmla="*/ 4524250 w 5535001"/>
                <a:gd name="connsiteY19" fmla="*/ 946883 h 6250127"/>
                <a:gd name="connsiteX20" fmla="*/ 4573965 w 5535001"/>
                <a:gd name="connsiteY20" fmla="*/ 1001748 h 6250127"/>
                <a:gd name="connsiteX21" fmla="*/ 4622224 w 5535001"/>
                <a:gd name="connsiteY21" fmla="*/ 1057509 h 6250127"/>
                <a:gd name="connsiteX22" fmla="*/ 4717510 w 5535001"/>
                <a:gd name="connsiteY22" fmla="*/ 1169143 h 6250127"/>
                <a:gd name="connsiteX23" fmla="*/ 4764986 w 5535001"/>
                <a:gd name="connsiteY23" fmla="*/ 1224681 h 6250127"/>
                <a:gd name="connsiteX24" fmla="*/ 4813021 w 5535001"/>
                <a:gd name="connsiteY24" fmla="*/ 1279994 h 6250127"/>
                <a:gd name="connsiteX25" fmla="*/ 5001915 w 5535001"/>
                <a:gd name="connsiteY25" fmla="*/ 1506846 h 6250127"/>
                <a:gd name="connsiteX26" fmla="*/ 5170542 w 5535001"/>
                <a:gd name="connsiteY26" fmla="*/ 1751165 h 6250127"/>
                <a:gd name="connsiteX27" fmla="*/ 5428969 w 5535001"/>
                <a:gd name="connsiteY27" fmla="*/ 2293660 h 6250127"/>
                <a:gd name="connsiteX28" fmla="*/ 5534893 w 5535001"/>
                <a:gd name="connsiteY28" fmla="*/ 2899307 h 6250127"/>
                <a:gd name="connsiteX29" fmla="*/ 5508804 w 5535001"/>
                <a:gd name="connsiteY29" fmla="*/ 3211144 h 6250127"/>
                <a:gd name="connsiteX30" fmla="*/ 5426282 w 5535001"/>
                <a:gd name="connsiteY30" fmla="*/ 3513352 h 6250127"/>
                <a:gd name="connsiteX31" fmla="*/ 5248250 w 5535001"/>
                <a:gd name="connsiteY31" fmla="*/ 4030542 h 6250127"/>
                <a:gd name="connsiteX32" fmla="*/ 5208612 w 5535001"/>
                <a:gd name="connsiteY32" fmla="*/ 4161771 h 6250127"/>
                <a:gd name="connsiteX33" fmla="*/ 5170318 w 5535001"/>
                <a:gd name="connsiteY33" fmla="*/ 4294680 h 6250127"/>
                <a:gd name="connsiteX34" fmla="*/ 5132248 w 5535001"/>
                <a:gd name="connsiteY34" fmla="*/ 4430164 h 6250127"/>
                <a:gd name="connsiteX35" fmla="*/ 5112765 w 5535001"/>
                <a:gd name="connsiteY35" fmla="*/ 4498914 h 6250127"/>
                <a:gd name="connsiteX36" fmla="*/ 5091715 w 5535001"/>
                <a:gd name="connsiteY36" fmla="*/ 4569119 h 6250127"/>
                <a:gd name="connsiteX37" fmla="*/ 5068985 w 5535001"/>
                <a:gd name="connsiteY37" fmla="*/ 4640220 h 6250127"/>
                <a:gd name="connsiteX38" fmla="*/ 5043904 w 5535001"/>
                <a:gd name="connsiteY38" fmla="*/ 4712105 h 6250127"/>
                <a:gd name="connsiteX39" fmla="*/ 5015799 w 5535001"/>
                <a:gd name="connsiteY39" fmla="*/ 4784438 h 6250127"/>
                <a:gd name="connsiteX40" fmla="*/ 4982880 w 5535001"/>
                <a:gd name="connsiteY40" fmla="*/ 4856435 h 6250127"/>
                <a:gd name="connsiteX41" fmla="*/ 4817276 w 5535001"/>
                <a:gd name="connsiteY41" fmla="*/ 5125275 h 6250127"/>
                <a:gd name="connsiteX42" fmla="*/ 4618753 w 5535001"/>
                <a:gd name="connsiteY42" fmla="*/ 5355374 h 6250127"/>
                <a:gd name="connsiteX43" fmla="*/ 4566575 w 5535001"/>
                <a:gd name="connsiteY43" fmla="*/ 5408560 h 6250127"/>
                <a:gd name="connsiteX44" fmla="*/ 4513837 w 5535001"/>
                <a:gd name="connsiteY44" fmla="*/ 5461186 h 6250127"/>
                <a:gd name="connsiteX45" fmla="*/ 4459531 w 5535001"/>
                <a:gd name="connsiteY45" fmla="*/ 5512580 h 6250127"/>
                <a:gd name="connsiteX46" fmla="*/ 4404554 w 5535001"/>
                <a:gd name="connsiteY46" fmla="*/ 5563526 h 6250127"/>
                <a:gd name="connsiteX47" fmla="*/ 4348009 w 5535001"/>
                <a:gd name="connsiteY47" fmla="*/ 5613017 h 6250127"/>
                <a:gd name="connsiteX48" fmla="*/ 4290568 w 5535001"/>
                <a:gd name="connsiteY48" fmla="*/ 5661948 h 6250127"/>
                <a:gd name="connsiteX49" fmla="*/ 4276124 w 5535001"/>
                <a:gd name="connsiteY49" fmla="*/ 5674153 h 6250127"/>
                <a:gd name="connsiteX50" fmla="*/ 4261120 w 5535001"/>
                <a:gd name="connsiteY50" fmla="*/ 5685798 h 6250127"/>
                <a:gd name="connsiteX51" fmla="*/ 4231112 w 5535001"/>
                <a:gd name="connsiteY51" fmla="*/ 5708976 h 6250127"/>
                <a:gd name="connsiteX52" fmla="*/ 4170984 w 5535001"/>
                <a:gd name="connsiteY52" fmla="*/ 5755443 h 6250127"/>
                <a:gd name="connsiteX53" fmla="*/ 4046025 w 5535001"/>
                <a:gd name="connsiteY53" fmla="*/ 5843228 h 6250127"/>
                <a:gd name="connsiteX54" fmla="*/ 3915356 w 5535001"/>
                <a:gd name="connsiteY54" fmla="*/ 5923735 h 6250127"/>
                <a:gd name="connsiteX55" fmla="*/ 3346323 w 5535001"/>
                <a:gd name="connsiteY55" fmla="*/ 6158872 h 6250127"/>
                <a:gd name="connsiteX56" fmla="*/ 2743476 w 5535001"/>
                <a:gd name="connsiteY56" fmla="*/ 6247328 h 6250127"/>
                <a:gd name="connsiteX57" fmla="*/ 2668120 w 5535001"/>
                <a:gd name="connsiteY57" fmla="*/ 6249344 h 6250127"/>
                <a:gd name="connsiteX58" fmla="*/ 2630498 w 5535001"/>
                <a:gd name="connsiteY58" fmla="*/ 6250127 h 6250127"/>
                <a:gd name="connsiteX59" fmla="*/ 2592988 w 5535001"/>
                <a:gd name="connsiteY59" fmla="*/ 6249568 h 6250127"/>
                <a:gd name="connsiteX60" fmla="*/ 2518080 w 5535001"/>
                <a:gd name="connsiteY60" fmla="*/ 6247777 h 6250127"/>
                <a:gd name="connsiteX61" fmla="*/ 2442948 w 5535001"/>
                <a:gd name="connsiteY61" fmla="*/ 6244529 h 6250127"/>
                <a:gd name="connsiteX62" fmla="*/ 2291676 w 5535001"/>
                <a:gd name="connsiteY62" fmla="*/ 6232213 h 6250127"/>
                <a:gd name="connsiteX63" fmla="*/ 2141412 w 5535001"/>
                <a:gd name="connsiteY63" fmla="*/ 6212394 h 6250127"/>
                <a:gd name="connsiteX64" fmla="*/ 1992715 w 5535001"/>
                <a:gd name="connsiteY64" fmla="*/ 6184961 h 6250127"/>
                <a:gd name="connsiteX65" fmla="*/ 1845811 w 5535001"/>
                <a:gd name="connsiteY65" fmla="*/ 6151034 h 6250127"/>
                <a:gd name="connsiteX66" fmla="*/ 1701033 w 5535001"/>
                <a:gd name="connsiteY66" fmla="*/ 6110724 h 6250127"/>
                <a:gd name="connsiteX67" fmla="*/ 1629484 w 5535001"/>
                <a:gd name="connsiteY67" fmla="*/ 6088219 h 6250127"/>
                <a:gd name="connsiteX68" fmla="*/ 1558383 w 5535001"/>
                <a:gd name="connsiteY68" fmla="*/ 6064929 h 6250127"/>
                <a:gd name="connsiteX69" fmla="*/ 1011968 w 5535001"/>
                <a:gd name="connsiteY69" fmla="*/ 5828896 h 6250127"/>
                <a:gd name="connsiteX70" fmla="*/ 511237 w 5535001"/>
                <a:gd name="connsiteY70" fmla="*/ 5512356 h 6250127"/>
                <a:gd name="connsiteX71" fmla="*/ 395572 w 5535001"/>
                <a:gd name="connsiteY71" fmla="*/ 5419757 h 6250127"/>
                <a:gd name="connsiteX72" fmla="*/ 284722 w 5535001"/>
                <a:gd name="connsiteY72" fmla="*/ 5321559 h 6250127"/>
                <a:gd name="connsiteX73" fmla="*/ 257513 w 5535001"/>
                <a:gd name="connsiteY73" fmla="*/ 5296477 h 6250127"/>
                <a:gd name="connsiteX74" fmla="*/ 243853 w 5535001"/>
                <a:gd name="connsiteY74" fmla="*/ 5283937 h 6250127"/>
                <a:gd name="connsiteX75" fmla="*/ 230752 w 5535001"/>
                <a:gd name="connsiteY75" fmla="*/ 5270836 h 6250127"/>
                <a:gd name="connsiteX76" fmla="*/ 178574 w 5535001"/>
                <a:gd name="connsiteY76" fmla="*/ 5218322 h 6250127"/>
                <a:gd name="connsiteX77" fmla="*/ 126508 w 5535001"/>
                <a:gd name="connsiteY77" fmla="*/ 5165584 h 6250127"/>
                <a:gd name="connsiteX78" fmla="*/ 76345 w 5535001"/>
                <a:gd name="connsiteY78" fmla="*/ 5111167 h 6250127"/>
                <a:gd name="connsiteX79" fmla="*/ 26407 w 5535001"/>
                <a:gd name="connsiteY79" fmla="*/ 5056413 h 6250127"/>
                <a:gd name="connsiteX80" fmla="*/ 0 w 5535001"/>
                <a:gd name="connsiteY80" fmla="*/ 5024776 h 6250127"/>
                <a:gd name="connsiteX81" fmla="*/ 0 w 5535001"/>
                <a:gd name="connsiteY81" fmla="*/ 4492798 h 6250127"/>
                <a:gd name="connsiteX82" fmla="*/ 28534 w 5535001"/>
                <a:gd name="connsiteY82" fmla="*/ 4537879 h 6250127"/>
                <a:gd name="connsiteX83" fmla="*/ 66604 w 5535001"/>
                <a:gd name="connsiteY83" fmla="*/ 4592745 h 6250127"/>
                <a:gd name="connsiteX84" fmla="*/ 104114 w 5535001"/>
                <a:gd name="connsiteY84" fmla="*/ 4647834 h 6250127"/>
                <a:gd name="connsiteX85" fmla="*/ 143751 w 5535001"/>
                <a:gd name="connsiteY85" fmla="*/ 4701580 h 6250127"/>
                <a:gd name="connsiteX86" fmla="*/ 182717 w 5535001"/>
                <a:gd name="connsiteY86" fmla="*/ 4755773 h 6250127"/>
                <a:gd name="connsiteX87" fmla="*/ 223810 w 5535001"/>
                <a:gd name="connsiteY87" fmla="*/ 4808399 h 6250127"/>
                <a:gd name="connsiteX88" fmla="*/ 264679 w 5535001"/>
                <a:gd name="connsiteY88" fmla="*/ 4861249 h 6250127"/>
                <a:gd name="connsiteX89" fmla="*/ 307788 w 5535001"/>
                <a:gd name="connsiteY89" fmla="*/ 4912420 h 6250127"/>
                <a:gd name="connsiteX90" fmla="*/ 351232 w 5535001"/>
                <a:gd name="connsiteY90" fmla="*/ 4963254 h 6250127"/>
                <a:gd name="connsiteX91" fmla="*/ 397028 w 5535001"/>
                <a:gd name="connsiteY91" fmla="*/ 5012185 h 6250127"/>
                <a:gd name="connsiteX92" fmla="*/ 443496 w 5535001"/>
                <a:gd name="connsiteY92" fmla="*/ 5060444 h 6250127"/>
                <a:gd name="connsiteX93" fmla="*/ 455140 w 5535001"/>
                <a:gd name="connsiteY93" fmla="*/ 5072537 h 6250127"/>
                <a:gd name="connsiteX94" fmla="*/ 467345 w 5535001"/>
                <a:gd name="connsiteY94" fmla="*/ 5083958 h 6250127"/>
                <a:gd name="connsiteX95" fmla="*/ 491755 w 5535001"/>
                <a:gd name="connsiteY95" fmla="*/ 5106912 h 6250127"/>
                <a:gd name="connsiteX96" fmla="*/ 540686 w 5535001"/>
                <a:gd name="connsiteY96" fmla="*/ 5152819 h 6250127"/>
                <a:gd name="connsiteX97" fmla="*/ 552890 w 5535001"/>
                <a:gd name="connsiteY97" fmla="*/ 5164353 h 6250127"/>
                <a:gd name="connsiteX98" fmla="*/ 565655 w 5535001"/>
                <a:gd name="connsiteY98" fmla="*/ 5175214 h 6250127"/>
                <a:gd name="connsiteX99" fmla="*/ 591072 w 5535001"/>
                <a:gd name="connsiteY99" fmla="*/ 5197048 h 6250127"/>
                <a:gd name="connsiteX100" fmla="*/ 694197 w 5535001"/>
                <a:gd name="connsiteY100" fmla="*/ 5283041 h 6250127"/>
                <a:gd name="connsiteX101" fmla="*/ 1146221 w 5535001"/>
                <a:gd name="connsiteY101" fmla="*/ 5573716 h 6250127"/>
                <a:gd name="connsiteX102" fmla="*/ 1650982 w 5535001"/>
                <a:gd name="connsiteY102" fmla="*/ 5758130 h 6250127"/>
                <a:gd name="connsiteX103" fmla="*/ 1716485 w 5535001"/>
                <a:gd name="connsiteY103" fmla="*/ 5772798 h 6250127"/>
                <a:gd name="connsiteX104" fmla="*/ 1782211 w 5535001"/>
                <a:gd name="connsiteY104" fmla="*/ 5786235 h 6250127"/>
                <a:gd name="connsiteX105" fmla="*/ 1848386 w 5535001"/>
                <a:gd name="connsiteY105" fmla="*/ 5796984 h 6250127"/>
                <a:gd name="connsiteX106" fmla="*/ 1881417 w 5535001"/>
                <a:gd name="connsiteY106" fmla="*/ 5802359 h 6250127"/>
                <a:gd name="connsiteX107" fmla="*/ 1914560 w 5535001"/>
                <a:gd name="connsiteY107" fmla="*/ 5807061 h 6250127"/>
                <a:gd name="connsiteX108" fmla="*/ 2047469 w 5535001"/>
                <a:gd name="connsiteY108" fmla="*/ 5821282 h 6250127"/>
                <a:gd name="connsiteX109" fmla="*/ 2180601 w 5535001"/>
                <a:gd name="connsiteY109" fmla="*/ 5828896 h 6250127"/>
                <a:gd name="connsiteX110" fmla="*/ 2313622 w 5535001"/>
                <a:gd name="connsiteY110" fmla="*/ 5830463 h 6250127"/>
                <a:gd name="connsiteX111" fmla="*/ 2380021 w 5535001"/>
                <a:gd name="connsiteY111" fmla="*/ 5828448 h 6250127"/>
                <a:gd name="connsiteX112" fmla="*/ 2446195 w 5535001"/>
                <a:gd name="connsiteY112" fmla="*/ 5826433 h 6250127"/>
                <a:gd name="connsiteX113" fmla="*/ 2513041 w 5535001"/>
                <a:gd name="connsiteY113" fmla="*/ 5822737 h 6250127"/>
                <a:gd name="connsiteX114" fmla="*/ 2580111 w 5535001"/>
                <a:gd name="connsiteY114" fmla="*/ 5818258 h 6250127"/>
                <a:gd name="connsiteX115" fmla="*/ 2613590 w 5535001"/>
                <a:gd name="connsiteY115" fmla="*/ 5816355 h 6250127"/>
                <a:gd name="connsiteX116" fmla="*/ 2646845 w 5535001"/>
                <a:gd name="connsiteY116" fmla="*/ 5813108 h 6250127"/>
                <a:gd name="connsiteX117" fmla="*/ 2713244 w 5535001"/>
                <a:gd name="connsiteY117" fmla="*/ 5806838 h 6250127"/>
                <a:gd name="connsiteX118" fmla="*/ 3230882 w 5535001"/>
                <a:gd name="connsiteY118" fmla="*/ 5721292 h 6250127"/>
                <a:gd name="connsiteX119" fmla="*/ 3720416 w 5535001"/>
                <a:gd name="connsiteY119" fmla="*/ 5556472 h 6250127"/>
                <a:gd name="connsiteX120" fmla="*/ 3837425 w 5535001"/>
                <a:gd name="connsiteY120" fmla="*/ 5499927 h 6250127"/>
                <a:gd name="connsiteX121" fmla="*/ 3951634 w 5535001"/>
                <a:gd name="connsiteY121" fmla="*/ 5436552 h 6250127"/>
                <a:gd name="connsiteX122" fmla="*/ 4007284 w 5535001"/>
                <a:gd name="connsiteY122" fmla="*/ 5401841 h 6250127"/>
                <a:gd name="connsiteX123" fmla="*/ 4035164 w 5535001"/>
                <a:gd name="connsiteY123" fmla="*/ 5384374 h 6250127"/>
                <a:gd name="connsiteX124" fmla="*/ 4049049 w 5535001"/>
                <a:gd name="connsiteY124" fmla="*/ 5375640 h 6250127"/>
                <a:gd name="connsiteX125" fmla="*/ 4062485 w 5535001"/>
                <a:gd name="connsiteY125" fmla="*/ 5366123 h 6250127"/>
                <a:gd name="connsiteX126" fmla="*/ 4116567 w 5535001"/>
                <a:gd name="connsiteY126" fmla="*/ 5328277 h 6250127"/>
                <a:gd name="connsiteX127" fmla="*/ 4169976 w 5535001"/>
                <a:gd name="connsiteY127" fmla="*/ 5289199 h 6250127"/>
                <a:gd name="connsiteX128" fmla="*/ 4222042 w 5535001"/>
                <a:gd name="connsiteY128" fmla="*/ 5247994 h 6250127"/>
                <a:gd name="connsiteX129" fmla="*/ 4273213 w 5535001"/>
                <a:gd name="connsiteY129" fmla="*/ 5205558 h 6250127"/>
                <a:gd name="connsiteX130" fmla="*/ 4323151 w 5535001"/>
                <a:gd name="connsiteY130" fmla="*/ 5161329 h 6250127"/>
                <a:gd name="connsiteX131" fmla="*/ 4371971 w 5535001"/>
                <a:gd name="connsiteY131" fmla="*/ 5116093 h 6250127"/>
                <a:gd name="connsiteX132" fmla="*/ 4546868 w 5535001"/>
                <a:gd name="connsiteY132" fmla="*/ 4924400 h 6250127"/>
                <a:gd name="connsiteX133" fmla="*/ 4675634 w 5535001"/>
                <a:gd name="connsiteY133" fmla="*/ 4715352 h 6250127"/>
                <a:gd name="connsiteX134" fmla="*/ 4700155 w 5535001"/>
                <a:gd name="connsiteY134" fmla="*/ 4659255 h 6250127"/>
                <a:gd name="connsiteX135" fmla="*/ 4721206 w 5535001"/>
                <a:gd name="connsiteY135" fmla="*/ 4600135 h 6250127"/>
                <a:gd name="connsiteX136" fmla="*/ 4740465 w 5535001"/>
                <a:gd name="connsiteY136" fmla="*/ 4538887 h 6250127"/>
                <a:gd name="connsiteX137" fmla="*/ 4758492 w 5535001"/>
                <a:gd name="connsiteY137" fmla="*/ 4475848 h 6250127"/>
                <a:gd name="connsiteX138" fmla="*/ 4891288 w 5535001"/>
                <a:gd name="connsiteY138" fmla="*/ 3930329 h 6250127"/>
                <a:gd name="connsiteX139" fmla="*/ 5066298 w 5535001"/>
                <a:gd name="connsiteY139" fmla="*/ 3382235 h 6250127"/>
                <a:gd name="connsiteX140" fmla="*/ 5156994 w 5535001"/>
                <a:gd name="connsiteY140" fmla="*/ 2898635 h 6250127"/>
                <a:gd name="connsiteX141" fmla="*/ 5083317 w 5535001"/>
                <a:gd name="connsiteY141" fmla="*/ 2402047 h 6250127"/>
                <a:gd name="connsiteX142" fmla="*/ 4871022 w 5535001"/>
                <a:gd name="connsiteY142" fmla="*/ 1926958 h 6250127"/>
                <a:gd name="connsiteX143" fmla="*/ 4727028 w 5535001"/>
                <a:gd name="connsiteY143" fmla="*/ 1703577 h 6250127"/>
                <a:gd name="connsiteX144" fmla="*/ 4563776 w 5535001"/>
                <a:gd name="connsiteY144" fmla="*/ 1490834 h 6250127"/>
                <a:gd name="connsiteX145" fmla="*/ 4370291 w 5535001"/>
                <a:gd name="connsiteY145" fmla="*/ 1300596 h 6250127"/>
                <a:gd name="connsiteX146" fmla="*/ 4266046 w 5535001"/>
                <a:gd name="connsiteY146" fmla="*/ 1214491 h 6250127"/>
                <a:gd name="connsiteX147" fmla="*/ 4212973 w 5535001"/>
                <a:gd name="connsiteY147" fmla="*/ 1173062 h 6250127"/>
                <a:gd name="connsiteX148" fmla="*/ 4157995 w 5535001"/>
                <a:gd name="connsiteY148" fmla="*/ 1134545 h 6250127"/>
                <a:gd name="connsiteX149" fmla="*/ 3697126 w 5535001"/>
                <a:gd name="connsiteY149" fmla="*/ 881044 h 6250127"/>
                <a:gd name="connsiteX150" fmla="*/ 3637670 w 5535001"/>
                <a:gd name="connsiteY150" fmla="*/ 856747 h 6250127"/>
                <a:gd name="connsiteX151" fmla="*/ 3608222 w 5535001"/>
                <a:gd name="connsiteY151" fmla="*/ 844318 h 6250127"/>
                <a:gd name="connsiteX152" fmla="*/ 3578214 w 5535001"/>
                <a:gd name="connsiteY152" fmla="*/ 833457 h 6250127"/>
                <a:gd name="connsiteX153" fmla="*/ 3518309 w 5535001"/>
                <a:gd name="connsiteY153" fmla="*/ 812294 h 6250127"/>
                <a:gd name="connsiteX154" fmla="*/ 3503417 w 5535001"/>
                <a:gd name="connsiteY154" fmla="*/ 806920 h 6250127"/>
                <a:gd name="connsiteX155" fmla="*/ 3489533 w 5535001"/>
                <a:gd name="connsiteY155" fmla="*/ 799642 h 6250127"/>
                <a:gd name="connsiteX156" fmla="*/ 3460869 w 5535001"/>
                <a:gd name="connsiteY156" fmla="*/ 787101 h 6250127"/>
                <a:gd name="connsiteX157" fmla="*/ 3402980 w 5535001"/>
                <a:gd name="connsiteY157" fmla="*/ 763475 h 6250127"/>
                <a:gd name="connsiteX158" fmla="*/ 3374092 w 5535001"/>
                <a:gd name="connsiteY158" fmla="*/ 751606 h 6250127"/>
                <a:gd name="connsiteX159" fmla="*/ 3344980 w 5535001"/>
                <a:gd name="connsiteY159" fmla="*/ 740409 h 6250127"/>
                <a:gd name="connsiteX160" fmla="*/ 3226627 w 5535001"/>
                <a:gd name="connsiteY160" fmla="*/ 700772 h 6250127"/>
                <a:gd name="connsiteX161" fmla="*/ 2735750 w 5535001"/>
                <a:gd name="connsiteY161" fmla="*/ 614667 h 6250127"/>
                <a:gd name="connsiteX162" fmla="*/ 2673158 w 5535001"/>
                <a:gd name="connsiteY162" fmla="*/ 610412 h 6250127"/>
                <a:gd name="connsiteX163" fmla="*/ 2610119 w 5535001"/>
                <a:gd name="connsiteY163" fmla="*/ 609628 h 6250127"/>
                <a:gd name="connsiteX164" fmla="*/ 2547080 w 5535001"/>
                <a:gd name="connsiteY164" fmla="*/ 608620 h 6250127"/>
                <a:gd name="connsiteX165" fmla="*/ 2516400 w 5535001"/>
                <a:gd name="connsiteY165" fmla="*/ 608844 h 6250127"/>
                <a:gd name="connsiteX166" fmla="*/ 2486280 w 5535001"/>
                <a:gd name="connsiteY166" fmla="*/ 609740 h 6250127"/>
                <a:gd name="connsiteX167" fmla="*/ 2426376 w 5535001"/>
                <a:gd name="connsiteY167" fmla="*/ 613099 h 6250127"/>
                <a:gd name="connsiteX168" fmla="*/ 2366920 w 5535001"/>
                <a:gd name="connsiteY168" fmla="*/ 618474 h 6250127"/>
                <a:gd name="connsiteX169" fmla="*/ 2337248 w 5535001"/>
                <a:gd name="connsiteY169" fmla="*/ 621497 h 6250127"/>
                <a:gd name="connsiteX170" fmla="*/ 2307800 w 5535001"/>
                <a:gd name="connsiteY170" fmla="*/ 625528 h 6250127"/>
                <a:gd name="connsiteX171" fmla="*/ 2278351 w 5535001"/>
                <a:gd name="connsiteY171" fmla="*/ 629559 h 6250127"/>
                <a:gd name="connsiteX172" fmla="*/ 2249127 w 5535001"/>
                <a:gd name="connsiteY172" fmla="*/ 634710 h 6250127"/>
                <a:gd name="connsiteX173" fmla="*/ 1796096 w 5535001"/>
                <a:gd name="connsiteY173" fmla="*/ 781726 h 6250127"/>
                <a:gd name="connsiteX174" fmla="*/ 1370833 w 5535001"/>
                <a:gd name="connsiteY174" fmla="*/ 1048663 h 6250127"/>
                <a:gd name="connsiteX175" fmla="*/ 959790 w 5535001"/>
                <a:gd name="connsiteY175" fmla="*/ 1390844 h 6250127"/>
                <a:gd name="connsiteX176" fmla="*/ 749062 w 5535001"/>
                <a:gd name="connsiteY176" fmla="*/ 1577611 h 6250127"/>
                <a:gd name="connsiteX177" fmla="*/ 524786 w 5535001"/>
                <a:gd name="connsiteY177" fmla="*/ 1763145 h 6250127"/>
                <a:gd name="connsiteX178" fmla="*/ 84071 w 5535001"/>
                <a:gd name="connsiteY178" fmla="*/ 2098496 h 6250127"/>
                <a:gd name="connsiteX179" fmla="*/ 0 w 5535001"/>
                <a:gd name="connsiteY179" fmla="*/ 2168094 h 6250127"/>
                <a:gd name="connsiteX180" fmla="*/ 0 w 5535001"/>
                <a:gd name="connsiteY180" fmla="*/ 1576676 h 6250127"/>
                <a:gd name="connsiteX181" fmla="*/ 174655 w 5535001"/>
                <a:gd name="connsiteY181" fmla="*/ 1387597 h 6250127"/>
                <a:gd name="connsiteX182" fmla="*/ 363661 w 5535001"/>
                <a:gd name="connsiteY182" fmla="*/ 1188626 h 6250127"/>
                <a:gd name="connsiteX183" fmla="*/ 458052 w 5535001"/>
                <a:gd name="connsiteY183" fmla="*/ 1086397 h 6250127"/>
                <a:gd name="connsiteX184" fmla="*/ 557257 w 5535001"/>
                <a:gd name="connsiteY184" fmla="*/ 981593 h 6250127"/>
                <a:gd name="connsiteX185" fmla="*/ 994165 w 5535001"/>
                <a:gd name="connsiteY185" fmla="*/ 578389 h 6250127"/>
                <a:gd name="connsiteX186" fmla="*/ 1520873 w 5535001"/>
                <a:gd name="connsiteY186" fmla="*/ 237215 h 6250127"/>
                <a:gd name="connsiteX187" fmla="*/ 2141748 w 5535001"/>
                <a:gd name="connsiteY187" fmla="*/ 31190 h 6250127"/>
                <a:gd name="connsiteX188" fmla="*/ 2182505 w 5535001"/>
                <a:gd name="connsiteY188" fmla="*/ 24360 h 6250127"/>
                <a:gd name="connsiteX189" fmla="*/ 2223374 w 5535001"/>
                <a:gd name="connsiteY189" fmla="*/ 18873 h 6250127"/>
                <a:gd name="connsiteX190" fmla="*/ 2264355 w 5535001"/>
                <a:gd name="connsiteY190" fmla="*/ 13611 h 6250127"/>
                <a:gd name="connsiteX191" fmla="*/ 2305336 w 5535001"/>
                <a:gd name="connsiteY191" fmla="*/ 9580 h 6250127"/>
                <a:gd name="connsiteX192" fmla="*/ 2387410 w 5535001"/>
                <a:gd name="connsiteY192" fmla="*/ 3645 h 6250127"/>
                <a:gd name="connsiteX193" fmla="*/ 2469373 w 5535001"/>
                <a:gd name="connsiteY193" fmla="*/ 622 h 6250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5535001" h="6250127">
                  <a:moveTo>
                    <a:pt x="2510242" y="174"/>
                  </a:moveTo>
                  <a:cubicBezTo>
                    <a:pt x="2523902" y="-50"/>
                    <a:pt x="2537562" y="-162"/>
                    <a:pt x="2550551" y="510"/>
                  </a:cubicBezTo>
                  <a:lnTo>
                    <a:pt x="2629490" y="3757"/>
                  </a:lnTo>
                  <a:lnTo>
                    <a:pt x="2708317" y="7229"/>
                  </a:lnTo>
                  <a:cubicBezTo>
                    <a:pt x="2734630" y="8572"/>
                    <a:pt x="2760943" y="12155"/>
                    <a:pt x="2787256" y="14619"/>
                  </a:cubicBezTo>
                  <a:cubicBezTo>
                    <a:pt x="2997536" y="34885"/>
                    <a:pt x="3207144" y="77994"/>
                    <a:pt x="3408467" y="145064"/>
                  </a:cubicBezTo>
                  <a:lnTo>
                    <a:pt x="3557723" y="199593"/>
                  </a:lnTo>
                  <a:cubicBezTo>
                    <a:pt x="3570264" y="203848"/>
                    <a:pt x="3582245" y="209447"/>
                    <a:pt x="3594337" y="214597"/>
                  </a:cubicBezTo>
                  <a:lnTo>
                    <a:pt x="3630616" y="230385"/>
                  </a:lnTo>
                  <a:lnTo>
                    <a:pt x="3703172" y="262073"/>
                  </a:lnTo>
                  <a:cubicBezTo>
                    <a:pt x="3715265" y="267335"/>
                    <a:pt x="3727358" y="272598"/>
                    <a:pt x="3739003" y="278756"/>
                  </a:cubicBezTo>
                  <a:cubicBezTo>
                    <a:pt x="3744937" y="281667"/>
                    <a:pt x="3750984" y="284131"/>
                    <a:pt x="3756806" y="287266"/>
                  </a:cubicBezTo>
                  <a:cubicBezTo>
                    <a:pt x="3762517" y="290513"/>
                    <a:pt x="3768115" y="294208"/>
                    <a:pt x="3773714" y="297567"/>
                  </a:cubicBezTo>
                  <a:lnTo>
                    <a:pt x="3840784" y="339332"/>
                  </a:lnTo>
                  <a:cubicBezTo>
                    <a:pt x="3851869" y="346386"/>
                    <a:pt x="3863290" y="352881"/>
                    <a:pt x="3873927" y="360495"/>
                  </a:cubicBezTo>
                  <a:lnTo>
                    <a:pt x="3906062" y="383001"/>
                  </a:lnTo>
                  <a:lnTo>
                    <a:pt x="3969662" y="428572"/>
                  </a:lnTo>
                  <a:cubicBezTo>
                    <a:pt x="4137281" y="552188"/>
                    <a:pt x="4285417" y="693270"/>
                    <a:pt x="4423029" y="837600"/>
                  </a:cubicBezTo>
                  <a:cubicBezTo>
                    <a:pt x="4440160" y="855739"/>
                    <a:pt x="4457404" y="873766"/>
                    <a:pt x="4474647" y="891569"/>
                  </a:cubicBezTo>
                  <a:lnTo>
                    <a:pt x="4524250" y="946883"/>
                  </a:lnTo>
                  <a:lnTo>
                    <a:pt x="4573965" y="1001748"/>
                  </a:lnTo>
                  <a:cubicBezTo>
                    <a:pt x="4590760" y="1019887"/>
                    <a:pt x="4605988" y="1039146"/>
                    <a:pt x="4622224" y="1057509"/>
                  </a:cubicBezTo>
                  <a:cubicBezTo>
                    <a:pt x="4653911" y="1094907"/>
                    <a:pt x="4686831" y="1131409"/>
                    <a:pt x="4717510" y="1169143"/>
                  </a:cubicBezTo>
                  <a:cubicBezTo>
                    <a:pt x="4733186" y="1187730"/>
                    <a:pt x="4748862" y="1206430"/>
                    <a:pt x="4764986" y="1224681"/>
                  </a:cubicBezTo>
                  <a:cubicBezTo>
                    <a:pt x="4780886" y="1243044"/>
                    <a:pt x="4797233" y="1261071"/>
                    <a:pt x="4813021" y="1279994"/>
                  </a:cubicBezTo>
                  <a:cubicBezTo>
                    <a:pt x="4877292" y="1354230"/>
                    <a:pt x="4941339" y="1428914"/>
                    <a:pt x="5001915" y="1506846"/>
                  </a:cubicBezTo>
                  <a:cubicBezTo>
                    <a:pt x="5062603" y="1584665"/>
                    <a:pt x="5118252" y="1666739"/>
                    <a:pt x="5170542" y="1751165"/>
                  </a:cubicBezTo>
                  <a:cubicBezTo>
                    <a:pt x="5274898" y="1920240"/>
                    <a:pt x="5363579" y="2101295"/>
                    <a:pt x="5428969" y="2293660"/>
                  </a:cubicBezTo>
                  <a:cubicBezTo>
                    <a:pt x="5494136" y="2485801"/>
                    <a:pt x="5533102" y="2690819"/>
                    <a:pt x="5534893" y="2899307"/>
                  </a:cubicBezTo>
                  <a:cubicBezTo>
                    <a:pt x="5536124" y="3003439"/>
                    <a:pt x="5526831" y="3108132"/>
                    <a:pt x="5508804" y="3211144"/>
                  </a:cubicBezTo>
                  <a:cubicBezTo>
                    <a:pt x="5490441" y="3314157"/>
                    <a:pt x="5462336" y="3415490"/>
                    <a:pt x="5426282" y="3513352"/>
                  </a:cubicBezTo>
                  <a:cubicBezTo>
                    <a:pt x="5363355" y="3684890"/>
                    <a:pt x="5302219" y="3856428"/>
                    <a:pt x="5248250" y="4030542"/>
                  </a:cubicBezTo>
                  <a:lnTo>
                    <a:pt x="5208612" y="4161771"/>
                  </a:lnTo>
                  <a:lnTo>
                    <a:pt x="5170318" y="4294680"/>
                  </a:lnTo>
                  <a:lnTo>
                    <a:pt x="5132248" y="4430164"/>
                  </a:lnTo>
                  <a:lnTo>
                    <a:pt x="5112765" y="4498914"/>
                  </a:lnTo>
                  <a:lnTo>
                    <a:pt x="5091715" y="4569119"/>
                  </a:lnTo>
                  <a:cubicBezTo>
                    <a:pt x="5085221" y="4592297"/>
                    <a:pt x="5076823" y="4616482"/>
                    <a:pt x="5068985" y="4640220"/>
                  </a:cubicBezTo>
                  <a:cubicBezTo>
                    <a:pt x="5060699" y="4664182"/>
                    <a:pt x="5053981" y="4687807"/>
                    <a:pt x="5043904" y="4712105"/>
                  </a:cubicBezTo>
                  <a:lnTo>
                    <a:pt x="5015799" y="4784438"/>
                  </a:lnTo>
                  <a:cubicBezTo>
                    <a:pt x="5005274" y="4808511"/>
                    <a:pt x="4993965" y="4832473"/>
                    <a:pt x="4982880" y="4856435"/>
                  </a:cubicBezTo>
                  <a:cubicBezTo>
                    <a:pt x="4936524" y="4951273"/>
                    <a:pt x="4881099" y="5044096"/>
                    <a:pt x="4817276" y="5125275"/>
                  </a:cubicBezTo>
                  <a:cubicBezTo>
                    <a:pt x="4755244" y="5208805"/>
                    <a:pt x="4686943" y="5282817"/>
                    <a:pt x="4618753" y="5355374"/>
                  </a:cubicBezTo>
                  <a:cubicBezTo>
                    <a:pt x="4602069" y="5374073"/>
                    <a:pt x="4584154" y="5391092"/>
                    <a:pt x="4566575" y="5408560"/>
                  </a:cubicBezTo>
                  <a:lnTo>
                    <a:pt x="4513837" y="5461186"/>
                  </a:lnTo>
                  <a:cubicBezTo>
                    <a:pt x="4496593" y="5479101"/>
                    <a:pt x="4477894" y="5495560"/>
                    <a:pt x="4459531" y="5512580"/>
                  </a:cubicBezTo>
                  <a:lnTo>
                    <a:pt x="4404554" y="5563526"/>
                  </a:lnTo>
                  <a:cubicBezTo>
                    <a:pt x="4386527" y="5580770"/>
                    <a:pt x="4366932" y="5596670"/>
                    <a:pt x="4348009" y="5613017"/>
                  </a:cubicBezTo>
                  <a:lnTo>
                    <a:pt x="4290568" y="5661948"/>
                  </a:lnTo>
                  <a:lnTo>
                    <a:pt x="4276124" y="5674153"/>
                  </a:lnTo>
                  <a:lnTo>
                    <a:pt x="4261120" y="5685798"/>
                  </a:lnTo>
                  <a:lnTo>
                    <a:pt x="4231112" y="5708976"/>
                  </a:lnTo>
                  <a:lnTo>
                    <a:pt x="4170984" y="5755443"/>
                  </a:lnTo>
                  <a:cubicBezTo>
                    <a:pt x="4130227" y="5785563"/>
                    <a:pt x="4087790" y="5813892"/>
                    <a:pt x="4046025" y="5843228"/>
                  </a:cubicBezTo>
                  <a:cubicBezTo>
                    <a:pt x="4002917" y="5870437"/>
                    <a:pt x="3959248" y="5897309"/>
                    <a:pt x="3915356" y="5923735"/>
                  </a:cubicBezTo>
                  <a:cubicBezTo>
                    <a:pt x="3737659" y="6026299"/>
                    <a:pt x="3544847" y="6106022"/>
                    <a:pt x="3346323" y="6158872"/>
                  </a:cubicBezTo>
                  <a:cubicBezTo>
                    <a:pt x="3147800" y="6211946"/>
                    <a:pt x="2944462" y="6239714"/>
                    <a:pt x="2743476" y="6247328"/>
                  </a:cubicBezTo>
                  <a:lnTo>
                    <a:pt x="2668120" y="6249344"/>
                  </a:lnTo>
                  <a:lnTo>
                    <a:pt x="2630498" y="6250127"/>
                  </a:lnTo>
                  <a:lnTo>
                    <a:pt x="2592988" y="6249568"/>
                  </a:lnTo>
                  <a:lnTo>
                    <a:pt x="2518080" y="6247777"/>
                  </a:lnTo>
                  <a:cubicBezTo>
                    <a:pt x="2493110" y="6247105"/>
                    <a:pt x="2468365" y="6246881"/>
                    <a:pt x="2442948" y="6244529"/>
                  </a:cubicBezTo>
                  <a:cubicBezTo>
                    <a:pt x="2392337" y="6240722"/>
                    <a:pt x="2341950" y="6237699"/>
                    <a:pt x="2291676" y="6232213"/>
                  </a:cubicBezTo>
                  <a:lnTo>
                    <a:pt x="2141412" y="6212394"/>
                  </a:lnTo>
                  <a:lnTo>
                    <a:pt x="1992715" y="6184961"/>
                  </a:lnTo>
                  <a:cubicBezTo>
                    <a:pt x="1943561" y="6173988"/>
                    <a:pt x="1894630" y="6162231"/>
                    <a:pt x="1845811" y="6151034"/>
                  </a:cubicBezTo>
                  <a:cubicBezTo>
                    <a:pt x="1797215" y="6138829"/>
                    <a:pt x="1749180" y="6123938"/>
                    <a:pt x="1701033" y="6110724"/>
                  </a:cubicBezTo>
                  <a:cubicBezTo>
                    <a:pt x="1676847" y="6104566"/>
                    <a:pt x="1653334" y="6095833"/>
                    <a:pt x="1629484" y="6088219"/>
                  </a:cubicBezTo>
                  <a:lnTo>
                    <a:pt x="1558383" y="6064929"/>
                  </a:lnTo>
                  <a:cubicBezTo>
                    <a:pt x="1369713" y="6000210"/>
                    <a:pt x="1186978" y="5921271"/>
                    <a:pt x="1011968" y="5828896"/>
                  </a:cubicBezTo>
                  <a:cubicBezTo>
                    <a:pt x="837071" y="5736408"/>
                    <a:pt x="668556" y="5631940"/>
                    <a:pt x="511237" y="5512356"/>
                  </a:cubicBezTo>
                  <a:cubicBezTo>
                    <a:pt x="471152" y="5483468"/>
                    <a:pt x="433642" y="5451220"/>
                    <a:pt x="395572" y="5419757"/>
                  </a:cubicBezTo>
                  <a:cubicBezTo>
                    <a:pt x="356831" y="5388965"/>
                    <a:pt x="321112" y="5354926"/>
                    <a:pt x="284722" y="5321559"/>
                  </a:cubicBezTo>
                  <a:lnTo>
                    <a:pt x="257513" y="5296477"/>
                  </a:lnTo>
                  <a:lnTo>
                    <a:pt x="243853" y="5283937"/>
                  </a:lnTo>
                  <a:lnTo>
                    <a:pt x="230752" y="5270836"/>
                  </a:lnTo>
                  <a:lnTo>
                    <a:pt x="178574" y="5218322"/>
                  </a:lnTo>
                  <a:cubicBezTo>
                    <a:pt x="161331" y="5200631"/>
                    <a:pt x="143191" y="5183948"/>
                    <a:pt x="126508" y="5165584"/>
                  </a:cubicBezTo>
                  <a:lnTo>
                    <a:pt x="76345" y="5111167"/>
                  </a:lnTo>
                  <a:cubicBezTo>
                    <a:pt x="59774" y="5092916"/>
                    <a:pt x="42530" y="5075112"/>
                    <a:pt x="26407" y="5056413"/>
                  </a:cubicBezTo>
                  <a:lnTo>
                    <a:pt x="0" y="5024776"/>
                  </a:lnTo>
                  <a:lnTo>
                    <a:pt x="0" y="4492798"/>
                  </a:lnTo>
                  <a:lnTo>
                    <a:pt x="28534" y="4537879"/>
                  </a:lnTo>
                  <a:cubicBezTo>
                    <a:pt x="41299" y="4556130"/>
                    <a:pt x="54175" y="4574382"/>
                    <a:pt x="66604" y="4592745"/>
                  </a:cubicBezTo>
                  <a:lnTo>
                    <a:pt x="104114" y="4647834"/>
                  </a:lnTo>
                  <a:lnTo>
                    <a:pt x="143751" y="4701580"/>
                  </a:lnTo>
                  <a:cubicBezTo>
                    <a:pt x="156964" y="4719495"/>
                    <a:pt x="169728" y="4737746"/>
                    <a:pt x="182717" y="4755773"/>
                  </a:cubicBezTo>
                  <a:lnTo>
                    <a:pt x="223810" y="4808399"/>
                  </a:lnTo>
                  <a:lnTo>
                    <a:pt x="264679" y="4861249"/>
                  </a:lnTo>
                  <a:cubicBezTo>
                    <a:pt x="278563" y="4878717"/>
                    <a:pt x="293455" y="4895288"/>
                    <a:pt x="307788" y="4912420"/>
                  </a:cubicBezTo>
                  <a:lnTo>
                    <a:pt x="351232" y="4963254"/>
                  </a:lnTo>
                  <a:cubicBezTo>
                    <a:pt x="365788" y="4980162"/>
                    <a:pt x="381688" y="4995837"/>
                    <a:pt x="397028" y="5012185"/>
                  </a:cubicBezTo>
                  <a:lnTo>
                    <a:pt x="443496" y="5060444"/>
                  </a:lnTo>
                  <a:lnTo>
                    <a:pt x="455140" y="5072537"/>
                  </a:lnTo>
                  <a:lnTo>
                    <a:pt x="467345" y="5083958"/>
                  </a:lnTo>
                  <a:lnTo>
                    <a:pt x="491755" y="5106912"/>
                  </a:lnTo>
                  <a:lnTo>
                    <a:pt x="540686" y="5152819"/>
                  </a:lnTo>
                  <a:lnTo>
                    <a:pt x="552890" y="5164353"/>
                  </a:lnTo>
                  <a:lnTo>
                    <a:pt x="565655" y="5175214"/>
                  </a:lnTo>
                  <a:lnTo>
                    <a:pt x="591072" y="5197048"/>
                  </a:lnTo>
                  <a:cubicBezTo>
                    <a:pt x="624999" y="5226160"/>
                    <a:pt x="658366" y="5256056"/>
                    <a:pt x="694197" y="5283041"/>
                  </a:cubicBezTo>
                  <a:cubicBezTo>
                    <a:pt x="834272" y="5394675"/>
                    <a:pt x="985207" y="5493881"/>
                    <a:pt x="1146221" y="5573716"/>
                  </a:cubicBezTo>
                  <a:cubicBezTo>
                    <a:pt x="1307122" y="5653774"/>
                    <a:pt x="1476869" y="5715918"/>
                    <a:pt x="1650982" y="5758130"/>
                  </a:cubicBezTo>
                  <a:lnTo>
                    <a:pt x="1716485" y="5772798"/>
                  </a:lnTo>
                  <a:cubicBezTo>
                    <a:pt x="1738431" y="5777390"/>
                    <a:pt x="1759929" y="5783100"/>
                    <a:pt x="1782211" y="5786235"/>
                  </a:cubicBezTo>
                  <a:lnTo>
                    <a:pt x="1848386" y="5796984"/>
                  </a:lnTo>
                  <a:lnTo>
                    <a:pt x="1881417" y="5802359"/>
                  </a:lnTo>
                  <a:cubicBezTo>
                    <a:pt x="1892390" y="5804151"/>
                    <a:pt x="1903363" y="5806054"/>
                    <a:pt x="1914560" y="5807061"/>
                  </a:cubicBezTo>
                  <a:cubicBezTo>
                    <a:pt x="1959012" y="5811765"/>
                    <a:pt x="2003241" y="5817251"/>
                    <a:pt x="2047469" y="5821282"/>
                  </a:cubicBezTo>
                  <a:lnTo>
                    <a:pt x="2180601" y="5828896"/>
                  </a:lnTo>
                  <a:lnTo>
                    <a:pt x="2313622" y="5830463"/>
                  </a:lnTo>
                  <a:cubicBezTo>
                    <a:pt x="2335680" y="5830799"/>
                    <a:pt x="2357962" y="5829008"/>
                    <a:pt x="2380021" y="5828448"/>
                  </a:cubicBezTo>
                  <a:lnTo>
                    <a:pt x="2446195" y="5826433"/>
                  </a:lnTo>
                  <a:cubicBezTo>
                    <a:pt x="2468029" y="5826208"/>
                    <a:pt x="2490647" y="5824193"/>
                    <a:pt x="2513041" y="5822737"/>
                  </a:cubicBezTo>
                  <a:lnTo>
                    <a:pt x="2580111" y="5818258"/>
                  </a:lnTo>
                  <a:lnTo>
                    <a:pt x="2613590" y="5816355"/>
                  </a:lnTo>
                  <a:lnTo>
                    <a:pt x="2646845" y="5813108"/>
                  </a:lnTo>
                  <a:cubicBezTo>
                    <a:pt x="2669016" y="5810869"/>
                    <a:pt x="2691074" y="5808741"/>
                    <a:pt x="2713244" y="5806838"/>
                  </a:cubicBezTo>
                  <a:cubicBezTo>
                    <a:pt x="2889933" y="5789371"/>
                    <a:pt x="3062815" y="5762050"/>
                    <a:pt x="3230882" y="5721292"/>
                  </a:cubicBezTo>
                  <a:cubicBezTo>
                    <a:pt x="3398837" y="5680423"/>
                    <a:pt x="3562426" y="5626902"/>
                    <a:pt x="3720416" y="5556472"/>
                  </a:cubicBezTo>
                  <a:cubicBezTo>
                    <a:pt x="3759381" y="5537997"/>
                    <a:pt x="3798347" y="5518962"/>
                    <a:pt x="3837425" y="5499927"/>
                  </a:cubicBezTo>
                  <a:cubicBezTo>
                    <a:pt x="3875271" y="5478765"/>
                    <a:pt x="3913900" y="5458610"/>
                    <a:pt x="3951634" y="5436552"/>
                  </a:cubicBezTo>
                  <a:lnTo>
                    <a:pt x="4007284" y="5401841"/>
                  </a:lnTo>
                  <a:lnTo>
                    <a:pt x="4035164" y="5384374"/>
                  </a:lnTo>
                  <a:lnTo>
                    <a:pt x="4049049" y="5375640"/>
                  </a:lnTo>
                  <a:lnTo>
                    <a:pt x="4062485" y="5366123"/>
                  </a:lnTo>
                  <a:lnTo>
                    <a:pt x="4116567" y="5328277"/>
                  </a:lnTo>
                  <a:cubicBezTo>
                    <a:pt x="4134594" y="5315624"/>
                    <a:pt x="4152957" y="5303420"/>
                    <a:pt x="4169976" y="5289199"/>
                  </a:cubicBezTo>
                  <a:lnTo>
                    <a:pt x="4222042" y="5247994"/>
                  </a:lnTo>
                  <a:cubicBezTo>
                    <a:pt x="4239398" y="5234222"/>
                    <a:pt x="4256865" y="5220562"/>
                    <a:pt x="4273213" y="5205558"/>
                  </a:cubicBezTo>
                  <a:lnTo>
                    <a:pt x="4323151" y="5161329"/>
                  </a:lnTo>
                  <a:cubicBezTo>
                    <a:pt x="4339611" y="5146437"/>
                    <a:pt x="4356631" y="5131881"/>
                    <a:pt x="4371971" y="5116093"/>
                  </a:cubicBezTo>
                  <a:cubicBezTo>
                    <a:pt x="4435457" y="5054398"/>
                    <a:pt x="4496258" y="4991135"/>
                    <a:pt x="4546868" y="4924400"/>
                  </a:cubicBezTo>
                  <a:cubicBezTo>
                    <a:pt x="4600054" y="4858450"/>
                    <a:pt x="4640699" y="4788916"/>
                    <a:pt x="4675634" y="4715352"/>
                  </a:cubicBezTo>
                  <a:lnTo>
                    <a:pt x="4700155" y="4659255"/>
                  </a:lnTo>
                  <a:lnTo>
                    <a:pt x="4721206" y="4600135"/>
                  </a:lnTo>
                  <a:cubicBezTo>
                    <a:pt x="4728707" y="4580988"/>
                    <a:pt x="4733970" y="4559266"/>
                    <a:pt x="4740465" y="4538887"/>
                  </a:cubicBezTo>
                  <a:cubicBezTo>
                    <a:pt x="4746623" y="4518061"/>
                    <a:pt x="4753005" y="4497906"/>
                    <a:pt x="4758492" y="4475848"/>
                  </a:cubicBezTo>
                  <a:cubicBezTo>
                    <a:pt x="4803168" y="4303637"/>
                    <a:pt x="4840902" y="4115080"/>
                    <a:pt x="4891288" y="3930329"/>
                  </a:cubicBezTo>
                  <a:cubicBezTo>
                    <a:pt x="4940891" y="3744906"/>
                    <a:pt x="5000235" y="3562059"/>
                    <a:pt x="5066298" y="3382235"/>
                  </a:cubicBezTo>
                  <a:cubicBezTo>
                    <a:pt x="5124186" y="3226932"/>
                    <a:pt x="5154530" y="3064015"/>
                    <a:pt x="5156994" y="2898635"/>
                  </a:cubicBezTo>
                  <a:cubicBezTo>
                    <a:pt x="5159681" y="2733255"/>
                    <a:pt x="5132920" y="2565636"/>
                    <a:pt x="5083317" y="2402047"/>
                  </a:cubicBezTo>
                  <a:cubicBezTo>
                    <a:pt x="5033938" y="2238123"/>
                    <a:pt x="4960150" y="2079013"/>
                    <a:pt x="4871022" y="1926958"/>
                  </a:cubicBezTo>
                  <a:cubicBezTo>
                    <a:pt x="4826570" y="1850818"/>
                    <a:pt x="4777415" y="1776918"/>
                    <a:pt x="4727028" y="1703577"/>
                  </a:cubicBezTo>
                  <a:cubicBezTo>
                    <a:pt x="4676418" y="1630349"/>
                    <a:pt x="4622784" y="1558464"/>
                    <a:pt x="4563776" y="1490834"/>
                  </a:cubicBezTo>
                  <a:cubicBezTo>
                    <a:pt x="4503647" y="1423764"/>
                    <a:pt x="4439041" y="1359157"/>
                    <a:pt x="4370291" y="1300596"/>
                  </a:cubicBezTo>
                  <a:cubicBezTo>
                    <a:pt x="4336812" y="1270141"/>
                    <a:pt x="4301541" y="1242148"/>
                    <a:pt x="4266046" y="1214491"/>
                  </a:cubicBezTo>
                  <a:cubicBezTo>
                    <a:pt x="4248355" y="1200607"/>
                    <a:pt x="4230776" y="1186611"/>
                    <a:pt x="4212973" y="1173062"/>
                  </a:cubicBezTo>
                  <a:cubicBezTo>
                    <a:pt x="4194722" y="1160074"/>
                    <a:pt x="4176359" y="1147197"/>
                    <a:pt x="4157995" y="1134545"/>
                  </a:cubicBezTo>
                  <a:cubicBezTo>
                    <a:pt x="4011426" y="1031980"/>
                    <a:pt x="3855004" y="948562"/>
                    <a:pt x="3697126" y="881044"/>
                  </a:cubicBezTo>
                  <a:lnTo>
                    <a:pt x="3637670" y="856747"/>
                  </a:lnTo>
                  <a:lnTo>
                    <a:pt x="3608222" y="844318"/>
                  </a:lnTo>
                  <a:cubicBezTo>
                    <a:pt x="3598480" y="840063"/>
                    <a:pt x="3588179" y="837040"/>
                    <a:pt x="3578214" y="833457"/>
                  </a:cubicBezTo>
                  <a:lnTo>
                    <a:pt x="3518309" y="812294"/>
                  </a:lnTo>
                  <a:cubicBezTo>
                    <a:pt x="3513383" y="810503"/>
                    <a:pt x="3508344" y="808823"/>
                    <a:pt x="3503417" y="806920"/>
                  </a:cubicBezTo>
                  <a:cubicBezTo>
                    <a:pt x="3498603" y="804792"/>
                    <a:pt x="3494236" y="801993"/>
                    <a:pt x="3489533" y="799642"/>
                  </a:cubicBezTo>
                  <a:cubicBezTo>
                    <a:pt x="3480240" y="794827"/>
                    <a:pt x="3470498" y="791020"/>
                    <a:pt x="3460869" y="787101"/>
                  </a:cubicBezTo>
                  <a:lnTo>
                    <a:pt x="3402980" y="763475"/>
                  </a:lnTo>
                  <a:lnTo>
                    <a:pt x="3374092" y="751606"/>
                  </a:lnTo>
                  <a:cubicBezTo>
                    <a:pt x="3364462" y="747688"/>
                    <a:pt x="3354945" y="743433"/>
                    <a:pt x="3344980" y="740409"/>
                  </a:cubicBezTo>
                  <a:lnTo>
                    <a:pt x="3226627" y="700772"/>
                  </a:lnTo>
                  <a:cubicBezTo>
                    <a:pt x="3067405" y="652849"/>
                    <a:pt x="2902697" y="625192"/>
                    <a:pt x="2735750" y="614667"/>
                  </a:cubicBezTo>
                  <a:cubicBezTo>
                    <a:pt x="2714811" y="613435"/>
                    <a:pt x="2694209" y="610860"/>
                    <a:pt x="2673158" y="610412"/>
                  </a:cubicBezTo>
                  <a:lnTo>
                    <a:pt x="2610119" y="609628"/>
                  </a:lnTo>
                  <a:lnTo>
                    <a:pt x="2547080" y="608620"/>
                  </a:lnTo>
                  <a:cubicBezTo>
                    <a:pt x="2536443" y="608173"/>
                    <a:pt x="2526365" y="608397"/>
                    <a:pt x="2516400" y="608844"/>
                  </a:cubicBezTo>
                  <a:lnTo>
                    <a:pt x="2486280" y="609740"/>
                  </a:lnTo>
                  <a:cubicBezTo>
                    <a:pt x="2466125" y="609852"/>
                    <a:pt x="2446307" y="611868"/>
                    <a:pt x="2426376" y="613099"/>
                  </a:cubicBezTo>
                  <a:cubicBezTo>
                    <a:pt x="2406333" y="613995"/>
                    <a:pt x="2386627" y="616458"/>
                    <a:pt x="2366920" y="618474"/>
                  </a:cubicBezTo>
                  <a:cubicBezTo>
                    <a:pt x="2357066" y="619482"/>
                    <a:pt x="2347101" y="620153"/>
                    <a:pt x="2337248" y="621497"/>
                  </a:cubicBezTo>
                  <a:lnTo>
                    <a:pt x="2307800" y="625528"/>
                  </a:lnTo>
                  <a:lnTo>
                    <a:pt x="2278351" y="629559"/>
                  </a:lnTo>
                  <a:lnTo>
                    <a:pt x="2249127" y="634710"/>
                  </a:lnTo>
                  <a:cubicBezTo>
                    <a:pt x="2093377" y="661918"/>
                    <a:pt x="1942329" y="710849"/>
                    <a:pt x="1796096" y="781726"/>
                  </a:cubicBezTo>
                  <a:cubicBezTo>
                    <a:pt x="1649751" y="852268"/>
                    <a:pt x="1508892" y="944307"/>
                    <a:pt x="1370833" y="1048663"/>
                  </a:cubicBezTo>
                  <a:cubicBezTo>
                    <a:pt x="1232774" y="1153244"/>
                    <a:pt x="1097290" y="1269917"/>
                    <a:pt x="959790" y="1390844"/>
                  </a:cubicBezTo>
                  <a:lnTo>
                    <a:pt x="749062" y="1577611"/>
                  </a:lnTo>
                  <a:cubicBezTo>
                    <a:pt x="674602" y="1642329"/>
                    <a:pt x="599806" y="1704137"/>
                    <a:pt x="524786" y="1763145"/>
                  </a:cubicBezTo>
                  <a:cubicBezTo>
                    <a:pt x="374858" y="1881498"/>
                    <a:pt x="223810" y="1987422"/>
                    <a:pt x="84071" y="2098496"/>
                  </a:cubicBezTo>
                  <a:lnTo>
                    <a:pt x="0" y="2168094"/>
                  </a:lnTo>
                  <a:lnTo>
                    <a:pt x="0" y="1576676"/>
                  </a:lnTo>
                  <a:lnTo>
                    <a:pt x="174655" y="1387597"/>
                  </a:lnTo>
                  <a:cubicBezTo>
                    <a:pt x="238926" y="1320079"/>
                    <a:pt x="302749" y="1254577"/>
                    <a:pt x="363661" y="1188626"/>
                  </a:cubicBezTo>
                  <a:lnTo>
                    <a:pt x="458052" y="1086397"/>
                  </a:lnTo>
                  <a:cubicBezTo>
                    <a:pt x="490635" y="1051351"/>
                    <a:pt x="523666" y="1016416"/>
                    <a:pt x="557257" y="981593"/>
                  </a:cubicBezTo>
                  <a:cubicBezTo>
                    <a:pt x="691510" y="842414"/>
                    <a:pt x="835055" y="705699"/>
                    <a:pt x="994165" y="578389"/>
                  </a:cubicBezTo>
                  <a:cubicBezTo>
                    <a:pt x="1152939" y="451190"/>
                    <a:pt x="1328060" y="333398"/>
                    <a:pt x="1520873" y="237215"/>
                  </a:cubicBezTo>
                  <a:cubicBezTo>
                    <a:pt x="1713238" y="141033"/>
                    <a:pt x="1924302" y="68028"/>
                    <a:pt x="2141748" y="31190"/>
                  </a:cubicBezTo>
                  <a:lnTo>
                    <a:pt x="2182505" y="24360"/>
                  </a:lnTo>
                  <a:cubicBezTo>
                    <a:pt x="2196165" y="22344"/>
                    <a:pt x="2209826" y="20665"/>
                    <a:pt x="2223374" y="18873"/>
                  </a:cubicBezTo>
                  <a:lnTo>
                    <a:pt x="2264355" y="13611"/>
                  </a:lnTo>
                  <a:cubicBezTo>
                    <a:pt x="2278015" y="11931"/>
                    <a:pt x="2291676" y="10924"/>
                    <a:pt x="2305336" y="9580"/>
                  </a:cubicBezTo>
                  <a:cubicBezTo>
                    <a:pt x="2332657" y="7229"/>
                    <a:pt x="2360090" y="4653"/>
                    <a:pt x="2387410" y="3645"/>
                  </a:cubicBezTo>
                  <a:cubicBezTo>
                    <a:pt x="2414731" y="2414"/>
                    <a:pt x="2442164" y="510"/>
                    <a:pt x="2469373" y="622"/>
                  </a:cubicBezTo>
                  <a:close/>
                </a:path>
              </a:pathLst>
            </a:custGeom>
            <a:gradFill>
              <a:gsLst>
                <a:gs pos="37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Freeform: Shape 33">
              <a:extLst>
                <a:ext uri="{FF2B5EF4-FFF2-40B4-BE49-F238E27FC236}">
                  <a16:creationId xmlns:a16="http://schemas.microsoft.com/office/drawing/2014/main" id="{67C4629D-4AB7-48D4-A61B-1AE1837A78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646908" cy="6130481"/>
            </a:xfrm>
            <a:custGeom>
              <a:avLst/>
              <a:gdLst>
                <a:gd name="connsiteX0" fmla="*/ 2616837 w 5646908"/>
                <a:gd name="connsiteY0" fmla="*/ 0 h 6130481"/>
                <a:gd name="connsiteX1" fmla="*/ 4918721 w 5646908"/>
                <a:gd name="connsiteY1" fmla="*/ 1134258 h 6130481"/>
                <a:gd name="connsiteX2" fmla="*/ 5539036 w 5646908"/>
                <a:gd name="connsiteY2" fmla="*/ 3362353 h 6130481"/>
                <a:gd name="connsiteX3" fmla="*/ 4712024 w 5646908"/>
                <a:gd name="connsiteY3" fmla="*/ 5293280 h 6130481"/>
                <a:gd name="connsiteX4" fmla="*/ 2547864 w 5646908"/>
                <a:gd name="connsiteY4" fmla="*/ 6130481 h 6130481"/>
                <a:gd name="connsiteX5" fmla="*/ 263223 w 5646908"/>
                <a:gd name="connsiteY5" fmla="*/ 5212325 h 6130481"/>
                <a:gd name="connsiteX6" fmla="*/ 49974 w 5646908"/>
                <a:gd name="connsiteY6" fmla="*/ 4985345 h 6130481"/>
                <a:gd name="connsiteX7" fmla="*/ 0 w 5646908"/>
                <a:gd name="connsiteY7" fmla="*/ 4920618 h 6130481"/>
                <a:gd name="connsiteX8" fmla="*/ 0 w 5646908"/>
                <a:gd name="connsiteY8" fmla="*/ 3760303 h 6130481"/>
                <a:gd name="connsiteX9" fmla="*/ 80488 w 5646908"/>
                <a:gd name="connsiteY9" fmla="*/ 3974159 h 6130481"/>
                <a:gd name="connsiteX10" fmla="*/ 664748 w 5646908"/>
                <a:gd name="connsiteY10" fmla="*/ 4813600 h 6130481"/>
                <a:gd name="connsiteX11" fmla="*/ 2548087 w 5646908"/>
                <a:gd name="connsiteY11" fmla="*/ 5570406 h 6130481"/>
                <a:gd name="connsiteX12" fmla="*/ 3536561 w 5646908"/>
                <a:gd name="connsiteY12" fmla="*/ 5407153 h 6130481"/>
                <a:gd name="connsiteX13" fmla="*/ 4308035 w 5646908"/>
                <a:gd name="connsiteY13" fmla="*/ 4897241 h 6130481"/>
                <a:gd name="connsiteX14" fmla="*/ 4569038 w 5646908"/>
                <a:gd name="connsiteY14" fmla="*/ 4564802 h 6130481"/>
                <a:gd name="connsiteX15" fmla="*/ 4699147 w 5646908"/>
                <a:gd name="connsiteY15" fmla="*/ 4149952 h 6130481"/>
                <a:gd name="connsiteX16" fmla="*/ 5003034 w 5646908"/>
                <a:gd name="connsiteY16" fmla="*/ 3168421 h 6130481"/>
                <a:gd name="connsiteX17" fmla="*/ 4994189 w 5646908"/>
                <a:gd name="connsiteY17" fmla="*/ 2321590 h 6130481"/>
                <a:gd name="connsiteX18" fmla="*/ 4487860 w 5646908"/>
                <a:gd name="connsiteY18" fmla="*/ 1501856 h 6130481"/>
                <a:gd name="connsiteX19" fmla="*/ 3640469 w 5646908"/>
                <a:gd name="connsiteY19" fmla="*/ 808425 h 6130481"/>
                <a:gd name="connsiteX20" fmla="*/ 2616837 w 5646908"/>
                <a:gd name="connsiteY20" fmla="*/ 559851 h 6130481"/>
                <a:gd name="connsiteX21" fmla="*/ 1762952 w 5646908"/>
                <a:gd name="connsiteY21" fmla="*/ 812008 h 6130481"/>
                <a:gd name="connsiteX22" fmla="*/ 939635 w 5646908"/>
                <a:gd name="connsiteY22" fmla="*/ 1502976 h 6130481"/>
                <a:gd name="connsiteX23" fmla="*/ 585250 w 5646908"/>
                <a:gd name="connsiteY23" fmla="*/ 1831049 h 6130481"/>
                <a:gd name="connsiteX24" fmla="*/ 40403 w 5646908"/>
                <a:gd name="connsiteY24" fmla="*/ 2389556 h 6130481"/>
                <a:gd name="connsiteX25" fmla="*/ 0 w 5646908"/>
                <a:gd name="connsiteY25" fmla="*/ 2456747 h 6130481"/>
                <a:gd name="connsiteX26" fmla="*/ 0 w 5646908"/>
                <a:gd name="connsiteY26" fmla="*/ 1601114 h 6130481"/>
                <a:gd name="connsiteX27" fmla="*/ 93200 w 5646908"/>
                <a:gd name="connsiteY27" fmla="*/ 1513741 h 6130481"/>
                <a:gd name="connsiteX28" fmla="*/ 535423 w 5646908"/>
                <a:gd name="connsiteY28" fmla="*/ 1107273 h 6130481"/>
                <a:gd name="connsiteX29" fmla="*/ 2616837 w 5646908"/>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646908" h="6130481">
                  <a:moveTo>
                    <a:pt x="2616837" y="0"/>
                  </a:moveTo>
                  <a:cubicBezTo>
                    <a:pt x="3596241" y="0"/>
                    <a:pt x="4322479" y="463445"/>
                    <a:pt x="4918721" y="1134258"/>
                  </a:cubicBezTo>
                  <a:cubicBezTo>
                    <a:pt x="5416317" y="1694109"/>
                    <a:pt x="5857703" y="2516643"/>
                    <a:pt x="5539036" y="3362353"/>
                  </a:cubicBezTo>
                  <a:cubicBezTo>
                    <a:pt x="5111758" y="4496612"/>
                    <a:pt x="5300763" y="4716633"/>
                    <a:pt x="4712024" y="5293280"/>
                  </a:cubicBezTo>
                  <a:cubicBezTo>
                    <a:pt x="4123284" y="5869926"/>
                    <a:pt x="3446201" y="6130481"/>
                    <a:pt x="2547864" y="6130481"/>
                  </a:cubicBezTo>
                  <a:cubicBezTo>
                    <a:pt x="1657476" y="6130481"/>
                    <a:pt x="850619" y="5780127"/>
                    <a:pt x="263223" y="5212325"/>
                  </a:cubicBezTo>
                  <a:cubicBezTo>
                    <a:pt x="188497" y="5140091"/>
                    <a:pt x="117321" y="5064339"/>
                    <a:pt x="49974" y="4985345"/>
                  </a:cubicBezTo>
                  <a:lnTo>
                    <a:pt x="0" y="4920618"/>
                  </a:lnTo>
                  <a:lnTo>
                    <a:pt x="0" y="3760303"/>
                  </a:lnTo>
                  <a:lnTo>
                    <a:pt x="80488" y="3974159"/>
                  </a:lnTo>
                  <a:cubicBezTo>
                    <a:pt x="217875" y="4289243"/>
                    <a:pt x="414383" y="4571632"/>
                    <a:pt x="664748" y="4813600"/>
                  </a:cubicBezTo>
                  <a:cubicBezTo>
                    <a:pt x="1169734" y="5301566"/>
                    <a:pt x="1838644" y="5570406"/>
                    <a:pt x="2548087" y="5570406"/>
                  </a:cubicBezTo>
                  <a:cubicBezTo>
                    <a:pt x="2928786" y="5570406"/>
                    <a:pt x="3252156" y="5516996"/>
                    <a:pt x="3536561" y="5407153"/>
                  </a:cubicBezTo>
                  <a:cubicBezTo>
                    <a:pt x="3815366" y="5299438"/>
                    <a:pt x="4067747" y="5132603"/>
                    <a:pt x="4308035" y="4897241"/>
                  </a:cubicBezTo>
                  <a:cubicBezTo>
                    <a:pt x="4475095" y="4733653"/>
                    <a:pt x="4533767" y="4637358"/>
                    <a:pt x="4569038" y="4564802"/>
                  </a:cubicBezTo>
                  <a:cubicBezTo>
                    <a:pt x="4619313" y="4461453"/>
                    <a:pt x="4652792" y="4330784"/>
                    <a:pt x="4699147" y="4149952"/>
                  </a:cubicBezTo>
                  <a:cubicBezTo>
                    <a:pt x="4758491" y="3918846"/>
                    <a:pt x="4839558" y="3602194"/>
                    <a:pt x="5003034" y="3168421"/>
                  </a:cubicBezTo>
                  <a:cubicBezTo>
                    <a:pt x="5103024" y="2902940"/>
                    <a:pt x="5100112" y="2626037"/>
                    <a:pt x="4994189" y="2321590"/>
                  </a:cubicBezTo>
                  <a:cubicBezTo>
                    <a:pt x="4900470" y="2052526"/>
                    <a:pt x="4725460" y="1769129"/>
                    <a:pt x="4487860" y="1501856"/>
                  </a:cubicBezTo>
                  <a:cubicBezTo>
                    <a:pt x="4210285" y="1189683"/>
                    <a:pt x="3933047" y="962832"/>
                    <a:pt x="3640469" y="808425"/>
                  </a:cubicBezTo>
                  <a:cubicBezTo>
                    <a:pt x="3323369" y="641141"/>
                    <a:pt x="2988578" y="559851"/>
                    <a:pt x="2616837" y="559851"/>
                  </a:cubicBezTo>
                  <a:cubicBezTo>
                    <a:pt x="2315413" y="559851"/>
                    <a:pt x="2044110" y="640134"/>
                    <a:pt x="1762952" y="812008"/>
                  </a:cubicBezTo>
                  <a:cubicBezTo>
                    <a:pt x="1472838" y="989593"/>
                    <a:pt x="1197167" y="1250707"/>
                    <a:pt x="939635" y="1502976"/>
                  </a:cubicBezTo>
                  <a:cubicBezTo>
                    <a:pt x="819379" y="1620769"/>
                    <a:pt x="700355" y="1727700"/>
                    <a:pt x="585250" y="1831049"/>
                  </a:cubicBezTo>
                  <a:cubicBezTo>
                    <a:pt x="362317" y="2031140"/>
                    <a:pt x="169840" y="2204022"/>
                    <a:pt x="40403" y="2389556"/>
                  </a:cubicBezTo>
                  <a:lnTo>
                    <a:pt x="0" y="2456747"/>
                  </a:lnTo>
                  <a:lnTo>
                    <a:pt x="0" y="1601114"/>
                  </a:lnTo>
                  <a:lnTo>
                    <a:pt x="93200" y="1513741"/>
                  </a:lnTo>
                  <a:cubicBezTo>
                    <a:pt x="237107" y="1383294"/>
                    <a:pt x="388238" y="1251435"/>
                    <a:pt x="535423" y="1107273"/>
                  </a:cubicBezTo>
                  <a:cubicBezTo>
                    <a:pt x="1124050" y="530627"/>
                    <a:pt x="1718500" y="0"/>
                    <a:pt x="2616837" y="0"/>
                  </a:cubicBezTo>
                  <a:close/>
                </a:path>
              </a:pathLst>
            </a:custGeom>
            <a:gradFill>
              <a:gsLst>
                <a:gs pos="2000">
                  <a:schemeClr val="bg1">
                    <a:alpha val="10000"/>
                  </a:schemeClr>
                </a:gs>
                <a:gs pos="54000">
                  <a:schemeClr val="accent6">
                    <a:alpha val="10000"/>
                  </a:schemeClr>
                </a:gs>
                <a:gs pos="100000">
                  <a:schemeClr val="bg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5" name="Freeform: Shape 34">
              <a:extLst>
                <a:ext uri="{FF2B5EF4-FFF2-40B4-BE49-F238E27FC236}">
                  <a16:creationId xmlns:a16="http://schemas.microsoft.com/office/drawing/2014/main" id="{D1E30050-9FC4-4CC7-8C0B-BF5EFD1064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517522" cy="6130481"/>
            </a:xfrm>
            <a:custGeom>
              <a:avLst/>
              <a:gdLst>
                <a:gd name="connsiteX0" fmla="*/ 2549095 w 5517522"/>
                <a:gd name="connsiteY0" fmla="*/ 0 h 6130481"/>
                <a:gd name="connsiteX1" fmla="*/ 4804175 w 5517522"/>
                <a:gd name="connsiteY1" fmla="*/ 1134258 h 6130481"/>
                <a:gd name="connsiteX2" fmla="*/ 5411838 w 5517522"/>
                <a:gd name="connsiteY2" fmla="*/ 3362353 h 6130481"/>
                <a:gd name="connsiteX3" fmla="*/ 4601621 w 5517522"/>
                <a:gd name="connsiteY3" fmla="*/ 5293280 h 6130481"/>
                <a:gd name="connsiteX4" fmla="*/ 2481577 w 5517522"/>
                <a:gd name="connsiteY4" fmla="*/ 6130481 h 6130481"/>
                <a:gd name="connsiteX5" fmla="*/ 243517 w 5517522"/>
                <a:gd name="connsiteY5" fmla="*/ 5212325 h 6130481"/>
                <a:gd name="connsiteX6" fmla="*/ 34587 w 5517522"/>
                <a:gd name="connsiteY6" fmla="*/ 4985345 h 6130481"/>
                <a:gd name="connsiteX7" fmla="*/ 0 w 5517522"/>
                <a:gd name="connsiteY7" fmla="*/ 4939620 h 6130481"/>
                <a:gd name="connsiteX8" fmla="*/ 0 w 5517522"/>
                <a:gd name="connsiteY8" fmla="*/ 3335329 h 6130481"/>
                <a:gd name="connsiteX9" fmla="*/ 17141 w 5517522"/>
                <a:gd name="connsiteY9" fmla="*/ 3448738 h 6130481"/>
                <a:gd name="connsiteX10" fmla="*/ 167489 w 5517522"/>
                <a:gd name="connsiteY10" fmla="*/ 3930490 h 6130481"/>
                <a:gd name="connsiteX11" fmla="*/ 715471 w 5517522"/>
                <a:gd name="connsiteY11" fmla="*/ 4734212 h 6130481"/>
                <a:gd name="connsiteX12" fmla="*/ 2481689 w 5517522"/>
                <a:gd name="connsiteY12" fmla="*/ 5458772 h 6130481"/>
                <a:gd name="connsiteX13" fmla="*/ 4126644 w 5517522"/>
                <a:gd name="connsiteY13" fmla="*/ 4818302 h 6130481"/>
                <a:gd name="connsiteX14" fmla="*/ 4360437 w 5517522"/>
                <a:gd name="connsiteY14" fmla="*/ 4516766 h 6130481"/>
                <a:gd name="connsiteX15" fmla="*/ 4480357 w 5517522"/>
                <a:gd name="connsiteY15" fmla="*/ 4122855 h 6130481"/>
                <a:gd name="connsiteX16" fmla="*/ 4781557 w 5517522"/>
                <a:gd name="connsiteY16" fmla="*/ 3129791 h 6130481"/>
                <a:gd name="connsiteX17" fmla="*/ 4771928 w 5517522"/>
                <a:gd name="connsiteY17" fmla="*/ 2357869 h 6130481"/>
                <a:gd name="connsiteX18" fmla="*/ 4297510 w 5517522"/>
                <a:gd name="connsiteY18" fmla="*/ 1575533 h 6130481"/>
                <a:gd name="connsiteX19" fmla="*/ 3498715 w 5517522"/>
                <a:gd name="connsiteY19" fmla="*/ 907071 h 6130481"/>
                <a:gd name="connsiteX20" fmla="*/ 2549095 w 5517522"/>
                <a:gd name="connsiteY20" fmla="*/ 671821 h 6130481"/>
                <a:gd name="connsiteX21" fmla="*/ 985319 w 5517522"/>
                <a:gd name="connsiteY21" fmla="*/ 1582475 h 6130481"/>
                <a:gd name="connsiteX22" fmla="*/ 634628 w 5517522"/>
                <a:gd name="connsiteY22" fmla="*/ 1913907 h 6130481"/>
                <a:gd name="connsiteX23" fmla="*/ 117662 w 5517522"/>
                <a:gd name="connsiteY23" fmla="*/ 2453044 h 6130481"/>
                <a:gd name="connsiteX24" fmla="*/ 2515 w 5517522"/>
                <a:gd name="connsiteY24" fmla="*/ 2685494 h 6130481"/>
                <a:gd name="connsiteX25" fmla="*/ 0 w 5517522"/>
                <a:gd name="connsiteY25" fmla="*/ 2696965 h 6130481"/>
                <a:gd name="connsiteX26" fmla="*/ 0 w 5517522"/>
                <a:gd name="connsiteY26" fmla="*/ 1587383 h 6130481"/>
                <a:gd name="connsiteX27" fmla="*/ 76951 w 5517522"/>
                <a:gd name="connsiteY27" fmla="*/ 1513741 h 6130481"/>
                <a:gd name="connsiteX28" fmla="*/ 510118 w 5517522"/>
                <a:gd name="connsiteY28" fmla="*/ 1107273 h 6130481"/>
                <a:gd name="connsiteX29" fmla="*/ 2549095 w 5517522"/>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522" h="6130481">
                  <a:moveTo>
                    <a:pt x="2549095" y="0"/>
                  </a:moveTo>
                  <a:cubicBezTo>
                    <a:pt x="3508568" y="0"/>
                    <a:pt x="4219915" y="463445"/>
                    <a:pt x="4804175" y="1134258"/>
                  </a:cubicBezTo>
                  <a:cubicBezTo>
                    <a:pt x="5291694" y="1694109"/>
                    <a:pt x="5724011"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335329"/>
                  </a:lnTo>
                  <a:lnTo>
                    <a:pt x="17141" y="3448738"/>
                  </a:lnTo>
                  <a:cubicBezTo>
                    <a:pt x="50676" y="3613558"/>
                    <a:pt x="100867" y="3774516"/>
                    <a:pt x="167489" y="3930490"/>
                  </a:cubicBezTo>
                  <a:cubicBezTo>
                    <a:pt x="296255" y="4232138"/>
                    <a:pt x="480670" y="4502546"/>
                    <a:pt x="715471" y="4734212"/>
                  </a:cubicBezTo>
                  <a:cubicBezTo>
                    <a:pt x="1188993" y="5201464"/>
                    <a:pt x="1816250" y="5458772"/>
                    <a:pt x="2481689" y="5458772"/>
                  </a:cubicBezTo>
                  <a:cubicBezTo>
                    <a:pt x="3185758" y="5458772"/>
                    <a:pt x="3677755" y="5267191"/>
                    <a:pt x="4126644" y="4818302"/>
                  </a:cubicBezTo>
                  <a:cubicBezTo>
                    <a:pt x="4278363" y="4666583"/>
                    <a:pt x="4329982" y="4580701"/>
                    <a:pt x="4360437" y="4516766"/>
                  </a:cubicBezTo>
                  <a:cubicBezTo>
                    <a:pt x="4404890" y="4423495"/>
                    <a:pt x="4436577" y="4297417"/>
                    <a:pt x="4480357" y="4122855"/>
                  </a:cubicBezTo>
                  <a:cubicBezTo>
                    <a:pt x="4539030" y="3889285"/>
                    <a:pt x="4619425" y="3569275"/>
                    <a:pt x="4781557" y="3129791"/>
                  </a:cubicBezTo>
                  <a:cubicBezTo>
                    <a:pt x="4870238" y="2889503"/>
                    <a:pt x="4867103" y="2637010"/>
                    <a:pt x="4771928" y="2357869"/>
                  </a:cubicBezTo>
                  <a:cubicBezTo>
                    <a:pt x="4684815" y="2102465"/>
                    <a:pt x="4520779" y="1831945"/>
                    <a:pt x="4297510" y="1575533"/>
                  </a:cubicBezTo>
                  <a:cubicBezTo>
                    <a:pt x="4034492" y="1273549"/>
                    <a:pt x="3773266" y="1054983"/>
                    <a:pt x="3498715" y="907071"/>
                  </a:cubicBezTo>
                  <a:cubicBezTo>
                    <a:pt x="3204905" y="748745"/>
                    <a:pt x="2894187" y="671821"/>
                    <a:pt x="2549095" y="671821"/>
                  </a:cubicBezTo>
                  <a:cubicBezTo>
                    <a:pt x="1942553" y="671821"/>
                    <a:pt x="1518298" y="1049273"/>
                    <a:pt x="985319" y="1582475"/>
                  </a:cubicBezTo>
                  <a:cubicBezTo>
                    <a:pt x="865735" y="1702059"/>
                    <a:pt x="748278" y="1809774"/>
                    <a:pt x="634628" y="1913907"/>
                  </a:cubicBezTo>
                  <a:cubicBezTo>
                    <a:pt x="421325" y="2109407"/>
                    <a:pt x="237134" y="2278146"/>
                    <a:pt x="117662" y="2453044"/>
                  </a:cubicBezTo>
                  <a:cubicBezTo>
                    <a:pt x="64756" y="2530415"/>
                    <a:pt x="27022" y="2605799"/>
                    <a:pt x="2515" y="2685494"/>
                  </a:cubicBezTo>
                  <a:lnTo>
                    <a:pt x="0" y="2696965"/>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6" name="Freeform: Shape 35">
              <a:extLst>
                <a:ext uri="{FF2B5EF4-FFF2-40B4-BE49-F238E27FC236}">
                  <a16:creationId xmlns:a16="http://schemas.microsoft.com/office/drawing/2014/main" id="{E7E03733-50FD-49A6-B226-40F6A0AD45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76241"/>
              <a:ext cx="5517475" cy="6130481"/>
            </a:xfrm>
            <a:custGeom>
              <a:avLst/>
              <a:gdLst>
                <a:gd name="connsiteX0" fmla="*/ 2549095 w 5517475"/>
                <a:gd name="connsiteY0" fmla="*/ 0 h 6130481"/>
                <a:gd name="connsiteX1" fmla="*/ 4804175 w 5517475"/>
                <a:gd name="connsiteY1" fmla="*/ 1134258 h 6130481"/>
                <a:gd name="connsiteX2" fmla="*/ 5411838 w 5517475"/>
                <a:gd name="connsiteY2" fmla="*/ 3362353 h 6130481"/>
                <a:gd name="connsiteX3" fmla="*/ 4601621 w 5517475"/>
                <a:gd name="connsiteY3" fmla="*/ 5293280 h 6130481"/>
                <a:gd name="connsiteX4" fmla="*/ 2481577 w 5517475"/>
                <a:gd name="connsiteY4" fmla="*/ 6130481 h 6130481"/>
                <a:gd name="connsiteX5" fmla="*/ 243517 w 5517475"/>
                <a:gd name="connsiteY5" fmla="*/ 5212325 h 6130481"/>
                <a:gd name="connsiteX6" fmla="*/ 34587 w 5517475"/>
                <a:gd name="connsiteY6" fmla="*/ 4985345 h 6130481"/>
                <a:gd name="connsiteX7" fmla="*/ 0 w 5517475"/>
                <a:gd name="connsiteY7" fmla="*/ 4939620 h 6130481"/>
                <a:gd name="connsiteX8" fmla="*/ 0 w 5517475"/>
                <a:gd name="connsiteY8" fmla="*/ 3799573 h 6130481"/>
                <a:gd name="connsiteX9" fmla="*/ 64364 w 5517475"/>
                <a:gd name="connsiteY9" fmla="*/ 3974159 h 6130481"/>
                <a:gd name="connsiteX10" fmla="*/ 636644 w 5517475"/>
                <a:gd name="connsiteY10" fmla="*/ 4813600 h 6130481"/>
                <a:gd name="connsiteX11" fmla="*/ 2481577 w 5517475"/>
                <a:gd name="connsiteY11" fmla="*/ 5570406 h 6130481"/>
                <a:gd name="connsiteX12" fmla="*/ 3449896 w 5517475"/>
                <a:gd name="connsiteY12" fmla="*/ 5407153 h 6130481"/>
                <a:gd name="connsiteX13" fmla="*/ 4205695 w 5517475"/>
                <a:gd name="connsiteY13" fmla="*/ 4897241 h 6130481"/>
                <a:gd name="connsiteX14" fmla="*/ 4461434 w 5517475"/>
                <a:gd name="connsiteY14" fmla="*/ 4564802 h 6130481"/>
                <a:gd name="connsiteX15" fmla="*/ 4588969 w 5517475"/>
                <a:gd name="connsiteY15" fmla="*/ 4149952 h 6130481"/>
                <a:gd name="connsiteX16" fmla="*/ 4886585 w 5517475"/>
                <a:gd name="connsiteY16" fmla="*/ 3168421 h 6130481"/>
                <a:gd name="connsiteX17" fmla="*/ 4877964 w 5517475"/>
                <a:gd name="connsiteY17" fmla="*/ 2321590 h 6130481"/>
                <a:gd name="connsiteX18" fmla="*/ 4382048 w 5517475"/>
                <a:gd name="connsiteY18" fmla="*/ 1501856 h 6130481"/>
                <a:gd name="connsiteX19" fmla="*/ 3551900 w 5517475"/>
                <a:gd name="connsiteY19" fmla="*/ 808425 h 6130481"/>
                <a:gd name="connsiteX20" fmla="*/ 2549095 w 5517475"/>
                <a:gd name="connsiteY20" fmla="*/ 559851 h 6130481"/>
                <a:gd name="connsiteX21" fmla="*/ 1712566 w 5517475"/>
                <a:gd name="connsiteY21" fmla="*/ 812008 h 6130481"/>
                <a:gd name="connsiteX22" fmla="*/ 906044 w 5517475"/>
                <a:gd name="connsiteY22" fmla="*/ 1502976 h 6130481"/>
                <a:gd name="connsiteX23" fmla="*/ 558825 w 5517475"/>
                <a:gd name="connsiteY23" fmla="*/ 1831049 h 6130481"/>
                <a:gd name="connsiteX24" fmla="*/ 25063 w 5517475"/>
                <a:gd name="connsiteY24" fmla="*/ 2389556 h 6130481"/>
                <a:gd name="connsiteX25" fmla="*/ 0 w 5517475"/>
                <a:gd name="connsiteY25" fmla="*/ 2432109 h 6130481"/>
                <a:gd name="connsiteX26" fmla="*/ 0 w 5517475"/>
                <a:gd name="connsiteY26" fmla="*/ 1587383 h 6130481"/>
                <a:gd name="connsiteX27" fmla="*/ 76951 w 5517475"/>
                <a:gd name="connsiteY27" fmla="*/ 1513741 h 6130481"/>
                <a:gd name="connsiteX28" fmla="*/ 510118 w 5517475"/>
                <a:gd name="connsiteY28" fmla="*/ 1107273 h 6130481"/>
                <a:gd name="connsiteX29" fmla="*/ 2549095 w 5517475"/>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475" h="6130481">
                  <a:moveTo>
                    <a:pt x="2549095" y="0"/>
                  </a:moveTo>
                  <a:cubicBezTo>
                    <a:pt x="3508568" y="0"/>
                    <a:pt x="4219915" y="463445"/>
                    <a:pt x="4804175" y="1134258"/>
                  </a:cubicBezTo>
                  <a:cubicBezTo>
                    <a:pt x="5291694" y="1694109"/>
                    <a:pt x="5723899"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799573"/>
                  </a:lnTo>
                  <a:lnTo>
                    <a:pt x="64364" y="3974159"/>
                  </a:lnTo>
                  <a:cubicBezTo>
                    <a:pt x="198841" y="4289243"/>
                    <a:pt x="391429" y="4571632"/>
                    <a:pt x="636644" y="4813600"/>
                  </a:cubicBezTo>
                  <a:cubicBezTo>
                    <a:pt x="1131328" y="5301566"/>
                    <a:pt x="1786578" y="5570406"/>
                    <a:pt x="2481577" y="5570406"/>
                  </a:cubicBezTo>
                  <a:cubicBezTo>
                    <a:pt x="2854550" y="5570406"/>
                    <a:pt x="3171314" y="5516996"/>
                    <a:pt x="3449896" y="5407153"/>
                  </a:cubicBezTo>
                  <a:cubicBezTo>
                    <a:pt x="3723103" y="5299438"/>
                    <a:pt x="3970333" y="5132603"/>
                    <a:pt x="4205695" y="4897241"/>
                  </a:cubicBezTo>
                  <a:cubicBezTo>
                    <a:pt x="4369395" y="4733653"/>
                    <a:pt x="4426836" y="4637358"/>
                    <a:pt x="4461434" y="4564802"/>
                  </a:cubicBezTo>
                  <a:cubicBezTo>
                    <a:pt x="4510701" y="4461453"/>
                    <a:pt x="4543509" y="4330784"/>
                    <a:pt x="4588969" y="4149952"/>
                  </a:cubicBezTo>
                  <a:cubicBezTo>
                    <a:pt x="4646969" y="3918846"/>
                    <a:pt x="4726468" y="3602194"/>
                    <a:pt x="4886585" y="3168421"/>
                  </a:cubicBezTo>
                  <a:cubicBezTo>
                    <a:pt x="4984560" y="2902940"/>
                    <a:pt x="4981760" y="2626037"/>
                    <a:pt x="4877964" y="2321590"/>
                  </a:cubicBezTo>
                  <a:cubicBezTo>
                    <a:pt x="4786260" y="2052526"/>
                    <a:pt x="4614834" y="1769129"/>
                    <a:pt x="4382048" y="1501856"/>
                  </a:cubicBezTo>
                  <a:cubicBezTo>
                    <a:pt x="4110072" y="1189683"/>
                    <a:pt x="3838544" y="962832"/>
                    <a:pt x="3551900" y="808425"/>
                  </a:cubicBezTo>
                  <a:cubicBezTo>
                    <a:pt x="3241183" y="641141"/>
                    <a:pt x="2913222" y="559851"/>
                    <a:pt x="2549095" y="559851"/>
                  </a:cubicBezTo>
                  <a:cubicBezTo>
                    <a:pt x="2253830" y="559851"/>
                    <a:pt x="1988013" y="640134"/>
                    <a:pt x="1712566" y="812008"/>
                  </a:cubicBezTo>
                  <a:cubicBezTo>
                    <a:pt x="1428385" y="989593"/>
                    <a:pt x="1158313" y="1250707"/>
                    <a:pt x="906044" y="1502976"/>
                  </a:cubicBezTo>
                  <a:cubicBezTo>
                    <a:pt x="788140" y="1620769"/>
                    <a:pt x="671579" y="1727700"/>
                    <a:pt x="558825" y="1831049"/>
                  </a:cubicBezTo>
                  <a:cubicBezTo>
                    <a:pt x="340371" y="2031140"/>
                    <a:pt x="151813" y="2204022"/>
                    <a:pt x="25063" y="2389556"/>
                  </a:cubicBezTo>
                  <a:lnTo>
                    <a:pt x="0" y="2432109"/>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7" name="Freeform: Shape 36">
              <a:extLst>
                <a:ext uri="{FF2B5EF4-FFF2-40B4-BE49-F238E27FC236}">
                  <a16:creationId xmlns:a16="http://schemas.microsoft.com/office/drawing/2014/main" id="{8A614510-A9F4-41B6-B78E-F49E390C7E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0"/>
              <a:ext cx="5646974" cy="6483075"/>
            </a:xfrm>
            <a:custGeom>
              <a:avLst/>
              <a:gdLst>
                <a:gd name="connsiteX0" fmla="*/ 2405773 w 5646974"/>
                <a:gd name="connsiteY0" fmla="*/ 0 h 6483075"/>
                <a:gd name="connsiteX1" fmla="*/ 5646974 w 5646974"/>
                <a:gd name="connsiteY1" fmla="*/ 3241538 h 6483075"/>
                <a:gd name="connsiteX2" fmla="*/ 2405773 w 5646974"/>
                <a:gd name="connsiteY2" fmla="*/ 6483075 h 6483075"/>
                <a:gd name="connsiteX3" fmla="*/ 113897 w 5646974"/>
                <a:gd name="connsiteY3" fmla="*/ 5533666 h 6483075"/>
                <a:gd name="connsiteX4" fmla="*/ 0 w 5646974"/>
                <a:gd name="connsiteY4" fmla="*/ 5408336 h 6483075"/>
                <a:gd name="connsiteX5" fmla="*/ 0 w 5646974"/>
                <a:gd name="connsiteY5" fmla="*/ 4983659 h 6483075"/>
                <a:gd name="connsiteX6" fmla="*/ 155731 w 5646974"/>
                <a:gd name="connsiteY6" fmla="*/ 5176047 h 6483075"/>
                <a:gd name="connsiteX7" fmla="*/ 1093706 w 5646974"/>
                <a:gd name="connsiteY7" fmla="*/ 5866903 h 6483075"/>
                <a:gd name="connsiteX8" fmla="*/ 1639673 w 5646974"/>
                <a:gd name="connsiteY8" fmla="*/ 6059940 h 6483075"/>
                <a:gd name="connsiteX9" fmla="*/ 1709990 w 5646974"/>
                <a:gd name="connsiteY9" fmla="*/ 6076287 h 6483075"/>
                <a:gd name="connsiteX10" fmla="*/ 1780307 w 5646974"/>
                <a:gd name="connsiteY10" fmla="*/ 6091963 h 6483075"/>
                <a:gd name="connsiteX11" fmla="*/ 1851072 w 5646974"/>
                <a:gd name="connsiteY11" fmla="*/ 6105176 h 6483075"/>
                <a:gd name="connsiteX12" fmla="*/ 1886455 w 5646974"/>
                <a:gd name="connsiteY12" fmla="*/ 6111782 h 6483075"/>
                <a:gd name="connsiteX13" fmla="*/ 1921949 w 5646974"/>
                <a:gd name="connsiteY13" fmla="*/ 6117716 h 6483075"/>
                <a:gd name="connsiteX14" fmla="*/ 2064152 w 5646974"/>
                <a:gd name="connsiteY14" fmla="*/ 6137647 h 6483075"/>
                <a:gd name="connsiteX15" fmla="*/ 2206914 w 5646974"/>
                <a:gd name="connsiteY15" fmla="*/ 6151195 h 6483075"/>
                <a:gd name="connsiteX16" fmla="*/ 2350011 w 5646974"/>
                <a:gd name="connsiteY16" fmla="*/ 6158250 h 6483075"/>
                <a:gd name="connsiteX17" fmla="*/ 2493109 w 5646974"/>
                <a:gd name="connsiteY17" fmla="*/ 6159705 h 6483075"/>
                <a:gd name="connsiteX18" fmla="*/ 2781321 w 5646974"/>
                <a:gd name="connsiteY18" fmla="*/ 6147277 h 6483075"/>
                <a:gd name="connsiteX19" fmla="*/ 3345091 w 5646974"/>
                <a:gd name="connsiteY19" fmla="*/ 6060276 h 6483075"/>
                <a:gd name="connsiteX20" fmla="*/ 3878853 w 5646974"/>
                <a:gd name="connsiteY20" fmla="*/ 5871718 h 6483075"/>
                <a:gd name="connsiteX21" fmla="*/ 4367267 w 5646974"/>
                <a:gd name="connsiteY21" fmla="*/ 5573093 h 6483075"/>
                <a:gd name="connsiteX22" fmla="*/ 4424484 w 5646974"/>
                <a:gd name="connsiteY22" fmla="*/ 5528529 h 6483075"/>
                <a:gd name="connsiteX23" fmla="*/ 4481252 w 5646974"/>
                <a:gd name="connsiteY23" fmla="*/ 5483069 h 6483075"/>
                <a:gd name="connsiteX24" fmla="*/ 4536790 w 5646974"/>
                <a:gd name="connsiteY24" fmla="*/ 5435818 h 6483075"/>
                <a:gd name="connsiteX25" fmla="*/ 4591543 w 5646974"/>
                <a:gd name="connsiteY25" fmla="*/ 5387671 h 6483075"/>
                <a:gd name="connsiteX26" fmla="*/ 4794209 w 5646974"/>
                <a:gd name="connsiteY26" fmla="*/ 5181198 h 6483075"/>
                <a:gd name="connsiteX27" fmla="*/ 4956678 w 5646974"/>
                <a:gd name="connsiteY27" fmla="*/ 4945836 h 6483075"/>
                <a:gd name="connsiteX28" fmla="*/ 4989262 w 5646974"/>
                <a:gd name="connsiteY28" fmla="*/ 4881453 h 6483075"/>
                <a:gd name="connsiteX29" fmla="*/ 5017814 w 5646974"/>
                <a:gd name="connsiteY29" fmla="*/ 4814607 h 6483075"/>
                <a:gd name="connsiteX30" fmla="*/ 5044127 w 5646974"/>
                <a:gd name="connsiteY30" fmla="*/ 4746193 h 6483075"/>
                <a:gd name="connsiteX31" fmla="*/ 5068425 w 5646974"/>
                <a:gd name="connsiteY31" fmla="*/ 4676436 h 6483075"/>
                <a:gd name="connsiteX32" fmla="*/ 5154641 w 5646974"/>
                <a:gd name="connsiteY32" fmla="*/ 4390352 h 6483075"/>
                <a:gd name="connsiteX33" fmla="*/ 5196854 w 5646974"/>
                <a:gd name="connsiteY33" fmla="*/ 4246134 h 6483075"/>
                <a:gd name="connsiteX34" fmla="*/ 5240299 w 5646974"/>
                <a:gd name="connsiteY34" fmla="*/ 4102140 h 6483075"/>
                <a:gd name="connsiteX35" fmla="*/ 5432440 w 5646974"/>
                <a:gd name="connsiteY35" fmla="*/ 3532884 h 6483075"/>
                <a:gd name="connsiteX36" fmla="*/ 5528846 w 5646974"/>
                <a:gd name="connsiteY36" fmla="*/ 2951647 h 6483075"/>
                <a:gd name="connsiteX37" fmla="*/ 5495927 w 5646974"/>
                <a:gd name="connsiteY37" fmla="*/ 2658733 h 6483075"/>
                <a:gd name="connsiteX38" fmla="*/ 5480027 w 5646974"/>
                <a:gd name="connsiteY38" fmla="*/ 2586848 h 6483075"/>
                <a:gd name="connsiteX39" fmla="*/ 5461328 w 5646974"/>
                <a:gd name="connsiteY39" fmla="*/ 2515635 h 6483075"/>
                <a:gd name="connsiteX40" fmla="*/ 5439605 w 5646974"/>
                <a:gd name="connsiteY40" fmla="*/ 2445317 h 6483075"/>
                <a:gd name="connsiteX41" fmla="*/ 5415532 w 5646974"/>
                <a:gd name="connsiteY41" fmla="*/ 2375896 h 6483075"/>
                <a:gd name="connsiteX42" fmla="*/ 5144564 w 5646974"/>
                <a:gd name="connsiteY42" fmla="*/ 1857138 h 6483075"/>
                <a:gd name="connsiteX43" fmla="*/ 4774838 w 5646974"/>
                <a:gd name="connsiteY43" fmla="*/ 1405450 h 6483075"/>
                <a:gd name="connsiteX44" fmla="*/ 4345769 w 5646974"/>
                <a:gd name="connsiteY44" fmla="*/ 1012323 h 6483075"/>
                <a:gd name="connsiteX45" fmla="*/ 4115334 w 5646974"/>
                <a:gd name="connsiteY45" fmla="*/ 841344 h 6483075"/>
                <a:gd name="connsiteX46" fmla="*/ 3874038 w 5646974"/>
                <a:gd name="connsiteY46" fmla="*/ 691528 h 6483075"/>
                <a:gd name="connsiteX47" fmla="*/ 3359535 w 5646974"/>
                <a:gd name="connsiteY47" fmla="*/ 468819 h 6483075"/>
                <a:gd name="connsiteX48" fmla="*/ 2811105 w 5646974"/>
                <a:gd name="connsiteY48" fmla="*/ 366031 h 6483075"/>
                <a:gd name="connsiteX49" fmla="*/ 2741124 w 5646974"/>
                <a:gd name="connsiteY49" fmla="*/ 361440 h 6483075"/>
                <a:gd name="connsiteX50" fmla="*/ 2671030 w 5646974"/>
                <a:gd name="connsiteY50" fmla="*/ 358417 h 6483075"/>
                <a:gd name="connsiteX51" fmla="*/ 2600713 w 5646974"/>
                <a:gd name="connsiteY51" fmla="*/ 357521 h 6483075"/>
                <a:gd name="connsiteX52" fmla="*/ 2531739 w 5646974"/>
                <a:gd name="connsiteY52" fmla="*/ 358529 h 6483075"/>
                <a:gd name="connsiteX53" fmla="*/ 2259988 w 5646974"/>
                <a:gd name="connsiteY53" fmla="*/ 385289 h 6483075"/>
                <a:gd name="connsiteX54" fmla="*/ 1740670 w 5646974"/>
                <a:gd name="connsiteY54" fmla="*/ 553917 h 6483075"/>
                <a:gd name="connsiteX55" fmla="*/ 1264124 w 5646974"/>
                <a:gd name="connsiteY55" fmla="*/ 853549 h 6483075"/>
                <a:gd name="connsiteX56" fmla="*/ 823074 w 5646974"/>
                <a:gd name="connsiteY56" fmla="*/ 1234136 h 6483075"/>
                <a:gd name="connsiteX57" fmla="*/ 715694 w 5646974"/>
                <a:gd name="connsiteY57" fmla="*/ 1336252 h 6483075"/>
                <a:gd name="connsiteX58" fmla="*/ 606859 w 5646974"/>
                <a:gd name="connsiteY58" fmla="*/ 1440945 h 6483075"/>
                <a:gd name="connsiteX59" fmla="*/ 382023 w 5646974"/>
                <a:gd name="connsiteY59" fmla="*/ 1646074 h 6483075"/>
                <a:gd name="connsiteX60" fmla="*/ 158531 w 5646974"/>
                <a:gd name="connsiteY60" fmla="*/ 1843813 h 6483075"/>
                <a:gd name="connsiteX61" fmla="*/ 0 w 5646974"/>
                <a:gd name="connsiteY61" fmla="*/ 1991775 h 6483075"/>
                <a:gd name="connsiteX62" fmla="*/ 0 w 5646974"/>
                <a:gd name="connsiteY62" fmla="*/ 1074740 h 6483075"/>
                <a:gd name="connsiteX63" fmla="*/ 113897 w 5646974"/>
                <a:gd name="connsiteY63" fmla="*/ 949410 h 6483075"/>
                <a:gd name="connsiteX64" fmla="*/ 2405773 w 5646974"/>
                <a:gd name="connsiteY64" fmla="*/ 0 h 64830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Lst>
              <a:rect l="l" t="t" r="r" b="b"/>
              <a:pathLst>
                <a:path w="5646974" h="6483075">
                  <a:moveTo>
                    <a:pt x="2405773" y="0"/>
                  </a:moveTo>
                  <a:cubicBezTo>
                    <a:pt x="4195841" y="0"/>
                    <a:pt x="5646974" y="1451246"/>
                    <a:pt x="5646974" y="3241538"/>
                  </a:cubicBezTo>
                  <a:cubicBezTo>
                    <a:pt x="5646974" y="5031830"/>
                    <a:pt x="4195841" y="6483075"/>
                    <a:pt x="2405773" y="6483075"/>
                  </a:cubicBezTo>
                  <a:cubicBezTo>
                    <a:pt x="1510739" y="6483075"/>
                    <a:pt x="700439" y="6120264"/>
                    <a:pt x="113897" y="5533666"/>
                  </a:cubicBezTo>
                  <a:lnTo>
                    <a:pt x="0" y="5408336"/>
                  </a:lnTo>
                  <a:lnTo>
                    <a:pt x="0" y="4983659"/>
                  </a:lnTo>
                  <a:lnTo>
                    <a:pt x="155731" y="5176047"/>
                  </a:lnTo>
                  <a:cubicBezTo>
                    <a:pt x="417742" y="5469073"/>
                    <a:pt x="741224" y="5704211"/>
                    <a:pt x="1093706" y="5866903"/>
                  </a:cubicBezTo>
                  <a:cubicBezTo>
                    <a:pt x="1269947" y="5948418"/>
                    <a:pt x="1453018" y="6013137"/>
                    <a:pt x="1639673" y="6059940"/>
                  </a:cubicBezTo>
                  <a:lnTo>
                    <a:pt x="1709990" y="6076287"/>
                  </a:lnTo>
                  <a:cubicBezTo>
                    <a:pt x="1733504" y="6081550"/>
                    <a:pt x="1756570" y="6088156"/>
                    <a:pt x="1780307" y="6091963"/>
                  </a:cubicBezTo>
                  <a:lnTo>
                    <a:pt x="1851072" y="6105176"/>
                  </a:lnTo>
                  <a:lnTo>
                    <a:pt x="1886455" y="6111782"/>
                  </a:lnTo>
                  <a:cubicBezTo>
                    <a:pt x="1898212" y="6114021"/>
                    <a:pt x="1909969" y="6116373"/>
                    <a:pt x="1921949" y="6117716"/>
                  </a:cubicBezTo>
                  <a:cubicBezTo>
                    <a:pt x="1969425" y="6124323"/>
                    <a:pt x="2016676" y="6131489"/>
                    <a:pt x="2064152" y="6137647"/>
                  </a:cubicBezTo>
                  <a:cubicBezTo>
                    <a:pt x="2111851" y="6141790"/>
                    <a:pt x="2159438" y="6146381"/>
                    <a:pt x="2206914" y="6151195"/>
                  </a:cubicBezTo>
                  <a:lnTo>
                    <a:pt x="2350011" y="6158250"/>
                  </a:lnTo>
                  <a:cubicBezTo>
                    <a:pt x="2397711" y="6159593"/>
                    <a:pt x="2445410" y="6159146"/>
                    <a:pt x="2493109" y="6159705"/>
                  </a:cubicBezTo>
                  <a:cubicBezTo>
                    <a:pt x="2589068" y="6158137"/>
                    <a:pt x="2685922" y="6154666"/>
                    <a:pt x="2781321" y="6147277"/>
                  </a:cubicBezTo>
                  <a:cubicBezTo>
                    <a:pt x="2972566" y="6132944"/>
                    <a:pt x="3161348" y="6105288"/>
                    <a:pt x="3345091" y="6060276"/>
                  </a:cubicBezTo>
                  <a:cubicBezTo>
                    <a:pt x="3528834" y="6015375"/>
                    <a:pt x="3707539" y="5952785"/>
                    <a:pt x="3878853" y="5871718"/>
                  </a:cubicBezTo>
                  <a:cubicBezTo>
                    <a:pt x="4050167" y="5790428"/>
                    <a:pt x="4213084" y="5689318"/>
                    <a:pt x="4367267" y="5573093"/>
                  </a:cubicBezTo>
                  <a:lnTo>
                    <a:pt x="4424484" y="5528529"/>
                  </a:lnTo>
                  <a:cubicBezTo>
                    <a:pt x="4443631" y="5513637"/>
                    <a:pt x="4463113" y="5499193"/>
                    <a:pt x="4481252" y="5483069"/>
                  </a:cubicBezTo>
                  <a:lnTo>
                    <a:pt x="4536790" y="5435818"/>
                  </a:lnTo>
                  <a:cubicBezTo>
                    <a:pt x="4555265" y="5419918"/>
                    <a:pt x="4574188" y="5404466"/>
                    <a:pt x="4591543" y="5387671"/>
                  </a:cubicBezTo>
                  <a:cubicBezTo>
                    <a:pt x="4662980" y="5321944"/>
                    <a:pt x="4733074" y="5254650"/>
                    <a:pt x="4794209" y="5181198"/>
                  </a:cubicBezTo>
                  <a:cubicBezTo>
                    <a:pt x="4857808" y="5109089"/>
                    <a:pt x="4910434" y="5029926"/>
                    <a:pt x="4956678" y="4945836"/>
                  </a:cubicBezTo>
                  <a:cubicBezTo>
                    <a:pt x="4967651" y="4924450"/>
                    <a:pt x="4978624" y="4903064"/>
                    <a:pt x="4989262" y="4881453"/>
                  </a:cubicBezTo>
                  <a:lnTo>
                    <a:pt x="5017814" y="4814607"/>
                  </a:lnTo>
                  <a:cubicBezTo>
                    <a:pt x="5027891" y="4792549"/>
                    <a:pt x="5035393" y="4769035"/>
                    <a:pt x="5044127" y="4746193"/>
                  </a:cubicBezTo>
                  <a:cubicBezTo>
                    <a:pt x="5052636" y="4723128"/>
                    <a:pt x="5061146" y="4700174"/>
                    <a:pt x="5068425" y="4676436"/>
                  </a:cubicBezTo>
                  <a:cubicBezTo>
                    <a:pt x="5099552" y="4582717"/>
                    <a:pt x="5126985" y="4486422"/>
                    <a:pt x="5154641" y="4390352"/>
                  </a:cubicBezTo>
                  <a:lnTo>
                    <a:pt x="5196854" y="4246134"/>
                  </a:lnTo>
                  <a:lnTo>
                    <a:pt x="5240299" y="4102140"/>
                  </a:lnTo>
                  <a:cubicBezTo>
                    <a:pt x="5299195" y="3910560"/>
                    <a:pt x="5364697" y="3721330"/>
                    <a:pt x="5432440" y="3532884"/>
                  </a:cubicBezTo>
                  <a:cubicBezTo>
                    <a:pt x="5500294" y="3346902"/>
                    <a:pt x="5533549" y="3148714"/>
                    <a:pt x="5528846" y="2951647"/>
                  </a:cubicBezTo>
                  <a:cubicBezTo>
                    <a:pt x="5526831" y="2853113"/>
                    <a:pt x="5515409" y="2755027"/>
                    <a:pt x="5495927" y="2658733"/>
                  </a:cubicBezTo>
                  <a:cubicBezTo>
                    <a:pt x="5491112" y="2634659"/>
                    <a:pt x="5486297" y="2610585"/>
                    <a:pt x="5480027" y="2586848"/>
                  </a:cubicBezTo>
                  <a:cubicBezTo>
                    <a:pt x="5474205" y="2562998"/>
                    <a:pt x="5468718" y="2539036"/>
                    <a:pt x="5461328" y="2515635"/>
                  </a:cubicBezTo>
                  <a:cubicBezTo>
                    <a:pt x="5454386" y="2492009"/>
                    <a:pt x="5447668" y="2468495"/>
                    <a:pt x="5439605" y="2445317"/>
                  </a:cubicBezTo>
                  <a:cubicBezTo>
                    <a:pt x="5431879" y="2422028"/>
                    <a:pt x="5424378" y="2398738"/>
                    <a:pt x="5415532" y="2375896"/>
                  </a:cubicBezTo>
                  <a:cubicBezTo>
                    <a:pt x="5347790" y="2191817"/>
                    <a:pt x="5254071" y="2018599"/>
                    <a:pt x="5144564" y="1857138"/>
                  </a:cubicBezTo>
                  <a:cubicBezTo>
                    <a:pt x="5034946" y="1695565"/>
                    <a:pt x="4909762" y="1545301"/>
                    <a:pt x="4774838" y="1405450"/>
                  </a:cubicBezTo>
                  <a:cubicBezTo>
                    <a:pt x="4638907" y="1265040"/>
                    <a:pt x="4496145" y="1132131"/>
                    <a:pt x="4345769" y="1012323"/>
                  </a:cubicBezTo>
                  <a:cubicBezTo>
                    <a:pt x="4270749" y="952195"/>
                    <a:pt x="4194273" y="894642"/>
                    <a:pt x="4115334" y="841344"/>
                  </a:cubicBezTo>
                  <a:cubicBezTo>
                    <a:pt x="4037067" y="787263"/>
                    <a:pt x="3956336" y="737548"/>
                    <a:pt x="3874038" y="691528"/>
                  </a:cubicBezTo>
                  <a:cubicBezTo>
                    <a:pt x="3709554" y="599712"/>
                    <a:pt x="3537792" y="523349"/>
                    <a:pt x="3359535" y="468819"/>
                  </a:cubicBezTo>
                  <a:cubicBezTo>
                    <a:pt x="3181278" y="414514"/>
                    <a:pt x="2997311" y="380699"/>
                    <a:pt x="2811105" y="366031"/>
                  </a:cubicBezTo>
                  <a:cubicBezTo>
                    <a:pt x="2787703" y="364575"/>
                    <a:pt x="2764525" y="362448"/>
                    <a:pt x="2741124" y="361440"/>
                  </a:cubicBezTo>
                  <a:lnTo>
                    <a:pt x="2671030" y="358417"/>
                  </a:lnTo>
                  <a:lnTo>
                    <a:pt x="2600713" y="357521"/>
                  </a:lnTo>
                  <a:cubicBezTo>
                    <a:pt x="2577087" y="356961"/>
                    <a:pt x="2554805" y="358305"/>
                    <a:pt x="2531739" y="358529"/>
                  </a:cubicBezTo>
                  <a:cubicBezTo>
                    <a:pt x="2440259" y="360992"/>
                    <a:pt x="2349564" y="370285"/>
                    <a:pt x="2259988" y="385289"/>
                  </a:cubicBezTo>
                  <a:cubicBezTo>
                    <a:pt x="2080723" y="415521"/>
                    <a:pt x="1906945" y="473634"/>
                    <a:pt x="1740670" y="553917"/>
                  </a:cubicBezTo>
                  <a:cubicBezTo>
                    <a:pt x="1574506" y="634647"/>
                    <a:pt x="1415844" y="737100"/>
                    <a:pt x="1264124" y="853549"/>
                  </a:cubicBezTo>
                  <a:cubicBezTo>
                    <a:pt x="1112181" y="969886"/>
                    <a:pt x="966508" y="1099212"/>
                    <a:pt x="823074" y="1234136"/>
                  </a:cubicBezTo>
                  <a:cubicBezTo>
                    <a:pt x="787131" y="1267951"/>
                    <a:pt x="751413" y="1301990"/>
                    <a:pt x="715694" y="1336252"/>
                  </a:cubicBezTo>
                  <a:lnTo>
                    <a:pt x="606859" y="1440945"/>
                  </a:lnTo>
                  <a:cubicBezTo>
                    <a:pt x="532623" y="1511374"/>
                    <a:pt x="457267" y="1579452"/>
                    <a:pt x="382023" y="1646074"/>
                  </a:cubicBezTo>
                  <a:lnTo>
                    <a:pt x="158531" y="1843813"/>
                  </a:lnTo>
                  <a:lnTo>
                    <a:pt x="0" y="1991775"/>
                  </a:lnTo>
                  <a:lnTo>
                    <a:pt x="0" y="1074740"/>
                  </a:lnTo>
                  <a:lnTo>
                    <a:pt x="113897" y="949410"/>
                  </a:lnTo>
                  <a:cubicBezTo>
                    <a:pt x="700439" y="362812"/>
                    <a:pt x="1510739" y="0"/>
                    <a:pt x="2405773" y="0"/>
                  </a:cubicBezTo>
                  <a:close/>
                </a:path>
              </a:pathLst>
            </a:custGeom>
            <a:gradFill>
              <a:gsLst>
                <a:gs pos="2000">
                  <a:schemeClr val="bg1">
                    <a:alpha val="10000"/>
                  </a:schemeClr>
                </a:gs>
                <a:gs pos="16000">
                  <a:schemeClr val="accent6">
                    <a:alpha val="10000"/>
                  </a:schemeClr>
                </a:gs>
                <a:gs pos="100000">
                  <a:schemeClr val="bg1">
                    <a:alpha val="10000"/>
                  </a:schemeClr>
                </a:gs>
                <a:gs pos="74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3A377CBE-2E26-0FF3-2065-C8EFE547ABB5}"/>
              </a:ext>
            </a:extLst>
          </p:cNvPr>
          <p:cNvSpPr>
            <a:spLocks noGrp="1"/>
          </p:cNvSpPr>
          <p:nvPr>
            <p:ph type="title"/>
          </p:nvPr>
        </p:nvSpPr>
        <p:spPr>
          <a:xfrm>
            <a:off x="804672" y="2053641"/>
            <a:ext cx="3669161" cy="2760098"/>
          </a:xfrm>
        </p:spPr>
        <p:txBody>
          <a:bodyPr>
            <a:normAutofit/>
          </a:bodyPr>
          <a:lstStyle/>
          <a:p>
            <a:r>
              <a:rPr lang="en-GB" sz="4000">
                <a:solidFill>
                  <a:schemeClr val="tx2"/>
                </a:solidFill>
              </a:rPr>
              <a:t>Relevant key concepts Jenny's  experience </a:t>
            </a:r>
          </a:p>
        </p:txBody>
      </p:sp>
      <p:sp>
        <p:nvSpPr>
          <p:cNvPr id="3" name="Content Placeholder 2">
            <a:extLst>
              <a:ext uri="{FF2B5EF4-FFF2-40B4-BE49-F238E27FC236}">
                <a16:creationId xmlns:a16="http://schemas.microsoft.com/office/drawing/2014/main" id="{A721F8B9-696C-0CDA-027D-B730BEDE8F89}"/>
              </a:ext>
            </a:extLst>
          </p:cNvPr>
          <p:cNvSpPr>
            <a:spLocks noGrp="1"/>
          </p:cNvSpPr>
          <p:nvPr>
            <p:ph idx="1"/>
          </p:nvPr>
        </p:nvSpPr>
        <p:spPr>
          <a:xfrm>
            <a:off x="6090574" y="801866"/>
            <a:ext cx="5306084" cy="3392870"/>
          </a:xfrm>
          <a:noFill/>
          <a:ln>
            <a:noFill/>
          </a:ln>
        </p:spPr>
        <p:txBody>
          <a:bodyPr anchor="ctr">
            <a:normAutofit/>
          </a:bodyPr>
          <a:lstStyle/>
          <a:p>
            <a:pPr marL="0" indent="0">
              <a:buNone/>
            </a:pPr>
            <a:r>
              <a:rPr lang="en-GB" sz="1800" b="1">
                <a:solidFill>
                  <a:schemeClr val="tx2"/>
                </a:solidFill>
              </a:rPr>
              <a:t>   </a:t>
            </a:r>
          </a:p>
        </p:txBody>
      </p:sp>
      <p:sp>
        <p:nvSpPr>
          <p:cNvPr id="4" name="TextBox 3">
            <a:extLst>
              <a:ext uri="{FF2B5EF4-FFF2-40B4-BE49-F238E27FC236}">
                <a16:creationId xmlns:a16="http://schemas.microsoft.com/office/drawing/2014/main" id="{E968C9F2-868B-5E49-8867-FD079C9BFA2A}"/>
              </a:ext>
            </a:extLst>
          </p:cNvPr>
          <p:cNvSpPr txBox="1"/>
          <p:nvPr/>
        </p:nvSpPr>
        <p:spPr>
          <a:xfrm>
            <a:off x="5642362" y="389593"/>
            <a:ext cx="5887501"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1400" b="1"/>
          </a:p>
          <a:p>
            <a:r>
              <a:rPr lang="en-GB" sz="1400"/>
              <a:t>According to Jenny's situation and age she experiences some challenges as follows the psychosocial theory which helps to understand Jenny's psychological development stage and her needs. </a:t>
            </a:r>
          </a:p>
        </p:txBody>
      </p:sp>
      <p:sp>
        <p:nvSpPr>
          <p:cNvPr id="6" name="TextBox 5">
            <a:extLst>
              <a:ext uri="{FF2B5EF4-FFF2-40B4-BE49-F238E27FC236}">
                <a16:creationId xmlns:a16="http://schemas.microsoft.com/office/drawing/2014/main" id="{8C63721D-6C55-A09A-6A41-62DD6E4462BA}"/>
              </a:ext>
            </a:extLst>
          </p:cNvPr>
          <p:cNvSpPr txBox="1"/>
          <p:nvPr/>
        </p:nvSpPr>
        <p:spPr>
          <a:xfrm>
            <a:off x="5530187" y="1342324"/>
            <a:ext cx="6129209" cy="54784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1-Identity Vs Role confusion  </a:t>
            </a:r>
          </a:p>
          <a:p>
            <a:endParaRPr lang="en-GB" b="1"/>
          </a:p>
          <a:p>
            <a:r>
              <a:rPr lang="en-GB" sz="1400"/>
              <a:t>According to Lonestar Mental Health website 2025  explore the psychosocial theory stage by Erickson identity VS role confusion  </a:t>
            </a:r>
          </a:p>
          <a:p>
            <a:r>
              <a:rPr lang="en-GB" sz="1400"/>
              <a:t>Psychosocial development in adolescence is not only about physical growth, but it is focused with finding oneself. </a:t>
            </a:r>
          </a:p>
          <a:p>
            <a:r>
              <a:rPr lang="en-GB" sz="1600" b="1"/>
              <a:t>What are the key to stages in psychosocial development during adolescence  according to Ericksons ? </a:t>
            </a:r>
          </a:p>
          <a:p>
            <a:r>
              <a:rPr lang="en-GB" sz="1600"/>
              <a:t>In this stage adolescence search to discover values , beliefs , socialize and aims in life.</a:t>
            </a:r>
          </a:p>
          <a:p>
            <a:r>
              <a:rPr lang="en-GB" sz="1600" b="1"/>
              <a:t>How does self-concept evolve during teenage years and affect identity formation ?</a:t>
            </a:r>
          </a:p>
          <a:p>
            <a:r>
              <a:rPr lang="en-GB" sz="1600"/>
              <a:t>In the teen age self-concept is more mature  and </a:t>
            </a:r>
            <a:r>
              <a:rPr lang="en-GB" sz="1600" err="1"/>
              <a:t>abstact</a:t>
            </a:r>
            <a:r>
              <a:rPr lang="en-GB" sz="1600"/>
              <a:t> in that the teens evaluate themselves individually as well as against each other . This changing image of oneself forms the basis of acquiring a mature identity.</a:t>
            </a:r>
          </a:p>
          <a:p>
            <a:r>
              <a:rPr lang="en-GB" sz="1600" b="1"/>
              <a:t>What triggers an identity crisis in adolescence and how does it influence development ?</a:t>
            </a:r>
          </a:p>
          <a:p>
            <a:r>
              <a:rPr lang="en-GB" sz="1600"/>
              <a:t>An identity crisis is often triggered by major life changes, peer pressure or conflicting  expectation from family or </a:t>
            </a:r>
            <a:r>
              <a:rPr lang="en-GB" sz="1600" err="1"/>
              <a:t>spciety</a:t>
            </a:r>
            <a:r>
              <a:rPr lang="en-GB" sz="1600"/>
              <a:t>. </a:t>
            </a:r>
          </a:p>
          <a:p>
            <a:endParaRPr lang="en-GB" sz="1600" b="1"/>
          </a:p>
          <a:p>
            <a:endParaRPr lang="en-GB"/>
          </a:p>
        </p:txBody>
      </p:sp>
      <p:sp>
        <p:nvSpPr>
          <p:cNvPr id="5" name="TextBox 4">
            <a:extLst>
              <a:ext uri="{FF2B5EF4-FFF2-40B4-BE49-F238E27FC236}">
                <a16:creationId xmlns:a16="http://schemas.microsoft.com/office/drawing/2014/main" id="{C1597455-5B87-B777-4479-3CE5618E564B}"/>
              </a:ext>
            </a:extLst>
          </p:cNvPr>
          <p:cNvSpPr txBox="1"/>
          <p:nvPr/>
        </p:nvSpPr>
        <p:spPr>
          <a:xfrm>
            <a:off x="6728695" y="4823753"/>
            <a:ext cx="300433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 </a:t>
            </a:r>
          </a:p>
        </p:txBody>
      </p:sp>
    </p:spTree>
    <p:extLst>
      <p:ext uri="{BB962C8B-B14F-4D97-AF65-F5344CB8AC3E}">
        <p14:creationId xmlns:p14="http://schemas.microsoft.com/office/powerpoint/2010/main" val="177472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8" name="Freeform: Shape 17">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0" name="Freeform: Shape 19">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150EF44-4C8F-61F3-7BCC-CCF326FE7175}"/>
              </a:ext>
            </a:extLst>
          </p:cNvPr>
          <p:cNvSpPr>
            <a:spLocks noGrp="1"/>
          </p:cNvSpPr>
          <p:nvPr>
            <p:ph type="title"/>
          </p:nvPr>
        </p:nvSpPr>
        <p:spPr>
          <a:xfrm>
            <a:off x="621792" y="1161288"/>
            <a:ext cx="3602736" cy="4526280"/>
          </a:xfrm>
        </p:spPr>
        <p:txBody>
          <a:bodyPr>
            <a:normAutofit/>
          </a:bodyPr>
          <a:lstStyle/>
          <a:p>
            <a:r>
              <a:rPr lang="en-GB" sz="4000"/>
              <a:t>Strategies for Jenny </a:t>
            </a:r>
          </a:p>
        </p:txBody>
      </p:sp>
      <p:sp>
        <p:nvSpPr>
          <p:cNvPr id="22" name="Rectangle 21">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12" name="Content Placeholder 2">
            <a:extLst>
              <a:ext uri="{FF2B5EF4-FFF2-40B4-BE49-F238E27FC236}">
                <a16:creationId xmlns:a16="http://schemas.microsoft.com/office/drawing/2014/main" id="{E0BDAE23-4D45-63F9-44F6-B9A8794C9A22}"/>
              </a:ext>
            </a:extLst>
          </p:cNvPr>
          <p:cNvGraphicFramePr>
            <a:graphicFrameLocks noGrp="1"/>
          </p:cNvGraphicFramePr>
          <p:nvPr>
            <p:ph idx="1"/>
            <p:extLst>
              <p:ext uri="{D42A27DB-BD31-4B8C-83A1-F6EECF244321}">
                <p14:modId xmlns:p14="http://schemas.microsoft.com/office/powerpoint/2010/main" val="648767528"/>
              </p:ext>
            </p:extLst>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222478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7" name="Rectangle 16">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8BCCFE-5602-B84B-857C-613336DFB00C}"/>
              </a:ext>
            </a:extLst>
          </p:cNvPr>
          <p:cNvSpPr>
            <a:spLocks noGrp="1"/>
          </p:cNvSpPr>
          <p:nvPr>
            <p:ph type="title"/>
          </p:nvPr>
        </p:nvSpPr>
        <p:spPr>
          <a:xfrm>
            <a:off x="761803" y="350196"/>
            <a:ext cx="4646904" cy="1624520"/>
          </a:xfrm>
        </p:spPr>
        <p:txBody>
          <a:bodyPr anchor="ctr">
            <a:normAutofit/>
          </a:bodyPr>
          <a:lstStyle/>
          <a:p>
            <a:r>
              <a:rPr lang="en-GB" sz="4000"/>
              <a:t>Evaluation : </a:t>
            </a:r>
          </a:p>
        </p:txBody>
      </p:sp>
      <p:sp>
        <p:nvSpPr>
          <p:cNvPr id="3" name="Content Placeholder 2">
            <a:extLst>
              <a:ext uri="{FF2B5EF4-FFF2-40B4-BE49-F238E27FC236}">
                <a16:creationId xmlns:a16="http://schemas.microsoft.com/office/drawing/2014/main" id="{8121B1E4-4353-EBFE-3717-2F60FFE1009D}"/>
              </a:ext>
            </a:extLst>
          </p:cNvPr>
          <p:cNvSpPr>
            <a:spLocks noGrp="1"/>
          </p:cNvSpPr>
          <p:nvPr>
            <p:ph idx="1"/>
          </p:nvPr>
        </p:nvSpPr>
        <p:spPr>
          <a:xfrm>
            <a:off x="761802" y="2743200"/>
            <a:ext cx="4646905" cy="3613149"/>
          </a:xfrm>
        </p:spPr>
        <p:txBody>
          <a:bodyPr vert="horz" lIns="91440" tIns="45720" rIns="91440" bIns="45720" rtlCol="0" anchor="ctr">
            <a:normAutofit/>
          </a:bodyPr>
          <a:lstStyle/>
          <a:p>
            <a:pPr marL="0" indent="0">
              <a:buNone/>
            </a:pPr>
            <a:r>
              <a:rPr lang="en-GB" sz="1700" b="1"/>
              <a:t>Strength of psychosocial theory</a:t>
            </a:r>
          </a:p>
          <a:p>
            <a:pPr marL="0" indent="0">
              <a:buNone/>
            </a:pPr>
            <a:r>
              <a:rPr lang="en-GB" sz="1700"/>
              <a:t>Psychosocial theory covers entire lifespan from infancy to old age also shows the importance of social interactions , self-concept and knowing values. ( Grade Fixer website ) </a:t>
            </a:r>
          </a:p>
          <a:p>
            <a:pPr marL="0" indent="0">
              <a:buNone/>
            </a:pPr>
            <a:endParaRPr lang="en-GB" sz="1700"/>
          </a:p>
          <a:p>
            <a:pPr marL="0" indent="0">
              <a:buNone/>
            </a:pPr>
            <a:r>
              <a:rPr lang="en-GB" sz="1700" b="1"/>
              <a:t>Alternative Theory : </a:t>
            </a:r>
          </a:p>
          <a:p>
            <a:pPr marL="0" indent="0">
              <a:buNone/>
            </a:pPr>
            <a:r>
              <a:rPr lang="en-GB" sz="1700" b="1"/>
              <a:t>Vygotsky Sociocultural Theory : </a:t>
            </a:r>
          </a:p>
          <a:p>
            <a:pPr marL="0" indent="0">
              <a:buNone/>
            </a:pPr>
            <a:r>
              <a:rPr lang="en-GB" sz="1700" b="1"/>
              <a:t>Adult should contribute using social interactions and this can help children their language skills which are vital importance for cognitive development. (UWTSD Module)</a:t>
            </a:r>
          </a:p>
          <a:p>
            <a:pPr marL="0" indent="0">
              <a:buNone/>
            </a:pPr>
            <a:endParaRPr lang="en-GB" sz="1700"/>
          </a:p>
          <a:p>
            <a:pPr marL="0" indent="0">
              <a:buNone/>
            </a:pPr>
            <a:endParaRPr lang="en-GB" sz="1700"/>
          </a:p>
          <a:p>
            <a:pPr marL="0" indent="0">
              <a:buNone/>
            </a:pPr>
            <a:endParaRPr lang="en-GB" sz="1700"/>
          </a:p>
          <a:p>
            <a:pPr marL="0" indent="0">
              <a:buNone/>
            </a:pPr>
            <a:endParaRPr lang="en-GB" sz="1700"/>
          </a:p>
        </p:txBody>
      </p:sp>
      <p:pic>
        <p:nvPicPr>
          <p:cNvPr id="5" name="Picture 4" descr="Drawings on colourful paper">
            <a:extLst>
              <a:ext uri="{FF2B5EF4-FFF2-40B4-BE49-F238E27FC236}">
                <a16:creationId xmlns:a16="http://schemas.microsoft.com/office/drawing/2014/main" id="{415CD6D6-1D79-9E35-339C-4239A03AD04A}"/>
              </a:ext>
            </a:extLst>
          </p:cNvPr>
          <p:cNvPicPr>
            <a:picLocks noChangeAspect="1"/>
          </p:cNvPicPr>
          <p:nvPr/>
        </p:nvPicPr>
        <p:blipFill>
          <a:blip r:embed="rId2"/>
          <a:srcRect l="8771" r="31829" b="-2"/>
          <a:stretch>
            <a:fillRect/>
          </a:stretch>
        </p:blipFill>
        <p:spPr>
          <a:xfrm>
            <a:off x="6096000" y="1"/>
            <a:ext cx="6102825" cy="6858000"/>
          </a:xfrm>
          <a:prstGeom prst="rect">
            <a:avLst/>
          </a:prstGeom>
        </p:spPr>
      </p:pic>
    </p:spTree>
    <p:extLst>
      <p:ext uri="{BB962C8B-B14F-4D97-AF65-F5344CB8AC3E}">
        <p14:creationId xmlns:p14="http://schemas.microsoft.com/office/powerpoint/2010/main" val="31591848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92FEB64-6EEA-4759-B4A4-BD2C1E660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7393" y="847600"/>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F8C8CC-A89E-B03F-7271-4673817106F4}"/>
              </a:ext>
            </a:extLst>
          </p:cNvPr>
          <p:cNvSpPr>
            <a:spLocks noGrp="1"/>
          </p:cNvSpPr>
          <p:nvPr>
            <p:ph type="title"/>
          </p:nvPr>
        </p:nvSpPr>
        <p:spPr>
          <a:xfrm>
            <a:off x="1389278" y="1233241"/>
            <a:ext cx="3240506" cy="4064628"/>
          </a:xfrm>
        </p:spPr>
        <p:txBody>
          <a:bodyPr>
            <a:normAutofit/>
          </a:bodyPr>
          <a:lstStyle/>
          <a:p>
            <a:r>
              <a:rPr lang="en-GB">
                <a:solidFill>
                  <a:srgbClr val="FFFFFF"/>
                </a:solidFill>
              </a:rPr>
              <a:t>Conclusion : </a:t>
            </a:r>
          </a:p>
        </p:txBody>
      </p:sp>
      <p:sp>
        <p:nvSpPr>
          <p:cNvPr id="12" name="Freeform: Shape 11">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B13E183A-7B43-0CFD-D78C-10221CCF5637}"/>
              </a:ext>
            </a:extLst>
          </p:cNvPr>
          <p:cNvSpPr>
            <a:spLocks noGrp="1"/>
          </p:cNvSpPr>
          <p:nvPr>
            <p:ph idx="1"/>
          </p:nvPr>
        </p:nvSpPr>
        <p:spPr>
          <a:xfrm>
            <a:off x="6096000" y="820880"/>
            <a:ext cx="5257799" cy="4889350"/>
          </a:xfrm>
        </p:spPr>
        <p:txBody>
          <a:bodyPr vert="horz" lIns="91440" tIns="45720" rIns="91440" bIns="45720" rtlCol="0" anchor="t">
            <a:normAutofit/>
          </a:bodyPr>
          <a:lstStyle/>
          <a:p>
            <a:pPr marL="0" indent="0">
              <a:buNone/>
            </a:pPr>
            <a:r>
              <a:rPr lang="en-GB"/>
              <a:t>In conclusion overall lifespan preceptive about psychosocial development theory find out the crisis in Jenny's life due to become caregiver in very young age which impacted her life with no social life , hobbies, or any activity. This theory highlighted crisis she has been facing and strategies to improve her psychological developments.  </a:t>
            </a:r>
          </a:p>
        </p:txBody>
      </p:sp>
      <p:sp>
        <p:nvSpPr>
          <p:cNvPr id="18" name="Freeform: Shape 17">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0505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7574379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E3CBD2-D1CB-E0B2-601E-DD45C20ACD54}"/>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References </a:t>
            </a:r>
          </a:p>
        </p:txBody>
      </p:sp>
      <p:sp>
        <p:nvSpPr>
          <p:cNvPr id="3" name="Content Placeholder 2">
            <a:extLst>
              <a:ext uri="{FF2B5EF4-FFF2-40B4-BE49-F238E27FC236}">
                <a16:creationId xmlns:a16="http://schemas.microsoft.com/office/drawing/2014/main" id="{BB7DF169-852B-4C0E-EE76-150BD8C6F118}"/>
              </a:ext>
            </a:extLst>
          </p:cNvPr>
          <p:cNvSpPr>
            <a:spLocks noGrp="1"/>
          </p:cNvSpPr>
          <p:nvPr>
            <p:ph idx="1"/>
          </p:nvPr>
        </p:nvSpPr>
        <p:spPr>
          <a:xfrm>
            <a:off x="4810259" y="649480"/>
            <a:ext cx="6555347" cy="5546047"/>
          </a:xfrm>
        </p:spPr>
        <p:txBody>
          <a:bodyPr vert="horz" lIns="91440" tIns="45720" rIns="91440" bIns="45720" rtlCol="0" anchor="ctr">
            <a:normAutofit/>
          </a:bodyPr>
          <a:lstStyle/>
          <a:p>
            <a:pPr marL="0" indent="0">
              <a:buNone/>
            </a:pPr>
            <a:endParaRPr lang="en-US" sz="1100"/>
          </a:p>
          <a:p>
            <a:pPr marL="0" indent="0">
              <a:buNone/>
            </a:pPr>
            <a:br>
              <a:rPr lang="en-US" sz="1100"/>
            </a:br>
            <a:r>
              <a:rPr lang="en-GB" sz="1100" b="1">
                <a:highlight>
                  <a:srgbClr val="FFFFFF"/>
                </a:highlight>
                <a:latin typeface="Arial"/>
                <a:cs typeface="Arial"/>
              </a:rPr>
              <a:t>1- University of Wales Trinity Saint David (2026)</a:t>
            </a:r>
            <a:r>
              <a:rPr lang="en-GB" sz="1100">
                <a:highlight>
                  <a:srgbClr val="FFFFFF"/>
                </a:highlight>
                <a:latin typeface="Arial"/>
                <a:cs typeface="Arial"/>
              </a:rPr>
              <a:t> </a:t>
            </a:r>
            <a:r>
              <a:rPr lang="en-GB" sz="1100" i="1">
                <a:highlight>
                  <a:srgbClr val="FFFFFF"/>
                </a:highlight>
                <a:latin typeface="Arial"/>
                <a:cs typeface="Arial"/>
              </a:rPr>
              <a:t>social &amp; development.LCHS4010</a:t>
            </a:r>
            <a:r>
              <a:rPr lang="en-GB" sz="1100">
                <a:highlight>
                  <a:srgbClr val="FFFFFF"/>
                </a:highlight>
                <a:latin typeface="Arial"/>
                <a:cs typeface="Arial"/>
              </a:rPr>
              <a:t> Available at: Moodle. (Accessed: 15 February 2026).</a:t>
            </a:r>
            <a:br>
              <a:rPr lang="en-US" sz="1100"/>
            </a:br>
            <a:endParaRPr lang="en-US" sz="1100"/>
          </a:p>
          <a:p>
            <a:pPr marL="0" indent="0">
              <a:buNone/>
            </a:pPr>
            <a:r>
              <a:rPr lang="en-GB" sz="1100" b="1">
                <a:highlight>
                  <a:srgbClr val="FFFFFF"/>
                </a:highlight>
                <a:latin typeface="Arial"/>
                <a:cs typeface="Arial"/>
              </a:rPr>
              <a:t>2- Elsevier (n.d.)</a:t>
            </a:r>
            <a:r>
              <a:rPr lang="en-GB" sz="1100">
                <a:highlight>
                  <a:srgbClr val="FFFFFF"/>
                </a:highlight>
                <a:latin typeface="Arial"/>
                <a:cs typeface="Arial"/>
              </a:rPr>
              <a:t> </a:t>
            </a:r>
            <a:r>
              <a:rPr lang="en-GB" sz="1100" i="1">
                <a:highlight>
                  <a:srgbClr val="FFFFFF"/>
                </a:highlight>
                <a:latin typeface="Arial"/>
                <a:cs typeface="Arial"/>
              </a:rPr>
              <a:t>Psychosocial theory</a:t>
            </a:r>
            <a:r>
              <a:rPr lang="en-GB" sz="1100">
                <a:highlight>
                  <a:srgbClr val="FFFFFF"/>
                </a:highlight>
                <a:latin typeface="Arial"/>
                <a:cs typeface="Arial"/>
              </a:rPr>
              <a:t>. ScienceDirect Topics. Available at:</a:t>
            </a:r>
            <a:r>
              <a:rPr lang="en-GB" sz="1100">
                <a:highlight>
                  <a:srgbClr val="FFFFFF"/>
                </a:highlight>
                <a:latin typeface="Arial"/>
                <a:cs typeface="Arial"/>
                <a:hlinkClick r:id="rId2"/>
              </a:rPr>
              <a:t> https://www.sciencedirect.com/topics/psychology/psychosocial-theory</a:t>
            </a:r>
            <a:r>
              <a:rPr lang="en-GB" sz="1100">
                <a:highlight>
                  <a:srgbClr val="FFFFFF"/>
                </a:highlight>
                <a:latin typeface="Arial"/>
                <a:cs typeface="Arial"/>
              </a:rPr>
              <a:t> (Accessed: 15 February 2026).</a:t>
            </a:r>
            <a:endParaRPr lang="en-GB" sz="1100"/>
          </a:p>
          <a:p>
            <a:endParaRPr lang="en-GB" sz="1100">
              <a:highlight>
                <a:srgbClr val="FFFFFF"/>
              </a:highlight>
              <a:latin typeface="Arial"/>
              <a:cs typeface="Arial"/>
            </a:endParaRPr>
          </a:p>
          <a:p>
            <a:pPr marL="0" indent="0">
              <a:buNone/>
            </a:pPr>
            <a:r>
              <a:rPr lang="en-GB" sz="1100">
                <a:highlight>
                  <a:srgbClr val="FFFFFF"/>
                </a:highlight>
                <a:latin typeface="Arial"/>
                <a:cs typeface="Arial"/>
              </a:rPr>
              <a:t>3-Souther, R. (2025) </a:t>
            </a:r>
            <a:r>
              <a:rPr lang="en-GB" sz="1100" i="1">
                <a:highlight>
                  <a:srgbClr val="FFFFFF"/>
                </a:highlight>
                <a:latin typeface="Arial"/>
                <a:cs typeface="Arial"/>
              </a:rPr>
              <a:t>Identity vs role confusion: Erikson’s developmental insight</a:t>
            </a:r>
            <a:r>
              <a:rPr lang="en-GB" sz="1100">
                <a:highlight>
                  <a:srgbClr val="FFFFFF"/>
                </a:highlight>
                <a:latin typeface="Arial"/>
                <a:cs typeface="Arial"/>
              </a:rPr>
              <a:t>. Lonestar Mental Health. Available at:</a:t>
            </a:r>
            <a:r>
              <a:rPr lang="en-GB" sz="1100">
                <a:highlight>
                  <a:srgbClr val="FFFFFF"/>
                </a:highlight>
                <a:latin typeface="Arial"/>
                <a:cs typeface="Arial"/>
                <a:hlinkClick r:id="rId3"/>
              </a:rPr>
              <a:t> https://lonestarmentalhealth.com/blog/identity-vs-role-confusion/</a:t>
            </a:r>
            <a:r>
              <a:rPr lang="en-GB" sz="1100">
                <a:highlight>
                  <a:srgbClr val="FFFFFF"/>
                </a:highlight>
                <a:latin typeface="Arial"/>
                <a:cs typeface="Arial"/>
              </a:rPr>
              <a:t> (Accessed: 15 Feb</a:t>
            </a:r>
            <a:endParaRPr lang="en-GB" sz="1100">
              <a:latin typeface="Aptos" panose="020B0004020202020204"/>
              <a:cs typeface="Arial"/>
            </a:endParaRPr>
          </a:p>
          <a:p>
            <a:endParaRPr lang="en-GB" sz="1100">
              <a:highlight>
                <a:srgbClr val="FFFFFF"/>
              </a:highlight>
              <a:latin typeface="Arial"/>
              <a:cs typeface="Arial"/>
            </a:endParaRPr>
          </a:p>
          <a:p>
            <a:pPr marL="0" indent="0">
              <a:buNone/>
            </a:pPr>
            <a:r>
              <a:rPr lang="en-GB" sz="1100" b="1">
                <a:highlight>
                  <a:srgbClr val="FFFFFF"/>
                </a:highlight>
                <a:latin typeface="Arial"/>
                <a:cs typeface="Arial"/>
              </a:rPr>
              <a:t>4- Health Assured (2026)</a:t>
            </a:r>
            <a:r>
              <a:rPr lang="en-GB" sz="1100">
                <a:highlight>
                  <a:srgbClr val="FFFFFF"/>
                </a:highlight>
                <a:latin typeface="Arial"/>
                <a:cs typeface="Arial"/>
              </a:rPr>
              <a:t> </a:t>
            </a:r>
            <a:r>
              <a:rPr lang="en-GB" sz="1100" i="1">
                <a:highlight>
                  <a:srgbClr val="FFFFFF"/>
                </a:highlight>
                <a:latin typeface="Arial"/>
                <a:cs typeface="Arial"/>
              </a:rPr>
              <a:t>Building a healthy self-identity</a:t>
            </a:r>
            <a:r>
              <a:rPr lang="en-GB" sz="1100">
                <a:highlight>
                  <a:srgbClr val="FFFFFF"/>
                </a:highlight>
                <a:latin typeface="Arial"/>
                <a:cs typeface="Arial"/>
              </a:rPr>
              <a:t>. Available at:</a:t>
            </a:r>
            <a:r>
              <a:rPr lang="en-GB" sz="1100">
                <a:highlight>
                  <a:srgbClr val="FFFFFF"/>
                </a:highlight>
                <a:latin typeface="Arial"/>
                <a:cs typeface="Arial"/>
                <a:hlinkClick r:id="rId4"/>
              </a:rPr>
              <a:t> https://www.healthassured.org/ie/blog/building-a-healthy-self-identity/</a:t>
            </a:r>
            <a:r>
              <a:rPr lang="en-GB" sz="1100">
                <a:highlight>
                  <a:srgbClr val="FFFFFF"/>
                </a:highlight>
                <a:latin typeface="Arial"/>
                <a:cs typeface="Arial"/>
              </a:rPr>
              <a:t> (Accessed: 15 February 2026).</a:t>
            </a:r>
            <a:endParaRPr lang="en-GB" sz="1100">
              <a:latin typeface="Aptos" panose="020B0004020202020204"/>
              <a:cs typeface="Arial"/>
            </a:endParaRPr>
          </a:p>
          <a:p>
            <a:endParaRPr lang="en-GB" sz="1100">
              <a:highlight>
                <a:srgbClr val="FFFFFF"/>
              </a:highlight>
              <a:latin typeface="Arial"/>
              <a:cs typeface="Arial"/>
            </a:endParaRPr>
          </a:p>
          <a:p>
            <a:pPr marL="0" indent="0">
              <a:buNone/>
            </a:pPr>
            <a:r>
              <a:rPr lang="en-GB" sz="1100">
                <a:highlight>
                  <a:srgbClr val="FFFFFF"/>
                </a:highlight>
                <a:latin typeface="Arial"/>
                <a:cs typeface="Arial"/>
              </a:rPr>
              <a:t>5- Grade Fixer (2025) </a:t>
            </a:r>
            <a:r>
              <a:rPr lang="en-GB" sz="1100" i="1">
                <a:highlight>
                  <a:srgbClr val="FFFFFF"/>
                </a:highlight>
                <a:latin typeface="Arial"/>
                <a:cs typeface="Arial"/>
              </a:rPr>
              <a:t>Strengths and weaknesses of Erikson’s psychosocial theory</a:t>
            </a:r>
            <a:r>
              <a:rPr lang="en-GB" sz="1100">
                <a:highlight>
                  <a:srgbClr val="FFFFFF"/>
                </a:highlight>
                <a:latin typeface="Arial"/>
                <a:cs typeface="Arial"/>
              </a:rPr>
              <a:t>. Available at:</a:t>
            </a:r>
            <a:r>
              <a:rPr lang="en-GB" sz="1100">
                <a:highlight>
                  <a:srgbClr val="FFFFFF"/>
                </a:highlight>
                <a:latin typeface="Arial"/>
                <a:cs typeface="Arial"/>
                <a:hlinkClick r:id="rId5">
                  <a:extLst>
                    <a:ext uri="{A12FA001-AC4F-418D-AE19-62706E023703}">
                      <ahyp:hlinkClr xmlns:ahyp="http://schemas.microsoft.com/office/drawing/2018/hyperlinkcolor" val="tx"/>
                    </a:ext>
                  </a:extLst>
                </a:hlinkClick>
              </a:rPr>
              <a:t> https://gradesfixer.com/free-essay-examples/</a:t>
            </a:r>
            <a:r>
              <a:rPr lang="en-GB" sz="1100">
                <a:highlight>
                  <a:srgbClr val="FFFFFF"/>
                </a:highlight>
                <a:latin typeface="Arial"/>
                <a:cs typeface="Arial"/>
                <a:hlinkClick r:id="rId5"/>
              </a:rPr>
              <a:t>strengths-and-weaknesses-of-eriksons-psychosocial-theory</a:t>
            </a:r>
            <a:r>
              <a:rPr lang="en-GB" sz="1100">
                <a:highlight>
                  <a:srgbClr val="FFFFFF"/>
                </a:highlight>
                <a:latin typeface="Arial"/>
                <a:cs typeface="Arial"/>
                <a:hlinkClick r:id="rId5">
                  <a:extLst>
                    <a:ext uri="{A12FA001-AC4F-418D-AE19-62706E023703}">
                      <ahyp:hlinkClr xmlns:ahyp="http://schemas.microsoft.com/office/drawing/2018/hyperlinkcolor" val="tx"/>
                    </a:ext>
                  </a:extLst>
                </a:hlinkClick>
              </a:rPr>
              <a:t>/</a:t>
            </a:r>
            <a:r>
              <a:rPr lang="en-GB" sz="1100">
                <a:highlight>
                  <a:srgbClr val="FFFFFF"/>
                </a:highlight>
                <a:latin typeface="Arial"/>
                <a:cs typeface="Arial"/>
              </a:rPr>
              <a:t> (Accessed: 16 February 2026).y 2026).</a:t>
            </a:r>
            <a:endParaRPr lang="en-GB" sz="1100"/>
          </a:p>
          <a:p>
            <a:pPr marL="0" indent="0">
              <a:buNone/>
            </a:pPr>
            <a:br>
              <a:rPr lang="en-US" sz="1100"/>
            </a:br>
            <a:endParaRPr lang="en-US" sz="1100"/>
          </a:p>
          <a:p>
            <a:pPr marL="0" indent="0">
              <a:buNone/>
            </a:pPr>
            <a:r>
              <a:rPr lang="en-GB" sz="1100" b="1">
                <a:highlight>
                  <a:srgbClr val="FFFFFF"/>
                </a:highlight>
                <a:latin typeface="Arial"/>
                <a:cs typeface="Arial"/>
              </a:rPr>
              <a:t>6- University of Wales Trinity Saint David (2026)</a:t>
            </a:r>
            <a:r>
              <a:rPr lang="en-GB" sz="1100">
                <a:highlight>
                  <a:srgbClr val="FFFFFF"/>
                </a:highlight>
                <a:latin typeface="Arial"/>
                <a:cs typeface="Arial"/>
              </a:rPr>
              <a:t> </a:t>
            </a:r>
            <a:r>
              <a:rPr lang="en-GB" sz="1100" i="1">
                <a:highlight>
                  <a:srgbClr val="FFFFFF"/>
                </a:highlight>
                <a:latin typeface="Arial"/>
                <a:cs typeface="Arial"/>
              </a:rPr>
              <a:t>[cognitive development</a:t>
            </a:r>
            <a:r>
              <a:rPr lang="en-GB" sz="1100">
                <a:highlight>
                  <a:srgbClr val="FFFFFF"/>
                </a:highlight>
                <a:latin typeface="Arial"/>
                <a:cs typeface="Arial"/>
              </a:rPr>
              <a:t>. LCHS4010]. Available at: Moodle. (Accessed: 16 February 2026).</a:t>
            </a:r>
            <a:endParaRPr lang="en-GB" sz="1100"/>
          </a:p>
          <a:p>
            <a:pPr marL="0" indent="0">
              <a:buNone/>
            </a:pPr>
            <a:br>
              <a:rPr lang="en-US" sz="1100"/>
            </a:br>
            <a:endParaRPr lang="en-US" sz="1100"/>
          </a:p>
        </p:txBody>
      </p:sp>
    </p:spTree>
    <p:extLst>
      <p:ext uri="{BB962C8B-B14F-4D97-AF65-F5344CB8AC3E}">
        <p14:creationId xmlns:p14="http://schemas.microsoft.com/office/powerpoint/2010/main" val="89171439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10</Slides>
  <Notes>0</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Psychology in Health and social care (LCHS4010)</vt:lpstr>
      <vt:lpstr>Introduction </vt:lpstr>
      <vt:lpstr>Overview Jenny's Situation </vt:lpstr>
      <vt:lpstr>Overview Erickson's(1950-1963) Psychosocial Development Theory </vt:lpstr>
      <vt:lpstr>Key Concept of psychosocial development :</vt:lpstr>
      <vt:lpstr>Relevant key concepts Jenny's  experience </vt:lpstr>
      <vt:lpstr>Strategies for Jenny </vt:lpstr>
      <vt:lpstr>Evaluation : </vt:lpstr>
      <vt:lpstr>Conclusion :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2</cp:revision>
  <dcterms:created xsi:type="dcterms:W3CDTF">2026-02-13T11:28:18Z</dcterms:created>
  <dcterms:modified xsi:type="dcterms:W3CDTF">2026-02-16T04:34:53Z</dcterms:modified>
</cp:coreProperties>
</file>