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62" r:id="rId3"/>
    <p:sldId id="263" r:id="rId4"/>
    <p:sldId id="264" r:id="rId5"/>
    <p:sldId id="265" r:id="rId6"/>
    <p:sldId id="266" r:id="rId7"/>
    <p:sldId id="267" r:id="rId8"/>
    <p:sldId id="268" r:id="rId9"/>
    <p:sldId id="271" r:id="rId10"/>
    <p:sldId id="272" r:id="rId11"/>
    <p:sldId id="273" r:id="rId12"/>
    <p:sldId id="269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36C4D4E-B58E-2425-83B6-ACAD84DCF5C1}" v="1" dt="2024-03-04T20:11:46.96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3/4/2024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3/4/2024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3/4/2024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3/4/2024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3/4/2024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3/4/2024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3/4/2024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white rectangular sign with black text&#10;&#10;Description automatically generated">
            <a:extLst>
              <a:ext uri="{FF2B5EF4-FFF2-40B4-BE49-F238E27FC236}">
                <a16:creationId xmlns:a16="http://schemas.microsoft.com/office/drawing/2014/main" id="{9E07E057-2994-34A6-7CE7-C16962BD2B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39" y="51230"/>
            <a:ext cx="12124809" cy="679673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EDE4AD8-BF14-2F5A-5229-B27EA1067122}"/>
              </a:ext>
            </a:extLst>
          </p:cNvPr>
          <p:cNvSpPr txBox="1"/>
          <p:nvPr/>
        </p:nvSpPr>
        <p:spPr>
          <a:xfrm>
            <a:off x="1312389" y="430709"/>
            <a:ext cx="937986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>
                <a:ea typeface="+mn-lt"/>
                <a:cs typeface="+mn-lt"/>
              </a:rPr>
              <a:t>https://www.canva.com/design/DAF9UnVHGa4/x1SHwFb7W9AqzOVa8mrQKQ/view?utm_content=DAF9UnVHGa4&amp;utm_campaign=designshare&amp;utm_medium=link&amp;utm_source=recording_view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21437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erson&amp;#39;s profile with text and words&#10;&#10;Description automatically generated">
            <a:extLst>
              <a:ext uri="{FF2B5EF4-FFF2-40B4-BE49-F238E27FC236}">
                <a16:creationId xmlns:a16="http://schemas.microsoft.com/office/drawing/2014/main" id="{215BF17C-B407-4CF4-FE3F-F2FA10124F8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2" y="-559"/>
            <a:ext cx="12180232" cy="68479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69665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white board with text and a picture of a room&#10;&#10;Description automatically generated">
            <a:extLst>
              <a:ext uri="{FF2B5EF4-FFF2-40B4-BE49-F238E27FC236}">
                <a16:creationId xmlns:a16="http://schemas.microsoft.com/office/drawing/2014/main" id="{C853EBD9-8B97-817A-FE8E-A99E0DDD11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6" y="60233"/>
            <a:ext cx="12105154" cy="67823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83706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white and pink text on a white background&#10;&#10;Description automatically generated">
            <a:extLst>
              <a:ext uri="{FF2B5EF4-FFF2-40B4-BE49-F238E27FC236}">
                <a16:creationId xmlns:a16="http://schemas.microsoft.com/office/drawing/2014/main" id="{5CA75D03-04CA-043A-A45F-538052D2EC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1" y="-3640"/>
            <a:ext cx="12269319" cy="6876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76441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white and pink text on a white background&#10;&#10;Description automatically generated">
            <a:extLst>
              <a:ext uri="{FF2B5EF4-FFF2-40B4-BE49-F238E27FC236}">
                <a16:creationId xmlns:a16="http://schemas.microsoft.com/office/drawing/2014/main" id="{99E7D8D1-BA3E-FECE-6078-A6A82591A1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78160" y="-5322"/>
            <a:ext cx="12269880" cy="68686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74131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white background with text and cartoon characters&#10;&#10;Description automatically generated">
            <a:extLst>
              <a:ext uri="{FF2B5EF4-FFF2-40B4-BE49-F238E27FC236}">
                <a16:creationId xmlns:a16="http://schemas.microsoft.com/office/drawing/2014/main" id="{0E2D23B8-504D-B22B-0122-C4A09D79A6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882" y="1121"/>
            <a:ext cx="12237383" cy="68557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55452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lose up of a text&#10;&#10;Description automatically generated">
            <a:extLst>
              <a:ext uri="{FF2B5EF4-FFF2-40B4-BE49-F238E27FC236}">
                <a16:creationId xmlns:a16="http://schemas.microsoft.com/office/drawing/2014/main" id="{673E0F7F-3FBD-BF18-30C0-7378249239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41181" y="-1960"/>
            <a:ext cx="12229539" cy="68619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8232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creenshot of a text&#10;&#10;Description automatically generated">
            <a:extLst>
              <a:ext uri="{FF2B5EF4-FFF2-40B4-BE49-F238E27FC236}">
                <a16:creationId xmlns:a16="http://schemas.microsoft.com/office/drawing/2014/main" id="{17654D60-42DB-4756-6E71-A6E825D17E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70036" y="-560"/>
            <a:ext cx="12343278" cy="68591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67967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white and pink card with text&#10;&#10;Description automatically generated">
            <a:extLst>
              <a:ext uri="{FF2B5EF4-FFF2-40B4-BE49-F238E27FC236}">
                <a16:creationId xmlns:a16="http://schemas.microsoft.com/office/drawing/2014/main" id="{6BDD3336-4A58-C8B9-3E59-B0C5BAA31D3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5018" y="-59951"/>
            <a:ext cx="12228418" cy="68210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19576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white and pink text on a white background&#10;&#10;Description automatically generated">
            <a:extLst>
              <a:ext uri="{FF2B5EF4-FFF2-40B4-BE49-F238E27FC236}">
                <a16:creationId xmlns:a16="http://schemas.microsoft.com/office/drawing/2014/main" id="{035387DF-1CF2-EC26-488A-485285D57F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3" y="1121"/>
            <a:ext cx="12114679" cy="68445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68194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ink and white text on a white background&#10;&#10;Description automatically generated">
            <a:extLst>
              <a:ext uri="{FF2B5EF4-FFF2-40B4-BE49-F238E27FC236}">
                <a16:creationId xmlns:a16="http://schemas.microsoft.com/office/drawing/2014/main" id="{2533AFC7-D336-EC5D-2E1B-A4C1F5268E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42034" y="-18209"/>
            <a:ext cx="12375216" cy="68944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78408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reference list with text&#10;&#10;Description automatically generated">
            <a:extLst>
              <a:ext uri="{FF2B5EF4-FFF2-40B4-BE49-F238E27FC236}">
                <a16:creationId xmlns:a16="http://schemas.microsoft.com/office/drawing/2014/main" id="{0A4DD6EA-B566-AAE7-58E0-3761ED0C5C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43" y="2802"/>
            <a:ext cx="12184715" cy="68523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94468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89</cp:revision>
  <dcterms:created xsi:type="dcterms:W3CDTF">2024-02-20T10:02:46Z</dcterms:created>
  <dcterms:modified xsi:type="dcterms:W3CDTF">2024-03-04T20:16:26Z</dcterms:modified>
</cp:coreProperties>
</file>