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92" r:id="rId5"/>
    <p:sldId id="256" r:id="rId6"/>
    <p:sldId id="258" r:id="rId7"/>
    <p:sldId id="286" r:id="rId8"/>
    <p:sldId id="287" r:id="rId9"/>
    <p:sldId id="257" r:id="rId10"/>
    <p:sldId id="260" r:id="rId11"/>
    <p:sldId id="261" r:id="rId12"/>
    <p:sldId id="262" r:id="rId13"/>
    <p:sldId id="291" r:id="rId14"/>
    <p:sldId id="269" r:id="rId15"/>
    <p:sldId id="285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F79DAA-62E4-4A0B-A20E-931290E3DA22}" v="15" dt="2021-05-21T15:29:18.2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sima begum" userId="95a9c3c5044614ce" providerId="LiveId" clId="{06F79DAA-62E4-4A0B-A20E-931290E3DA22}"/>
    <pc:docChg chg="undo custSel addSld delSld modSld sldOrd modMainMaster">
      <pc:chgData name="Nasima begum" userId="95a9c3c5044614ce" providerId="LiveId" clId="{06F79DAA-62E4-4A0B-A20E-931290E3DA22}" dt="2021-05-21T16:43:37.910" v="6108"/>
      <pc:docMkLst>
        <pc:docMk/>
      </pc:docMkLst>
      <pc:sldChg chg="delSp modSp mod">
        <pc:chgData name="Nasima begum" userId="95a9c3c5044614ce" providerId="LiveId" clId="{06F79DAA-62E4-4A0B-A20E-931290E3DA22}" dt="2021-05-21T08:01:31.618" v="4073" actId="21"/>
        <pc:sldMkLst>
          <pc:docMk/>
          <pc:sldMk cId="3946934594" sldId="256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946934594" sldId="256"/>
            <ac:spMk id="2" creationId="{632BE5BF-9922-45FB-8F3F-4446D40A051B}"/>
          </ac:spMkLst>
        </pc:spChg>
        <pc:spChg chg="del mod">
          <ac:chgData name="Nasima begum" userId="95a9c3c5044614ce" providerId="LiveId" clId="{06F79DAA-62E4-4A0B-A20E-931290E3DA22}" dt="2021-05-21T08:01:31.618" v="4073" actId="21"/>
          <ac:spMkLst>
            <pc:docMk/>
            <pc:sldMk cId="3946934594" sldId="256"/>
            <ac:spMk id="3" creationId="{0D537F64-4C96-4AA8-BB21-E8053A3186DD}"/>
          </ac:spMkLst>
        </pc:spChg>
      </pc:sldChg>
      <pc:sldChg chg="addSp delSp modSp mod modClrScheme chgLayout">
        <pc:chgData name="Nasima begum" userId="95a9c3c5044614ce" providerId="LiveId" clId="{06F79DAA-62E4-4A0B-A20E-931290E3DA22}" dt="2021-05-20T22:28:10.725" v="4072" actId="20577"/>
        <pc:sldMkLst>
          <pc:docMk/>
          <pc:sldMk cId="2902794312" sldId="257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2902794312" sldId="257"/>
            <ac:spMk id="2" creationId="{0B24BF10-2B55-43AB-9F77-F1A1410384A9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2902794312" sldId="257"/>
            <ac:spMk id="4" creationId="{E3BD8413-C238-49D7-A4E1-E8FEF1811A0E}"/>
          </ac:spMkLst>
        </pc:spChg>
        <pc:spChg chg="del">
          <ac:chgData name="Nasima begum" userId="95a9c3c5044614ce" providerId="LiveId" clId="{06F79DAA-62E4-4A0B-A20E-931290E3DA22}" dt="2021-05-16T10:56:40.742" v="605" actId="478"/>
          <ac:spMkLst>
            <pc:docMk/>
            <pc:sldMk cId="2902794312" sldId="257"/>
            <ac:spMk id="5" creationId="{0A95F4DE-39B7-4CE2-BC1E-8B8AE662A895}"/>
          </ac:spMkLst>
        </pc:spChg>
        <pc:spChg chg="add del mod">
          <ac:chgData name="Nasima begum" userId="95a9c3c5044614ce" providerId="LiveId" clId="{06F79DAA-62E4-4A0B-A20E-931290E3DA22}" dt="2021-05-16T11:23:52.763" v="925" actId="26606"/>
          <ac:spMkLst>
            <pc:docMk/>
            <pc:sldMk cId="2902794312" sldId="257"/>
            <ac:spMk id="6" creationId="{B0A022AB-F018-4F0F-A360-25520C001BD2}"/>
          </ac:spMkLst>
        </pc:spChg>
        <pc:spChg chg="add mod">
          <ac:chgData name="Nasima begum" userId="95a9c3c5044614ce" providerId="LiveId" clId="{06F79DAA-62E4-4A0B-A20E-931290E3DA22}" dt="2021-05-17T17:50:27.306" v="3209"/>
          <ac:spMkLst>
            <pc:docMk/>
            <pc:sldMk cId="2902794312" sldId="257"/>
            <ac:spMk id="11" creationId="{6DC3F674-110D-4560-8DB1-24360782743F}"/>
          </ac:spMkLst>
        </pc:spChg>
        <pc:spChg chg="add mod">
          <ac:chgData name="Nasima begum" userId="95a9c3c5044614ce" providerId="LiveId" clId="{06F79DAA-62E4-4A0B-A20E-931290E3DA22}" dt="2021-05-17T17:50:27.306" v="3209"/>
          <ac:spMkLst>
            <pc:docMk/>
            <pc:sldMk cId="2902794312" sldId="257"/>
            <ac:spMk id="13" creationId="{307A0D75-DD38-4DCF-BDB2-8779626A4BB6}"/>
          </ac:spMkLst>
        </pc:spChg>
        <pc:spChg chg="add mod">
          <ac:chgData name="Nasima begum" userId="95a9c3c5044614ce" providerId="LiveId" clId="{06F79DAA-62E4-4A0B-A20E-931290E3DA22}" dt="2021-05-20T22:28:10.725" v="4072" actId="20577"/>
          <ac:spMkLst>
            <pc:docMk/>
            <pc:sldMk cId="2902794312" sldId="257"/>
            <ac:spMk id="15" creationId="{786C1F2E-4A82-4EAA-BD81-D2E685997275}"/>
          </ac:spMkLst>
        </pc:spChg>
        <pc:spChg chg="add mod">
          <ac:chgData name="Nasima begum" userId="95a9c3c5044614ce" providerId="LiveId" clId="{06F79DAA-62E4-4A0B-A20E-931290E3DA22}" dt="2021-05-17T17:50:27.306" v="3209"/>
          <ac:spMkLst>
            <pc:docMk/>
            <pc:sldMk cId="2902794312" sldId="257"/>
            <ac:spMk id="17" creationId="{9C5490FD-8A8A-403F-817D-D58440E14C94}"/>
          </ac:spMkLst>
        </pc:spChg>
      </pc:sldChg>
      <pc:sldChg chg="modSp mod ord">
        <pc:chgData name="Nasima begum" userId="95a9c3c5044614ce" providerId="LiveId" clId="{06F79DAA-62E4-4A0B-A20E-931290E3DA22}" dt="2021-05-18T16:38:05.917" v="3914" actId="20577"/>
        <pc:sldMkLst>
          <pc:docMk/>
          <pc:sldMk cId="3733486012" sldId="258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733486012" sldId="258"/>
            <ac:spMk id="2" creationId="{BE9800F6-D571-48C4-8466-12AA1ADB6599}"/>
          </ac:spMkLst>
        </pc:spChg>
        <pc:spChg chg="mod">
          <ac:chgData name="Nasima begum" userId="95a9c3c5044614ce" providerId="LiveId" clId="{06F79DAA-62E4-4A0B-A20E-931290E3DA22}" dt="2021-05-18T16:38:05.917" v="3914" actId="20577"/>
          <ac:spMkLst>
            <pc:docMk/>
            <pc:sldMk cId="3733486012" sldId="258"/>
            <ac:spMk id="7" creationId="{7875C19A-1AAE-476A-A316-A2CF92D763D3}"/>
          </ac:spMkLst>
        </pc:spChg>
        <pc:spChg chg="mod">
          <ac:chgData name="Nasima begum" userId="95a9c3c5044614ce" providerId="LiveId" clId="{06F79DAA-62E4-4A0B-A20E-931290E3DA22}" dt="2021-05-17T10:01:04.543" v="2028" actId="20577"/>
          <ac:spMkLst>
            <pc:docMk/>
            <pc:sldMk cId="3733486012" sldId="258"/>
            <ac:spMk id="10" creationId="{EF2BC084-E6DB-4DE7-B309-042A85EBA700}"/>
          </ac:spMkLst>
        </pc:spChg>
      </pc:sldChg>
      <pc:sldChg chg="addSp delSp modSp mod modClrScheme chgLayout">
        <pc:chgData name="Nasima begum" userId="95a9c3c5044614ce" providerId="LiveId" clId="{06F79DAA-62E4-4A0B-A20E-931290E3DA22}" dt="2021-05-17T17:50:27.306" v="3209"/>
        <pc:sldMkLst>
          <pc:docMk/>
          <pc:sldMk cId="709828751" sldId="260"/>
        </pc:sldMkLst>
        <pc:spChg chg="mod ord modVis">
          <ac:chgData name="Nasima begum" userId="95a9c3c5044614ce" providerId="LiveId" clId="{06F79DAA-62E4-4A0B-A20E-931290E3DA22}" dt="2021-05-17T17:50:27.306" v="3209"/>
          <ac:spMkLst>
            <pc:docMk/>
            <pc:sldMk cId="709828751" sldId="260"/>
            <ac:spMk id="2" creationId="{8B065C75-272B-4BB5-BA23-D80E8654D621}"/>
          </ac:spMkLst>
        </pc:spChg>
        <pc:spChg chg="add del mod ord">
          <ac:chgData name="Nasima begum" userId="95a9c3c5044614ce" providerId="LiveId" clId="{06F79DAA-62E4-4A0B-A20E-931290E3DA22}" dt="2021-05-17T09:53:06.485" v="1914" actId="21"/>
          <ac:spMkLst>
            <pc:docMk/>
            <pc:sldMk cId="709828751" sldId="260"/>
            <ac:spMk id="4" creationId="{934A8F7C-557D-4AD2-BC93-45570FB7614C}"/>
          </ac:spMkLst>
        </pc:spChg>
        <pc:spChg chg="del">
          <ac:chgData name="Nasima begum" userId="95a9c3c5044614ce" providerId="LiveId" clId="{06F79DAA-62E4-4A0B-A20E-931290E3DA22}" dt="2021-05-08T12:54:10.282" v="123" actId="478"/>
          <ac:spMkLst>
            <pc:docMk/>
            <pc:sldMk cId="709828751" sldId="260"/>
            <ac:spMk id="4" creationId="{BD179B88-D43C-4A31-9A52-3498E9430782}"/>
          </ac:spMkLst>
        </pc:spChg>
        <pc:spChg chg="del">
          <ac:chgData name="Nasima begum" userId="95a9c3c5044614ce" providerId="LiveId" clId="{06F79DAA-62E4-4A0B-A20E-931290E3DA22}" dt="2021-05-16T17:06:41.392" v="1168" actId="478"/>
          <ac:spMkLst>
            <pc:docMk/>
            <pc:sldMk cId="709828751" sldId="260"/>
            <ac:spMk id="5" creationId="{DCDDBE65-9AB1-4989-AF86-726591A6A128}"/>
          </ac:spMkLst>
        </pc:spChg>
        <pc:spChg chg="add mod">
          <ac:chgData name="Nasima begum" userId="95a9c3c5044614ce" providerId="LiveId" clId="{06F79DAA-62E4-4A0B-A20E-931290E3DA22}" dt="2021-05-17T17:50:27.306" v="3209"/>
          <ac:spMkLst>
            <pc:docMk/>
            <pc:sldMk cId="709828751" sldId="260"/>
            <ac:spMk id="6" creationId="{CDD708D3-8E72-40FE-B4AC-4A1D667E661B}"/>
          </ac:spMkLst>
        </pc:spChg>
        <pc:spChg chg="add del mod">
          <ac:chgData name="Nasima begum" userId="95a9c3c5044614ce" providerId="LiveId" clId="{06F79DAA-62E4-4A0B-A20E-931290E3DA22}" dt="2021-05-17T09:37:18.194" v="1633" actId="26606"/>
          <ac:spMkLst>
            <pc:docMk/>
            <pc:sldMk cId="709828751" sldId="260"/>
            <ac:spMk id="8" creationId="{5D20486C-BB86-4C37-A109-CFF1E647B289}"/>
          </ac:spMkLst>
        </pc:spChg>
        <pc:spChg chg="add del mod">
          <ac:chgData name="Nasima begum" userId="95a9c3c5044614ce" providerId="LiveId" clId="{06F79DAA-62E4-4A0B-A20E-931290E3DA22}" dt="2021-05-17T16:54:42.480" v="2643" actId="26606"/>
          <ac:spMkLst>
            <pc:docMk/>
            <pc:sldMk cId="709828751" sldId="260"/>
            <ac:spMk id="10" creationId="{0B41DC06-42FA-4F2F-8358-A08B10E897CE}"/>
          </ac:spMkLst>
        </pc:spChg>
        <pc:spChg chg="add del mod">
          <ac:chgData name="Nasima begum" userId="95a9c3c5044614ce" providerId="LiveId" clId="{06F79DAA-62E4-4A0B-A20E-931290E3DA22}" dt="2021-05-17T09:36:50.786" v="1625" actId="26606"/>
          <ac:spMkLst>
            <pc:docMk/>
            <pc:sldMk cId="709828751" sldId="260"/>
            <ac:spMk id="11" creationId="{5BAD177A-328A-48FF-844B-EF137A1166A4}"/>
          </ac:spMkLst>
        </pc:spChg>
        <pc:spChg chg="add del mod">
          <ac:chgData name="Nasima begum" userId="95a9c3c5044614ce" providerId="LiveId" clId="{06F79DAA-62E4-4A0B-A20E-931290E3DA22}" dt="2021-05-17T09:36:50.786" v="1625" actId="26606"/>
          <ac:spMkLst>
            <pc:docMk/>
            <pc:sldMk cId="709828751" sldId="260"/>
            <ac:spMk id="13" creationId="{45EB5A9C-4613-437D-9944-33EB34BF9278}"/>
          </ac:spMkLst>
        </pc:spChg>
        <pc:spChg chg="add del mod">
          <ac:chgData name="Nasima begum" userId="95a9c3c5044614ce" providerId="LiveId" clId="{06F79DAA-62E4-4A0B-A20E-931290E3DA22}" dt="2021-05-17T09:36:50.786" v="1625" actId="26606"/>
          <ac:spMkLst>
            <pc:docMk/>
            <pc:sldMk cId="709828751" sldId="260"/>
            <ac:spMk id="15" creationId="{ACCA246F-9DAB-4080-A9C3-AF250A6D431F}"/>
          </ac:spMkLst>
        </pc:spChg>
        <pc:graphicFrameChg chg="add">
          <ac:chgData name="Nasima begum" userId="95a9c3c5044614ce" providerId="LiveId" clId="{06F79DAA-62E4-4A0B-A20E-931290E3DA22}" dt="2021-05-17T16:54:42.480" v="2643" actId="26606"/>
          <ac:graphicFrameMkLst>
            <pc:docMk/>
            <pc:sldMk cId="709828751" sldId="260"/>
            <ac:graphicFrameMk id="12" creationId="{23EEEB94-0459-4101-AA46-B858E8D227E4}"/>
          </ac:graphicFrameMkLst>
        </pc:graphicFrameChg>
      </pc:sldChg>
      <pc:sldChg chg="addSp delSp modSp mod modClrScheme chgLayout">
        <pc:chgData name="Nasima begum" userId="95a9c3c5044614ce" providerId="LiveId" clId="{06F79DAA-62E4-4A0B-A20E-931290E3DA22}" dt="2021-05-21T11:52:12.235" v="5359" actId="20577"/>
        <pc:sldMkLst>
          <pc:docMk/>
          <pc:sldMk cId="3607270498" sldId="261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607270498" sldId="261"/>
            <ac:spMk id="2" creationId="{520FC4EE-F318-4344-9E3C-B950ADB63865}"/>
          </ac:spMkLst>
        </pc:spChg>
        <pc:spChg chg="del">
          <ac:chgData name="Nasima begum" userId="95a9c3c5044614ce" providerId="LiveId" clId="{06F79DAA-62E4-4A0B-A20E-931290E3DA22}" dt="2021-05-17T10:02:21.915" v="2029" actId="478"/>
          <ac:spMkLst>
            <pc:docMk/>
            <pc:sldMk cId="3607270498" sldId="261"/>
            <ac:spMk id="4" creationId="{315E3981-F0D7-482C-A8E0-6A57700BECA7}"/>
          </ac:spMkLst>
        </pc:spChg>
        <pc:spChg chg="add mod">
          <ac:chgData name="Nasima begum" userId="95a9c3c5044614ce" providerId="LiveId" clId="{06F79DAA-62E4-4A0B-A20E-931290E3DA22}" dt="2021-05-17T16:54:31.471" v="2642" actId="26606"/>
          <ac:spMkLst>
            <pc:docMk/>
            <pc:sldMk cId="3607270498" sldId="261"/>
            <ac:spMk id="5" creationId="{9865D412-DCAC-4469-908B-4F256FBBFE4B}"/>
          </ac:spMkLst>
        </pc:spChg>
        <pc:spChg chg="del mod">
          <ac:chgData name="Nasima begum" userId="95a9c3c5044614ce" providerId="LiveId" clId="{06F79DAA-62E4-4A0B-A20E-931290E3DA22}" dt="2021-05-17T10:05:33.223" v="2077" actId="478"/>
          <ac:spMkLst>
            <pc:docMk/>
            <pc:sldMk cId="3607270498" sldId="261"/>
            <ac:spMk id="5" creationId="{E0C87788-476B-4620-8002-A5C1177AD6C1}"/>
          </ac:spMkLst>
        </pc:spChg>
        <pc:spChg chg="mod">
          <ac:chgData name="Nasima begum" userId="95a9c3c5044614ce" providerId="LiveId" clId="{06F79DAA-62E4-4A0B-A20E-931290E3DA22}" dt="2021-05-21T11:52:12.235" v="5359" actId="20577"/>
          <ac:spMkLst>
            <pc:docMk/>
            <pc:sldMk cId="3607270498" sldId="261"/>
            <ac:spMk id="6" creationId="{000A9570-5EF6-4AFB-9FCA-7C8998E3FEB1}"/>
          </ac:spMkLst>
        </pc:spChg>
        <pc:spChg chg="del mod">
          <ac:chgData name="Nasima begum" userId="95a9c3c5044614ce" providerId="LiveId" clId="{06F79DAA-62E4-4A0B-A20E-931290E3DA22}" dt="2021-05-17T13:07:05.121" v="2378" actId="21"/>
          <ac:spMkLst>
            <pc:docMk/>
            <pc:sldMk cId="3607270498" sldId="261"/>
            <ac:spMk id="7" creationId="{B74126B4-1E6C-4FFF-9282-40E18A85A07F}"/>
          </ac:spMkLst>
        </pc:spChg>
        <pc:spChg chg="del mod">
          <ac:chgData name="Nasima begum" userId="95a9c3c5044614ce" providerId="LiveId" clId="{06F79DAA-62E4-4A0B-A20E-931290E3DA22}" dt="2021-05-17T10:05:27.500" v="2075" actId="21"/>
          <ac:spMkLst>
            <pc:docMk/>
            <pc:sldMk cId="3607270498" sldId="261"/>
            <ac:spMk id="8" creationId="{47DC4E62-1A34-4F98-A451-214F1808519C}"/>
          </ac:spMkLst>
        </pc:spChg>
        <pc:spChg chg="add mod ord">
          <ac:chgData name="Nasima begum" userId="95a9c3c5044614ce" providerId="LiveId" clId="{06F79DAA-62E4-4A0B-A20E-931290E3DA22}" dt="2021-05-17T17:50:27.306" v="3209"/>
          <ac:spMkLst>
            <pc:docMk/>
            <pc:sldMk cId="3607270498" sldId="261"/>
            <ac:spMk id="9" creationId="{FE360D8B-9F71-4EB2-A36C-225C3EA545B8}"/>
          </ac:spMkLst>
        </pc:spChg>
        <pc:spChg chg="add del mod">
          <ac:chgData name="Nasima begum" userId="95a9c3c5044614ce" providerId="LiveId" clId="{06F79DAA-62E4-4A0B-A20E-931290E3DA22}" dt="2021-05-17T13:06:39.178" v="2376" actId="931"/>
          <ac:spMkLst>
            <pc:docMk/>
            <pc:sldMk cId="3607270498" sldId="261"/>
            <ac:spMk id="11" creationId="{9DD580B0-BE99-40AF-AE1F-66B8765DBB3B}"/>
          </ac:spMkLst>
        </pc:spChg>
        <pc:spChg chg="add del mod">
          <ac:chgData name="Nasima begum" userId="95a9c3c5044614ce" providerId="LiveId" clId="{06F79DAA-62E4-4A0B-A20E-931290E3DA22}" dt="2021-05-17T16:54:31.471" v="2642" actId="26606"/>
          <ac:spMkLst>
            <pc:docMk/>
            <pc:sldMk cId="3607270498" sldId="261"/>
            <ac:spMk id="13" creationId="{7D03754E-3DBD-4DB3-9F94-72C74F21169F}"/>
          </ac:spMkLst>
        </pc:spChg>
        <pc:picChg chg="add mod">
          <ac:chgData name="Nasima begum" userId="95a9c3c5044614ce" providerId="LiveId" clId="{06F79DAA-62E4-4A0B-A20E-931290E3DA22}" dt="2021-05-17T17:50:27.306" v="3209"/>
          <ac:picMkLst>
            <pc:docMk/>
            <pc:sldMk cId="3607270498" sldId="261"/>
            <ac:picMk id="4" creationId="{92423F7C-0FEC-4E05-AC41-7D44FAA24192}"/>
          </ac:picMkLst>
        </pc:picChg>
      </pc:sldChg>
      <pc:sldChg chg="addSp delSp modSp mod modClrScheme chgLayout">
        <pc:chgData name="Nasima begum" userId="95a9c3c5044614ce" providerId="LiveId" clId="{06F79DAA-62E4-4A0B-A20E-931290E3DA22}" dt="2021-05-18T18:04:41.091" v="4040" actId="20577"/>
        <pc:sldMkLst>
          <pc:docMk/>
          <pc:sldMk cId="3892131414" sldId="262"/>
        </pc:sldMkLst>
        <pc:spChg chg="mod ord modVis">
          <ac:chgData name="Nasima begum" userId="95a9c3c5044614ce" providerId="LiveId" clId="{06F79DAA-62E4-4A0B-A20E-931290E3DA22}" dt="2021-05-18T10:08:13.263" v="3595" actId="26606"/>
          <ac:spMkLst>
            <pc:docMk/>
            <pc:sldMk cId="3892131414" sldId="262"/>
            <ac:spMk id="2" creationId="{CC1F11E7-EDE5-4119-BA64-4FC57C285D19}"/>
          </ac:spMkLst>
        </pc:spChg>
        <pc:spChg chg="del">
          <ac:chgData name="Nasima begum" userId="95a9c3c5044614ce" providerId="LiveId" clId="{06F79DAA-62E4-4A0B-A20E-931290E3DA22}" dt="2021-05-17T17:46:41.115" v="3195" actId="21"/>
          <ac:spMkLst>
            <pc:docMk/>
            <pc:sldMk cId="3892131414" sldId="262"/>
            <ac:spMk id="4" creationId="{315E3981-F0D7-482C-A8E0-6A57700BECA7}"/>
          </ac:spMkLst>
        </pc:spChg>
        <pc:spChg chg="add del mod ord">
          <ac:chgData name="Nasima begum" userId="95a9c3c5044614ce" providerId="LiveId" clId="{06F79DAA-62E4-4A0B-A20E-931290E3DA22}" dt="2021-05-17T17:58:52.311" v="3248" actId="21"/>
          <ac:spMkLst>
            <pc:docMk/>
            <pc:sldMk cId="3892131414" sldId="262"/>
            <ac:spMk id="5" creationId="{FC711F54-ADC6-48E1-AB97-868156F2B2C8}"/>
          </ac:spMkLst>
        </pc:spChg>
        <pc:spChg chg="add del mod">
          <ac:chgData name="Nasima begum" userId="95a9c3c5044614ce" providerId="LiveId" clId="{06F79DAA-62E4-4A0B-A20E-931290E3DA22}" dt="2021-05-17T17:47:31.738" v="3202" actId="21"/>
          <ac:spMkLst>
            <pc:docMk/>
            <pc:sldMk cId="3892131414" sldId="262"/>
            <ac:spMk id="7" creationId="{284C2EFD-054A-4DCF-B3E9-426E09ED71B3}"/>
          </ac:spMkLst>
        </pc:spChg>
        <pc:spChg chg="add del mod">
          <ac:chgData name="Nasima begum" userId="95a9c3c5044614ce" providerId="LiveId" clId="{06F79DAA-62E4-4A0B-A20E-931290E3DA22}" dt="2021-05-17T17:51:12.937" v="3211" actId="21"/>
          <ac:spMkLst>
            <pc:docMk/>
            <pc:sldMk cId="3892131414" sldId="262"/>
            <ac:spMk id="9" creationId="{DF74D2FE-84A6-4043-84C0-266C3979FD33}"/>
          </ac:spMkLst>
        </pc:spChg>
        <pc:spChg chg="add del mod">
          <ac:chgData name="Nasima begum" userId="95a9c3c5044614ce" providerId="LiveId" clId="{06F79DAA-62E4-4A0B-A20E-931290E3DA22}" dt="2021-05-17T17:51:32.278" v="3214" actId="21"/>
          <ac:spMkLst>
            <pc:docMk/>
            <pc:sldMk cId="3892131414" sldId="262"/>
            <ac:spMk id="11" creationId="{C8EF58AF-D90C-4942-A316-75F969D1A814}"/>
          </ac:spMkLst>
        </pc:spChg>
        <pc:spChg chg="add del mod">
          <ac:chgData name="Nasima begum" userId="95a9c3c5044614ce" providerId="LiveId" clId="{06F79DAA-62E4-4A0B-A20E-931290E3DA22}" dt="2021-05-17T17:52:18.350" v="3219" actId="21"/>
          <ac:spMkLst>
            <pc:docMk/>
            <pc:sldMk cId="3892131414" sldId="262"/>
            <ac:spMk id="13" creationId="{52DF33B8-AAB2-441C-B96B-AB2467CF8694}"/>
          </ac:spMkLst>
        </pc:spChg>
        <pc:spChg chg="add del mod">
          <ac:chgData name="Nasima begum" userId="95a9c3c5044614ce" providerId="LiveId" clId="{06F79DAA-62E4-4A0B-A20E-931290E3DA22}" dt="2021-05-17T17:52:24.378" v="3220" actId="21"/>
          <ac:spMkLst>
            <pc:docMk/>
            <pc:sldMk cId="3892131414" sldId="262"/>
            <ac:spMk id="15" creationId="{B36F340E-9D35-4046-83D3-971A5B3D1513}"/>
          </ac:spMkLst>
        </pc:spChg>
        <pc:spChg chg="add del mod">
          <ac:chgData name="Nasima begum" userId="95a9c3c5044614ce" providerId="LiveId" clId="{06F79DAA-62E4-4A0B-A20E-931290E3DA22}" dt="2021-05-17T17:48:09.526" v="3206" actId="21"/>
          <ac:spMkLst>
            <pc:docMk/>
            <pc:sldMk cId="3892131414" sldId="262"/>
            <ac:spMk id="17" creationId="{CE8C2F3A-01F9-4EEA-A3EB-96097AFF1803}"/>
          </ac:spMkLst>
        </pc:spChg>
        <pc:spChg chg="del mod">
          <ac:chgData name="Nasima begum" userId="95a9c3c5044614ce" providerId="LiveId" clId="{06F79DAA-62E4-4A0B-A20E-931290E3DA22}" dt="2021-05-17T17:48:01.357" v="3205" actId="21"/>
          <ac:spMkLst>
            <pc:docMk/>
            <pc:sldMk cId="3892131414" sldId="262"/>
            <ac:spMk id="19" creationId="{782206B1-586F-4254-9B36-D06C4E294ACF}"/>
          </ac:spMkLst>
        </pc:spChg>
        <pc:spChg chg="del mod">
          <ac:chgData name="Nasima begum" userId="95a9c3c5044614ce" providerId="LiveId" clId="{06F79DAA-62E4-4A0B-A20E-931290E3DA22}" dt="2021-05-17T17:51:23.079" v="3212" actId="21"/>
          <ac:spMkLst>
            <pc:docMk/>
            <pc:sldMk cId="3892131414" sldId="262"/>
            <ac:spMk id="20" creationId="{CB924A29-3538-4A3F-82A6-D2A7538C2111}"/>
          </ac:spMkLst>
        </pc:spChg>
        <pc:spChg chg="del mod">
          <ac:chgData name="Nasima begum" userId="95a9c3c5044614ce" providerId="LiveId" clId="{06F79DAA-62E4-4A0B-A20E-931290E3DA22}" dt="2021-05-17T17:51:38.828" v="3215" actId="21"/>
          <ac:spMkLst>
            <pc:docMk/>
            <pc:sldMk cId="3892131414" sldId="262"/>
            <ac:spMk id="21" creationId="{1B8F0371-4F69-4131-91BF-9AB99E6EE89B}"/>
          </ac:spMkLst>
        </pc:spChg>
        <pc:spChg chg="del mod">
          <ac:chgData name="Nasima begum" userId="95a9c3c5044614ce" providerId="LiveId" clId="{06F79DAA-62E4-4A0B-A20E-931290E3DA22}" dt="2021-05-17T17:51:54.990" v="3216" actId="21"/>
          <ac:spMkLst>
            <pc:docMk/>
            <pc:sldMk cId="3892131414" sldId="262"/>
            <ac:spMk id="22" creationId="{78CACAF1-61EA-4605-A8FE-2EEE752B49FF}"/>
          </ac:spMkLst>
        </pc:spChg>
        <pc:spChg chg="del mod">
          <ac:chgData name="Nasima begum" userId="95a9c3c5044614ce" providerId="LiveId" clId="{06F79DAA-62E4-4A0B-A20E-931290E3DA22}" dt="2021-05-17T17:52:04.821" v="3217" actId="21"/>
          <ac:spMkLst>
            <pc:docMk/>
            <pc:sldMk cId="3892131414" sldId="262"/>
            <ac:spMk id="23" creationId="{8D05A34F-7712-46DB-AB5B-272E294B62EE}"/>
          </ac:spMkLst>
        </pc:spChg>
        <pc:spChg chg="add del mod">
          <ac:chgData name="Nasima begum" userId="95a9c3c5044614ce" providerId="LiveId" clId="{06F79DAA-62E4-4A0B-A20E-931290E3DA22}" dt="2021-05-17T17:52:49.785" v="3224" actId="21"/>
          <ac:spMkLst>
            <pc:docMk/>
            <pc:sldMk cId="3892131414" sldId="262"/>
            <ac:spMk id="24" creationId="{0C6C21A8-4DB3-44B6-884C-2B440C1AEB6C}"/>
          </ac:spMkLst>
        </pc:spChg>
        <pc:spChg chg="add del mod">
          <ac:chgData name="Nasima begum" userId="95a9c3c5044614ce" providerId="LiveId" clId="{06F79DAA-62E4-4A0B-A20E-931290E3DA22}" dt="2021-05-17T17:53:14.489" v="3227" actId="21"/>
          <ac:spMkLst>
            <pc:docMk/>
            <pc:sldMk cId="3892131414" sldId="262"/>
            <ac:spMk id="28" creationId="{036EFBB9-DDED-4A1B-827D-A3DE02D6BAFA}"/>
          </ac:spMkLst>
        </pc:spChg>
        <pc:spChg chg="add del mod ord">
          <ac:chgData name="Nasima begum" userId="95a9c3c5044614ce" providerId="LiveId" clId="{06F79DAA-62E4-4A0B-A20E-931290E3DA22}" dt="2021-05-17T17:56:33.771" v="3247" actId="700"/>
          <ac:spMkLst>
            <pc:docMk/>
            <pc:sldMk cId="3892131414" sldId="262"/>
            <ac:spMk id="32" creationId="{CB56ED15-790B-4031-A0E5-F73F5ACF3E8E}"/>
          </ac:spMkLst>
        </pc:spChg>
        <pc:spChg chg="add del mod ord">
          <ac:chgData name="Nasima begum" userId="95a9c3c5044614ce" providerId="LiveId" clId="{06F79DAA-62E4-4A0B-A20E-931290E3DA22}" dt="2021-05-17T17:56:33.771" v="3247" actId="700"/>
          <ac:spMkLst>
            <pc:docMk/>
            <pc:sldMk cId="3892131414" sldId="262"/>
            <ac:spMk id="35" creationId="{3AC896B0-D6DF-44EF-8D64-692714DD5025}"/>
          </ac:spMkLst>
        </pc:spChg>
        <pc:spChg chg="add del mod ord">
          <ac:chgData name="Nasima begum" userId="95a9c3c5044614ce" providerId="LiveId" clId="{06F79DAA-62E4-4A0B-A20E-931290E3DA22}" dt="2021-05-17T17:59:24.689" v="3249" actId="700"/>
          <ac:spMkLst>
            <pc:docMk/>
            <pc:sldMk cId="3892131414" sldId="262"/>
            <ac:spMk id="36" creationId="{2142421E-7F72-4B44-AD50-B800B6A7D8C9}"/>
          </ac:spMkLst>
        </pc:spChg>
        <pc:spChg chg="add del mod ord">
          <ac:chgData name="Nasima begum" userId="95a9c3c5044614ce" providerId="LiveId" clId="{06F79DAA-62E4-4A0B-A20E-931290E3DA22}" dt="2021-05-17T17:59:24.689" v="3249" actId="700"/>
          <ac:spMkLst>
            <pc:docMk/>
            <pc:sldMk cId="3892131414" sldId="262"/>
            <ac:spMk id="37" creationId="{50D57DC4-99FF-4F39-A462-24D5B4CBB25B}"/>
          </ac:spMkLst>
        </pc:spChg>
        <pc:spChg chg="add del mod ord">
          <ac:chgData name="Nasima begum" userId="95a9c3c5044614ce" providerId="LiveId" clId="{06F79DAA-62E4-4A0B-A20E-931290E3DA22}" dt="2021-05-17T17:59:24.689" v="3249" actId="700"/>
          <ac:spMkLst>
            <pc:docMk/>
            <pc:sldMk cId="3892131414" sldId="262"/>
            <ac:spMk id="39" creationId="{EB23D971-510C-46EC-BE41-AAA3AC40355A}"/>
          </ac:spMkLst>
        </pc:spChg>
        <pc:spChg chg="add mod ord">
          <ac:chgData name="Nasima begum" userId="95a9c3c5044614ce" providerId="LiveId" clId="{06F79DAA-62E4-4A0B-A20E-931290E3DA22}" dt="2021-05-18T16:40:29.071" v="3923" actId="26606"/>
          <ac:spMkLst>
            <pc:docMk/>
            <pc:sldMk cId="3892131414" sldId="262"/>
            <ac:spMk id="40" creationId="{69A498F0-7FFB-40A7-A97B-F9971995CA48}"/>
          </ac:spMkLst>
        </pc:spChg>
        <pc:spChg chg="add mod ord">
          <ac:chgData name="Nasima begum" userId="95a9c3c5044614ce" providerId="LiveId" clId="{06F79DAA-62E4-4A0B-A20E-931290E3DA22}" dt="2021-05-18T18:04:41.091" v="4040" actId="20577"/>
          <ac:spMkLst>
            <pc:docMk/>
            <pc:sldMk cId="3892131414" sldId="262"/>
            <ac:spMk id="41" creationId="{33397E9E-157A-4710-8D7B-D2895CDEAF3C}"/>
          </ac:spMkLst>
        </pc:spChg>
        <pc:spChg chg="add mod">
          <ac:chgData name="Nasima begum" userId="95a9c3c5044614ce" providerId="LiveId" clId="{06F79DAA-62E4-4A0B-A20E-931290E3DA22}" dt="2021-05-18T16:40:29.071" v="3923" actId="26606"/>
          <ac:spMkLst>
            <pc:docMk/>
            <pc:sldMk cId="3892131414" sldId="262"/>
            <ac:spMk id="46" creationId="{7329D1A2-4CFE-4DAB-9A3E-972145D3CD38}"/>
          </ac:spMkLst>
        </pc:spChg>
        <pc:picChg chg="del mod">
          <ac:chgData name="Nasima begum" userId="95a9c3c5044614ce" providerId="LiveId" clId="{06F79DAA-62E4-4A0B-A20E-931290E3DA22}" dt="2021-05-17T17:47:08.348" v="3197" actId="21"/>
          <ac:picMkLst>
            <pc:docMk/>
            <pc:sldMk cId="3892131414" sldId="262"/>
            <ac:picMk id="25" creationId="{C03AAFA7-022A-47F8-9DA1-7DC3897D1E52}"/>
          </ac:picMkLst>
        </pc:picChg>
        <pc:picChg chg="del">
          <ac:chgData name="Nasima begum" userId="95a9c3c5044614ce" providerId="LiveId" clId="{06F79DAA-62E4-4A0B-A20E-931290E3DA22}" dt="2021-05-17T17:47:13.553" v="3198" actId="21"/>
          <ac:picMkLst>
            <pc:docMk/>
            <pc:sldMk cId="3892131414" sldId="262"/>
            <ac:picMk id="27" creationId="{6F737161-FE67-434D-A781-59EDB9EDCB23}"/>
          </ac:picMkLst>
        </pc:picChg>
        <pc:picChg chg="del">
          <ac:chgData name="Nasima begum" userId="95a9c3c5044614ce" providerId="LiveId" clId="{06F79DAA-62E4-4A0B-A20E-931290E3DA22}" dt="2021-05-17T17:47:16.841" v="3199" actId="21"/>
          <ac:picMkLst>
            <pc:docMk/>
            <pc:sldMk cId="3892131414" sldId="262"/>
            <ac:picMk id="29" creationId="{9E5BF01B-21D6-4D43-9CAE-0298685C1A7B}"/>
          </ac:picMkLst>
        </pc:picChg>
        <pc:picChg chg="del">
          <ac:chgData name="Nasima begum" userId="95a9c3c5044614ce" providerId="LiveId" clId="{06F79DAA-62E4-4A0B-A20E-931290E3DA22}" dt="2021-05-17T17:47:21.236" v="3200" actId="21"/>
          <ac:picMkLst>
            <pc:docMk/>
            <pc:sldMk cId="3892131414" sldId="262"/>
            <ac:picMk id="31" creationId="{089E8AB6-C16E-4752-810F-8F98DB929DB5}"/>
          </ac:picMkLst>
        </pc:picChg>
        <pc:picChg chg="del">
          <ac:chgData name="Nasima begum" userId="95a9c3c5044614ce" providerId="LiveId" clId="{06F79DAA-62E4-4A0B-A20E-931290E3DA22}" dt="2021-05-17T17:47:25.198" v="3201" actId="21"/>
          <ac:picMkLst>
            <pc:docMk/>
            <pc:sldMk cId="3892131414" sldId="262"/>
            <ac:picMk id="33" creationId="{CC9DBBE5-5AD0-41E8-A719-84509E5D9F9E}"/>
          </ac:picMkLst>
        </pc:picChg>
      </pc:sldChg>
      <pc:sldChg chg="modSp del">
        <pc:chgData name="Nasima begum" userId="95a9c3c5044614ce" providerId="LiveId" clId="{06F79DAA-62E4-4A0B-A20E-931290E3DA22}" dt="2021-05-18T16:42:54.161" v="3929" actId="2696"/>
        <pc:sldMkLst>
          <pc:docMk/>
          <pc:sldMk cId="663103393" sldId="264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663103393" sldId="264"/>
            <ac:spMk id="2" creationId="{FAC2D367-2A6E-41FE-A9EA-24FF17BCAA97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663103393" sldId="264"/>
            <ac:spMk id="4" creationId="{315E3981-F0D7-482C-A8E0-6A57700BECA7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663103393" sldId="264"/>
            <ac:spMk id="19" creationId="{782206B1-586F-4254-9B36-D06C4E294ACF}"/>
          </ac:spMkLst>
        </pc:spChg>
        <pc:picChg chg="mod">
          <ac:chgData name="Nasima begum" userId="95a9c3c5044614ce" providerId="LiveId" clId="{06F79DAA-62E4-4A0B-A20E-931290E3DA22}" dt="2021-05-17T17:50:27.306" v="3209"/>
          <ac:picMkLst>
            <pc:docMk/>
            <pc:sldMk cId="663103393" sldId="264"/>
            <ac:picMk id="8" creationId="{2301248D-7370-7643-9BE6-F8CDCFF4D460}"/>
          </ac:picMkLst>
        </pc:picChg>
      </pc:sldChg>
      <pc:sldChg chg="modSp del">
        <pc:chgData name="Nasima begum" userId="95a9c3c5044614ce" providerId="LiveId" clId="{06F79DAA-62E4-4A0B-A20E-931290E3DA22}" dt="2021-05-18T16:46:40.035" v="3940" actId="2696"/>
        <pc:sldMkLst>
          <pc:docMk/>
          <pc:sldMk cId="1065425595" sldId="266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1065425595" sldId="266"/>
            <ac:spMk id="2" creationId="{E4398C1C-6656-4A73-A680-62A81CDC27FD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1065425595" sldId="266"/>
            <ac:spMk id="5" creationId="{201323FB-427E-4A8D-B473-AB0657D8D23B}"/>
          </ac:spMkLst>
        </pc:spChg>
      </pc:sldChg>
      <pc:sldChg chg="modSp del">
        <pc:chgData name="Nasima begum" userId="95a9c3c5044614ce" providerId="LiveId" clId="{06F79DAA-62E4-4A0B-A20E-931290E3DA22}" dt="2021-05-18T16:43:22.389" v="3934" actId="2696"/>
        <pc:sldMkLst>
          <pc:docMk/>
          <pc:sldMk cId="914134537" sldId="267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914134537" sldId="267"/>
            <ac:spMk id="2" creationId="{8EDC7217-2779-44E0-9E6D-3B3879516A1D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914134537" sldId="267"/>
            <ac:spMk id="6" creationId="{A4CD37D6-FE32-48E3-A3AD-F07BE6A19FA1}"/>
          </ac:spMkLst>
        </pc:spChg>
      </pc:sldChg>
      <pc:sldChg chg="modSp del">
        <pc:chgData name="Nasima begum" userId="95a9c3c5044614ce" providerId="LiveId" clId="{06F79DAA-62E4-4A0B-A20E-931290E3DA22}" dt="2021-05-18T16:43:36.487" v="3936" actId="2696"/>
        <pc:sldMkLst>
          <pc:docMk/>
          <pc:sldMk cId="44069682" sldId="268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4069682" sldId="268"/>
            <ac:spMk id="2" creationId="{632BE5BF-9922-45FB-8F3F-4446D40A051B}"/>
          </ac:spMkLst>
        </pc:spChg>
      </pc:sldChg>
      <pc:sldChg chg="modSp mod ord">
        <pc:chgData name="Nasima begum" userId="95a9c3c5044614ce" providerId="LiveId" clId="{06F79DAA-62E4-4A0B-A20E-931290E3DA22}" dt="2021-05-21T16:43:37.910" v="6108"/>
        <pc:sldMkLst>
          <pc:docMk/>
          <pc:sldMk cId="429771863" sldId="269"/>
        </pc:sldMkLst>
        <pc:spChg chg="mod">
          <ac:chgData name="Nasima begum" userId="95a9c3c5044614ce" providerId="LiveId" clId="{06F79DAA-62E4-4A0B-A20E-931290E3DA22}" dt="2021-05-18T16:43:31.721" v="3935" actId="20577"/>
          <ac:spMkLst>
            <pc:docMk/>
            <pc:sldMk cId="429771863" sldId="269"/>
            <ac:spMk id="2" creationId="{632BE5BF-9922-45FB-8F3F-4446D40A051B}"/>
          </ac:spMkLst>
        </pc:spChg>
      </pc:sldChg>
      <pc:sldChg chg="modSp del">
        <pc:chgData name="Nasima begum" userId="95a9c3c5044614ce" providerId="LiveId" clId="{06F79DAA-62E4-4A0B-A20E-931290E3DA22}" dt="2021-05-18T16:42:47.015" v="3928" actId="2696"/>
        <pc:sldMkLst>
          <pc:docMk/>
          <pc:sldMk cId="451187730" sldId="283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51187730" sldId="283"/>
            <ac:spMk id="2" creationId="{2F478C69-0A1D-45FF-8600-ED903803FFE1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51187730" sldId="283"/>
            <ac:spMk id="4" creationId="{315E3981-F0D7-482C-A8E0-6A57700BECA7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51187730" sldId="283"/>
            <ac:spMk id="19" creationId="{782206B1-586F-4254-9B36-D06C4E294ACF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51187730" sldId="283"/>
            <ac:spMk id="21" creationId="{1B8F0371-4F69-4131-91BF-9AB99E6EE89B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451187730" sldId="283"/>
            <ac:spMk id="22" creationId="{78CACAF1-61EA-4605-A8FE-2EEE752B49FF}"/>
          </ac:spMkLst>
        </pc:spChg>
        <pc:picChg chg="mod">
          <ac:chgData name="Nasima begum" userId="95a9c3c5044614ce" providerId="LiveId" clId="{06F79DAA-62E4-4A0B-A20E-931290E3DA22}" dt="2021-05-17T17:50:27.306" v="3209"/>
          <ac:picMkLst>
            <pc:docMk/>
            <pc:sldMk cId="451187730" sldId="283"/>
            <ac:picMk id="20" creationId="{3DCA2B8E-64D3-7645-8DEB-688ED5756F52}"/>
          </ac:picMkLst>
        </pc:picChg>
      </pc:sldChg>
      <pc:sldChg chg="modSp del">
        <pc:chgData name="Nasima begum" userId="95a9c3c5044614ce" providerId="LiveId" clId="{06F79DAA-62E4-4A0B-A20E-931290E3DA22}" dt="2021-05-18T16:46:27.750" v="3939" actId="2696"/>
        <pc:sldMkLst>
          <pc:docMk/>
          <pc:sldMk cId="3322300142" sldId="284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322300142" sldId="284"/>
            <ac:spMk id="2" creationId="{E4398C1C-6656-4A73-A680-62A81CDC27FD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322300142" sldId="284"/>
            <ac:spMk id="5" creationId="{201323FB-427E-4A8D-B473-AB0657D8D23B}"/>
          </ac:spMkLst>
        </pc:spChg>
      </pc:sldChg>
      <pc:sldChg chg="addSp delSp modSp mod modClrScheme chgLayout">
        <pc:chgData name="Nasima begum" userId="95a9c3c5044614ce" providerId="LiveId" clId="{06F79DAA-62E4-4A0B-A20E-931290E3DA22}" dt="2021-05-21T15:22:04.721" v="6101" actId="14100"/>
        <pc:sldMkLst>
          <pc:docMk/>
          <pc:sldMk cId="59582380" sldId="285"/>
        </pc:sldMkLst>
        <pc:spChg chg="mod ord">
          <ac:chgData name="Nasima begum" userId="95a9c3c5044614ce" providerId="LiveId" clId="{06F79DAA-62E4-4A0B-A20E-931290E3DA22}" dt="2021-05-21T15:21:46.602" v="6098" actId="26606"/>
          <ac:spMkLst>
            <pc:docMk/>
            <pc:sldMk cId="59582380" sldId="285"/>
            <ac:spMk id="2" creationId="{6D90B5C6-1CB0-445E-99D1-8E2FE8C59B50}"/>
          </ac:spMkLst>
        </pc:spChg>
        <pc:spChg chg="del mod">
          <ac:chgData name="Nasima begum" userId="95a9c3c5044614ce" providerId="LiveId" clId="{06F79DAA-62E4-4A0B-A20E-931290E3DA22}" dt="2021-05-18T16:44:08.260" v="3938" actId="21"/>
          <ac:spMkLst>
            <pc:docMk/>
            <pc:sldMk cId="59582380" sldId="285"/>
            <ac:spMk id="3" creationId="{06554A61-D199-469B-AB0C-B68F82B5059F}"/>
          </ac:spMkLst>
        </pc:spChg>
        <pc:spChg chg="add del mod ord">
          <ac:chgData name="Nasima begum" userId="95a9c3c5044614ce" providerId="LiveId" clId="{06F79DAA-62E4-4A0B-A20E-931290E3DA22}" dt="2021-05-21T12:41:38.198" v="5649" actId="700"/>
          <ac:spMkLst>
            <pc:docMk/>
            <pc:sldMk cId="59582380" sldId="285"/>
            <ac:spMk id="3" creationId="{163A1BD6-31AD-4538-B4CE-38C51F45FD56}"/>
          </ac:spMkLst>
        </pc:spChg>
        <pc:spChg chg="mod ord">
          <ac:chgData name="Nasima begum" userId="95a9c3c5044614ce" providerId="LiveId" clId="{06F79DAA-62E4-4A0B-A20E-931290E3DA22}" dt="2021-05-21T15:21:46.602" v="6098" actId="26606"/>
          <ac:spMkLst>
            <pc:docMk/>
            <pc:sldMk cId="59582380" sldId="285"/>
            <ac:spMk id="4" creationId="{E98DCA46-603B-4178-8707-30E192CE6B8D}"/>
          </ac:spMkLst>
        </pc:spChg>
        <pc:spChg chg="add del mod ord">
          <ac:chgData name="Nasima begum" userId="95a9c3c5044614ce" providerId="LiveId" clId="{06F79DAA-62E4-4A0B-A20E-931290E3DA22}" dt="2021-05-21T12:41:38.198" v="5649" actId="700"/>
          <ac:spMkLst>
            <pc:docMk/>
            <pc:sldMk cId="59582380" sldId="285"/>
            <ac:spMk id="5" creationId="{1F6B7288-F9C0-4788-8070-ED86195307A1}"/>
          </ac:spMkLst>
        </pc:spChg>
        <pc:spChg chg="add del mod">
          <ac:chgData name="Nasima begum" userId="95a9c3c5044614ce" providerId="LiveId" clId="{06F79DAA-62E4-4A0B-A20E-931290E3DA22}" dt="2021-05-21T15:21:26.952" v="6091" actId="931"/>
          <ac:spMkLst>
            <pc:docMk/>
            <pc:sldMk cId="59582380" sldId="285"/>
            <ac:spMk id="5" creationId="{F7EE4A90-5533-45E1-9A53-588B25CB4126}"/>
          </ac:spMkLst>
        </pc:spChg>
        <pc:spChg chg="add del mod">
          <ac:chgData name="Nasima begum" userId="95a9c3c5044614ce" providerId="LiveId" clId="{06F79DAA-62E4-4A0B-A20E-931290E3DA22}" dt="2021-05-21T12:30:34.483" v="5404" actId="26606"/>
          <ac:spMkLst>
            <pc:docMk/>
            <pc:sldMk cId="59582380" sldId="285"/>
            <ac:spMk id="6" creationId="{5A87F69C-A314-46E9-B2A6-8D1D3F954BF6}"/>
          </ac:spMkLst>
        </pc:spChg>
        <pc:spChg chg="add del mod ord">
          <ac:chgData name="Nasima begum" userId="95a9c3c5044614ce" providerId="LiveId" clId="{06F79DAA-62E4-4A0B-A20E-931290E3DA22}" dt="2021-05-21T12:42:12.877" v="5655" actId="26606"/>
          <ac:spMkLst>
            <pc:docMk/>
            <pc:sldMk cId="59582380" sldId="285"/>
            <ac:spMk id="7" creationId="{9E643457-9AC1-40F6-80B1-4849F2CB2D3A}"/>
          </ac:spMkLst>
        </pc:spChg>
        <pc:spChg chg="add del mod ord">
          <ac:chgData name="Nasima begum" userId="95a9c3c5044614ce" providerId="LiveId" clId="{06F79DAA-62E4-4A0B-A20E-931290E3DA22}" dt="2021-05-21T12:42:12.877" v="5655" actId="26606"/>
          <ac:spMkLst>
            <pc:docMk/>
            <pc:sldMk cId="59582380" sldId="285"/>
            <ac:spMk id="8" creationId="{D3AAA30E-A162-4C06-8B33-A5B4EE70EDAF}"/>
          </ac:spMkLst>
        </pc:spChg>
        <pc:spChg chg="add del mod ord">
          <ac:chgData name="Nasima begum" userId="95a9c3c5044614ce" providerId="LiveId" clId="{06F79DAA-62E4-4A0B-A20E-931290E3DA22}" dt="2021-05-21T12:42:12.877" v="5655" actId="26606"/>
          <ac:spMkLst>
            <pc:docMk/>
            <pc:sldMk cId="59582380" sldId="285"/>
            <ac:spMk id="11" creationId="{284D043C-A418-4578-A694-84977EC9D47F}"/>
          </ac:spMkLst>
        </pc:spChg>
        <pc:spChg chg="add mod ord">
          <ac:chgData name="Nasima begum" userId="95a9c3c5044614ce" providerId="LiveId" clId="{06F79DAA-62E4-4A0B-A20E-931290E3DA22}" dt="2021-05-21T15:21:46.602" v="6098" actId="26606"/>
          <ac:spMkLst>
            <pc:docMk/>
            <pc:sldMk cId="59582380" sldId="285"/>
            <ac:spMk id="13" creationId="{22D3F66F-0456-4796-876B-79D337807EBD}"/>
          </ac:spMkLst>
        </pc:spChg>
        <pc:spChg chg="add del mod">
          <ac:chgData name="Nasima begum" userId="95a9c3c5044614ce" providerId="LiveId" clId="{06F79DAA-62E4-4A0B-A20E-931290E3DA22}" dt="2021-05-21T12:45:14.847" v="5753" actId="3680"/>
          <ac:spMkLst>
            <pc:docMk/>
            <pc:sldMk cId="59582380" sldId="285"/>
            <ac:spMk id="19" creationId="{284D043C-A418-4578-A694-84977EC9D47F}"/>
          </ac:spMkLst>
        </pc:spChg>
        <pc:graphicFrameChg chg="add del">
          <ac:chgData name="Nasima begum" userId="95a9c3c5044614ce" providerId="LiveId" clId="{06F79DAA-62E4-4A0B-A20E-931290E3DA22}" dt="2021-05-21T12:44:44.277" v="5752" actId="21"/>
          <ac:graphicFrameMkLst>
            <pc:docMk/>
            <pc:sldMk cId="59582380" sldId="285"/>
            <ac:graphicFrameMk id="9" creationId="{378E8DDD-EFEC-4407-B718-97AC5825F5C1}"/>
          </ac:graphicFrameMkLst>
        </pc:graphicFrameChg>
        <pc:graphicFrameChg chg="add del mod ord modGraphic">
          <ac:chgData name="Nasima begum" userId="95a9c3c5044614ce" providerId="LiveId" clId="{06F79DAA-62E4-4A0B-A20E-931290E3DA22}" dt="2021-05-21T15:21:04.724" v="6090" actId="21"/>
          <ac:graphicFrameMkLst>
            <pc:docMk/>
            <pc:sldMk cId="59582380" sldId="285"/>
            <ac:graphicFrameMk id="10" creationId="{F2737467-16C1-4F11-9863-8DEA5CF86B86}"/>
          </ac:graphicFrameMkLst>
        </pc:graphicFrameChg>
        <pc:graphicFrameChg chg="add del">
          <ac:chgData name="Nasima begum" userId="95a9c3c5044614ce" providerId="LiveId" clId="{06F79DAA-62E4-4A0B-A20E-931290E3DA22}" dt="2021-05-21T12:42:00.591" v="5652" actId="26606"/>
          <ac:graphicFrameMkLst>
            <pc:docMk/>
            <pc:sldMk cId="59582380" sldId="285"/>
            <ac:graphicFrameMk id="15" creationId="{7B724802-7E66-43F0-9C8D-24822E4C444A}"/>
          </ac:graphicFrameMkLst>
        </pc:graphicFrameChg>
        <pc:graphicFrameChg chg="add del">
          <ac:chgData name="Nasima begum" userId="95a9c3c5044614ce" providerId="LiveId" clId="{06F79DAA-62E4-4A0B-A20E-931290E3DA22}" dt="2021-05-21T12:42:12.865" v="5654" actId="26606"/>
          <ac:graphicFrameMkLst>
            <pc:docMk/>
            <pc:sldMk cId="59582380" sldId="285"/>
            <ac:graphicFrameMk id="17" creationId="{317D3064-47BE-4983-AA60-C85916A89729}"/>
          </ac:graphicFrameMkLst>
        </pc:graphicFrameChg>
        <pc:picChg chg="add mod">
          <ac:chgData name="Nasima begum" userId="95a9c3c5044614ce" providerId="LiveId" clId="{06F79DAA-62E4-4A0B-A20E-931290E3DA22}" dt="2021-05-21T15:22:04.721" v="6101" actId="14100"/>
          <ac:picMkLst>
            <pc:docMk/>
            <pc:sldMk cId="59582380" sldId="285"/>
            <ac:picMk id="7" creationId="{A87728A7-4D2E-425C-A144-F15B02E623D6}"/>
          </ac:picMkLst>
        </pc:picChg>
      </pc:sldChg>
      <pc:sldChg chg="addSp delSp modSp new mod ord modClrScheme chgLayout">
        <pc:chgData name="Nasima begum" userId="95a9c3c5044614ce" providerId="LiveId" clId="{06F79DAA-62E4-4A0B-A20E-931290E3DA22}" dt="2021-05-21T08:12:52.867" v="4325" actId="5793"/>
        <pc:sldMkLst>
          <pc:docMk/>
          <pc:sldMk cId="2189344358" sldId="286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2189344358" sldId="286"/>
            <ac:spMk id="2" creationId="{491BD03A-6097-4D53-B3DD-25280D2534F3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2189344358" sldId="286"/>
            <ac:spMk id="3" creationId="{4E18D10A-3B3C-47C3-8ACA-D4010AB17705}"/>
          </ac:spMkLst>
        </pc:spChg>
        <pc:spChg chg="del mod">
          <ac:chgData name="Nasima begum" userId="95a9c3c5044614ce" providerId="LiveId" clId="{06F79DAA-62E4-4A0B-A20E-931290E3DA22}" dt="2021-05-17T17:34:21.077" v="3059" actId="931"/>
          <ac:spMkLst>
            <pc:docMk/>
            <pc:sldMk cId="2189344358" sldId="286"/>
            <ac:spMk id="4" creationId="{BA41540D-3AF0-4B8C-BD33-7FCDCBEB78C4}"/>
          </ac:spMkLst>
        </pc:spChg>
        <pc:spChg chg="del mod">
          <ac:chgData name="Nasima begum" userId="95a9c3c5044614ce" providerId="LiveId" clId="{06F79DAA-62E4-4A0B-A20E-931290E3DA22}" dt="2021-05-17T09:26:03.226" v="1569" actId="478"/>
          <ac:spMkLst>
            <pc:docMk/>
            <pc:sldMk cId="2189344358" sldId="286"/>
            <ac:spMk id="5" creationId="{0CAFD16B-D6D1-4C61-8F84-6803B8B325A4}"/>
          </ac:spMkLst>
        </pc:spChg>
        <pc:spChg chg="del mod">
          <ac:chgData name="Nasima begum" userId="95a9c3c5044614ce" providerId="LiveId" clId="{06F79DAA-62E4-4A0B-A20E-931290E3DA22}" dt="2021-05-17T16:52:18.031" v="2641" actId="26606"/>
          <ac:spMkLst>
            <pc:docMk/>
            <pc:sldMk cId="2189344358" sldId="286"/>
            <ac:spMk id="6" creationId="{BF45682A-4930-4FE6-A593-3EBBF746057B}"/>
          </ac:spMkLst>
        </pc:spChg>
        <pc:spChg chg="del">
          <ac:chgData name="Nasima begum" userId="95a9c3c5044614ce" providerId="LiveId" clId="{06F79DAA-62E4-4A0B-A20E-931290E3DA22}" dt="2021-05-17T09:26:20.482" v="1570" actId="21"/>
          <ac:spMkLst>
            <pc:docMk/>
            <pc:sldMk cId="2189344358" sldId="286"/>
            <ac:spMk id="7" creationId="{5E96143B-7A7C-4901-ABA1-B87ED85E23E2}"/>
          </ac:spMkLst>
        </pc:spChg>
        <pc:spChg chg="add del mod">
          <ac:chgData name="Nasima begum" userId="95a9c3c5044614ce" providerId="LiveId" clId="{06F79DAA-62E4-4A0B-A20E-931290E3DA22}" dt="2021-05-17T17:34:35.921" v="3062" actId="21"/>
          <ac:spMkLst>
            <pc:docMk/>
            <pc:sldMk cId="2189344358" sldId="286"/>
            <ac:spMk id="7" creationId="{CEAD3AAF-B366-454E-A3D8-E4619E14056D}"/>
          </ac:spMkLst>
        </pc:spChg>
        <pc:spChg chg="add del mod">
          <ac:chgData name="Nasima begum" userId="95a9c3c5044614ce" providerId="LiveId" clId="{06F79DAA-62E4-4A0B-A20E-931290E3DA22}" dt="2021-05-17T17:05:55.645" v="2678" actId="21"/>
          <ac:spMkLst>
            <pc:docMk/>
            <pc:sldMk cId="2189344358" sldId="286"/>
            <ac:spMk id="11" creationId="{B6B9F4A7-6C62-4443-AA78-C014A82A8304}"/>
          </ac:spMkLst>
        </pc:spChg>
        <pc:spChg chg="add mod">
          <ac:chgData name="Nasima begum" userId="95a9c3c5044614ce" providerId="LiveId" clId="{06F79DAA-62E4-4A0B-A20E-931290E3DA22}" dt="2021-05-17T17:34:25.084" v="3061" actId="962"/>
          <ac:spMkLst>
            <pc:docMk/>
            <pc:sldMk cId="2189344358" sldId="286"/>
            <ac:spMk id="14" creationId="{6E719B49-7987-43E4-B31B-2216E0593514}"/>
          </ac:spMkLst>
        </pc:spChg>
        <pc:spChg chg="add mod">
          <ac:chgData name="Nasima begum" userId="95a9c3c5044614ce" providerId="LiveId" clId="{06F79DAA-62E4-4A0B-A20E-931290E3DA22}" dt="2021-05-21T08:12:52.867" v="4325" actId="5793"/>
          <ac:spMkLst>
            <pc:docMk/>
            <pc:sldMk cId="2189344358" sldId="286"/>
            <ac:spMk id="16" creationId="{0526E175-9084-4656-87EB-35E113290C27}"/>
          </ac:spMkLst>
        </pc:spChg>
        <pc:graphicFrameChg chg="add del mod">
          <ac:chgData name="Nasima begum" userId="95a9c3c5044614ce" providerId="LiveId" clId="{06F79DAA-62E4-4A0B-A20E-931290E3DA22}" dt="2021-05-17T17:00:36.478" v="2644" actId="21"/>
          <ac:graphicFrameMkLst>
            <pc:docMk/>
            <pc:sldMk cId="2189344358" sldId="286"/>
            <ac:graphicFrameMk id="8" creationId="{47DA8772-9FE5-4B57-AE6A-22B2239C8FBA}"/>
          </ac:graphicFrameMkLst>
        </pc:graphicFrameChg>
        <pc:picChg chg="add del mod">
          <ac:chgData name="Nasima begum" userId="95a9c3c5044614ce" providerId="LiveId" clId="{06F79DAA-62E4-4A0B-A20E-931290E3DA22}" dt="2021-05-17T17:05:55.645" v="2678" actId="21"/>
          <ac:picMkLst>
            <pc:docMk/>
            <pc:sldMk cId="2189344358" sldId="286"/>
            <ac:picMk id="10" creationId="{CA905574-6387-4974-BF67-A3B1DE31C075}"/>
          </ac:picMkLst>
        </pc:picChg>
        <pc:picChg chg="add mod">
          <ac:chgData name="Nasima begum" userId="95a9c3c5044614ce" providerId="LiveId" clId="{06F79DAA-62E4-4A0B-A20E-931290E3DA22}" dt="2021-05-17T17:50:27.306" v="3209"/>
          <ac:picMkLst>
            <pc:docMk/>
            <pc:sldMk cId="2189344358" sldId="286"/>
            <ac:picMk id="13" creationId="{A65EF06E-7FAE-4C4B-80F8-A519FA04EF0A}"/>
          </ac:picMkLst>
        </pc:picChg>
      </pc:sldChg>
      <pc:sldChg chg="addSp delSp modSp new mod ord modClrScheme chgLayout">
        <pc:chgData name="Nasima begum" userId="95a9c3c5044614ce" providerId="LiveId" clId="{06F79DAA-62E4-4A0B-A20E-931290E3DA22}" dt="2021-05-18T16:38:29.286" v="3918"/>
        <pc:sldMkLst>
          <pc:docMk/>
          <pc:sldMk cId="3171235487" sldId="287"/>
        </pc:sldMkLst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171235487" sldId="287"/>
            <ac:spMk id="2" creationId="{1684AD55-545A-4834-A694-7026CF519A79}"/>
          </ac:spMkLst>
        </pc:spChg>
        <pc:spChg chg="mod">
          <ac:chgData name="Nasima begum" userId="95a9c3c5044614ce" providerId="LiveId" clId="{06F79DAA-62E4-4A0B-A20E-931290E3DA22}" dt="2021-05-17T17:50:27.306" v="3209"/>
          <ac:spMkLst>
            <pc:docMk/>
            <pc:sldMk cId="3171235487" sldId="287"/>
            <ac:spMk id="3" creationId="{E5CD8BDA-F470-4018-8BCC-3B1B6543B21A}"/>
          </ac:spMkLst>
        </pc:spChg>
        <pc:spChg chg="del">
          <ac:chgData name="Nasima begum" userId="95a9c3c5044614ce" providerId="LiveId" clId="{06F79DAA-62E4-4A0B-A20E-931290E3DA22}" dt="2021-05-17T09:35:10.007" v="1617" actId="26606"/>
          <ac:spMkLst>
            <pc:docMk/>
            <pc:sldMk cId="3171235487" sldId="287"/>
            <ac:spMk id="4" creationId="{38318614-638D-4672-ACA3-59FB3354403C}"/>
          </ac:spMkLst>
        </pc:spChg>
        <pc:spChg chg="del">
          <ac:chgData name="Nasima begum" userId="95a9c3c5044614ce" providerId="LiveId" clId="{06F79DAA-62E4-4A0B-A20E-931290E3DA22}" dt="2021-05-17T09:35:10.007" v="1617" actId="26606"/>
          <ac:spMkLst>
            <pc:docMk/>
            <pc:sldMk cId="3171235487" sldId="287"/>
            <ac:spMk id="5" creationId="{F681106D-9D2B-4576-95DF-4AC63BEE2137}"/>
          </ac:spMkLst>
        </pc:spChg>
        <pc:spChg chg="del">
          <ac:chgData name="Nasima begum" userId="95a9c3c5044614ce" providerId="LiveId" clId="{06F79DAA-62E4-4A0B-A20E-931290E3DA22}" dt="2021-05-17T09:34:49.755" v="1614" actId="931"/>
          <ac:spMkLst>
            <pc:docMk/>
            <pc:sldMk cId="3171235487" sldId="287"/>
            <ac:spMk id="6" creationId="{50D4A697-EE21-4D16-A812-528FA27396E9}"/>
          </ac:spMkLst>
        </pc:spChg>
        <pc:spChg chg="del">
          <ac:chgData name="Nasima begum" userId="95a9c3c5044614ce" providerId="LiveId" clId="{06F79DAA-62E4-4A0B-A20E-931290E3DA22}" dt="2021-05-17T09:35:10.007" v="1617" actId="26606"/>
          <ac:spMkLst>
            <pc:docMk/>
            <pc:sldMk cId="3171235487" sldId="287"/>
            <ac:spMk id="7" creationId="{6BB505CC-89FC-4AE2-B39F-E8DA7D3E5676}"/>
          </ac:spMkLst>
        </pc:spChg>
        <pc:spChg chg="add mod">
          <ac:chgData name="Nasima begum" userId="95a9c3c5044614ce" providerId="LiveId" clId="{06F79DAA-62E4-4A0B-A20E-931290E3DA22}" dt="2021-05-17T09:35:10.007" v="1617" actId="26606"/>
          <ac:spMkLst>
            <pc:docMk/>
            <pc:sldMk cId="3171235487" sldId="287"/>
            <ac:spMk id="10" creationId="{B88838E7-75AD-4385-B37F-E2F06FE1CDB3}"/>
          </ac:spMkLst>
        </pc:spChg>
        <pc:picChg chg="add mod">
          <ac:chgData name="Nasima begum" userId="95a9c3c5044614ce" providerId="LiveId" clId="{06F79DAA-62E4-4A0B-A20E-931290E3DA22}" dt="2021-05-17T17:50:27.306" v="3209"/>
          <ac:picMkLst>
            <pc:docMk/>
            <pc:sldMk cId="3171235487" sldId="287"/>
            <ac:picMk id="9" creationId="{619034BB-9BE3-429A-9375-3E96CBD214AE}"/>
          </ac:picMkLst>
        </pc:picChg>
      </pc:sldChg>
      <pc:sldChg chg="new del">
        <pc:chgData name="Nasima begum" userId="95a9c3c5044614ce" providerId="LiveId" clId="{06F79DAA-62E4-4A0B-A20E-931290E3DA22}" dt="2021-05-18T16:42:38.218" v="3926" actId="2696"/>
        <pc:sldMkLst>
          <pc:docMk/>
          <pc:sldMk cId="4112930061" sldId="288"/>
        </pc:sldMkLst>
      </pc:sldChg>
      <pc:sldChg chg="new del">
        <pc:chgData name="Nasima begum" userId="95a9c3c5044614ce" providerId="LiveId" clId="{06F79DAA-62E4-4A0B-A20E-931290E3DA22}" dt="2021-05-18T16:42:41.963" v="3927" actId="2696"/>
        <pc:sldMkLst>
          <pc:docMk/>
          <pc:sldMk cId="3750047366" sldId="289"/>
        </pc:sldMkLst>
      </pc:sldChg>
      <pc:sldChg chg="modSp new del mod">
        <pc:chgData name="Nasima begum" userId="95a9c3c5044614ce" providerId="LiveId" clId="{06F79DAA-62E4-4A0B-A20E-931290E3DA22}" dt="2021-05-20T22:06:15.819" v="4041" actId="2696"/>
        <pc:sldMkLst>
          <pc:docMk/>
          <pc:sldMk cId="3446591692" sldId="290"/>
        </pc:sldMkLst>
        <pc:spChg chg="mod">
          <ac:chgData name="Nasima begum" userId="95a9c3c5044614ce" providerId="LiveId" clId="{06F79DAA-62E4-4A0B-A20E-931290E3DA22}" dt="2021-05-18T17:31:33.161" v="3998" actId="20577"/>
          <ac:spMkLst>
            <pc:docMk/>
            <pc:sldMk cId="3446591692" sldId="290"/>
            <ac:spMk id="2" creationId="{C7C80977-C04A-43B0-950E-B3CA838C7B3D}"/>
          </ac:spMkLst>
        </pc:spChg>
        <pc:spChg chg="mod">
          <ac:chgData name="Nasima begum" userId="95a9c3c5044614ce" providerId="LiveId" clId="{06F79DAA-62E4-4A0B-A20E-931290E3DA22}" dt="2021-05-18T16:55:06.156" v="3967" actId="20577"/>
          <ac:spMkLst>
            <pc:docMk/>
            <pc:sldMk cId="3446591692" sldId="290"/>
            <ac:spMk id="4" creationId="{15FBB279-A364-45AE-8CE7-4B742DCD0DE9}"/>
          </ac:spMkLst>
        </pc:spChg>
      </pc:sldChg>
      <pc:sldChg chg="addSp delSp modSp new mod ord modClrScheme chgLayout">
        <pc:chgData name="Nasima begum" userId="95a9c3c5044614ce" providerId="LiveId" clId="{06F79DAA-62E4-4A0B-A20E-931290E3DA22}" dt="2021-05-21T12:28:21.830" v="5367" actId="27636"/>
        <pc:sldMkLst>
          <pc:docMk/>
          <pc:sldMk cId="859394626" sldId="291"/>
        </pc:sldMkLst>
        <pc:spChg chg="mod">
          <ac:chgData name="Nasima begum" userId="95a9c3c5044614ce" providerId="LiveId" clId="{06F79DAA-62E4-4A0B-A20E-931290E3DA22}" dt="2021-05-21T10:42:37.128" v="5151" actId="26606"/>
          <ac:spMkLst>
            <pc:docMk/>
            <pc:sldMk cId="859394626" sldId="291"/>
            <ac:spMk id="2" creationId="{020F0649-FD1F-4287-BC0A-7F73E8FD8088}"/>
          </ac:spMkLst>
        </pc:spChg>
        <pc:spChg chg="mod">
          <ac:chgData name="Nasima begum" userId="95a9c3c5044614ce" providerId="LiveId" clId="{06F79DAA-62E4-4A0B-A20E-931290E3DA22}" dt="2021-05-21T10:42:37.128" v="5151" actId="26606"/>
          <ac:spMkLst>
            <pc:docMk/>
            <pc:sldMk cId="859394626" sldId="291"/>
            <ac:spMk id="3" creationId="{2CD8815E-8534-451F-823F-B6F7DC3DA98C}"/>
          </ac:spMkLst>
        </pc:spChg>
        <pc:spChg chg="add mod ord">
          <ac:chgData name="Nasima begum" userId="95a9c3c5044614ce" providerId="LiveId" clId="{06F79DAA-62E4-4A0B-A20E-931290E3DA22}" dt="2021-05-21T12:28:21.830" v="5367" actId="27636"/>
          <ac:spMkLst>
            <pc:docMk/>
            <pc:sldMk cId="859394626" sldId="291"/>
            <ac:spMk id="6" creationId="{ACC219A8-ADAD-4435-A630-0F8C83973C22}"/>
          </ac:spMkLst>
        </pc:spChg>
        <pc:spChg chg="add mod">
          <ac:chgData name="Nasima begum" userId="95a9c3c5044614ce" providerId="LiveId" clId="{06F79DAA-62E4-4A0B-A20E-931290E3DA22}" dt="2021-05-21T10:42:37.128" v="5151" actId="26606"/>
          <ac:spMkLst>
            <pc:docMk/>
            <pc:sldMk cId="859394626" sldId="291"/>
            <ac:spMk id="8" creationId="{5767D160-62BF-40BA-8634-42703582B78C}"/>
          </ac:spMkLst>
        </pc:spChg>
        <pc:spChg chg="add del mod">
          <ac:chgData name="Nasima begum" userId="95a9c3c5044614ce" providerId="LiveId" clId="{06F79DAA-62E4-4A0B-A20E-931290E3DA22}" dt="2021-05-18T17:48:23.486" v="4029" actId="26606"/>
          <ac:spMkLst>
            <pc:docMk/>
            <pc:sldMk cId="859394626" sldId="291"/>
            <ac:spMk id="8" creationId="{AFE4ECEA-8A04-4FFF-A890-6E755B8A9380}"/>
          </ac:spMkLst>
        </pc:spChg>
        <pc:spChg chg="add del mod">
          <ac:chgData name="Nasima begum" userId="95a9c3c5044614ce" providerId="LiveId" clId="{06F79DAA-62E4-4A0B-A20E-931290E3DA22}" dt="2021-05-21T10:31:13.067" v="4334" actId="26606"/>
          <ac:spMkLst>
            <pc:docMk/>
            <pc:sldMk cId="859394626" sldId="291"/>
            <ac:spMk id="10" creationId="{1183E650-DF84-422F-A3C5-8BB962F4E34F}"/>
          </ac:spMkLst>
        </pc:spChg>
      </pc:sldChg>
      <pc:sldChg chg="new del">
        <pc:chgData name="Nasima begum" userId="95a9c3c5044614ce" providerId="LiveId" clId="{06F79DAA-62E4-4A0B-A20E-931290E3DA22}" dt="2021-05-20T22:06:20.999" v="4042" actId="2696"/>
        <pc:sldMkLst>
          <pc:docMk/>
          <pc:sldMk cId="1952619918" sldId="292"/>
        </pc:sldMkLst>
      </pc:sldChg>
      <pc:sldChg chg="addSp modSp new mod ord">
        <pc:chgData name="Nasima begum" userId="95a9c3c5044614ce" providerId="LiveId" clId="{06F79DAA-62E4-4A0B-A20E-931290E3DA22}" dt="2021-05-21T15:29:21.995" v="6106" actId="962"/>
        <pc:sldMkLst>
          <pc:docMk/>
          <pc:sldMk cId="3287120552" sldId="292"/>
        </pc:sldMkLst>
        <pc:picChg chg="add mod">
          <ac:chgData name="Nasima begum" userId="95a9c3c5044614ce" providerId="LiveId" clId="{06F79DAA-62E4-4A0B-A20E-931290E3DA22}" dt="2021-05-21T15:29:21.995" v="6106" actId="962"/>
          <ac:picMkLst>
            <pc:docMk/>
            <pc:sldMk cId="3287120552" sldId="292"/>
            <ac:picMk id="6" creationId="{F2FA1A4E-82BD-4AED-8157-C9F25A97AE33}"/>
          </ac:picMkLst>
        </pc:picChg>
      </pc:sldChg>
      <pc:sldChg chg="new del">
        <pc:chgData name="Nasima begum" userId="95a9c3c5044614ce" providerId="LiveId" clId="{06F79DAA-62E4-4A0B-A20E-931290E3DA22}" dt="2021-05-18T16:43:17.114" v="3933" actId="2696"/>
        <pc:sldMkLst>
          <pc:docMk/>
          <pc:sldMk cId="3089158760" sldId="293"/>
        </pc:sldMkLst>
      </pc:sldChg>
      <pc:sldMasterChg chg="addSp modSldLayout">
        <pc:chgData name="Nasima begum" userId="95a9c3c5044614ce" providerId="LiveId" clId="{06F79DAA-62E4-4A0B-A20E-931290E3DA22}" dt="2021-05-17T17:50:14.028" v="3208"/>
        <pc:sldMasterMkLst>
          <pc:docMk/>
          <pc:sldMasterMk cId="2928081108" sldId="2147483678"/>
        </pc:sldMasterMkLst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13" creationId="{B479E377-EE06-4922-9E91-BB7E236529D0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15" creationId="{0B1F25CB-6CBB-426D-8637-AFBB84D7C934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17" creationId="{D47DD504-3D48-418F-A215-2AA86E589DA9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18" creationId="{E572BC40-5102-4F78-B71F-BB1FE24921E3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19" creationId="{EAD0FFD1-E2DB-4D49-B5C4-A9B52BA396C7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20" creationId="{B923AC9A-EB3B-4960-930C-0B05F3CB24AF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27" creationId="{010367FC-3F7A-4DE3-98F2-8BF88D98ADF0}"/>
          </ac:spMkLst>
        </pc:spChg>
        <pc:spChg chg="add">
          <ac:chgData name="Nasima begum" userId="95a9c3c5044614ce" providerId="LiveId" clId="{06F79DAA-62E4-4A0B-A20E-931290E3DA22}" dt="2021-05-17T17:50:14.028" v="3208"/>
          <ac:spMkLst>
            <pc:docMk/>
            <pc:sldMasterMk cId="2928081108" sldId="2147483678"/>
            <ac:spMk id="28" creationId="{85136A3C-CDBB-4D62-88EB-BC26F3E28136}"/>
          </ac:spMkLst>
        </pc:spChg>
        <pc:grpChg chg="add">
          <ac:chgData name="Nasima begum" userId="95a9c3c5044614ce" providerId="LiveId" clId="{06F79DAA-62E4-4A0B-A20E-931290E3DA22}" dt="2021-05-17T17:50:14.028" v="3208"/>
          <ac:grpSpMkLst>
            <pc:docMk/>
            <pc:sldMasterMk cId="2928081108" sldId="2147483678"/>
            <ac:grpSpMk id="21" creationId="{A54C4508-039E-4013-9A03-8767A651665A}"/>
          </ac:grpSpMkLst>
        </pc:grpChg>
        <pc:grpChg chg="add">
          <ac:chgData name="Nasima begum" userId="95a9c3c5044614ce" providerId="LiveId" clId="{06F79DAA-62E4-4A0B-A20E-931290E3DA22}" dt="2021-05-17T17:50:14.028" v="3208"/>
          <ac:grpSpMkLst>
            <pc:docMk/>
            <pc:sldMasterMk cId="2928081108" sldId="2147483678"/>
            <ac:grpSpMk id="24" creationId="{6F8090CC-7F30-49E5-A837-EE79835A991F}"/>
          </ac:grpSpMkLst>
        </pc:grp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4128764911" sldId="2147483679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4128764911" sldId="2147483679"/>
              <ac:spMk id="7" creationId="{EAA52BAE-753A-4AFD-9A57-2EC29AD62E98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4128764911" sldId="2147483679"/>
              <ac:grpSpMk id="8" creationId="{D360EBA2-6C2E-4711-A786-F37DAC55CFC7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716088813" sldId="2147483680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8" creationId="{AEF07686-9C1D-4554-900B-95F1AD47F2E5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9" creationId="{EEBDECA4-4B8B-4913-A33F-0B17C20A89DB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10" creationId="{BDC82266-66F1-46F9-A9B3-5CB423439FEC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11" creationId="{3CB31D1F-2F29-403B-83AC-40070BDB7D99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12" creationId="{A2084329-4EE9-4494-AA72-75609596336D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716088813" sldId="2147483680"/>
              <ac:spMk id="19" creationId="{2CECB635-2C08-4008-8617-703AA4BCFD56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716088813" sldId="2147483680"/>
              <ac:grpSpMk id="13" creationId="{94C51195-787B-4BEC-BFE8-04234324DE8C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716088813" sldId="2147483680"/>
              <ac:grpSpMk id="16" creationId="{ECD879B1-E709-4943-BA42-A0D0A5814BD0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1790150950" sldId="2147483681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7" creationId="{7FB5C591-6A00-414A-AA18-44B85AF45B56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8" creationId="{28B376C8-EE17-4000-9AE2-118F0127F013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9" creationId="{557C8309-C1CC-49D4-9587-590D4537B491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0" creationId="{6A86BC4D-9E30-4291-ABB3-DF748C09C653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1" creationId="{F47D08FA-B892-4927-B83E-3BDD3258DAFB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2" creationId="{04677F92-B41E-49F2-8509-2578BF8ECF0C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3" creationId="{DEDE77DB-26CC-490A-B160-1E78DE8EC870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4" creationId="{64FB9991-A59D-4AB8-B3E7-C0876038340E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790150950" sldId="2147483681"/>
              <ac:spMk id="15" creationId="{7F83DDA8-15E2-4D5D-90EC-CDD063F453F6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1790150950" sldId="2147483681"/>
              <ac:grpSpMk id="16" creationId="{D1120BD9-F1E0-4EED-8E9C-CFB2748CF2D5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1790150950" sldId="2147483681"/>
              <ac:grpSpMk id="19" creationId="{535EC646-F257-4C08-B7C6-0EF9CDF4A235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1926520642" sldId="2147483682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8" creationId="{61433FBA-A2F1-497F-B718-D0E2718A6393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9" creationId="{A8DB79BB-F6EC-4C9A-8139-5368240C6A2F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10" creationId="{B1F8A9EB-E259-4DCC-82CD-883E1B587ABF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11" creationId="{ED7763E3-B6EE-4208-8F85-53D0D6E72902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12" creationId="{32BA66F5-0163-4859-9ABD-082A5476FFBB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1926520642" sldId="2147483682"/>
              <ac:spMk id="19" creationId="{3F5B5D91-6152-4614-A1D5-82C7B2DDECFF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1926520642" sldId="2147483682"/>
              <ac:grpSpMk id="13" creationId="{88240F57-175B-43CE-8D60-7288357CD7BF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1926520642" sldId="2147483682"/>
              <ac:grpSpMk id="16" creationId="{414C186A-224F-4811-84F2-ABF68310BFD0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2758798026" sldId="2147483683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10" creationId="{6F07618F-299B-45D5-8C09-76A61DFC0BD8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11" creationId="{DDE2B177-550D-41AC-8DD3-EAD0C8146337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12" creationId="{364B058E-7565-4808-B3F9-8DC7FF5E33DC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13" creationId="{5D00945D-A8D5-4BE6-BD90-F4AFC89AC325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14" creationId="{D478F2FD-AA1B-49A9-B0F0-1353A63EAF51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758798026" sldId="2147483683"/>
              <ac:spMk id="21" creationId="{59A985F0-8C43-40EC-832C-C035732F2787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2758798026" sldId="2147483683"/>
              <ac:grpSpMk id="15" creationId="{FE5214A4-7A35-4956-A07C-F1102F9B9769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2758798026" sldId="2147483683"/>
              <ac:grpSpMk id="18" creationId="{20C769BA-1794-497D-A668-2AD385954E27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2100366528" sldId="2147483684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8" creationId="{0BAE19A6-725F-4047-AAA0-16EE9D7F387D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9" creationId="{5875E2E4-C667-424A-99B0-0E62B8D56D7B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10" creationId="{E847382E-83C9-46E6-AB11-C4CFEB9F7C91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11" creationId="{51356F55-AA55-49DD-B396-661BCDA153B2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12" creationId="{67C25979-1A4E-41B2-8BB5-F7D09C71EE4C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100366528" sldId="2147483684"/>
              <ac:spMk id="19" creationId="{1B6E34B8-B4F1-424F-92A9-A9A1C7A79212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2100366528" sldId="2147483684"/>
              <ac:grpSpMk id="13" creationId="{59C056D6-4055-4332-9554-FE7ABED214EF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2100366528" sldId="2147483684"/>
              <ac:grpSpMk id="16" creationId="{677E9EAE-4030-44F6-97A6-DD84AB704DBD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2403638341" sldId="2147483685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8" creationId="{8A7509C5-00B7-4B4B-999B-18CC82C28D91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9" creationId="{A5491640-2504-4521-8D65-60D505297655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10" creationId="{E0C99009-5CBD-4633-9C9A-FF22E8196CBD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11" creationId="{6A420617-083E-4BB5-8F57-F326534038CC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12" creationId="{FC396393-8CD6-4C51-93DA-AF4D1AF886A4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2403638341" sldId="2147483685"/>
              <ac:spMk id="16" creationId="{446DB845-E94A-4D41-99E5-52DE076E5032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2403638341" sldId="2147483685"/>
              <ac:grpSpMk id="13" creationId="{C7878792-F67F-451B-8E8D-800F083CF206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506466324" sldId="2147483686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8" creationId="{AD636821-285E-46C1-85EF-53594131B82F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9" creationId="{4B55AFCD-3D62-475D-AA65-A75556E234AA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10" creationId="{ACFA5485-5056-4CED-9223-D78D998A9FE5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11" creationId="{F795F9E2-CCDA-4DFC-90EC-BD88A154FB6E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12" creationId="{FC5134FA-A18E-4AA7-8B99-4B70CE7A4F26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506466324" sldId="2147483686"/>
              <ac:spMk id="19" creationId="{D211AC17-0223-42FC-BF0A-FE922F25B55E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506466324" sldId="2147483686"/>
              <ac:grpSpMk id="13" creationId="{D6BA4133-E261-49E9-AEC3-9E4AA52485B5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506466324" sldId="2147483686"/>
              <ac:grpSpMk id="16" creationId="{FC2DA970-CF0F-4B41-9471-004C77E7B878}"/>
            </ac:grpSpMkLst>
          </pc:grpChg>
        </pc:sldLayoutChg>
        <pc:sldLayoutChg chg="addSp">
          <pc:chgData name="Nasima begum" userId="95a9c3c5044614ce" providerId="LiveId" clId="{06F79DAA-62E4-4A0B-A20E-931290E3DA22}" dt="2021-05-17T17:50:14.028" v="3208"/>
          <pc:sldLayoutMkLst>
            <pc:docMk/>
            <pc:sldMasterMk cId="2928081108" sldId="2147483678"/>
            <pc:sldLayoutMk cId="3223937424" sldId="2147483687"/>
          </pc:sldLayoutMkLst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8" creationId="{62FBF494-DECA-4C50-85DE-512638D5D4A4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9" creationId="{0729EA23-A14C-4654-B174-5FBA236B02C4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10" creationId="{AFB8E0E8-F8DA-4D41-952F-876E38BFA0CF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11" creationId="{A923ED49-2458-4D9B-83D7-B5F4095C30FA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12" creationId="{53E52283-C15D-48FF-947A-B029A7FD6598}"/>
            </ac:spMkLst>
          </pc:spChg>
          <pc:spChg chg="add">
            <ac:chgData name="Nasima begum" userId="95a9c3c5044614ce" providerId="LiveId" clId="{06F79DAA-62E4-4A0B-A20E-931290E3DA22}" dt="2021-05-17T17:50:14.028" v="3208"/>
            <ac:spMkLst>
              <pc:docMk/>
              <pc:sldMasterMk cId="2928081108" sldId="2147483678"/>
              <pc:sldLayoutMk cId="3223937424" sldId="2147483687"/>
              <ac:spMk id="19" creationId="{95D60B03-F796-46C6-B06B-3036ACA17634}"/>
            </ac:spMkLst>
          </pc:s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3223937424" sldId="2147483687"/>
              <ac:grpSpMk id="13" creationId="{947D833A-5048-49AA-A759-FEFE807A2337}"/>
            </ac:grpSpMkLst>
          </pc:grpChg>
          <pc:grpChg chg="add">
            <ac:chgData name="Nasima begum" userId="95a9c3c5044614ce" providerId="LiveId" clId="{06F79DAA-62E4-4A0B-A20E-931290E3DA22}" dt="2021-05-17T17:50:14.028" v="3208"/>
            <ac:grpSpMkLst>
              <pc:docMk/>
              <pc:sldMasterMk cId="2928081108" sldId="2147483678"/>
              <pc:sldLayoutMk cId="3223937424" sldId="2147483687"/>
              <ac:grpSpMk id="16" creationId="{3628271F-E75E-4781-AA61-2D1F01269F05}"/>
            </ac:grpSpMkLst>
          </pc:grpChg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2BC1DEB-092C-45A0-A099-F5390096D07B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29BF2274-A78F-4B2A-9FCA-E7D97271879B}">
      <dgm:prSet/>
      <dgm:spPr/>
      <dgm:t>
        <a:bodyPr/>
        <a:lstStyle/>
        <a:p>
          <a:r>
            <a:rPr lang="en-US"/>
            <a:t>Dynamics is psychological processes that take place when a group is formed.</a:t>
          </a:r>
        </a:p>
      </dgm:t>
    </dgm:pt>
    <dgm:pt modelId="{81759F70-9192-410D-9F0C-41CC8AE369D1}" type="parTrans" cxnId="{91B3028F-A074-4339-90CC-C9995134E275}">
      <dgm:prSet/>
      <dgm:spPr/>
      <dgm:t>
        <a:bodyPr/>
        <a:lstStyle/>
        <a:p>
          <a:endParaRPr lang="en-US"/>
        </a:p>
      </dgm:t>
    </dgm:pt>
    <dgm:pt modelId="{8AD2EA81-9757-4D25-990E-4B2E02ABBE02}" type="sibTrans" cxnId="{91B3028F-A074-4339-90CC-C9995134E275}">
      <dgm:prSet/>
      <dgm:spPr/>
      <dgm:t>
        <a:bodyPr/>
        <a:lstStyle/>
        <a:p>
          <a:endParaRPr lang="en-US"/>
        </a:p>
      </dgm:t>
    </dgm:pt>
    <dgm:pt modelId="{96C8533C-B0A5-40C4-B77B-0178BAA53985}">
      <dgm:prSet/>
      <dgm:spPr/>
      <dgm:t>
        <a:bodyPr/>
        <a:lstStyle/>
        <a:p>
          <a:r>
            <a:rPr lang="en-US"/>
            <a:t>Group dynamics definition can be formal or infomal meaning it can be in a workplace or social.</a:t>
          </a:r>
        </a:p>
      </dgm:t>
    </dgm:pt>
    <dgm:pt modelId="{5FA5A909-A495-46A5-B963-1B1A39986705}" type="parTrans" cxnId="{0796A8D0-BADC-47F2-8947-F116A12778AB}">
      <dgm:prSet/>
      <dgm:spPr/>
      <dgm:t>
        <a:bodyPr/>
        <a:lstStyle/>
        <a:p>
          <a:endParaRPr lang="en-US"/>
        </a:p>
      </dgm:t>
    </dgm:pt>
    <dgm:pt modelId="{E9D8E58E-7D4A-4A9C-BED7-374F98707222}" type="sibTrans" cxnId="{0796A8D0-BADC-47F2-8947-F116A12778AB}">
      <dgm:prSet/>
      <dgm:spPr/>
      <dgm:t>
        <a:bodyPr/>
        <a:lstStyle/>
        <a:p>
          <a:endParaRPr lang="en-US"/>
        </a:p>
      </dgm:t>
    </dgm:pt>
    <dgm:pt modelId="{AE404C53-E08E-4E76-BAFE-94770E308AD8}" type="pres">
      <dgm:prSet presAssocID="{32BC1DEB-092C-45A0-A099-F5390096D07B}" presName="root" presStyleCnt="0">
        <dgm:presLayoutVars>
          <dgm:dir/>
          <dgm:resizeHandles val="exact"/>
        </dgm:presLayoutVars>
      </dgm:prSet>
      <dgm:spPr/>
    </dgm:pt>
    <dgm:pt modelId="{26A91284-E06E-430E-A5DD-9682AA74CC80}" type="pres">
      <dgm:prSet presAssocID="{29BF2274-A78F-4B2A-9FCA-E7D97271879B}" presName="compNode" presStyleCnt="0"/>
      <dgm:spPr/>
    </dgm:pt>
    <dgm:pt modelId="{6A0137F1-2FD1-4573-83FE-C63FADC5F73D}" type="pres">
      <dgm:prSet presAssocID="{29BF2274-A78F-4B2A-9FCA-E7D97271879B}" presName="bgRect" presStyleLbl="bgShp" presStyleIdx="0" presStyleCnt="2"/>
      <dgm:spPr/>
    </dgm:pt>
    <dgm:pt modelId="{B0CE5AFA-5018-4296-918A-6D1D4155D359}" type="pres">
      <dgm:prSet presAssocID="{29BF2274-A78F-4B2A-9FCA-E7D97271879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4AFC3EA8-C34B-426C-971C-3330F125E458}" type="pres">
      <dgm:prSet presAssocID="{29BF2274-A78F-4B2A-9FCA-E7D97271879B}" presName="spaceRect" presStyleCnt="0"/>
      <dgm:spPr/>
    </dgm:pt>
    <dgm:pt modelId="{39DCBC55-A98C-4F32-9456-95315186B46F}" type="pres">
      <dgm:prSet presAssocID="{29BF2274-A78F-4B2A-9FCA-E7D97271879B}" presName="parTx" presStyleLbl="revTx" presStyleIdx="0" presStyleCnt="2">
        <dgm:presLayoutVars>
          <dgm:chMax val="0"/>
          <dgm:chPref val="0"/>
        </dgm:presLayoutVars>
      </dgm:prSet>
      <dgm:spPr/>
    </dgm:pt>
    <dgm:pt modelId="{7478F4FD-ABD5-4BD1-9D9C-A3650A508689}" type="pres">
      <dgm:prSet presAssocID="{8AD2EA81-9757-4D25-990E-4B2E02ABBE02}" presName="sibTrans" presStyleCnt="0"/>
      <dgm:spPr/>
    </dgm:pt>
    <dgm:pt modelId="{2F402990-4EEA-4927-BB34-9A1B0E8B3899}" type="pres">
      <dgm:prSet presAssocID="{96C8533C-B0A5-40C4-B77B-0178BAA53985}" presName="compNode" presStyleCnt="0"/>
      <dgm:spPr/>
    </dgm:pt>
    <dgm:pt modelId="{0340EA61-C2A9-4832-A6EB-5D4037AA4878}" type="pres">
      <dgm:prSet presAssocID="{96C8533C-B0A5-40C4-B77B-0178BAA53985}" presName="bgRect" presStyleLbl="bgShp" presStyleIdx="1" presStyleCnt="2"/>
      <dgm:spPr/>
    </dgm:pt>
    <dgm:pt modelId="{4581AEA9-DDF1-4999-AD0B-4AED7AF89097}" type="pres">
      <dgm:prSet presAssocID="{96C8533C-B0A5-40C4-B77B-0178BAA53985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CC17D2F-3376-4345-9D5C-72ADAADBACCA}" type="pres">
      <dgm:prSet presAssocID="{96C8533C-B0A5-40C4-B77B-0178BAA53985}" presName="spaceRect" presStyleCnt="0"/>
      <dgm:spPr/>
    </dgm:pt>
    <dgm:pt modelId="{C580E188-4026-47A8-A3B2-E8A4843916B0}" type="pres">
      <dgm:prSet presAssocID="{96C8533C-B0A5-40C4-B77B-0178BAA53985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1B3028F-A074-4339-90CC-C9995134E275}" srcId="{32BC1DEB-092C-45A0-A099-F5390096D07B}" destId="{29BF2274-A78F-4B2A-9FCA-E7D97271879B}" srcOrd="0" destOrd="0" parTransId="{81759F70-9192-410D-9F0C-41CC8AE369D1}" sibTransId="{8AD2EA81-9757-4D25-990E-4B2E02ABBE02}"/>
    <dgm:cxn modelId="{0796A8D0-BADC-47F2-8947-F116A12778AB}" srcId="{32BC1DEB-092C-45A0-A099-F5390096D07B}" destId="{96C8533C-B0A5-40C4-B77B-0178BAA53985}" srcOrd="1" destOrd="0" parTransId="{5FA5A909-A495-46A5-B963-1B1A39986705}" sibTransId="{E9D8E58E-7D4A-4A9C-BED7-374F98707222}"/>
    <dgm:cxn modelId="{D50A84ED-2D26-4AB5-AB79-16AC26DED48C}" type="presOf" srcId="{29BF2274-A78F-4B2A-9FCA-E7D97271879B}" destId="{39DCBC55-A98C-4F32-9456-95315186B46F}" srcOrd="0" destOrd="0" presId="urn:microsoft.com/office/officeart/2018/2/layout/IconVerticalSolidList"/>
    <dgm:cxn modelId="{8B05FEF4-1A41-475E-96DC-D3C158AB8084}" type="presOf" srcId="{96C8533C-B0A5-40C4-B77B-0178BAA53985}" destId="{C580E188-4026-47A8-A3B2-E8A4843916B0}" srcOrd="0" destOrd="0" presId="urn:microsoft.com/office/officeart/2018/2/layout/IconVerticalSolidList"/>
    <dgm:cxn modelId="{EEAE22FB-5121-46F0-AD66-BE0F3177CCF6}" type="presOf" srcId="{32BC1DEB-092C-45A0-A099-F5390096D07B}" destId="{AE404C53-E08E-4E76-BAFE-94770E308AD8}" srcOrd="0" destOrd="0" presId="urn:microsoft.com/office/officeart/2018/2/layout/IconVerticalSolidList"/>
    <dgm:cxn modelId="{87AB6D72-4EBF-414A-A230-6B0734B76274}" type="presParOf" srcId="{AE404C53-E08E-4E76-BAFE-94770E308AD8}" destId="{26A91284-E06E-430E-A5DD-9682AA74CC80}" srcOrd="0" destOrd="0" presId="urn:microsoft.com/office/officeart/2018/2/layout/IconVerticalSolidList"/>
    <dgm:cxn modelId="{418E0609-2AE5-4EF7-9B40-718033256AE6}" type="presParOf" srcId="{26A91284-E06E-430E-A5DD-9682AA74CC80}" destId="{6A0137F1-2FD1-4573-83FE-C63FADC5F73D}" srcOrd="0" destOrd="0" presId="urn:microsoft.com/office/officeart/2018/2/layout/IconVerticalSolidList"/>
    <dgm:cxn modelId="{68502004-AC10-4FB2-9A78-342FF185CEC2}" type="presParOf" srcId="{26A91284-E06E-430E-A5DD-9682AA74CC80}" destId="{B0CE5AFA-5018-4296-918A-6D1D4155D359}" srcOrd="1" destOrd="0" presId="urn:microsoft.com/office/officeart/2018/2/layout/IconVerticalSolidList"/>
    <dgm:cxn modelId="{9FBF9576-A37B-4169-8288-CA6AC5925340}" type="presParOf" srcId="{26A91284-E06E-430E-A5DD-9682AA74CC80}" destId="{4AFC3EA8-C34B-426C-971C-3330F125E458}" srcOrd="2" destOrd="0" presId="urn:microsoft.com/office/officeart/2018/2/layout/IconVerticalSolidList"/>
    <dgm:cxn modelId="{DF6ABCC0-DF05-444B-8CAB-7014375ACFED}" type="presParOf" srcId="{26A91284-E06E-430E-A5DD-9682AA74CC80}" destId="{39DCBC55-A98C-4F32-9456-95315186B46F}" srcOrd="3" destOrd="0" presId="urn:microsoft.com/office/officeart/2018/2/layout/IconVerticalSolidList"/>
    <dgm:cxn modelId="{0F84AF34-C249-4DFE-863F-489F43E50B50}" type="presParOf" srcId="{AE404C53-E08E-4E76-BAFE-94770E308AD8}" destId="{7478F4FD-ABD5-4BD1-9D9C-A3650A508689}" srcOrd="1" destOrd="0" presId="urn:microsoft.com/office/officeart/2018/2/layout/IconVerticalSolidList"/>
    <dgm:cxn modelId="{28CD8455-4C50-41B9-8825-C59FD3FBF9EF}" type="presParOf" srcId="{AE404C53-E08E-4E76-BAFE-94770E308AD8}" destId="{2F402990-4EEA-4927-BB34-9A1B0E8B3899}" srcOrd="2" destOrd="0" presId="urn:microsoft.com/office/officeart/2018/2/layout/IconVerticalSolidList"/>
    <dgm:cxn modelId="{258FDF48-599C-449F-B6C5-29669B6919E4}" type="presParOf" srcId="{2F402990-4EEA-4927-BB34-9A1B0E8B3899}" destId="{0340EA61-C2A9-4832-A6EB-5D4037AA4878}" srcOrd="0" destOrd="0" presId="urn:microsoft.com/office/officeart/2018/2/layout/IconVerticalSolidList"/>
    <dgm:cxn modelId="{A92CFE86-7798-4C6C-8F16-81A54E8CE3BE}" type="presParOf" srcId="{2F402990-4EEA-4927-BB34-9A1B0E8B3899}" destId="{4581AEA9-DDF1-4999-AD0B-4AED7AF89097}" srcOrd="1" destOrd="0" presId="urn:microsoft.com/office/officeart/2018/2/layout/IconVerticalSolidList"/>
    <dgm:cxn modelId="{06FA7002-A549-4223-A8EB-97BD770DF2C7}" type="presParOf" srcId="{2F402990-4EEA-4927-BB34-9A1B0E8B3899}" destId="{5CC17D2F-3376-4345-9D5C-72ADAADBACCA}" srcOrd="2" destOrd="0" presId="urn:microsoft.com/office/officeart/2018/2/layout/IconVerticalSolidList"/>
    <dgm:cxn modelId="{36D3EFD1-1117-46C5-A22A-05D74DEC6A73}" type="presParOf" srcId="{2F402990-4EEA-4927-BB34-9A1B0E8B3899}" destId="{C580E188-4026-47A8-A3B2-E8A4843916B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137F1-2FD1-4573-83FE-C63FADC5F73D}">
      <dsp:nvSpPr>
        <dsp:cNvPr id="0" name=""/>
        <dsp:cNvSpPr/>
      </dsp:nvSpPr>
      <dsp:spPr>
        <a:xfrm>
          <a:off x="0" y="707092"/>
          <a:ext cx="11215234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CE5AFA-5018-4296-918A-6D1D4155D359}">
      <dsp:nvSpPr>
        <dsp:cNvPr id="0" name=""/>
        <dsp:cNvSpPr/>
      </dsp:nvSpPr>
      <dsp:spPr>
        <a:xfrm>
          <a:off x="394883" y="1000807"/>
          <a:ext cx="717970" cy="7179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DCBC55-A98C-4F32-9456-95315186B46F}">
      <dsp:nvSpPr>
        <dsp:cNvPr id="0" name=""/>
        <dsp:cNvSpPr/>
      </dsp:nvSpPr>
      <dsp:spPr>
        <a:xfrm>
          <a:off x="1507738" y="707092"/>
          <a:ext cx="9707496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Dynamics is psychological processes that take place when a group is formed.</a:t>
          </a:r>
        </a:p>
      </dsp:txBody>
      <dsp:txXfrm>
        <a:off x="1507738" y="707092"/>
        <a:ext cx="9707496" cy="1305401"/>
      </dsp:txXfrm>
    </dsp:sp>
    <dsp:sp modelId="{0340EA61-C2A9-4832-A6EB-5D4037AA4878}">
      <dsp:nvSpPr>
        <dsp:cNvPr id="0" name=""/>
        <dsp:cNvSpPr/>
      </dsp:nvSpPr>
      <dsp:spPr>
        <a:xfrm>
          <a:off x="0" y="2338844"/>
          <a:ext cx="11215234" cy="1305401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81AEA9-DDF1-4999-AD0B-4AED7AF89097}">
      <dsp:nvSpPr>
        <dsp:cNvPr id="0" name=""/>
        <dsp:cNvSpPr/>
      </dsp:nvSpPr>
      <dsp:spPr>
        <a:xfrm>
          <a:off x="394883" y="2632559"/>
          <a:ext cx="717970" cy="7179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80E188-4026-47A8-A3B2-E8A4843916B0}">
      <dsp:nvSpPr>
        <dsp:cNvPr id="0" name=""/>
        <dsp:cNvSpPr/>
      </dsp:nvSpPr>
      <dsp:spPr>
        <a:xfrm>
          <a:off x="1507738" y="2338844"/>
          <a:ext cx="9707496" cy="13054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155" tIns="138155" rIns="138155" bIns="138155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Group dynamics definition can be formal or infomal meaning it can be in a workplace or social.</a:t>
          </a:r>
        </a:p>
      </dsp:txBody>
      <dsp:txXfrm>
        <a:off x="1507738" y="2338844"/>
        <a:ext cx="9707496" cy="13054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5/21/2021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5/21/2021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pos="336">
          <p15:clr>
            <a:srgbClr val="F26B43"/>
          </p15:clr>
        </p15:guide>
        <p15:guide id="4" orient="horz" pos="336">
          <p15:clr>
            <a:srgbClr val="F26B43"/>
          </p15:clr>
        </p15:guide>
        <p15:guide id="5" pos="7344">
          <p15:clr>
            <a:srgbClr val="F26B43"/>
          </p15:clr>
        </p15:guide>
        <p15:guide id="6" orient="horz" pos="398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mp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flowwork.rocks/review-team-roles-at-work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creativecommons.org/licenses/by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commbusprofcdn/chapter/group-life-cycles-and-member-roles/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Relationship Id="rId4" Type="http://schemas.openxmlformats.org/officeDocument/2006/relationships/hyperlink" Target="https://creativecommons.org/licenses/by-sa/3.0/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allyturbitt.com/trust/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0.xml"/><Relationship Id="rId4" Type="http://schemas.openxmlformats.org/officeDocument/2006/relationships/hyperlink" Target="https://creativecommons.org/licenses/by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mp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619AC94B-79A7-414B-8D13-477E081E795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417EB63-0175-447D-90CA-1C22EB4A68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1</a:t>
            </a:fld>
            <a:endParaRPr lang="en-US" noProof="0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906C950-A1C9-4411-AA7B-6AFF99CF82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5" descr="Graphical user interface, application, Word&#10;&#10;Description automatically generated">
            <a:extLst>
              <a:ext uri="{FF2B5EF4-FFF2-40B4-BE49-F238E27FC236}">
                <a16:creationId xmlns:a16="http://schemas.microsoft.com/office/drawing/2014/main" id="{F2FA1A4E-82BD-4AED-8157-C9F25A97A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129"/>
            <a:ext cx="12192000" cy="6541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71205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Effective team working. </a:t>
            </a:r>
          </a:p>
        </p:txBody>
      </p:sp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Title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285875"/>
            <a:ext cx="6718300" cy="4432754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Belbin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Tuchman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Team versus group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Group dynamics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Trust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Elements of high performing team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Key behavior’s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Feed back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dirty="0"/>
              <a:t>Reference page</a:t>
            </a:r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  <a:p>
            <a:pPr>
              <a:buFont typeface="Wingdings" panose="05000000000000000000" pitchFamily="2" charset="2"/>
              <a:buChar char="§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1BD03A-6097-4D53-B3DD-25280D253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GB" dirty="0"/>
              <a:t>Meredith Belbin team roles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E18D10A-3B3C-47C3-8ACA-D4010AB177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4</a:t>
            </a:fld>
            <a:endParaRPr lang="en-US" noProof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0526E175-9084-4656-87EB-35E113290C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Plant</a:t>
            </a:r>
          </a:p>
          <a:p>
            <a:r>
              <a:rPr lang="en-GB" dirty="0"/>
              <a:t>Resource investigator</a:t>
            </a:r>
          </a:p>
          <a:p>
            <a:r>
              <a:rPr lang="en-GB" dirty="0"/>
              <a:t>Co-Ordinator</a:t>
            </a:r>
          </a:p>
          <a:p>
            <a:r>
              <a:rPr lang="en-GB" dirty="0"/>
              <a:t>Shaper</a:t>
            </a:r>
          </a:p>
          <a:p>
            <a:r>
              <a:rPr lang="en-GB" dirty="0"/>
              <a:t>Monitor Evaluator</a:t>
            </a:r>
          </a:p>
          <a:p>
            <a:r>
              <a:rPr lang="en-GB" dirty="0" err="1"/>
              <a:t>Teamworker</a:t>
            </a:r>
            <a:endParaRPr lang="en-GB" dirty="0"/>
          </a:p>
          <a:p>
            <a:r>
              <a:rPr lang="en-GB" dirty="0"/>
              <a:t>Implementor</a:t>
            </a:r>
          </a:p>
          <a:p>
            <a:r>
              <a:rPr lang="en-GB" dirty="0"/>
              <a:t>Completer finisher</a:t>
            </a:r>
          </a:p>
          <a:p>
            <a:r>
              <a:rPr lang="en-GB" dirty="0" err="1"/>
              <a:t>Speclalist</a:t>
            </a:r>
            <a:r>
              <a:rPr lang="en-GB"/>
              <a:t> </a:t>
            </a:r>
            <a:endParaRPr lang="en-GB" dirty="0"/>
          </a:p>
        </p:txBody>
      </p:sp>
      <p:pic>
        <p:nvPicPr>
          <p:cNvPr id="13" name="Content Placeholder 12" descr="A screenshot of a video game&#10;&#10;Description automatically generated with low confidence">
            <a:extLst>
              <a:ext uri="{FF2B5EF4-FFF2-40B4-BE49-F238E27FC236}">
                <a16:creationId xmlns:a16="http://schemas.microsoft.com/office/drawing/2014/main" id="{A65EF06E-7FAE-4C4B-80F8-A519FA04EF0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870825" y="2051844"/>
            <a:ext cx="2390775" cy="3590925"/>
          </a:xfr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E719B49-7987-43E4-B31B-2216E0593514}"/>
              </a:ext>
            </a:extLst>
          </p:cNvPr>
          <p:cNvSpPr txBox="1"/>
          <p:nvPr/>
        </p:nvSpPr>
        <p:spPr>
          <a:xfrm>
            <a:off x="7870825" y="5642769"/>
            <a:ext cx="23907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flowwork.rocks/review-team-roles-at-work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1893443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4AD55-545A-4834-A694-7026CF519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GB" dirty="0"/>
              <a:t>Tuckman model of group development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5CD8BDA-F470-4018-8BCC-3B1B6543B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5</a:t>
            </a:fld>
            <a:endParaRPr lang="en-US" noProof="0"/>
          </a:p>
        </p:txBody>
      </p:sp>
      <p:pic>
        <p:nvPicPr>
          <p:cNvPr id="9" name="Content Placeholder 8" descr="Diagram&#10;&#10;Description automatically generated">
            <a:extLst>
              <a:ext uri="{FF2B5EF4-FFF2-40B4-BE49-F238E27FC236}">
                <a16:creationId xmlns:a16="http://schemas.microsoft.com/office/drawing/2014/main" id="{619034BB-9BE3-429A-9375-3E96CBD214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779722" y="1825625"/>
            <a:ext cx="4542069" cy="4351338"/>
          </a:xfrm>
          <a:noFill/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88838E7-75AD-4385-B37F-E2F06FE1CDB3}"/>
              </a:ext>
            </a:extLst>
          </p:cNvPr>
          <p:cNvSpPr txBox="1"/>
          <p:nvPr/>
        </p:nvSpPr>
        <p:spPr>
          <a:xfrm>
            <a:off x="5758095" y="5976908"/>
            <a:ext cx="256512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campusontario.pressbooks.pub/commbusprofcdn/chapter/group-life-cycles-and-member-rol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2354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3BD8413-C238-49D7-A4E1-E8FEF1811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US" dirty="0"/>
              <a:t>Team versus group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B24BF10-2B55-43AB-9F77-F1A1410384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6DC3F674-110D-4560-8DB1-24360782743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Teams </a:t>
            </a:r>
          </a:p>
        </p:txBody>
      </p:sp>
      <p:sp>
        <p:nvSpPr>
          <p:cNvPr id="13" name="Text Placeholder 4">
            <a:extLst>
              <a:ext uri="{FF2B5EF4-FFF2-40B4-BE49-F238E27FC236}">
                <a16:creationId xmlns:a16="http://schemas.microsoft.com/office/drawing/2014/main" id="{307A0D75-DD38-4DCF-BDB2-8779626A4BB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/>
              <a:t>groups</a:t>
            </a:r>
          </a:p>
        </p:txBody>
      </p:sp>
      <p:sp>
        <p:nvSpPr>
          <p:cNvPr id="15" name="Content Placeholder 5">
            <a:extLst>
              <a:ext uri="{FF2B5EF4-FFF2-40B4-BE49-F238E27FC236}">
                <a16:creationId xmlns:a16="http://schemas.microsoft.com/office/drawing/2014/main" id="{786C1F2E-4A82-4EAA-BD81-D2E68599727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/>
              <a:t>Common goals </a:t>
            </a:r>
          </a:p>
          <a:p>
            <a:r>
              <a:rPr lang="en-US" dirty="0"/>
              <a:t>If one win they all win</a:t>
            </a:r>
          </a:p>
          <a:p>
            <a:r>
              <a:rPr lang="en-US" dirty="0"/>
              <a:t>Independent</a:t>
            </a:r>
          </a:p>
          <a:p>
            <a:r>
              <a:rPr lang="en-US" dirty="0"/>
              <a:t>Decide and do</a:t>
            </a:r>
          </a:p>
          <a:p>
            <a:r>
              <a:rPr lang="en-US"/>
              <a:t>Multiple leaders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7" name="Content Placeholder 6">
            <a:extLst>
              <a:ext uri="{FF2B5EF4-FFF2-40B4-BE49-F238E27FC236}">
                <a16:creationId xmlns:a16="http://schemas.microsoft.com/office/drawing/2014/main" id="{9C5490FD-8A8A-403F-817D-D58440E14C94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US" dirty="0"/>
              <a:t>No common goals</a:t>
            </a:r>
          </a:p>
          <a:p>
            <a:r>
              <a:rPr lang="en-US" dirty="0"/>
              <a:t>One leader</a:t>
            </a:r>
          </a:p>
          <a:p>
            <a:r>
              <a:rPr lang="en-US" dirty="0"/>
              <a:t>Independent</a:t>
            </a:r>
          </a:p>
          <a:p>
            <a:r>
              <a:rPr lang="en-US" dirty="0"/>
              <a:t>Decide and delegate</a:t>
            </a:r>
          </a:p>
          <a:p>
            <a:r>
              <a:rPr lang="en-US" dirty="0"/>
              <a:t>Individual</a:t>
            </a:r>
          </a:p>
          <a:p>
            <a:r>
              <a:rPr lang="en-US" dirty="0"/>
              <a:t>Accomplishing individual goals</a:t>
            </a:r>
          </a:p>
        </p:txBody>
      </p:sp>
    </p:spTree>
    <p:extLst>
      <p:ext uri="{BB962C8B-B14F-4D97-AF65-F5344CB8AC3E}">
        <p14:creationId xmlns:p14="http://schemas.microsoft.com/office/powerpoint/2010/main" val="2902794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DD708D3-8E72-40FE-B4AC-4A1D667E6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GB" dirty="0"/>
              <a:t>Group dynamics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B065C75-272B-4BB5-BA23-D80E8654D6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graphicFrame>
        <p:nvGraphicFramePr>
          <p:cNvPr id="12" name="Text Placeholder 3">
            <a:extLst>
              <a:ext uri="{FF2B5EF4-FFF2-40B4-BE49-F238E27FC236}">
                <a16:creationId xmlns:a16="http://schemas.microsoft.com/office/drawing/2014/main" id="{23EEEB94-0459-4101-AA46-B858E8D227E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81013174"/>
              </p:ext>
            </p:extLst>
          </p:nvPr>
        </p:nvGraphicFramePr>
        <p:xfrm>
          <a:off x="443365" y="1825625"/>
          <a:ext cx="1121523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098287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FE360D8B-9F71-4EB2-A36C-225C3EA545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wrap="square" anchor="t">
            <a:normAutofit/>
          </a:bodyPr>
          <a:lstStyle/>
          <a:p>
            <a:r>
              <a:rPr lang="en-GB" dirty="0"/>
              <a:t>Trust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00A9570-5EF6-4AFB-9FCA-7C8998E3FEB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 </a:t>
            </a:r>
            <a:r>
              <a:rPr lang="en-US" dirty="0" err="1"/>
              <a:t>PsychologyStudies</a:t>
            </a:r>
            <a:r>
              <a:rPr lang="en-US" dirty="0"/>
              <a:t> show that trust is something to believe that the person in question will do what is expected of them.</a:t>
            </a:r>
          </a:p>
          <a:p>
            <a:r>
              <a:rPr lang="en-US" dirty="0"/>
              <a:t>If there is no trust in a team there is no team.</a:t>
            </a:r>
          </a:p>
        </p:txBody>
      </p:sp>
      <p:pic>
        <p:nvPicPr>
          <p:cNvPr id="4" name="Content Placeholder 3" descr="A picture containing text, water&#10;&#10;Description automatically generated">
            <a:extLst>
              <a:ext uri="{FF2B5EF4-FFF2-40B4-BE49-F238E27FC236}">
                <a16:creationId xmlns:a16="http://schemas.microsoft.com/office/drawing/2014/main" id="{92423F7C-0FEC-4E05-AC41-7D44FAA2419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36556" y="1517650"/>
            <a:ext cx="4659313" cy="4659313"/>
          </a:xfrm>
          <a:noFill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865D412-DCAC-4469-908B-4F256FBBFE4B}"/>
              </a:ext>
            </a:extLst>
          </p:cNvPr>
          <p:cNvSpPr txBox="1"/>
          <p:nvPr/>
        </p:nvSpPr>
        <p:spPr>
          <a:xfrm>
            <a:off x="8979959" y="5976908"/>
            <a:ext cx="241604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sallyturbitt.com/trus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Title 39">
            <a:extLst>
              <a:ext uri="{FF2B5EF4-FFF2-40B4-BE49-F238E27FC236}">
                <a16:creationId xmlns:a16="http://schemas.microsoft.com/office/drawing/2014/main" id="{69A498F0-7FFB-40A7-A97B-F9971995C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GB"/>
              <a:t>Element of high performing team</a:t>
            </a:r>
          </a:p>
        </p:txBody>
      </p:sp>
      <p:sp>
        <p:nvSpPr>
          <p:cNvPr id="46" name="Slide Number Placeholder 2">
            <a:extLst>
              <a:ext uri="{FF2B5EF4-FFF2-40B4-BE49-F238E27FC236}">
                <a16:creationId xmlns:a16="http://schemas.microsoft.com/office/drawing/2014/main" id="{7329D1A2-4CFE-4DAB-9A3E-972145D3C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noProof="0" smtClean="0"/>
              <a:pPr>
                <a:spcAft>
                  <a:spcPts val="600"/>
                </a:spcAft>
              </a:pPr>
              <a:t>9</a:t>
            </a:fld>
            <a:endParaRPr lang="en-US" noProof="0"/>
          </a:p>
        </p:txBody>
      </p:sp>
      <p:sp>
        <p:nvSpPr>
          <p:cNvPr id="41" name="Content Placeholder 40">
            <a:extLst>
              <a:ext uri="{FF2B5EF4-FFF2-40B4-BE49-F238E27FC236}">
                <a16:creationId xmlns:a16="http://schemas.microsoft.com/office/drawing/2014/main" id="{33397E9E-157A-4710-8D7B-D2895CDEAF3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-performing teams in definition is individuals with specialized skills and are hyper-on achieving their goals they work together and cooperate to bring forth their highest levels of work.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They have to have their own outlined roles and responsibilities. 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   ( </a:t>
            </a:r>
            <a:r>
              <a:rPr lang="en-GB" dirty="0" err="1"/>
              <a:t>Ryba</a:t>
            </a:r>
            <a:r>
              <a:rPr lang="en-GB" dirty="0"/>
              <a:t> 2020)                </a:t>
            </a:r>
          </a:p>
        </p:txBody>
      </p:sp>
      <p:sp>
        <p:nvSpPr>
          <p:cNvPr id="2" name="Slide Number Placeholder 1" hidden="1">
            <a:extLst>
              <a:ext uri="{FF2B5EF4-FFF2-40B4-BE49-F238E27FC236}">
                <a16:creationId xmlns:a16="http://schemas.microsoft.com/office/drawing/2014/main" id="{CC1F11E7-EDE5-4119-BA64-4FC57C285D1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52200" y="6315075"/>
            <a:ext cx="4064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21314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F0649-FD1F-4287-BC0A-7F73E8FD8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r>
              <a:rPr lang="en-US" b="1" kern="1200" spc="-70" baseline="0" dirty="0">
                <a:latin typeface="+mj-lt"/>
                <a:ea typeface="+mj-ea"/>
                <a:cs typeface="+mj-cs"/>
              </a:rPr>
              <a:t>Reference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CD8815E-8534-451F-823F-B6F7DC3DA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767D160-62BF-40BA-8634-42703582B78C}"/>
              </a:ext>
            </a:extLst>
          </p:cNvPr>
          <p:cNvSpPr txBox="1"/>
          <p:nvPr/>
        </p:nvSpPr>
        <p:spPr>
          <a:xfrm>
            <a:off x="443365" y="1517715"/>
            <a:ext cx="5184437" cy="4659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effectLst/>
              </a:rPr>
              <a:t>https://www.facebook.com/PMArticles (2018). </a:t>
            </a:r>
            <a:r>
              <a:rPr lang="en-US" sz="2000" i="1" dirty="0">
                <a:solidFill>
                  <a:schemeClr val="bg1"/>
                </a:solidFill>
                <a:effectLst/>
              </a:rPr>
              <a:t>The Five Stages of Project Team Development</a:t>
            </a:r>
            <a:r>
              <a:rPr lang="en-US" sz="2000" dirty="0">
                <a:solidFill>
                  <a:schemeClr val="bg1"/>
                </a:solidFill>
                <a:effectLst/>
              </a:rPr>
              <a:t>. [online] Project-Management.com. Available at: http://www.pmhut.com/the-five-stages-of-project-team-development [Accessed 9 Apr. 2021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effectLst/>
              </a:rPr>
              <a:t> 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  <a:effectLst/>
              </a:rPr>
              <a:t>Belbin (2019). </a:t>
            </a:r>
            <a:r>
              <a:rPr lang="en-US" sz="2000" i="1" dirty="0">
                <a:solidFill>
                  <a:schemeClr val="bg1"/>
                </a:solidFill>
                <a:effectLst/>
              </a:rPr>
              <a:t>Belbin Team Roles</a:t>
            </a:r>
            <a:r>
              <a:rPr lang="en-US" sz="2000" dirty="0">
                <a:solidFill>
                  <a:schemeClr val="bg1"/>
                </a:solidFill>
                <a:effectLst/>
              </a:rPr>
              <a:t>. [online] Belbin.com. Available at: https://www.belbin.com/about/belbin-team-roles [Accessed 23 Apr. 2021].</a:t>
            </a: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  <a:spcAft>
                <a:spcPts val="6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CC219A8-ADAD-4435-A630-0F8C83973C22}"/>
              </a:ext>
            </a:extLst>
          </p:cNvPr>
          <p:cNvSpPr txBox="1"/>
          <p:nvPr/>
        </p:nvSpPr>
        <p:spPr>
          <a:xfrm>
            <a:off x="6474163" y="1517715"/>
            <a:ext cx="5184437" cy="465924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b="0" i="0" dirty="0">
                <a:solidFill>
                  <a:schemeClr val="bg1"/>
                </a:solidFill>
                <a:effectLst/>
              </a:rPr>
              <a:t>Tuckman, B. and Jensen, M., 1977. Stages of Small-Group Development Revisited. </a:t>
            </a:r>
            <a:r>
              <a:rPr lang="en-US" sz="2000" b="0" i="1" dirty="0">
                <a:solidFill>
                  <a:schemeClr val="bg1"/>
                </a:solidFill>
                <a:effectLst/>
              </a:rPr>
              <a:t>Group &amp; Organization Studies</a:t>
            </a:r>
            <a:r>
              <a:rPr lang="en-US" sz="2000" b="0" i="0" dirty="0">
                <a:solidFill>
                  <a:schemeClr val="bg1"/>
                </a:solidFill>
                <a:effectLst/>
              </a:rPr>
              <a:t>, 2(4), pp.419-427.</a:t>
            </a: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Bendaly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N., President, K and Co. (2019).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Elements for a High-Performing Team: Why Getting Along Isn’t Enough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Training. Available at: https://trainingmag.com/elements-for-a-high-performing-team-why-getting-along-isnt-enough/ [Accessed 3 May 2021].</a:t>
            </a: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Forsyth, D. and Forsyth, D., 1990.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Group dynamics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Pacific Grove, Calif.: Brooks/Cole Pub. Co.</a:t>
            </a:r>
            <a:endParaRPr lang="en-GB" b="0" i="0" dirty="0">
              <a:solidFill>
                <a:srgbClr val="000000"/>
              </a:solidFill>
              <a:latin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Forsyth, D. and Forsyth, D., 1990. </a:t>
            </a:r>
            <a:r>
              <a:rPr lang="en-GB" b="0" i="1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Group dynamics</a:t>
            </a:r>
            <a:r>
              <a:rPr lang="en-GB" b="0" i="0" dirty="0">
                <a:solidFill>
                  <a:srgbClr val="000000"/>
                </a:solidFill>
                <a:effectLst/>
                <a:latin typeface="Open Sans" panose="020B0606030504020204" pitchFamily="34" charset="0"/>
              </a:rPr>
              <a:t>. Pacific Grove, Calif.: Brooks/Cole Pub. Co.</a:t>
            </a: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maund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Schriek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M.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Tinkler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P.K.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CHE Skills for the Workplace Student Year Book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</a:t>
            </a: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b="0" i="0" dirty="0">
              <a:solidFill>
                <a:schemeClr val="bg1"/>
              </a:solidFill>
              <a:effectLst/>
            </a:endParaRPr>
          </a:p>
          <a:p>
            <a:pPr indent="-228600">
              <a:lnSpc>
                <a:spcPct val="90000"/>
              </a:lnSpc>
              <a:spcBef>
                <a:spcPts val="600"/>
              </a:spcBef>
              <a:spcAft>
                <a:spcPts val="400"/>
              </a:spcAft>
              <a:buClr>
                <a:schemeClr val="accent2"/>
              </a:buClr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93946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771863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Feedback 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D90B5C6-1CB0-445E-99D1-8E2FE8C59B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pic>
        <p:nvPicPr>
          <p:cNvPr id="7" name="Content Placeholder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87728A7-4D2E-425C-A144-F15B02E623D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1554481" y="1078456"/>
            <a:ext cx="10104120" cy="5037864"/>
          </a:xfrm>
          <a:noFill/>
        </p:spPr>
      </p:pic>
      <p:sp>
        <p:nvSpPr>
          <p:cNvPr id="13" name="Content Placeholder 4">
            <a:extLst>
              <a:ext uri="{FF2B5EF4-FFF2-40B4-BE49-F238E27FC236}">
                <a16:creationId xmlns:a16="http://schemas.microsoft.com/office/drawing/2014/main" id="{22D3F66F-0456-4796-876B-79D337807EB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 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582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2189</TotalTime>
  <Words>480</Words>
  <Application>Microsoft Office PowerPoint</Application>
  <PresentationFormat>Widescreen</PresentationFormat>
  <Paragraphs>81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Arial</vt:lpstr>
      <vt:lpstr>Calibri</vt:lpstr>
      <vt:lpstr>Open Sans</vt:lpstr>
      <vt:lpstr>Times New Roman</vt:lpstr>
      <vt:lpstr>Trade Gothic LT Pro</vt:lpstr>
      <vt:lpstr>Trebuchet MS</vt:lpstr>
      <vt:lpstr>Wingdings</vt:lpstr>
      <vt:lpstr>Office Theme</vt:lpstr>
      <vt:lpstr>PowerPoint Presentation</vt:lpstr>
      <vt:lpstr>Effective team working. </vt:lpstr>
      <vt:lpstr>Content Title </vt:lpstr>
      <vt:lpstr>Meredith Belbin team roles </vt:lpstr>
      <vt:lpstr>Tuckman model of group development </vt:lpstr>
      <vt:lpstr>Team versus group </vt:lpstr>
      <vt:lpstr>Group dynamics </vt:lpstr>
      <vt:lpstr>Trust </vt:lpstr>
      <vt:lpstr>Element of high performing team</vt:lpstr>
      <vt:lpstr>Reference </vt:lpstr>
      <vt:lpstr>Thank You </vt:lpstr>
      <vt:lpstr>Feedback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Here</dc:title>
  <dc:creator>Nasima begum</dc:creator>
  <cp:lastModifiedBy>Nasima begum</cp:lastModifiedBy>
  <cp:revision>1</cp:revision>
  <dcterms:created xsi:type="dcterms:W3CDTF">2021-05-08T12:33:30Z</dcterms:created>
  <dcterms:modified xsi:type="dcterms:W3CDTF">2021-05-21T16:44:11Z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