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308BC1-B70D-4531-A2C9-844CE4C63538}" v="72" dt="2026-04-27T18:57:42.4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Thomas" userId="5510cdabc1c176b8" providerId="LiveId" clId="{900657D4-DAF2-4D69-A8DE-E9CF4EAEB8E0}"/>
    <pc:docChg chg="undo redo custSel addSld modSld sldOrd">
      <pc:chgData name="Alex Thomas" userId="5510cdabc1c176b8" providerId="LiveId" clId="{900657D4-DAF2-4D69-A8DE-E9CF4EAEB8E0}" dt="2026-04-27T18:57:56.280" v="2884" actId="20577"/>
      <pc:docMkLst>
        <pc:docMk/>
      </pc:docMkLst>
      <pc:sldChg chg="addSp delSp modSp mod">
        <pc:chgData name="Alex Thomas" userId="5510cdabc1c176b8" providerId="LiveId" clId="{900657D4-DAF2-4D69-A8DE-E9CF4EAEB8E0}" dt="2026-04-27T18:55:05.188" v="2828" actId="20577"/>
        <pc:sldMkLst>
          <pc:docMk/>
          <pc:sldMk cId="374415408" sldId="256"/>
        </pc:sldMkLst>
        <pc:spChg chg="add mod">
          <ac:chgData name="Alex Thomas" userId="5510cdabc1c176b8" providerId="LiveId" clId="{900657D4-DAF2-4D69-A8DE-E9CF4EAEB8E0}" dt="2026-04-27T18:55:05.188" v="2828" actId="20577"/>
          <ac:spMkLst>
            <pc:docMk/>
            <pc:sldMk cId="374415408" sldId="256"/>
            <ac:spMk id="7" creationId="{3772995F-9D61-0380-1ED8-17F3FF3A45E5}"/>
          </ac:spMkLst>
        </pc:spChg>
        <pc:spChg chg="add del mod">
          <ac:chgData name="Alex Thomas" userId="5510cdabc1c176b8" providerId="LiveId" clId="{900657D4-DAF2-4D69-A8DE-E9CF4EAEB8E0}" dt="2026-04-27T18:04:21.134" v="230" actId="478"/>
          <ac:spMkLst>
            <pc:docMk/>
            <pc:sldMk cId="374415408" sldId="256"/>
            <ac:spMk id="8" creationId="{9FE0F8F7-F4FA-8B28-0428-D440AB28D5B1}"/>
          </ac:spMkLst>
        </pc:spChg>
        <pc:picChg chg="add del mod">
          <ac:chgData name="Alex Thomas" userId="5510cdabc1c176b8" providerId="LiveId" clId="{900657D4-DAF2-4D69-A8DE-E9CF4EAEB8E0}" dt="2026-04-27T18:47:09.061" v="2728" actId="21"/>
          <ac:picMkLst>
            <pc:docMk/>
            <pc:sldMk cId="374415408" sldId="256"/>
            <ac:picMk id="1026" creationId="{A9C10174-AC35-DDB9-6E0F-6D66295E94ED}"/>
          </ac:picMkLst>
        </pc:picChg>
        <pc:picChg chg="add mod">
          <ac:chgData name="Alex Thomas" userId="5510cdabc1c176b8" providerId="LiveId" clId="{900657D4-DAF2-4D69-A8DE-E9CF4EAEB8E0}" dt="2026-04-27T18:54:54.929" v="2827" actId="1076"/>
          <ac:picMkLst>
            <pc:docMk/>
            <pc:sldMk cId="374415408" sldId="256"/>
            <ac:picMk id="1028" creationId="{3D38ACED-0E23-7169-EAE1-1FD9A96CE124}"/>
          </ac:picMkLst>
        </pc:picChg>
      </pc:sldChg>
      <pc:sldChg chg="addSp modSp new mod setBg">
        <pc:chgData name="Alex Thomas" userId="5510cdabc1c176b8" providerId="LiveId" clId="{900657D4-DAF2-4D69-A8DE-E9CF4EAEB8E0}" dt="2026-04-27T18:50:55.855" v="2788" actId="20577"/>
        <pc:sldMkLst>
          <pc:docMk/>
          <pc:sldMk cId="1853673153" sldId="257"/>
        </pc:sldMkLst>
        <pc:spChg chg="add mod">
          <ac:chgData name="Alex Thomas" userId="5510cdabc1c176b8" providerId="LiveId" clId="{900657D4-DAF2-4D69-A8DE-E9CF4EAEB8E0}" dt="2026-04-27T18:36:43.014" v="2070" actId="113"/>
          <ac:spMkLst>
            <pc:docMk/>
            <pc:sldMk cId="1853673153" sldId="257"/>
            <ac:spMk id="2" creationId="{F97F4601-B335-8F84-7048-2465D0AC1C75}"/>
          </ac:spMkLst>
        </pc:spChg>
        <pc:spChg chg="add mod">
          <ac:chgData name="Alex Thomas" userId="5510cdabc1c176b8" providerId="LiveId" clId="{900657D4-DAF2-4D69-A8DE-E9CF4EAEB8E0}" dt="2026-04-27T18:50:55.855" v="2788" actId="20577"/>
          <ac:spMkLst>
            <pc:docMk/>
            <pc:sldMk cId="1853673153" sldId="257"/>
            <ac:spMk id="3" creationId="{303DFEA6-6DAD-DF2D-A41F-26E8A5C1F8E9}"/>
          </ac:spMkLst>
        </pc:spChg>
        <pc:spChg chg="add mod">
          <ac:chgData name="Alex Thomas" userId="5510cdabc1c176b8" providerId="LiveId" clId="{900657D4-DAF2-4D69-A8DE-E9CF4EAEB8E0}" dt="2026-04-27T18:35:35.886" v="2064" actId="1076"/>
          <ac:spMkLst>
            <pc:docMk/>
            <pc:sldMk cId="1853673153" sldId="257"/>
            <ac:spMk id="4" creationId="{D15D1FC8-5BED-70F3-D8AC-F3163B777912}"/>
          </ac:spMkLst>
        </pc:spChg>
        <pc:spChg chg="add mod">
          <ac:chgData name="Alex Thomas" userId="5510cdabc1c176b8" providerId="LiveId" clId="{900657D4-DAF2-4D69-A8DE-E9CF4EAEB8E0}" dt="2026-04-27T18:36:54.126" v="2071" actId="1076"/>
          <ac:spMkLst>
            <pc:docMk/>
            <pc:sldMk cId="1853673153" sldId="257"/>
            <ac:spMk id="5" creationId="{71FFF303-1B64-B279-F05F-4E14DB550187}"/>
          </ac:spMkLst>
        </pc:spChg>
      </pc:sldChg>
      <pc:sldChg chg="addSp delSp modSp new mod setBg">
        <pc:chgData name="Alex Thomas" userId="5510cdabc1c176b8" providerId="LiveId" clId="{900657D4-DAF2-4D69-A8DE-E9CF4EAEB8E0}" dt="2026-04-27T18:57:56.280" v="2884" actId="20577"/>
        <pc:sldMkLst>
          <pc:docMk/>
          <pc:sldMk cId="3302867028" sldId="258"/>
        </pc:sldMkLst>
        <pc:spChg chg="add mod">
          <ac:chgData name="Alex Thomas" userId="5510cdabc1c176b8" providerId="LiveId" clId="{900657D4-DAF2-4D69-A8DE-E9CF4EAEB8E0}" dt="2026-04-27T18:22:58.695" v="1403" actId="1076"/>
          <ac:spMkLst>
            <pc:docMk/>
            <pc:sldMk cId="3302867028" sldId="258"/>
            <ac:spMk id="2" creationId="{CC316FF5-ADFB-C46A-DD15-46C2EB1880E1}"/>
          </ac:spMkLst>
        </pc:spChg>
        <pc:spChg chg="add del mod">
          <ac:chgData name="Alex Thomas" userId="5510cdabc1c176b8" providerId="LiveId" clId="{900657D4-DAF2-4D69-A8DE-E9CF4EAEB8E0}" dt="2026-04-27T18:24:07.527" v="1407"/>
          <ac:spMkLst>
            <pc:docMk/>
            <pc:sldMk cId="3302867028" sldId="258"/>
            <ac:spMk id="3" creationId="{8537C333-AB87-643A-D99D-887719951AF4}"/>
          </ac:spMkLst>
        </pc:spChg>
        <pc:spChg chg="add mod">
          <ac:chgData name="Alex Thomas" userId="5510cdabc1c176b8" providerId="LiveId" clId="{900657D4-DAF2-4D69-A8DE-E9CF4EAEB8E0}" dt="2026-04-27T18:57:56.280" v="2884" actId="20577"/>
          <ac:spMkLst>
            <pc:docMk/>
            <pc:sldMk cId="3302867028" sldId="258"/>
            <ac:spMk id="4" creationId="{6BF53A14-F4F6-ABBB-FE37-93AAE170C5ED}"/>
          </ac:spMkLst>
        </pc:spChg>
        <pc:picChg chg="add mod">
          <ac:chgData name="Alex Thomas" userId="5510cdabc1c176b8" providerId="LiveId" clId="{900657D4-DAF2-4D69-A8DE-E9CF4EAEB8E0}" dt="2026-04-27T18:57:29.855" v="2842" actId="1440"/>
          <ac:picMkLst>
            <pc:docMk/>
            <pc:sldMk cId="3302867028" sldId="258"/>
            <ac:picMk id="2050" creationId="{3F2D433A-FE2F-0A90-D863-34ADFD46D1C6}"/>
          </ac:picMkLst>
        </pc:picChg>
        <pc:picChg chg="add mod">
          <ac:chgData name="Alex Thomas" userId="5510cdabc1c176b8" providerId="LiveId" clId="{900657D4-DAF2-4D69-A8DE-E9CF4EAEB8E0}" dt="2026-04-27T18:56:59.451" v="2832" actId="18131"/>
          <ac:picMkLst>
            <pc:docMk/>
            <pc:sldMk cId="3302867028" sldId="258"/>
            <ac:picMk id="2052" creationId="{BBB09476-8576-18F5-1B2D-F7F085C86728}"/>
          </ac:picMkLst>
        </pc:picChg>
        <pc:picChg chg="add mod">
          <ac:chgData name="Alex Thomas" userId="5510cdabc1c176b8" providerId="LiveId" clId="{900657D4-DAF2-4D69-A8DE-E9CF4EAEB8E0}" dt="2026-04-27T18:57:42.433" v="2845" actId="1076"/>
          <ac:picMkLst>
            <pc:docMk/>
            <pc:sldMk cId="3302867028" sldId="258"/>
            <ac:picMk id="2054" creationId="{43F966A5-0ED3-F23A-4B37-C1E51FBE23AA}"/>
          </ac:picMkLst>
        </pc:picChg>
      </pc:sldChg>
      <pc:sldChg chg="addSp modSp new mod ord setBg">
        <pc:chgData name="Alex Thomas" userId="5510cdabc1c176b8" providerId="LiveId" clId="{900657D4-DAF2-4D69-A8DE-E9CF4EAEB8E0}" dt="2026-04-27T18:48:24.873" v="2781" actId="1076"/>
        <pc:sldMkLst>
          <pc:docMk/>
          <pc:sldMk cId="4043798167" sldId="259"/>
        </pc:sldMkLst>
        <pc:spChg chg="add mod">
          <ac:chgData name="Alex Thomas" userId="5510cdabc1c176b8" providerId="LiveId" clId="{900657D4-DAF2-4D69-A8DE-E9CF4EAEB8E0}" dt="2026-04-27T18:47:35.007" v="2737" actId="1076"/>
          <ac:spMkLst>
            <pc:docMk/>
            <pc:sldMk cId="4043798167" sldId="259"/>
            <ac:spMk id="2" creationId="{35CAB886-27AD-1D3B-EFA4-70AEC07CAC83}"/>
          </ac:spMkLst>
        </pc:spChg>
        <pc:spChg chg="add mod">
          <ac:chgData name="Alex Thomas" userId="5510cdabc1c176b8" providerId="LiveId" clId="{900657D4-DAF2-4D69-A8DE-E9CF4EAEB8E0}" dt="2026-04-27T18:48:24.873" v="2781" actId="1076"/>
          <ac:spMkLst>
            <pc:docMk/>
            <pc:sldMk cId="4043798167" sldId="259"/>
            <ac:spMk id="3" creationId="{1254D4D2-FC48-0F71-DF42-0AC2391C0548}"/>
          </ac:spMkLst>
        </pc:spChg>
        <pc:picChg chg="add mod">
          <ac:chgData name="Alex Thomas" userId="5510cdabc1c176b8" providerId="LiveId" clId="{900657D4-DAF2-4D69-A8DE-E9CF4EAEB8E0}" dt="2026-04-27T18:47:41.123" v="2740" actId="1076"/>
          <ac:picMkLst>
            <pc:docMk/>
            <pc:sldMk cId="4043798167" sldId="259"/>
            <ac:picMk id="1026" creationId="{A9C10174-AC35-DDB9-6E0F-6D66295E94E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F4221-7F91-4903-0100-D9F37A09CF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28AF75C-66EA-4CA9-C719-63871C185A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4839C3D-B428-D221-CEEB-69BA4E875CFB}"/>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5" name="Footer Placeholder 4">
            <a:extLst>
              <a:ext uri="{FF2B5EF4-FFF2-40B4-BE49-F238E27FC236}">
                <a16:creationId xmlns:a16="http://schemas.microsoft.com/office/drawing/2014/main" id="{0D9671F4-F3BB-3A7F-18B5-48F1006334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54D162-85EB-C095-9686-3190FD515539}"/>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2265951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057F8-F5FC-1CE9-75F0-1E42B408ED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95B791F-DEE8-4FAD-3C4E-063CBD4A00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0C6111-865C-59F9-2AAA-BC8EEBAB3E16}"/>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5" name="Footer Placeholder 4">
            <a:extLst>
              <a:ext uri="{FF2B5EF4-FFF2-40B4-BE49-F238E27FC236}">
                <a16:creationId xmlns:a16="http://schemas.microsoft.com/office/drawing/2014/main" id="{028B7691-0A4F-BBB3-9326-B4DFF6A733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9D702D-C2FC-93BC-9D8C-B94118472FA2}"/>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1844777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02160-117D-357E-76B3-559C54BC5A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E1176D9-86BB-D2DE-9F31-F8815DCBA0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CE553C-342A-95F1-B34E-6DFFF6A781D1}"/>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5" name="Footer Placeholder 4">
            <a:extLst>
              <a:ext uri="{FF2B5EF4-FFF2-40B4-BE49-F238E27FC236}">
                <a16:creationId xmlns:a16="http://schemas.microsoft.com/office/drawing/2014/main" id="{DD94B239-AB28-FAC7-8324-CCC658B33B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4C41D2-A6AA-F6D0-DC49-38957F03C7D9}"/>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3641459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1145A-0091-5851-C0B2-37CE80F503D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CC1531C-1F19-D2A0-752A-E6FE93EF09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ADE0636-BC09-E49F-B32B-CA79D4E6949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FAE5B7C-91E0-C938-652A-C3436B3789DF}"/>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6" name="Footer Placeholder 5">
            <a:extLst>
              <a:ext uri="{FF2B5EF4-FFF2-40B4-BE49-F238E27FC236}">
                <a16:creationId xmlns:a16="http://schemas.microsoft.com/office/drawing/2014/main" id="{76F114A8-A28C-813A-90B7-AEA5FD9E47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0A5E42-703A-ACF6-F7E2-B4356016D3CC}"/>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1705480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EDEDC-B774-F86E-FFB2-60273B86C69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CD8D9E1-D481-0669-9306-487897FC25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95DABB-C8E0-7234-37DA-E4F54E85E4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43CFD01-495C-CBAC-49DB-17FDC624E3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5C6BF59-34A4-506E-1300-D7482A0261B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A44C7E0-44D5-3755-D571-4AB5FAB738E0}"/>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8" name="Footer Placeholder 7">
            <a:extLst>
              <a:ext uri="{FF2B5EF4-FFF2-40B4-BE49-F238E27FC236}">
                <a16:creationId xmlns:a16="http://schemas.microsoft.com/office/drawing/2014/main" id="{FA3D621C-C240-B3B3-9A9F-13B006FB47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C012E3-44EE-BC92-D47A-CC64FCE51BC5}"/>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3481875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7B74C-E78D-4121-C58B-C2B48FE63F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CDF1CF0-C9DD-BE0A-15BE-4BB037C7C2DB}"/>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4" name="Footer Placeholder 3">
            <a:extLst>
              <a:ext uri="{FF2B5EF4-FFF2-40B4-BE49-F238E27FC236}">
                <a16:creationId xmlns:a16="http://schemas.microsoft.com/office/drawing/2014/main" id="{DBAE6856-0BC6-A9C5-277D-3E17380606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3F9233-7408-49C7-F8EC-30E295B1615D}"/>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968584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854586-9E79-443E-4C30-0102638BD46D}"/>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3" name="Footer Placeholder 2">
            <a:extLst>
              <a:ext uri="{FF2B5EF4-FFF2-40B4-BE49-F238E27FC236}">
                <a16:creationId xmlns:a16="http://schemas.microsoft.com/office/drawing/2014/main" id="{1CCC881D-AA6F-D472-3C3E-A5CC2FF662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2BB02E-9C6F-DC39-778B-0000EE9CED45}"/>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2815361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BE7E1-30C7-F77F-C230-96628175827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49E2108-BD67-B693-7B96-76F7298622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BEC3003-B929-1345-D617-30233A7E1A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B82173-68CC-229F-9944-C63886908D2A}"/>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6" name="Footer Placeholder 5">
            <a:extLst>
              <a:ext uri="{FF2B5EF4-FFF2-40B4-BE49-F238E27FC236}">
                <a16:creationId xmlns:a16="http://schemas.microsoft.com/office/drawing/2014/main" id="{0419B58D-7525-6733-430C-9991817C9C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8C6886-2984-ABD3-F74E-2C4CE7CBC4F8}"/>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3174710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07ABF-E9FE-6D5D-0CE5-F27C641F0E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7D1A204-B5D7-CE7C-A79A-B68CCFAA62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0C6D92-5DF2-DA2E-CCF9-E201CADB3F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EB2A4BD-0EE0-5E02-03DC-09238BF6664E}"/>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6" name="Footer Placeholder 5">
            <a:extLst>
              <a:ext uri="{FF2B5EF4-FFF2-40B4-BE49-F238E27FC236}">
                <a16:creationId xmlns:a16="http://schemas.microsoft.com/office/drawing/2014/main" id="{6ACB2CF4-DA8E-245C-6E89-B80C166FD0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BBE70D-BDB3-0C5E-4C04-B197986F4BF8}"/>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3016199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6D64-394E-E92C-0C83-91EA5788067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CD9B8EE-3F2F-6248-FDA9-5ED9E6A8117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1B3F08-3C27-CFD1-C57F-05E24BAC5EEA}"/>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5" name="Footer Placeholder 4">
            <a:extLst>
              <a:ext uri="{FF2B5EF4-FFF2-40B4-BE49-F238E27FC236}">
                <a16:creationId xmlns:a16="http://schemas.microsoft.com/office/drawing/2014/main" id="{1641422A-CCA2-6F00-4291-80711BDA76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5E3548-9D3F-1629-C835-7D30ED9F3531}"/>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410905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138DB5-341E-3E31-BF5E-F2F405A5EF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4D5BD11-1919-E084-8073-9F9ACFAA157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7E12BC-1E35-A2A5-6731-40195F102995}"/>
              </a:ext>
            </a:extLst>
          </p:cNvPr>
          <p:cNvSpPr>
            <a:spLocks noGrp="1"/>
          </p:cNvSpPr>
          <p:nvPr>
            <p:ph type="dt" sz="half" idx="10"/>
          </p:nvPr>
        </p:nvSpPr>
        <p:spPr/>
        <p:txBody>
          <a:bodyPr/>
          <a:lstStyle/>
          <a:p>
            <a:fld id="{D5D2BCF9-1462-4906-A209-D51BA6C67CAA}" type="datetimeFigureOut">
              <a:rPr lang="en-GB" smtClean="0"/>
              <a:t>27/04/2026</a:t>
            </a:fld>
            <a:endParaRPr lang="en-GB"/>
          </a:p>
        </p:txBody>
      </p:sp>
      <p:sp>
        <p:nvSpPr>
          <p:cNvPr id="5" name="Footer Placeholder 4">
            <a:extLst>
              <a:ext uri="{FF2B5EF4-FFF2-40B4-BE49-F238E27FC236}">
                <a16:creationId xmlns:a16="http://schemas.microsoft.com/office/drawing/2014/main" id="{43939AF7-718F-6860-81F8-8F5FB6695F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393446-945A-4F30-B693-9FCB2F81479F}"/>
              </a:ext>
            </a:extLst>
          </p:cNvPr>
          <p:cNvSpPr>
            <a:spLocks noGrp="1"/>
          </p:cNvSpPr>
          <p:nvPr>
            <p:ph type="sldNum" sz="quarter" idx="12"/>
          </p:nvPr>
        </p:nvSpPr>
        <p:spPr/>
        <p:txBody>
          <a:bodyPr/>
          <a:lstStyle/>
          <a:p>
            <a:fld id="{27B6A003-EAAD-4252-9D4E-EB7BDB0DCE5D}" type="slidenum">
              <a:rPr lang="en-GB" smtClean="0"/>
              <a:t>‹#›</a:t>
            </a:fld>
            <a:endParaRPr lang="en-GB"/>
          </a:p>
        </p:txBody>
      </p:sp>
    </p:spTree>
    <p:extLst>
      <p:ext uri="{BB962C8B-B14F-4D97-AF65-F5344CB8AC3E}">
        <p14:creationId xmlns:p14="http://schemas.microsoft.com/office/powerpoint/2010/main" val="3258209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212CDB-0ED9-E3D5-21DF-42DFC71D11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7BC4722-FE33-9B0F-C6C6-65174A6533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7BDFD74-36F3-A224-A9D5-72437B05C6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5D2BCF9-1462-4906-A209-D51BA6C67CAA}" type="datetimeFigureOut">
              <a:rPr lang="en-GB" smtClean="0"/>
              <a:t>27/04/2026</a:t>
            </a:fld>
            <a:endParaRPr lang="en-GB"/>
          </a:p>
        </p:txBody>
      </p:sp>
      <p:sp>
        <p:nvSpPr>
          <p:cNvPr id="5" name="Footer Placeholder 4">
            <a:extLst>
              <a:ext uri="{FF2B5EF4-FFF2-40B4-BE49-F238E27FC236}">
                <a16:creationId xmlns:a16="http://schemas.microsoft.com/office/drawing/2014/main" id="{2B54240B-D60B-2C01-6C19-6FD6FC6D9A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72FBAD-EF91-555A-D78F-F66A4785EC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B6A003-EAAD-4252-9D4E-EB7BDB0DCE5D}" type="slidenum">
              <a:rPr lang="en-GB" smtClean="0"/>
              <a:t>‹#›</a:t>
            </a:fld>
            <a:endParaRPr lang="en-GB"/>
          </a:p>
        </p:txBody>
      </p:sp>
    </p:spTree>
    <p:extLst>
      <p:ext uri="{BB962C8B-B14F-4D97-AF65-F5344CB8AC3E}">
        <p14:creationId xmlns:p14="http://schemas.microsoft.com/office/powerpoint/2010/main" val="1643376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CAB886-27AD-1D3B-EFA4-70AEC07CAC83}"/>
              </a:ext>
            </a:extLst>
          </p:cNvPr>
          <p:cNvSpPr txBox="1"/>
          <p:nvPr/>
        </p:nvSpPr>
        <p:spPr>
          <a:xfrm>
            <a:off x="3741174" y="432620"/>
            <a:ext cx="4709651" cy="707886"/>
          </a:xfrm>
          <a:prstGeom prst="rect">
            <a:avLst/>
          </a:prstGeom>
          <a:noFill/>
        </p:spPr>
        <p:txBody>
          <a:bodyPr wrap="square" rtlCol="0">
            <a:spAutoFit/>
          </a:bodyPr>
          <a:lstStyle/>
          <a:p>
            <a:r>
              <a:rPr lang="en-GB" sz="4000" dirty="0"/>
              <a:t>Dr. Frederic H. Jones</a:t>
            </a:r>
          </a:p>
        </p:txBody>
      </p:sp>
      <p:pic>
        <p:nvPicPr>
          <p:cNvPr id="1026" name="Picture 2" descr="Dr. Fredric H. Jones, Ph.D profile image">
            <a:extLst>
              <a:ext uri="{FF2B5EF4-FFF2-40B4-BE49-F238E27FC236}">
                <a16:creationId xmlns:a16="http://schemas.microsoft.com/office/drawing/2014/main" id="{A9C10174-AC35-DDB9-6E0F-6D66295E94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399" t="32238" r="44273"/>
          <a:stretch>
            <a:fillRect/>
          </a:stretch>
        </p:blipFill>
        <p:spPr bwMode="auto">
          <a:xfrm>
            <a:off x="4630994" y="1485202"/>
            <a:ext cx="2772697" cy="388759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54D4D2-FC48-0F71-DF42-0AC2391C0548}"/>
              </a:ext>
            </a:extLst>
          </p:cNvPr>
          <p:cNvSpPr txBox="1"/>
          <p:nvPr/>
        </p:nvSpPr>
        <p:spPr>
          <a:xfrm>
            <a:off x="3741174" y="5599506"/>
            <a:ext cx="5161937" cy="461665"/>
          </a:xfrm>
          <a:prstGeom prst="rect">
            <a:avLst/>
          </a:prstGeom>
          <a:noFill/>
        </p:spPr>
        <p:txBody>
          <a:bodyPr wrap="square" rtlCol="0">
            <a:spAutoFit/>
          </a:bodyPr>
          <a:lstStyle/>
          <a:p>
            <a:r>
              <a:rPr lang="en-GB" sz="2400" dirty="0"/>
              <a:t>Positive Classroom Discipline (PDC)</a:t>
            </a:r>
          </a:p>
        </p:txBody>
      </p:sp>
    </p:spTree>
    <p:extLst>
      <p:ext uri="{BB962C8B-B14F-4D97-AF65-F5344CB8AC3E}">
        <p14:creationId xmlns:p14="http://schemas.microsoft.com/office/powerpoint/2010/main" val="4043798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6251A5-4543-9D01-74E6-B0AD5A2B2BCF}"/>
              </a:ext>
            </a:extLst>
          </p:cNvPr>
          <p:cNvSpPr txBox="1"/>
          <p:nvPr/>
        </p:nvSpPr>
        <p:spPr>
          <a:xfrm>
            <a:off x="4444180" y="562586"/>
            <a:ext cx="3303639" cy="584775"/>
          </a:xfrm>
          <a:prstGeom prst="rect">
            <a:avLst/>
          </a:prstGeom>
          <a:noFill/>
        </p:spPr>
        <p:txBody>
          <a:bodyPr wrap="square" rtlCol="0">
            <a:spAutoFit/>
          </a:bodyPr>
          <a:lstStyle/>
          <a:p>
            <a:r>
              <a:rPr lang="en-GB" sz="3200" u="sng" dirty="0"/>
              <a:t>Fred Jones (2007)</a:t>
            </a:r>
          </a:p>
        </p:txBody>
      </p:sp>
      <p:sp>
        <p:nvSpPr>
          <p:cNvPr id="7" name="TextBox 6">
            <a:extLst>
              <a:ext uri="{FF2B5EF4-FFF2-40B4-BE49-F238E27FC236}">
                <a16:creationId xmlns:a16="http://schemas.microsoft.com/office/drawing/2014/main" id="{3772995F-9D61-0380-1ED8-17F3FF3A45E5}"/>
              </a:ext>
            </a:extLst>
          </p:cNvPr>
          <p:cNvSpPr txBox="1"/>
          <p:nvPr/>
        </p:nvSpPr>
        <p:spPr>
          <a:xfrm>
            <a:off x="993059" y="1351404"/>
            <a:ext cx="4896464" cy="4524315"/>
          </a:xfrm>
          <a:prstGeom prst="rect">
            <a:avLst/>
          </a:prstGeom>
          <a:noFill/>
        </p:spPr>
        <p:txBody>
          <a:bodyPr wrap="square" rtlCol="0">
            <a:spAutoFit/>
          </a:bodyPr>
          <a:lstStyle/>
          <a:p>
            <a:pPr marL="285750" indent="-285750">
              <a:buFont typeface="Arial" panose="020B0604020202020204" pitchFamily="34" charset="0"/>
              <a:buChar char="•"/>
            </a:pPr>
            <a:r>
              <a:rPr lang="en-GB" dirty="0"/>
              <a:t>Fred Jones began his career in clinical psychology at UCLA (</a:t>
            </a:r>
            <a:r>
              <a:rPr lang="en-GB" i="1" dirty="0"/>
              <a:t>University of California, Los Angeles</a:t>
            </a:r>
            <a:r>
              <a:rPr lang="en-GB" dirty="0"/>
              <a:t>).</a:t>
            </a:r>
          </a:p>
          <a:p>
            <a:endParaRPr lang="en-GB" dirty="0"/>
          </a:p>
          <a:p>
            <a:pPr marL="285750" indent="-285750">
              <a:buFont typeface="Arial" panose="020B0604020202020204" pitchFamily="34" charset="0"/>
              <a:buChar char="•"/>
            </a:pPr>
            <a:r>
              <a:rPr lang="en-GB" dirty="0"/>
              <a:t>He achieved a Ph. D. specializing in work with schools and families.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 developed ways of helping children with severe emotional disorders as a leader in a Child Experimental Ward at UCLA Medical Centre</a:t>
            </a:r>
          </a:p>
          <a:p>
            <a:endParaRPr lang="en-GB" dirty="0"/>
          </a:p>
          <a:p>
            <a:pPr marL="285750" indent="-285750">
              <a:buFont typeface="Arial" panose="020B0604020202020204" pitchFamily="34" charset="0"/>
              <a:buChar char="•"/>
            </a:pPr>
            <a:r>
              <a:rPr lang="en-GB" dirty="0"/>
              <a:t>He then began to transfer his knowledge and skills to special education and general classroom settings whilst working at the Medical Centre.</a:t>
            </a:r>
          </a:p>
        </p:txBody>
      </p:sp>
      <p:pic>
        <p:nvPicPr>
          <p:cNvPr id="1028" name="Picture 4">
            <a:extLst>
              <a:ext uri="{FF2B5EF4-FFF2-40B4-BE49-F238E27FC236}">
                <a16:creationId xmlns:a16="http://schemas.microsoft.com/office/drawing/2014/main" id="{3D38ACED-0E23-7169-EAE1-1FD9A96CE1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5592" y="1147361"/>
            <a:ext cx="3535466" cy="5070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15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7F4601-B335-8F84-7048-2465D0AC1C75}"/>
              </a:ext>
            </a:extLst>
          </p:cNvPr>
          <p:cNvSpPr txBox="1"/>
          <p:nvPr/>
        </p:nvSpPr>
        <p:spPr>
          <a:xfrm>
            <a:off x="1858297" y="353961"/>
            <a:ext cx="8475405" cy="1323439"/>
          </a:xfrm>
          <a:prstGeom prst="rect">
            <a:avLst/>
          </a:prstGeom>
          <a:noFill/>
        </p:spPr>
        <p:txBody>
          <a:bodyPr wrap="square" rtlCol="0">
            <a:spAutoFit/>
          </a:bodyPr>
          <a:lstStyle/>
          <a:p>
            <a:pPr algn="ctr"/>
            <a:r>
              <a:rPr lang="en-GB" sz="4000" b="1" u="sng" dirty="0"/>
              <a:t>What is his educational theory called and what is it about?</a:t>
            </a:r>
          </a:p>
        </p:txBody>
      </p:sp>
      <p:sp>
        <p:nvSpPr>
          <p:cNvPr id="3" name="TextBox 2">
            <a:extLst>
              <a:ext uri="{FF2B5EF4-FFF2-40B4-BE49-F238E27FC236}">
                <a16:creationId xmlns:a16="http://schemas.microsoft.com/office/drawing/2014/main" id="{303DFEA6-6DAD-DF2D-A41F-26E8A5C1F8E9}"/>
              </a:ext>
            </a:extLst>
          </p:cNvPr>
          <p:cNvSpPr txBox="1"/>
          <p:nvPr/>
        </p:nvSpPr>
        <p:spPr>
          <a:xfrm>
            <a:off x="698089" y="2094270"/>
            <a:ext cx="5181601" cy="4524315"/>
          </a:xfrm>
          <a:prstGeom prst="rect">
            <a:avLst/>
          </a:prstGeom>
          <a:noFill/>
        </p:spPr>
        <p:txBody>
          <a:bodyPr wrap="square" rtlCol="0">
            <a:spAutoFit/>
          </a:bodyPr>
          <a:lstStyle/>
          <a:p>
            <a:pPr marL="285750" indent="-285750">
              <a:buFont typeface="Arial" panose="020B0604020202020204" pitchFamily="34" charset="0"/>
              <a:buChar char="•"/>
            </a:pPr>
            <a:r>
              <a:rPr lang="it-IT" dirty="0"/>
              <a:t>His educational theory/model is called Positive Classroom Discipline (PCD) which is dervied from his work on ‘</a:t>
            </a:r>
            <a:r>
              <a:rPr lang="en-GB" dirty="0"/>
              <a:t>non-adversarial management procedures’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Fred’s theory is centralised upon the idea that more efficient learning happens when the classroom environment is </a:t>
            </a:r>
            <a:r>
              <a:rPr lang="en-GB" b="1" dirty="0"/>
              <a:t>organised, calm </a:t>
            </a:r>
            <a:r>
              <a:rPr lang="en-GB" dirty="0"/>
              <a:t>and that the </a:t>
            </a:r>
            <a:r>
              <a:rPr lang="en-GB" b="1" dirty="0"/>
              <a:t>lesson time is used wisely/effectively</a:t>
            </a:r>
          </a:p>
          <a:p>
            <a:endParaRPr lang="en-GB" b="1" dirty="0"/>
          </a:p>
          <a:p>
            <a:pPr marL="285750" indent="-285750">
              <a:buFont typeface="Arial" panose="020B0604020202020204" pitchFamily="34" charset="0"/>
              <a:buChar char="•"/>
            </a:pPr>
            <a:r>
              <a:rPr lang="en-GB" dirty="0"/>
              <a:t>His perception of the teacher’s role is both to teach lessons and to manage the classroom in a way that limits the chances of problems occurring (rather than allowing the problem to occur and dealing with it)</a:t>
            </a:r>
          </a:p>
          <a:p>
            <a:endParaRPr lang="en-GB" dirty="0"/>
          </a:p>
        </p:txBody>
      </p:sp>
      <p:sp>
        <p:nvSpPr>
          <p:cNvPr id="4" name="TextBox 3">
            <a:extLst>
              <a:ext uri="{FF2B5EF4-FFF2-40B4-BE49-F238E27FC236}">
                <a16:creationId xmlns:a16="http://schemas.microsoft.com/office/drawing/2014/main" id="{D15D1FC8-5BED-70F3-D8AC-F3163B777912}"/>
              </a:ext>
            </a:extLst>
          </p:cNvPr>
          <p:cNvSpPr txBox="1"/>
          <p:nvPr/>
        </p:nvSpPr>
        <p:spPr>
          <a:xfrm>
            <a:off x="6587612" y="1924992"/>
            <a:ext cx="5250426" cy="4862870"/>
          </a:xfrm>
          <a:prstGeom prst="rect">
            <a:avLst/>
          </a:prstGeom>
          <a:noFill/>
        </p:spPr>
        <p:txBody>
          <a:bodyPr wrap="square" rtlCol="0">
            <a:spAutoFit/>
          </a:bodyPr>
          <a:lstStyle/>
          <a:p>
            <a:r>
              <a:rPr lang="en-GB" dirty="0"/>
              <a:t>There are 5 main aspects to his theory</a:t>
            </a:r>
          </a:p>
          <a:p>
            <a:endParaRPr lang="en-GB" dirty="0"/>
          </a:p>
          <a:p>
            <a:endParaRPr lang="en-GB" dirty="0"/>
          </a:p>
          <a:p>
            <a:endParaRPr lang="en-GB" dirty="0"/>
          </a:p>
          <a:p>
            <a:r>
              <a:rPr lang="en-GB" sz="2000" b="1" dirty="0"/>
              <a:t>1.) Prevention before punishment</a:t>
            </a:r>
          </a:p>
          <a:p>
            <a:endParaRPr lang="en-GB" sz="2000" b="1" dirty="0"/>
          </a:p>
          <a:p>
            <a:r>
              <a:rPr lang="en-GB" sz="2000" b="1" dirty="0"/>
              <a:t>2.) Use of body language and the presence of the teacher</a:t>
            </a:r>
          </a:p>
          <a:p>
            <a:endParaRPr lang="en-GB" sz="2000" b="1" dirty="0"/>
          </a:p>
          <a:p>
            <a:r>
              <a:rPr lang="en-GB" sz="2000" b="1" dirty="0"/>
              <a:t>3.) Positive reinforcement</a:t>
            </a:r>
          </a:p>
          <a:p>
            <a:endParaRPr lang="en-GB" sz="2000" b="1" dirty="0"/>
          </a:p>
          <a:p>
            <a:r>
              <a:rPr lang="en-GB" sz="2000" b="1" dirty="0"/>
              <a:t>4.) Making good use of lesson/class time</a:t>
            </a:r>
          </a:p>
          <a:p>
            <a:endParaRPr lang="en-GB" sz="2000" b="1" dirty="0"/>
          </a:p>
          <a:p>
            <a:r>
              <a:rPr lang="en-GB" sz="2000" b="1" dirty="0"/>
              <a:t>5.) Encouraging responsibility and independence</a:t>
            </a:r>
          </a:p>
          <a:p>
            <a:endParaRPr lang="en-GB" dirty="0"/>
          </a:p>
        </p:txBody>
      </p:sp>
      <p:sp>
        <p:nvSpPr>
          <p:cNvPr id="5" name="Arrow: Down 4">
            <a:extLst>
              <a:ext uri="{FF2B5EF4-FFF2-40B4-BE49-F238E27FC236}">
                <a16:creationId xmlns:a16="http://schemas.microsoft.com/office/drawing/2014/main" id="{71FFF303-1B64-B279-F05F-4E14DB550187}"/>
              </a:ext>
            </a:extLst>
          </p:cNvPr>
          <p:cNvSpPr/>
          <p:nvPr/>
        </p:nvSpPr>
        <p:spPr>
          <a:xfrm>
            <a:off x="8504902" y="2428568"/>
            <a:ext cx="432619" cy="550607"/>
          </a:xfrm>
          <a:prstGeom prst="down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53673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316FF5-ADFB-C46A-DD15-46C2EB1880E1}"/>
              </a:ext>
            </a:extLst>
          </p:cNvPr>
          <p:cNvSpPr txBox="1"/>
          <p:nvPr/>
        </p:nvSpPr>
        <p:spPr>
          <a:xfrm>
            <a:off x="1052051" y="353962"/>
            <a:ext cx="10087897" cy="1323439"/>
          </a:xfrm>
          <a:prstGeom prst="rect">
            <a:avLst/>
          </a:prstGeom>
          <a:noFill/>
        </p:spPr>
        <p:txBody>
          <a:bodyPr wrap="square" rtlCol="0">
            <a:spAutoFit/>
          </a:bodyPr>
          <a:lstStyle/>
          <a:p>
            <a:pPr algn="ctr"/>
            <a:r>
              <a:rPr lang="en-GB" sz="4000" dirty="0"/>
              <a:t>As PCET practitioners, how can we apply Jones’ theory/model to our teaching?</a:t>
            </a:r>
          </a:p>
        </p:txBody>
      </p:sp>
      <p:sp>
        <p:nvSpPr>
          <p:cNvPr id="4" name="TextBox 3">
            <a:extLst>
              <a:ext uri="{FF2B5EF4-FFF2-40B4-BE49-F238E27FC236}">
                <a16:creationId xmlns:a16="http://schemas.microsoft.com/office/drawing/2014/main" id="{6BF53A14-F4F6-ABBB-FE37-93AAE170C5ED}"/>
              </a:ext>
            </a:extLst>
          </p:cNvPr>
          <p:cNvSpPr txBox="1"/>
          <p:nvPr/>
        </p:nvSpPr>
        <p:spPr>
          <a:xfrm>
            <a:off x="545689" y="1859339"/>
            <a:ext cx="7861039" cy="4247317"/>
          </a:xfrm>
          <a:prstGeom prst="rect">
            <a:avLst/>
          </a:prstGeom>
          <a:noFill/>
        </p:spPr>
        <p:txBody>
          <a:bodyPr wrap="square" rtlCol="0">
            <a:spAutoFit/>
          </a:bodyPr>
          <a:lstStyle/>
          <a:p>
            <a:pPr marL="285750" indent="-285750">
              <a:buFont typeface="Arial" panose="020B0604020202020204" pitchFamily="34" charset="0"/>
              <a:buChar char="•"/>
            </a:pPr>
            <a:r>
              <a:rPr lang="en-GB" dirty="0"/>
              <a:t>We could consider Jones’ theory alongside our own teaching styles and adapt what we do to suit our own needs as well as those of our learners, focusing on preventing issues from occurring </a:t>
            </a:r>
          </a:p>
          <a:p>
            <a:endParaRPr lang="en-GB" dirty="0"/>
          </a:p>
          <a:p>
            <a:pPr marL="285750" indent="-285750">
              <a:buFont typeface="Arial" panose="020B0604020202020204" pitchFamily="34" charset="0"/>
              <a:buChar char="•"/>
            </a:pPr>
            <a:r>
              <a:rPr lang="en-GB" dirty="0"/>
              <a:t>Much of the theory’s principles apply to adults and children (e.g.) positive reinforcement is effective with children and adults, the only difference is that adults are more aware of what you are doing (e.g.) strategies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We can make conscious efforts to learn as much about our students as we can (beyond simply they’re academic capabilities), such as they’re learning styles, temperament, any ALN etc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With specific focus on motivation, the use of praise, feedback, progress </a:t>
            </a:r>
            <a:r>
              <a:rPr lang="en-GB"/>
              <a:t>tracking and </a:t>
            </a:r>
            <a:r>
              <a:rPr lang="en-GB" dirty="0"/>
              <a:t>linking completed tasks to workplace skills are highlighted to be effective</a:t>
            </a:r>
          </a:p>
        </p:txBody>
      </p:sp>
      <p:pic>
        <p:nvPicPr>
          <p:cNvPr id="2050" name="Picture 2" descr="Prevention is Better Than Cure">
            <a:extLst>
              <a:ext uri="{FF2B5EF4-FFF2-40B4-BE49-F238E27FC236}">
                <a16:creationId xmlns:a16="http://schemas.microsoft.com/office/drawing/2014/main" id="{3F2D433A-FE2F-0A90-D863-34ADFD46D1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6265" y="4368538"/>
            <a:ext cx="3686950" cy="24058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2" name="Picture 4" descr="Young teacher standing near board and ...">
            <a:extLst>
              <a:ext uri="{FF2B5EF4-FFF2-40B4-BE49-F238E27FC236}">
                <a16:creationId xmlns:a16="http://schemas.microsoft.com/office/drawing/2014/main" id="{BBB09476-8576-18F5-1B2D-F7F085C86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2719" t="5214" r="162719" b="5405"/>
          <a:stretch>
            <a:fillRect/>
          </a:stretch>
        </p:blipFill>
        <p:spPr bwMode="auto">
          <a:xfrm>
            <a:off x="4848225" y="2514600"/>
            <a:ext cx="2495550" cy="163461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Young teacher standing near board and ...">
            <a:extLst>
              <a:ext uri="{FF2B5EF4-FFF2-40B4-BE49-F238E27FC236}">
                <a16:creationId xmlns:a16="http://schemas.microsoft.com/office/drawing/2014/main" id="{43F966A5-0ED3-F23A-4B37-C1E51FBE23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04"/>
          <a:stretch>
            <a:fillRect/>
          </a:stretch>
        </p:blipFill>
        <p:spPr bwMode="auto">
          <a:xfrm>
            <a:off x="8436265" y="1774272"/>
            <a:ext cx="3765770" cy="24973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8670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TotalTime>
  <Words>402</Words>
  <Application>Microsoft Office PowerPoint</Application>
  <PresentationFormat>Widescreen</PresentationFormat>
  <Paragraphs>37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Thomas</dc:creator>
  <cp:lastModifiedBy>Alex Thomas</cp:lastModifiedBy>
  <cp:revision>1</cp:revision>
  <dcterms:created xsi:type="dcterms:W3CDTF">2026-04-27T17:52:08Z</dcterms:created>
  <dcterms:modified xsi:type="dcterms:W3CDTF">2026-04-27T18:57:58Z</dcterms:modified>
</cp:coreProperties>
</file>