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21"/>
  </p:notesMasterIdLst>
  <p:handoutMasterIdLst>
    <p:handoutMasterId r:id="rId22"/>
  </p:handoutMasterIdLst>
  <p:sldIdLst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79030" autoAdjust="0"/>
  </p:normalViewPr>
  <p:slideViewPr>
    <p:cSldViewPr snapToGrid="0">
      <p:cViewPr>
        <p:scale>
          <a:sx n="70" d="100"/>
          <a:sy n="70" d="100"/>
        </p:scale>
        <p:origin x="669" y="8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319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271C3D-520B-4391-BD84-8A4C11C89BDC}" type="doc">
      <dgm:prSet loTypeId="urn:microsoft.com/office/officeart/2005/8/layout/cycle2" loCatId="cycle" qsTypeId="urn:microsoft.com/office/officeart/2005/8/quickstyle/3d5" qsCatId="3D" csTypeId="urn:microsoft.com/office/officeart/2005/8/colors/colorful1#1" csCatId="colorful" phldr="1"/>
      <dgm:spPr/>
      <dgm:t>
        <a:bodyPr/>
        <a:lstStyle/>
        <a:p>
          <a:endParaRPr lang="en-GB"/>
        </a:p>
      </dgm:t>
    </dgm:pt>
    <dgm:pt modelId="{B5CDAA56-3630-4058-8B82-EF0D0FD2001A}">
      <dgm:prSet phldrT="[Text]"/>
      <dgm:spPr/>
      <dgm:t>
        <a:bodyPr/>
        <a:lstStyle/>
        <a:p>
          <a:r>
            <a:rPr lang="en-GB" dirty="0" smtClean="0"/>
            <a:t>sensation</a:t>
          </a:r>
          <a:endParaRPr lang="en-GB" dirty="0"/>
        </a:p>
      </dgm:t>
    </dgm:pt>
    <dgm:pt modelId="{78011925-7B1A-45BE-BB9C-B6A7485237D7}" type="parTrans" cxnId="{A7FBD643-4522-4D22-A7D5-61BD9605F7B4}">
      <dgm:prSet/>
      <dgm:spPr/>
      <dgm:t>
        <a:bodyPr/>
        <a:lstStyle/>
        <a:p>
          <a:endParaRPr lang="en-GB"/>
        </a:p>
      </dgm:t>
    </dgm:pt>
    <dgm:pt modelId="{7E3EDC64-79C2-4E77-89F3-18C3CB45EA00}" type="sibTrans" cxnId="{A7FBD643-4522-4D22-A7D5-61BD9605F7B4}">
      <dgm:prSet/>
      <dgm:spPr/>
      <dgm:t>
        <a:bodyPr/>
        <a:lstStyle/>
        <a:p>
          <a:endParaRPr lang="en-GB"/>
        </a:p>
      </dgm:t>
    </dgm:pt>
    <dgm:pt modelId="{B47855D0-98BE-4DF4-8AE5-CFFE999A513A}">
      <dgm:prSet phldrT="[Text]"/>
      <dgm:spPr/>
      <dgm:t>
        <a:bodyPr/>
        <a:lstStyle/>
        <a:p>
          <a:r>
            <a:rPr lang="en-GB" dirty="0" smtClean="0"/>
            <a:t>mobilization</a:t>
          </a:r>
          <a:endParaRPr lang="en-GB" dirty="0"/>
        </a:p>
      </dgm:t>
    </dgm:pt>
    <dgm:pt modelId="{44340305-3C05-488E-BB9A-E3E49092C5DA}" type="parTrans" cxnId="{18D43B3E-9367-4E96-B8A9-89FDC08C4AEF}">
      <dgm:prSet/>
      <dgm:spPr/>
      <dgm:t>
        <a:bodyPr/>
        <a:lstStyle/>
        <a:p>
          <a:endParaRPr lang="en-GB"/>
        </a:p>
      </dgm:t>
    </dgm:pt>
    <dgm:pt modelId="{13E5AE0C-B007-4FB8-B42D-0D4588CCEC5D}" type="sibTrans" cxnId="{18D43B3E-9367-4E96-B8A9-89FDC08C4AEF}">
      <dgm:prSet/>
      <dgm:spPr/>
      <dgm:t>
        <a:bodyPr/>
        <a:lstStyle/>
        <a:p>
          <a:endParaRPr lang="en-GB"/>
        </a:p>
      </dgm:t>
    </dgm:pt>
    <dgm:pt modelId="{7D97EEEC-4126-4B30-AD32-7E1F69CB0AE2}">
      <dgm:prSet phldrT="[Text]"/>
      <dgm:spPr/>
      <dgm:t>
        <a:bodyPr/>
        <a:lstStyle/>
        <a:p>
          <a:r>
            <a:rPr lang="en-GB" dirty="0" smtClean="0"/>
            <a:t>action</a:t>
          </a:r>
          <a:endParaRPr lang="en-GB" dirty="0"/>
        </a:p>
      </dgm:t>
    </dgm:pt>
    <dgm:pt modelId="{18F69FFF-F319-4DAE-9AA6-A6A732B88B08}" type="parTrans" cxnId="{ADF20F13-3E42-4B0D-BF19-7C4588EF9403}">
      <dgm:prSet/>
      <dgm:spPr/>
      <dgm:t>
        <a:bodyPr/>
        <a:lstStyle/>
        <a:p>
          <a:endParaRPr lang="en-GB"/>
        </a:p>
      </dgm:t>
    </dgm:pt>
    <dgm:pt modelId="{74310EC3-2246-458F-A196-5F5316BCE3C5}" type="sibTrans" cxnId="{ADF20F13-3E42-4B0D-BF19-7C4588EF9403}">
      <dgm:prSet/>
      <dgm:spPr/>
      <dgm:t>
        <a:bodyPr/>
        <a:lstStyle/>
        <a:p>
          <a:endParaRPr lang="en-GB"/>
        </a:p>
      </dgm:t>
    </dgm:pt>
    <dgm:pt modelId="{EE8F6D12-7869-400E-9E69-A6E9AADF4062}">
      <dgm:prSet phldrT="[Text]"/>
      <dgm:spPr/>
      <dgm:t>
        <a:bodyPr/>
        <a:lstStyle/>
        <a:p>
          <a:r>
            <a:rPr lang="en-GB" dirty="0" smtClean="0"/>
            <a:t>contact</a:t>
          </a:r>
          <a:endParaRPr lang="en-GB" dirty="0"/>
        </a:p>
      </dgm:t>
    </dgm:pt>
    <dgm:pt modelId="{3696E681-8479-438D-BBAF-6D52B21888A6}" type="parTrans" cxnId="{D5D306F3-A68B-4CDD-A3A9-40BFE4EB7CD5}">
      <dgm:prSet/>
      <dgm:spPr/>
      <dgm:t>
        <a:bodyPr/>
        <a:lstStyle/>
        <a:p>
          <a:endParaRPr lang="en-GB"/>
        </a:p>
      </dgm:t>
    </dgm:pt>
    <dgm:pt modelId="{E9549AA9-64BB-4EA0-BFA3-B5F2352050DC}" type="sibTrans" cxnId="{D5D306F3-A68B-4CDD-A3A9-40BFE4EB7CD5}">
      <dgm:prSet/>
      <dgm:spPr/>
      <dgm:t>
        <a:bodyPr/>
        <a:lstStyle/>
        <a:p>
          <a:endParaRPr lang="en-GB"/>
        </a:p>
      </dgm:t>
    </dgm:pt>
    <dgm:pt modelId="{4CC6E10C-1E13-4A7C-9469-9932A588FA0B}">
      <dgm:prSet phldrT="[Text]"/>
      <dgm:spPr/>
      <dgm:t>
        <a:bodyPr/>
        <a:lstStyle/>
        <a:p>
          <a:r>
            <a:rPr lang="en-GB" smtClean="0"/>
            <a:t>withdrawal</a:t>
          </a:r>
          <a:endParaRPr lang="en-GB" dirty="0"/>
        </a:p>
      </dgm:t>
    </dgm:pt>
    <dgm:pt modelId="{4A9D399C-592E-42F7-B420-D8F5C936993B}" type="parTrans" cxnId="{BE782ACD-FB1A-472D-B0CE-03F4802B65BB}">
      <dgm:prSet/>
      <dgm:spPr/>
      <dgm:t>
        <a:bodyPr/>
        <a:lstStyle/>
        <a:p>
          <a:endParaRPr lang="en-GB"/>
        </a:p>
      </dgm:t>
    </dgm:pt>
    <dgm:pt modelId="{39EC721B-1A00-4A7F-AED0-CE9B6B03F62D}" type="sibTrans" cxnId="{BE782ACD-FB1A-472D-B0CE-03F4802B65BB}">
      <dgm:prSet/>
      <dgm:spPr/>
      <dgm:t>
        <a:bodyPr/>
        <a:lstStyle/>
        <a:p>
          <a:endParaRPr lang="en-GB"/>
        </a:p>
      </dgm:t>
    </dgm:pt>
    <dgm:pt modelId="{BE8F08C0-BDBB-4BF7-9B2F-81FAA1636FE0}">
      <dgm:prSet/>
      <dgm:spPr/>
      <dgm:t>
        <a:bodyPr/>
        <a:lstStyle/>
        <a:p>
          <a:r>
            <a:rPr lang="en-GB" smtClean="0"/>
            <a:t>Fertile void</a:t>
          </a:r>
          <a:endParaRPr lang="en-GB" dirty="0"/>
        </a:p>
      </dgm:t>
    </dgm:pt>
    <dgm:pt modelId="{490E21FF-F0AE-4412-8ABA-C7BBA6DD639A}" type="parTrans" cxnId="{27EA7671-C35A-4278-A653-BA496E484F61}">
      <dgm:prSet/>
      <dgm:spPr/>
      <dgm:t>
        <a:bodyPr/>
        <a:lstStyle/>
        <a:p>
          <a:endParaRPr lang="en-GB"/>
        </a:p>
      </dgm:t>
    </dgm:pt>
    <dgm:pt modelId="{501FBD5B-394E-4741-B5C3-C7E20F11C926}" type="sibTrans" cxnId="{27EA7671-C35A-4278-A653-BA496E484F61}">
      <dgm:prSet/>
      <dgm:spPr/>
      <dgm:t>
        <a:bodyPr/>
        <a:lstStyle/>
        <a:p>
          <a:endParaRPr lang="en-GB"/>
        </a:p>
      </dgm:t>
    </dgm:pt>
    <dgm:pt modelId="{D6D76FE4-381A-4AB8-B868-6B0F7D0B6797}">
      <dgm:prSet/>
      <dgm:spPr/>
      <dgm:t>
        <a:bodyPr/>
        <a:lstStyle/>
        <a:p>
          <a:r>
            <a:rPr lang="en-GB" dirty="0" smtClean="0"/>
            <a:t>awareness</a:t>
          </a:r>
          <a:endParaRPr lang="en-GB" dirty="0"/>
        </a:p>
      </dgm:t>
    </dgm:pt>
    <dgm:pt modelId="{AA9E3992-30BF-4210-B7ED-739BAD322250}" type="parTrans" cxnId="{AA7CC04D-E392-42CD-98D1-D0B4CBF89FC0}">
      <dgm:prSet/>
      <dgm:spPr/>
      <dgm:t>
        <a:bodyPr/>
        <a:lstStyle/>
        <a:p>
          <a:endParaRPr lang="en-GB"/>
        </a:p>
      </dgm:t>
    </dgm:pt>
    <dgm:pt modelId="{5196B78E-7C1A-4736-AE3A-824C4800A6B4}" type="sibTrans" cxnId="{AA7CC04D-E392-42CD-98D1-D0B4CBF89FC0}">
      <dgm:prSet/>
      <dgm:spPr/>
      <dgm:t>
        <a:bodyPr/>
        <a:lstStyle/>
        <a:p>
          <a:endParaRPr lang="en-GB"/>
        </a:p>
      </dgm:t>
    </dgm:pt>
    <dgm:pt modelId="{6FC4E817-D8A6-46DD-9022-564BA26AC281}">
      <dgm:prSet/>
      <dgm:spPr/>
      <dgm:t>
        <a:bodyPr/>
        <a:lstStyle/>
        <a:p>
          <a:r>
            <a:rPr lang="en-GB" dirty="0" smtClean="0"/>
            <a:t>satisfaction</a:t>
          </a:r>
          <a:endParaRPr lang="en-GB" dirty="0"/>
        </a:p>
      </dgm:t>
    </dgm:pt>
    <dgm:pt modelId="{BF1A7201-8489-431D-A478-00B5B27548B4}" type="parTrans" cxnId="{5A02712B-A7D9-47D8-A089-E77BC45FE2B0}">
      <dgm:prSet/>
      <dgm:spPr/>
      <dgm:t>
        <a:bodyPr/>
        <a:lstStyle/>
        <a:p>
          <a:endParaRPr lang="en-GB"/>
        </a:p>
      </dgm:t>
    </dgm:pt>
    <dgm:pt modelId="{CCF8415C-050E-4C3D-965D-A24B97CDC40F}" type="sibTrans" cxnId="{5A02712B-A7D9-47D8-A089-E77BC45FE2B0}">
      <dgm:prSet/>
      <dgm:spPr/>
      <dgm:t>
        <a:bodyPr/>
        <a:lstStyle/>
        <a:p>
          <a:endParaRPr lang="en-GB"/>
        </a:p>
      </dgm:t>
    </dgm:pt>
    <dgm:pt modelId="{00B14568-9819-4A8A-9FA0-C69DABAFC834}" type="pres">
      <dgm:prSet presAssocID="{6A271C3D-520B-4391-BD84-8A4C11C89BD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AA5F31D-8665-4DCB-831F-338E32660F37}" type="pres">
      <dgm:prSet presAssocID="{B5CDAA56-3630-4058-8B82-EF0D0FD2001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E1E4E79-ABB7-492F-9553-5B81193F5A2E}" type="pres">
      <dgm:prSet presAssocID="{7E3EDC64-79C2-4E77-89F3-18C3CB45EA00}" presName="sibTrans" presStyleLbl="sibTrans2D1" presStyleIdx="0" presStyleCnt="8"/>
      <dgm:spPr/>
      <dgm:t>
        <a:bodyPr/>
        <a:lstStyle/>
        <a:p>
          <a:endParaRPr lang="en-GB"/>
        </a:p>
      </dgm:t>
    </dgm:pt>
    <dgm:pt modelId="{EB29874D-D667-4FF2-8872-0E6F225FAAC3}" type="pres">
      <dgm:prSet presAssocID="{7E3EDC64-79C2-4E77-89F3-18C3CB45EA00}" presName="connectorText" presStyleLbl="sibTrans2D1" presStyleIdx="0" presStyleCnt="8"/>
      <dgm:spPr/>
      <dgm:t>
        <a:bodyPr/>
        <a:lstStyle/>
        <a:p>
          <a:endParaRPr lang="en-GB"/>
        </a:p>
      </dgm:t>
    </dgm:pt>
    <dgm:pt modelId="{4A1FAE37-4643-4D05-8C69-374020FC124C}" type="pres">
      <dgm:prSet presAssocID="{D6D76FE4-381A-4AB8-B868-6B0F7D0B6797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F772643-EA8C-4862-A5C8-E08B1F9F7940}" type="pres">
      <dgm:prSet presAssocID="{5196B78E-7C1A-4736-AE3A-824C4800A6B4}" presName="sibTrans" presStyleLbl="sibTrans2D1" presStyleIdx="1" presStyleCnt="8"/>
      <dgm:spPr/>
      <dgm:t>
        <a:bodyPr/>
        <a:lstStyle/>
        <a:p>
          <a:endParaRPr lang="en-GB"/>
        </a:p>
      </dgm:t>
    </dgm:pt>
    <dgm:pt modelId="{9328ED0E-F05A-45ED-8AD0-480A99DF3319}" type="pres">
      <dgm:prSet presAssocID="{5196B78E-7C1A-4736-AE3A-824C4800A6B4}" presName="connectorText" presStyleLbl="sibTrans2D1" presStyleIdx="1" presStyleCnt="8"/>
      <dgm:spPr/>
      <dgm:t>
        <a:bodyPr/>
        <a:lstStyle/>
        <a:p>
          <a:endParaRPr lang="en-GB"/>
        </a:p>
      </dgm:t>
    </dgm:pt>
    <dgm:pt modelId="{1F34394D-27BD-4736-96BD-522086534757}" type="pres">
      <dgm:prSet presAssocID="{B47855D0-98BE-4DF4-8AE5-CFFE999A513A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662001E-CB5E-4BAB-86B3-011FFF395A62}" type="pres">
      <dgm:prSet presAssocID="{13E5AE0C-B007-4FB8-B42D-0D4588CCEC5D}" presName="sibTrans" presStyleLbl="sibTrans2D1" presStyleIdx="2" presStyleCnt="8"/>
      <dgm:spPr/>
      <dgm:t>
        <a:bodyPr/>
        <a:lstStyle/>
        <a:p>
          <a:endParaRPr lang="en-GB"/>
        </a:p>
      </dgm:t>
    </dgm:pt>
    <dgm:pt modelId="{C418D63C-0856-4409-B4A3-70FC30E39E09}" type="pres">
      <dgm:prSet presAssocID="{13E5AE0C-B007-4FB8-B42D-0D4588CCEC5D}" presName="connectorText" presStyleLbl="sibTrans2D1" presStyleIdx="2" presStyleCnt="8"/>
      <dgm:spPr/>
      <dgm:t>
        <a:bodyPr/>
        <a:lstStyle/>
        <a:p>
          <a:endParaRPr lang="en-GB"/>
        </a:p>
      </dgm:t>
    </dgm:pt>
    <dgm:pt modelId="{FCDB8718-2DA1-485B-8B13-75E66F6CC4B5}" type="pres">
      <dgm:prSet presAssocID="{7D97EEEC-4126-4B30-AD32-7E1F69CB0AE2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C811779-965B-4E15-9A67-A236C9EBDF6B}" type="pres">
      <dgm:prSet presAssocID="{74310EC3-2246-458F-A196-5F5316BCE3C5}" presName="sibTrans" presStyleLbl="sibTrans2D1" presStyleIdx="3" presStyleCnt="8"/>
      <dgm:spPr/>
      <dgm:t>
        <a:bodyPr/>
        <a:lstStyle/>
        <a:p>
          <a:endParaRPr lang="en-GB"/>
        </a:p>
      </dgm:t>
    </dgm:pt>
    <dgm:pt modelId="{358F9D15-4A0A-4043-998F-BB64E58CE42A}" type="pres">
      <dgm:prSet presAssocID="{74310EC3-2246-458F-A196-5F5316BCE3C5}" presName="connectorText" presStyleLbl="sibTrans2D1" presStyleIdx="3" presStyleCnt="8"/>
      <dgm:spPr/>
      <dgm:t>
        <a:bodyPr/>
        <a:lstStyle/>
        <a:p>
          <a:endParaRPr lang="en-GB"/>
        </a:p>
      </dgm:t>
    </dgm:pt>
    <dgm:pt modelId="{3096C7EF-185E-4987-9715-F4E35FB19365}" type="pres">
      <dgm:prSet presAssocID="{EE8F6D12-7869-400E-9E69-A6E9AADF4062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07588D-7C95-4761-B0F0-5F156258E8F8}" type="pres">
      <dgm:prSet presAssocID="{E9549AA9-64BB-4EA0-BFA3-B5F2352050DC}" presName="sibTrans" presStyleLbl="sibTrans2D1" presStyleIdx="4" presStyleCnt="8"/>
      <dgm:spPr/>
      <dgm:t>
        <a:bodyPr/>
        <a:lstStyle/>
        <a:p>
          <a:endParaRPr lang="en-GB"/>
        </a:p>
      </dgm:t>
    </dgm:pt>
    <dgm:pt modelId="{5E75D606-3F02-4D06-BC6B-E263ED16DE8A}" type="pres">
      <dgm:prSet presAssocID="{E9549AA9-64BB-4EA0-BFA3-B5F2352050DC}" presName="connectorText" presStyleLbl="sibTrans2D1" presStyleIdx="4" presStyleCnt="8"/>
      <dgm:spPr/>
      <dgm:t>
        <a:bodyPr/>
        <a:lstStyle/>
        <a:p>
          <a:endParaRPr lang="en-GB"/>
        </a:p>
      </dgm:t>
    </dgm:pt>
    <dgm:pt modelId="{AB7B0D09-619C-4E29-B3F7-37C65092C252}" type="pres">
      <dgm:prSet presAssocID="{6FC4E817-D8A6-46DD-9022-564BA26AC281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3757AB8-FE7F-45BE-9BFB-20FA4C65213F}" type="pres">
      <dgm:prSet presAssocID="{CCF8415C-050E-4C3D-965D-A24B97CDC40F}" presName="sibTrans" presStyleLbl="sibTrans2D1" presStyleIdx="5" presStyleCnt="8"/>
      <dgm:spPr/>
      <dgm:t>
        <a:bodyPr/>
        <a:lstStyle/>
        <a:p>
          <a:endParaRPr lang="en-GB"/>
        </a:p>
      </dgm:t>
    </dgm:pt>
    <dgm:pt modelId="{54B4580E-CF35-4459-B2EF-D4965B702EC7}" type="pres">
      <dgm:prSet presAssocID="{CCF8415C-050E-4C3D-965D-A24B97CDC40F}" presName="connectorText" presStyleLbl="sibTrans2D1" presStyleIdx="5" presStyleCnt="8"/>
      <dgm:spPr/>
      <dgm:t>
        <a:bodyPr/>
        <a:lstStyle/>
        <a:p>
          <a:endParaRPr lang="en-GB"/>
        </a:p>
      </dgm:t>
    </dgm:pt>
    <dgm:pt modelId="{33796CA6-D13F-42D5-BEEF-B2438A67DC64}" type="pres">
      <dgm:prSet presAssocID="{4CC6E10C-1E13-4A7C-9469-9932A588FA0B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3EEC4BD-33AF-4E95-AA36-4AC0A99E79AD}" type="pres">
      <dgm:prSet presAssocID="{39EC721B-1A00-4A7F-AED0-CE9B6B03F62D}" presName="sibTrans" presStyleLbl="sibTrans2D1" presStyleIdx="6" presStyleCnt="8"/>
      <dgm:spPr/>
      <dgm:t>
        <a:bodyPr/>
        <a:lstStyle/>
        <a:p>
          <a:endParaRPr lang="en-GB"/>
        </a:p>
      </dgm:t>
    </dgm:pt>
    <dgm:pt modelId="{5110E63D-5963-4CFC-BC98-2AB387F0BDE0}" type="pres">
      <dgm:prSet presAssocID="{39EC721B-1A00-4A7F-AED0-CE9B6B03F62D}" presName="connectorText" presStyleLbl="sibTrans2D1" presStyleIdx="6" presStyleCnt="8"/>
      <dgm:spPr/>
      <dgm:t>
        <a:bodyPr/>
        <a:lstStyle/>
        <a:p>
          <a:endParaRPr lang="en-GB"/>
        </a:p>
      </dgm:t>
    </dgm:pt>
    <dgm:pt modelId="{09B8C42D-3E54-4A11-B333-522E07AE61A0}" type="pres">
      <dgm:prSet presAssocID="{BE8F08C0-BDBB-4BF7-9B2F-81FAA1636FE0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2FBD024-7B45-495C-A625-EDC9C9904D6A}" type="pres">
      <dgm:prSet presAssocID="{501FBD5B-394E-4741-B5C3-C7E20F11C926}" presName="sibTrans" presStyleLbl="sibTrans2D1" presStyleIdx="7" presStyleCnt="8"/>
      <dgm:spPr/>
      <dgm:t>
        <a:bodyPr/>
        <a:lstStyle/>
        <a:p>
          <a:endParaRPr lang="en-GB"/>
        </a:p>
      </dgm:t>
    </dgm:pt>
    <dgm:pt modelId="{58C635FE-69E2-4A7E-B327-6319B5C0AB68}" type="pres">
      <dgm:prSet presAssocID="{501FBD5B-394E-4741-B5C3-C7E20F11C926}" presName="connectorText" presStyleLbl="sibTrans2D1" presStyleIdx="7" presStyleCnt="8"/>
      <dgm:spPr/>
      <dgm:t>
        <a:bodyPr/>
        <a:lstStyle/>
        <a:p>
          <a:endParaRPr lang="en-GB"/>
        </a:p>
      </dgm:t>
    </dgm:pt>
  </dgm:ptLst>
  <dgm:cxnLst>
    <dgm:cxn modelId="{BE95CF1A-A6A4-4CB6-940A-CC537C55026F}" type="presOf" srcId="{6FC4E817-D8A6-46DD-9022-564BA26AC281}" destId="{AB7B0D09-619C-4E29-B3F7-37C65092C252}" srcOrd="0" destOrd="0" presId="urn:microsoft.com/office/officeart/2005/8/layout/cycle2"/>
    <dgm:cxn modelId="{CCC024B9-3007-41C5-A2C6-7D52CFFCF229}" type="presOf" srcId="{6A271C3D-520B-4391-BD84-8A4C11C89BDC}" destId="{00B14568-9819-4A8A-9FA0-C69DABAFC834}" srcOrd="0" destOrd="0" presId="urn:microsoft.com/office/officeart/2005/8/layout/cycle2"/>
    <dgm:cxn modelId="{B406B071-AD8A-49B5-8D9B-715F57BBFC14}" type="presOf" srcId="{E9549AA9-64BB-4EA0-BFA3-B5F2352050DC}" destId="{8407588D-7C95-4761-B0F0-5F156258E8F8}" srcOrd="0" destOrd="0" presId="urn:microsoft.com/office/officeart/2005/8/layout/cycle2"/>
    <dgm:cxn modelId="{F46B4B8C-E438-4EEC-862A-B7B44FE8668D}" type="presOf" srcId="{501FBD5B-394E-4741-B5C3-C7E20F11C926}" destId="{F2FBD024-7B45-495C-A625-EDC9C9904D6A}" srcOrd="0" destOrd="0" presId="urn:microsoft.com/office/officeart/2005/8/layout/cycle2"/>
    <dgm:cxn modelId="{43D88D83-C70B-47AA-818E-DBE525707680}" type="presOf" srcId="{39EC721B-1A00-4A7F-AED0-CE9B6B03F62D}" destId="{63EEC4BD-33AF-4E95-AA36-4AC0A99E79AD}" srcOrd="0" destOrd="0" presId="urn:microsoft.com/office/officeart/2005/8/layout/cycle2"/>
    <dgm:cxn modelId="{27EA7671-C35A-4278-A653-BA496E484F61}" srcId="{6A271C3D-520B-4391-BD84-8A4C11C89BDC}" destId="{BE8F08C0-BDBB-4BF7-9B2F-81FAA1636FE0}" srcOrd="7" destOrd="0" parTransId="{490E21FF-F0AE-4412-8ABA-C7BBA6DD639A}" sibTransId="{501FBD5B-394E-4741-B5C3-C7E20F11C926}"/>
    <dgm:cxn modelId="{A70E3E8F-0560-4337-8B51-EBD1281CA2AA}" type="presOf" srcId="{EE8F6D12-7869-400E-9E69-A6E9AADF4062}" destId="{3096C7EF-185E-4987-9715-F4E35FB19365}" srcOrd="0" destOrd="0" presId="urn:microsoft.com/office/officeart/2005/8/layout/cycle2"/>
    <dgm:cxn modelId="{A487A4BC-7B09-44DA-B5A8-B8C91DE15060}" type="presOf" srcId="{BE8F08C0-BDBB-4BF7-9B2F-81FAA1636FE0}" destId="{09B8C42D-3E54-4A11-B333-522E07AE61A0}" srcOrd="0" destOrd="0" presId="urn:microsoft.com/office/officeart/2005/8/layout/cycle2"/>
    <dgm:cxn modelId="{F4528C70-2860-40D3-965C-0802DF8830C9}" type="presOf" srcId="{74310EC3-2246-458F-A196-5F5316BCE3C5}" destId="{EC811779-965B-4E15-9A67-A236C9EBDF6B}" srcOrd="0" destOrd="0" presId="urn:microsoft.com/office/officeart/2005/8/layout/cycle2"/>
    <dgm:cxn modelId="{5887D7DA-8C5E-4CA9-BE35-E9E4EC6F90F5}" type="presOf" srcId="{B5CDAA56-3630-4058-8B82-EF0D0FD2001A}" destId="{DAA5F31D-8665-4DCB-831F-338E32660F37}" srcOrd="0" destOrd="0" presId="urn:microsoft.com/office/officeart/2005/8/layout/cycle2"/>
    <dgm:cxn modelId="{AA7CC04D-E392-42CD-98D1-D0B4CBF89FC0}" srcId="{6A271C3D-520B-4391-BD84-8A4C11C89BDC}" destId="{D6D76FE4-381A-4AB8-B868-6B0F7D0B6797}" srcOrd="1" destOrd="0" parTransId="{AA9E3992-30BF-4210-B7ED-739BAD322250}" sibTransId="{5196B78E-7C1A-4736-AE3A-824C4800A6B4}"/>
    <dgm:cxn modelId="{C27ECB3D-9461-419D-A75D-96D4713CA219}" type="presOf" srcId="{7E3EDC64-79C2-4E77-89F3-18C3CB45EA00}" destId="{CE1E4E79-ABB7-492F-9553-5B81193F5A2E}" srcOrd="0" destOrd="0" presId="urn:microsoft.com/office/officeart/2005/8/layout/cycle2"/>
    <dgm:cxn modelId="{A7FBD643-4522-4D22-A7D5-61BD9605F7B4}" srcId="{6A271C3D-520B-4391-BD84-8A4C11C89BDC}" destId="{B5CDAA56-3630-4058-8B82-EF0D0FD2001A}" srcOrd="0" destOrd="0" parTransId="{78011925-7B1A-45BE-BB9C-B6A7485237D7}" sibTransId="{7E3EDC64-79C2-4E77-89F3-18C3CB45EA00}"/>
    <dgm:cxn modelId="{42956F14-D682-4E9E-A76B-6CC16347AECB}" type="presOf" srcId="{7E3EDC64-79C2-4E77-89F3-18C3CB45EA00}" destId="{EB29874D-D667-4FF2-8872-0E6F225FAAC3}" srcOrd="1" destOrd="0" presId="urn:microsoft.com/office/officeart/2005/8/layout/cycle2"/>
    <dgm:cxn modelId="{1F1E5972-D7F8-4DBD-816C-68BDF634489C}" type="presOf" srcId="{CCF8415C-050E-4C3D-965D-A24B97CDC40F}" destId="{F3757AB8-FE7F-45BE-9BFB-20FA4C65213F}" srcOrd="0" destOrd="0" presId="urn:microsoft.com/office/officeart/2005/8/layout/cycle2"/>
    <dgm:cxn modelId="{4112AEA9-3D63-40F1-9811-28EB0C24A19F}" type="presOf" srcId="{5196B78E-7C1A-4736-AE3A-824C4800A6B4}" destId="{9328ED0E-F05A-45ED-8AD0-480A99DF3319}" srcOrd="1" destOrd="0" presId="urn:microsoft.com/office/officeart/2005/8/layout/cycle2"/>
    <dgm:cxn modelId="{C9197181-6823-422C-B6E6-7020C08A23C9}" type="presOf" srcId="{5196B78E-7C1A-4736-AE3A-824C4800A6B4}" destId="{0F772643-EA8C-4862-A5C8-E08B1F9F7940}" srcOrd="0" destOrd="0" presId="urn:microsoft.com/office/officeart/2005/8/layout/cycle2"/>
    <dgm:cxn modelId="{7715D7CF-63BD-4F7D-AEF2-45D1B313EAB7}" type="presOf" srcId="{13E5AE0C-B007-4FB8-B42D-0D4588CCEC5D}" destId="{C418D63C-0856-4409-B4A3-70FC30E39E09}" srcOrd="1" destOrd="0" presId="urn:microsoft.com/office/officeart/2005/8/layout/cycle2"/>
    <dgm:cxn modelId="{F343C185-932A-4094-9F09-0D9676302884}" type="presOf" srcId="{4CC6E10C-1E13-4A7C-9469-9932A588FA0B}" destId="{33796CA6-D13F-42D5-BEEF-B2438A67DC64}" srcOrd="0" destOrd="0" presId="urn:microsoft.com/office/officeart/2005/8/layout/cycle2"/>
    <dgm:cxn modelId="{DFBA6F5E-F14F-407D-A0AF-1895E05D57C4}" type="presOf" srcId="{D6D76FE4-381A-4AB8-B868-6B0F7D0B6797}" destId="{4A1FAE37-4643-4D05-8C69-374020FC124C}" srcOrd="0" destOrd="0" presId="urn:microsoft.com/office/officeart/2005/8/layout/cycle2"/>
    <dgm:cxn modelId="{5AFC786E-77B4-488E-99D6-7CD0C66A571E}" type="presOf" srcId="{39EC721B-1A00-4A7F-AED0-CE9B6B03F62D}" destId="{5110E63D-5963-4CFC-BC98-2AB387F0BDE0}" srcOrd="1" destOrd="0" presId="urn:microsoft.com/office/officeart/2005/8/layout/cycle2"/>
    <dgm:cxn modelId="{18D43B3E-9367-4E96-B8A9-89FDC08C4AEF}" srcId="{6A271C3D-520B-4391-BD84-8A4C11C89BDC}" destId="{B47855D0-98BE-4DF4-8AE5-CFFE999A513A}" srcOrd="2" destOrd="0" parTransId="{44340305-3C05-488E-BB9A-E3E49092C5DA}" sibTransId="{13E5AE0C-B007-4FB8-B42D-0D4588CCEC5D}"/>
    <dgm:cxn modelId="{15F1EA6E-BC1E-447C-A858-EC13F445B9C3}" type="presOf" srcId="{13E5AE0C-B007-4FB8-B42D-0D4588CCEC5D}" destId="{2662001E-CB5E-4BAB-86B3-011FFF395A62}" srcOrd="0" destOrd="0" presId="urn:microsoft.com/office/officeart/2005/8/layout/cycle2"/>
    <dgm:cxn modelId="{5A02712B-A7D9-47D8-A089-E77BC45FE2B0}" srcId="{6A271C3D-520B-4391-BD84-8A4C11C89BDC}" destId="{6FC4E817-D8A6-46DD-9022-564BA26AC281}" srcOrd="5" destOrd="0" parTransId="{BF1A7201-8489-431D-A478-00B5B27548B4}" sibTransId="{CCF8415C-050E-4C3D-965D-A24B97CDC40F}"/>
    <dgm:cxn modelId="{3500D590-3741-407A-A0E7-94DE459DDF49}" type="presOf" srcId="{E9549AA9-64BB-4EA0-BFA3-B5F2352050DC}" destId="{5E75D606-3F02-4D06-BC6B-E263ED16DE8A}" srcOrd="1" destOrd="0" presId="urn:microsoft.com/office/officeart/2005/8/layout/cycle2"/>
    <dgm:cxn modelId="{D5D306F3-A68B-4CDD-A3A9-40BFE4EB7CD5}" srcId="{6A271C3D-520B-4391-BD84-8A4C11C89BDC}" destId="{EE8F6D12-7869-400E-9E69-A6E9AADF4062}" srcOrd="4" destOrd="0" parTransId="{3696E681-8479-438D-BBAF-6D52B21888A6}" sibTransId="{E9549AA9-64BB-4EA0-BFA3-B5F2352050DC}"/>
    <dgm:cxn modelId="{BF209F87-CDC7-4115-ADC6-E91D30A7EAE4}" type="presOf" srcId="{74310EC3-2246-458F-A196-5F5316BCE3C5}" destId="{358F9D15-4A0A-4043-998F-BB64E58CE42A}" srcOrd="1" destOrd="0" presId="urn:microsoft.com/office/officeart/2005/8/layout/cycle2"/>
    <dgm:cxn modelId="{ADF20F13-3E42-4B0D-BF19-7C4588EF9403}" srcId="{6A271C3D-520B-4391-BD84-8A4C11C89BDC}" destId="{7D97EEEC-4126-4B30-AD32-7E1F69CB0AE2}" srcOrd="3" destOrd="0" parTransId="{18F69FFF-F319-4DAE-9AA6-A6A732B88B08}" sibTransId="{74310EC3-2246-458F-A196-5F5316BCE3C5}"/>
    <dgm:cxn modelId="{BE782ACD-FB1A-472D-B0CE-03F4802B65BB}" srcId="{6A271C3D-520B-4391-BD84-8A4C11C89BDC}" destId="{4CC6E10C-1E13-4A7C-9469-9932A588FA0B}" srcOrd="6" destOrd="0" parTransId="{4A9D399C-592E-42F7-B420-D8F5C936993B}" sibTransId="{39EC721B-1A00-4A7F-AED0-CE9B6B03F62D}"/>
    <dgm:cxn modelId="{1FC26B5B-2F1B-4C87-ADBD-D4737114A191}" type="presOf" srcId="{B47855D0-98BE-4DF4-8AE5-CFFE999A513A}" destId="{1F34394D-27BD-4736-96BD-522086534757}" srcOrd="0" destOrd="0" presId="urn:microsoft.com/office/officeart/2005/8/layout/cycle2"/>
    <dgm:cxn modelId="{5EDF0208-1DD9-4658-B4E4-F2283CB64684}" type="presOf" srcId="{CCF8415C-050E-4C3D-965D-A24B97CDC40F}" destId="{54B4580E-CF35-4459-B2EF-D4965B702EC7}" srcOrd="1" destOrd="0" presId="urn:microsoft.com/office/officeart/2005/8/layout/cycle2"/>
    <dgm:cxn modelId="{0D8D6453-4DE1-49FB-80EF-A0652F0AACEA}" type="presOf" srcId="{7D97EEEC-4126-4B30-AD32-7E1F69CB0AE2}" destId="{FCDB8718-2DA1-485B-8B13-75E66F6CC4B5}" srcOrd="0" destOrd="0" presId="urn:microsoft.com/office/officeart/2005/8/layout/cycle2"/>
    <dgm:cxn modelId="{42AE6FB8-3723-4EE7-8D2B-74DBB47879C0}" type="presOf" srcId="{501FBD5B-394E-4741-B5C3-C7E20F11C926}" destId="{58C635FE-69E2-4A7E-B327-6319B5C0AB68}" srcOrd="1" destOrd="0" presId="urn:microsoft.com/office/officeart/2005/8/layout/cycle2"/>
    <dgm:cxn modelId="{41F34FD1-89C9-4588-8492-ABB36DF103C9}" type="presParOf" srcId="{00B14568-9819-4A8A-9FA0-C69DABAFC834}" destId="{DAA5F31D-8665-4DCB-831F-338E32660F37}" srcOrd="0" destOrd="0" presId="urn:microsoft.com/office/officeart/2005/8/layout/cycle2"/>
    <dgm:cxn modelId="{40F7A54A-DC8C-47E9-8982-E8EEF72EAF3E}" type="presParOf" srcId="{00B14568-9819-4A8A-9FA0-C69DABAFC834}" destId="{CE1E4E79-ABB7-492F-9553-5B81193F5A2E}" srcOrd="1" destOrd="0" presId="urn:microsoft.com/office/officeart/2005/8/layout/cycle2"/>
    <dgm:cxn modelId="{27F02E3E-0C35-4A75-B0D1-E87989563263}" type="presParOf" srcId="{CE1E4E79-ABB7-492F-9553-5B81193F5A2E}" destId="{EB29874D-D667-4FF2-8872-0E6F225FAAC3}" srcOrd="0" destOrd="0" presId="urn:microsoft.com/office/officeart/2005/8/layout/cycle2"/>
    <dgm:cxn modelId="{AFB76CC4-72C4-4864-9748-A3C08D6F6A6D}" type="presParOf" srcId="{00B14568-9819-4A8A-9FA0-C69DABAFC834}" destId="{4A1FAE37-4643-4D05-8C69-374020FC124C}" srcOrd="2" destOrd="0" presId="urn:microsoft.com/office/officeart/2005/8/layout/cycle2"/>
    <dgm:cxn modelId="{5A5FD6F1-055A-4205-9427-DC9A28FF5B23}" type="presParOf" srcId="{00B14568-9819-4A8A-9FA0-C69DABAFC834}" destId="{0F772643-EA8C-4862-A5C8-E08B1F9F7940}" srcOrd="3" destOrd="0" presId="urn:microsoft.com/office/officeart/2005/8/layout/cycle2"/>
    <dgm:cxn modelId="{1703B84C-F763-4FFF-95D5-E594394BD6C3}" type="presParOf" srcId="{0F772643-EA8C-4862-A5C8-E08B1F9F7940}" destId="{9328ED0E-F05A-45ED-8AD0-480A99DF3319}" srcOrd="0" destOrd="0" presId="urn:microsoft.com/office/officeart/2005/8/layout/cycle2"/>
    <dgm:cxn modelId="{79E42FF2-BDA1-4B67-B8DA-7316A5188579}" type="presParOf" srcId="{00B14568-9819-4A8A-9FA0-C69DABAFC834}" destId="{1F34394D-27BD-4736-96BD-522086534757}" srcOrd="4" destOrd="0" presId="urn:microsoft.com/office/officeart/2005/8/layout/cycle2"/>
    <dgm:cxn modelId="{86CCBFBF-B6AA-4C55-9795-437EA8D030FE}" type="presParOf" srcId="{00B14568-9819-4A8A-9FA0-C69DABAFC834}" destId="{2662001E-CB5E-4BAB-86B3-011FFF395A62}" srcOrd="5" destOrd="0" presId="urn:microsoft.com/office/officeart/2005/8/layout/cycle2"/>
    <dgm:cxn modelId="{6A7A50AE-89CC-4C48-9260-1EE62EC1F744}" type="presParOf" srcId="{2662001E-CB5E-4BAB-86B3-011FFF395A62}" destId="{C418D63C-0856-4409-B4A3-70FC30E39E09}" srcOrd="0" destOrd="0" presId="urn:microsoft.com/office/officeart/2005/8/layout/cycle2"/>
    <dgm:cxn modelId="{31FAAE0C-1FB3-43FD-AF8E-9A0B7EED302F}" type="presParOf" srcId="{00B14568-9819-4A8A-9FA0-C69DABAFC834}" destId="{FCDB8718-2DA1-485B-8B13-75E66F6CC4B5}" srcOrd="6" destOrd="0" presId="urn:microsoft.com/office/officeart/2005/8/layout/cycle2"/>
    <dgm:cxn modelId="{210625B5-F474-4AB9-8780-72AE04530AAF}" type="presParOf" srcId="{00B14568-9819-4A8A-9FA0-C69DABAFC834}" destId="{EC811779-965B-4E15-9A67-A236C9EBDF6B}" srcOrd="7" destOrd="0" presId="urn:microsoft.com/office/officeart/2005/8/layout/cycle2"/>
    <dgm:cxn modelId="{9EC8DC8C-2E05-44CD-93D2-1894B3304AFE}" type="presParOf" srcId="{EC811779-965B-4E15-9A67-A236C9EBDF6B}" destId="{358F9D15-4A0A-4043-998F-BB64E58CE42A}" srcOrd="0" destOrd="0" presId="urn:microsoft.com/office/officeart/2005/8/layout/cycle2"/>
    <dgm:cxn modelId="{018969EA-0C7B-4E33-B44F-33B7DC60EA03}" type="presParOf" srcId="{00B14568-9819-4A8A-9FA0-C69DABAFC834}" destId="{3096C7EF-185E-4987-9715-F4E35FB19365}" srcOrd="8" destOrd="0" presId="urn:microsoft.com/office/officeart/2005/8/layout/cycle2"/>
    <dgm:cxn modelId="{B0708E34-D892-4D48-B26B-A0ADC23C5306}" type="presParOf" srcId="{00B14568-9819-4A8A-9FA0-C69DABAFC834}" destId="{8407588D-7C95-4761-B0F0-5F156258E8F8}" srcOrd="9" destOrd="0" presId="urn:microsoft.com/office/officeart/2005/8/layout/cycle2"/>
    <dgm:cxn modelId="{24700001-BC77-4972-829A-BE4815146D9A}" type="presParOf" srcId="{8407588D-7C95-4761-B0F0-5F156258E8F8}" destId="{5E75D606-3F02-4D06-BC6B-E263ED16DE8A}" srcOrd="0" destOrd="0" presId="urn:microsoft.com/office/officeart/2005/8/layout/cycle2"/>
    <dgm:cxn modelId="{B446EAE6-F80F-4BDC-B100-6135C476F931}" type="presParOf" srcId="{00B14568-9819-4A8A-9FA0-C69DABAFC834}" destId="{AB7B0D09-619C-4E29-B3F7-37C65092C252}" srcOrd="10" destOrd="0" presId="urn:microsoft.com/office/officeart/2005/8/layout/cycle2"/>
    <dgm:cxn modelId="{54C25D3F-BCAA-4B4B-BCC2-2592B2A8B813}" type="presParOf" srcId="{00B14568-9819-4A8A-9FA0-C69DABAFC834}" destId="{F3757AB8-FE7F-45BE-9BFB-20FA4C65213F}" srcOrd="11" destOrd="0" presId="urn:microsoft.com/office/officeart/2005/8/layout/cycle2"/>
    <dgm:cxn modelId="{AABE8B33-6A08-4E96-90D4-2754B41688D5}" type="presParOf" srcId="{F3757AB8-FE7F-45BE-9BFB-20FA4C65213F}" destId="{54B4580E-CF35-4459-B2EF-D4965B702EC7}" srcOrd="0" destOrd="0" presId="urn:microsoft.com/office/officeart/2005/8/layout/cycle2"/>
    <dgm:cxn modelId="{5CB62597-9C0A-43D8-B3CB-2B112A68B066}" type="presParOf" srcId="{00B14568-9819-4A8A-9FA0-C69DABAFC834}" destId="{33796CA6-D13F-42D5-BEEF-B2438A67DC64}" srcOrd="12" destOrd="0" presId="urn:microsoft.com/office/officeart/2005/8/layout/cycle2"/>
    <dgm:cxn modelId="{CD30A1E6-AA8D-4D9E-B52D-1D2C68667F35}" type="presParOf" srcId="{00B14568-9819-4A8A-9FA0-C69DABAFC834}" destId="{63EEC4BD-33AF-4E95-AA36-4AC0A99E79AD}" srcOrd="13" destOrd="0" presId="urn:microsoft.com/office/officeart/2005/8/layout/cycle2"/>
    <dgm:cxn modelId="{EBEA1BAD-A185-40AE-9321-313B5CFE52F5}" type="presParOf" srcId="{63EEC4BD-33AF-4E95-AA36-4AC0A99E79AD}" destId="{5110E63D-5963-4CFC-BC98-2AB387F0BDE0}" srcOrd="0" destOrd="0" presId="urn:microsoft.com/office/officeart/2005/8/layout/cycle2"/>
    <dgm:cxn modelId="{C208F413-005E-496C-B265-67CFB110A732}" type="presParOf" srcId="{00B14568-9819-4A8A-9FA0-C69DABAFC834}" destId="{09B8C42D-3E54-4A11-B333-522E07AE61A0}" srcOrd="14" destOrd="0" presId="urn:microsoft.com/office/officeart/2005/8/layout/cycle2"/>
    <dgm:cxn modelId="{DF4386A6-9686-4C6B-93C1-24777D43BD88}" type="presParOf" srcId="{00B14568-9819-4A8A-9FA0-C69DABAFC834}" destId="{F2FBD024-7B45-495C-A625-EDC9C9904D6A}" srcOrd="15" destOrd="0" presId="urn:microsoft.com/office/officeart/2005/8/layout/cycle2"/>
    <dgm:cxn modelId="{F9D96D8E-8328-4508-A4A7-D188CAD31D0F}" type="presParOf" srcId="{F2FBD024-7B45-495C-A625-EDC9C9904D6A}" destId="{58C635FE-69E2-4A7E-B327-6319B5C0AB6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271C3D-520B-4391-BD84-8A4C11C89BDC}" type="doc">
      <dgm:prSet loTypeId="urn:microsoft.com/office/officeart/2005/8/layout/cycle2" loCatId="cycle" qsTypeId="urn:microsoft.com/office/officeart/2005/8/quickstyle/3d5" qsCatId="3D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B5CDAA56-3630-4058-8B82-EF0D0FD2001A}">
      <dgm:prSet phldrT="[Text]"/>
      <dgm:spPr/>
      <dgm:t>
        <a:bodyPr/>
        <a:lstStyle/>
        <a:p>
          <a:r>
            <a:rPr lang="en-GB" dirty="0" smtClean="0"/>
            <a:t>desensitisation</a:t>
          </a:r>
          <a:endParaRPr lang="en-GB" dirty="0"/>
        </a:p>
      </dgm:t>
    </dgm:pt>
    <dgm:pt modelId="{78011925-7B1A-45BE-BB9C-B6A7485237D7}" type="parTrans" cxnId="{A7FBD643-4522-4D22-A7D5-61BD9605F7B4}">
      <dgm:prSet/>
      <dgm:spPr/>
      <dgm:t>
        <a:bodyPr/>
        <a:lstStyle/>
        <a:p>
          <a:endParaRPr lang="en-GB"/>
        </a:p>
      </dgm:t>
    </dgm:pt>
    <dgm:pt modelId="{7E3EDC64-79C2-4E77-89F3-18C3CB45EA00}" type="sibTrans" cxnId="{A7FBD643-4522-4D22-A7D5-61BD9605F7B4}">
      <dgm:prSet/>
      <dgm:spPr/>
      <dgm:t>
        <a:bodyPr/>
        <a:lstStyle/>
        <a:p>
          <a:endParaRPr lang="en-GB"/>
        </a:p>
      </dgm:t>
    </dgm:pt>
    <dgm:pt modelId="{B47855D0-98BE-4DF4-8AE5-CFFE999A513A}">
      <dgm:prSet phldrT="[Text]"/>
      <dgm:spPr/>
      <dgm:t>
        <a:bodyPr/>
        <a:lstStyle/>
        <a:p>
          <a:r>
            <a:rPr lang="en-GB" dirty="0" smtClean="0"/>
            <a:t>deflection</a:t>
          </a:r>
          <a:endParaRPr lang="en-GB" dirty="0"/>
        </a:p>
      </dgm:t>
    </dgm:pt>
    <dgm:pt modelId="{44340305-3C05-488E-BB9A-E3E49092C5DA}" type="parTrans" cxnId="{18D43B3E-9367-4E96-B8A9-89FDC08C4AEF}">
      <dgm:prSet/>
      <dgm:spPr/>
      <dgm:t>
        <a:bodyPr/>
        <a:lstStyle/>
        <a:p>
          <a:endParaRPr lang="en-GB"/>
        </a:p>
      </dgm:t>
    </dgm:pt>
    <dgm:pt modelId="{13E5AE0C-B007-4FB8-B42D-0D4588CCEC5D}" type="sibTrans" cxnId="{18D43B3E-9367-4E96-B8A9-89FDC08C4AEF}">
      <dgm:prSet/>
      <dgm:spPr/>
      <dgm:t>
        <a:bodyPr/>
        <a:lstStyle/>
        <a:p>
          <a:endParaRPr lang="en-GB"/>
        </a:p>
      </dgm:t>
    </dgm:pt>
    <dgm:pt modelId="{EE8F6D12-7869-400E-9E69-A6E9AADF4062}">
      <dgm:prSet phldrT="[Text]"/>
      <dgm:spPr/>
      <dgm:t>
        <a:bodyPr/>
        <a:lstStyle/>
        <a:p>
          <a:r>
            <a:rPr lang="en-GB" smtClean="0"/>
            <a:t>introjection</a:t>
          </a:r>
          <a:endParaRPr lang="en-GB" dirty="0"/>
        </a:p>
      </dgm:t>
    </dgm:pt>
    <dgm:pt modelId="{3696E681-8479-438D-BBAF-6D52B21888A6}" type="parTrans" cxnId="{D5D306F3-A68B-4CDD-A3A9-40BFE4EB7CD5}">
      <dgm:prSet/>
      <dgm:spPr/>
      <dgm:t>
        <a:bodyPr/>
        <a:lstStyle/>
        <a:p>
          <a:endParaRPr lang="en-GB"/>
        </a:p>
      </dgm:t>
    </dgm:pt>
    <dgm:pt modelId="{E9549AA9-64BB-4EA0-BFA3-B5F2352050DC}" type="sibTrans" cxnId="{D5D306F3-A68B-4CDD-A3A9-40BFE4EB7CD5}">
      <dgm:prSet/>
      <dgm:spPr/>
      <dgm:t>
        <a:bodyPr/>
        <a:lstStyle/>
        <a:p>
          <a:endParaRPr lang="en-GB"/>
        </a:p>
      </dgm:t>
    </dgm:pt>
    <dgm:pt modelId="{4CC6E10C-1E13-4A7C-9469-9932A588FA0B}">
      <dgm:prSet phldrT="[Text]"/>
      <dgm:spPr/>
      <dgm:t>
        <a:bodyPr/>
        <a:lstStyle/>
        <a:p>
          <a:r>
            <a:rPr lang="en-GB" dirty="0" smtClean="0"/>
            <a:t>projection</a:t>
          </a:r>
          <a:endParaRPr lang="en-GB" dirty="0"/>
        </a:p>
      </dgm:t>
    </dgm:pt>
    <dgm:pt modelId="{39EC721B-1A00-4A7F-AED0-CE9B6B03F62D}" type="sibTrans" cxnId="{BE782ACD-FB1A-472D-B0CE-03F4802B65BB}">
      <dgm:prSet/>
      <dgm:spPr/>
      <dgm:t>
        <a:bodyPr/>
        <a:lstStyle/>
        <a:p>
          <a:endParaRPr lang="en-GB"/>
        </a:p>
      </dgm:t>
    </dgm:pt>
    <dgm:pt modelId="{4A9D399C-592E-42F7-B420-D8F5C936993B}" type="parTrans" cxnId="{BE782ACD-FB1A-472D-B0CE-03F4802B65BB}">
      <dgm:prSet/>
      <dgm:spPr/>
      <dgm:t>
        <a:bodyPr/>
        <a:lstStyle/>
        <a:p>
          <a:endParaRPr lang="en-GB"/>
        </a:p>
      </dgm:t>
    </dgm:pt>
    <dgm:pt modelId="{D19C2C14-74B1-4C0B-A379-6137A1153A7B}">
      <dgm:prSet phldrT="[Text]"/>
      <dgm:spPr/>
      <dgm:t>
        <a:bodyPr/>
        <a:lstStyle/>
        <a:p>
          <a:r>
            <a:rPr lang="en-GB" smtClean="0"/>
            <a:t> futile void</a:t>
          </a:r>
          <a:endParaRPr lang="en-GB" dirty="0"/>
        </a:p>
      </dgm:t>
    </dgm:pt>
    <dgm:pt modelId="{8BBA42DE-0908-439D-93F4-889145C11DDD}" type="parTrans" cxnId="{5F2E0F62-8D9A-40BB-A648-9ABD8C90EC9C}">
      <dgm:prSet/>
      <dgm:spPr/>
      <dgm:t>
        <a:bodyPr/>
        <a:lstStyle/>
        <a:p>
          <a:endParaRPr lang="en-GB"/>
        </a:p>
      </dgm:t>
    </dgm:pt>
    <dgm:pt modelId="{71D1F040-CB92-4210-81BC-75414361329A}" type="sibTrans" cxnId="{5F2E0F62-8D9A-40BB-A648-9ABD8C90EC9C}">
      <dgm:prSet/>
      <dgm:spPr/>
      <dgm:t>
        <a:bodyPr/>
        <a:lstStyle/>
        <a:p>
          <a:endParaRPr lang="en-GB"/>
        </a:p>
      </dgm:t>
    </dgm:pt>
    <dgm:pt modelId="{74332507-F290-4943-B7A8-A48FA54086E4}">
      <dgm:prSet/>
      <dgm:spPr/>
      <dgm:t>
        <a:bodyPr/>
        <a:lstStyle/>
        <a:p>
          <a:r>
            <a:rPr lang="en-GB" dirty="0" smtClean="0"/>
            <a:t>retroflection</a:t>
          </a:r>
          <a:endParaRPr lang="en-GB" dirty="0"/>
        </a:p>
      </dgm:t>
    </dgm:pt>
    <dgm:pt modelId="{C2F64545-72E2-4D75-AF0A-C6DEA104131E}" type="parTrans" cxnId="{736B7460-23FE-47A4-8A77-5B3992116122}">
      <dgm:prSet/>
      <dgm:spPr/>
      <dgm:t>
        <a:bodyPr/>
        <a:lstStyle/>
        <a:p>
          <a:endParaRPr lang="en-GB"/>
        </a:p>
      </dgm:t>
    </dgm:pt>
    <dgm:pt modelId="{FF73FFB6-1A43-442F-ABE9-C8090DC17E56}" type="sibTrans" cxnId="{736B7460-23FE-47A4-8A77-5B3992116122}">
      <dgm:prSet/>
      <dgm:spPr/>
      <dgm:t>
        <a:bodyPr/>
        <a:lstStyle/>
        <a:p>
          <a:endParaRPr lang="en-GB"/>
        </a:p>
      </dgm:t>
    </dgm:pt>
    <dgm:pt modelId="{FC6F4031-20DE-4C50-B746-8FDD84713155}">
      <dgm:prSet/>
      <dgm:spPr/>
      <dgm:t>
        <a:bodyPr/>
        <a:lstStyle/>
        <a:p>
          <a:r>
            <a:rPr lang="en-GB" dirty="0" smtClean="0"/>
            <a:t>egotism</a:t>
          </a:r>
          <a:endParaRPr lang="en-GB" dirty="0"/>
        </a:p>
      </dgm:t>
    </dgm:pt>
    <dgm:pt modelId="{11A78470-CA82-4D99-8864-884B73E9DB8C}" type="parTrans" cxnId="{B91786E3-859C-44E7-AD23-F685C40F3529}">
      <dgm:prSet/>
      <dgm:spPr/>
      <dgm:t>
        <a:bodyPr/>
        <a:lstStyle/>
        <a:p>
          <a:endParaRPr lang="en-GB"/>
        </a:p>
      </dgm:t>
    </dgm:pt>
    <dgm:pt modelId="{18BA3B69-1608-40BC-AC1B-67A01FAAD416}" type="sibTrans" cxnId="{B91786E3-859C-44E7-AD23-F685C40F3529}">
      <dgm:prSet/>
      <dgm:spPr/>
      <dgm:t>
        <a:bodyPr/>
        <a:lstStyle/>
        <a:p>
          <a:endParaRPr lang="en-GB"/>
        </a:p>
      </dgm:t>
    </dgm:pt>
    <dgm:pt modelId="{1D99B524-654D-4717-86F6-F59EBD8C8C70}">
      <dgm:prSet/>
      <dgm:spPr/>
      <dgm:t>
        <a:bodyPr/>
        <a:lstStyle/>
        <a:p>
          <a:r>
            <a:rPr lang="en-GB" dirty="0" smtClean="0"/>
            <a:t>confluence</a:t>
          </a:r>
          <a:endParaRPr lang="en-GB" dirty="0"/>
        </a:p>
      </dgm:t>
    </dgm:pt>
    <dgm:pt modelId="{A34284F7-611C-457E-A214-4A3C4060121B}" type="parTrans" cxnId="{F7B14337-77BC-4BF9-9D8A-5DAA5A230367}">
      <dgm:prSet/>
      <dgm:spPr/>
      <dgm:t>
        <a:bodyPr/>
        <a:lstStyle/>
        <a:p>
          <a:endParaRPr lang="en-GB"/>
        </a:p>
      </dgm:t>
    </dgm:pt>
    <dgm:pt modelId="{043CF073-D547-42D7-A3B1-CA166AD6229F}" type="sibTrans" cxnId="{F7B14337-77BC-4BF9-9D8A-5DAA5A230367}">
      <dgm:prSet/>
      <dgm:spPr/>
      <dgm:t>
        <a:bodyPr/>
        <a:lstStyle/>
        <a:p>
          <a:endParaRPr lang="en-GB"/>
        </a:p>
      </dgm:t>
    </dgm:pt>
    <dgm:pt modelId="{00B14568-9819-4A8A-9FA0-C69DABAFC834}" type="pres">
      <dgm:prSet presAssocID="{6A271C3D-520B-4391-BD84-8A4C11C89BD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AA5F31D-8665-4DCB-831F-338E32660F37}" type="pres">
      <dgm:prSet presAssocID="{B5CDAA56-3630-4058-8B82-EF0D0FD2001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E1E4E79-ABB7-492F-9553-5B81193F5A2E}" type="pres">
      <dgm:prSet presAssocID="{7E3EDC64-79C2-4E77-89F3-18C3CB45EA00}" presName="sibTrans" presStyleLbl="sibTrans2D1" presStyleIdx="0" presStyleCnt="8"/>
      <dgm:spPr/>
      <dgm:t>
        <a:bodyPr/>
        <a:lstStyle/>
        <a:p>
          <a:endParaRPr lang="en-GB"/>
        </a:p>
      </dgm:t>
    </dgm:pt>
    <dgm:pt modelId="{EB29874D-D667-4FF2-8872-0E6F225FAAC3}" type="pres">
      <dgm:prSet presAssocID="{7E3EDC64-79C2-4E77-89F3-18C3CB45EA00}" presName="connectorText" presStyleLbl="sibTrans2D1" presStyleIdx="0" presStyleCnt="8"/>
      <dgm:spPr/>
      <dgm:t>
        <a:bodyPr/>
        <a:lstStyle/>
        <a:p>
          <a:endParaRPr lang="en-GB"/>
        </a:p>
      </dgm:t>
    </dgm:pt>
    <dgm:pt modelId="{1F34394D-27BD-4736-96BD-522086534757}" type="pres">
      <dgm:prSet presAssocID="{B47855D0-98BE-4DF4-8AE5-CFFE999A513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662001E-CB5E-4BAB-86B3-011FFF395A62}" type="pres">
      <dgm:prSet presAssocID="{13E5AE0C-B007-4FB8-B42D-0D4588CCEC5D}" presName="sibTrans" presStyleLbl="sibTrans2D1" presStyleIdx="1" presStyleCnt="8"/>
      <dgm:spPr/>
      <dgm:t>
        <a:bodyPr/>
        <a:lstStyle/>
        <a:p>
          <a:endParaRPr lang="en-GB"/>
        </a:p>
      </dgm:t>
    </dgm:pt>
    <dgm:pt modelId="{C418D63C-0856-4409-B4A3-70FC30E39E09}" type="pres">
      <dgm:prSet presAssocID="{13E5AE0C-B007-4FB8-B42D-0D4588CCEC5D}" presName="connectorText" presStyleLbl="sibTrans2D1" presStyleIdx="1" presStyleCnt="8"/>
      <dgm:spPr/>
      <dgm:t>
        <a:bodyPr/>
        <a:lstStyle/>
        <a:p>
          <a:endParaRPr lang="en-GB"/>
        </a:p>
      </dgm:t>
    </dgm:pt>
    <dgm:pt modelId="{3096C7EF-185E-4987-9715-F4E35FB19365}" type="pres">
      <dgm:prSet presAssocID="{EE8F6D12-7869-400E-9E69-A6E9AADF406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07588D-7C95-4761-B0F0-5F156258E8F8}" type="pres">
      <dgm:prSet presAssocID="{E9549AA9-64BB-4EA0-BFA3-B5F2352050DC}" presName="sibTrans" presStyleLbl="sibTrans2D1" presStyleIdx="2" presStyleCnt="8"/>
      <dgm:spPr/>
      <dgm:t>
        <a:bodyPr/>
        <a:lstStyle/>
        <a:p>
          <a:endParaRPr lang="en-GB"/>
        </a:p>
      </dgm:t>
    </dgm:pt>
    <dgm:pt modelId="{5E75D606-3F02-4D06-BC6B-E263ED16DE8A}" type="pres">
      <dgm:prSet presAssocID="{E9549AA9-64BB-4EA0-BFA3-B5F2352050DC}" presName="connectorText" presStyleLbl="sibTrans2D1" presStyleIdx="2" presStyleCnt="8"/>
      <dgm:spPr/>
      <dgm:t>
        <a:bodyPr/>
        <a:lstStyle/>
        <a:p>
          <a:endParaRPr lang="en-GB"/>
        </a:p>
      </dgm:t>
    </dgm:pt>
    <dgm:pt modelId="{33796CA6-D13F-42D5-BEEF-B2438A67DC64}" type="pres">
      <dgm:prSet presAssocID="{4CC6E10C-1E13-4A7C-9469-9932A588FA0B}" presName="node" presStyleLbl="node1" presStyleIdx="3" presStyleCnt="8" custRadScaleRad="97968" custRadScaleInc="3654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3EEC4BD-33AF-4E95-AA36-4AC0A99E79AD}" type="pres">
      <dgm:prSet presAssocID="{39EC721B-1A00-4A7F-AED0-CE9B6B03F62D}" presName="sibTrans" presStyleLbl="sibTrans2D1" presStyleIdx="3" presStyleCnt="8"/>
      <dgm:spPr/>
      <dgm:t>
        <a:bodyPr/>
        <a:lstStyle/>
        <a:p>
          <a:endParaRPr lang="en-GB"/>
        </a:p>
      </dgm:t>
    </dgm:pt>
    <dgm:pt modelId="{5110E63D-5963-4CFC-BC98-2AB387F0BDE0}" type="pres">
      <dgm:prSet presAssocID="{39EC721B-1A00-4A7F-AED0-CE9B6B03F62D}" presName="connectorText" presStyleLbl="sibTrans2D1" presStyleIdx="3" presStyleCnt="8"/>
      <dgm:spPr/>
      <dgm:t>
        <a:bodyPr/>
        <a:lstStyle/>
        <a:p>
          <a:endParaRPr lang="en-GB"/>
        </a:p>
      </dgm:t>
    </dgm:pt>
    <dgm:pt modelId="{7E0C6AC3-F32D-4C03-8D7C-454BF8584C40}" type="pres">
      <dgm:prSet presAssocID="{74332507-F290-4943-B7A8-A48FA54086E4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30AC600-453E-4CDE-BA9C-518948867180}" type="pres">
      <dgm:prSet presAssocID="{FF73FFB6-1A43-442F-ABE9-C8090DC17E56}" presName="sibTrans" presStyleLbl="sibTrans2D1" presStyleIdx="4" presStyleCnt="8"/>
      <dgm:spPr/>
      <dgm:t>
        <a:bodyPr/>
        <a:lstStyle/>
        <a:p>
          <a:endParaRPr lang="en-GB"/>
        </a:p>
      </dgm:t>
    </dgm:pt>
    <dgm:pt modelId="{CEC04BD6-73BE-4FF0-BDF3-B509DC36D6DD}" type="pres">
      <dgm:prSet presAssocID="{FF73FFB6-1A43-442F-ABE9-C8090DC17E56}" presName="connectorText" presStyleLbl="sibTrans2D1" presStyleIdx="4" presStyleCnt="8"/>
      <dgm:spPr/>
      <dgm:t>
        <a:bodyPr/>
        <a:lstStyle/>
        <a:p>
          <a:endParaRPr lang="en-GB"/>
        </a:p>
      </dgm:t>
    </dgm:pt>
    <dgm:pt modelId="{8660E45F-AAA9-4ED8-9B6E-CC2C94ED1950}" type="pres">
      <dgm:prSet presAssocID="{FC6F4031-20DE-4C50-B746-8FDD84713155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181D13-A04C-40AF-B391-3728B0D6CACB}" type="pres">
      <dgm:prSet presAssocID="{18BA3B69-1608-40BC-AC1B-67A01FAAD416}" presName="sibTrans" presStyleLbl="sibTrans2D1" presStyleIdx="5" presStyleCnt="8"/>
      <dgm:spPr/>
      <dgm:t>
        <a:bodyPr/>
        <a:lstStyle/>
        <a:p>
          <a:endParaRPr lang="en-GB"/>
        </a:p>
      </dgm:t>
    </dgm:pt>
    <dgm:pt modelId="{1A4ED781-89F9-461D-9693-0EDC7E9D5B35}" type="pres">
      <dgm:prSet presAssocID="{18BA3B69-1608-40BC-AC1B-67A01FAAD416}" presName="connectorText" presStyleLbl="sibTrans2D1" presStyleIdx="5" presStyleCnt="8"/>
      <dgm:spPr/>
      <dgm:t>
        <a:bodyPr/>
        <a:lstStyle/>
        <a:p>
          <a:endParaRPr lang="en-GB"/>
        </a:p>
      </dgm:t>
    </dgm:pt>
    <dgm:pt modelId="{FB87A112-5084-4C87-B635-4A909BA16F1A}" type="pres">
      <dgm:prSet presAssocID="{1D99B524-654D-4717-86F6-F59EBD8C8C70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70D87F7-3A3A-4056-909D-379AA429556A}" type="pres">
      <dgm:prSet presAssocID="{043CF073-D547-42D7-A3B1-CA166AD6229F}" presName="sibTrans" presStyleLbl="sibTrans2D1" presStyleIdx="6" presStyleCnt="8"/>
      <dgm:spPr/>
      <dgm:t>
        <a:bodyPr/>
        <a:lstStyle/>
        <a:p>
          <a:endParaRPr lang="en-GB"/>
        </a:p>
      </dgm:t>
    </dgm:pt>
    <dgm:pt modelId="{7A87408B-1711-4477-8C72-5B9CF1AE9707}" type="pres">
      <dgm:prSet presAssocID="{043CF073-D547-42D7-A3B1-CA166AD6229F}" presName="connectorText" presStyleLbl="sibTrans2D1" presStyleIdx="6" presStyleCnt="8"/>
      <dgm:spPr/>
      <dgm:t>
        <a:bodyPr/>
        <a:lstStyle/>
        <a:p>
          <a:endParaRPr lang="en-GB"/>
        </a:p>
      </dgm:t>
    </dgm:pt>
    <dgm:pt modelId="{C28743ED-F617-447E-A165-504C937D2DF0}" type="pres">
      <dgm:prSet presAssocID="{D19C2C14-74B1-4C0B-A379-6137A1153A7B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B23C444-EE83-4CFA-AE95-33E600A4B46D}" type="pres">
      <dgm:prSet presAssocID="{71D1F040-CB92-4210-81BC-75414361329A}" presName="sibTrans" presStyleLbl="sibTrans2D1" presStyleIdx="7" presStyleCnt="8"/>
      <dgm:spPr/>
      <dgm:t>
        <a:bodyPr/>
        <a:lstStyle/>
        <a:p>
          <a:endParaRPr lang="en-GB"/>
        </a:p>
      </dgm:t>
    </dgm:pt>
    <dgm:pt modelId="{8CDAB8BA-4CAD-4640-A1C9-A5ACED71559F}" type="pres">
      <dgm:prSet presAssocID="{71D1F040-CB92-4210-81BC-75414361329A}" presName="connectorText" presStyleLbl="sibTrans2D1" presStyleIdx="7" presStyleCnt="8"/>
      <dgm:spPr/>
      <dgm:t>
        <a:bodyPr/>
        <a:lstStyle/>
        <a:p>
          <a:endParaRPr lang="en-GB"/>
        </a:p>
      </dgm:t>
    </dgm:pt>
  </dgm:ptLst>
  <dgm:cxnLst>
    <dgm:cxn modelId="{5F2E0F62-8D9A-40BB-A648-9ABD8C90EC9C}" srcId="{6A271C3D-520B-4391-BD84-8A4C11C89BDC}" destId="{D19C2C14-74B1-4C0B-A379-6137A1153A7B}" srcOrd="7" destOrd="0" parTransId="{8BBA42DE-0908-439D-93F4-889145C11DDD}" sibTransId="{71D1F040-CB92-4210-81BC-75414361329A}"/>
    <dgm:cxn modelId="{FB948E35-BFD4-45FE-B116-3233BB73D9CC}" type="presOf" srcId="{043CF073-D547-42D7-A3B1-CA166AD6229F}" destId="{7A87408B-1711-4477-8C72-5B9CF1AE9707}" srcOrd="1" destOrd="0" presId="urn:microsoft.com/office/officeart/2005/8/layout/cycle2"/>
    <dgm:cxn modelId="{E0BC6428-75B2-455B-822F-0E64C947E210}" type="presOf" srcId="{FF73FFB6-1A43-442F-ABE9-C8090DC17E56}" destId="{CEC04BD6-73BE-4FF0-BDF3-B509DC36D6DD}" srcOrd="1" destOrd="0" presId="urn:microsoft.com/office/officeart/2005/8/layout/cycle2"/>
    <dgm:cxn modelId="{8155493E-699B-45CB-BD99-E30811314C98}" type="presOf" srcId="{7E3EDC64-79C2-4E77-89F3-18C3CB45EA00}" destId="{EB29874D-D667-4FF2-8872-0E6F225FAAC3}" srcOrd="1" destOrd="0" presId="urn:microsoft.com/office/officeart/2005/8/layout/cycle2"/>
    <dgm:cxn modelId="{736B7460-23FE-47A4-8A77-5B3992116122}" srcId="{6A271C3D-520B-4391-BD84-8A4C11C89BDC}" destId="{74332507-F290-4943-B7A8-A48FA54086E4}" srcOrd="4" destOrd="0" parTransId="{C2F64545-72E2-4D75-AF0A-C6DEA104131E}" sibTransId="{FF73FFB6-1A43-442F-ABE9-C8090DC17E56}"/>
    <dgm:cxn modelId="{0CC2D096-D2FC-42F5-A0D5-444BFD969C35}" type="presOf" srcId="{D19C2C14-74B1-4C0B-A379-6137A1153A7B}" destId="{C28743ED-F617-447E-A165-504C937D2DF0}" srcOrd="0" destOrd="0" presId="urn:microsoft.com/office/officeart/2005/8/layout/cycle2"/>
    <dgm:cxn modelId="{8936E3F6-A08F-45BC-8BBD-A402BF7279E0}" type="presOf" srcId="{13E5AE0C-B007-4FB8-B42D-0D4588CCEC5D}" destId="{C418D63C-0856-4409-B4A3-70FC30E39E09}" srcOrd="1" destOrd="0" presId="urn:microsoft.com/office/officeart/2005/8/layout/cycle2"/>
    <dgm:cxn modelId="{18D43B3E-9367-4E96-B8A9-89FDC08C4AEF}" srcId="{6A271C3D-520B-4391-BD84-8A4C11C89BDC}" destId="{B47855D0-98BE-4DF4-8AE5-CFFE999A513A}" srcOrd="1" destOrd="0" parTransId="{44340305-3C05-488E-BB9A-E3E49092C5DA}" sibTransId="{13E5AE0C-B007-4FB8-B42D-0D4588CCEC5D}"/>
    <dgm:cxn modelId="{E0F1365D-4D17-484F-9648-D83185E5C563}" type="presOf" srcId="{FC6F4031-20DE-4C50-B746-8FDD84713155}" destId="{8660E45F-AAA9-4ED8-9B6E-CC2C94ED1950}" srcOrd="0" destOrd="0" presId="urn:microsoft.com/office/officeart/2005/8/layout/cycle2"/>
    <dgm:cxn modelId="{7022AFE8-7BA8-4D9E-97FE-DFC263E4AA69}" type="presOf" srcId="{13E5AE0C-B007-4FB8-B42D-0D4588CCEC5D}" destId="{2662001E-CB5E-4BAB-86B3-011FFF395A62}" srcOrd="0" destOrd="0" presId="urn:microsoft.com/office/officeart/2005/8/layout/cycle2"/>
    <dgm:cxn modelId="{EF01914F-5883-4029-B265-2DE9D68AEC2C}" type="presOf" srcId="{043CF073-D547-42D7-A3B1-CA166AD6229F}" destId="{770D87F7-3A3A-4056-909D-379AA429556A}" srcOrd="0" destOrd="0" presId="urn:microsoft.com/office/officeart/2005/8/layout/cycle2"/>
    <dgm:cxn modelId="{2560FDC1-E440-4125-9465-7195F88748FC}" type="presOf" srcId="{71D1F040-CB92-4210-81BC-75414361329A}" destId="{8CDAB8BA-4CAD-4640-A1C9-A5ACED71559F}" srcOrd="1" destOrd="0" presId="urn:microsoft.com/office/officeart/2005/8/layout/cycle2"/>
    <dgm:cxn modelId="{B2174287-A258-4685-8043-627A41A633AD}" type="presOf" srcId="{39EC721B-1A00-4A7F-AED0-CE9B6B03F62D}" destId="{5110E63D-5963-4CFC-BC98-2AB387F0BDE0}" srcOrd="1" destOrd="0" presId="urn:microsoft.com/office/officeart/2005/8/layout/cycle2"/>
    <dgm:cxn modelId="{8181433C-39E7-487A-9D33-AC63CEC587E0}" type="presOf" srcId="{18BA3B69-1608-40BC-AC1B-67A01FAAD416}" destId="{1A4ED781-89F9-461D-9693-0EDC7E9D5B35}" srcOrd="1" destOrd="0" presId="urn:microsoft.com/office/officeart/2005/8/layout/cycle2"/>
    <dgm:cxn modelId="{3BA12A41-88C9-4239-A1AA-A68E703BB5AF}" type="presOf" srcId="{E9549AA9-64BB-4EA0-BFA3-B5F2352050DC}" destId="{8407588D-7C95-4761-B0F0-5F156258E8F8}" srcOrd="0" destOrd="0" presId="urn:microsoft.com/office/officeart/2005/8/layout/cycle2"/>
    <dgm:cxn modelId="{B91786E3-859C-44E7-AD23-F685C40F3529}" srcId="{6A271C3D-520B-4391-BD84-8A4C11C89BDC}" destId="{FC6F4031-20DE-4C50-B746-8FDD84713155}" srcOrd="5" destOrd="0" parTransId="{11A78470-CA82-4D99-8864-884B73E9DB8C}" sibTransId="{18BA3B69-1608-40BC-AC1B-67A01FAAD416}"/>
    <dgm:cxn modelId="{1AFEFEC0-019C-4723-AC53-058D0BE006DA}" type="presOf" srcId="{FF73FFB6-1A43-442F-ABE9-C8090DC17E56}" destId="{B30AC600-453E-4CDE-BA9C-518948867180}" srcOrd="0" destOrd="0" presId="urn:microsoft.com/office/officeart/2005/8/layout/cycle2"/>
    <dgm:cxn modelId="{92CD8593-7D1B-4281-9472-A137D80F050C}" type="presOf" srcId="{EE8F6D12-7869-400E-9E69-A6E9AADF4062}" destId="{3096C7EF-185E-4987-9715-F4E35FB19365}" srcOrd="0" destOrd="0" presId="urn:microsoft.com/office/officeart/2005/8/layout/cycle2"/>
    <dgm:cxn modelId="{D7CAA5AF-E7C2-4A68-AB79-5FC212A2EE22}" type="presOf" srcId="{4CC6E10C-1E13-4A7C-9469-9932A588FA0B}" destId="{33796CA6-D13F-42D5-BEEF-B2438A67DC64}" srcOrd="0" destOrd="0" presId="urn:microsoft.com/office/officeart/2005/8/layout/cycle2"/>
    <dgm:cxn modelId="{62887089-CEC9-4C8D-9011-06C34E81DEEB}" type="presOf" srcId="{71D1F040-CB92-4210-81BC-75414361329A}" destId="{0B23C444-EE83-4CFA-AE95-33E600A4B46D}" srcOrd="0" destOrd="0" presId="urn:microsoft.com/office/officeart/2005/8/layout/cycle2"/>
    <dgm:cxn modelId="{A7FBD643-4522-4D22-A7D5-61BD9605F7B4}" srcId="{6A271C3D-520B-4391-BD84-8A4C11C89BDC}" destId="{B5CDAA56-3630-4058-8B82-EF0D0FD2001A}" srcOrd="0" destOrd="0" parTransId="{78011925-7B1A-45BE-BB9C-B6A7485237D7}" sibTransId="{7E3EDC64-79C2-4E77-89F3-18C3CB45EA00}"/>
    <dgm:cxn modelId="{BE782ACD-FB1A-472D-B0CE-03F4802B65BB}" srcId="{6A271C3D-520B-4391-BD84-8A4C11C89BDC}" destId="{4CC6E10C-1E13-4A7C-9469-9932A588FA0B}" srcOrd="3" destOrd="0" parTransId="{4A9D399C-592E-42F7-B420-D8F5C936993B}" sibTransId="{39EC721B-1A00-4A7F-AED0-CE9B6B03F62D}"/>
    <dgm:cxn modelId="{F7B14337-77BC-4BF9-9D8A-5DAA5A230367}" srcId="{6A271C3D-520B-4391-BD84-8A4C11C89BDC}" destId="{1D99B524-654D-4717-86F6-F59EBD8C8C70}" srcOrd="6" destOrd="0" parTransId="{A34284F7-611C-457E-A214-4A3C4060121B}" sibTransId="{043CF073-D547-42D7-A3B1-CA166AD6229F}"/>
    <dgm:cxn modelId="{238414EE-4E6F-4E1F-984A-39881502A9EC}" type="presOf" srcId="{B5CDAA56-3630-4058-8B82-EF0D0FD2001A}" destId="{DAA5F31D-8665-4DCB-831F-338E32660F37}" srcOrd="0" destOrd="0" presId="urn:microsoft.com/office/officeart/2005/8/layout/cycle2"/>
    <dgm:cxn modelId="{02551F76-F186-47C6-A103-85F9EC013838}" type="presOf" srcId="{6A271C3D-520B-4391-BD84-8A4C11C89BDC}" destId="{00B14568-9819-4A8A-9FA0-C69DABAFC834}" srcOrd="0" destOrd="0" presId="urn:microsoft.com/office/officeart/2005/8/layout/cycle2"/>
    <dgm:cxn modelId="{F182E99E-6634-432A-B82E-EFD3117A4062}" type="presOf" srcId="{E9549AA9-64BB-4EA0-BFA3-B5F2352050DC}" destId="{5E75D606-3F02-4D06-BC6B-E263ED16DE8A}" srcOrd="1" destOrd="0" presId="urn:microsoft.com/office/officeart/2005/8/layout/cycle2"/>
    <dgm:cxn modelId="{FAB077D3-F312-4F34-A7D7-0C01A298C4C2}" type="presOf" srcId="{1D99B524-654D-4717-86F6-F59EBD8C8C70}" destId="{FB87A112-5084-4C87-B635-4A909BA16F1A}" srcOrd="0" destOrd="0" presId="urn:microsoft.com/office/officeart/2005/8/layout/cycle2"/>
    <dgm:cxn modelId="{07BC731E-561C-4530-B741-76238F8D3C9D}" type="presOf" srcId="{39EC721B-1A00-4A7F-AED0-CE9B6B03F62D}" destId="{63EEC4BD-33AF-4E95-AA36-4AC0A99E79AD}" srcOrd="0" destOrd="0" presId="urn:microsoft.com/office/officeart/2005/8/layout/cycle2"/>
    <dgm:cxn modelId="{D2A065EB-F29B-48B1-939A-BA393FC9DD37}" type="presOf" srcId="{7E3EDC64-79C2-4E77-89F3-18C3CB45EA00}" destId="{CE1E4E79-ABB7-492F-9553-5B81193F5A2E}" srcOrd="0" destOrd="0" presId="urn:microsoft.com/office/officeart/2005/8/layout/cycle2"/>
    <dgm:cxn modelId="{2B0F5146-B3BE-45BB-8D32-99F67F8C612D}" type="presOf" srcId="{B47855D0-98BE-4DF4-8AE5-CFFE999A513A}" destId="{1F34394D-27BD-4736-96BD-522086534757}" srcOrd="0" destOrd="0" presId="urn:microsoft.com/office/officeart/2005/8/layout/cycle2"/>
    <dgm:cxn modelId="{492BAFF3-1F29-4D9C-83F2-34CB9F2BA7EC}" type="presOf" srcId="{74332507-F290-4943-B7A8-A48FA54086E4}" destId="{7E0C6AC3-F32D-4C03-8D7C-454BF8584C40}" srcOrd="0" destOrd="0" presId="urn:microsoft.com/office/officeart/2005/8/layout/cycle2"/>
    <dgm:cxn modelId="{699CABD4-14E4-4938-B1CF-6EA593899A1E}" type="presOf" srcId="{18BA3B69-1608-40BC-AC1B-67A01FAAD416}" destId="{8C181D13-A04C-40AF-B391-3728B0D6CACB}" srcOrd="0" destOrd="0" presId="urn:microsoft.com/office/officeart/2005/8/layout/cycle2"/>
    <dgm:cxn modelId="{D5D306F3-A68B-4CDD-A3A9-40BFE4EB7CD5}" srcId="{6A271C3D-520B-4391-BD84-8A4C11C89BDC}" destId="{EE8F6D12-7869-400E-9E69-A6E9AADF4062}" srcOrd="2" destOrd="0" parTransId="{3696E681-8479-438D-BBAF-6D52B21888A6}" sibTransId="{E9549AA9-64BB-4EA0-BFA3-B5F2352050DC}"/>
    <dgm:cxn modelId="{CE7BDC81-62D5-4F39-B789-8B032921D942}" type="presParOf" srcId="{00B14568-9819-4A8A-9FA0-C69DABAFC834}" destId="{DAA5F31D-8665-4DCB-831F-338E32660F37}" srcOrd="0" destOrd="0" presId="urn:microsoft.com/office/officeart/2005/8/layout/cycle2"/>
    <dgm:cxn modelId="{457083A0-AB35-400C-912C-B3EE4CFA6A20}" type="presParOf" srcId="{00B14568-9819-4A8A-9FA0-C69DABAFC834}" destId="{CE1E4E79-ABB7-492F-9553-5B81193F5A2E}" srcOrd="1" destOrd="0" presId="urn:microsoft.com/office/officeart/2005/8/layout/cycle2"/>
    <dgm:cxn modelId="{C3CEEF80-08BD-4FB0-B695-FCA460E465BB}" type="presParOf" srcId="{CE1E4E79-ABB7-492F-9553-5B81193F5A2E}" destId="{EB29874D-D667-4FF2-8872-0E6F225FAAC3}" srcOrd="0" destOrd="0" presId="urn:microsoft.com/office/officeart/2005/8/layout/cycle2"/>
    <dgm:cxn modelId="{8DADDB61-DDD7-41FE-96A7-3D534512D21D}" type="presParOf" srcId="{00B14568-9819-4A8A-9FA0-C69DABAFC834}" destId="{1F34394D-27BD-4736-96BD-522086534757}" srcOrd="2" destOrd="0" presId="urn:microsoft.com/office/officeart/2005/8/layout/cycle2"/>
    <dgm:cxn modelId="{7AB00983-CA3D-4000-8B46-40B32789AFE6}" type="presParOf" srcId="{00B14568-9819-4A8A-9FA0-C69DABAFC834}" destId="{2662001E-CB5E-4BAB-86B3-011FFF395A62}" srcOrd="3" destOrd="0" presId="urn:microsoft.com/office/officeart/2005/8/layout/cycle2"/>
    <dgm:cxn modelId="{75ACBDB0-D80C-4B52-B43B-38C0AF5823BA}" type="presParOf" srcId="{2662001E-CB5E-4BAB-86B3-011FFF395A62}" destId="{C418D63C-0856-4409-B4A3-70FC30E39E09}" srcOrd="0" destOrd="0" presId="urn:microsoft.com/office/officeart/2005/8/layout/cycle2"/>
    <dgm:cxn modelId="{E097637B-D19F-4A40-BC67-FE4C0D660FC3}" type="presParOf" srcId="{00B14568-9819-4A8A-9FA0-C69DABAFC834}" destId="{3096C7EF-185E-4987-9715-F4E35FB19365}" srcOrd="4" destOrd="0" presId="urn:microsoft.com/office/officeart/2005/8/layout/cycle2"/>
    <dgm:cxn modelId="{803255CD-5A9C-4B41-BA1A-3FB351CBC1A8}" type="presParOf" srcId="{00B14568-9819-4A8A-9FA0-C69DABAFC834}" destId="{8407588D-7C95-4761-B0F0-5F156258E8F8}" srcOrd="5" destOrd="0" presId="urn:microsoft.com/office/officeart/2005/8/layout/cycle2"/>
    <dgm:cxn modelId="{4C2B867C-1B81-4967-96F5-81B8DDAFCCBA}" type="presParOf" srcId="{8407588D-7C95-4761-B0F0-5F156258E8F8}" destId="{5E75D606-3F02-4D06-BC6B-E263ED16DE8A}" srcOrd="0" destOrd="0" presId="urn:microsoft.com/office/officeart/2005/8/layout/cycle2"/>
    <dgm:cxn modelId="{42EDF1AC-60BC-4C0F-B99F-12159979A868}" type="presParOf" srcId="{00B14568-9819-4A8A-9FA0-C69DABAFC834}" destId="{33796CA6-D13F-42D5-BEEF-B2438A67DC64}" srcOrd="6" destOrd="0" presId="urn:microsoft.com/office/officeart/2005/8/layout/cycle2"/>
    <dgm:cxn modelId="{3C14CB6C-2593-4136-8BE9-A5E10E49ACED}" type="presParOf" srcId="{00B14568-9819-4A8A-9FA0-C69DABAFC834}" destId="{63EEC4BD-33AF-4E95-AA36-4AC0A99E79AD}" srcOrd="7" destOrd="0" presId="urn:microsoft.com/office/officeart/2005/8/layout/cycle2"/>
    <dgm:cxn modelId="{73AC8A13-113E-477C-B506-E0E4C2F66FFB}" type="presParOf" srcId="{63EEC4BD-33AF-4E95-AA36-4AC0A99E79AD}" destId="{5110E63D-5963-4CFC-BC98-2AB387F0BDE0}" srcOrd="0" destOrd="0" presId="urn:microsoft.com/office/officeart/2005/8/layout/cycle2"/>
    <dgm:cxn modelId="{B05D311D-6991-47E4-B4E5-A06546E490A8}" type="presParOf" srcId="{00B14568-9819-4A8A-9FA0-C69DABAFC834}" destId="{7E0C6AC3-F32D-4C03-8D7C-454BF8584C40}" srcOrd="8" destOrd="0" presId="urn:microsoft.com/office/officeart/2005/8/layout/cycle2"/>
    <dgm:cxn modelId="{2D5B5827-5A67-4AC7-98DA-DB074E84CF9C}" type="presParOf" srcId="{00B14568-9819-4A8A-9FA0-C69DABAFC834}" destId="{B30AC600-453E-4CDE-BA9C-518948867180}" srcOrd="9" destOrd="0" presId="urn:microsoft.com/office/officeart/2005/8/layout/cycle2"/>
    <dgm:cxn modelId="{8C939D2F-E563-445C-AC2B-EBBBD18C74EC}" type="presParOf" srcId="{B30AC600-453E-4CDE-BA9C-518948867180}" destId="{CEC04BD6-73BE-4FF0-BDF3-B509DC36D6DD}" srcOrd="0" destOrd="0" presId="urn:microsoft.com/office/officeart/2005/8/layout/cycle2"/>
    <dgm:cxn modelId="{169A2858-FA7E-43D7-B771-5DEDFDF708A9}" type="presParOf" srcId="{00B14568-9819-4A8A-9FA0-C69DABAFC834}" destId="{8660E45F-AAA9-4ED8-9B6E-CC2C94ED1950}" srcOrd="10" destOrd="0" presId="urn:microsoft.com/office/officeart/2005/8/layout/cycle2"/>
    <dgm:cxn modelId="{01837BBF-A1BE-4237-8FC6-CDF4ECF72096}" type="presParOf" srcId="{00B14568-9819-4A8A-9FA0-C69DABAFC834}" destId="{8C181D13-A04C-40AF-B391-3728B0D6CACB}" srcOrd="11" destOrd="0" presId="urn:microsoft.com/office/officeart/2005/8/layout/cycle2"/>
    <dgm:cxn modelId="{C805DE72-712C-4C6D-A953-D8490C6A8116}" type="presParOf" srcId="{8C181D13-A04C-40AF-B391-3728B0D6CACB}" destId="{1A4ED781-89F9-461D-9693-0EDC7E9D5B35}" srcOrd="0" destOrd="0" presId="urn:microsoft.com/office/officeart/2005/8/layout/cycle2"/>
    <dgm:cxn modelId="{1E208132-EB46-49B9-A150-CEF7F0E44B36}" type="presParOf" srcId="{00B14568-9819-4A8A-9FA0-C69DABAFC834}" destId="{FB87A112-5084-4C87-B635-4A909BA16F1A}" srcOrd="12" destOrd="0" presId="urn:microsoft.com/office/officeart/2005/8/layout/cycle2"/>
    <dgm:cxn modelId="{BEA007CA-7D5B-4045-AD76-E4031AF0886E}" type="presParOf" srcId="{00B14568-9819-4A8A-9FA0-C69DABAFC834}" destId="{770D87F7-3A3A-4056-909D-379AA429556A}" srcOrd="13" destOrd="0" presId="urn:microsoft.com/office/officeart/2005/8/layout/cycle2"/>
    <dgm:cxn modelId="{4D1382FB-CCC7-4D52-81E1-24A9DFCBA42E}" type="presParOf" srcId="{770D87F7-3A3A-4056-909D-379AA429556A}" destId="{7A87408B-1711-4477-8C72-5B9CF1AE9707}" srcOrd="0" destOrd="0" presId="urn:microsoft.com/office/officeart/2005/8/layout/cycle2"/>
    <dgm:cxn modelId="{822AA7FF-C0BD-4657-AF21-E0B860F15945}" type="presParOf" srcId="{00B14568-9819-4A8A-9FA0-C69DABAFC834}" destId="{C28743ED-F617-447E-A165-504C937D2DF0}" srcOrd="14" destOrd="0" presId="urn:microsoft.com/office/officeart/2005/8/layout/cycle2"/>
    <dgm:cxn modelId="{F5BB7239-D043-4EB6-8E45-D268D1A51B37}" type="presParOf" srcId="{00B14568-9819-4A8A-9FA0-C69DABAFC834}" destId="{0B23C444-EE83-4CFA-AE95-33E600A4B46D}" srcOrd="15" destOrd="0" presId="urn:microsoft.com/office/officeart/2005/8/layout/cycle2"/>
    <dgm:cxn modelId="{8B654EA9-F639-4BBE-AF46-7ADE536B602C}" type="presParOf" srcId="{0B23C444-EE83-4CFA-AE95-33E600A4B46D}" destId="{8CDAB8BA-4CAD-4640-A1C9-A5ACED71559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5F31D-8665-4DCB-831F-338E32660F37}">
      <dsp:nvSpPr>
        <dsp:cNvPr id="0" name=""/>
        <dsp:cNvSpPr/>
      </dsp:nvSpPr>
      <dsp:spPr>
        <a:xfrm>
          <a:off x="3465593" y="1730"/>
          <a:ext cx="1222213" cy="122221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sensation</a:t>
          </a:r>
          <a:endParaRPr lang="en-GB" sz="1100" kern="1200" dirty="0"/>
        </a:p>
      </dsp:txBody>
      <dsp:txXfrm>
        <a:off x="3644582" y="180719"/>
        <a:ext cx="864235" cy="864235"/>
      </dsp:txXfrm>
    </dsp:sp>
    <dsp:sp modelId="{CE1E4E79-ABB7-492F-9553-5B81193F5A2E}">
      <dsp:nvSpPr>
        <dsp:cNvPr id="0" name=""/>
        <dsp:cNvSpPr/>
      </dsp:nvSpPr>
      <dsp:spPr>
        <a:xfrm rot="1350000">
          <a:off x="4753411" y="754114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>
        <a:off x="4757117" y="817981"/>
        <a:ext cx="227207" cy="247499"/>
      </dsp:txXfrm>
    </dsp:sp>
    <dsp:sp modelId="{4A1FAE37-4643-4D05-8C69-374020FC124C}">
      <dsp:nvSpPr>
        <dsp:cNvPr id="0" name=""/>
        <dsp:cNvSpPr/>
      </dsp:nvSpPr>
      <dsp:spPr>
        <a:xfrm>
          <a:off x="5160572" y="703813"/>
          <a:ext cx="1222213" cy="122221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awareness</a:t>
          </a:r>
          <a:endParaRPr lang="en-GB" sz="1100" kern="1200" dirty="0"/>
        </a:p>
      </dsp:txBody>
      <dsp:txXfrm>
        <a:off x="5339561" y="882802"/>
        <a:ext cx="864235" cy="864235"/>
      </dsp:txXfrm>
    </dsp:sp>
    <dsp:sp modelId="{0F772643-EA8C-4862-A5C8-E08B1F9F7940}">
      <dsp:nvSpPr>
        <dsp:cNvPr id="0" name=""/>
        <dsp:cNvSpPr/>
      </dsp:nvSpPr>
      <dsp:spPr>
        <a:xfrm rot="4050000">
          <a:off x="5956914" y="1947674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>
        <a:off x="5986969" y="1985192"/>
        <a:ext cx="227207" cy="247499"/>
      </dsp:txXfrm>
    </dsp:sp>
    <dsp:sp modelId="{1F34394D-27BD-4736-96BD-522086534757}">
      <dsp:nvSpPr>
        <dsp:cNvPr id="0" name=""/>
        <dsp:cNvSpPr/>
      </dsp:nvSpPr>
      <dsp:spPr>
        <a:xfrm>
          <a:off x="5862656" y="2398793"/>
          <a:ext cx="1222213" cy="122221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mobilization</a:t>
          </a:r>
          <a:endParaRPr lang="en-GB" sz="1100" kern="1200" dirty="0"/>
        </a:p>
      </dsp:txBody>
      <dsp:txXfrm>
        <a:off x="6041645" y="2577782"/>
        <a:ext cx="864235" cy="864235"/>
      </dsp:txXfrm>
    </dsp:sp>
    <dsp:sp modelId="{2662001E-CB5E-4BAB-86B3-011FFF395A62}">
      <dsp:nvSpPr>
        <dsp:cNvPr id="0" name=""/>
        <dsp:cNvSpPr/>
      </dsp:nvSpPr>
      <dsp:spPr>
        <a:xfrm rot="6750000">
          <a:off x="5963945" y="3642654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 rot="10800000">
        <a:off x="6031264" y="3680172"/>
        <a:ext cx="227207" cy="247499"/>
      </dsp:txXfrm>
    </dsp:sp>
    <dsp:sp modelId="{FCDB8718-2DA1-485B-8B13-75E66F6CC4B5}">
      <dsp:nvSpPr>
        <dsp:cNvPr id="0" name=""/>
        <dsp:cNvSpPr/>
      </dsp:nvSpPr>
      <dsp:spPr>
        <a:xfrm>
          <a:off x="5160572" y="4093772"/>
          <a:ext cx="1222213" cy="122221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action</a:t>
          </a:r>
          <a:endParaRPr lang="en-GB" sz="1100" kern="1200" dirty="0"/>
        </a:p>
      </dsp:txBody>
      <dsp:txXfrm>
        <a:off x="5339561" y="4272761"/>
        <a:ext cx="864235" cy="864235"/>
      </dsp:txXfrm>
    </dsp:sp>
    <dsp:sp modelId="{EC811779-965B-4E15-9A67-A236C9EBDF6B}">
      <dsp:nvSpPr>
        <dsp:cNvPr id="0" name=""/>
        <dsp:cNvSpPr/>
      </dsp:nvSpPr>
      <dsp:spPr>
        <a:xfrm rot="9450000">
          <a:off x="4770385" y="4846157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 rot="10800000">
        <a:off x="4864053" y="4910024"/>
        <a:ext cx="227207" cy="247499"/>
      </dsp:txXfrm>
    </dsp:sp>
    <dsp:sp modelId="{3096C7EF-185E-4987-9715-F4E35FB19365}">
      <dsp:nvSpPr>
        <dsp:cNvPr id="0" name=""/>
        <dsp:cNvSpPr/>
      </dsp:nvSpPr>
      <dsp:spPr>
        <a:xfrm>
          <a:off x="3465593" y="4795856"/>
          <a:ext cx="1222213" cy="122221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contact</a:t>
          </a:r>
          <a:endParaRPr lang="en-GB" sz="1100" kern="1200" dirty="0"/>
        </a:p>
      </dsp:txBody>
      <dsp:txXfrm>
        <a:off x="3644582" y="4974845"/>
        <a:ext cx="864235" cy="864235"/>
      </dsp:txXfrm>
    </dsp:sp>
    <dsp:sp modelId="{8407588D-7C95-4761-B0F0-5F156258E8F8}">
      <dsp:nvSpPr>
        <dsp:cNvPr id="0" name=""/>
        <dsp:cNvSpPr/>
      </dsp:nvSpPr>
      <dsp:spPr>
        <a:xfrm rot="12150000">
          <a:off x="3075406" y="4853188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 rot="10800000">
        <a:off x="3169074" y="4954319"/>
        <a:ext cx="227207" cy="247499"/>
      </dsp:txXfrm>
    </dsp:sp>
    <dsp:sp modelId="{AB7B0D09-619C-4E29-B3F7-37C65092C252}">
      <dsp:nvSpPr>
        <dsp:cNvPr id="0" name=""/>
        <dsp:cNvSpPr/>
      </dsp:nvSpPr>
      <dsp:spPr>
        <a:xfrm>
          <a:off x="1770613" y="4093772"/>
          <a:ext cx="1222213" cy="122221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/>
            <a:t>satisfaction</a:t>
          </a:r>
          <a:endParaRPr lang="en-GB" sz="1100" kern="1200" dirty="0"/>
        </a:p>
      </dsp:txBody>
      <dsp:txXfrm>
        <a:off x="1949602" y="4272761"/>
        <a:ext cx="864235" cy="864235"/>
      </dsp:txXfrm>
    </dsp:sp>
    <dsp:sp modelId="{F3757AB8-FE7F-45BE-9BFB-20FA4C65213F}">
      <dsp:nvSpPr>
        <dsp:cNvPr id="0" name=""/>
        <dsp:cNvSpPr/>
      </dsp:nvSpPr>
      <dsp:spPr>
        <a:xfrm rot="14850000">
          <a:off x="1871903" y="3659628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 rot="10800000">
        <a:off x="1939222" y="3787108"/>
        <a:ext cx="227207" cy="247499"/>
      </dsp:txXfrm>
    </dsp:sp>
    <dsp:sp modelId="{33796CA6-D13F-42D5-BEEF-B2438A67DC64}">
      <dsp:nvSpPr>
        <dsp:cNvPr id="0" name=""/>
        <dsp:cNvSpPr/>
      </dsp:nvSpPr>
      <dsp:spPr>
        <a:xfrm>
          <a:off x="1068530" y="2398793"/>
          <a:ext cx="1222213" cy="122221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smtClean="0"/>
            <a:t>withdrawal</a:t>
          </a:r>
          <a:endParaRPr lang="en-GB" sz="1100" kern="1200" dirty="0"/>
        </a:p>
      </dsp:txBody>
      <dsp:txXfrm>
        <a:off x="1247519" y="2577782"/>
        <a:ext cx="864235" cy="864235"/>
      </dsp:txXfrm>
    </dsp:sp>
    <dsp:sp modelId="{63EEC4BD-33AF-4E95-AA36-4AC0A99E79AD}">
      <dsp:nvSpPr>
        <dsp:cNvPr id="0" name=""/>
        <dsp:cNvSpPr/>
      </dsp:nvSpPr>
      <dsp:spPr>
        <a:xfrm rot="17550000">
          <a:off x="1864872" y="1964648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>
        <a:off x="1894927" y="2092128"/>
        <a:ext cx="227207" cy="247499"/>
      </dsp:txXfrm>
    </dsp:sp>
    <dsp:sp modelId="{09B8C42D-3E54-4A11-B333-522E07AE61A0}">
      <dsp:nvSpPr>
        <dsp:cNvPr id="0" name=""/>
        <dsp:cNvSpPr/>
      </dsp:nvSpPr>
      <dsp:spPr>
        <a:xfrm>
          <a:off x="1770613" y="703813"/>
          <a:ext cx="1222213" cy="122221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smtClean="0"/>
            <a:t>Fertile void</a:t>
          </a:r>
          <a:endParaRPr lang="en-GB" sz="1100" kern="1200" dirty="0"/>
        </a:p>
      </dsp:txBody>
      <dsp:txXfrm>
        <a:off x="1949602" y="882802"/>
        <a:ext cx="864235" cy="864235"/>
      </dsp:txXfrm>
    </dsp:sp>
    <dsp:sp modelId="{F2FBD024-7B45-495C-A625-EDC9C9904D6A}">
      <dsp:nvSpPr>
        <dsp:cNvPr id="0" name=""/>
        <dsp:cNvSpPr/>
      </dsp:nvSpPr>
      <dsp:spPr>
        <a:xfrm rot="20250000">
          <a:off x="3058432" y="761145"/>
          <a:ext cx="324581" cy="4124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900" kern="1200"/>
        </a:p>
      </dsp:txBody>
      <dsp:txXfrm>
        <a:off x="3062138" y="862276"/>
        <a:ext cx="227207" cy="2474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5F31D-8665-4DCB-831F-338E32660F37}">
      <dsp:nvSpPr>
        <dsp:cNvPr id="0" name=""/>
        <dsp:cNvSpPr/>
      </dsp:nvSpPr>
      <dsp:spPr>
        <a:xfrm>
          <a:off x="4464002" y="2613"/>
          <a:ext cx="1376054" cy="137605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desensitisation</a:t>
          </a:r>
          <a:endParaRPr lang="en-GB" sz="1000" kern="1200" dirty="0"/>
        </a:p>
      </dsp:txBody>
      <dsp:txXfrm>
        <a:off x="4665520" y="204131"/>
        <a:ext cx="973018" cy="973018"/>
      </dsp:txXfrm>
    </dsp:sp>
    <dsp:sp modelId="{CE1E4E79-ABB7-492F-9553-5B81193F5A2E}">
      <dsp:nvSpPr>
        <dsp:cNvPr id="0" name=""/>
        <dsp:cNvSpPr/>
      </dsp:nvSpPr>
      <dsp:spPr>
        <a:xfrm rot="1350000">
          <a:off x="5913727" y="849507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5917893" y="921446"/>
        <a:ext cx="255417" cy="278650"/>
      </dsp:txXfrm>
    </dsp:sp>
    <dsp:sp modelId="{1F34394D-27BD-4736-96BD-522086534757}">
      <dsp:nvSpPr>
        <dsp:cNvPr id="0" name=""/>
        <dsp:cNvSpPr/>
      </dsp:nvSpPr>
      <dsp:spPr>
        <a:xfrm>
          <a:off x="6371362" y="792668"/>
          <a:ext cx="1376054" cy="13760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deflection</a:t>
          </a:r>
          <a:endParaRPr lang="en-GB" sz="1000" kern="1200" dirty="0"/>
        </a:p>
      </dsp:txBody>
      <dsp:txXfrm>
        <a:off x="6572880" y="994186"/>
        <a:ext cx="973018" cy="973018"/>
      </dsp:txXfrm>
    </dsp:sp>
    <dsp:sp modelId="{2662001E-CB5E-4BAB-86B3-011FFF395A62}">
      <dsp:nvSpPr>
        <dsp:cNvPr id="0" name=""/>
        <dsp:cNvSpPr/>
      </dsp:nvSpPr>
      <dsp:spPr>
        <a:xfrm rot="4050000">
          <a:off x="7268023" y="2192625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7301810" y="2234943"/>
        <a:ext cx="255417" cy="278650"/>
      </dsp:txXfrm>
    </dsp:sp>
    <dsp:sp modelId="{3096C7EF-185E-4987-9715-F4E35FB19365}">
      <dsp:nvSpPr>
        <dsp:cNvPr id="0" name=""/>
        <dsp:cNvSpPr/>
      </dsp:nvSpPr>
      <dsp:spPr>
        <a:xfrm>
          <a:off x="7161416" y="2700028"/>
          <a:ext cx="1376054" cy="137605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smtClean="0"/>
            <a:t>introjection</a:t>
          </a:r>
          <a:endParaRPr lang="en-GB" sz="1000" kern="1200" dirty="0"/>
        </a:p>
      </dsp:txBody>
      <dsp:txXfrm>
        <a:off x="7362934" y="2901546"/>
        <a:ext cx="973018" cy="973018"/>
      </dsp:txXfrm>
    </dsp:sp>
    <dsp:sp modelId="{8407588D-7C95-4761-B0F0-5F156258E8F8}">
      <dsp:nvSpPr>
        <dsp:cNvPr id="0" name=""/>
        <dsp:cNvSpPr/>
      </dsp:nvSpPr>
      <dsp:spPr>
        <a:xfrm rot="7067092">
          <a:off x="7029569" y="4200675"/>
          <a:ext cx="538703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 rot="10800000">
        <a:off x="7131705" y="4231928"/>
        <a:ext cx="399378" cy="278650"/>
      </dsp:txXfrm>
    </dsp:sp>
    <dsp:sp modelId="{33796CA6-D13F-42D5-BEEF-B2438A67DC64}">
      <dsp:nvSpPr>
        <dsp:cNvPr id="0" name=""/>
        <dsp:cNvSpPr/>
      </dsp:nvSpPr>
      <dsp:spPr>
        <a:xfrm>
          <a:off x="6046156" y="4816662"/>
          <a:ext cx="1376054" cy="137605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projection</a:t>
          </a:r>
          <a:endParaRPr lang="en-GB" sz="1000" kern="1200" dirty="0"/>
        </a:p>
      </dsp:txBody>
      <dsp:txXfrm>
        <a:off x="6247674" y="5018180"/>
        <a:ext cx="973018" cy="973018"/>
      </dsp:txXfrm>
    </dsp:sp>
    <dsp:sp modelId="{63EEC4BD-33AF-4E95-AA36-4AC0A99E79AD}">
      <dsp:nvSpPr>
        <dsp:cNvPr id="0" name=""/>
        <dsp:cNvSpPr/>
      </dsp:nvSpPr>
      <dsp:spPr>
        <a:xfrm rot="9590563">
          <a:off x="5865490" y="5561272"/>
          <a:ext cx="163944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 rot="10800000">
        <a:off x="5913167" y="5645682"/>
        <a:ext cx="114761" cy="278650"/>
      </dsp:txXfrm>
    </dsp:sp>
    <dsp:sp modelId="{7E0C6AC3-F32D-4C03-8D7C-454BF8584C40}">
      <dsp:nvSpPr>
        <dsp:cNvPr id="0" name=""/>
        <dsp:cNvSpPr/>
      </dsp:nvSpPr>
      <dsp:spPr>
        <a:xfrm>
          <a:off x="4464002" y="5397443"/>
          <a:ext cx="1376054" cy="137605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retroflection</a:t>
          </a:r>
          <a:endParaRPr lang="en-GB" sz="1000" kern="1200" dirty="0"/>
        </a:p>
      </dsp:txBody>
      <dsp:txXfrm>
        <a:off x="4665520" y="5598961"/>
        <a:ext cx="973018" cy="973018"/>
      </dsp:txXfrm>
    </dsp:sp>
    <dsp:sp modelId="{B30AC600-453E-4CDE-BA9C-518948867180}">
      <dsp:nvSpPr>
        <dsp:cNvPr id="0" name=""/>
        <dsp:cNvSpPr/>
      </dsp:nvSpPr>
      <dsp:spPr>
        <a:xfrm rot="12150000">
          <a:off x="4025449" y="5462186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 rot="10800000">
        <a:off x="4130748" y="5576015"/>
        <a:ext cx="255417" cy="278650"/>
      </dsp:txXfrm>
    </dsp:sp>
    <dsp:sp modelId="{8660E45F-AAA9-4ED8-9B6E-CC2C94ED1950}">
      <dsp:nvSpPr>
        <dsp:cNvPr id="0" name=""/>
        <dsp:cNvSpPr/>
      </dsp:nvSpPr>
      <dsp:spPr>
        <a:xfrm>
          <a:off x="2556641" y="4607388"/>
          <a:ext cx="1376054" cy="137605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egotism</a:t>
          </a:r>
          <a:endParaRPr lang="en-GB" sz="1000" kern="1200" dirty="0"/>
        </a:p>
      </dsp:txBody>
      <dsp:txXfrm>
        <a:off x="2758159" y="4808906"/>
        <a:ext cx="973018" cy="973018"/>
      </dsp:txXfrm>
    </dsp:sp>
    <dsp:sp modelId="{8C181D13-A04C-40AF-B391-3728B0D6CACB}">
      <dsp:nvSpPr>
        <dsp:cNvPr id="0" name=""/>
        <dsp:cNvSpPr/>
      </dsp:nvSpPr>
      <dsp:spPr>
        <a:xfrm rot="14850000">
          <a:off x="2671152" y="4119067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 rot="10800000">
        <a:off x="2746830" y="4262517"/>
        <a:ext cx="255417" cy="278650"/>
      </dsp:txXfrm>
    </dsp:sp>
    <dsp:sp modelId="{FB87A112-5084-4C87-B635-4A909BA16F1A}">
      <dsp:nvSpPr>
        <dsp:cNvPr id="0" name=""/>
        <dsp:cNvSpPr/>
      </dsp:nvSpPr>
      <dsp:spPr>
        <a:xfrm>
          <a:off x="1766587" y="2700028"/>
          <a:ext cx="1376054" cy="13760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confluence</a:t>
          </a:r>
          <a:endParaRPr lang="en-GB" sz="1000" kern="1200" dirty="0"/>
        </a:p>
      </dsp:txBody>
      <dsp:txXfrm>
        <a:off x="1968105" y="2901546"/>
        <a:ext cx="973018" cy="973018"/>
      </dsp:txXfrm>
    </dsp:sp>
    <dsp:sp modelId="{770D87F7-3A3A-4056-909D-379AA429556A}">
      <dsp:nvSpPr>
        <dsp:cNvPr id="0" name=""/>
        <dsp:cNvSpPr/>
      </dsp:nvSpPr>
      <dsp:spPr>
        <a:xfrm rot="17550000">
          <a:off x="2663249" y="2211707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2697036" y="2355157"/>
        <a:ext cx="255417" cy="278650"/>
      </dsp:txXfrm>
    </dsp:sp>
    <dsp:sp modelId="{C28743ED-F617-447E-A165-504C937D2DF0}">
      <dsp:nvSpPr>
        <dsp:cNvPr id="0" name=""/>
        <dsp:cNvSpPr/>
      </dsp:nvSpPr>
      <dsp:spPr>
        <a:xfrm>
          <a:off x="2556641" y="792668"/>
          <a:ext cx="1376054" cy="137605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smtClean="0"/>
            <a:t> futile void</a:t>
          </a:r>
          <a:endParaRPr lang="en-GB" sz="1000" kern="1200" dirty="0"/>
        </a:p>
      </dsp:txBody>
      <dsp:txXfrm>
        <a:off x="2758159" y="994186"/>
        <a:ext cx="973018" cy="973018"/>
      </dsp:txXfrm>
    </dsp:sp>
    <dsp:sp modelId="{0B23C444-EE83-4CFA-AE95-33E600A4B46D}">
      <dsp:nvSpPr>
        <dsp:cNvPr id="0" name=""/>
        <dsp:cNvSpPr/>
      </dsp:nvSpPr>
      <dsp:spPr>
        <a:xfrm rot="20250000">
          <a:off x="4006367" y="857411"/>
          <a:ext cx="364882" cy="4644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4010533" y="971240"/>
        <a:ext cx="255417" cy="2786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7B527-9545-4A18-82C6-985C2D673EE0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BD15E-A83F-499B-AE2F-72149146B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39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2A402-9AEC-46CD-BFFB-8C45353B9417}" type="datetimeFigureOut">
              <a:rPr lang="en-US" smtClean="0"/>
              <a:t>11/20/2019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6FFF6-EFF5-46FA-B62C-F141E1274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6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229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689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669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28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562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718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227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999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D7F4B14-8BD5-4C0C-B82C-DD31461C491D}" type="slidenum">
              <a:rPr lang="en-US" altLang="en-US" smtClean="0"/>
              <a:pPr>
                <a:spcBef>
                  <a:spcPct val="0"/>
                </a:spcBef>
              </a:pPr>
              <a:t>14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271125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 dirty="0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0BB3B27-231B-4D46-ADBF-22792463DB1F}" type="slidenum">
              <a:rPr lang="en-US" altLang="en-US" smtClean="0"/>
              <a:pPr>
                <a:spcBef>
                  <a:spcPct val="0"/>
                </a:spcBef>
              </a:pPr>
              <a:t>16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86217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1179705"/>
            <a:ext cx="9875520" cy="1472184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2669871"/>
            <a:ext cx="9875520" cy="1752600"/>
          </a:xfrm>
          <a:prstGeom prst="rect">
            <a:avLst/>
          </a:prstGeom>
        </p:spPr>
        <p:txBody>
          <a:bodyPr tIns="0"/>
          <a:lstStyle>
            <a:lvl1pPr marL="27432" indent="0" algn="ctr">
              <a:buNone/>
              <a:defRPr sz="26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22ED8DFF-AC58-4CE1-95FC-5B760807040E}" type="datetime1">
              <a:rPr lang="en-US" smtClean="0"/>
              <a:t>11/20/2019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2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C83E6289-67AB-48EA-B8F2-7F8C3C839FC8}" type="datetime1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  <p15:guide id="2" pos="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600325"/>
            <a:ext cx="8534400" cy="2286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1066800"/>
            <a:ext cx="8534400" cy="1509712"/>
          </a:xfrm>
          <a:prstGeom prst="rect">
            <a:avLst/>
          </a:prstGeo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CD27007B-A0CB-4CB0-A72F-D015643D8A50}" type="datetime1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15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7AF78760-02B0-4343-9B36-9B01060F90A6}" type="datetime1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45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  <a:prstGeom prst="rect">
            <a:avLst/>
          </a:prstGeo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D6103C8C-96CC-4988-9A76-A97C68B37C96}" type="datetime1">
              <a:rPr lang="en-US" smtClean="0"/>
              <a:t>11/20/2019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3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19A6AA83-E69F-4B8F-8330-2B08940C21DF}" type="datetime1">
              <a:rPr lang="en-US" smtClean="0"/>
              <a:t>11/20/2019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5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0C32B54B-DAC7-463C-B2D9-3A5324E66E07}" type="datetime1">
              <a:rPr lang="en-US" smtClean="0"/>
              <a:t>11/20/2019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prstGeom prst="rect">
            <a:avLst/>
          </a:prstGeo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  <a:prstGeom prst="rect">
            <a:avLst/>
          </a:prstGeo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FABC3EB9-8141-418F-8EFF-9A68D158E203}" type="datetime1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54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Rectangle 1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ctangle 2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EE203F9F-5B53-4206-BA20-257056A7933C}" type="datetime1">
              <a:rPr lang="en-US" smtClean="0"/>
              <a:t>11/20/2019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5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AA3D4F3E-03CF-4020-A455-976DE93B6CFF}" type="datetime1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  <a:prstGeom prst="rect">
            <a:avLst/>
          </a:prstGeo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3AB81425-5192-475F-8F5F-48429B4F668B}" type="datetime1">
              <a:rPr lang="en-US" smtClean="0"/>
              <a:t>11/20/2019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35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148" y="-54"/>
            <a:ext cx="12188952" cy="6858054"/>
            <a:chOff x="7148" y="-54"/>
            <a:chExt cx="12188952" cy="6858054"/>
          </a:xfrm>
        </p:grpSpPr>
        <p:sp>
          <p:nvSpPr>
            <p:cNvPr id="4" name="Rectangle 3"/>
            <p:cNvSpPr/>
            <p:nvPr/>
          </p:nvSpPr>
          <p:spPr>
            <a:xfrm>
              <a:off x="7148" y="0"/>
              <a:ext cx="12188952" cy="6858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 bwMode="invGray">
            <a:xfrm>
              <a:off x="1473566" y="-54"/>
              <a:ext cx="96070" cy="6858054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25400" cap="rnd" cmpd="sng" algn="ctr">
              <a:noFill/>
              <a:prstDash val="solid"/>
            </a:ln>
            <a:effectLst>
              <a:outerShdw blurRad="38550" dist="38000" dir="10800000" algn="tl" rotWithShape="0">
                <a:schemeClr val="bg2">
                  <a:shade val="20000"/>
                  <a:satMod val="110000"/>
                  <a:alpha val="25000"/>
                </a:scheme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0" hangingPunct="1"/>
              <a:endParaRPr kumimoji="0" lang="en-US" sz="180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8" y="0"/>
              <a:ext cx="1495425" cy="6858000"/>
            </a:xfrm>
            <a:prstGeom prst="rect">
              <a:avLst/>
            </a:prstGeom>
          </p:spPr>
        </p:pic>
      </p:grpSp>
      <p:sp>
        <p:nvSpPr>
          <p:cNvPr id="16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8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051F468-2565-4472-9079-46A542F179AB}" type="datetime1">
              <a:rPr lang="en-US" smtClean="0"/>
              <a:pPr/>
              <a:t>11/20/2019</a:t>
            </a:fld>
            <a:endParaRPr lang="en-US"/>
          </a:p>
        </p:txBody>
      </p:sp>
      <p:sp>
        <p:nvSpPr>
          <p:cNvPr id="19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0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03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b="1" kern="120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Wingdings 2"/>
        <a:buChar char=""/>
        <a:defRPr kumimoji="0" sz="32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>
            <a:lumMod val="50000"/>
          </a:schemeClr>
        </a:buClr>
        <a:buFont typeface="Verdana"/>
        <a:buChar char="◦"/>
        <a:defRPr kumimoji="0"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>
            <a:lumMod val="75000"/>
          </a:schemeClr>
        </a:buClr>
        <a:buFont typeface="Wingdings 2"/>
        <a:buChar char=""/>
        <a:defRPr kumimoji="0"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pos="7512" userDrawn="1">
          <p15:clr>
            <a:srgbClr val="F26B43"/>
          </p15:clr>
        </p15:guide>
        <p15:guide id="3" pos="1176" userDrawn="1">
          <p15:clr>
            <a:srgbClr val="F26B43"/>
          </p15:clr>
        </p15:guide>
        <p15:guide id="4" orient="horz" pos="3936" userDrawn="1">
          <p15:clr>
            <a:srgbClr val="F26B43"/>
          </p15:clr>
        </p15:guide>
        <p15:guide id="5" orient="horz" pos="888" userDrawn="1">
          <p15:clr>
            <a:srgbClr val="F26B43"/>
          </p15:clr>
        </p15:guide>
        <p15:guide id="6" orient="horz" pos="1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Gestalt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Part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90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Awareness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have paid attention to this in recent weeks, but it’s always useful to remind ourselves about knowing ourselves and living our lives.</a:t>
            </a:r>
          </a:p>
          <a:p>
            <a:r>
              <a:rPr lang="en-GB" dirty="0" smtClean="0"/>
              <a:t>Today we use Mindfulness techniques to help us to engage with being in the moment.</a:t>
            </a:r>
          </a:p>
          <a:p>
            <a:r>
              <a:rPr lang="en-GB" dirty="0" err="1" smtClean="0"/>
              <a:t>Perls</a:t>
            </a:r>
            <a:r>
              <a:rPr lang="en-GB" dirty="0" smtClean="0"/>
              <a:t> believed that to really know ourselves and to really experience life we needed to be here in the present.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49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Three zones of Awareness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Inner Zone</a:t>
            </a:r>
          </a:p>
          <a:p>
            <a:r>
              <a:rPr lang="en-GB" dirty="0" smtClean="0"/>
              <a:t>The Outer Zone</a:t>
            </a:r>
          </a:p>
          <a:p>
            <a:r>
              <a:rPr lang="en-GB" dirty="0" smtClean="0"/>
              <a:t>The Middle Zone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39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Inner Zone Awareness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Middle Zone Awareness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Two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24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Outer Zone Awareness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3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007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Embodiment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Gestalt approach pays particular attention to bodily presence. </a:t>
            </a:r>
          </a:p>
          <a:p>
            <a:r>
              <a:rPr lang="en-GB" dirty="0" smtClean="0"/>
              <a:t>The experience that is happening physically within the body (somatic experiencing).</a:t>
            </a:r>
          </a:p>
          <a:p>
            <a:r>
              <a:rPr lang="en-GB" dirty="0" smtClean="0"/>
              <a:t>Sometimes we pay attention to these experiences, but other time we ignore them as they may be related to unacceptable feelings or memories.</a:t>
            </a:r>
          </a:p>
          <a:p>
            <a:r>
              <a:rPr lang="en-GB" dirty="0" smtClean="0"/>
              <a:t>When working with clients we often notice the movement in the body, sometimes words are not necessary.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51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Wholeness: Exploring the Gestalts.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whole precedes the parts.</a:t>
            </a:r>
          </a:p>
          <a:p>
            <a:r>
              <a:rPr lang="en-GB" dirty="0" smtClean="0"/>
              <a:t>The whole is more than the parts, but additionally it is also different from those individual parts.</a:t>
            </a:r>
          </a:p>
          <a:p>
            <a:r>
              <a:rPr lang="en-GB" dirty="0" smtClean="0"/>
              <a:t>DOG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009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Wholeness in Therapy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don’t see people as labels, instead we see them holistically. </a:t>
            </a:r>
          </a:p>
          <a:p>
            <a:r>
              <a:rPr lang="en-GB" dirty="0" smtClean="0"/>
              <a:t>Figure and Ground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7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Figure and Ground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364" y="1417320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5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Figure and Ground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114" y="1623870"/>
            <a:ext cx="2857500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1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Figure and Ground in Gestalt Therapy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cannot see ourselves and our environment at the same time. Some things become figure, whilst others remain ground. What becomes figure depends on our needs at the time.</a:t>
            </a:r>
          </a:p>
          <a:p>
            <a:r>
              <a:rPr lang="en-GB" dirty="0" smtClean="0"/>
              <a:t>When an individual is experiencing a healthy time in their lives they can form clear figures and use available and appropriate resources to fit the need that they have.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26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Wholeness and Completion of Gestalts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humans we have a need for completion.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85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981200" y="381000"/>
          <a:ext cx="81534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963469" y="450376"/>
            <a:ext cx="3896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Model of Healthy Functioning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83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2" grpId="1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Disturbances or interruptions in the cycle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Some cycles do not get completed. </a:t>
            </a:r>
          </a:p>
          <a:p>
            <a:r>
              <a:rPr lang="en-GB" dirty="0" smtClean="0"/>
              <a:t>There are times when we interrupt or change the gestalt cycle without being aware of it. This can limit our experiencing of a need in a here and now.</a:t>
            </a:r>
          </a:p>
          <a:p>
            <a:r>
              <a:rPr lang="en-GB" dirty="0" smtClean="0"/>
              <a:t>This can be as a result of a past experience and there was a need to interrupt the cycle. It was needed at the time. However it can then become an unhealthy habit which may not be helpful or useful now.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97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1061942"/>
              </p:ext>
            </p:extLst>
          </p:nvPr>
        </p:nvGraphicFramePr>
        <p:xfrm>
          <a:off x="1583140" y="1"/>
          <a:ext cx="10304059" cy="677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010633" y="196334"/>
            <a:ext cx="3295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Modifications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78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2" grpId="1">
        <p:bldAsOne/>
      </p:bldGraphic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sed Leaves design templat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sed leaves design slides.potx" id="{52E147E3-7E0E-44E0-9BD6-25CC694BF887}" vid="{C1468303-3FD2-4BA9-848D-643974E470D9}"/>
    </a:ext>
  </a:extLst>
</a:theme>
</file>

<file path=ppt/theme/theme2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FED04C-AD43-4E06-AD63-36D8B5E83787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40262f94-9f35-4ac3-9a90-690165a166b7"/>
    <ds:schemaRef ds:uri="a4f35948-e619-41b3-aa29-22878b09cfd2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0710C29-A897-44AD-9F83-BE5F874C2A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EB5BEE-6806-4BF1-A9A7-4B4A72C0C6E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Pressed leaves design slides</Template>
  <TotalTime>135</TotalTime>
  <Words>424</Words>
  <Application>Microsoft Office PowerPoint</Application>
  <PresentationFormat>Widescreen</PresentationFormat>
  <Paragraphs>68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Century Gothic</vt:lpstr>
      <vt:lpstr>Verdana</vt:lpstr>
      <vt:lpstr>Wingdings 2</vt:lpstr>
      <vt:lpstr>Pressed Leaves design template</vt:lpstr>
      <vt:lpstr>Gestalt</vt:lpstr>
      <vt:lpstr>Awareness</vt:lpstr>
      <vt:lpstr>Three zones of Awareness</vt:lpstr>
      <vt:lpstr>Inner Zone Awareness</vt:lpstr>
      <vt:lpstr>Middle Zone Awareness</vt:lpstr>
      <vt:lpstr>Outer Zone Awareness</vt:lpstr>
      <vt:lpstr>Embodiment</vt:lpstr>
      <vt:lpstr>Wholeness: Exploring the Gestalts.</vt:lpstr>
      <vt:lpstr>Wholeness in Therapy</vt:lpstr>
      <vt:lpstr>Figure and Ground</vt:lpstr>
      <vt:lpstr>Figure and Ground</vt:lpstr>
      <vt:lpstr>Figure and Ground in Gestalt Therapy</vt:lpstr>
      <vt:lpstr>Wholeness and Completion of Gestalts</vt:lpstr>
      <vt:lpstr>PowerPoint Presentation</vt:lpstr>
      <vt:lpstr>Disturbances or interruptions in the cycle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Gestalt</dc:title>
  <dc:creator>Catherine Slade</dc:creator>
  <cp:lastModifiedBy>Catherine Slade</cp:lastModifiedBy>
  <cp:revision>10</cp:revision>
  <dcterms:created xsi:type="dcterms:W3CDTF">2019-11-20T18:51:35Z</dcterms:created>
  <dcterms:modified xsi:type="dcterms:W3CDTF">2019-11-20T21:06:55Z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74065700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