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878"/>
  </p:normalViewPr>
  <p:slideViewPr>
    <p:cSldViewPr snapToGrid="0" snapToObjects="1">
      <p:cViewPr>
        <p:scale>
          <a:sx n="78" d="100"/>
          <a:sy n="78" d="100"/>
        </p:scale>
        <p:origin x="1856" y="9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AEB88-A607-F14B-8B48-E10F79F7A7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624173-B1A2-5149-9A5E-E692D7EEA8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E88BB1-8570-5C49-B4D4-202992E7C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927-15AD-754F-B3B9-C54A3D87603E}" type="datetimeFigureOut">
              <a:rPr lang="en-US" smtClean="0"/>
              <a:t>5/18/21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E58238-B332-EA4C-ADB6-01BB160396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37DF1F-579D-B64E-B4EF-3DE3EBCB5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86D10-6A5A-9845-B6AB-2A4A4D7F88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32431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CEDFB-DBBC-0742-8B5F-773A93BAEF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927EEE-A889-4344-B026-86E2989222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B0B461-E1DC-284C-983F-0008D0E59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927-15AD-754F-B3B9-C54A3D87603E}" type="datetimeFigureOut">
              <a:rPr lang="en-US" smtClean="0"/>
              <a:t>5/18/21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C9A617-E527-D049-AB87-3F8895CF67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D58EB-A6EF-1A45-8D71-2B2A0D6245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86D10-6A5A-9845-B6AB-2A4A4D7F88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165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A7935-070A-9D44-B2C3-0D2999A4A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C4C5C6-4570-B84F-86E2-01F4F8B06C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439486-BBE9-F848-80EC-817E860B0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927-15AD-754F-B3B9-C54A3D87603E}" type="datetimeFigureOut">
              <a:rPr lang="en-US" smtClean="0"/>
              <a:t>5/18/21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1ED237-52B6-314A-9174-71969C10F9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D6767C-7B75-484C-8267-071F94219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86D10-6A5A-9845-B6AB-2A4A4D7F88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17481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4ACF4-4B08-1E4F-AB00-486E5DB9FF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A1DBB-0961-FB45-ABCA-CE27E33C2A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805550-7D65-3B48-8C86-5D6FB915B5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2EC9DF-BEEE-834D-AC29-0FCFCFC2B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927-15AD-754F-B3B9-C54A3D87603E}" type="datetimeFigureOut">
              <a:rPr lang="en-US" smtClean="0"/>
              <a:t>5/18/21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E685BE-D39A-0244-A31B-88CD6AE7F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C80054-6C6F-074A-8E4F-3FAA266D5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86D10-6A5A-9845-B6AB-2A4A4D7F88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9206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E2837B-7353-4F47-8BAF-D1D7BBD13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1EDF-94AC-CA48-8618-039D410593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721DE3-EFE4-FC46-9D6B-391E520F03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C2DE2B7-42EC-1E48-A466-B938C20C4D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1FADEC-7876-804D-B8F3-19AC349EAB7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C30469-6B22-F249-90F6-83940E3905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927-15AD-754F-B3B9-C54A3D87603E}" type="datetimeFigureOut">
              <a:rPr lang="en-US" smtClean="0"/>
              <a:t>5/18/21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2A610F-819F-014C-8D6A-FC62BADB3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A32448-1DA9-F84D-90D1-C07DA715EE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86D10-6A5A-9845-B6AB-2A4A4D7F88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861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172E9-C99F-BD46-B8C7-17884CB0B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D0FC3A-F7B8-4345-A0C4-0E1B47F645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927-15AD-754F-B3B9-C54A3D87603E}" type="datetimeFigureOut">
              <a:rPr lang="en-US" smtClean="0"/>
              <a:t>5/18/21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B04ABA-88B3-9E4B-932C-D22CA6EF0A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DD95EA-47DA-2A4A-AB81-F280E5A08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86D10-6A5A-9845-B6AB-2A4A4D7F88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683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79BA9F-2F84-1247-97A0-08BA91F2BD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927-15AD-754F-B3B9-C54A3D87603E}" type="datetimeFigureOut">
              <a:rPr lang="en-US" smtClean="0"/>
              <a:t>5/18/21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A63712F-9779-A646-AF7B-6458C27D65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D5DC2E-057B-8E44-A569-520C84592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86D10-6A5A-9845-B6AB-2A4A4D7F88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3978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05F34-474E-D849-98FB-4472D7A9AE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8E9D1F-191F-754F-A8EE-940A71E37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00E1A1-5E6C-D34B-A4C9-485DC23164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6F9E7B-2B0C-BD4A-8A7C-510AF812F8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927-15AD-754F-B3B9-C54A3D87603E}" type="datetimeFigureOut">
              <a:rPr lang="en-US" smtClean="0"/>
              <a:t>5/18/21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4C36B8-9145-F747-B8E2-839259763C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78FFA8-C92B-344C-8EDD-7BBA58DBA6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86D10-6A5A-9845-B6AB-2A4A4D7F88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8415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E57A6-BE5B-2240-99A0-FCEE7C4CE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C8D3BDA-1E37-5049-B27F-84C91665B2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F33148-B787-2844-A206-0CCAD90BA0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666B97-23B7-3F42-AFAA-63B37603CD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927-15AD-754F-B3B9-C54A3D87603E}" type="datetimeFigureOut">
              <a:rPr lang="en-US" smtClean="0"/>
              <a:t>5/18/21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6EF4DB-7F3E-094C-8037-7A46ACFE3F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2C029D-D2D0-D844-85E1-0EA5D42A09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86D10-6A5A-9845-B6AB-2A4A4D7F88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457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8BC1B-54E7-4949-B84D-9B24FED59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1359B0-6BDE-E942-8C05-8C60ACD66B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C5C416-2AC6-8742-BACD-5C4313126F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927-15AD-754F-B3B9-C54A3D87603E}" type="datetimeFigureOut">
              <a:rPr lang="en-US" smtClean="0"/>
              <a:t>5/18/21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4E8148-C790-3341-91DD-5874EDCA23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F86D5-A707-8047-BD59-49AE02E8CF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86D10-6A5A-9845-B6AB-2A4A4D7F88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9996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A2ACD9-DFF3-B24B-A3B4-B1FC1D093C9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2ACCC4-0C94-9E43-A520-C53C8BAD99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E206AB-244A-E442-ACE6-04AEF88D36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927-15AD-754F-B3B9-C54A3D87603E}" type="datetimeFigureOut">
              <a:rPr lang="en-US" smtClean="0"/>
              <a:t>5/18/21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7B8B32-EDDD-A247-A4B3-A154046231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96E7F8-93D4-694F-9F7E-054A0DBBDD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86D10-6A5A-9845-B6AB-2A4A4D7F88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5415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E1D22AD-A04E-8443-A798-C9FCF71B2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3C2EE6-0A53-D14A-976E-0E675A8575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31DC96-E535-8B47-9654-F475C3CE6D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F68927-15AD-754F-B3B9-C54A3D87603E}" type="datetimeFigureOut">
              <a:rPr lang="en-US" smtClean="0"/>
              <a:t>5/18/21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F7B094-9045-9948-A397-BB8EDC1C3B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C3AAC2-391E-8C47-A451-5ECDAEA4AB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286D10-6A5A-9845-B6AB-2A4A4D7F88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7363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laurenlouiseevans.wixsite.com/website-1/blank-page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117363E-7AC0-7547-866C-2251770DD4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3999" y="4210844"/>
            <a:ext cx="9144000" cy="1655762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Lauren Evans</a:t>
            </a:r>
          </a:p>
          <a:p>
            <a:r>
              <a:rPr lang="en-US" dirty="0"/>
              <a:t>1703142</a:t>
            </a:r>
          </a:p>
          <a:p>
            <a:r>
              <a:rPr lang="en-US" dirty="0"/>
              <a:t>Creative venture </a:t>
            </a:r>
          </a:p>
          <a:p>
            <a:r>
              <a:rPr lang="en-US" dirty="0"/>
              <a:t>Final proposition</a:t>
            </a:r>
          </a:p>
          <a:p>
            <a:r>
              <a:rPr lang="en-US" dirty="0"/>
              <a:t>M7X01792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733DAE-0DA7-5D43-9557-F9680E0E9BD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37851" y="991394"/>
            <a:ext cx="1716297" cy="2728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55209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imeline&#10;&#10;Description automatically generated">
            <a:extLst>
              <a:ext uri="{FF2B5EF4-FFF2-40B4-BE49-F238E27FC236}">
                <a16:creationId xmlns:a16="http://schemas.microsoft.com/office/drawing/2014/main" id="{E56D54F2-42ED-9B49-9732-CC087E1F25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44961" y="507719"/>
            <a:ext cx="7702077" cy="6181229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D769299-D64C-264D-A5F1-7951592D21C9}"/>
              </a:ext>
            </a:extLst>
          </p:cNvPr>
          <p:cNvSpPr/>
          <p:nvPr/>
        </p:nvSpPr>
        <p:spPr>
          <a:xfrm>
            <a:off x="0" y="15219"/>
            <a:ext cx="588436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hlinkClick r:id="rId3"/>
              </a:rPr>
              <a:t>https://laurenlouiseevans.wixsite.com/website-1/blank-page</a:t>
            </a:r>
            <a:endParaRPr lang="en-US" dirty="0"/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643B526-00D6-0F49-8D64-76DC3D8DC913}"/>
              </a:ext>
            </a:extLst>
          </p:cNvPr>
          <p:cNvSpPr txBox="1"/>
          <p:nvPr/>
        </p:nvSpPr>
        <p:spPr>
          <a:xfrm>
            <a:off x="0" y="476884"/>
            <a:ext cx="2942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Password: </a:t>
            </a:r>
            <a:r>
              <a:rPr lang="en-US" dirty="0" err="1"/>
              <a:t>uwtsd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95004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 game&#10;&#10;Description automatically generated with low confidence">
            <a:extLst>
              <a:ext uri="{FF2B5EF4-FFF2-40B4-BE49-F238E27FC236}">
                <a16:creationId xmlns:a16="http://schemas.microsoft.com/office/drawing/2014/main" id="{79CDCD50-5E52-604F-BDD9-7C03E8759C1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72648" y="0"/>
            <a:ext cx="484670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4485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B3777A4-0A10-AF43-A81F-E79B0BC1966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07318" y="111757"/>
            <a:ext cx="9377363" cy="6634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8786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C0C87C-5D63-704F-8FA6-BB4AAFEE6A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err="1">
                <a:solidFill>
                  <a:schemeClr val="bg1"/>
                </a:solidFill>
              </a:rPr>
              <a:t>Hbchdbcdhc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bnhbdsc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dnchjdc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dbjc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dchjdc</a:t>
            </a:r>
            <a:r>
              <a:rPr lang="en-US" dirty="0">
                <a:solidFill>
                  <a:schemeClr val="bg1"/>
                </a:solidFill>
              </a:rPr>
              <a:t> e </a:t>
            </a:r>
            <a:r>
              <a:rPr lang="en-US" dirty="0" err="1">
                <a:solidFill>
                  <a:schemeClr val="bg1"/>
                </a:solidFill>
              </a:rPr>
              <a:t>ce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rrer</a:t>
            </a:r>
            <a:r>
              <a:rPr lang="en-US" dirty="0">
                <a:solidFill>
                  <a:schemeClr val="bg1"/>
                </a:solidFill>
              </a:rPr>
              <a:t> h h. </a:t>
            </a:r>
            <a:r>
              <a:rPr lang="en-US" dirty="0" err="1">
                <a:solidFill>
                  <a:schemeClr val="bg1"/>
                </a:solidFill>
              </a:rPr>
              <a:t>jj</a:t>
            </a:r>
            <a:r>
              <a:rPr lang="en-US" dirty="0">
                <a:solidFill>
                  <a:schemeClr val="bg1"/>
                </a:solidFill>
              </a:rPr>
              <a:t> n b </a:t>
            </a:r>
            <a:r>
              <a:rPr lang="en-US" dirty="0" err="1">
                <a:solidFill>
                  <a:schemeClr val="bg1"/>
                </a:solidFill>
              </a:rPr>
              <a:t>ndsn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dks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sjd</a:t>
            </a:r>
            <a:r>
              <a:rPr lang="en-US" dirty="0">
                <a:solidFill>
                  <a:schemeClr val="bg1"/>
                </a:solidFill>
              </a:rPr>
              <a:t> d </a:t>
            </a:r>
            <a:r>
              <a:rPr lang="en-US" dirty="0" err="1">
                <a:solidFill>
                  <a:schemeClr val="bg1"/>
                </a:solidFill>
              </a:rPr>
              <a:t>js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jjkd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djk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djvdk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jd</a:t>
            </a:r>
            <a:r>
              <a:rPr lang="en-US" dirty="0">
                <a:solidFill>
                  <a:schemeClr val="bg1"/>
                </a:solidFill>
              </a:rPr>
              <a:t> dv d </a:t>
            </a:r>
            <a:r>
              <a:rPr lang="en-US" dirty="0" err="1">
                <a:solidFill>
                  <a:schemeClr val="bg1"/>
                </a:solidFill>
              </a:rPr>
              <a:t>lslajovfdrdv</a:t>
            </a:r>
            <a:r>
              <a:rPr lang="en-US" dirty="0">
                <a:solidFill>
                  <a:schemeClr val="bg1"/>
                </a:solidFill>
              </a:rPr>
              <a:t> df df.  </a:t>
            </a:r>
            <a:r>
              <a:rPr lang="en-US" dirty="0" err="1">
                <a:solidFill>
                  <a:schemeClr val="bg1"/>
                </a:solidFill>
              </a:rPr>
              <a:t>Nfrdv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cfdfgvfvd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fvfvdfvfv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fvf</a:t>
            </a:r>
            <a:r>
              <a:rPr lang="en-US" dirty="0">
                <a:solidFill>
                  <a:schemeClr val="bg1"/>
                </a:solidFill>
              </a:rPr>
              <a:t> df d </a:t>
            </a:r>
            <a:r>
              <a:rPr lang="en-US" dirty="0" err="1">
                <a:solidFill>
                  <a:schemeClr val="bg1"/>
                </a:solidFill>
              </a:rPr>
              <a:t>sjk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jksd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Hbchdbcdhc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bnhbdsc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dnchjdc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dbjc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dchjdc</a:t>
            </a:r>
            <a:r>
              <a:rPr lang="en-US" dirty="0">
                <a:solidFill>
                  <a:schemeClr val="bg1"/>
                </a:solidFill>
              </a:rPr>
              <a:t> e </a:t>
            </a:r>
            <a:r>
              <a:rPr lang="en-US" dirty="0" err="1">
                <a:solidFill>
                  <a:schemeClr val="bg1"/>
                </a:solidFill>
              </a:rPr>
              <a:t>ce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rrer</a:t>
            </a:r>
            <a:r>
              <a:rPr lang="en-US" dirty="0">
                <a:solidFill>
                  <a:schemeClr val="bg1"/>
                </a:solidFill>
              </a:rPr>
              <a:t> h h. </a:t>
            </a:r>
            <a:r>
              <a:rPr lang="en-US" dirty="0" err="1">
                <a:solidFill>
                  <a:schemeClr val="bg1"/>
                </a:solidFill>
              </a:rPr>
              <a:t>jj</a:t>
            </a:r>
            <a:r>
              <a:rPr lang="en-US" dirty="0">
                <a:solidFill>
                  <a:schemeClr val="bg1"/>
                </a:solidFill>
              </a:rPr>
              <a:t> n b </a:t>
            </a:r>
            <a:r>
              <a:rPr lang="en-US" dirty="0" err="1">
                <a:solidFill>
                  <a:schemeClr val="bg1"/>
                </a:solidFill>
              </a:rPr>
              <a:t>ndsn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dks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sjd</a:t>
            </a:r>
            <a:r>
              <a:rPr lang="en-US" dirty="0">
                <a:solidFill>
                  <a:schemeClr val="bg1"/>
                </a:solidFill>
              </a:rPr>
              <a:t> d </a:t>
            </a:r>
            <a:r>
              <a:rPr lang="en-US" dirty="0" err="1">
                <a:solidFill>
                  <a:schemeClr val="bg1"/>
                </a:solidFill>
              </a:rPr>
              <a:t>js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jjkd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djk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djvdk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jd</a:t>
            </a:r>
            <a:r>
              <a:rPr lang="en-US" dirty="0">
                <a:solidFill>
                  <a:schemeClr val="bg1"/>
                </a:solidFill>
              </a:rPr>
              <a:t> dv d </a:t>
            </a:r>
            <a:r>
              <a:rPr lang="en-US" dirty="0" err="1">
                <a:solidFill>
                  <a:schemeClr val="bg1"/>
                </a:solidFill>
              </a:rPr>
              <a:t>lslajovfdrdv</a:t>
            </a:r>
            <a:r>
              <a:rPr lang="en-US" dirty="0">
                <a:solidFill>
                  <a:schemeClr val="bg1"/>
                </a:solidFill>
              </a:rPr>
              <a:t> df df.  </a:t>
            </a:r>
            <a:r>
              <a:rPr lang="en-US" dirty="0" err="1">
                <a:solidFill>
                  <a:schemeClr val="bg1"/>
                </a:solidFill>
              </a:rPr>
              <a:t>Nfrdv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cfdfgvfvd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fvfvdfvfv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fvf</a:t>
            </a:r>
            <a:r>
              <a:rPr lang="en-US" dirty="0">
                <a:solidFill>
                  <a:schemeClr val="bg1"/>
                </a:solidFill>
              </a:rPr>
              <a:t> df d </a:t>
            </a:r>
            <a:r>
              <a:rPr lang="en-US" dirty="0" err="1">
                <a:solidFill>
                  <a:schemeClr val="bg1"/>
                </a:solidFill>
              </a:rPr>
              <a:t>sjk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jksd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Hbchdbcdhc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bnhbdsc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dnchjdc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dbjc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dchjdc</a:t>
            </a:r>
            <a:r>
              <a:rPr lang="en-US" dirty="0">
                <a:solidFill>
                  <a:schemeClr val="bg1"/>
                </a:solidFill>
              </a:rPr>
              <a:t> e </a:t>
            </a:r>
            <a:r>
              <a:rPr lang="en-US" dirty="0" err="1">
                <a:solidFill>
                  <a:schemeClr val="bg1"/>
                </a:solidFill>
              </a:rPr>
              <a:t>ce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rrer</a:t>
            </a:r>
            <a:r>
              <a:rPr lang="en-US" dirty="0">
                <a:solidFill>
                  <a:schemeClr val="bg1"/>
                </a:solidFill>
              </a:rPr>
              <a:t> h h. </a:t>
            </a:r>
            <a:r>
              <a:rPr lang="en-US" dirty="0" err="1">
                <a:solidFill>
                  <a:schemeClr val="bg1"/>
                </a:solidFill>
              </a:rPr>
              <a:t>jj</a:t>
            </a:r>
            <a:r>
              <a:rPr lang="en-US" dirty="0">
                <a:solidFill>
                  <a:schemeClr val="bg1"/>
                </a:solidFill>
              </a:rPr>
              <a:t> n b </a:t>
            </a:r>
            <a:r>
              <a:rPr lang="en-US" dirty="0" err="1">
                <a:solidFill>
                  <a:schemeClr val="bg1"/>
                </a:solidFill>
              </a:rPr>
              <a:t>ndsn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dks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sjd</a:t>
            </a:r>
            <a:r>
              <a:rPr lang="en-US" dirty="0">
                <a:solidFill>
                  <a:schemeClr val="bg1"/>
                </a:solidFill>
              </a:rPr>
              <a:t> d </a:t>
            </a:r>
            <a:r>
              <a:rPr lang="en-US" dirty="0" err="1">
                <a:solidFill>
                  <a:schemeClr val="bg1"/>
                </a:solidFill>
              </a:rPr>
              <a:t>js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jjkd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djk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djvdk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jd</a:t>
            </a:r>
            <a:r>
              <a:rPr lang="en-US" dirty="0">
                <a:solidFill>
                  <a:schemeClr val="bg1"/>
                </a:solidFill>
              </a:rPr>
              <a:t> dv d </a:t>
            </a:r>
            <a:r>
              <a:rPr lang="en-US" dirty="0" err="1">
                <a:solidFill>
                  <a:schemeClr val="bg1"/>
                </a:solidFill>
              </a:rPr>
              <a:t>lslajovfdrdv</a:t>
            </a:r>
            <a:r>
              <a:rPr lang="en-US" dirty="0">
                <a:solidFill>
                  <a:schemeClr val="bg1"/>
                </a:solidFill>
              </a:rPr>
              <a:t> df df.  </a:t>
            </a:r>
            <a:r>
              <a:rPr lang="en-US" dirty="0" err="1">
                <a:solidFill>
                  <a:schemeClr val="bg1"/>
                </a:solidFill>
              </a:rPr>
              <a:t>Nfrdv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cfdfgvfvd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fvfvdfvfv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fvf</a:t>
            </a:r>
            <a:r>
              <a:rPr lang="en-US" dirty="0">
                <a:solidFill>
                  <a:schemeClr val="bg1"/>
                </a:solidFill>
              </a:rPr>
              <a:t> df d </a:t>
            </a:r>
            <a:r>
              <a:rPr lang="en-US" dirty="0" err="1">
                <a:solidFill>
                  <a:schemeClr val="bg1"/>
                </a:solidFill>
              </a:rPr>
              <a:t>sjk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jksd</a:t>
            </a:r>
            <a:r>
              <a:rPr lang="en-US" dirty="0">
                <a:solidFill>
                  <a:schemeClr val="bg1"/>
                </a:solidFill>
              </a:rPr>
              <a:t>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2080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133</Words>
  <Application>Microsoft Macintosh PowerPoint</Application>
  <PresentationFormat>Widescreen</PresentationFormat>
  <Paragraphs>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Lauren Louise Evans (1703142)</dc:creator>
  <cp:lastModifiedBy>Lauren Louise Evans (1703142)</cp:lastModifiedBy>
  <cp:revision>4</cp:revision>
  <dcterms:created xsi:type="dcterms:W3CDTF">2021-05-18T06:24:23Z</dcterms:created>
  <dcterms:modified xsi:type="dcterms:W3CDTF">2021-05-18T07:03:48Z</dcterms:modified>
</cp:coreProperties>
</file>