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5" r:id="rId9"/>
    <p:sldId id="266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FDD40"/>
    <a:srgbClr val="33CC33"/>
    <a:srgbClr val="13223D"/>
    <a:srgbClr val="0099FF"/>
    <a:srgbClr val="7340A6"/>
    <a:srgbClr val="BD42CA"/>
    <a:srgbClr val="660066"/>
    <a:srgbClr val="B2DE82"/>
    <a:srgbClr val="A6F2BA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E8F50B-81A6-4938-BB4F-EE20DC47198E}" v="19" dt="2018-08-29T15:09:52.6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1" d="100"/>
          <a:sy n="81" d="100"/>
        </p:scale>
        <p:origin x="29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11CD02-CFC6-452D-A315-F3792C7D8D18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F55C4E7-9E20-4A1A-AC38-FCBFE5A62B9F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dirty="0"/>
            <a:t>forming</a:t>
          </a:r>
        </a:p>
      </dgm:t>
    </dgm:pt>
    <dgm:pt modelId="{252231C3-2B7B-47CA-A835-381F18623703}" type="parTrans" cxnId="{2E4BD57C-9184-47DC-8A9A-75C4FC120677}">
      <dgm:prSet/>
      <dgm:spPr/>
      <dgm:t>
        <a:bodyPr/>
        <a:lstStyle/>
        <a:p>
          <a:endParaRPr lang="en-GB"/>
        </a:p>
      </dgm:t>
    </dgm:pt>
    <dgm:pt modelId="{5F9E94C9-A8B5-4005-ADBD-2CFFF3C9A874}" type="sibTrans" cxnId="{2E4BD57C-9184-47DC-8A9A-75C4FC120677}">
      <dgm:prSet/>
      <dgm:spPr/>
      <dgm:t>
        <a:bodyPr/>
        <a:lstStyle/>
        <a:p>
          <a:endParaRPr lang="en-GB"/>
        </a:p>
      </dgm:t>
    </dgm:pt>
    <dgm:pt modelId="{3F5B42A0-744D-4DC0-8194-9D2072A4441D}">
      <dgm:prSet phldrT="[Text]"/>
      <dgm:spPr>
        <a:solidFill>
          <a:schemeClr val="accent4"/>
        </a:solidFill>
      </dgm:spPr>
      <dgm:t>
        <a:bodyPr/>
        <a:lstStyle/>
        <a:p>
          <a:r>
            <a:rPr lang="en-GB" dirty="0"/>
            <a:t>storming</a:t>
          </a:r>
        </a:p>
      </dgm:t>
    </dgm:pt>
    <dgm:pt modelId="{56FBAA0F-3BCC-4092-8FA9-7D44BDA48560}" type="parTrans" cxnId="{33F1200A-9EAF-4833-8116-B5421BF123C0}">
      <dgm:prSet/>
      <dgm:spPr/>
      <dgm:t>
        <a:bodyPr/>
        <a:lstStyle/>
        <a:p>
          <a:endParaRPr lang="en-GB"/>
        </a:p>
      </dgm:t>
    </dgm:pt>
    <dgm:pt modelId="{6E5AE131-D2D2-4CAF-9DC0-3975D5894B74}" type="sibTrans" cxnId="{33F1200A-9EAF-4833-8116-B5421BF123C0}">
      <dgm:prSet/>
      <dgm:spPr/>
      <dgm:t>
        <a:bodyPr/>
        <a:lstStyle/>
        <a:p>
          <a:endParaRPr lang="en-GB"/>
        </a:p>
      </dgm:t>
    </dgm:pt>
    <dgm:pt modelId="{F3241774-8D29-48C9-B378-D249C67CFF45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/>
            <a:t>norming</a:t>
          </a:r>
        </a:p>
      </dgm:t>
    </dgm:pt>
    <dgm:pt modelId="{B4382C3C-B970-4769-99ED-4C5724E67468}" type="parTrans" cxnId="{47650B58-F707-4D38-A5C1-3CFFA7A6F012}">
      <dgm:prSet/>
      <dgm:spPr/>
      <dgm:t>
        <a:bodyPr/>
        <a:lstStyle/>
        <a:p>
          <a:endParaRPr lang="en-GB"/>
        </a:p>
      </dgm:t>
    </dgm:pt>
    <dgm:pt modelId="{31503CE2-A7BD-472F-B3C2-C9B76C2C8A99}" type="sibTrans" cxnId="{47650B58-F707-4D38-A5C1-3CFFA7A6F012}">
      <dgm:prSet/>
      <dgm:spPr/>
      <dgm:t>
        <a:bodyPr/>
        <a:lstStyle/>
        <a:p>
          <a:endParaRPr lang="en-GB"/>
        </a:p>
      </dgm:t>
    </dgm:pt>
    <dgm:pt modelId="{5C1F51DC-F696-48C8-9AF5-B5644C301A5B}">
      <dgm:prSet phldrT="[Text]"/>
      <dgm:spPr>
        <a:solidFill>
          <a:srgbClr val="33CC33"/>
        </a:solidFill>
      </dgm:spPr>
      <dgm:t>
        <a:bodyPr/>
        <a:lstStyle/>
        <a:p>
          <a:r>
            <a:rPr lang="en-GB" dirty="0"/>
            <a:t>performing</a:t>
          </a:r>
        </a:p>
      </dgm:t>
    </dgm:pt>
    <dgm:pt modelId="{E5BA6BC1-1A62-4E27-8C0A-DA0AD08067F1}" type="parTrans" cxnId="{FDD97269-E9C2-4A6A-BC05-1F0D9DA3CE94}">
      <dgm:prSet/>
      <dgm:spPr/>
      <dgm:t>
        <a:bodyPr/>
        <a:lstStyle/>
        <a:p>
          <a:endParaRPr lang="en-GB"/>
        </a:p>
      </dgm:t>
    </dgm:pt>
    <dgm:pt modelId="{2BF39952-5C28-404F-AE63-611662C6800E}" type="sibTrans" cxnId="{FDD97269-E9C2-4A6A-BC05-1F0D9DA3CE94}">
      <dgm:prSet/>
      <dgm:spPr/>
      <dgm:t>
        <a:bodyPr/>
        <a:lstStyle/>
        <a:p>
          <a:endParaRPr lang="en-GB"/>
        </a:p>
      </dgm:t>
    </dgm:pt>
    <dgm:pt modelId="{C5225E3A-1F15-4C60-9A8C-0E3B2915D675}">
      <dgm:prSet phldrT="[Text]"/>
      <dgm:spPr/>
      <dgm:t>
        <a:bodyPr/>
        <a:lstStyle/>
        <a:p>
          <a:r>
            <a:rPr lang="en-GB" dirty="0"/>
            <a:t>adjourning</a:t>
          </a:r>
        </a:p>
      </dgm:t>
    </dgm:pt>
    <dgm:pt modelId="{39268D61-1098-468E-A75D-34BF920031AE}" type="parTrans" cxnId="{EAE1A6C0-B189-47C3-B4C6-AFD2F7AC27D8}">
      <dgm:prSet/>
      <dgm:spPr/>
      <dgm:t>
        <a:bodyPr/>
        <a:lstStyle/>
        <a:p>
          <a:endParaRPr lang="en-GB"/>
        </a:p>
      </dgm:t>
    </dgm:pt>
    <dgm:pt modelId="{131B12C5-AF8C-46DC-A773-20253D406B5A}" type="sibTrans" cxnId="{EAE1A6C0-B189-47C3-B4C6-AFD2F7AC27D8}">
      <dgm:prSet/>
      <dgm:spPr/>
      <dgm:t>
        <a:bodyPr/>
        <a:lstStyle/>
        <a:p>
          <a:endParaRPr lang="en-GB"/>
        </a:p>
      </dgm:t>
    </dgm:pt>
    <dgm:pt modelId="{173B3DD6-F7D3-4525-B578-A37EB8E5F988}" type="pres">
      <dgm:prSet presAssocID="{BF11CD02-CFC6-452D-A315-F3792C7D8D18}" presName="cycle" presStyleCnt="0">
        <dgm:presLayoutVars>
          <dgm:dir/>
          <dgm:resizeHandles val="exact"/>
        </dgm:presLayoutVars>
      </dgm:prSet>
      <dgm:spPr/>
    </dgm:pt>
    <dgm:pt modelId="{48492BFF-EF6B-4C2E-B968-D7EB34F14D83}" type="pres">
      <dgm:prSet presAssocID="{6F55C4E7-9E20-4A1A-AC38-FCBFE5A62B9F}" presName="node" presStyleLbl="node1" presStyleIdx="0" presStyleCnt="5">
        <dgm:presLayoutVars>
          <dgm:bulletEnabled val="1"/>
        </dgm:presLayoutVars>
      </dgm:prSet>
      <dgm:spPr/>
    </dgm:pt>
    <dgm:pt modelId="{ED6C78A4-59C5-4563-B81E-DCBBFDB80E02}" type="pres">
      <dgm:prSet presAssocID="{5F9E94C9-A8B5-4005-ADBD-2CFFF3C9A874}" presName="sibTrans" presStyleLbl="sibTrans2D1" presStyleIdx="0" presStyleCnt="5"/>
      <dgm:spPr/>
    </dgm:pt>
    <dgm:pt modelId="{2B27A5FC-CAB0-4EA5-8CD2-422DB5836930}" type="pres">
      <dgm:prSet presAssocID="{5F9E94C9-A8B5-4005-ADBD-2CFFF3C9A874}" presName="connectorText" presStyleLbl="sibTrans2D1" presStyleIdx="0" presStyleCnt="5"/>
      <dgm:spPr/>
    </dgm:pt>
    <dgm:pt modelId="{F06FCE10-2913-4409-AB6B-A27F45E7B732}" type="pres">
      <dgm:prSet presAssocID="{3F5B42A0-744D-4DC0-8194-9D2072A4441D}" presName="node" presStyleLbl="node1" presStyleIdx="1" presStyleCnt="5">
        <dgm:presLayoutVars>
          <dgm:bulletEnabled val="1"/>
        </dgm:presLayoutVars>
      </dgm:prSet>
      <dgm:spPr/>
    </dgm:pt>
    <dgm:pt modelId="{C511020B-9C6A-4155-98D9-CAADF526E6B1}" type="pres">
      <dgm:prSet presAssocID="{6E5AE131-D2D2-4CAF-9DC0-3975D5894B74}" presName="sibTrans" presStyleLbl="sibTrans2D1" presStyleIdx="1" presStyleCnt="5"/>
      <dgm:spPr/>
    </dgm:pt>
    <dgm:pt modelId="{B9DEDAFD-C44C-4178-B04A-F9EFF0720503}" type="pres">
      <dgm:prSet presAssocID="{6E5AE131-D2D2-4CAF-9DC0-3975D5894B74}" presName="connectorText" presStyleLbl="sibTrans2D1" presStyleIdx="1" presStyleCnt="5"/>
      <dgm:spPr/>
    </dgm:pt>
    <dgm:pt modelId="{CFFEFF42-C0F3-4D46-BE8F-4441E6B85F76}" type="pres">
      <dgm:prSet presAssocID="{F3241774-8D29-48C9-B378-D249C67CFF45}" presName="node" presStyleLbl="node1" presStyleIdx="2" presStyleCnt="5">
        <dgm:presLayoutVars>
          <dgm:bulletEnabled val="1"/>
        </dgm:presLayoutVars>
      </dgm:prSet>
      <dgm:spPr/>
    </dgm:pt>
    <dgm:pt modelId="{9A2AD2A4-1B76-4F02-9441-873D930D06E2}" type="pres">
      <dgm:prSet presAssocID="{31503CE2-A7BD-472F-B3C2-C9B76C2C8A99}" presName="sibTrans" presStyleLbl="sibTrans2D1" presStyleIdx="2" presStyleCnt="5"/>
      <dgm:spPr/>
    </dgm:pt>
    <dgm:pt modelId="{FC1C6356-4FCF-4F6C-859C-93690E4B6D2E}" type="pres">
      <dgm:prSet presAssocID="{31503CE2-A7BD-472F-B3C2-C9B76C2C8A99}" presName="connectorText" presStyleLbl="sibTrans2D1" presStyleIdx="2" presStyleCnt="5"/>
      <dgm:spPr/>
    </dgm:pt>
    <dgm:pt modelId="{87E5C02C-8B6A-41A5-8945-524509B4B74D}" type="pres">
      <dgm:prSet presAssocID="{5C1F51DC-F696-48C8-9AF5-B5644C301A5B}" presName="node" presStyleLbl="node1" presStyleIdx="3" presStyleCnt="5">
        <dgm:presLayoutVars>
          <dgm:bulletEnabled val="1"/>
        </dgm:presLayoutVars>
      </dgm:prSet>
      <dgm:spPr/>
    </dgm:pt>
    <dgm:pt modelId="{4C25311E-65B0-4F7C-B6A8-673727465301}" type="pres">
      <dgm:prSet presAssocID="{2BF39952-5C28-404F-AE63-611662C6800E}" presName="sibTrans" presStyleLbl="sibTrans2D1" presStyleIdx="3" presStyleCnt="5"/>
      <dgm:spPr/>
    </dgm:pt>
    <dgm:pt modelId="{F159656B-A16C-4C2C-BC07-F084578F3F7B}" type="pres">
      <dgm:prSet presAssocID="{2BF39952-5C28-404F-AE63-611662C6800E}" presName="connectorText" presStyleLbl="sibTrans2D1" presStyleIdx="3" presStyleCnt="5"/>
      <dgm:spPr/>
    </dgm:pt>
    <dgm:pt modelId="{C213E1D8-1F2A-49B2-83A5-7E2EB6193D4B}" type="pres">
      <dgm:prSet presAssocID="{C5225E3A-1F15-4C60-9A8C-0E3B2915D675}" presName="node" presStyleLbl="node1" presStyleIdx="4" presStyleCnt="5">
        <dgm:presLayoutVars>
          <dgm:bulletEnabled val="1"/>
        </dgm:presLayoutVars>
      </dgm:prSet>
      <dgm:spPr/>
    </dgm:pt>
    <dgm:pt modelId="{9BAF3A40-9479-474D-9F30-6B05C602917B}" type="pres">
      <dgm:prSet presAssocID="{131B12C5-AF8C-46DC-A773-20253D406B5A}" presName="sibTrans" presStyleLbl="sibTrans2D1" presStyleIdx="4" presStyleCnt="5"/>
      <dgm:spPr/>
    </dgm:pt>
    <dgm:pt modelId="{688E0162-7B6A-4BA4-A5F2-4AE15F7631B1}" type="pres">
      <dgm:prSet presAssocID="{131B12C5-AF8C-46DC-A773-20253D406B5A}" presName="connectorText" presStyleLbl="sibTrans2D1" presStyleIdx="4" presStyleCnt="5"/>
      <dgm:spPr/>
    </dgm:pt>
  </dgm:ptLst>
  <dgm:cxnLst>
    <dgm:cxn modelId="{33F1200A-9EAF-4833-8116-B5421BF123C0}" srcId="{BF11CD02-CFC6-452D-A315-F3792C7D8D18}" destId="{3F5B42A0-744D-4DC0-8194-9D2072A4441D}" srcOrd="1" destOrd="0" parTransId="{56FBAA0F-3BCC-4092-8FA9-7D44BDA48560}" sibTransId="{6E5AE131-D2D2-4CAF-9DC0-3975D5894B74}"/>
    <dgm:cxn modelId="{ACFD4F1B-3400-4BFF-B086-FAE343B6114A}" type="presOf" srcId="{2BF39952-5C28-404F-AE63-611662C6800E}" destId="{F159656B-A16C-4C2C-BC07-F084578F3F7B}" srcOrd="1" destOrd="0" presId="urn:microsoft.com/office/officeart/2005/8/layout/cycle2"/>
    <dgm:cxn modelId="{CFDCF321-6E1A-4554-BF2C-64F1D5CB378C}" type="presOf" srcId="{C5225E3A-1F15-4C60-9A8C-0E3B2915D675}" destId="{C213E1D8-1F2A-49B2-83A5-7E2EB6193D4B}" srcOrd="0" destOrd="0" presId="urn:microsoft.com/office/officeart/2005/8/layout/cycle2"/>
    <dgm:cxn modelId="{9AE8BD25-E0CE-4985-8718-784D5709BA55}" type="presOf" srcId="{3F5B42A0-744D-4DC0-8194-9D2072A4441D}" destId="{F06FCE10-2913-4409-AB6B-A27F45E7B732}" srcOrd="0" destOrd="0" presId="urn:microsoft.com/office/officeart/2005/8/layout/cycle2"/>
    <dgm:cxn modelId="{BDFA0A65-58E9-474E-B803-FB048DBB02E2}" type="presOf" srcId="{31503CE2-A7BD-472F-B3C2-C9B76C2C8A99}" destId="{9A2AD2A4-1B76-4F02-9441-873D930D06E2}" srcOrd="0" destOrd="0" presId="urn:microsoft.com/office/officeart/2005/8/layout/cycle2"/>
    <dgm:cxn modelId="{FDD97269-E9C2-4A6A-BC05-1F0D9DA3CE94}" srcId="{BF11CD02-CFC6-452D-A315-F3792C7D8D18}" destId="{5C1F51DC-F696-48C8-9AF5-B5644C301A5B}" srcOrd="3" destOrd="0" parTransId="{E5BA6BC1-1A62-4E27-8C0A-DA0AD08067F1}" sibTransId="{2BF39952-5C28-404F-AE63-611662C6800E}"/>
    <dgm:cxn modelId="{F8DD726E-7F12-4C4F-B659-38E4D61C2E4A}" type="presOf" srcId="{131B12C5-AF8C-46DC-A773-20253D406B5A}" destId="{9BAF3A40-9479-474D-9F30-6B05C602917B}" srcOrd="0" destOrd="0" presId="urn:microsoft.com/office/officeart/2005/8/layout/cycle2"/>
    <dgm:cxn modelId="{47650B58-F707-4D38-A5C1-3CFFA7A6F012}" srcId="{BF11CD02-CFC6-452D-A315-F3792C7D8D18}" destId="{F3241774-8D29-48C9-B378-D249C67CFF45}" srcOrd="2" destOrd="0" parTransId="{B4382C3C-B970-4769-99ED-4C5724E67468}" sibTransId="{31503CE2-A7BD-472F-B3C2-C9B76C2C8A99}"/>
    <dgm:cxn modelId="{2E4BD57C-9184-47DC-8A9A-75C4FC120677}" srcId="{BF11CD02-CFC6-452D-A315-F3792C7D8D18}" destId="{6F55C4E7-9E20-4A1A-AC38-FCBFE5A62B9F}" srcOrd="0" destOrd="0" parTransId="{252231C3-2B7B-47CA-A835-381F18623703}" sibTransId="{5F9E94C9-A8B5-4005-ADBD-2CFFF3C9A874}"/>
    <dgm:cxn modelId="{558C108C-7237-4C41-84EE-62F6564679B3}" type="presOf" srcId="{5C1F51DC-F696-48C8-9AF5-B5644C301A5B}" destId="{87E5C02C-8B6A-41A5-8945-524509B4B74D}" srcOrd="0" destOrd="0" presId="urn:microsoft.com/office/officeart/2005/8/layout/cycle2"/>
    <dgm:cxn modelId="{1F268593-6756-45B0-A79E-986D172B6F65}" type="presOf" srcId="{6F55C4E7-9E20-4A1A-AC38-FCBFE5A62B9F}" destId="{48492BFF-EF6B-4C2E-B968-D7EB34F14D83}" srcOrd="0" destOrd="0" presId="urn:microsoft.com/office/officeart/2005/8/layout/cycle2"/>
    <dgm:cxn modelId="{35FE1BA5-0B70-467C-A653-A2E6911123E6}" type="presOf" srcId="{131B12C5-AF8C-46DC-A773-20253D406B5A}" destId="{688E0162-7B6A-4BA4-A5F2-4AE15F7631B1}" srcOrd="1" destOrd="0" presId="urn:microsoft.com/office/officeart/2005/8/layout/cycle2"/>
    <dgm:cxn modelId="{CF84D1B6-6BEE-4AC4-A822-942535A06347}" type="presOf" srcId="{6E5AE131-D2D2-4CAF-9DC0-3975D5894B74}" destId="{C511020B-9C6A-4155-98D9-CAADF526E6B1}" srcOrd="0" destOrd="0" presId="urn:microsoft.com/office/officeart/2005/8/layout/cycle2"/>
    <dgm:cxn modelId="{EAE1A6C0-B189-47C3-B4C6-AFD2F7AC27D8}" srcId="{BF11CD02-CFC6-452D-A315-F3792C7D8D18}" destId="{C5225E3A-1F15-4C60-9A8C-0E3B2915D675}" srcOrd="4" destOrd="0" parTransId="{39268D61-1098-468E-A75D-34BF920031AE}" sibTransId="{131B12C5-AF8C-46DC-A773-20253D406B5A}"/>
    <dgm:cxn modelId="{2FE21AC3-EAFE-432E-A6D6-2A31C91E7CAA}" type="presOf" srcId="{31503CE2-A7BD-472F-B3C2-C9B76C2C8A99}" destId="{FC1C6356-4FCF-4F6C-859C-93690E4B6D2E}" srcOrd="1" destOrd="0" presId="urn:microsoft.com/office/officeart/2005/8/layout/cycle2"/>
    <dgm:cxn modelId="{AB0044C7-D032-49B6-8114-239D449EBB37}" type="presOf" srcId="{2BF39952-5C28-404F-AE63-611662C6800E}" destId="{4C25311E-65B0-4F7C-B6A8-673727465301}" srcOrd="0" destOrd="0" presId="urn:microsoft.com/office/officeart/2005/8/layout/cycle2"/>
    <dgm:cxn modelId="{7F893BDE-C06C-4295-9749-CC1C628340BA}" type="presOf" srcId="{5F9E94C9-A8B5-4005-ADBD-2CFFF3C9A874}" destId="{ED6C78A4-59C5-4563-B81E-DCBBFDB80E02}" srcOrd="0" destOrd="0" presId="urn:microsoft.com/office/officeart/2005/8/layout/cycle2"/>
    <dgm:cxn modelId="{FFF9D0E7-7E6A-4BCE-BE3D-82A32706AB5F}" type="presOf" srcId="{6E5AE131-D2D2-4CAF-9DC0-3975D5894B74}" destId="{B9DEDAFD-C44C-4178-B04A-F9EFF0720503}" srcOrd="1" destOrd="0" presId="urn:microsoft.com/office/officeart/2005/8/layout/cycle2"/>
    <dgm:cxn modelId="{9F92A9F4-F075-4BB2-BF99-5D0F82CDAA59}" type="presOf" srcId="{BF11CD02-CFC6-452D-A315-F3792C7D8D18}" destId="{173B3DD6-F7D3-4525-B578-A37EB8E5F988}" srcOrd="0" destOrd="0" presId="urn:microsoft.com/office/officeart/2005/8/layout/cycle2"/>
    <dgm:cxn modelId="{9E1648FC-4B92-4ADC-A7A6-9C989669A434}" type="presOf" srcId="{5F9E94C9-A8B5-4005-ADBD-2CFFF3C9A874}" destId="{2B27A5FC-CAB0-4EA5-8CD2-422DB5836930}" srcOrd="1" destOrd="0" presId="urn:microsoft.com/office/officeart/2005/8/layout/cycle2"/>
    <dgm:cxn modelId="{97505BFE-6711-4DB9-B60C-FE614DD18D0C}" type="presOf" srcId="{F3241774-8D29-48C9-B378-D249C67CFF45}" destId="{CFFEFF42-C0F3-4D46-BE8F-4441E6B85F76}" srcOrd="0" destOrd="0" presId="urn:microsoft.com/office/officeart/2005/8/layout/cycle2"/>
    <dgm:cxn modelId="{C298ED1D-17B5-4862-85ED-1E1B142AC57E}" type="presParOf" srcId="{173B3DD6-F7D3-4525-B578-A37EB8E5F988}" destId="{48492BFF-EF6B-4C2E-B968-D7EB34F14D83}" srcOrd="0" destOrd="0" presId="urn:microsoft.com/office/officeart/2005/8/layout/cycle2"/>
    <dgm:cxn modelId="{8AAF1986-A00E-431E-A365-2FF50450C007}" type="presParOf" srcId="{173B3DD6-F7D3-4525-B578-A37EB8E5F988}" destId="{ED6C78A4-59C5-4563-B81E-DCBBFDB80E02}" srcOrd="1" destOrd="0" presId="urn:microsoft.com/office/officeart/2005/8/layout/cycle2"/>
    <dgm:cxn modelId="{DA0E42BD-A528-4A2C-ADD2-26A80EAF3C79}" type="presParOf" srcId="{ED6C78A4-59C5-4563-B81E-DCBBFDB80E02}" destId="{2B27A5FC-CAB0-4EA5-8CD2-422DB5836930}" srcOrd="0" destOrd="0" presId="urn:microsoft.com/office/officeart/2005/8/layout/cycle2"/>
    <dgm:cxn modelId="{17A4B2CC-3BCB-4BED-B7BE-0C95C047090F}" type="presParOf" srcId="{173B3DD6-F7D3-4525-B578-A37EB8E5F988}" destId="{F06FCE10-2913-4409-AB6B-A27F45E7B732}" srcOrd="2" destOrd="0" presId="urn:microsoft.com/office/officeart/2005/8/layout/cycle2"/>
    <dgm:cxn modelId="{90BC050D-7684-4A1E-A259-9CEBDB85DEFA}" type="presParOf" srcId="{173B3DD6-F7D3-4525-B578-A37EB8E5F988}" destId="{C511020B-9C6A-4155-98D9-CAADF526E6B1}" srcOrd="3" destOrd="0" presId="urn:microsoft.com/office/officeart/2005/8/layout/cycle2"/>
    <dgm:cxn modelId="{180D8125-39C2-4D79-BD75-3DF23E71EFDE}" type="presParOf" srcId="{C511020B-9C6A-4155-98D9-CAADF526E6B1}" destId="{B9DEDAFD-C44C-4178-B04A-F9EFF0720503}" srcOrd="0" destOrd="0" presId="urn:microsoft.com/office/officeart/2005/8/layout/cycle2"/>
    <dgm:cxn modelId="{EAB42484-DC39-46B8-A1D2-97DD2DC1B063}" type="presParOf" srcId="{173B3DD6-F7D3-4525-B578-A37EB8E5F988}" destId="{CFFEFF42-C0F3-4D46-BE8F-4441E6B85F76}" srcOrd="4" destOrd="0" presId="urn:microsoft.com/office/officeart/2005/8/layout/cycle2"/>
    <dgm:cxn modelId="{AF14520F-536E-4DD9-A2CA-DDECB7D21055}" type="presParOf" srcId="{173B3DD6-F7D3-4525-B578-A37EB8E5F988}" destId="{9A2AD2A4-1B76-4F02-9441-873D930D06E2}" srcOrd="5" destOrd="0" presId="urn:microsoft.com/office/officeart/2005/8/layout/cycle2"/>
    <dgm:cxn modelId="{319B3CE6-CCF1-457C-AD82-E96C9A102B6B}" type="presParOf" srcId="{9A2AD2A4-1B76-4F02-9441-873D930D06E2}" destId="{FC1C6356-4FCF-4F6C-859C-93690E4B6D2E}" srcOrd="0" destOrd="0" presId="urn:microsoft.com/office/officeart/2005/8/layout/cycle2"/>
    <dgm:cxn modelId="{4328B0A3-F4E2-4739-8958-13DFEC1E3771}" type="presParOf" srcId="{173B3DD6-F7D3-4525-B578-A37EB8E5F988}" destId="{87E5C02C-8B6A-41A5-8945-524509B4B74D}" srcOrd="6" destOrd="0" presId="urn:microsoft.com/office/officeart/2005/8/layout/cycle2"/>
    <dgm:cxn modelId="{2CB6842E-2B11-4771-BF6E-389A83CB38E7}" type="presParOf" srcId="{173B3DD6-F7D3-4525-B578-A37EB8E5F988}" destId="{4C25311E-65B0-4F7C-B6A8-673727465301}" srcOrd="7" destOrd="0" presId="urn:microsoft.com/office/officeart/2005/8/layout/cycle2"/>
    <dgm:cxn modelId="{8673C233-2E85-48CB-990B-21D08D6A66EC}" type="presParOf" srcId="{4C25311E-65B0-4F7C-B6A8-673727465301}" destId="{F159656B-A16C-4C2C-BC07-F084578F3F7B}" srcOrd="0" destOrd="0" presId="urn:microsoft.com/office/officeart/2005/8/layout/cycle2"/>
    <dgm:cxn modelId="{62619ECB-1218-4A43-982B-1A4351C3F000}" type="presParOf" srcId="{173B3DD6-F7D3-4525-B578-A37EB8E5F988}" destId="{C213E1D8-1F2A-49B2-83A5-7E2EB6193D4B}" srcOrd="8" destOrd="0" presId="urn:microsoft.com/office/officeart/2005/8/layout/cycle2"/>
    <dgm:cxn modelId="{2208872A-BF3A-4575-8167-28DC7917920E}" type="presParOf" srcId="{173B3DD6-F7D3-4525-B578-A37EB8E5F988}" destId="{9BAF3A40-9479-474D-9F30-6B05C602917B}" srcOrd="9" destOrd="0" presId="urn:microsoft.com/office/officeart/2005/8/layout/cycle2"/>
    <dgm:cxn modelId="{C3A1949F-B906-4BFA-9D84-F9AC9BFBCA80}" type="presParOf" srcId="{9BAF3A40-9479-474D-9F30-6B05C602917B}" destId="{688E0162-7B6A-4BA4-A5F2-4AE15F7631B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EBC7A9-38FE-4DCC-BE1A-B51B80D2C5F6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8FFC4D0-3074-4078-B94B-7FB8EB0E8A66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/>
            <a:t>Clear goals</a:t>
          </a:r>
        </a:p>
      </dgm:t>
    </dgm:pt>
    <dgm:pt modelId="{FDE14B21-D1AB-48CB-B61E-F135B1919FD4}" type="parTrans" cxnId="{DA14E276-80E8-4337-9CFA-EAC185DF4895}">
      <dgm:prSet/>
      <dgm:spPr/>
      <dgm:t>
        <a:bodyPr/>
        <a:lstStyle/>
        <a:p>
          <a:endParaRPr lang="en-GB"/>
        </a:p>
      </dgm:t>
    </dgm:pt>
    <dgm:pt modelId="{240C45D5-D7CC-484E-B224-BA6CF961B1E0}" type="sibTrans" cxnId="{DA14E276-80E8-4337-9CFA-EAC185DF4895}">
      <dgm:prSet/>
      <dgm:spPr/>
      <dgm:t>
        <a:bodyPr/>
        <a:lstStyle/>
        <a:p>
          <a:endParaRPr lang="en-GB"/>
        </a:p>
      </dgm:t>
    </dgm:pt>
    <dgm:pt modelId="{28644A74-C3FD-4B22-8BEB-A0B5E5B1604E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Efficient team members</a:t>
          </a:r>
        </a:p>
      </dgm:t>
    </dgm:pt>
    <dgm:pt modelId="{2FB6D3D3-D491-4F2F-A508-7EBB631E12D6}" type="parTrans" cxnId="{C6653396-231B-47E1-9DB1-D75C14E866AA}">
      <dgm:prSet/>
      <dgm:spPr/>
      <dgm:t>
        <a:bodyPr/>
        <a:lstStyle/>
        <a:p>
          <a:endParaRPr lang="en-GB"/>
        </a:p>
      </dgm:t>
    </dgm:pt>
    <dgm:pt modelId="{BADE4CB8-CF9E-4B81-82A6-ADF57B141A09}" type="sibTrans" cxnId="{C6653396-231B-47E1-9DB1-D75C14E866AA}">
      <dgm:prSet/>
      <dgm:spPr/>
      <dgm:t>
        <a:bodyPr/>
        <a:lstStyle/>
        <a:p>
          <a:endParaRPr lang="en-GB"/>
        </a:p>
      </dgm:t>
    </dgm:pt>
    <dgm:pt modelId="{57D619F8-6F1F-4353-B6B4-AF63684A0CB5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dedication</a:t>
          </a:r>
        </a:p>
      </dgm:t>
    </dgm:pt>
    <dgm:pt modelId="{D1212900-FA43-460B-AAE0-999FA3DF638C}" type="parTrans" cxnId="{1242B400-77B1-4729-A5C3-B4FFD55DC6CB}">
      <dgm:prSet/>
      <dgm:spPr/>
      <dgm:t>
        <a:bodyPr/>
        <a:lstStyle/>
        <a:p>
          <a:endParaRPr lang="en-GB"/>
        </a:p>
      </dgm:t>
    </dgm:pt>
    <dgm:pt modelId="{24BFAA6E-A2B2-4743-87CA-CA749445B278}" type="sibTrans" cxnId="{1242B400-77B1-4729-A5C3-B4FFD55DC6CB}">
      <dgm:prSet/>
      <dgm:spPr/>
      <dgm:t>
        <a:bodyPr/>
        <a:lstStyle/>
        <a:p>
          <a:endParaRPr lang="en-GB"/>
        </a:p>
      </dgm:t>
    </dgm:pt>
    <dgm:pt modelId="{F556F8BF-F1D9-4F3B-94FD-F6446494A8D5}">
      <dgm:prSet phldrT="[Text]"/>
      <dgm:spPr/>
      <dgm:t>
        <a:bodyPr/>
        <a:lstStyle/>
        <a:p>
          <a:r>
            <a:rPr lang="en-GB" dirty="0"/>
            <a:t>diversity</a:t>
          </a:r>
        </a:p>
      </dgm:t>
    </dgm:pt>
    <dgm:pt modelId="{0AB4A704-4DAD-48E9-AEF0-95B7C67FC8C5}" type="parTrans" cxnId="{AF613BCA-689A-476D-B75E-7895E17D51DD}">
      <dgm:prSet/>
      <dgm:spPr/>
      <dgm:t>
        <a:bodyPr/>
        <a:lstStyle/>
        <a:p>
          <a:endParaRPr lang="en-GB"/>
        </a:p>
      </dgm:t>
    </dgm:pt>
    <dgm:pt modelId="{8B425FF0-8BD8-4CC5-BD29-31FEC0A74632}" type="sibTrans" cxnId="{AF613BCA-689A-476D-B75E-7895E17D51DD}">
      <dgm:prSet/>
      <dgm:spPr/>
      <dgm:t>
        <a:bodyPr/>
        <a:lstStyle/>
        <a:p>
          <a:endParaRPr lang="en-GB"/>
        </a:p>
      </dgm:t>
    </dgm:pt>
    <dgm:pt modelId="{7C9F0DC2-7C05-47F4-A8E0-FAC2E5715237}">
      <dgm:prSet phldrT="[Text]"/>
      <dgm:spPr>
        <a:solidFill>
          <a:srgbClr val="2FDD40"/>
        </a:solidFill>
      </dgm:spPr>
      <dgm:t>
        <a:bodyPr/>
        <a:lstStyle/>
        <a:p>
          <a:r>
            <a:rPr lang="en-GB" dirty="0"/>
            <a:t>Appraisal and recognition</a:t>
          </a:r>
        </a:p>
      </dgm:t>
    </dgm:pt>
    <dgm:pt modelId="{A1046B20-CC48-409A-ABA7-A3335C4703D9}" type="parTrans" cxnId="{F9529D2E-D08E-4948-BE4B-AD8D377C96AA}">
      <dgm:prSet/>
      <dgm:spPr/>
      <dgm:t>
        <a:bodyPr/>
        <a:lstStyle/>
        <a:p>
          <a:endParaRPr lang="en-GB"/>
        </a:p>
      </dgm:t>
    </dgm:pt>
    <dgm:pt modelId="{AF8217F8-6B92-4799-A7BA-33BA7536D22E}" type="sibTrans" cxnId="{F9529D2E-D08E-4948-BE4B-AD8D377C96AA}">
      <dgm:prSet/>
      <dgm:spPr/>
      <dgm:t>
        <a:bodyPr/>
        <a:lstStyle/>
        <a:p>
          <a:endParaRPr lang="en-GB"/>
        </a:p>
      </dgm:t>
    </dgm:pt>
    <dgm:pt modelId="{CBBDF7D1-CE06-4EDC-A023-F8B1845C2CA6}" type="pres">
      <dgm:prSet presAssocID="{DFEBC7A9-38FE-4DCC-BE1A-B51B80D2C5F6}" presName="diagram" presStyleCnt="0">
        <dgm:presLayoutVars>
          <dgm:dir/>
          <dgm:resizeHandles val="exact"/>
        </dgm:presLayoutVars>
      </dgm:prSet>
      <dgm:spPr/>
    </dgm:pt>
    <dgm:pt modelId="{D8A94AD4-109C-4E67-94F3-6ED120B24C14}" type="pres">
      <dgm:prSet presAssocID="{F8FFC4D0-3074-4078-B94B-7FB8EB0E8A66}" presName="node" presStyleLbl="node1" presStyleIdx="0" presStyleCnt="5">
        <dgm:presLayoutVars>
          <dgm:bulletEnabled val="1"/>
        </dgm:presLayoutVars>
      </dgm:prSet>
      <dgm:spPr/>
    </dgm:pt>
    <dgm:pt modelId="{2FC6EDB6-5FB1-4A6A-BC20-0AFCFAFC56AA}" type="pres">
      <dgm:prSet presAssocID="{240C45D5-D7CC-484E-B224-BA6CF961B1E0}" presName="sibTrans" presStyleLbl="sibTrans2D1" presStyleIdx="0" presStyleCnt="4"/>
      <dgm:spPr/>
    </dgm:pt>
    <dgm:pt modelId="{23CCA86E-106A-4B34-8D6E-2DED3B5C18B9}" type="pres">
      <dgm:prSet presAssocID="{240C45D5-D7CC-484E-B224-BA6CF961B1E0}" presName="connectorText" presStyleLbl="sibTrans2D1" presStyleIdx="0" presStyleCnt="4"/>
      <dgm:spPr/>
    </dgm:pt>
    <dgm:pt modelId="{6C3A3A7C-4D83-4E7C-A314-4E76A2F44F49}" type="pres">
      <dgm:prSet presAssocID="{28644A74-C3FD-4B22-8BEB-A0B5E5B1604E}" presName="node" presStyleLbl="node1" presStyleIdx="1" presStyleCnt="5">
        <dgm:presLayoutVars>
          <dgm:bulletEnabled val="1"/>
        </dgm:presLayoutVars>
      </dgm:prSet>
      <dgm:spPr/>
    </dgm:pt>
    <dgm:pt modelId="{48FB33C2-4185-4609-AB18-69F402542386}" type="pres">
      <dgm:prSet presAssocID="{BADE4CB8-CF9E-4B81-82A6-ADF57B141A09}" presName="sibTrans" presStyleLbl="sibTrans2D1" presStyleIdx="1" presStyleCnt="4"/>
      <dgm:spPr/>
    </dgm:pt>
    <dgm:pt modelId="{B7733668-11C3-4D04-8B4C-CCC9E91EBFD0}" type="pres">
      <dgm:prSet presAssocID="{BADE4CB8-CF9E-4B81-82A6-ADF57B141A09}" presName="connectorText" presStyleLbl="sibTrans2D1" presStyleIdx="1" presStyleCnt="4"/>
      <dgm:spPr/>
    </dgm:pt>
    <dgm:pt modelId="{DE3CD702-7D26-4567-A856-006642935C8F}" type="pres">
      <dgm:prSet presAssocID="{57D619F8-6F1F-4353-B6B4-AF63684A0CB5}" presName="node" presStyleLbl="node1" presStyleIdx="2" presStyleCnt="5">
        <dgm:presLayoutVars>
          <dgm:bulletEnabled val="1"/>
        </dgm:presLayoutVars>
      </dgm:prSet>
      <dgm:spPr/>
    </dgm:pt>
    <dgm:pt modelId="{1CAE2143-23F0-4086-943E-2283043D5269}" type="pres">
      <dgm:prSet presAssocID="{24BFAA6E-A2B2-4743-87CA-CA749445B278}" presName="sibTrans" presStyleLbl="sibTrans2D1" presStyleIdx="2" presStyleCnt="4"/>
      <dgm:spPr/>
    </dgm:pt>
    <dgm:pt modelId="{F09B664B-A484-4DEF-B33F-772A3CFE6A05}" type="pres">
      <dgm:prSet presAssocID="{24BFAA6E-A2B2-4743-87CA-CA749445B278}" presName="connectorText" presStyleLbl="sibTrans2D1" presStyleIdx="2" presStyleCnt="4"/>
      <dgm:spPr/>
    </dgm:pt>
    <dgm:pt modelId="{A90F901F-3561-4542-A9A7-E350CF0413DC}" type="pres">
      <dgm:prSet presAssocID="{F556F8BF-F1D9-4F3B-94FD-F6446494A8D5}" presName="node" presStyleLbl="node1" presStyleIdx="3" presStyleCnt="5">
        <dgm:presLayoutVars>
          <dgm:bulletEnabled val="1"/>
        </dgm:presLayoutVars>
      </dgm:prSet>
      <dgm:spPr/>
    </dgm:pt>
    <dgm:pt modelId="{3686514C-22AF-49E5-8410-B62E33D84001}" type="pres">
      <dgm:prSet presAssocID="{8B425FF0-8BD8-4CC5-BD29-31FEC0A74632}" presName="sibTrans" presStyleLbl="sibTrans2D1" presStyleIdx="3" presStyleCnt="4"/>
      <dgm:spPr/>
    </dgm:pt>
    <dgm:pt modelId="{866DDB69-C8F8-46F7-BEAE-527F08F00F2D}" type="pres">
      <dgm:prSet presAssocID="{8B425FF0-8BD8-4CC5-BD29-31FEC0A74632}" presName="connectorText" presStyleLbl="sibTrans2D1" presStyleIdx="3" presStyleCnt="4"/>
      <dgm:spPr/>
    </dgm:pt>
    <dgm:pt modelId="{105061E5-92AF-4F81-8AC3-256C6C5931CB}" type="pres">
      <dgm:prSet presAssocID="{7C9F0DC2-7C05-47F4-A8E0-FAC2E5715237}" presName="node" presStyleLbl="node1" presStyleIdx="4" presStyleCnt="5">
        <dgm:presLayoutVars>
          <dgm:bulletEnabled val="1"/>
        </dgm:presLayoutVars>
      </dgm:prSet>
      <dgm:spPr/>
    </dgm:pt>
  </dgm:ptLst>
  <dgm:cxnLst>
    <dgm:cxn modelId="{1242B400-77B1-4729-A5C3-B4FFD55DC6CB}" srcId="{DFEBC7A9-38FE-4DCC-BE1A-B51B80D2C5F6}" destId="{57D619F8-6F1F-4353-B6B4-AF63684A0CB5}" srcOrd="2" destOrd="0" parTransId="{D1212900-FA43-460B-AAE0-999FA3DF638C}" sibTransId="{24BFAA6E-A2B2-4743-87CA-CA749445B278}"/>
    <dgm:cxn modelId="{B036700B-DEC6-46C6-9D00-7220BAFC4684}" type="presOf" srcId="{28644A74-C3FD-4B22-8BEB-A0B5E5B1604E}" destId="{6C3A3A7C-4D83-4E7C-A314-4E76A2F44F49}" srcOrd="0" destOrd="0" presId="urn:microsoft.com/office/officeart/2005/8/layout/process5"/>
    <dgm:cxn modelId="{9FF4882B-01E7-476D-BF2B-6D1FCC906797}" type="presOf" srcId="{57D619F8-6F1F-4353-B6B4-AF63684A0CB5}" destId="{DE3CD702-7D26-4567-A856-006642935C8F}" srcOrd="0" destOrd="0" presId="urn:microsoft.com/office/officeart/2005/8/layout/process5"/>
    <dgm:cxn modelId="{F9529D2E-D08E-4948-BE4B-AD8D377C96AA}" srcId="{DFEBC7A9-38FE-4DCC-BE1A-B51B80D2C5F6}" destId="{7C9F0DC2-7C05-47F4-A8E0-FAC2E5715237}" srcOrd="4" destOrd="0" parTransId="{A1046B20-CC48-409A-ABA7-A3335C4703D9}" sibTransId="{AF8217F8-6B92-4799-A7BA-33BA7536D22E}"/>
    <dgm:cxn modelId="{89E3F15B-D030-4E94-B917-FA08DE531A45}" type="presOf" srcId="{BADE4CB8-CF9E-4B81-82A6-ADF57B141A09}" destId="{48FB33C2-4185-4609-AB18-69F402542386}" srcOrd="0" destOrd="0" presId="urn:microsoft.com/office/officeart/2005/8/layout/process5"/>
    <dgm:cxn modelId="{205BB05F-7A06-4E66-A8CA-CEB8E4947E81}" type="presOf" srcId="{F8FFC4D0-3074-4078-B94B-7FB8EB0E8A66}" destId="{D8A94AD4-109C-4E67-94F3-6ED120B24C14}" srcOrd="0" destOrd="0" presId="urn:microsoft.com/office/officeart/2005/8/layout/process5"/>
    <dgm:cxn modelId="{6338E148-7030-4626-8DA0-2ACE7E436B9D}" type="presOf" srcId="{24BFAA6E-A2B2-4743-87CA-CA749445B278}" destId="{1CAE2143-23F0-4086-943E-2283043D5269}" srcOrd="0" destOrd="0" presId="urn:microsoft.com/office/officeart/2005/8/layout/process5"/>
    <dgm:cxn modelId="{686EFE68-7671-42CB-B67D-38107013B33C}" type="presOf" srcId="{8B425FF0-8BD8-4CC5-BD29-31FEC0A74632}" destId="{866DDB69-C8F8-46F7-BEAE-527F08F00F2D}" srcOrd="1" destOrd="0" presId="urn:microsoft.com/office/officeart/2005/8/layout/process5"/>
    <dgm:cxn modelId="{1DD3FA6E-656C-48EF-8EDE-310070FD1CA4}" type="presOf" srcId="{F556F8BF-F1D9-4F3B-94FD-F6446494A8D5}" destId="{A90F901F-3561-4542-A9A7-E350CF0413DC}" srcOrd="0" destOrd="0" presId="urn:microsoft.com/office/officeart/2005/8/layout/process5"/>
    <dgm:cxn modelId="{DA14E276-80E8-4337-9CFA-EAC185DF4895}" srcId="{DFEBC7A9-38FE-4DCC-BE1A-B51B80D2C5F6}" destId="{F8FFC4D0-3074-4078-B94B-7FB8EB0E8A66}" srcOrd="0" destOrd="0" parTransId="{FDE14B21-D1AB-48CB-B61E-F135B1919FD4}" sibTransId="{240C45D5-D7CC-484E-B224-BA6CF961B1E0}"/>
    <dgm:cxn modelId="{A6928084-8C83-4A0E-8BE6-E25A744EEE54}" type="presOf" srcId="{8B425FF0-8BD8-4CC5-BD29-31FEC0A74632}" destId="{3686514C-22AF-49E5-8410-B62E33D84001}" srcOrd="0" destOrd="0" presId="urn:microsoft.com/office/officeart/2005/8/layout/process5"/>
    <dgm:cxn modelId="{C6653396-231B-47E1-9DB1-D75C14E866AA}" srcId="{DFEBC7A9-38FE-4DCC-BE1A-B51B80D2C5F6}" destId="{28644A74-C3FD-4B22-8BEB-A0B5E5B1604E}" srcOrd="1" destOrd="0" parTransId="{2FB6D3D3-D491-4F2F-A508-7EBB631E12D6}" sibTransId="{BADE4CB8-CF9E-4B81-82A6-ADF57B141A09}"/>
    <dgm:cxn modelId="{0D5ABA99-E4D5-4010-B178-B558B06985E3}" type="presOf" srcId="{24BFAA6E-A2B2-4743-87CA-CA749445B278}" destId="{F09B664B-A484-4DEF-B33F-772A3CFE6A05}" srcOrd="1" destOrd="0" presId="urn:microsoft.com/office/officeart/2005/8/layout/process5"/>
    <dgm:cxn modelId="{D648D9AD-26E8-487B-BF31-85A4C77301A6}" type="presOf" srcId="{240C45D5-D7CC-484E-B224-BA6CF961B1E0}" destId="{2FC6EDB6-5FB1-4A6A-BC20-0AFCFAFC56AA}" srcOrd="0" destOrd="0" presId="urn:microsoft.com/office/officeart/2005/8/layout/process5"/>
    <dgm:cxn modelId="{B67A82B7-E984-481E-AC0B-6669D7CA67B9}" type="presOf" srcId="{7C9F0DC2-7C05-47F4-A8E0-FAC2E5715237}" destId="{105061E5-92AF-4F81-8AC3-256C6C5931CB}" srcOrd="0" destOrd="0" presId="urn:microsoft.com/office/officeart/2005/8/layout/process5"/>
    <dgm:cxn modelId="{AF613BCA-689A-476D-B75E-7895E17D51DD}" srcId="{DFEBC7A9-38FE-4DCC-BE1A-B51B80D2C5F6}" destId="{F556F8BF-F1D9-4F3B-94FD-F6446494A8D5}" srcOrd="3" destOrd="0" parTransId="{0AB4A704-4DAD-48E9-AEF0-95B7C67FC8C5}" sibTransId="{8B425FF0-8BD8-4CC5-BD29-31FEC0A74632}"/>
    <dgm:cxn modelId="{D7B40ACC-1591-4E06-913D-E669721430F3}" type="presOf" srcId="{240C45D5-D7CC-484E-B224-BA6CF961B1E0}" destId="{23CCA86E-106A-4B34-8D6E-2DED3B5C18B9}" srcOrd="1" destOrd="0" presId="urn:microsoft.com/office/officeart/2005/8/layout/process5"/>
    <dgm:cxn modelId="{4F3B90DF-2C40-45FB-A2CF-64F58DD8AD8B}" type="presOf" srcId="{BADE4CB8-CF9E-4B81-82A6-ADF57B141A09}" destId="{B7733668-11C3-4D04-8B4C-CCC9E91EBFD0}" srcOrd="1" destOrd="0" presId="urn:microsoft.com/office/officeart/2005/8/layout/process5"/>
    <dgm:cxn modelId="{D56CB7FF-A8A2-4344-BB4E-1D5AA3A080A3}" type="presOf" srcId="{DFEBC7A9-38FE-4DCC-BE1A-B51B80D2C5F6}" destId="{CBBDF7D1-CE06-4EDC-A023-F8B1845C2CA6}" srcOrd="0" destOrd="0" presId="urn:microsoft.com/office/officeart/2005/8/layout/process5"/>
    <dgm:cxn modelId="{938DD87C-22C0-40E3-880C-7B800B0D890B}" type="presParOf" srcId="{CBBDF7D1-CE06-4EDC-A023-F8B1845C2CA6}" destId="{D8A94AD4-109C-4E67-94F3-6ED120B24C14}" srcOrd="0" destOrd="0" presId="urn:microsoft.com/office/officeart/2005/8/layout/process5"/>
    <dgm:cxn modelId="{E3B3A70F-210A-4B4D-B499-8A53AE7F989A}" type="presParOf" srcId="{CBBDF7D1-CE06-4EDC-A023-F8B1845C2CA6}" destId="{2FC6EDB6-5FB1-4A6A-BC20-0AFCFAFC56AA}" srcOrd="1" destOrd="0" presId="urn:microsoft.com/office/officeart/2005/8/layout/process5"/>
    <dgm:cxn modelId="{409E855E-677D-4DFB-B08D-7876BF63DC42}" type="presParOf" srcId="{2FC6EDB6-5FB1-4A6A-BC20-0AFCFAFC56AA}" destId="{23CCA86E-106A-4B34-8D6E-2DED3B5C18B9}" srcOrd="0" destOrd="0" presId="urn:microsoft.com/office/officeart/2005/8/layout/process5"/>
    <dgm:cxn modelId="{4B858593-DDFF-4542-B139-19DE476596DE}" type="presParOf" srcId="{CBBDF7D1-CE06-4EDC-A023-F8B1845C2CA6}" destId="{6C3A3A7C-4D83-4E7C-A314-4E76A2F44F49}" srcOrd="2" destOrd="0" presId="urn:microsoft.com/office/officeart/2005/8/layout/process5"/>
    <dgm:cxn modelId="{8CE34E1A-C7C5-4EE2-A582-6DFA88819EC9}" type="presParOf" srcId="{CBBDF7D1-CE06-4EDC-A023-F8B1845C2CA6}" destId="{48FB33C2-4185-4609-AB18-69F402542386}" srcOrd="3" destOrd="0" presId="urn:microsoft.com/office/officeart/2005/8/layout/process5"/>
    <dgm:cxn modelId="{967C4F68-BD6D-4294-B5A0-82C69EE989CE}" type="presParOf" srcId="{48FB33C2-4185-4609-AB18-69F402542386}" destId="{B7733668-11C3-4D04-8B4C-CCC9E91EBFD0}" srcOrd="0" destOrd="0" presId="urn:microsoft.com/office/officeart/2005/8/layout/process5"/>
    <dgm:cxn modelId="{FE17A596-3216-4A2E-9A24-83E32EB72644}" type="presParOf" srcId="{CBBDF7D1-CE06-4EDC-A023-F8B1845C2CA6}" destId="{DE3CD702-7D26-4567-A856-006642935C8F}" srcOrd="4" destOrd="0" presId="urn:microsoft.com/office/officeart/2005/8/layout/process5"/>
    <dgm:cxn modelId="{C360B754-AE7F-42B8-8AEF-CA2530042567}" type="presParOf" srcId="{CBBDF7D1-CE06-4EDC-A023-F8B1845C2CA6}" destId="{1CAE2143-23F0-4086-943E-2283043D5269}" srcOrd="5" destOrd="0" presId="urn:microsoft.com/office/officeart/2005/8/layout/process5"/>
    <dgm:cxn modelId="{5310B3BF-824D-41A5-840F-9BFB13F5E853}" type="presParOf" srcId="{1CAE2143-23F0-4086-943E-2283043D5269}" destId="{F09B664B-A484-4DEF-B33F-772A3CFE6A05}" srcOrd="0" destOrd="0" presId="urn:microsoft.com/office/officeart/2005/8/layout/process5"/>
    <dgm:cxn modelId="{9FEBFDCE-9F8C-4B7D-9C63-4FE1922EA286}" type="presParOf" srcId="{CBBDF7D1-CE06-4EDC-A023-F8B1845C2CA6}" destId="{A90F901F-3561-4542-A9A7-E350CF0413DC}" srcOrd="6" destOrd="0" presId="urn:microsoft.com/office/officeart/2005/8/layout/process5"/>
    <dgm:cxn modelId="{ACB48E6D-FE7A-4CD0-9746-5C0AA689925D}" type="presParOf" srcId="{CBBDF7D1-CE06-4EDC-A023-F8B1845C2CA6}" destId="{3686514C-22AF-49E5-8410-B62E33D84001}" srcOrd="7" destOrd="0" presId="urn:microsoft.com/office/officeart/2005/8/layout/process5"/>
    <dgm:cxn modelId="{5A359448-7016-4509-BC7F-532F98FF3B52}" type="presParOf" srcId="{3686514C-22AF-49E5-8410-B62E33D84001}" destId="{866DDB69-C8F8-46F7-BEAE-527F08F00F2D}" srcOrd="0" destOrd="0" presId="urn:microsoft.com/office/officeart/2005/8/layout/process5"/>
    <dgm:cxn modelId="{0461470E-BFB3-405C-A6CF-7450C86980E7}" type="presParOf" srcId="{CBBDF7D1-CE06-4EDC-A023-F8B1845C2CA6}" destId="{105061E5-92AF-4F81-8AC3-256C6C5931CB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92BFF-EF6B-4C2E-B968-D7EB34F14D83}">
      <dsp:nvSpPr>
        <dsp:cNvPr id="0" name=""/>
        <dsp:cNvSpPr/>
      </dsp:nvSpPr>
      <dsp:spPr>
        <a:xfrm>
          <a:off x="4199560" y="1149"/>
          <a:ext cx="1636701" cy="1636701"/>
        </a:xfrm>
        <a:prstGeom prst="ellipse">
          <a:avLst/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forming</a:t>
          </a:r>
        </a:p>
      </dsp:txBody>
      <dsp:txXfrm>
        <a:off x="4439249" y="240838"/>
        <a:ext cx="1157323" cy="1157323"/>
      </dsp:txXfrm>
    </dsp:sp>
    <dsp:sp modelId="{ED6C78A4-59C5-4563-B81E-DCBBFDB80E02}">
      <dsp:nvSpPr>
        <dsp:cNvPr id="0" name=""/>
        <dsp:cNvSpPr/>
      </dsp:nvSpPr>
      <dsp:spPr>
        <a:xfrm rot="2160000">
          <a:off x="5784349" y="1257933"/>
          <a:ext cx="434321" cy="5523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5796791" y="1330117"/>
        <a:ext cx="304025" cy="331432"/>
      </dsp:txXfrm>
    </dsp:sp>
    <dsp:sp modelId="{F06FCE10-2913-4409-AB6B-A27F45E7B732}">
      <dsp:nvSpPr>
        <dsp:cNvPr id="0" name=""/>
        <dsp:cNvSpPr/>
      </dsp:nvSpPr>
      <dsp:spPr>
        <a:xfrm>
          <a:off x="6186649" y="1444853"/>
          <a:ext cx="1636701" cy="1636701"/>
        </a:xfrm>
        <a:prstGeom prst="ellipse">
          <a:avLst/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storming</a:t>
          </a:r>
        </a:p>
      </dsp:txBody>
      <dsp:txXfrm>
        <a:off x="6426338" y="1684542"/>
        <a:ext cx="1157323" cy="1157323"/>
      </dsp:txXfrm>
    </dsp:sp>
    <dsp:sp modelId="{C511020B-9C6A-4155-98D9-CAADF526E6B1}">
      <dsp:nvSpPr>
        <dsp:cNvPr id="0" name=""/>
        <dsp:cNvSpPr/>
      </dsp:nvSpPr>
      <dsp:spPr>
        <a:xfrm rot="6480000">
          <a:off x="6412137" y="3143301"/>
          <a:ext cx="434321" cy="5523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6497417" y="3191819"/>
        <a:ext cx="304025" cy="331432"/>
      </dsp:txXfrm>
    </dsp:sp>
    <dsp:sp modelId="{CFFEFF42-C0F3-4D46-BE8F-4441E6B85F76}">
      <dsp:nvSpPr>
        <dsp:cNvPr id="0" name=""/>
        <dsp:cNvSpPr/>
      </dsp:nvSpPr>
      <dsp:spPr>
        <a:xfrm>
          <a:off x="5427648" y="3780816"/>
          <a:ext cx="1636701" cy="1636701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norming</a:t>
          </a:r>
        </a:p>
      </dsp:txBody>
      <dsp:txXfrm>
        <a:off x="5667337" y="4020505"/>
        <a:ext cx="1157323" cy="1157323"/>
      </dsp:txXfrm>
    </dsp:sp>
    <dsp:sp modelId="{9A2AD2A4-1B76-4F02-9441-873D930D06E2}">
      <dsp:nvSpPr>
        <dsp:cNvPr id="0" name=""/>
        <dsp:cNvSpPr/>
      </dsp:nvSpPr>
      <dsp:spPr>
        <a:xfrm rot="10800000">
          <a:off x="4813042" y="4322973"/>
          <a:ext cx="434321" cy="5523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4943338" y="4433450"/>
        <a:ext cx="304025" cy="331432"/>
      </dsp:txXfrm>
    </dsp:sp>
    <dsp:sp modelId="{87E5C02C-8B6A-41A5-8945-524509B4B74D}">
      <dsp:nvSpPr>
        <dsp:cNvPr id="0" name=""/>
        <dsp:cNvSpPr/>
      </dsp:nvSpPr>
      <dsp:spPr>
        <a:xfrm>
          <a:off x="2971471" y="3780816"/>
          <a:ext cx="1636701" cy="1636701"/>
        </a:xfrm>
        <a:prstGeom prst="ellipse">
          <a:avLst/>
        </a:prstGeom>
        <a:solidFill>
          <a:srgbClr val="33CC33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performing</a:t>
          </a:r>
        </a:p>
      </dsp:txBody>
      <dsp:txXfrm>
        <a:off x="3211160" y="4020505"/>
        <a:ext cx="1157323" cy="1157323"/>
      </dsp:txXfrm>
    </dsp:sp>
    <dsp:sp modelId="{4C25311E-65B0-4F7C-B6A8-673727465301}">
      <dsp:nvSpPr>
        <dsp:cNvPr id="0" name=""/>
        <dsp:cNvSpPr/>
      </dsp:nvSpPr>
      <dsp:spPr>
        <a:xfrm rot="15120000">
          <a:off x="3196959" y="3166682"/>
          <a:ext cx="434321" cy="5523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3282239" y="3339118"/>
        <a:ext cx="304025" cy="331432"/>
      </dsp:txXfrm>
    </dsp:sp>
    <dsp:sp modelId="{C213E1D8-1F2A-49B2-83A5-7E2EB6193D4B}">
      <dsp:nvSpPr>
        <dsp:cNvPr id="0" name=""/>
        <dsp:cNvSpPr/>
      </dsp:nvSpPr>
      <dsp:spPr>
        <a:xfrm>
          <a:off x="2212471" y="1444853"/>
          <a:ext cx="1636701" cy="163670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adjourning</a:t>
          </a:r>
        </a:p>
      </dsp:txBody>
      <dsp:txXfrm>
        <a:off x="2452160" y="1684542"/>
        <a:ext cx="1157323" cy="1157323"/>
      </dsp:txXfrm>
    </dsp:sp>
    <dsp:sp modelId="{9BAF3A40-9479-474D-9F30-6B05C602917B}">
      <dsp:nvSpPr>
        <dsp:cNvPr id="0" name=""/>
        <dsp:cNvSpPr/>
      </dsp:nvSpPr>
      <dsp:spPr>
        <a:xfrm rot="19440000">
          <a:off x="3797261" y="1272383"/>
          <a:ext cx="434321" cy="5523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3809703" y="1421153"/>
        <a:ext cx="304025" cy="3314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A94AD4-109C-4E67-94F3-6ED120B24C14}">
      <dsp:nvSpPr>
        <dsp:cNvPr id="0" name=""/>
        <dsp:cNvSpPr/>
      </dsp:nvSpPr>
      <dsp:spPr>
        <a:xfrm>
          <a:off x="7143" y="1001183"/>
          <a:ext cx="2135187" cy="1281112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Clear goals</a:t>
          </a:r>
        </a:p>
      </dsp:txBody>
      <dsp:txXfrm>
        <a:off x="44665" y="1038705"/>
        <a:ext cx="2060143" cy="1206068"/>
      </dsp:txXfrm>
    </dsp:sp>
    <dsp:sp modelId="{2FC6EDB6-5FB1-4A6A-BC20-0AFCFAFC56AA}">
      <dsp:nvSpPr>
        <dsp:cNvPr id="0" name=""/>
        <dsp:cNvSpPr/>
      </dsp:nvSpPr>
      <dsp:spPr>
        <a:xfrm>
          <a:off x="2330227" y="1376976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330227" y="1482881"/>
        <a:ext cx="316861" cy="317716"/>
      </dsp:txXfrm>
    </dsp:sp>
    <dsp:sp modelId="{6C3A3A7C-4D83-4E7C-A314-4E76A2F44F49}">
      <dsp:nvSpPr>
        <dsp:cNvPr id="0" name=""/>
        <dsp:cNvSpPr/>
      </dsp:nvSpPr>
      <dsp:spPr>
        <a:xfrm>
          <a:off x="2996406" y="1001183"/>
          <a:ext cx="2135187" cy="1281112"/>
        </a:xfrm>
        <a:prstGeom prst="roundRect">
          <a:avLst>
            <a:gd name="adj" fmla="val 1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Efficient team members</a:t>
          </a:r>
        </a:p>
      </dsp:txBody>
      <dsp:txXfrm>
        <a:off x="3033928" y="1038705"/>
        <a:ext cx="2060143" cy="1206068"/>
      </dsp:txXfrm>
    </dsp:sp>
    <dsp:sp modelId="{48FB33C2-4185-4609-AB18-69F402542386}">
      <dsp:nvSpPr>
        <dsp:cNvPr id="0" name=""/>
        <dsp:cNvSpPr/>
      </dsp:nvSpPr>
      <dsp:spPr>
        <a:xfrm>
          <a:off x="5319490" y="1376976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5319490" y="1482881"/>
        <a:ext cx="316861" cy="317716"/>
      </dsp:txXfrm>
    </dsp:sp>
    <dsp:sp modelId="{DE3CD702-7D26-4567-A856-006642935C8F}">
      <dsp:nvSpPr>
        <dsp:cNvPr id="0" name=""/>
        <dsp:cNvSpPr/>
      </dsp:nvSpPr>
      <dsp:spPr>
        <a:xfrm>
          <a:off x="5985668" y="1001183"/>
          <a:ext cx="2135187" cy="1281112"/>
        </a:xfrm>
        <a:prstGeom prst="roundRect">
          <a:avLst>
            <a:gd name="adj" fmla="val 1000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dedication</a:t>
          </a:r>
        </a:p>
      </dsp:txBody>
      <dsp:txXfrm>
        <a:off x="6023190" y="1038705"/>
        <a:ext cx="2060143" cy="1206068"/>
      </dsp:txXfrm>
    </dsp:sp>
    <dsp:sp modelId="{1CAE2143-23F0-4086-943E-2283043D5269}">
      <dsp:nvSpPr>
        <dsp:cNvPr id="0" name=""/>
        <dsp:cNvSpPr/>
      </dsp:nvSpPr>
      <dsp:spPr>
        <a:xfrm rot="5400000">
          <a:off x="6826932" y="2431759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-5400000">
        <a:off x="6894404" y="2470192"/>
        <a:ext cx="317716" cy="316861"/>
      </dsp:txXfrm>
    </dsp:sp>
    <dsp:sp modelId="{A90F901F-3561-4542-A9A7-E350CF0413DC}">
      <dsp:nvSpPr>
        <dsp:cNvPr id="0" name=""/>
        <dsp:cNvSpPr/>
      </dsp:nvSpPr>
      <dsp:spPr>
        <a:xfrm>
          <a:off x="5985668" y="3136371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diversity</a:t>
          </a:r>
        </a:p>
      </dsp:txBody>
      <dsp:txXfrm>
        <a:off x="6023190" y="3173893"/>
        <a:ext cx="2060143" cy="1206068"/>
      </dsp:txXfrm>
    </dsp:sp>
    <dsp:sp modelId="{3686514C-22AF-49E5-8410-B62E33D84001}">
      <dsp:nvSpPr>
        <dsp:cNvPr id="0" name=""/>
        <dsp:cNvSpPr/>
      </dsp:nvSpPr>
      <dsp:spPr>
        <a:xfrm rot="10800000">
          <a:off x="5345112" y="3512163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5480910" y="3618068"/>
        <a:ext cx="316861" cy="317716"/>
      </dsp:txXfrm>
    </dsp:sp>
    <dsp:sp modelId="{105061E5-92AF-4F81-8AC3-256C6C5931CB}">
      <dsp:nvSpPr>
        <dsp:cNvPr id="0" name=""/>
        <dsp:cNvSpPr/>
      </dsp:nvSpPr>
      <dsp:spPr>
        <a:xfrm>
          <a:off x="2996406" y="3136370"/>
          <a:ext cx="2135187" cy="1281112"/>
        </a:xfrm>
        <a:prstGeom prst="roundRect">
          <a:avLst>
            <a:gd name="adj" fmla="val 10000"/>
          </a:avLst>
        </a:prstGeom>
        <a:solidFill>
          <a:srgbClr val="2FDD4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Appraisal and recognition</a:t>
          </a:r>
        </a:p>
      </dsp:txBody>
      <dsp:txXfrm>
        <a:off x="3033928" y="3173892"/>
        <a:ext cx="2060143" cy="1206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DDB09-294B-6F4A-807E-10C201FF0D69}" type="datetimeFigureOut">
              <a:rPr lang="en-US" smtClean="0"/>
              <a:t>8/29/2018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2C34B0-B00C-FB44-A494-634C7DB62A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117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2C34B0-B00C-FB44-A494-634C7DB62A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025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CB6AB-D45F-4706-A1A1-C0471F4E02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8D417E-346F-453F-995D-F08FB4CE63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0EFA5-16CE-411A-9EFB-4AA31B2B5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3E690-15F6-4FFA-93C1-009D64498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1F8EF-D9AE-48C7-A0F1-0A4C37783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68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950D6-8D7B-4B10-A6F1-D4EBF6BE6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027D7-76D1-4035-9A67-C5BECE27F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65E6-CCB1-4E32-8E9B-B52FD7055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70478-306D-4390-B79C-99790DB36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3FA0D-8B7C-4DB4-9EC2-3E391C6A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073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C28FB-5A79-4018-9AE8-CF5A05097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9DD84-E863-4A4E-AD01-7F651A010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E8455-C3C6-455D-8B4D-514379B6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68BAD-8411-4315-AFFD-2EE0023FA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4A9661-E8FE-43B1-A729-18BDBC0EF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404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E645D-5303-4AC0-8EB2-9A8F9D484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E909B-3AEC-4294-A814-97AFA29E22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766900-B4F3-43DD-820A-C0B129239D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29425C-B3A3-40A1-B451-636034B45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89A1D8-758F-4CB2-B1BB-42B95AA03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DB796-4ECA-4ECC-BD19-AADD040B7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969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9406B-995C-41DD-916E-A44D47AF0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C50903-4421-4ACD-845C-A292AF5544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2CCBD0-1CF7-424C-8130-F2FD8EC6B7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E866CC-6095-4D20-958F-3938223087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3E19FE-B742-4B02-9716-98D5E88D71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1F1EE6-6A32-49CF-9CE1-E094367C9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37CAD3-6AD0-4A43-8785-826395CF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8C48D7-5B50-453E-A45F-ABDB5AB21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4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2A00A-7426-431E-A73D-4C1A8D1CD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91EDA7-7E46-4600-A126-6579EE8BC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E454F1-E88A-40AB-B75B-3E00A4ADE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290A47-1175-4C34-B06D-4FD7C8BB6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28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69A967-8069-4519-8B03-5D7C82883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FC0331-2086-41E4-95BD-E40E622C1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83A97B-9E98-46FD-ABC6-DB2B627D3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458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95064-2457-4846-837C-9A876BCB0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B97A1-DEF3-4873-899E-32BDBC99D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76391F-B883-4997-8FB9-288282E6F9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82A7C-C3CC-4D70-94AD-7A67A1301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3CC39A-7C8A-4ADB-9FB9-EBA3C2AB3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C280A6-1D39-454B-94C2-54CDD02F2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84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F64C5-8573-4549-847D-08B454C48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530F78-D89C-40FC-8C79-D4636C7E17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2A82FA-2900-44A0-B885-05489318F9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0A8AC2-1831-46BA-ACD0-498B36193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E8BE4-EA9D-47DA-802A-301054288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AB93EC-3F7D-4B5A-8AA5-5898AA51A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674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F709D-D6B8-4CCB-BD8C-68A356AE8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45AC6E-C38B-4377-9C02-43C3CB81F4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BAAB5-3835-4B19-BD51-6838FE30C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228A5-1F14-4631-9795-5E5DE8456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1BDD7-7EF8-4C13-BCD1-EDDF792E3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331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EA2C63-C8C6-4A5B-9805-436FFAB800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51D2BF-3556-416E-B7F9-70EADC747A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B5E4F-39C7-4C45-A4BF-552F667E2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BBAC6-9B60-49CA-862A-27E138E72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FE1BB-72B3-4AA4-94DD-06F96A795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844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44D5E9-4C20-4A92-BC84-CD3E16587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053100-BF82-48CA-90EB-B1F81388F3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A23B2-D1C5-4E49-96A8-40A86FC518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FB3FB-682D-4767-B10E-CE0304B8A799}" type="datetimeFigureOut">
              <a:rPr lang="en-GB" smtClean="0"/>
              <a:t>29/08/2018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6D779A-7501-43ED-89B9-2CAD9C84CC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4E390-B77D-4C3D-85D3-D3E650BA69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66F2B-DD4F-4EC6-BD88-FB8948424D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68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m1gh5GAmWc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95000"/>
                <a:lumOff val="5000"/>
              </a:schemeClr>
            </a:gs>
            <a:gs pos="44000">
              <a:srgbClr val="660066"/>
            </a:gs>
            <a:gs pos="76000">
              <a:srgbClr val="7340A6"/>
            </a:gs>
            <a:gs pos="100000">
              <a:srgbClr val="BD42CA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E517460-E2FB-4DE4-B4CA-DD685435F2AD}"/>
              </a:ext>
            </a:extLst>
          </p:cNvPr>
          <p:cNvSpPr txBox="1"/>
          <p:nvPr/>
        </p:nvSpPr>
        <p:spPr>
          <a:xfrm>
            <a:off x="417689" y="1405976"/>
            <a:ext cx="106567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TERM 1/GROUP 3 PRESENTATON: </a:t>
            </a:r>
          </a:p>
          <a:p>
            <a:pPr algn="ctr"/>
            <a:r>
              <a:rPr lang="en-GB" sz="4800" dirty="0">
                <a:solidFill>
                  <a:schemeClr val="bg1"/>
                </a:solidFill>
              </a:rPr>
              <a:t>TEAMWORK IN THE WORK PLACE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9CE4A6-CEF2-488F-9F8F-4E4A15788E03}"/>
              </a:ext>
            </a:extLst>
          </p:cNvPr>
          <p:cNvSpPr txBox="1"/>
          <p:nvPr/>
        </p:nvSpPr>
        <p:spPr>
          <a:xfrm>
            <a:off x="135063" y="4969933"/>
            <a:ext cx="86811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Kushba Begum:1713328</a:t>
            </a:r>
          </a:p>
          <a:p>
            <a:r>
              <a:rPr lang="en-GB" dirty="0">
                <a:solidFill>
                  <a:schemeClr val="bg1"/>
                </a:solidFill>
              </a:rPr>
              <a:t>Amina Begum: 1711698</a:t>
            </a:r>
          </a:p>
          <a:p>
            <a:r>
              <a:rPr lang="en-GB" dirty="0" err="1">
                <a:solidFill>
                  <a:schemeClr val="bg1"/>
                </a:solidFill>
              </a:rPr>
              <a:t>Guylain</a:t>
            </a:r>
            <a:r>
              <a:rPr lang="en-GB" dirty="0">
                <a:solidFill>
                  <a:schemeClr val="bg1"/>
                </a:solidFill>
              </a:rPr>
              <a:t>: 1715325</a:t>
            </a:r>
          </a:p>
          <a:p>
            <a:r>
              <a:rPr lang="en-GB" dirty="0" err="1">
                <a:solidFill>
                  <a:schemeClr val="bg1"/>
                </a:solidFill>
              </a:rPr>
              <a:t>Zahed</a:t>
            </a:r>
            <a:r>
              <a:rPr lang="en-GB" dirty="0">
                <a:solidFill>
                  <a:schemeClr val="bg1"/>
                </a:solidFill>
              </a:rPr>
              <a:t> Ahmed: 1714926</a:t>
            </a:r>
          </a:p>
          <a:p>
            <a:r>
              <a:rPr lang="en-GB" dirty="0" err="1">
                <a:solidFill>
                  <a:schemeClr val="bg1"/>
                </a:solidFill>
              </a:rPr>
              <a:t>Fulban</a:t>
            </a:r>
            <a:r>
              <a:rPr lang="en-GB" dirty="0">
                <a:solidFill>
                  <a:schemeClr val="bg1"/>
                </a:solidFill>
              </a:rPr>
              <a:t> Bibi : 1714121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9088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44000">
              <a:schemeClr val="accent1">
                <a:lumMod val="75000"/>
              </a:schemeClr>
            </a:gs>
            <a:gs pos="100000">
              <a:srgbClr val="13223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2EE045-608D-44C6-8B80-DD12209529BD}"/>
              </a:ext>
            </a:extLst>
          </p:cNvPr>
          <p:cNvSpPr txBox="1"/>
          <p:nvPr/>
        </p:nvSpPr>
        <p:spPr>
          <a:xfrm>
            <a:off x="107333" y="1320803"/>
            <a:ext cx="834248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Friendly-environment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4F1036-0CAE-4F6C-88C5-A258FA37BB7D}"/>
              </a:ext>
            </a:extLst>
          </p:cNvPr>
          <p:cNvSpPr txBox="1"/>
          <p:nvPr/>
        </p:nvSpPr>
        <p:spPr>
          <a:xfrm>
            <a:off x="107333" y="2236146"/>
            <a:ext cx="526062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Encouragement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77F250-2B27-4C97-B2D4-8B6271EAB9BB}"/>
              </a:ext>
            </a:extLst>
          </p:cNvPr>
          <p:cNvSpPr txBox="1"/>
          <p:nvPr/>
        </p:nvSpPr>
        <p:spPr>
          <a:xfrm>
            <a:off x="107333" y="3109467"/>
            <a:ext cx="235937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Delagate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C3905-CE88-4CA8-A695-ED30077B47C1}"/>
              </a:ext>
            </a:extLst>
          </p:cNvPr>
          <p:cNvSpPr txBox="1"/>
          <p:nvPr/>
        </p:nvSpPr>
        <p:spPr>
          <a:xfrm>
            <a:off x="107333" y="3953472"/>
            <a:ext cx="751266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Praisal and recognition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A786B8-0C6A-4C6B-AEDB-153E33F4F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9208" y="1657512"/>
            <a:ext cx="3082925" cy="308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309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008C4"/>
            </a:gs>
            <a:gs pos="53000">
              <a:srgbClr val="7D2084"/>
            </a:gs>
            <a:gs pos="85000">
              <a:srgbClr val="DC249A"/>
            </a:gs>
            <a:gs pos="100000">
              <a:srgbClr val="EB5F7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087E1D-2810-4472-9C14-7068812BBE62}"/>
              </a:ext>
            </a:extLst>
          </p:cNvPr>
          <p:cNvSpPr txBox="1"/>
          <p:nvPr/>
        </p:nvSpPr>
        <p:spPr>
          <a:xfrm>
            <a:off x="2212622" y="375397"/>
            <a:ext cx="8985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BENEFITS OF TEAMWORKING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05BEE6-6E05-4B09-B1E0-4786E0393D9E}"/>
              </a:ext>
            </a:extLst>
          </p:cNvPr>
          <p:cNvSpPr txBox="1"/>
          <p:nvPr/>
        </p:nvSpPr>
        <p:spPr>
          <a:xfrm>
            <a:off x="993422" y="1670179"/>
            <a:ext cx="10984089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/>
                </a:solidFill>
              </a:rPr>
              <a:t>Getting things done in less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/>
                </a:solidFill>
              </a:rPr>
              <a:t>Helps raise self 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/>
                </a:solidFill>
              </a:rPr>
              <a:t>Promotes 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/>
                </a:solidFill>
              </a:rPr>
              <a:t>Develops personal responsibility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chemeClr val="bg1"/>
                </a:solidFill>
              </a:rPr>
              <a:t>Improves productivity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714466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95000"/>
                <a:lumOff val="5000"/>
              </a:schemeClr>
            </a:gs>
            <a:gs pos="53000">
              <a:srgbClr val="0070C0"/>
            </a:gs>
            <a:gs pos="85000">
              <a:srgbClr val="56A9D2"/>
            </a:gs>
            <a:gs pos="100000">
              <a:srgbClr val="70D7E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F03934-AB14-41B7-A548-7F2BE0E66E71}"/>
              </a:ext>
            </a:extLst>
          </p:cNvPr>
          <p:cNvSpPr txBox="1"/>
          <p:nvPr/>
        </p:nvSpPr>
        <p:spPr>
          <a:xfrm>
            <a:off x="1603022" y="177801"/>
            <a:ext cx="83989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STAGES OF TEAM DEVELOPMENT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A114EF0-85D7-46EC-8FB3-B059097F62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261576"/>
              </p:ext>
            </p:extLst>
          </p:nvPr>
        </p:nvGraphicFramePr>
        <p:xfrm>
          <a:off x="564445" y="1261532"/>
          <a:ext cx="1003582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9737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54000">
              <a:srgbClr val="BB6405"/>
            </a:gs>
            <a:gs pos="77000">
              <a:srgbClr val="EA8C3E"/>
            </a:gs>
            <a:gs pos="100000">
              <a:srgbClr val="EBC86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BEFB95-5482-403B-B779-6988FA6CB7A2}"/>
              </a:ext>
            </a:extLst>
          </p:cNvPr>
          <p:cNvSpPr txBox="1"/>
          <p:nvPr/>
        </p:nvSpPr>
        <p:spPr>
          <a:xfrm>
            <a:off x="3869267" y="598164"/>
            <a:ext cx="7329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TEAM ROLES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2CD6A3-3083-4771-AD94-404E3C79E576}"/>
              </a:ext>
            </a:extLst>
          </p:cNvPr>
          <p:cNvSpPr txBox="1"/>
          <p:nvPr/>
        </p:nvSpPr>
        <p:spPr>
          <a:xfrm>
            <a:off x="304476" y="1429161"/>
            <a:ext cx="94290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co-Ordinator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completer/finisher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implementer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monitor/evaluator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plant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resource investigator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shaper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specialist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The team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407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60066"/>
            </a:gs>
            <a:gs pos="44000">
              <a:srgbClr val="FF00FF"/>
            </a:gs>
            <a:gs pos="76000">
              <a:srgbClr val="FF66FF"/>
            </a:gs>
            <a:gs pos="100000">
              <a:srgbClr val="FF99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DF708A-C149-4260-AC58-9F99861F5F52}"/>
              </a:ext>
            </a:extLst>
          </p:cNvPr>
          <p:cNvSpPr txBox="1"/>
          <p:nvPr/>
        </p:nvSpPr>
        <p:spPr>
          <a:xfrm>
            <a:off x="1422400" y="451555"/>
            <a:ext cx="98890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SUCCESFUL TEAM DEVELOPMENT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6B59BCF-3F13-4551-9D1A-C8C50A263B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7189461"/>
              </p:ext>
            </p:extLst>
          </p:nvPr>
        </p:nvGraphicFramePr>
        <p:xfrm>
          <a:off x="1264355" y="1282552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7215018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3300"/>
            </a:gs>
            <a:gs pos="44000">
              <a:srgbClr val="33CC33"/>
            </a:gs>
            <a:gs pos="76000">
              <a:srgbClr val="2FDD40"/>
            </a:gs>
            <a:gs pos="100000">
              <a:srgbClr val="B2DE8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567CF5-A8CB-45D6-8D39-913073F211D4}"/>
              </a:ext>
            </a:extLst>
          </p:cNvPr>
          <p:cNvSpPr txBox="1"/>
          <p:nvPr/>
        </p:nvSpPr>
        <p:spPr>
          <a:xfrm>
            <a:off x="2545644" y="639087"/>
            <a:ext cx="71007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MANAGING CONFLICT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A24EB6-450E-4D0C-9D52-9F55EB1D94F0}"/>
              </a:ext>
            </a:extLst>
          </p:cNvPr>
          <p:cNvSpPr txBox="1"/>
          <p:nvPr/>
        </p:nvSpPr>
        <p:spPr>
          <a:xfrm>
            <a:off x="270934" y="1851378"/>
            <a:ext cx="1111955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Talk with the other person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Focus on behaviour and events, not on personalities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Listen carefully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Identify points of agreement and disagreement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Prioritize the areas of conflict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Develop a plan to work on each conflict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Follow through your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Build on your success</a:t>
            </a:r>
          </a:p>
        </p:txBody>
      </p:sp>
    </p:spTree>
    <p:extLst>
      <p:ext uri="{BB962C8B-B14F-4D97-AF65-F5344CB8AC3E}">
        <p14:creationId xmlns:p14="http://schemas.microsoft.com/office/powerpoint/2010/main" val="41032283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A9EB4F-16F6-4FE0-AEAE-D6093DC85440}"/>
              </a:ext>
            </a:extLst>
          </p:cNvPr>
          <p:cNvSpPr txBox="1"/>
          <p:nvPr/>
        </p:nvSpPr>
        <p:spPr>
          <a:xfrm>
            <a:off x="0" y="8086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YouTube video by RN Productions</a:t>
            </a:r>
          </a:p>
        </p:txBody>
      </p:sp>
      <p:pic>
        <p:nvPicPr>
          <p:cNvPr id="3" name="Online Media 2" title="Team work motivational video">
            <a:hlinkClick r:id="" action="ppaction://media"/>
            <a:extLst>
              <a:ext uri="{FF2B5EF4-FFF2-40B4-BE49-F238E27FC236}">
                <a16:creationId xmlns:a16="http://schemas.microsoft.com/office/drawing/2014/main" id="{A2EE93A8-3761-4F49-9CF9-E3BA4D840D0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7231" y="1128155"/>
            <a:ext cx="10682513" cy="5432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43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C0B81A-C3B1-4081-A559-520B2E6F1A0A}"/>
              </a:ext>
            </a:extLst>
          </p:cNvPr>
          <p:cNvSpPr txBox="1"/>
          <p:nvPr/>
        </p:nvSpPr>
        <p:spPr>
          <a:xfrm>
            <a:off x="361244" y="248356"/>
            <a:ext cx="1279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FF4D1E-32FA-4EFF-8917-ABEF51BA200F}"/>
              </a:ext>
            </a:extLst>
          </p:cNvPr>
          <p:cNvSpPr txBox="1"/>
          <p:nvPr/>
        </p:nvSpPr>
        <p:spPr>
          <a:xfrm>
            <a:off x="498764" y="950027"/>
            <a:ext cx="1080654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belbin.uk, 2015. </a:t>
            </a:r>
            <a:r>
              <a:rPr lang="en-GB" i="1" dirty="0"/>
              <a:t>belbin.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www.belbin.com</a:t>
            </a:r>
            <a:br>
              <a:rPr lang="en-GB" dirty="0"/>
            </a:br>
            <a:r>
              <a:rPr lang="en-GB" dirty="0"/>
              <a:t>[Accessed 05 august 2018].</a:t>
            </a:r>
          </a:p>
          <a:p>
            <a:endParaRPr lang="en-GB" dirty="0"/>
          </a:p>
          <a:p>
            <a:r>
              <a:rPr lang="en-GB" dirty="0"/>
              <a:t>Maund, A., Schriek, M. &amp; Tinkler, P. K., 2017. </a:t>
            </a:r>
            <a:r>
              <a:rPr lang="en-GB" i="1" dirty="0"/>
              <a:t>certificate in higher education. </a:t>
            </a:r>
            <a:r>
              <a:rPr lang="en-GB" dirty="0"/>
              <a:t>london: sage.</a:t>
            </a:r>
          </a:p>
          <a:p>
            <a:endParaRPr lang="en-GB" dirty="0"/>
          </a:p>
          <a:p>
            <a:r>
              <a:rPr lang="en-GB" dirty="0"/>
              <a:t>Morgan, P., 2017. </a:t>
            </a:r>
            <a:r>
              <a:rPr lang="en-GB" i="1" dirty="0"/>
              <a:t>the business students guide to study and employability. </a:t>
            </a:r>
            <a:r>
              <a:rPr lang="en-GB" dirty="0"/>
              <a:t>1st ed. london: sage.</a:t>
            </a:r>
          </a:p>
          <a:p>
            <a:endParaRPr lang="en-GB" dirty="0"/>
          </a:p>
          <a:p>
            <a:r>
              <a:rPr lang="en-GB" dirty="0"/>
              <a:t>productions, R., 2014. </a:t>
            </a:r>
            <a:r>
              <a:rPr lang="en-GB" i="1" dirty="0"/>
              <a:t>youtube.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www.youtube.com</a:t>
            </a:r>
            <a:br>
              <a:rPr lang="en-GB" dirty="0"/>
            </a:br>
            <a:r>
              <a:rPr lang="en-GB" dirty="0"/>
              <a:t>[Accessed 01 august 2018].</a:t>
            </a:r>
          </a:p>
        </p:txBody>
      </p:sp>
    </p:spTree>
    <p:extLst>
      <p:ext uri="{BB962C8B-B14F-4D97-AF65-F5344CB8AC3E}">
        <p14:creationId xmlns:p14="http://schemas.microsoft.com/office/powerpoint/2010/main" val="2098000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CC1768-3834-4921-A13D-AD66DC78F9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7298"/>
            <a:ext cx="12192000" cy="68544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ECF6D2B-7A1C-4959-92BB-1BB62C71B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8563" y="4300539"/>
            <a:ext cx="4933950" cy="2414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091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169</Words>
  <Application>Microsoft Office PowerPoint</Application>
  <PresentationFormat>Widescreen</PresentationFormat>
  <Paragraphs>58</Paragraphs>
  <Slides>10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Kushba Begum</dc:creator>
  <cp:lastModifiedBy>Kushba Begum (1713328)</cp:lastModifiedBy>
  <cp:revision>12</cp:revision>
  <dcterms:created xsi:type="dcterms:W3CDTF">1601-01-01T00:00:00Z</dcterms:created>
  <dcterms:modified xsi:type="dcterms:W3CDTF">2018-08-29T15:09:53Z</dcterms:modified>
</cp:coreProperties>
</file>