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4205" r:id="rId1"/>
  </p:sldMasterIdLst>
  <p:notesMasterIdLst>
    <p:notesMasterId r:id="rId3"/>
  </p:notesMasterIdLst>
  <p:handoutMasterIdLst>
    <p:handoutMasterId r:id="rId4"/>
  </p:handoutMasterIdLst>
  <p:sldIdLst>
    <p:sldId id="256" r:id="rId2"/>
  </p:sldIdLst>
  <p:sldSz cx="51206400" cy="32918400"/>
  <p:notesSz cx="9290050" cy="7004050"/>
  <p:kinsoku lang="ja-JP" invalStChars="、。，．・：；？！゛゜ヽヾゝゞ々ー’”）〕］｝〉》」』】°‰′″℃￠％ぁぃぅぇぉっゃゅょゎァィゥェォッャュョヮヵヶ!%),.:;?]}｡｣､･ｧｨｩｪｫｬｭｮｯｰﾞﾟ" invalEndChars="‘“（〔［｛〈《「『【￥＄$([\{｢￡"/>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0368">
          <p15:clr>
            <a:srgbClr val="A4A3A4"/>
          </p15:clr>
        </p15:guide>
        <p15:guide id="2" pos="22025"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schemeClr val="tx1"/>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847" autoAdjust="0"/>
    <p:restoredTop sz="95833" autoAdjust="0"/>
  </p:normalViewPr>
  <p:slideViewPr>
    <p:cSldViewPr>
      <p:cViewPr varScale="1">
        <p:scale>
          <a:sx n="23" d="100"/>
          <a:sy n="23" d="100"/>
        </p:scale>
        <p:origin x="1472" y="280"/>
      </p:cViewPr>
      <p:guideLst>
        <p:guide orient="horz" pos="10368"/>
        <p:guide pos="22025"/>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notesMaster" Target="notesMasters/notesMaster1.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224D8A0-CC81-7B41-A02B-130368594BC9}" type="doc">
      <dgm:prSet loTypeId="urn:microsoft.com/office/officeart/2005/8/layout/cycle2" loCatId="" qsTypeId="urn:microsoft.com/office/officeart/2005/8/quickstyle/simple1" qsCatId="simple" csTypeId="urn:microsoft.com/office/officeart/2005/8/colors/accent1_2" csCatId="accent1" phldr="1"/>
      <dgm:spPr/>
      <dgm:t>
        <a:bodyPr/>
        <a:lstStyle/>
        <a:p>
          <a:endParaRPr lang="en-GB"/>
        </a:p>
      </dgm:t>
    </dgm:pt>
    <dgm:pt modelId="{3FFF984D-830E-4448-B7C2-2666582CF7F2}">
      <dgm:prSet phldrT="[Text]" custT="1"/>
      <dgm:spPr/>
      <dgm:t>
        <a:bodyPr/>
        <a:lstStyle/>
        <a:p>
          <a:r>
            <a:rPr lang="en-GB" sz="3600" dirty="0">
              <a:latin typeface="Calibri" panose="020F0502020204030204" pitchFamily="34" charset="0"/>
              <a:cs typeface="Calibri" panose="020F0502020204030204" pitchFamily="34" charset="0"/>
            </a:rPr>
            <a:t>Participants found a comfortable position on the wattbike. </a:t>
          </a:r>
        </a:p>
      </dgm:t>
    </dgm:pt>
    <dgm:pt modelId="{D7B189F8-0CC7-5247-A8C3-40CA80F2FF50}" type="parTrans" cxnId="{35B6D82C-FAD3-0147-897A-B946C67D039E}">
      <dgm:prSet/>
      <dgm:spPr/>
      <dgm:t>
        <a:bodyPr/>
        <a:lstStyle/>
        <a:p>
          <a:endParaRPr lang="en-GB">
            <a:latin typeface="Calibri" panose="020F0502020204030204" pitchFamily="34" charset="0"/>
            <a:cs typeface="Calibri" panose="020F0502020204030204" pitchFamily="34" charset="0"/>
          </a:endParaRPr>
        </a:p>
      </dgm:t>
    </dgm:pt>
    <dgm:pt modelId="{17600176-B64D-E446-B6E6-C31F9533048A}" type="sibTrans" cxnId="{35B6D82C-FAD3-0147-897A-B946C67D039E}">
      <dgm:prSet/>
      <dgm:spPr/>
      <dgm:t>
        <a:bodyPr/>
        <a:lstStyle/>
        <a:p>
          <a:endParaRPr lang="en-GB">
            <a:latin typeface="Calibri" panose="020F0502020204030204" pitchFamily="34" charset="0"/>
            <a:cs typeface="Calibri" panose="020F0502020204030204" pitchFamily="34" charset="0"/>
          </a:endParaRPr>
        </a:p>
      </dgm:t>
    </dgm:pt>
    <dgm:pt modelId="{EA9686DF-E403-D84D-976E-D2FB32C8BAD3}">
      <dgm:prSet phldrT="[Text]" custT="1"/>
      <dgm:spPr/>
      <dgm:t>
        <a:bodyPr/>
        <a:lstStyle/>
        <a:p>
          <a:r>
            <a:rPr lang="en-GB" sz="3600" dirty="0">
              <a:latin typeface="Calibri" panose="020F0502020204030204" pitchFamily="34" charset="0"/>
              <a:cs typeface="Calibri" panose="020F0502020204030204" pitchFamily="34" charset="0"/>
            </a:rPr>
            <a:t>10-minute</a:t>
          </a:r>
          <a:r>
            <a:rPr lang="en-GB" sz="3600" baseline="0" dirty="0">
              <a:latin typeface="Calibri" panose="020F0502020204030204" pitchFamily="34" charset="0"/>
              <a:cs typeface="Calibri" panose="020F0502020204030204" pitchFamily="34" charset="0"/>
            </a:rPr>
            <a:t> warm down at a comfortable cadence and power. </a:t>
          </a:r>
          <a:endParaRPr lang="en-GB" sz="3600" dirty="0">
            <a:latin typeface="Calibri" panose="020F0502020204030204" pitchFamily="34" charset="0"/>
            <a:cs typeface="Calibri" panose="020F0502020204030204" pitchFamily="34" charset="0"/>
          </a:endParaRPr>
        </a:p>
      </dgm:t>
    </dgm:pt>
    <dgm:pt modelId="{6777F059-CB48-2942-81FC-D1EF256B86BA}" type="parTrans" cxnId="{C2D06366-F16D-1949-85C9-32B572825BD1}">
      <dgm:prSet/>
      <dgm:spPr/>
      <dgm:t>
        <a:bodyPr/>
        <a:lstStyle/>
        <a:p>
          <a:endParaRPr lang="en-GB">
            <a:latin typeface="Calibri" panose="020F0502020204030204" pitchFamily="34" charset="0"/>
            <a:cs typeface="Calibri" panose="020F0502020204030204" pitchFamily="34" charset="0"/>
          </a:endParaRPr>
        </a:p>
      </dgm:t>
    </dgm:pt>
    <dgm:pt modelId="{60F2C60D-46CA-464E-B7C2-531164FB47EB}" type="sibTrans" cxnId="{C2D06366-F16D-1949-85C9-32B572825BD1}">
      <dgm:prSet/>
      <dgm:spPr/>
      <dgm:t>
        <a:bodyPr/>
        <a:lstStyle/>
        <a:p>
          <a:endParaRPr lang="en-GB">
            <a:latin typeface="Calibri" panose="020F0502020204030204" pitchFamily="34" charset="0"/>
            <a:cs typeface="Calibri" panose="020F0502020204030204" pitchFamily="34" charset="0"/>
          </a:endParaRPr>
        </a:p>
      </dgm:t>
    </dgm:pt>
    <dgm:pt modelId="{2921A7EA-DE48-C549-A8D0-C92C943CC1F9}">
      <dgm:prSet custT="1"/>
      <dgm:spPr/>
      <dgm:t>
        <a:bodyPr/>
        <a:lstStyle/>
        <a:p>
          <a:r>
            <a:rPr lang="en-GB" sz="3600" dirty="0">
              <a:latin typeface="Calibri" panose="020F0502020204030204" pitchFamily="34" charset="0"/>
              <a:cs typeface="Calibri" panose="020F0502020204030204" pitchFamily="34" charset="0"/>
            </a:rPr>
            <a:t>10-minute warmup at 100 watts. </a:t>
          </a:r>
        </a:p>
      </dgm:t>
    </dgm:pt>
    <dgm:pt modelId="{A3F72445-958E-0740-8E9B-8C80004E57E3}" type="parTrans" cxnId="{886646D6-5CC3-A34A-86F0-725EE7E8584A}">
      <dgm:prSet/>
      <dgm:spPr/>
      <dgm:t>
        <a:bodyPr/>
        <a:lstStyle/>
        <a:p>
          <a:endParaRPr lang="en-GB">
            <a:latin typeface="Calibri" panose="020F0502020204030204" pitchFamily="34" charset="0"/>
            <a:cs typeface="Calibri" panose="020F0502020204030204" pitchFamily="34" charset="0"/>
          </a:endParaRPr>
        </a:p>
      </dgm:t>
    </dgm:pt>
    <dgm:pt modelId="{C15E4143-6063-094D-BD18-55CDF6D67FEE}" type="sibTrans" cxnId="{886646D6-5CC3-A34A-86F0-725EE7E8584A}">
      <dgm:prSet/>
      <dgm:spPr/>
      <dgm:t>
        <a:bodyPr/>
        <a:lstStyle/>
        <a:p>
          <a:endParaRPr lang="en-GB">
            <a:latin typeface="Calibri" panose="020F0502020204030204" pitchFamily="34" charset="0"/>
            <a:cs typeface="Calibri" panose="020F0502020204030204" pitchFamily="34" charset="0"/>
          </a:endParaRPr>
        </a:p>
      </dgm:t>
    </dgm:pt>
    <dgm:pt modelId="{C181F05C-7B79-AF4C-9FFD-D479821ACE1D}">
      <dgm:prSet custT="1"/>
      <dgm:spPr/>
      <dgm:t>
        <a:bodyPr/>
        <a:lstStyle/>
        <a:p>
          <a:r>
            <a:rPr lang="en-GB" sz="3600" dirty="0">
              <a:latin typeface="Calibri" panose="020F0502020204030204" pitchFamily="34" charset="0"/>
              <a:cs typeface="Calibri" panose="020F0502020204030204" pitchFamily="34" charset="0"/>
            </a:rPr>
            <a:t>10-kilometre time trial began when they were ready. </a:t>
          </a:r>
        </a:p>
      </dgm:t>
    </dgm:pt>
    <dgm:pt modelId="{57A8638A-72B3-E447-BB69-9253E3D6F116}" type="parTrans" cxnId="{62586060-E5D9-6741-A8A6-63F4ADE93DFD}">
      <dgm:prSet/>
      <dgm:spPr/>
      <dgm:t>
        <a:bodyPr/>
        <a:lstStyle/>
        <a:p>
          <a:endParaRPr lang="en-GB">
            <a:latin typeface="Calibri" panose="020F0502020204030204" pitchFamily="34" charset="0"/>
            <a:cs typeface="Calibri" panose="020F0502020204030204" pitchFamily="34" charset="0"/>
          </a:endParaRPr>
        </a:p>
      </dgm:t>
    </dgm:pt>
    <dgm:pt modelId="{2EBAF663-63BB-8F47-B931-5A3A2B869C01}" type="sibTrans" cxnId="{62586060-E5D9-6741-A8A6-63F4ADE93DFD}">
      <dgm:prSet/>
      <dgm:spPr/>
      <dgm:t>
        <a:bodyPr/>
        <a:lstStyle/>
        <a:p>
          <a:endParaRPr lang="en-GB">
            <a:latin typeface="Calibri" panose="020F0502020204030204" pitchFamily="34" charset="0"/>
            <a:cs typeface="Calibri" panose="020F0502020204030204" pitchFamily="34" charset="0"/>
          </a:endParaRPr>
        </a:p>
      </dgm:t>
    </dgm:pt>
    <dgm:pt modelId="{B54EE4D3-9D19-2D4E-B705-0F10BF20FCFA}">
      <dgm:prSet custT="1"/>
      <dgm:spPr/>
      <dgm:t>
        <a:bodyPr/>
        <a:lstStyle/>
        <a:p>
          <a:r>
            <a:rPr lang="en-GB" sz="3600" dirty="0">
              <a:latin typeface="Calibri" panose="020F0502020204030204" pitchFamily="34" charset="0"/>
              <a:cs typeface="Calibri" panose="020F0502020204030204" pitchFamily="34" charset="0"/>
            </a:rPr>
            <a:t>Informed every time they had completed 2 kilometres. </a:t>
          </a:r>
        </a:p>
      </dgm:t>
    </dgm:pt>
    <dgm:pt modelId="{A7D03C0E-C9A2-514E-8348-2CFD8248C497}" type="parTrans" cxnId="{B5E5AC16-AE21-6C43-AB92-7B1C76A94B8C}">
      <dgm:prSet/>
      <dgm:spPr/>
      <dgm:t>
        <a:bodyPr/>
        <a:lstStyle/>
        <a:p>
          <a:endParaRPr lang="en-GB">
            <a:latin typeface="Calibri" panose="020F0502020204030204" pitchFamily="34" charset="0"/>
            <a:cs typeface="Calibri" panose="020F0502020204030204" pitchFamily="34" charset="0"/>
          </a:endParaRPr>
        </a:p>
      </dgm:t>
    </dgm:pt>
    <dgm:pt modelId="{D995A45F-ACEB-2D4F-9DEF-F28C0BA63932}" type="sibTrans" cxnId="{B5E5AC16-AE21-6C43-AB92-7B1C76A94B8C}">
      <dgm:prSet/>
      <dgm:spPr/>
      <dgm:t>
        <a:bodyPr/>
        <a:lstStyle/>
        <a:p>
          <a:endParaRPr lang="en-GB">
            <a:latin typeface="Calibri" panose="020F0502020204030204" pitchFamily="34" charset="0"/>
            <a:cs typeface="Calibri" panose="020F0502020204030204" pitchFamily="34" charset="0"/>
          </a:endParaRPr>
        </a:p>
      </dgm:t>
    </dgm:pt>
    <dgm:pt modelId="{D58DD0D4-F603-0A41-B31A-048AA7DBC570}">
      <dgm:prSet custT="1"/>
      <dgm:spPr/>
      <dgm:t>
        <a:bodyPr/>
        <a:lstStyle/>
        <a:p>
          <a:r>
            <a:rPr lang="en-GB" sz="3600" dirty="0">
              <a:latin typeface="Calibri" panose="020F0502020204030204" pitchFamily="34" charset="0"/>
              <a:cs typeface="Calibri" panose="020F0502020204030204" pitchFamily="34" charset="0"/>
            </a:rPr>
            <a:t>RPE, Heart rate, Power and time data weas extracted.</a:t>
          </a:r>
          <a:endParaRPr lang="en-GB" sz="2700" dirty="0">
            <a:latin typeface="Calibri" panose="020F0502020204030204" pitchFamily="34" charset="0"/>
            <a:cs typeface="Calibri" panose="020F0502020204030204" pitchFamily="34" charset="0"/>
          </a:endParaRPr>
        </a:p>
      </dgm:t>
    </dgm:pt>
    <dgm:pt modelId="{75C2A98F-84A0-1742-A0C7-D34A1968F8F6}" type="parTrans" cxnId="{48CF9144-3F70-534E-A902-44E92333A8D2}">
      <dgm:prSet/>
      <dgm:spPr/>
      <dgm:t>
        <a:bodyPr/>
        <a:lstStyle/>
        <a:p>
          <a:endParaRPr lang="en-GB">
            <a:latin typeface="Calibri" panose="020F0502020204030204" pitchFamily="34" charset="0"/>
            <a:cs typeface="Calibri" panose="020F0502020204030204" pitchFamily="34" charset="0"/>
          </a:endParaRPr>
        </a:p>
      </dgm:t>
    </dgm:pt>
    <dgm:pt modelId="{FD727FDD-19A7-E94E-B2AC-2C548AE9651D}" type="sibTrans" cxnId="{48CF9144-3F70-534E-A902-44E92333A8D2}">
      <dgm:prSet/>
      <dgm:spPr/>
      <dgm:t>
        <a:bodyPr/>
        <a:lstStyle/>
        <a:p>
          <a:endParaRPr lang="en-GB">
            <a:latin typeface="Calibri" panose="020F0502020204030204" pitchFamily="34" charset="0"/>
            <a:cs typeface="Calibri" panose="020F0502020204030204" pitchFamily="34" charset="0"/>
          </a:endParaRPr>
        </a:p>
      </dgm:t>
    </dgm:pt>
    <dgm:pt modelId="{05E8FEBE-DEC4-2543-BCD9-DDFB30AB680C}" type="pres">
      <dgm:prSet presAssocID="{4224D8A0-CC81-7B41-A02B-130368594BC9}" presName="cycle" presStyleCnt="0">
        <dgm:presLayoutVars>
          <dgm:dir/>
          <dgm:resizeHandles val="exact"/>
        </dgm:presLayoutVars>
      </dgm:prSet>
      <dgm:spPr/>
    </dgm:pt>
    <dgm:pt modelId="{F50A4772-A071-ED45-A775-E6F8770644BE}" type="pres">
      <dgm:prSet presAssocID="{3FFF984D-830E-4448-B7C2-2666582CF7F2}" presName="node" presStyleLbl="node1" presStyleIdx="0" presStyleCnt="6">
        <dgm:presLayoutVars>
          <dgm:bulletEnabled val="1"/>
        </dgm:presLayoutVars>
      </dgm:prSet>
      <dgm:spPr/>
    </dgm:pt>
    <dgm:pt modelId="{1CCCC616-A3EF-D946-AA9D-12FE19C053F7}" type="pres">
      <dgm:prSet presAssocID="{17600176-B64D-E446-B6E6-C31F9533048A}" presName="sibTrans" presStyleLbl="sibTrans2D1" presStyleIdx="0" presStyleCnt="6"/>
      <dgm:spPr/>
    </dgm:pt>
    <dgm:pt modelId="{D24E6BF5-6C2E-B846-8B45-3824828F271B}" type="pres">
      <dgm:prSet presAssocID="{17600176-B64D-E446-B6E6-C31F9533048A}" presName="connectorText" presStyleLbl="sibTrans2D1" presStyleIdx="0" presStyleCnt="6"/>
      <dgm:spPr/>
    </dgm:pt>
    <dgm:pt modelId="{9A65EB0E-45F1-8948-B27E-E14CB52CEC9E}" type="pres">
      <dgm:prSet presAssocID="{2921A7EA-DE48-C549-A8D0-C92C943CC1F9}" presName="node" presStyleLbl="node1" presStyleIdx="1" presStyleCnt="6">
        <dgm:presLayoutVars>
          <dgm:bulletEnabled val="1"/>
        </dgm:presLayoutVars>
      </dgm:prSet>
      <dgm:spPr/>
    </dgm:pt>
    <dgm:pt modelId="{BB2E9FCE-F941-B74F-908F-EEC3A83FF447}" type="pres">
      <dgm:prSet presAssocID="{C15E4143-6063-094D-BD18-55CDF6D67FEE}" presName="sibTrans" presStyleLbl="sibTrans2D1" presStyleIdx="1" presStyleCnt="6"/>
      <dgm:spPr/>
    </dgm:pt>
    <dgm:pt modelId="{E3783BAD-E540-8E41-BA99-D0B49B42A37E}" type="pres">
      <dgm:prSet presAssocID="{C15E4143-6063-094D-BD18-55CDF6D67FEE}" presName="connectorText" presStyleLbl="sibTrans2D1" presStyleIdx="1" presStyleCnt="6"/>
      <dgm:spPr/>
    </dgm:pt>
    <dgm:pt modelId="{12305F28-04D6-9347-9CD8-15672764A26D}" type="pres">
      <dgm:prSet presAssocID="{C181F05C-7B79-AF4C-9FFD-D479821ACE1D}" presName="node" presStyleLbl="node1" presStyleIdx="2" presStyleCnt="6">
        <dgm:presLayoutVars>
          <dgm:bulletEnabled val="1"/>
        </dgm:presLayoutVars>
      </dgm:prSet>
      <dgm:spPr/>
    </dgm:pt>
    <dgm:pt modelId="{B3F2428C-4CB9-3C47-9073-BF3151EBC024}" type="pres">
      <dgm:prSet presAssocID="{2EBAF663-63BB-8F47-B931-5A3A2B869C01}" presName="sibTrans" presStyleLbl="sibTrans2D1" presStyleIdx="2" presStyleCnt="6"/>
      <dgm:spPr/>
    </dgm:pt>
    <dgm:pt modelId="{AD045453-6308-7C44-86F5-5CAC0B5EA424}" type="pres">
      <dgm:prSet presAssocID="{2EBAF663-63BB-8F47-B931-5A3A2B869C01}" presName="connectorText" presStyleLbl="sibTrans2D1" presStyleIdx="2" presStyleCnt="6"/>
      <dgm:spPr/>
    </dgm:pt>
    <dgm:pt modelId="{8FAA6013-512D-B24B-A587-ABE76749FB59}" type="pres">
      <dgm:prSet presAssocID="{B54EE4D3-9D19-2D4E-B705-0F10BF20FCFA}" presName="node" presStyleLbl="node1" presStyleIdx="3" presStyleCnt="6">
        <dgm:presLayoutVars>
          <dgm:bulletEnabled val="1"/>
        </dgm:presLayoutVars>
      </dgm:prSet>
      <dgm:spPr/>
    </dgm:pt>
    <dgm:pt modelId="{2E95FE97-F72F-1A47-95F2-F37D3640506D}" type="pres">
      <dgm:prSet presAssocID="{D995A45F-ACEB-2D4F-9DEF-F28C0BA63932}" presName="sibTrans" presStyleLbl="sibTrans2D1" presStyleIdx="3" presStyleCnt="6"/>
      <dgm:spPr/>
    </dgm:pt>
    <dgm:pt modelId="{832FB776-1B48-AC4B-8745-3925FCAD09F9}" type="pres">
      <dgm:prSet presAssocID="{D995A45F-ACEB-2D4F-9DEF-F28C0BA63932}" presName="connectorText" presStyleLbl="sibTrans2D1" presStyleIdx="3" presStyleCnt="6"/>
      <dgm:spPr/>
    </dgm:pt>
    <dgm:pt modelId="{7632DAB0-593A-CB4D-B828-304CAD697973}" type="pres">
      <dgm:prSet presAssocID="{D58DD0D4-F603-0A41-B31A-048AA7DBC570}" presName="node" presStyleLbl="node1" presStyleIdx="4" presStyleCnt="6">
        <dgm:presLayoutVars>
          <dgm:bulletEnabled val="1"/>
        </dgm:presLayoutVars>
      </dgm:prSet>
      <dgm:spPr/>
    </dgm:pt>
    <dgm:pt modelId="{75FCBA5D-AAE6-4044-9D3E-112F719B15E8}" type="pres">
      <dgm:prSet presAssocID="{FD727FDD-19A7-E94E-B2AC-2C548AE9651D}" presName="sibTrans" presStyleLbl="sibTrans2D1" presStyleIdx="4" presStyleCnt="6"/>
      <dgm:spPr/>
    </dgm:pt>
    <dgm:pt modelId="{A2D32C7C-6CBB-8747-9C9D-16AA947FA014}" type="pres">
      <dgm:prSet presAssocID="{FD727FDD-19A7-E94E-B2AC-2C548AE9651D}" presName="connectorText" presStyleLbl="sibTrans2D1" presStyleIdx="4" presStyleCnt="6"/>
      <dgm:spPr/>
    </dgm:pt>
    <dgm:pt modelId="{4EB7CBC0-8EDE-FA47-B80A-FF7D0976817F}" type="pres">
      <dgm:prSet presAssocID="{EA9686DF-E403-D84D-976E-D2FB32C8BAD3}" presName="node" presStyleLbl="node1" presStyleIdx="5" presStyleCnt="6">
        <dgm:presLayoutVars>
          <dgm:bulletEnabled val="1"/>
        </dgm:presLayoutVars>
      </dgm:prSet>
      <dgm:spPr/>
    </dgm:pt>
    <dgm:pt modelId="{4F90E718-1E36-A04D-975E-C776A358EB1E}" type="pres">
      <dgm:prSet presAssocID="{60F2C60D-46CA-464E-B7C2-531164FB47EB}" presName="sibTrans" presStyleLbl="sibTrans2D1" presStyleIdx="5" presStyleCnt="6"/>
      <dgm:spPr/>
    </dgm:pt>
    <dgm:pt modelId="{11607E79-7E76-7F4B-9340-8721F5F739F6}" type="pres">
      <dgm:prSet presAssocID="{60F2C60D-46CA-464E-B7C2-531164FB47EB}" presName="connectorText" presStyleLbl="sibTrans2D1" presStyleIdx="5" presStyleCnt="6"/>
      <dgm:spPr/>
    </dgm:pt>
  </dgm:ptLst>
  <dgm:cxnLst>
    <dgm:cxn modelId="{B84ACC02-EB1D-2B4D-ACD8-FF78DBA47F1F}" type="presOf" srcId="{60F2C60D-46CA-464E-B7C2-531164FB47EB}" destId="{11607E79-7E76-7F4B-9340-8721F5F739F6}" srcOrd="1" destOrd="0" presId="urn:microsoft.com/office/officeart/2005/8/layout/cycle2"/>
    <dgm:cxn modelId="{6EB98903-688C-6548-B4D0-3E1EF581A659}" type="presOf" srcId="{EA9686DF-E403-D84D-976E-D2FB32C8BAD3}" destId="{4EB7CBC0-8EDE-FA47-B80A-FF7D0976817F}" srcOrd="0" destOrd="0" presId="urn:microsoft.com/office/officeart/2005/8/layout/cycle2"/>
    <dgm:cxn modelId="{5735E904-E596-F34A-8AAF-73D749CD71C2}" type="presOf" srcId="{D995A45F-ACEB-2D4F-9DEF-F28C0BA63932}" destId="{832FB776-1B48-AC4B-8745-3925FCAD09F9}" srcOrd="1" destOrd="0" presId="urn:microsoft.com/office/officeart/2005/8/layout/cycle2"/>
    <dgm:cxn modelId="{836F0108-A3E6-9F4A-8B9D-286377D74B0B}" type="presOf" srcId="{17600176-B64D-E446-B6E6-C31F9533048A}" destId="{1CCCC616-A3EF-D946-AA9D-12FE19C053F7}" srcOrd="0" destOrd="0" presId="urn:microsoft.com/office/officeart/2005/8/layout/cycle2"/>
    <dgm:cxn modelId="{BC2D7210-1E9E-A841-84BF-62EB0A166880}" type="presOf" srcId="{C15E4143-6063-094D-BD18-55CDF6D67FEE}" destId="{E3783BAD-E540-8E41-BA99-D0B49B42A37E}" srcOrd="1" destOrd="0" presId="urn:microsoft.com/office/officeart/2005/8/layout/cycle2"/>
    <dgm:cxn modelId="{B5E5AC16-AE21-6C43-AB92-7B1C76A94B8C}" srcId="{4224D8A0-CC81-7B41-A02B-130368594BC9}" destId="{B54EE4D3-9D19-2D4E-B705-0F10BF20FCFA}" srcOrd="3" destOrd="0" parTransId="{A7D03C0E-C9A2-514E-8348-2CFD8248C497}" sibTransId="{D995A45F-ACEB-2D4F-9DEF-F28C0BA63932}"/>
    <dgm:cxn modelId="{46C72C1B-6B84-7042-84AE-02256C0D4757}" type="presOf" srcId="{C15E4143-6063-094D-BD18-55CDF6D67FEE}" destId="{BB2E9FCE-F941-B74F-908F-EEC3A83FF447}" srcOrd="0" destOrd="0" presId="urn:microsoft.com/office/officeart/2005/8/layout/cycle2"/>
    <dgm:cxn modelId="{EA8BBF1B-3507-B244-BE9F-60835DB32E82}" type="presOf" srcId="{FD727FDD-19A7-E94E-B2AC-2C548AE9651D}" destId="{A2D32C7C-6CBB-8747-9C9D-16AA947FA014}" srcOrd="1" destOrd="0" presId="urn:microsoft.com/office/officeart/2005/8/layout/cycle2"/>
    <dgm:cxn modelId="{35B6D82C-FAD3-0147-897A-B946C67D039E}" srcId="{4224D8A0-CC81-7B41-A02B-130368594BC9}" destId="{3FFF984D-830E-4448-B7C2-2666582CF7F2}" srcOrd="0" destOrd="0" parTransId="{D7B189F8-0CC7-5247-A8C3-40CA80F2FF50}" sibTransId="{17600176-B64D-E446-B6E6-C31F9533048A}"/>
    <dgm:cxn modelId="{0894DF2C-8F7F-FE4D-9227-E78C4AC2788D}" type="presOf" srcId="{2EBAF663-63BB-8F47-B931-5A3A2B869C01}" destId="{B3F2428C-4CB9-3C47-9073-BF3151EBC024}" srcOrd="0" destOrd="0" presId="urn:microsoft.com/office/officeart/2005/8/layout/cycle2"/>
    <dgm:cxn modelId="{48CF9144-3F70-534E-A902-44E92333A8D2}" srcId="{4224D8A0-CC81-7B41-A02B-130368594BC9}" destId="{D58DD0D4-F603-0A41-B31A-048AA7DBC570}" srcOrd="4" destOrd="0" parTransId="{75C2A98F-84A0-1742-A0C7-D34A1968F8F6}" sibTransId="{FD727FDD-19A7-E94E-B2AC-2C548AE9651D}"/>
    <dgm:cxn modelId="{06A93359-2387-3347-98D6-4B47D19F2A5A}" type="presOf" srcId="{D58DD0D4-F603-0A41-B31A-048AA7DBC570}" destId="{7632DAB0-593A-CB4D-B828-304CAD697973}" srcOrd="0" destOrd="0" presId="urn:microsoft.com/office/officeart/2005/8/layout/cycle2"/>
    <dgm:cxn modelId="{62586060-E5D9-6741-A8A6-63F4ADE93DFD}" srcId="{4224D8A0-CC81-7B41-A02B-130368594BC9}" destId="{C181F05C-7B79-AF4C-9FFD-D479821ACE1D}" srcOrd="2" destOrd="0" parTransId="{57A8638A-72B3-E447-BB69-9253E3D6F116}" sibTransId="{2EBAF663-63BB-8F47-B931-5A3A2B869C01}"/>
    <dgm:cxn modelId="{DC323066-B19D-1E48-8041-F97A4A0AF313}" type="presOf" srcId="{D995A45F-ACEB-2D4F-9DEF-F28C0BA63932}" destId="{2E95FE97-F72F-1A47-95F2-F37D3640506D}" srcOrd="0" destOrd="0" presId="urn:microsoft.com/office/officeart/2005/8/layout/cycle2"/>
    <dgm:cxn modelId="{C2D06366-F16D-1949-85C9-32B572825BD1}" srcId="{4224D8A0-CC81-7B41-A02B-130368594BC9}" destId="{EA9686DF-E403-D84D-976E-D2FB32C8BAD3}" srcOrd="5" destOrd="0" parTransId="{6777F059-CB48-2942-81FC-D1EF256B86BA}" sibTransId="{60F2C60D-46CA-464E-B7C2-531164FB47EB}"/>
    <dgm:cxn modelId="{A970BF9E-0A3F-994E-ABA3-26451CE025E1}" type="presOf" srcId="{60F2C60D-46CA-464E-B7C2-531164FB47EB}" destId="{4F90E718-1E36-A04D-975E-C776A358EB1E}" srcOrd="0" destOrd="0" presId="urn:microsoft.com/office/officeart/2005/8/layout/cycle2"/>
    <dgm:cxn modelId="{EBB663BC-0A61-0245-A726-60E8D1260F5E}" type="presOf" srcId="{2EBAF663-63BB-8F47-B931-5A3A2B869C01}" destId="{AD045453-6308-7C44-86F5-5CAC0B5EA424}" srcOrd="1" destOrd="0" presId="urn:microsoft.com/office/officeart/2005/8/layout/cycle2"/>
    <dgm:cxn modelId="{BE9C3EC1-3B7A-BF4F-888C-491A862BA10C}" type="presOf" srcId="{2921A7EA-DE48-C549-A8D0-C92C943CC1F9}" destId="{9A65EB0E-45F1-8948-B27E-E14CB52CEC9E}" srcOrd="0" destOrd="0" presId="urn:microsoft.com/office/officeart/2005/8/layout/cycle2"/>
    <dgm:cxn modelId="{886646D6-5CC3-A34A-86F0-725EE7E8584A}" srcId="{4224D8A0-CC81-7B41-A02B-130368594BC9}" destId="{2921A7EA-DE48-C549-A8D0-C92C943CC1F9}" srcOrd="1" destOrd="0" parTransId="{A3F72445-958E-0740-8E9B-8C80004E57E3}" sibTransId="{C15E4143-6063-094D-BD18-55CDF6D67FEE}"/>
    <dgm:cxn modelId="{3708DEE2-04BC-914B-AE88-8D6196BEE9A7}" type="presOf" srcId="{FD727FDD-19A7-E94E-B2AC-2C548AE9651D}" destId="{75FCBA5D-AAE6-4044-9D3E-112F719B15E8}" srcOrd="0" destOrd="0" presId="urn:microsoft.com/office/officeart/2005/8/layout/cycle2"/>
    <dgm:cxn modelId="{BDCEC1F2-A28E-B643-A658-4A4B750ED2BA}" type="presOf" srcId="{C181F05C-7B79-AF4C-9FFD-D479821ACE1D}" destId="{12305F28-04D6-9347-9CD8-15672764A26D}" srcOrd="0" destOrd="0" presId="urn:microsoft.com/office/officeart/2005/8/layout/cycle2"/>
    <dgm:cxn modelId="{F40A94F7-431B-924D-A16A-D90BB7FE0EFB}" type="presOf" srcId="{4224D8A0-CC81-7B41-A02B-130368594BC9}" destId="{05E8FEBE-DEC4-2543-BCD9-DDFB30AB680C}" srcOrd="0" destOrd="0" presId="urn:microsoft.com/office/officeart/2005/8/layout/cycle2"/>
    <dgm:cxn modelId="{5EE60DFB-A335-5343-83D8-551D525D79DB}" type="presOf" srcId="{17600176-B64D-E446-B6E6-C31F9533048A}" destId="{D24E6BF5-6C2E-B846-8B45-3824828F271B}" srcOrd="1" destOrd="0" presId="urn:microsoft.com/office/officeart/2005/8/layout/cycle2"/>
    <dgm:cxn modelId="{C95BEDFC-8A55-7447-8FBC-CC7507E8E68B}" type="presOf" srcId="{B54EE4D3-9D19-2D4E-B705-0F10BF20FCFA}" destId="{8FAA6013-512D-B24B-A587-ABE76749FB59}" srcOrd="0" destOrd="0" presId="urn:microsoft.com/office/officeart/2005/8/layout/cycle2"/>
    <dgm:cxn modelId="{D4C9AEFE-F9A3-EF44-AE9D-30AC479A076A}" type="presOf" srcId="{3FFF984D-830E-4448-B7C2-2666582CF7F2}" destId="{F50A4772-A071-ED45-A775-E6F8770644BE}" srcOrd="0" destOrd="0" presId="urn:microsoft.com/office/officeart/2005/8/layout/cycle2"/>
    <dgm:cxn modelId="{71B72E48-52C8-1348-8D24-83B949C5830A}" type="presParOf" srcId="{05E8FEBE-DEC4-2543-BCD9-DDFB30AB680C}" destId="{F50A4772-A071-ED45-A775-E6F8770644BE}" srcOrd="0" destOrd="0" presId="urn:microsoft.com/office/officeart/2005/8/layout/cycle2"/>
    <dgm:cxn modelId="{C97D3AD9-DCD5-8D4F-9D78-BD7792707B48}" type="presParOf" srcId="{05E8FEBE-DEC4-2543-BCD9-DDFB30AB680C}" destId="{1CCCC616-A3EF-D946-AA9D-12FE19C053F7}" srcOrd="1" destOrd="0" presId="urn:microsoft.com/office/officeart/2005/8/layout/cycle2"/>
    <dgm:cxn modelId="{E32937E1-8ED3-CC44-8018-7E6D9E61AF1D}" type="presParOf" srcId="{1CCCC616-A3EF-D946-AA9D-12FE19C053F7}" destId="{D24E6BF5-6C2E-B846-8B45-3824828F271B}" srcOrd="0" destOrd="0" presId="urn:microsoft.com/office/officeart/2005/8/layout/cycle2"/>
    <dgm:cxn modelId="{5F44131B-5FBB-B645-AF59-031D5ECE3BAD}" type="presParOf" srcId="{05E8FEBE-DEC4-2543-BCD9-DDFB30AB680C}" destId="{9A65EB0E-45F1-8948-B27E-E14CB52CEC9E}" srcOrd="2" destOrd="0" presId="urn:microsoft.com/office/officeart/2005/8/layout/cycle2"/>
    <dgm:cxn modelId="{CA13D8CD-9326-AD4A-9115-B8E682563F94}" type="presParOf" srcId="{05E8FEBE-DEC4-2543-BCD9-DDFB30AB680C}" destId="{BB2E9FCE-F941-B74F-908F-EEC3A83FF447}" srcOrd="3" destOrd="0" presId="urn:microsoft.com/office/officeart/2005/8/layout/cycle2"/>
    <dgm:cxn modelId="{0B816078-85A6-9F42-9545-B4341D452565}" type="presParOf" srcId="{BB2E9FCE-F941-B74F-908F-EEC3A83FF447}" destId="{E3783BAD-E540-8E41-BA99-D0B49B42A37E}" srcOrd="0" destOrd="0" presId="urn:microsoft.com/office/officeart/2005/8/layout/cycle2"/>
    <dgm:cxn modelId="{4AD17B3D-EDB7-CB4B-93EF-DB9AE5CA5311}" type="presParOf" srcId="{05E8FEBE-DEC4-2543-BCD9-DDFB30AB680C}" destId="{12305F28-04D6-9347-9CD8-15672764A26D}" srcOrd="4" destOrd="0" presId="urn:microsoft.com/office/officeart/2005/8/layout/cycle2"/>
    <dgm:cxn modelId="{36CD060F-B7D2-4642-95D2-E0D8BCF999F6}" type="presParOf" srcId="{05E8FEBE-DEC4-2543-BCD9-DDFB30AB680C}" destId="{B3F2428C-4CB9-3C47-9073-BF3151EBC024}" srcOrd="5" destOrd="0" presId="urn:microsoft.com/office/officeart/2005/8/layout/cycle2"/>
    <dgm:cxn modelId="{FAC6D487-0C83-BE49-8A9A-D77563618788}" type="presParOf" srcId="{B3F2428C-4CB9-3C47-9073-BF3151EBC024}" destId="{AD045453-6308-7C44-86F5-5CAC0B5EA424}" srcOrd="0" destOrd="0" presId="urn:microsoft.com/office/officeart/2005/8/layout/cycle2"/>
    <dgm:cxn modelId="{558C7A8D-8762-4143-B183-AB8E39E99C36}" type="presParOf" srcId="{05E8FEBE-DEC4-2543-BCD9-DDFB30AB680C}" destId="{8FAA6013-512D-B24B-A587-ABE76749FB59}" srcOrd="6" destOrd="0" presId="urn:microsoft.com/office/officeart/2005/8/layout/cycle2"/>
    <dgm:cxn modelId="{D2587CA4-8CE9-3D43-86D7-D7C369BDDCB4}" type="presParOf" srcId="{05E8FEBE-DEC4-2543-BCD9-DDFB30AB680C}" destId="{2E95FE97-F72F-1A47-95F2-F37D3640506D}" srcOrd="7" destOrd="0" presId="urn:microsoft.com/office/officeart/2005/8/layout/cycle2"/>
    <dgm:cxn modelId="{C34F9858-F182-064E-B334-9722D90EF5AB}" type="presParOf" srcId="{2E95FE97-F72F-1A47-95F2-F37D3640506D}" destId="{832FB776-1B48-AC4B-8745-3925FCAD09F9}" srcOrd="0" destOrd="0" presId="urn:microsoft.com/office/officeart/2005/8/layout/cycle2"/>
    <dgm:cxn modelId="{ADC550F9-9968-6E47-8E2C-18EBE9BFB148}" type="presParOf" srcId="{05E8FEBE-DEC4-2543-BCD9-DDFB30AB680C}" destId="{7632DAB0-593A-CB4D-B828-304CAD697973}" srcOrd="8" destOrd="0" presId="urn:microsoft.com/office/officeart/2005/8/layout/cycle2"/>
    <dgm:cxn modelId="{F2A09D51-06CD-EE4E-983C-1ACE5597BFD4}" type="presParOf" srcId="{05E8FEBE-DEC4-2543-BCD9-DDFB30AB680C}" destId="{75FCBA5D-AAE6-4044-9D3E-112F719B15E8}" srcOrd="9" destOrd="0" presId="urn:microsoft.com/office/officeart/2005/8/layout/cycle2"/>
    <dgm:cxn modelId="{C257B14F-6FD0-AE42-9474-ADB7A4276920}" type="presParOf" srcId="{75FCBA5D-AAE6-4044-9D3E-112F719B15E8}" destId="{A2D32C7C-6CBB-8747-9C9D-16AA947FA014}" srcOrd="0" destOrd="0" presId="urn:microsoft.com/office/officeart/2005/8/layout/cycle2"/>
    <dgm:cxn modelId="{538E7C35-A098-E843-A6FF-6DDFEE6BBB98}" type="presParOf" srcId="{05E8FEBE-DEC4-2543-BCD9-DDFB30AB680C}" destId="{4EB7CBC0-8EDE-FA47-B80A-FF7D0976817F}" srcOrd="10" destOrd="0" presId="urn:microsoft.com/office/officeart/2005/8/layout/cycle2"/>
    <dgm:cxn modelId="{7F03FA95-CC74-464B-AC91-A034279A47CE}" type="presParOf" srcId="{05E8FEBE-DEC4-2543-BCD9-DDFB30AB680C}" destId="{4F90E718-1E36-A04D-975E-C776A358EB1E}" srcOrd="11" destOrd="0" presId="urn:microsoft.com/office/officeart/2005/8/layout/cycle2"/>
    <dgm:cxn modelId="{466B9316-5238-104B-8F81-172F15D1BC3C}" type="presParOf" srcId="{4F90E718-1E36-A04D-975E-C776A358EB1E}" destId="{11607E79-7E76-7F4B-9340-8721F5F739F6}" srcOrd="0" destOrd="0" presId="urn:microsoft.com/office/officeart/2005/8/layout/cycle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0A4772-A071-ED45-A775-E6F8770644BE}">
      <dsp:nvSpPr>
        <dsp:cNvPr id="0" name=""/>
        <dsp:cNvSpPr/>
      </dsp:nvSpPr>
      <dsp:spPr>
        <a:xfrm>
          <a:off x="7539008" y="5789"/>
          <a:ext cx="3429491" cy="3429491"/>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dirty="0">
              <a:latin typeface="Calibri" panose="020F0502020204030204" pitchFamily="34" charset="0"/>
              <a:cs typeface="Calibri" panose="020F0502020204030204" pitchFamily="34" charset="0"/>
            </a:rPr>
            <a:t>Participants found a comfortable position on the wattbike. </a:t>
          </a:r>
        </a:p>
      </dsp:txBody>
      <dsp:txXfrm>
        <a:off x="8041245" y="508026"/>
        <a:ext cx="2425017" cy="2425017"/>
      </dsp:txXfrm>
    </dsp:sp>
    <dsp:sp modelId="{1CCCC616-A3EF-D946-AA9D-12FE19C053F7}">
      <dsp:nvSpPr>
        <dsp:cNvPr id="0" name=""/>
        <dsp:cNvSpPr/>
      </dsp:nvSpPr>
      <dsp:spPr>
        <a:xfrm rot="1800000">
          <a:off x="11004891" y="2415476"/>
          <a:ext cx="909841" cy="11574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178050">
            <a:lnSpc>
              <a:spcPct val="90000"/>
            </a:lnSpc>
            <a:spcBef>
              <a:spcPct val="0"/>
            </a:spcBef>
            <a:spcAft>
              <a:spcPct val="35000"/>
            </a:spcAft>
            <a:buNone/>
          </a:pPr>
          <a:endParaRPr lang="en-GB" sz="4900" kern="1200">
            <a:latin typeface="Calibri" panose="020F0502020204030204" pitchFamily="34" charset="0"/>
            <a:cs typeface="Calibri" panose="020F0502020204030204" pitchFamily="34" charset="0"/>
          </a:endParaRPr>
        </a:p>
      </dsp:txBody>
      <dsp:txXfrm>
        <a:off x="11023175" y="2578729"/>
        <a:ext cx="636889" cy="694471"/>
      </dsp:txXfrm>
    </dsp:sp>
    <dsp:sp modelId="{9A65EB0E-45F1-8948-B27E-E14CB52CEC9E}">
      <dsp:nvSpPr>
        <dsp:cNvPr id="0" name=""/>
        <dsp:cNvSpPr/>
      </dsp:nvSpPr>
      <dsp:spPr>
        <a:xfrm>
          <a:off x="11995725" y="2578876"/>
          <a:ext cx="3429491" cy="3429491"/>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dirty="0">
              <a:latin typeface="Calibri" panose="020F0502020204030204" pitchFamily="34" charset="0"/>
              <a:cs typeface="Calibri" panose="020F0502020204030204" pitchFamily="34" charset="0"/>
            </a:rPr>
            <a:t>10-minute warmup at 100 watts. </a:t>
          </a:r>
        </a:p>
      </dsp:txBody>
      <dsp:txXfrm>
        <a:off x="12497962" y="3081113"/>
        <a:ext cx="2425017" cy="2425017"/>
      </dsp:txXfrm>
    </dsp:sp>
    <dsp:sp modelId="{BB2E9FCE-F941-B74F-908F-EEC3A83FF447}">
      <dsp:nvSpPr>
        <dsp:cNvPr id="0" name=""/>
        <dsp:cNvSpPr/>
      </dsp:nvSpPr>
      <dsp:spPr>
        <a:xfrm rot="5400000">
          <a:off x="13255550" y="6262232"/>
          <a:ext cx="909841" cy="11574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178050">
            <a:lnSpc>
              <a:spcPct val="90000"/>
            </a:lnSpc>
            <a:spcBef>
              <a:spcPct val="0"/>
            </a:spcBef>
            <a:spcAft>
              <a:spcPct val="35000"/>
            </a:spcAft>
            <a:buNone/>
          </a:pPr>
          <a:endParaRPr lang="en-GB" sz="4900" kern="1200">
            <a:latin typeface="Calibri" panose="020F0502020204030204" pitchFamily="34" charset="0"/>
            <a:cs typeface="Calibri" panose="020F0502020204030204" pitchFamily="34" charset="0"/>
          </a:endParaRPr>
        </a:p>
      </dsp:txBody>
      <dsp:txXfrm>
        <a:off x="13392026" y="6357247"/>
        <a:ext cx="636889" cy="694471"/>
      </dsp:txXfrm>
    </dsp:sp>
    <dsp:sp modelId="{12305F28-04D6-9347-9CD8-15672764A26D}">
      <dsp:nvSpPr>
        <dsp:cNvPr id="0" name=""/>
        <dsp:cNvSpPr/>
      </dsp:nvSpPr>
      <dsp:spPr>
        <a:xfrm>
          <a:off x="11995725" y="7725050"/>
          <a:ext cx="3429491" cy="3429491"/>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dirty="0">
              <a:latin typeface="Calibri" panose="020F0502020204030204" pitchFamily="34" charset="0"/>
              <a:cs typeface="Calibri" panose="020F0502020204030204" pitchFamily="34" charset="0"/>
            </a:rPr>
            <a:t>10-kilometre time trial began when they were ready. </a:t>
          </a:r>
        </a:p>
      </dsp:txBody>
      <dsp:txXfrm>
        <a:off x="12497962" y="8227287"/>
        <a:ext cx="2425017" cy="2425017"/>
      </dsp:txXfrm>
    </dsp:sp>
    <dsp:sp modelId="{B3F2428C-4CB9-3C47-9073-BF3151EBC024}">
      <dsp:nvSpPr>
        <dsp:cNvPr id="0" name=""/>
        <dsp:cNvSpPr/>
      </dsp:nvSpPr>
      <dsp:spPr>
        <a:xfrm rot="9000000">
          <a:off x="11049492" y="10134737"/>
          <a:ext cx="909841" cy="11574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178050">
            <a:lnSpc>
              <a:spcPct val="90000"/>
            </a:lnSpc>
            <a:spcBef>
              <a:spcPct val="0"/>
            </a:spcBef>
            <a:spcAft>
              <a:spcPct val="35000"/>
            </a:spcAft>
            <a:buNone/>
          </a:pPr>
          <a:endParaRPr lang="en-GB" sz="4900" kern="1200">
            <a:latin typeface="Calibri" panose="020F0502020204030204" pitchFamily="34" charset="0"/>
            <a:cs typeface="Calibri" panose="020F0502020204030204" pitchFamily="34" charset="0"/>
          </a:endParaRPr>
        </a:p>
      </dsp:txBody>
      <dsp:txXfrm rot="10800000">
        <a:off x="11304160" y="10297990"/>
        <a:ext cx="636889" cy="694471"/>
      </dsp:txXfrm>
    </dsp:sp>
    <dsp:sp modelId="{8FAA6013-512D-B24B-A587-ABE76749FB59}">
      <dsp:nvSpPr>
        <dsp:cNvPr id="0" name=""/>
        <dsp:cNvSpPr/>
      </dsp:nvSpPr>
      <dsp:spPr>
        <a:xfrm>
          <a:off x="7539008" y="10298137"/>
          <a:ext cx="3429491" cy="3429491"/>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dirty="0">
              <a:latin typeface="Calibri" panose="020F0502020204030204" pitchFamily="34" charset="0"/>
              <a:cs typeface="Calibri" panose="020F0502020204030204" pitchFamily="34" charset="0"/>
            </a:rPr>
            <a:t>Informed every time they had completed 2 kilometres. </a:t>
          </a:r>
        </a:p>
      </dsp:txBody>
      <dsp:txXfrm>
        <a:off x="8041245" y="10800374"/>
        <a:ext cx="2425017" cy="2425017"/>
      </dsp:txXfrm>
    </dsp:sp>
    <dsp:sp modelId="{2E95FE97-F72F-1A47-95F2-F37D3640506D}">
      <dsp:nvSpPr>
        <dsp:cNvPr id="0" name=""/>
        <dsp:cNvSpPr/>
      </dsp:nvSpPr>
      <dsp:spPr>
        <a:xfrm rot="12600000">
          <a:off x="6592774" y="10160487"/>
          <a:ext cx="909841" cy="11574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178050">
            <a:lnSpc>
              <a:spcPct val="90000"/>
            </a:lnSpc>
            <a:spcBef>
              <a:spcPct val="0"/>
            </a:spcBef>
            <a:spcAft>
              <a:spcPct val="35000"/>
            </a:spcAft>
            <a:buNone/>
          </a:pPr>
          <a:endParaRPr lang="en-GB" sz="4900" kern="1200">
            <a:latin typeface="Calibri" panose="020F0502020204030204" pitchFamily="34" charset="0"/>
            <a:cs typeface="Calibri" panose="020F0502020204030204" pitchFamily="34" charset="0"/>
          </a:endParaRPr>
        </a:p>
      </dsp:txBody>
      <dsp:txXfrm rot="10800000">
        <a:off x="6847442" y="10460216"/>
        <a:ext cx="636889" cy="694471"/>
      </dsp:txXfrm>
    </dsp:sp>
    <dsp:sp modelId="{7632DAB0-593A-CB4D-B828-304CAD697973}">
      <dsp:nvSpPr>
        <dsp:cNvPr id="0" name=""/>
        <dsp:cNvSpPr/>
      </dsp:nvSpPr>
      <dsp:spPr>
        <a:xfrm>
          <a:off x="3082290" y="7725050"/>
          <a:ext cx="3429491" cy="3429491"/>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dirty="0">
              <a:latin typeface="Calibri" panose="020F0502020204030204" pitchFamily="34" charset="0"/>
              <a:cs typeface="Calibri" panose="020F0502020204030204" pitchFamily="34" charset="0"/>
            </a:rPr>
            <a:t>RPE, Heart rate, Power and time data weas extracted.</a:t>
          </a:r>
          <a:endParaRPr lang="en-GB" sz="2700" kern="1200" dirty="0">
            <a:latin typeface="Calibri" panose="020F0502020204030204" pitchFamily="34" charset="0"/>
            <a:cs typeface="Calibri" panose="020F0502020204030204" pitchFamily="34" charset="0"/>
          </a:endParaRPr>
        </a:p>
      </dsp:txBody>
      <dsp:txXfrm>
        <a:off x="3584527" y="8227287"/>
        <a:ext cx="2425017" cy="2425017"/>
      </dsp:txXfrm>
    </dsp:sp>
    <dsp:sp modelId="{75FCBA5D-AAE6-4044-9D3E-112F719B15E8}">
      <dsp:nvSpPr>
        <dsp:cNvPr id="0" name=""/>
        <dsp:cNvSpPr/>
      </dsp:nvSpPr>
      <dsp:spPr>
        <a:xfrm rot="16200000">
          <a:off x="4342115" y="6313732"/>
          <a:ext cx="909841" cy="11574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178050">
            <a:lnSpc>
              <a:spcPct val="90000"/>
            </a:lnSpc>
            <a:spcBef>
              <a:spcPct val="0"/>
            </a:spcBef>
            <a:spcAft>
              <a:spcPct val="35000"/>
            </a:spcAft>
            <a:buNone/>
          </a:pPr>
          <a:endParaRPr lang="en-GB" sz="4900" kern="1200">
            <a:latin typeface="Calibri" panose="020F0502020204030204" pitchFamily="34" charset="0"/>
            <a:cs typeface="Calibri" panose="020F0502020204030204" pitchFamily="34" charset="0"/>
          </a:endParaRPr>
        </a:p>
      </dsp:txBody>
      <dsp:txXfrm>
        <a:off x="4478591" y="6681699"/>
        <a:ext cx="636889" cy="694471"/>
      </dsp:txXfrm>
    </dsp:sp>
    <dsp:sp modelId="{4EB7CBC0-8EDE-FA47-B80A-FF7D0976817F}">
      <dsp:nvSpPr>
        <dsp:cNvPr id="0" name=""/>
        <dsp:cNvSpPr/>
      </dsp:nvSpPr>
      <dsp:spPr>
        <a:xfrm>
          <a:off x="3082290" y="2578876"/>
          <a:ext cx="3429491" cy="3429491"/>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dirty="0">
              <a:latin typeface="Calibri" panose="020F0502020204030204" pitchFamily="34" charset="0"/>
              <a:cs typeface="Calibri" panose="020F0502020204030204" pitchFamily="34" charset="0"/>
            </a:rPr>
            <a:t>10-minute</a:t>
          </a:r>
          <a:r>
            <a:rPr lang="en-GB" sz="3600" kern="1200" baseline="0" dirty="0">
              <a:latin typeface="Calibri" panose="020F0502020204030204" pitchFamily="34" charset="0"/>
              <a:cs typeface="Calibri" panose="020F0502020204030204" pitchFamily="34" charset="0"/>
            </a:rPr>
            <a:t> warm down at a comfortable cadence and power. </a:t>
          </a:r>
          <a:endParaRPr lang="en-GB" sz="3600" kern="1200" dirty="0">
            <a:latin typeface="Calibri" panose="020F0502020204030204" pitchFamily="34" charset="0"/>
            <a:cs typeface="Calibri" panose="020F0502020204030204" pitchFamily="34" charset="0"/>
          </a:endParaRPr>
        </a:p>
      </dsp:txBody>
      <dsp:txXfrm>
        <a:off x="3584527" y="3081113"/>
        <a:ext cx="2425017" cy="2425017"/>
      </dsp:txXfrm>
    </dsp:sp>
    <dsp:sp modelId="{4F90E718-1E36-A04D-975E-C776A358EB1E}">
      <dsp:nvSpPr>
        <dsp:cNvPr id="0" name=""/>
        <dsp:cNvSpPr/>
      </dsp:nvSpPr>
      <dsp:spPr>
        <a:xfrm rot="19800000">
          <a:off x="6548174" y="2441226"/>
          <a:ext cx="909841" cy="11574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178050">
            <a:lnSpc>
              <a:spcPct val="90000"/>
            </a:lnSpc>
            <a:spcBef>
              <a:spcPct val="0"/>
            </a:spcBef>
            <a:spcAft>
              <a:spcPct val="35000"/>
            </a:spcAft>
            <a:buNone/>
          </a:pPr>
          <a:endParaRPr lang="en-GB" sz="4900" kern="1200">
            <a:latin typeface="Calibri" panose="020F0502020204030204" pitchFamily="34" charset="0"/>
            <a:cs typeface="Calibri" panose="020F0502020204030204" pitchFamily="34" charset="0"/>
          </a:endParaRPr>
        </a:p>
      </dsp:txBody>
      <dsp:txXfrm>
        <a:off x="6566458" y="2740955"/>
        <a:ext cx="636889" cy="694471"/>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F6269BA7-3427-A677-A174-B866ED5B4209}"/>
              </a:ext>
            </a:extLst>
          </p:cNvPr>
          <p:cNvSpPr>
            <a:spLocks noGrp="1" noChangeArrowheads="1"/>
          </p:cNvSpPr>
          <p:nvPr>
            <p:ph type="body" sz="quarter" idx="3"/>
          </p:nvPr>
        </p:nvSpPr>
        <p:spPr bwMode="auto">
          <a:xfrm>
            <a:off x="1238250" y="3327400"/>
            <a:ext cx="6813550" cy="3151188"/>
          </a:xfrm>
          <a:prstGeom prst="rect">
            <a:avLst/>
          </a:prstGeom>
          <a:noFill/>
          <a:ln w="12700">
            <a:noFill/>
            <a:miter lim="800000"/>
            <a:headEnd/>
            <a:tailEnd/>
          </a:ln>
          <a:effectLst/>
        </p:spPr>
        <p:txBody>
          <a:bodyPr vert="horz" wrap="square" lIns="85849" tIns="42924" rIns="85849" bIns="42924" numCol="1" anchor="t" anchorCtr="0" compatLnSpc="1">
            <a:prstTxWarp prst="textNoShape">
              <a:avLst/>
            </a:prstTxWarp>
          </a:bodyPr>
          <a:lstStyle/>
          <a:p>
            <a:pPr lvl="0"/>
            <a:r>
              <a:rPr lang="en-US" noProof="0" dirty="0"/>
              <a:t>Click to 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3075" name="Rectangle 3">
            <a:extLst>
              <a:ext uri="{FF2B5EF4-FFF2-40B4-BE49-F238E27FC236}">
                <a16:creationId xmlns:a16="http://schemas.microsoft.com/office/drawing/2014/main" id="{A5443C4C-18AA-AF86-0F49-1D4A3126BB89}"/>
              </a:ext>
            </a:extLst>
          </p:cNvPr>
          <p:cNvSpPr>
            <a:spLocks noGrp="1" noRot="1" noChangeAspect="1" noChangeArrowheads="1" noTextEdit="1"/>
          </p:cNvSpPr>
          <p:nvPr>
            <p:ph type="sldImg" idx="2"/>
          </p:nvPr>
        </p:nvSpPr>
        <p:spPr bwMode="auto">
          <a:xfrm>
            <a:off x="2613025" y="527050"/>
            <a:ext cx="4076700" cy="262255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sp>
    </p:spTree>
  </p:cSld>
  <p:clrMap bg1="lt1" tx1="dk1" bg2="lt2" tx2="dk2" accent1="accent1" accent2="accent2" accent3="accent3" accent4="accent4" accent5="accent5" accent6="accent6" hlink="hlink" folHlink="folHlink"/>
  <p:notesStyle>
    <a:lvl1pPr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1pPr>
    <a:lvl2pPr marL="422275"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2pPr>
    <a:lvl3pPr marL="844550"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3pPr>
    <a:lvl4pPr marL="1266825"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4pPr>
    <a:lvl5pPr marL="1689100"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33366BC8-C51D-7893-397D-AE3F72D406BF}"/>
              </a:ext>
            </a:extLst>
          </p:cNvPr>
          <p:cNvSpPr>
            <a:spLocks noGrp="1" noRot="1" noChangeAspect="1" noChangeArrowheads="1" noTextEdit="1"/>
          </p:cNvSpPr>
          <p:nvPr>
            <p:ph type="sldImg"/>
          </p:nvPr>
        </p:nvSpPr>
        <p:spPr>
          <a:ln/>
        </p:spPr>
      </p:sp>
      <p:sp>
        <p:nvSpPr>
          <p:cNvPr id="4099" name="Rectangle 3">
            <a:extLst>
              <a:ext uri="{FF2B5EF4-FFF2-40B4-BE49-F238E27FC236}">
                <a16:creationId xmlns:a16="http://schemas.microsoft.com/office/drawing/2014/main" id="{E791B583-FD38-63EF-C658-8A3DEF639BAA}"/>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pPr eaLnBrk="1" hangingPunct="1"/>
            <a:endParaRPr lang="en-GB" altLang="en-US" dirty="0">
              <a:cs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354251" y="2926085"/>
            <a:ext cx="36440132" cy="15361920"/>
          </a:xfrm>
        </p:spPr>
        <p:txBody>
          <a:bodyPr anchor="b">
            <a:normAutofit/>
          </a:bodyPr>
          <a:lstStyle>
            <a:lvl1pPr algn="ctr">
              <a:defRPr sz="2016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GB"/>
              <a:t>Click to edit Master title style</a:t>
            </a:r>
            <a:endParaRPr lang="en-US" dirty="0"/>
          </a:p>
        </p:txBody>
      </p:sp>
      <p:sp>
        <p:nvSpPr>
          <p:cNvPr id="3" name="Subtitle 2"/>
          <p:cNvSpPr>
            <a:spLocks noGrp="1"/>
          </p:cNvSpPr>
          <p:nvPr>
            <p:ph type="subTitle" idx="1"/>
          </p:nvPr>
        </p:nvSpPr>
        <p:spPr>
          <a:xfrm>
            <a:off x="7354251" y="18653760"/>
            <a:ext cx="36440132" cy="9144000"/>
          </a:xfrm>
        </p:spPr>
        <p:txBody>
          <a:bodyPr anchor="t">
            <a:normAutofit/>
          </a:bodyPr>
          <a:lstStyle>
            <a:lvl1pPr marL="0" indent="0" algn="ctr">
              <a:buNone/>
              <a:defRPr sz="8820">
                <a:solidFill>
                  <a:schemeClr val="tx1"/>
                </a:solidFill>
              </a:defRPr>
            </a:lvl1pPr>
            <a:lvl2pPr marL="1920240" indent="0" algn="ctr">
              <a:buNone/>
              <a:defRPr>
                <a:solidFill>
                  <a:schemeClr val="tx1">
                    <a:tint val="75000"/>
                  </a:schemeClr>
                </a:solidFill>
              </a:defRPr>
            </a:lvl2pPr>
            <a:lvl3pPr marL="3840480" indent="0" algn="ctr">
              <a:buNone/>
              <a:defRPr>
                <a:solidFill>
                  <a:schemeClr val="tx1">
                    <a:tint val="75000"/>
                  </a:schemeClr>
                </a:solidFill>
              </a:defRPr>
            </a:lvl3pPr>
            <a:lvl4pPr marL="5760720" indent="0" algn="ctr">
              <a:buNone/>
              <a:defRPr>
                <a:solidFill>
                  <a:schemeClr val="tx1">
                    <a:tint val="75000"/>
                  </a:schemeClr>
                </a:solidFill>
              </a:defRPr>
            </a:lvl4pPr>
            <a:lvl5pPr marL="7680960" indent="0" algn="ctr">
              <a:buNone/>
              <a:defRPr>
                <a:solidFill>
                  <a:schemeClr val="tx1">
                    <a:tint val="75000"/>
                  </a:schemeClr>
                </a:solidFill>
              </a:defRPr>
            </a:lvl5pPr>
            <a:lvl6pPr marL="9601200" indent="0" algn="ctr">
              <a:buNone/>
              <a:defRPr>
                <a:solidFill>
                  <a:schemeClr val="tx1">
                    <a:tint val="75000"/>
                  </a:schemeClr>
                </a:solidFill>
              </a:defRPr>
            </a:lvl6pPr>
            <a:lvl7pPr marL="11521440" indent="0" algn="ctr">
              <a:buNone/>
              <a:defRPr>
                <a:solidFill>
                  <a:schemeClr val="tx1">
                    <a:tint val="75000"/>
                  </a:schemeClr>
                </a:solidFill>
              </a:defRPr>
            </a:lvl7pPr>
            <a:lvl8pPr marL="13441680" indent="0" algn="ctr">
              <a:buNone/>
              <a:defRPr>
                <a:solidFill>
                  <a:schemeClr val="tx1">
                    <a:tint val="75000"/>
                  </a:schemeClr>
                </a:solidFill>
              </a:defRPr>
            </a:lvl8pPr>
            <a:lvl9pPr marL="1536192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p:txBody>
          <a:bodyPr/>
          <a:lstStyle/>
          <a:p>
            <a:fld id="{8E1F0C5D-DBBE-444F-81F4-BC76E557BCFA}" type="slidenum">
              <a:rPr lang="en-US" altLang="en-US" smtClean="0"/>
              <a:pPr/>
              <a:t>‹#›</a:t>
            </a:fld>
            <a:endParaRPr lang="en-US" altLang="en-US"/>
          </a:p>
        </p:txBody>
      </p:sp>
    </p:spTree>
    <p:extLst>
      <p:ext uri="{BB962C8B-B14F-4D97-AF65-F5344CB8AC3E}">
        <p14:creationId xmlns:p14="http://schemas.microsoft.com/office/powerpoint/2010/main" val="19051326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p:txBody>
          <a:bodyPr/>
          <a:lstStyle/>
          <a:p>
            <a:fld id="{980FC53C-7879-7B4E-B96A-5BAC08834F95}" type="slidenum">
              <a:rPr lang="en-US" altLang="en-US" smtClean="0"/>
              <a:pPr/>
              <a:t>‹#›</a:t>
            </a:fld>
            <a:endParaRPr lang="en-US" altLang="en-US"/>
          </a:p>
        </p:txBody>
      </p:sp>
    </p:spTree>
    <p:extLst>
      <p:ext uri="{BB962C8B-B14F-4D97-AF65-F5344CB8AC3E}">
        <p14:creationId xmlns:p14="http://schemas.microsoft.com/office/powerpoint/2010/main" val="33161400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354255" y="15881189"/>
            <a:ext cx="36484560" cy="7050240"/>
          </a:xfrm>
        </p:spPr>
        <p:txBody>
          <a:bodyPr anchor="b"/>
          <a:lstStyle>
            <a:lvl1pPr algn="r">
              <a:defRPr sz="16800" b="0" cap="all"/>
            </a:lvl1pPr>
          </a:lstStyle>
          <a:p>
            <a:r>
              <a:rPr lang="en-GB"/>
              <a:t>Click to edit Master title style</a:t>
            </a:r>
            <a:endParaRPr lang="en-US" dirty="0"/>
          </a:p>
        </p:txBody>
      </p:sp>
      <p:sp>
        <p:nvSpPr>
          <p:cNvPr id="3" name="Text Placeholder 2"/>
          <p:cNvSpPr>
            <a:spLocks noGrp="1"/>
          </p:cNvSpPr>
          <p:nvPr>
            <p:ph type="body" idx="1"/>
          </p:nvPr>
        </p:nvSpPr>
        <p:spPr>
          <a:xfrm>
            <a:off x="7354248" y="22931429"/>
            <a:ext cx="36484564" cy="4129920"/>
          </a:xfrm>
        </p:spPr>
        <p:txBody>
          <a:bodyPr anchor="t">
            <a:normAutofit/>
          </a:bodyPr>
          <a:lstStyle>
            <a:lvl1pPr marL="0" indent="0" algn="r">
              <a:buNone/>
              <a:defRPr sz="8400">
                <a:solidFill>
                  <a:schemeClr val="tx1"/>
                </a:solidFill>
              </a:defRPr>
            </a:lvl1pPr>
            <a:lvl2pPr marL="1920240" indent="0">
              <a:buNone/>
              <a:defRPr sz="7560">
                <a:solidFill>
                  <a:schemeClr val="tx1">
                    <a:tint val="75000"/>
                  </a:schemeClr>
                </a:solidFill>
              </a:defRPr>
            </a:lvl2pPr>
            <a:lvl3pPr marL="3840480" indent="0">
              <a:buNone/>
              <a:defRPr sz="6720">
                <a:solidFill>
                  <a:schemeClr val="tx1">
                    <a:tint val="75000"/>
                  </a:schemeClr>
                </a:solidFill>
              </a:defRPr>
            </a:lvl3pPr>
            <a:lvl4pPr marL="5760720" indent="0">
              <a:buNone/>
              <a:defRPr sz="5880">
                <a:solidFill>
                  <a:schemeClr val="tx1">
                    <a:tint val="75000"/>
                  </a:schemeClr>
                </a:solidFill>
              </a:defRPr>
            </a:lvl4pPr>
            <a:lvl5pPr marL="7680960" indent="0">
              <a:buNone/>
              <a:defRPr sz="5880">
                <a:solidFill>
                  <a:schemeClr val="tx1">
                    <a:tint val="75000"/>
                  </a:schemeClr>
                </a:solidFill>
              </a:defRPr>
            </a:lvl5pPr>
            <a:lvl6pPr marL="9601200" indent="0">
              <a:buNone/>
              <a:defRPr sz="5880">
                <a:solidFill>
                  <a:schemeClr val="tx1">
                    <a:tint val="75000"/>
                  </a:schemeClr>
                </a:solidFill>
              </a:defRPr>
            </a:lvl6pPr>
            <a:lvl7pPr marL="11521440" indent="0">
              <a:buNone/>
              <a:defRPr sz="5880">
                <a:solidFill>
                  <a:schemeClr val="tx1">
                    <a:tint val="75000"/>
                  </a:schemeClr>
                </a:solidFill>
              </a:defRPr>
            </a:lvl7pPr>
            <a:lvl8pPr marL="13441680" indent="0">
              <a:buNone/>
              <a:defRPr sz="5880">
                <a:solidFill>
                  <a:schemeClr val="tx1">
                    <a:tint val="75000"/>
                  </a:schemeClr>
                </a:solidFill>
              </a:defRPr>
            </a:lvl8pPr>
            <a:lvl9pPr marL="15361920" indent="0">
              <a:buNone/>
              <a:defRPr sz="588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p:txBody>
          <a:bodyPr/>
          <a:lstStyle/>
          <a:p>
            <a:fld id="{99DD8A46-8C81-8A43-B706-B28B623DFC20}" type="slidenum">
              <a:rPr lang="en-US" altLang="en-US" smtClean="0"/>
              <a:pPr/>
              <a:t>‹#›</a:t>
            </a:fld>
            <a:endParaRPr lang="en-US" altLang="en-US"/>
          </a:p>
        </p:txBody>
      </p:sp>
    </p:spTree>
    <p:extLst>
      <p:ext uri="{BB962C8B-B14F-4D97-AF65-F5344CB8AC3E}">
        <p14:creationId xmlns:p14="http://schemas.microsoft.com/office/powerpoint/2010/main" val="3940601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4793930" y="12801598"/>
            <a:ext cx="20482560" cy="14996165"/>
          </a:xfrm>
        </p:spPr>
        <p:txBody>
          <a:bodyPr>
            <a:normAutofit/>
          </a:bodyPr>
          <a:lstStyle>
            <a:lvl1pPr>
              <a:defRPr sz="7560"/>
            </a:lvl1pPr>
            <a:lvl2pPr>
              <a:defRPr sz="6720"/>
            </a:lvl2pPr>
            <a:lvl3pPr>
              <a:defRPr sz="5880"/>
            </a:lvl3pPr>
            <a:lvl4pPr>
              <a:defRPr sz="5040"/>
            </a:lvl4pPr>
            <a:lvl5pPr>
              <a:defRPr sz="5040"/>
            </a:lvl5pPr>
            <a:lvl6pPr>
              <a:defRPr sz="5040"/>
            </a:lvl6pPr>
            <a:lvl7pPr>
              <a:defRPr sz="5040"/>
            </a:lvl7pPr>
            <a:lvl8pPr>
              <a:defRPr sz="5040"/>
            </a:lvl8pPr>
            <a:lvl9pPr>
              <a:defRPr sz="504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25916570" y="12801600"/>
            <a:ext cx="20482560" cy="14996160"/>
          </a:xfrm>
        </p:spPr>
        <p:txBody>
          <a:bodyPr>
            <a:normAutofit/>
          </a:bodyPr>
          <a:lstStyle>
            <a:lvl1pPr>
              <a:defRPr sz="7560"/>
            </a:lvl1pPr>
            <a:lvl2pPr>
              <a:defRPr sz="6720"/>
            </a:lvl2pPr>
            <a:lvl3pPr>
              <a:defRPr sz="5880"/>
            </a:lvl3pPr>
            <a:lvl4pPr>
              <a:defRPr sz="5040"/>
            </a:lvl4pPr>
            <a:lvl5pPr>
              <a:defRPr sz="5040"/>
            </a:lvl5pPr>
            <a:lvl6pPr>
              <a:defRPr sz="5040"/>
            </a:lvl6pPr>
            <a:lvl7pPr>
              <a:defRPr sz="5040"/>
            </a:lvl7pPr>
            <a:lvl8pPr>
              <a:defRPr sz="5040"/>
            </a:lvl8pPr>
            <a:lvl9pPr>
              <a:defRPr sz="504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endParaRPr lang="en-GB" altLang="en-US"/>
          </a:p>
        </p:txBody>
      </p:sp>
      <p:sp>
        <p:nvSpPr>
          <p:cNvPr id="6" name="Footer Placeholder 5"/>
          <p:cNvSpPr>
            <a:spLocks noGrp="1"/>
          </p:cNvSpPr>
          <p:nvPr>
            <p:ph type="ftr" sz="quarter" idx="11"/>
          </p:nvPr>
        </p:nvSpPr>
        <p:spPr/>
        <p:txBody>
          <a:bodyPr/>
          <a:lstStyle/>
          <a:p>
            <a:endParaRPr lang="en-GB" altLang="en-US"/>
          </a:p>
        </p:txBody>
      </p:sp>
      <p:sp>
        <p:nvSpPr>
          <p:cNvPr id="7" name="Slide Number Placeholder 6"/>
          <p:cNvSpPr>
            <a:spLocks noGrp="1"/>
          </p:cNvSpPr>
          <p:nvPr>
            <p:ph type="sldNum" sz="quarter" idx="12"/>
          </p:nvPr>
        </p:nvSpPr>
        <p:spPr/>
        <p:txBody>
          <a:bodyPr/>
          <a:lstStyle/>
          <a:p>
            <a:fld id="{980FC53C-7879-7B4E-B96A-5BAC08834F95}" type="slidenum">
              <a:rPr lang="en-US" altLang="en-US" smtClean="0"/>
              <a:pPr/>
              <a:t>‹#›</a:t>
            </a:fld>
            <a:endParaRPr lang="en-US" altLang="en-US"/>
          </a:p>
        </p:txBody>
      </p:sp>
    </p:spTree>
    <p:extLst>
      <p:ext uri="{BB962C8B-B14F-4D97-AF65-F5344CB8AC3E}">
        <p14:creationId xmlns:p14="http://schemas.microsoft.com/office/powerpoint/2010/main" val="2347456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002978" y="12760958"/>
            <a:ext cx="19273510" cy="2766058"/>
          </a:xfrm>
        </p:spPr>
        <p:txBody>
          <a:bodyPr anchor="b">
            <a:noAutofit/>
          </a:bodyPr>
          <a:lstStyle>
            <a:lvl1pPr marL="0" indent="0">
              <a:buNone/>
              <a:defRPr sz="11760" b="0"/>
            </a:lvl1pPr>
            <a:lvl2pPr marL="1920240" indent="0">
              <a:buNone/>
              <a:defRPr sz="8400" b="1"/>
            </a:lvl2pPr>
            <a:lvl3pPr marL="3840480" indent="0">
              <a:buNone/>
              <a:defRPr sz="7560" b="1"/>
            </a:lvl3pPr>
            <a:lvl4pPr marL="5760720" indent="0">
              <a:buNone/>
              <a:defRPr sz="6720" b="1"/>
            </a:lvl4pPr>
            <a:lvl5pPr marL="7680960" indent="0">
              <a:buNone/>
              <a:defRPr sz="6720" b="1"/>
            </a:lvl5pPr>
            <a:lvl6pPr marL="9601200" indent="0">
              <a:buNone/>
              <a:defRPr sz="6720" b="1"/>
            </a:lvl6pPr>
            <a:lvl7pPr marL="11521440" indent="0">
              <a:buNone/>
              <a:defRPr sz="6720" b="1"/>
            </a:lvl7pPr>
            <a:lvl8pPr marL="13441680" indent="0">
              <a:buNone/>
              <a:defRPr sz="6720" b="1"/>
            </a:lvl8pPr>
            <a:lvl9pPr marL="15361920" indent="0">
              <a:buNone/>
              <a:defRPr sz="6720" b="1"/>
            </a:lvl9pPr>
          </a:lstStyle>
          <a:p>
            <a:pPr lvl="0"/>
            <a:r>
              <a:rPr lang="en-GB"/>
              <a:t>Click to edit Master text styles</a:t>
            </a:r>
          </a:p>
        </p:txBody>
      </p:sp>
      <p:sp>
        <p:nvSpPr>
          <p:cNvPr id="4" name="Content Placeholder 3"/>
          <p:cNvSpPr>
            <a:spLocks noGrp="1"/>
          </p:cNvSpPr>
          <p:nvPr>
            <p:ph sz="half" idx="2"/>
          </p:nvPr>
        </p:nvSpPr>
        <p:spPr>
          <a:xfrm>
            <a:off x="4793930" y="15567660"/>
            <a:ext cx="20482560" cy="12230098"/>
          </a:xfrm>
        </p:spPr>
        <p:txBody>
          <a:bodyPr anchor="t">
            <a:normAutofit/>
          </a:bodyPr>
          <a:lstStyle>
            <a:lvl1pPr>
              <a:defRPr sz="7560"/>
            </a:lvl1pPr>
            <a:lvl2pPr>
              <a:defRPr sz="6720"/>
            </a:lvl2pPr>
            <a:lvl3pPr>
              <a:defRPr sz="5880"/>
            </a:lvl3pPr>
            <a:lvl4pPr>
              <a:defRPr sz="5040"/>
            </a:lvl4pPr>
            <a:lvl5pPr>
              <a:defRPr sz="5040"/>
            </a:lvl5pPr>
            <a:lvl6pPr>
              <a:defRPr sz="5040"/>
            </a:lvl6pPr>
            <a:lvl7pPr>
              <a:defRPr sz="5040"/>
            </a:lvl7pPr>
            <a:lvl8pPr>
              <a:defRPr sz="5040"/>
            </a:lvl8pPr>
            <a:lvl9pPr>
              <a:defRPr sz="504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27061159" y="12801600"/>
            <a:ext cx="19337976" cy="2766058"/>
          </a:xfrm>
        </p:spPr>
        <p:txBody>
          <a:bodyPr anchor="b">
            <a:noAutofit/>
          </a:bodyPr>
          <a:lstStyle>
            <a:lvl1pPr marL="0" indent="0">
              <a:buNone/>
              <a:defRPr sz="11760" b="0"/>
            </a:lvl1pPr>
            <a:lvl2pPr marL="1920240" indent="0">
              <a:buNone/>
              <a:defRPr sz="8400" b="1"/>
            </a:lvl2pPr>
            <a:lvl3pPr marL="3840480" indent="0">
              <a:buNone/>
              <a:defRPr sz="7560" b="1"/>
            </a:lvl3pPr>
            <a:lvl4pPr marL="5760720" indent="0">
              <a:buNone/>
              <a:defRPr sz="6720" b="1"/>
            </a:lvl4pPr>
            <a:lvl5pPr marL="7680960" indent="0">
              <a:buNone/>
              <a:defRPr sz="6720" b="1"/>
            </a:lvl5pPr>
            <a:lvl6pPr marL="9601200" indent="0">
              <a:buNone/>
              <a:defRPr sz="6720" b="1"/>
            </a:lvl6pPr>
            <a:lvl7pPr marL="11521440" indent="0">
              <a:buNone/>
              <a:defRPr sz="6720" b="1"/>
            </a:lvl7pPr>
            <a:lvl8pPr marL="13441680" indent="0">
              <a:buNone/>
              <a:defRPr sz="6720" b="1"/>
            </a:lvl8pPr>
            <a:lvl9pPr marL="15361920" indent="0">
              <a:buNone/>
              <a:defRPr sz="6720" b="1"/>
            </a:lvl9pPr>
          </a:lstStyle>
          <a:p>
            <a:pPr lvl="0"/>
            <a:r>
              <a:rPr lang="en-GB"/>
              <a:t>Click to edit Master text styles</a:t>
            </a:r>
          </a:p>
        </p:txBody>
      </p:sp>
      <p:sp>
        <p:nvSpPr>
          <p:cNvPr id="6" name="Content Placeholder 5"/>
          <p:cNvSpPr>
            <a:spLocks noGrp="1"/>
          </p:cNvSpPr>
          <p:nvPr>
            <p:ph sz="quarter" idx="4"/>
          </p:nvPr>
        </p:nvSpPr>
        <p:spPr>
          <a:xfrm>
            <a:off x="25916573" y="15567660"/>
            <a:ext cx="20482564" cy="12230098"/>
          </a:xfrm>
        </p:spPr>
        <p:txBody>
          <a:bodyPr anchor="t">
            <a:normAutofit/>
          </a:bodyPr>
          <a:lstStyle>
            <a:lvl1pPr>
              <a:defRPr sz="7560"/>
            </a:lvl1pPr>
            <a:lvl2pPr>
              <a:defRPr sz="6720"/>
            </a:lvl2pPr>
            <a:lvl3pPr>
              <a:defRPr sz="5880"/>
            </a:lvl3pPr>
            <a:lvl4pPr>
              <a:defRPr sz="5040"/>
            </a:lvl4pPr>
            <a:lvl5pPr>
              <a:defRPr sz="5040"/>
            </a:lvl5pPr>
            <a:lvl6pPr>
              <a:defRPr sz="5040"/>
            </a:lvl6pPr>
            <a:lvl7pPr>
              <a:defRPr sz="5040"/>
            </a:lvl7pPr>
            <a:lvl8pPr>
              <a:defRPr sz="5040"/>
            </a:lvl8pPr>
            <a:lvl9pPr>
              <a:defRPr sz="504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endParaRPr lang="en-GB" altLang="en-US"/>
          </a:p>
        </p:txBody>
      </p:sp>
      <p:sp>
        <p:nvSpPr>
          <p:cNvPr id="8" name="Footer Placeholder 7"/>
          <p:cNvSpPr>
            <a:spLocks noGrp="1"/>
          </p:cNvSpPr>
          <p:nvPr>
            <p:ph type="ftr" sz="quarter" idx="11"/>
          </p:nvPr>
        </p:nvSpPr>
        <p:spPr/>
        <p:txBody>
          <a:bodyPr/>
          <a:lstStyle/>
          <a:p>
            <a:endParaRPr lang="en-GB" altLang="en-US"/>
          </a:p>
        </p:txBody>
      </p:sp>
      <p:sp>
        <p:nvSpPr>
          <p:cNvPr id="9" name="Slide Number Placeholder 8"/>
          <p:cNvSpPr>
            <a:spLocks noGrp="1"/>
          </p:cNvSpPr>
          <p:nvPr>
            <p:ph type="sldNum" sz="quarter" idx="12"/>
          </p:nvPr>
        </p:nvSpPr>
        <p:spPr/>
        <p:txBody>
          <a:bodyPr/>
          <a:lstStyle/>
          <a:p>
            <a:fld id="{980FC53C-7879-7B4E-B96A-5BAC08834F95}" type="slidenum">
              <a:rPr lang="en-US" altLang="en-US" smtClean="0"/>
              <a:pPr/>
              <a:t>‹#›</a:t>
            </a:fld>
            <a:endParaRPr lang="en-US" altLang="en-US"/>
          </a:p>
        </p:txBody>
      </p:sp>
    </p:spTree>
    <p:extLst>
      <p:ext uri="{BB962C8B-B14F-4D97-AF65-F5344CB8AC3E}">
        <p14:creationId xmlns:p14="http://schemas.microsoft.com/office/powerpoint/2010/main" val="19100156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endParaRPr lang="en-GB" altLang="en-US"/>
          </a:p>
        </p:txBody>
      </p:sp>
      <p:sp>
        <p:nvSpPr>
          <p:cNvPr id="4" name="Footer Placeholder 3"/>
          <p:cNvSpPr>
            <a:spLocks noGrp="1"/>
          </p:cNvSpPr>
          <p:nvPr>
            <p:ph type="ftr" sz="quarter" idx="11"/>
          </p:nvPr>
        </p:nvSpPr>
        <p:spPr/>
        <p:txBody>
          <a:bodyPr/>
          <a:lstStyle/>
          <a:p>
            <a:endParaRPr lang="en-GB" altLang="en-US"/>
          </a:p>
        </p:txBody>
      </p:sp>
      <p:sp>
        <p:nvSpPr>
          <p:cNvPr id="5" name="Slide Number Placeholder 4"/>
          <p:cNvSpPr>
            <a:spLocks noGrp="1"/>
          </p:cNvSpPr>
          <p:nvPr>
            <p:ph type="sldNum" sz="quarter" idx="12"/>
          </p:nvPr>
        </p:nvSpPr>
        <p:spPr/>
        <p:txBody>
          <a:bodyPr/>
          <a:lstStyle/>
          <a:p>
            <a:fld id="{06351AA6-B120-2644-89B4-773ED046FF9E}" type="slidenum">
              <a:rPr lang="en-US" altLang="en-US" smtClean="0"/>
              <a:pPr/>
              <a:t>‹#›</a:t>
            </a:fld>
            <a:endParaRPr lang="en-US" altLang="en-US"/>
          </a:p>
        </p:txBody>
      </p:sp>
    </p:spTree>
    <p:extLst>
      <p:ext uri="{BB962C8B-B14F-4D97-AF65-F5344CB8AC3E}">
        <p14:creationId xmlns:p14="http://schemas.microsoft.com/office/powerpoint/2010/main" val="3363170230"/>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GB" altLang="en-US"/>
          </a:p>
        </p:txBody>
      </p:sp>
      <p:sp>
        <p:nvSpPr>
          <p:cNvPr id="3" name="Footer Placeholder 2"/>
          <p:cNvSpPr>
            <a:spLocks noGrp="1"/>
          </p:cNvSpPr>
          <p:nvPr>
            <p:ph type="ftr" sz="quarter" idx="11"/>
          </p:nvPr>
        </p:nvSpPr>
        <p:spPr/>
        <p:txBody>
          <a:bodyPr/>
          <a:lstStyle/>
          <a:p>
            <a:endParaRPr lang="en-GB" altLang="en-US"/>
          </a:p>
        </p:txBody>
      </p:sp>
      <p:sp>
        <p:nvSpPr>
          <p:cNvPr id="4" name="Slide Number Placeholder 3"/>
          <p:cNvSpPr>
            <a:spLocks noGrp="1"/>
          </p:cNvSpPr>
          <p:nvPr>
            <p:ph type="sldNum" sz="quarter" idx="12"/>
          </p:nvPr>
        </p:nvSpPr>
        <p:spPr/>
        <p:txBody>
          <a:bodyPr/>
          <a:lstStyle/>
          <a:p>
            <a:fld id="{B5743555-E68A-5A41-9382-0EEA800E1353}" type="slidenum">
              <a:rPr lang="en-US" altLang="en-US" smtClean="0"/>
              <a:pPr/>
              <a:t>‹#›</a:t>
            </a:fld>
            <a:endParaRPr lang="en-US" altLang="en-US"/>
          </a:p>
        </p:txBody>
      </p:sp>
    </p:spTree>
    <p:extLst>
      <p:ext uri="{BB962C8B-B14F-4D97-AF65-F5344CB8AC3E}">
        <p14:creationId xmlns:p14="http://schemas.microsoft.com/office/powerpoint/2010/main" val="5281735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93928" y="7680960"/>
            <a:ext cx="14906308" cy="6583680"/>
          </a:xfrm>
        </p:spPr>
        <p:txBody>
          <a:bodyPr anchor="b">
            <a:normAutofit/>
          </a:bodyPr>
          <a:lstStyle>
            <a:lvl1pPr algn="l">
              <a:defRPr sz="10080" b="0"/>
            </a:lvl1pPr>
          </a:lstStyle>
          <a:p>
            <a:r>
              <a:rPr lang="en-GB"/>
              <a:t>Click to edit Master title style</a:t>
            </a:r>
            <a:endParaRPr lang="en-US" dirty="0"/>
          </a:p>
        </p:txBody>
      </p:sp>
      <p:sp>
        <p:nvSpPr>
          <p:cNvPr id="3" name="Content Placeholder 2"/>
          <p:cNvSpPr>
            <a:spLocks noGrp="1"/>
          </p:cNvSpPr>
          <p:nvPr>
            <p:ph idx="1"/>
          </p:nvPr>
        </p:nvSpPr>
        <p:spPr>
          <a:xfrm>
            <a:off x="21436013" y="2926085"/>
            <a:ext cx="24963124" cy="24871680"/>
          </a:xfrm>
        </p:spPr>
        <p:txBody>
          <a:bodyPr anchor="ctr">
            <a:normAutofit/>
          </a:bodyPr>
          <a:lstStyle>
            <a:lvl1pPr>
              <a:defRPr sz="8400"/>
            </a:lvl1pPr>
            <a:lvl2pPr>
              <a:defRPr sz="7560"/>
            </a:lvl2pPr>
            <a:lvl3pPr>
              <a:defRPr sz="6720"/>
            </a:lvl3pPr>
            <a:lvl4pPr>
              <a:defRPr sz="5880"/>
            </a:lvl4pPr>
            <a:lvl5pPr>
              <a:defRPr sz="5880"/>
            </a:lvl5pPr>
            <a:lvl6pPr>
              <a:defRPr sz="5880"/>
            </a:lvl6pPr>
            <a:lvl7pPr>
              <a:defRPr sz="5880"/>
            </a:lvl7pPr>
            <a:lvl8pPr>
              <a:defRPr sz="5880"/>
            </a:lvl8pPr>
            <a:lvl9pPr>
              <a:defRPr sz="588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4793928" y="14264640"/>
            <a:ext cx="14906308" cy="8778240"/>
          </a:xfrm>
        </p:spPr>
        <p:txBody>
          <a:bodyPr>
            <a:normAutofit/>
          </a:bodyPr>
          <a:lstStyle>
            <a:lvl1pPr marL="0" indent="0">
              <a:buNone/>
              <a:defRPr sz="6720"/>
            </a:lvl1pPr>
            <a:lvl2pPr marL="1920240" indent="0">
              <a:buNone/>
              <a:defRPr sz="5040"/>
            </a:lvl2pPr>
            <a:lvl3pPr marL="3840480" indent="0">
              <a:buNone/>
              <a:defRPr sz="4200"/>
            </a:lvl3pPr>
            <a:lvl4pPr marL="5760720" indent="0">
              <a:buNone/>
              <a:defRPr sz="3780"/>
            </a:lvl4pPr>
            <a:lvl5pPr marL="7680960" indent="0">
              <a:buNone/>
              <a:defRPr sz="3780"/>
            </a:lvl5pPr>
            <a:lvl6pPr marL="9601200" indent="0">
              <a:buNone/>
              <a:defRPr sz="3780"/>
            </a:lvl6pPr>
            <a:lvl7pPr marL="11521440" indent="0">
              <a:buNone/>
              <a:defRPr sz="3780"/>
            </a:lvl7pPr>
            <a:lvl8pPr marL="13441680" indent="0">
              <a:buNone/>
              <a:defRPr sz="3780"/>
            </a:lvl8pPr>
            <a:lvl9pPr marL="15361920" indent="0">
              <a:buNone/>
              <a:defRPr sz="3780"/>
            </a:lvl9pPr>
          </a:lstStyle>
          <a:p>
            <a:pPr lvl="0"/>
            <a:r>
              <a:rPr lang="en-GB"/>
              <a:t>Click to edit Master text styles</a:t>
            </a:r>
          </a:p>
        </p:txBody>
      </p:sp>
      <p:sp>
        <p:nvSpPr>
          <p:cNvPr id="5" name="Date Placeholder 4"/>
          <p:cNvSpPr>
            <a:spLocks noGrp="1"/>
          </p:cNvSpPr>
          <p:nvPr>
            <p:ph type="dt" sz="half" idx="10"/>
          </p:nvPr>
        </p:nvSpPr>
        <p:spPr/>
        <p:txBody>
          <a:bodyPr/>
          <a:lstStyle/>
          <a:p>
            <a:endParaRPr lang="en-GB" altLang="en-US"/>
          </a:p>
        </p:txBody>
      </p:sp>
      <p:sp>
        <p:nvSpPr>
          <p:cNvPr id="6" name="Footer Placeholder 5"/>
          <p:cNvSpPr>
            <a:spLocks noGrp="1"/>
          </p:cNvSpPr>
          <p:nvPr>
            <p:ph type="ftr" sz="quarter" idx="11"/>
          </p:nvPr>
        </p:nvSpPr>
        <p:spPr/>
        <p:txBody>
          <a:bodyPr/>
          <a:lstStyle/>
          <a:p>
            <a:endParaRPr lang="en-GB" altLang="en-US"/>
          </a:p>
        </p:txBody>
      </p:sp>
      <p:sp>
        <p:nvSpPr>
          <p:cNvPr id="7" name="Slide Number Placeholder 6"/>
          <p:cNvSpPr>
            <a:spLocks noGrp="1"/>
          </p:cNvSpPr>
          <p:nvPr>
            <p:ph type="sldNum" sz="quarter" idx="12"/>
          </p:nvPr>
        </p:nvSpPr>
        <p:spPr/>
        <p:txBody>
          <a:bodyPr/>
          <a:lstStyle/>
          <a:p>
            <a:fld id="{980FC53C-7879-7B4E-B96A-5BAC08834F95}" type="slidenum">
              <a:rPr lang="en-US" altLang="en-US" smtClean="0"/>
              <a:pPr/>
              <a:t>‹#›</a:t>
            </a:fld>
            <a:endParaRPr lang="en-US" altLang="en-US"/>
          </a:p>
        </p:txBody>
      </p:sp>
    </p:spTree>
    <p:extLst>
      <p:ext uri="{BB962C8B-B14F-4D97-AF65-F5344CB8AC3E}">
        <p14:creationId xmlns:p14="http://schemas.microsoft.com/office/powerpoint/2010/main" val="24265910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93928" y="7680960"/>
            <a:ext cx="22402804" cy="6583680"/>
          </a:xfrm>
        </p:spPr>
        <p:txBody>
          <a:bodyPr anchor="b">
            <a:normAutofit/>
          </a:bodyPr>
          <a:lstStyle>
            <a:lvl1pPr algn="l">
              <a:defRPr sz="1176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31221681" y="-87782"/>
            <a:ext cx="13761716" cy="33137856"/>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6720"/>
            </a:lvl1pPr>
            <a:lvl2pPr marL="1920240" indent="0">
              <a:buNone/>
              <a:defRPr sz="6720"/>
            </a:lvl2pPr>
            <a:lvl3pPr marL="3840480" indent="0">
              <a:buNone/>
              <a:defRPr sz="6720"/>
            </a:lvl3pPr>
            <a:lvl4pPr marL="5760720" indent="0">
              <a:buNone/>
              <a:defRPr sz="6720"/>
            </a:lvl4pPr>
            <a:lvl5pPr marL="7680960" indent="0">
              <a:buNone/>
              <a:defRPr sz="6720"/>
            </a:lvl5pPr>
            <a:lvl6pPr marL="9601200" indent="0">
              <a:buNone/>
              <a:defRPr sz="6720"/>
            </a:lvl6pPr>
            <a:lvl7pPr marL="11521440" indent="0">
              <a:buNone/>
              <a:defRPr sz="6720"/>
            </a:lvl7pPr>
            <a:lvl8pPr marL="13441680" indent="0">
              <a:buNone/>
              <a:defRPr sz="6720"/>
            </a:lvl8pPr>
            <a:lvl9pPr marL="15361920" indent="0">
              <a:buNone/>
              <a:defRPr sz="6720"/>
            </a:lvl9pPr>
          </a:lstStyle>
          <a:p>
            <a:r>
              <a:rPr lang="en-GB"/>
              <a:t>Click icon to add picture</a:t>
            </a:r>
            <a:endParaRPr lang="en-US" dirty="0"/>
          </a:p>
        </p:txBody>
      </p:sp>
      <p:sp>
        <p:nvSpPr>
          <p:cNvPr id="4" name="Text Placeholder 3"/>
          <p:cNvSpPr>
            <a:spLocks noGrp="1"/>
          </p:cNvSpPr>
          <p:nvPr>
            <p:ph type="body" sz="half" idx="2"/>
          </p:nvPr>
        </p:nvSpPr>
        <p:spPr>
          <a:xfrm>
            <a:off x="4793928" y="14264640"/>
            <a:ext cx="22402804" cy="8778240"/>
          </a:xfrm>
        </p:spPr>
        <p:txBody>
          <a:bodyPr>
            <a:normAutofit/>
          </a:bodyPr>
          <a:lstStyle>
            <a:lvl1pPr marL="0" indent="0">
              <a:buNone/>
              <a:defRPr sz="7560"/>
            </a:lvl1pPr>
            <a:lvl2pPr marL="1920240" indent="0">
              <a:buNone/>
              <a:defRPr sz="5040"/>
            </a:lvl2pPr>
            <a:lvl3pPr marL="3840480" indent="0">
              <a:buNone/>
              <a:defRPr sz="4200"/>
            </a:lvl3pPr>
            <a:lvl4pPr marL="5760720" indent="0">
              <a:buNone/>
              <a:defRPr sz="3780"/>
            </a:lvl4pPr>
            <a:lvl5pPr marL="7680960" indent="0">
              <a:buNone/>
              <a:defRPr sz="3780"/>
            </a:lvl5pPr>
            <a:lvl6pPr marL="9601200" indent="0">
              <a:buNone/>
              <a:defRPr sz="3780"/>
            </a:lvl6pPr>
            <a:lvl7pPr marL="11521440" indent="0">
              <a:buNone/>
              <a:defRPr sz="3780"/>
            </a:lvl7pPr>
            <a:lvl8pPr marL="13441680" indent="0">
              <a:buNone/>
              <a:defRPr sz="3780"/>
            </a:lvl8pPr>
            <a:lvl9pPr marL="15361920" indent="0">
              <a:buNone/>
              <a:defRPr sz="3780"/>
            </a:lvl9pPr>
          </a:lstStyle>
          <a:p>
            <a:pPr lvl="0"/>
            <a:r>
              <a:rPr lang="en-GB"/>
              <a:t>Click to edit Master text styles</a:t>
            </a:r>
          </a:p>
        </p:txBody>
      </p:sp>
      <p:sp>
        <p:nvSpPr>
          <p:cNvPr id="5" name="Date Placeholder 4"/>
          <p:cNvSpPr>
            <a:spLocks noGrp="1"/>
          </p:cNvSpPr>
          <p:nvPr>
            <p:ph type="dt" sz="half" idx="10"/>
          </p:nvPr>
        </p:nvSpPr>
        <p:spPr>
          <a:xfrm>
            <a:off x="26876690" y="28239722"/>
            <a:ext cx="3840480" cy="1752600"/>
          </a:xfrm>
        </p:spPr>
        <p:txBody>
          <a:bodyPr/>
          <a:lstStyle/>
          <a:p>
            <a:endParaRPr lang="en-GB" altLang="en-US"/>
          </a:p>
        </p:txBody>
      </p:sp>
      <p:sp>
        <p:nvSpPr>
          <p:cNvPr id="6" name="Footer Placeholder 5"/>
          <p:cNvSpPr>
            <a:spLocks noGrp="1"/>
          </p:cNvSpPr>
          <p:nvPr>
            <p:ph type="ftr" sz="quarter" idx="11"/>
          </p:nvPr>
        </p:nvSpPr>
        <p:spPr>
          <a:xfrm>
            <a:off x="4793930" y="28239722"/>
            <a:ext cx="21442680" cy="1752600"/>
          </a:xfrm>
        </p:spPr>
        <p:txBody>
          <a:bodyPr/>
          <a:lstStyle/>
          <a:p>
            <a:endParaRPr lang="en-GB" altLang="en-US"/>
          </a:p>
        </p:txBody>
      </p:sp>
      <p:sp>
        <p:nvSpPr>
          <p:cNvPr id="7" name="Slide Number Placeholder 6"/>
          <p:cNvSpPr>
            <a:spLocks noGrp="1"/>
          </p:cNvSpPr>
          <p:nvPr>
            <p:ph type="sldNum" sz="quarter" idx="12"/>
          </p:nvPr>
        </p:nvSpPr>
        <p:spPr>
          <a:xfrm>
            <a:off x="45118973" y="28239722"/>
            <a:ext cx="1354781" cy="1752600"/>
          </a:xfrm>
        </p:spPr>
        <p:txBody>
          <a:bodyPr/>
          <a:lstStyle/>
          <a:p>
            <a:fld id="{5B93C19C-1549-A04D-B837-8C26116D1798}" type="slidenum">
              <a:rPr lang="en-US" altLang="en-US" smtClean="0"/>
              <a:pPr/>
              <a:t>‹#›</a:t>
            </a:fld>
            <a:endParaRPr lang="en-US" altLang="en-US"/>
          </a:p>
        </p:txBody>
      </p:sp>
    </p:spTree>
    <p:extLst>
      <p:ext uri="{BB962C8B-B14F-4D97-AF65-F5344CB8AC3E}">
        <p14:creationId xmlns:p14="http://schemas.microsoft.com/office/powerpoint/2010/main" val="13500269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93935" y="22717752"/>
            <a:ext cx="41605200" cy="2720342"/>
          </a:xfrm>
        </p:spPr>
        <p:txBody>
          <a:bodyPr anchor="b">
            <a:normAutofit/>
          </a:bodyPr>
          <a:lstStyle>
            <a:lvl1pPr algn="l">
              <a:defRPr sz="1008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8314370" y="4474138"/>
            <a:ext cx="34548965" cy="15191885"/>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6720"/>
            </a:lvl1pPr>
            <a:lvl2pPr marL="1920240" indent="0">
              <a:buNone/>
              <a:defRPr sz="6720"/>
            </a:lvl2pPr>
            <a:lvl3pPr marL="3840480" indent="0">
              <a:buNone/>
              <a:defRPr sz="6720"/>
            </a:lvl3pPr>
            <a:lvl4pPr marL="5760720" indent="0">
              <a:buNone/>
              <a:defRPr sz="6720"/>
            </a:lvl4pPr>
            <a:lvl5pPr marL="7680960" indent="0">
              <a:buNone/>
              <a:defRPr sz="6720"/>
            </a:lvl5pPr>
            <a:lvl6pPr marL="9601200" indent="0">
              <a:buNone/>
              <a:defRPr sz="6720"/>
            </a:lvl6pPr>
            <a:lvl7pPr marL="11521440" indent="0">
              <a:buNone/>
              <a:defRPr sz="6720"/>
            </a:lvl7pPr>
            <a:lvl8pPr marL="13441680" indent="0">
              <a:buNone/>
              <a:defRPr sz="6720"/>
            </a:lvl8pPr>
            <a:lvl9pPr marL="15361920" indent="0">
              <a:buNone/>
              <a:defRPr sz="6720"/>
            </a:lvl9pPr>
          </a:lstStyle>
          <a:p>
            <a:r>
              <a:rPr lang="en-GB"/>
              <a:t>Click icon to add picture</a:t>
            </a:r>
            <a:endParaRPr lang="en-US" dirty="0"/>
          </a:p>
        </p:txBody>
      </p:sp>
      <p:sp>
        <p:nvSpPr>
          <p:cNvPr id="4" name="Text Placeholder 3"/>
          <p:cNvSpPr>
            <a:spLocks noGrp="1"/>
          </p:cNvSpPr>
          <p:nvPr>
            <p:ph type="body" sz="half" idx="2"/>
          </p:nvPr>
        </p:nvSpPr>
        <p:spPr>
          <a:xfrm>
            <a:off x="4793935" y="25438094"/>
            <a:ext cx="41605200" cy="2369818"/>
          </a:xfrm>
        </p:spPr>
        <p:txBody>
          <a:bodyPr>
            <a:normAutofit/>
          </a:bodyPr>
          <a:lstStyle>
            <a:lvl1pPr marL="0" indent="0">
              <a:buNone/>
              <a:defRPr sz="5880"/>
            </a:lvl1pPr>
            <a:lvl2pPr marL="1920240" indent="0">
              <a:buNone/>
              <a:defRPr sz="5040"/>
            </a:lvl2pPr>
            <a:lvl3pPr marL="3840480" indent="0">
              <a:buNone/>
              <a:defRPr sz="4200"/>
            </a:lvl3pPr>
            <a:lvl4pPr marL="5760720" indent="0">
              <a:buNone/>
              <a:defRPr sz="3780"/>
            </a:lvl4pPr>
            <a:lvl5pPr marL="7680960" indent="0">
              <a:buNone/>
              <a:defRPr sz="3780"/>
            </a:lvl5pPr>
            <a:lvl6pPr marL="9601200" indent="0">
              <a:buNone/>
              <a:defRPr sz="3780"/>
            </a:lvl6pPr>
            <a:lvl7pPr marL="11521440" indent="0">
              <a:buNone/>
              <a:defRPr sz="3780"/>
            </a:lvl7pPr>
            <a:lvl8pPr marL="13441680" indent="0">
              <a:buNone/>
              <a:defRPr sz="3780"/>
            </a:lvl8pPr>
            <a:lvl9pPr marL="15361920" indent="0">
              <a:buNone/>
              <a:defRPr sz="3780"/>
            </a:lvl9pPr>
          </a:lstStyle>
          <a:p>
            <a:pPr lvl="0"/>
            <a:r>
              <a:rPr lang="en-GB"/>
              <a:t>Click to edit Master text styles</a:t>
            </a:r>
          </a:p>
        </p:txBody>
      </p:sp>
      <p:sp>
        <p:nvSpPr>
          <p:cNvPr id="5" name="Date Placeholder 4"/>
          <p:cNvSpPr>
            <a:spLocks noGrp="1"/>
          </p:cNvSpPr>
          <p:nvPr>
            <p:ph type="dt" sz="half" idx="10"/>
          </p:nvPr>
        </p:nvSpPr>
        <p:spPr/>
        <p:txBody>
          <a:bodyPr/>
          <a:lstStyle/>
          <a:p>
            <a:endParaRPr lang="en-GB" altLang="en-US"/>
          </a:p>
        </p:txBody>
      </p:sp>
      <p:sp>
        <p:nvSpPr>
          <p:cNvPr id="6" name="Footer Placeholder 5"/>
          <p:cNvSpPr>
            <a:spLocks noGrp="1"/>
          </p:cNvSpPr>
          <p:nvPr>
            <p:ph type="ftr" sz="quarter" idx="11"/>
          </p:nvPr>
        </p:nvSpPr>
        <p:spPr/>
        <p:txBody>
          <a:bodyPr/>
          <a:lstStyle/>
          <a:p>
            <a:endParaRPr lang="en-GB" altLang="en-US"/>
          </a:p>
        </p:txBody>
      </p:sp>
      <p:sp>
        <p:nvSpPr>
          <p:cNvPr id="7" name="Slide Number Placeholder 6"/>
          <p:cNvSpPr>
            <a:spLocks noGrp="1"/>
          </p:cNvSpPr>
          <p:nvPr>
            <p:ph type="sldNum" sz="quarter" idx="12"/>
          </p:nvPr>
        </p:nvSpPr>
        <p:spPr/>
        <p:txBody>
          <a:bodyPr/>
          <a:lstStyle/>
          <a:p>
            <a:fld id="{980FC53C-7879-7B4E-B96A-5BAC08834F95}" type="slidenum">
              <a:rPr lang="en-US" altLang="en-US" smtClean="0"/>
              <a:pPr/>
              <a:t>‹#›</a:t>
            </a:fld>
            <a:endParaRPr lang="en-US" altLang="en-US"/>
          </a:p>
        </p:txBody>
      </p:sp>
    </p:spTree>
    <p:extLst>
      <p:ext uri="{BB962C8B-B14F-4D97-AF65-F5344CB8AC3E}">
        <p14:creationId xmlns:p14="http://schemas.microsoft.com/office/powerpoint/2010/main" val="2212280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4793932" y="2926087"/>
            <a:ext cx="41605196" cy="14996155"/>
          </a:xfrm>
        </p:spPr>
        <p:txBody>
          <a:bodyPr anchor="ctr">
            <a:normAutofit/>
          </a:bodyPr>
          <a:lstStyle>
            <a:lvl1pPr algn="l">
              <a:defRPr sz="13440" b="0" cap="all"/>
            </a:lvl1pPr>
          </a:lstStyle>
          <a:p>
            <a:r>
              <a:rPr lang="en-GB"/>
              <a:t>Click to edit Master title style</a:t>
            </a:r>
            <a:endParaRPr lang="en-US" dirty="0"/>
          </a:p>
        </p:txBody>
      </p:sp>
      <p:sp>
        <p:nvSpPr>
          <p:cNvPr id="3" name="Text Placeholder 2"/>
          <p:cNvSpPr>
            <a:spLocks noGrp="1"/>
          </p:cNvSpPr>
          <p:nvPr>
            <p:ph type="body" idx="1"/>
          </p:nvPr>
        </p:nvSpPr>
        <p:spPr>
          <a:xfrm>
            <a:off x="4793926" y="20848320"/>
            <a:ext cx="41605200" cy="6949440"/>
          </a:xfrm>
        </p:spPr>
        <p:txBody>
          <a:bodyPr anchor="ctr">
            <a:normAutofit/>
          </a:bodyPr>
          <a:lstStyle>
            <a:lvl1pPr marL="0" indent="0" algn="l">
              <a:buNone/>
              <a:defRPr sz="8400">
                <a:solidFill>
                  <a:schemeClr val="tx1"/>
                </a:solidFill>
              </a:defRPr>
            </a:lvl1pPr>
            <a:lvl2pPr marL="1920240" indent="0">
              <a:buNone/>
              <a:defRPr sz="7560">
                <a:solidFill>
                  <a:schemeClr val="tx1">
                    <a:tint val="75000"/>
                  </a:schemeClr>
                </a:solidFill>
              </a:defRPr>
            </a:lvl2pPr>
            <a:lvl3pPr marL="3840480" indent="0">
              <a:buNone/>
              <a:defRPr sz="6720">
                <a:solidFill>
                  <a:schemeClr val="tx1">
                    <a:tint val="75000"/>
                  </a:schemeClr>
                </a:solidFill>
              </a:defRPr>
            </a:lvl3pPr>
            <a:lvl4pPr marL="5760720" indent="0">
              <a:buNone/>
              <a:defRPr sz="5880">
                <a:solidFill>
                  <a:schemeClr val="tx1">
                    <a:tint val="75000"/>
                  </a:schemeClr>
                </a:solidFill>
              </a:defRPr>
            </a:lvl4pPr>
            <a:lvl5pPr marL="7680960" indent="0">
              <a:buNone/>
              <a:defRPr sz="5880">
                <a:solidFill>
                  <a:schemeClr val="tx1">
                    <a:tint val="75000"/>
                  </a:schemeClr>
                </a:solidFill>
              </a:defRPr>
            </a:lvl5pPr>
            <a:lvl6pPr marL="9601200" indent="0">
              <a:buNone/>
              <a:defRPr sz="5880">
                <a:solidFill>
                  <a:schemeClr val="tx1">
                    <a:tint val="75000"/>
                  </a:schemeClr>
                </a:solidFill>
              </a:defRPr>
            </a:lvl6pPr>
            <a:lvl7pPr marL="11521440" indent="0">
              <a:buNone/>
              <a:defRPr sz="5880">
                <a:solidFill>
                  <a:schemeClr val="tx1">
                    <a:tint val="75000"/>
                  </a:schemeClr>
                </a:solidFill>
              </a:defRPr>
            </a:lvl7pPr>
            <a:lvl8pPr marL="13441680" indent="0">
              <a:buNone/>
              <a:defRPr sz="5880">
                <a:solidFill>
                  <a:schemeClr val="tx1">
                    <a:tint val="75000"/>
                  </a:schemeClr>
                </a:solidFill>
              </a:defRPr>
            </a:lvl8pPr>
            <a:lvl9pPr marL="15361920" indent="0">
              <a:buNone/>
              <a:defRPr sz="588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p:txBody>
          <a:bodyPr/>
          <a:lstStyle/>
          <a:p>
            <a:fld id="{980FC53C-7879-7B4E-B96A-5BAC08834F95}" type="slidenum">
              <a:rPr lang="en-US" altLang="en-US" smtClean="0"/>
              <a:pPr/>
              <a:t>‹#›</a:t>
            </a:fld>
            <a:endParaRPr lang="en-US" altLang="en-US"/>
          </a:p>
        </p:txBody>
      </p:sp>
    </p:spTree>
    <p:extLst>
      <p:ext uri="{BB962C8B-B14F-4D97-AF65-F5344CB8AC3E}">
        <p14:creationId xmlns:p14="http://schemas.microsoft.com/office/powerpoint/2010/main" val="19090197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3513770" y="3776755"/>
            <a:ext cx="2560320" cy="2806925"/>
          </a:xfrm>
          <a:prstGeom prst="rect">
            <a:avLst/>
          </a:prstGeom>
        </p:spPr>
        <p:txBody>
          <a:bodyPr vert="horz" lIns="384048" tIns="192024" rIns="384048" bIns="192024"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33600" dirty="0">
                <a:solidFill>
                  <a:schemeClr val="accent1"/>
                </a:solidFill>
              </a:rPr>
              <a:t>“</a:t>
            </a:r>
          </a:p>
        </p:txBody>
      </p:sp>
      <p:sp>
        <p:nvSpPr>
          <p:cNvPr id="15" name="TextBox 14"/>
          <p:cNvSpPr txBox="1"/>
          <p:nvPr/>
        </p:nvSpPr>
        <p:spPr>
          <a:xfrm>
            <a:off x="43838810" y="13167360"/>
            <a:ext cx="2560320" cy="2806925"/>
          </a:xfrm>
          <a:prstGeom prst="rect">
            <a:avLst/>
          </a:prstGeom>
        </p:spPr>
        <p:txBody>
          <a:bodyPr vert="horz" lIns="384048" tIns="192024" rIns="384048" bIns="192024"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33600" dirty="0">
                <a:solidFill>
                  <a:schemeClr val="accent1"/>
                </a:solidFill>
              </a:rPr>
              <a:t>”</a:t>
            </a:r>
          </a:p>
        </p:txBody>
      </p:sp>
      <p:sp>
        <p:nvSpPr>
          <p:cNvPr id="2" name="Title 1"/>
          <p:cNvSpPr>
            <a:spLocks noGrp="1"/>
          </p:cNvSpPr>
          <p:nvPr>
            <p:ph type="title"/>
          </p:nvPr>
        </p:nvSpPr>
        <p:spPr>
          <a:xfrm>
            <a:off x="6074094" y="2926087"/>
            <a:ext cx="39044872" cy="13167355"/>
          </a:xfrm>
        </p:spPr>
        <p:txBody>
          <a:bodyPr anchor="ctr">
            <a:normAutofit/>
          </a:bodyPr>
          <a:lstStyle>
            <a:lvl1pPr algn="l">
              <a:defRPr sz="13440"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7034211" y="16093440"/>
            <a:ext cx="37124648" cy="1828800"/>
          </a:xfrm>
        </p:spPr>
        <p:txBody>
          <a:bodyPr anchor="ctr"/>
          <a:lstStyle>
            <a:lvl1pPr marL="0" indent="0">
              <a:buFontTx/>
              <a:buNone/>
              <a:defRPr/>
            </a:lvl1pPr>
            <a:lvl2pPr marL="1920240" indent="0">
              <a:buFontTx/>
              <a:buNone/>
              <a:defRPr/>
            </a:lvl2pPr>
            <a:lvl3pPr marL="3840480" indent="0">
              <a:buFontTx/>
              <a:buNone/>
              <a:defRPr/>
            </a:lvl3pPr>
            <a:lvl4pPr marL="5760720" indent="0">
              <a:buFontTx/>
              <a:buNone/>
              <a:defRPr/>
            </a:lvl4pPr>
            <a:lvl5pPr marL="7680960" indent="0">
              <a:buFontTx/>
              <a:buNone/>
              <a:defRPr/>
            </a:lvl5pPr>
          </a:lstStyle>
          <a:p>
            <a:pPr lvl="0"/>
            <a:r>
              <a:rPr lang="en-GB"/>
              <a:t>Click to edit Master text styles</a:t>
            </a:r>
          </a:p>
        </p:txBody>
      </p:sp>
      <p:sp>
        <p:nvSpPr>
          <p:cNvPr id="3" name="Text Placeholder 2"/>
          <p:cNvSpPr>
            <a:spLocks noGrp="1"/>
          </p:cNvSpPr>
          <p:nvPr>
            <p:ph type="body" idx="1"/>
          </p:nvPr>
        </p:nvSpPr>
        <p:spPr>
          <a:xfrm>
            <a:off x="4793926" y="20848320"/>
            <a:ext cx="41605200" cy="6949440"/>
          </a:xfrm>
        </p:spPr>
        <p:txBody>
          <a:bodyPr anchor="ctr">
            <a:normAutofit/>
          </a:bodyPr>
          <a:lstStyle>
            <a:lvl1pPr marL="0" indent="0" algn="l">
              <a:buNone/>
              <a:defRPr sz="8400">
                <a:solidFill>
                  <a:schemeClr val="tx1"/>
                </a:solidFill>
              </a:defRPr>
            </a:lvl1pPr>
            <a:lvl2pPr marL="1920240" indent="0">
              <a:buNone/>
              <a:defRPr sz="7560">
                <a:solidFill>
                  <a:schemeClr val="tx1">
                    <a:tint val="75000"/>
                  </a:schemeClr>
                </a:solidFill>
              </a:defRPr>
            </a:lvl2pPr>
            <a:lvl3pPr marL="3840480" indent="0">
              <a:buNone/>
              <a:defRPr sz="6720">
                <a:solidFill>
                  <a:schemeClr val="tx1">
                    <a:tint val="75000"/>
                  </a:schemeClr>
                </a:solidFill>
              </a:defRPr>
            </a:lvl3pPr>
            <a:lvl4pPr marL="5760720" indent="0">
              <a:buNone/>
              <a:defRPr sz="5880">
                <a:solidFill>
                  <a:schemeClr val="tx1">
                    <a:tint val="75000"/>
                  </a:schemeClr>
                </a:solidFill>
              </a:defRPr>
            </a:lvl4pPr>
            <a:lvl5pPr marL="7680960" indent="0">
              <a:buNone/>
              <a:defRPr sz="5880">
                <a:solidFill>
                  <a:schemeClr val="tx1">
                    <a:tint val="75000"/>
                  </a:schemeClr>
                </a:solidFill>
              </a:defRPr>
            </a:lvl5pPr>
            <a:lvl6pPr marL="9601200" indent="0">
              <a:buNone/>
              <a:defRPr sz="5880">
                <a:solidFill>
                  <a:schemeClr val="tx1">
                    <a:tint val="75000"/>
                  </a:schemeClr>
                </a:solidFill>
              </a:defRPr>
            </a:lvl6pPr>
            <a:lvl7pPr marL="11521440" indent="0">
              <a:buNone/>
              <a:defRPr sz="5880">
                <a:solidFill>
                  <a:schemeClr val="tx1">
                    <a:tint val="75000"/>
                  </a:schemeClr>
                </a:solidFill>
              </a:defRPr>
            </a:lvl7pPr>
            <a:lvl8pPr marL="13441680" indent="0">
              <a:buNone/>
              <a:defRPr sz="5880">
                <a:solidFill>
                  <a:schemeClr val="tx1">
                    <a:tint val="75000"/>
                  </a:schemeClr>
                </a:solidFill>
              </a:defRPr>
            </a:lvl8pPr>
            <a:lvl9pPr marL="15361920" indent="0">
              <a:buNone/>
              <a:defRPr sz="588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p:txBody>
          <a:bodyPr/>
          <a:lstStyle/>
          <a:p>
            <a:fld id="{980FC53C-7879-7B4E-B96A-5BAC08834F95}" type="slidenum">
              <a:rPr lang="en-US" altLang="en-US" smtClean="0"/>
              <a:pPr/>
              <a:t>‹#›</a:t>
            </a:fld>
            <a:endParaRPr lang="en-US" altLang="en-US"/>
          </a:p>
        </p:txBody>
      </p:sp>
    </p:spTree>
    <p:extLst>
      <p:ext uri="{BB962C8B-B14F-4D97-AF65-F5344CB8AC3E}">
        <p14:creationId xmlns:p14="http://schemas.microsoft.com/office/powerpoint/2010/main" val="6966275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4793930" y="15881189"/>
            <a:ext cx="41605200" cy="7050240"/>
          </a:xfrm>
        </p:spPr>
        <p:txBody>
          <a:bodyPr anchor="b">
            <a:normAutofit/>
          </a:bodyPr>
          <a:lstStyle>
            <a:lvl1pPr algn="l">
              <a:defRPr sz="13440" b="0" cap="all"/>
            </a:lvl1pPr>
          </a:lstStyle>
          <a:p>
            <a:r>
              <a:rPr lang="en-GB"/>
              <a:t>Click to edit Master title style</a:t>
            </a:r>
            <a:endParaRPr lang="en-US" dirty="0"/>
          </a:p>
        </p:txBody>
      </p:sp>
      <p:sp>
        <p:nvSpPr>
          <p:cNvPr id="3" name="Text Placeholder 2"/>
          <p:cNvSpPr>
            <a:spLocks noGrp="1"/>
          </p:cNvSpPr>
          <p:nvPr>
            <p:ph type="body" idx="1"/>
          </p:nvPr>
        </p:nvSpPr>
        <p:spPr>
          <a:xfrm>
            <a:off x="4793924" y="22931429"/>
            <a:ext cx="41605204" cy="4129920"/>
          </a:xfrm>
        </p:spPr>
        <p:txBody>
          <a:bodyPr anchor="t">
            <a:normAutofit/>
          </a:bodyPr>
          <a:lstStyle>
            <a:lvl1pPr marL="0" indent="0" algn="l">
              <a:buNone/>
              <a:defRPr sz="8400">
                <a:solidFill>
                  <a:schemeClr val="tx1"/>
                </a:solidFill>
              </a:defRPr>
            </a:lvl1pPr>
            <a:lvl2pPr marL="1920240" indent="0">
              <a:buNone/>
              <a:defRPr sz="7560">
                <a:solidFill>
                  <a:schemeClr val="tx1">
                    <a:tint val="75000"/>
                  </a:schemeClr>
                </a:solidFill>
              </a:defRPr>
            </a:lvl2pPr>
            <a:lvl3pPr marL="3840480" indent="0">
              <a:buNone/>
              <a:defRPr sz="6720">
                <a:solidFill>
                  <a:schemeClr val="tx1">
                    <a:tint val="75000"/>
                  </a:schemeClr>
                </a:solidFill>
              </a:defRPr>
            </a:lvl3pPr>
            <a:lvl4pPr marL="5760720" indent="0">
              <a:buNone/>
              <a:defRPr sz="5880">
                <a:solidFill>
                  <a:schemeClr val="tx1">
                    <a:tint val="75000"/>
                  </a:schemeClr>
                </a:solidFill>
              </a:defRPr>
            </a:lvl4pPr>
            <a:lvl5pPr marL="7680960" indent="0">
              <a:buNone/>
              <a:defRPr sz="5880">
                <a:solidFill>
                  <a:schemeClr val="tx1">
                    <a:tint val="75000"/>
                  </a:schemeClr>
                </a:solidFill>
              </a:defRPr>
            </a:lvl5pPr>
            <a:lvl6pPr marL="9601200" indent="0">
              <a:buNone/>
              <a:defRPr sz="5880">
                <a:solidFill>
                  <a:schemeClr val="tx1">
                    <a:tint val="75000"/>
                  </a:schemeClr>
                </a:solidFill>
              </a:defRPr>
            </a:lvl6pPr>
            <a:lvl7pPr marL="11521440" indent="0">
              <a:buNone/>
              <a:defRPr sz="5880">
                <a:solidFill>
                  <a:schemeClr val="tx1">
                    <a:tint val="75000"/>
                  </a:schemeClr>
                </a:solidFill>
              </a:defRPr>
            </a:lvl7pPr>
            <a:lvl8pPr marL="13441680" indent="0">
              <a:buNone/>
              <a:defRPr sz="5880">
                <a:solidFill>
                  <a:schemeClr val="tx1">
                    <a:tint val="75000"/>
                  </a:schemeClr>
                </a:solidFill>
              </a:defRPr>
            </a:lvl8pPr>
            <a:lvl9pPr marL="15361920" indent="0">
              <a:buNone/>
              <a:defRPr sz="588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p:txBody>
          <a:bodyPr/>
          <a:lstStyle/>
          <a:p>
            <a:fld id="{980FC53C-7879-7B4E-B96A-5BAC08834F95}" type="slidenum">
              <a:rPr lang="en-US" altLang="en-US" smtClean="0"/>
              <a:pPr/>
              <a:t>‹#›</a:t>
            </a:fld>
            <a:endParaRPr lang="en-US" altLang="en-US"/>
          </a:p>
        </p:txBody>
      </p:sp>
    </p:spTree>
    <p:extLst>
      <p:ext uri="{BB962C8B-B14F-4D97-AF65-F5344CB8AC3E}">
        <p14:creationId xmlns:p14="http://schemas.microsoft.com/office/powerpoint/2010/main" val="33134623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3513770" y="3776755"/>
            <a:ext cx="2560320" cy="2806925"/>
          </a:xfrm>
          <a:prstGeom prst="rect">
            <a:avLst/>
          </a:prstGeom>
        </p:spPr>
        <p:txBody>
          <a:bodyPr vert="horz" lIns="384048" tIns="192024" rIns="384048" bIns="192024"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33600" dirty="0">
                <a:solidFill>
                  <a:schemeClr val="accent1"/>
                </a:solidFill>
              </a:rPr>
              <a:t>“</a:t>
            </a:r>
          </a:p>
        </p:txBody>
      </p:sp>
      <p:sp>
        <p:nvSpPr>
          <p:cNvPr id="15" name="TextBox 14"/>
          <p:cNvSpPr txBox="1"/>
          <p:nvPr/>
        </p:nvSpPr>
        <p:spPr>
          <a:xfrm>
            <a:off x="43838810" y="13167360"/>
            <a:ext cx="2560320" cy="2806925"/>
          </a:xfrm>
          <a:prstGeom prst="rect">
            <a:avLst/>
          </a:prstGeom>
        </p:spPr>
        <p:txBody>
          <a:bodyPr vert="horz" lIns="384048" tIns="192024" rIns="384048" bIns="192024"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33600" dirty="0">
                <a:solidFill>
                  <a:schemeClr val="accent1"/>
                </a:solidFill>
              </a:rPr>
              <a:t>”</a:t>
            </a:r>
          </a:p>
        </p:txBody>
      </p:sp>
      <p:sp>
        <p:nvSpPr>
          <p:cNvPr id="2" name="Title 1"/>
          <p:cNvSpPr>
            <a:spLocks noGrp="1"/>
          </p:cNvSpPr>
          <p:nvPr>
            <p:ph type="title"/>
          </p:nvPr>
        </p:nvSpPr>
        <p:spPr>
          <a:xfrm>
            <a:off x="6074094" y="2926087"/>
            <a:ext cx="39044872" cy="13167355"/>
          </a:xfrm>
        </p:spPr>
        <p:txBody>
          <a:bodyPr anchor="ctr">
            <a:normAutofit/>
          </a:bodyPr>
          <a:lstStyle>
            <a:lvl1pPr algn="l">
              <a:defRPr sz="13440"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4793930" y="18653760"/>
            <a:ext cx="41605200" cy="4267200"/>
          </a:xfrm>
        </p:spPr>
        <p:txBody>
          <a:bodyPr vert="horz" lIns="91440" tIns="45720" rIns="91440" bIns="45720" rtlCol="0" anchor="b">
            <a:normAutofit/>
          </a:bodyPr>
          <a:lstStyle>
            <a:lvl1pPr>
              <a:buNone/>
              <a:defRPr lang="en-US" sz="10080" b="0" cap="all" dirty="0">
                <a:ln w="3175" cmpd="sng">
                  <a:noFill/>
                </a:ln>
                <a:solidFill>
                  <a:schemeClr val="accent1"/>
                </a:soli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4793926" y="22920960"/>
            <a:ext cx="41605200" cy="4876800"/>
          </a:xfrm>
        </p:spPr>
        <p:txBody>
          <a:bodyPr anchor="t">
            <a:normAutofit/>
          </a:bodyPr>
          <a:lstStyle>
            <a:lvl1pPr marL="0" indent="0" algn="l">
              <a:buNone/>
              <a:defRPr sz="7560">
                <a:solidFill>
                  <a:schemeClr val="tx1"/>
                </a:solidFill>
              </a:defRPr>
            </a:lvl1pPr>
            <a:lvl2pPr marL="1920240" indent="0">
              <a:buNone/>
              <a:defRPr sz="7560">
                <a:solidFill>
                  <a:schemeClr val="tx1">
                    <a:tint val="75000"/>
                  </a:schemeClr>
                </a:solidFill>
              </a:defRPr>
            </a:lvl2pPr>
            <a:lvl3pPr marL="3840480" indent="0">
              <a:buNone/>
              <a:defRPr sz="6720">
                <a:solidFill>
                  <a:schemeClr val="tx1">
                    <a:tint val="75000"/>
                  </a:schemeClr>
                </a:solidFill>
              </a:defRPr>
            </a:lvl3pPr>
            <a:lvl4pPr marL="5760720" indent="0">
              <a:buNone/>
              <a:defRPr sz="5880">
                <a:solidFill>
                  <a:schemeClr val="tx1">
                    <a:tint val="75000"/>
                  </a:schemeClr>
                </a:solidFill>
              </a:defRPr>
            </a:lvl4pPr>
            <a:lvl5pPr marL="7680960" indent="0">
              <a:buNone/>
              <a:defRPr sz="5880">
                <a:solidFill>
                  <a:schemeClr val="tx1">
                    <a:tint val="75000"/>
                  </a:schemeClr>
                </a:solidFill>
              </a:defRPr>
            </a:lvl5pPr>
            <a:lvl6pPr marL="9601200" indent="0">
              <a:buNone/>
              <a:defRPr sz="5880">
                <a:solidFill>
                  <a:schemeClr val="tx1">
                    <a:tint val="75000"/>
                  </a:schemeClr>
                </a:solidFill>
              </a:defRPr>
            </a:lvl6pPr>
            <a:lvl7pPr marL="11521440" indent="0">
              <a:buNone/>
              <a:defRPr sz="5880">
                <a:solidFill>
                  <a:schemeClr val="tx1">
                    <a:tint val="75000"/>
                  </a:schemeClr>
                </a:solidFill>
              </a:defRPr>
            </a:lvl7pPr>
            <a:lvl8pPr marL="13441680" indent="0">
              <a:buNone/>
              <a:defRPr sz="5880">
                <a:solidFill>
                  <a:schemeClr val="tx1">
                    <a:tint val="75000"/>
                  </a:schemeClr>
                </a:solidFill>
              </a:defRPr>
            </a:lvl8pPr>
            <a:lvl9pPr marL="15361920" indent="0">
              <a:buNone/>
              <a:defRPr sz="588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p:txBody>
          <a:bodyPr/>
          <a:lstStyle/>
          <a:p>
            <a:fld id="{980FC53C-7879-7B4E-B96A-5BAC08834F95}" type="slidenum">
              <a:rPr lang="en-US" altLang="en-US" smtClean="0"/>
              <a:pPr/>
              <a:t>‹#›</a:t>
            </a:fld>
            <a:endParaRPr lang="en-US" altLang="en-US"/>
          </a:p>
        </p:txBody>
      </p:sp>
    </p:spTree>
    <p:extLst>
      <p:ext uri="{BB962C8B-B14F-4D97-AF65-F5344CB8AC3E}">
        <p14:creationId xmlns:p14="http://schemas.microsoft.com/office/powerpoint/2010/main" val="28412754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4793932" y="2926087"/>
            <a:ext cx="41605196" cy="13167355"/>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4793930" y="16824960"/>
            <a:ext cx="41605200" cy="4023360"/>
          </a:xfrm>
        </p:spPr>
        <p:txBody>
          <a:bodyPr vert="horz" lIns="91440" tIns="45720" rIns="91440" bIns="45720" rtlCol="0" anchor="b">
            <a:normAutofit/>
          </a:bodyPr>
          <a:lstStyle>
            <a:lvl1pPr>
              <a:buNone/>
              <a:defRPr lang="en-US" sz="11760" b="0" cap="all" dirty="0">
                <a:ln w="3175" cmpd="sng">
                  <a:noFill/>
                </a:ln>
                <a:solidFill>
                  <a:schemeClr val="tx1"/>
                </a:soli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4793926" y="20848320"/>
            <a:ext cx="41605200" cy="6949440"/>
          </a:xfrm>
        </p:spPr>
        <p:txBody>
          <a:bodyPr anchor="t">
            <a:normAutofit/>
          </a:bodyPr>
          <a:lstStyle>
            <a:lvl1pPr marL="0" indent="0" algn="l">
              <a:buNone/>
              <a:defRPr sz="7560">
                <a:solidFill>
                  <a:schemeClr val="tx1"/>
                </a:solidFill>
              </a:defRPr>
            </a:lvl1pPr>
            <a:lvl2pPr marL="1920240" indent="0">
              <a:buNone/>
              <a:defRPr sz="7560">
                <a:solidFill>
                  <a:schemeClr val="tx1">
                    <a:tint val="75000"/>
                  </a:schemeClr>
                </a:solidFill>
              </a:defRPr>
            </a:lvl2pPr>
            <a:lvl3pPr marL="3840480" indent="0">
              <a:buNone/>
              <a:defRPr sz="6720">
                <a:solidFill>
                  <a:schemeClr val="tx1">
                    <a:tint val="75000"/>
                  </a:schemeClr>
                </a:solidFill>
              </a:defRPr>
            </a:lvl3pPr>
            <a:lvl4pPr marL="5760720" indent="0">
              <a:buNone/>
              <a:defRPr sz="5880">
                <a:solidFill>
                  <a:schemeClr val="tx1">
                    <a:tint val="75000"/>
                  </a:schemeClr>
                </a:solidFill>
              </a:defRPr>
            </a:lvl4pPr>
            <a:lvl5pPr marL="7680960" indent="0">
              <a:buNone/>
              <a:defRPr sz="5880">
                <a:solidFill>
                  <a:schemeClr val="tx1">
                    <a:tint val="75000"/>
                  </a:schemeClr>
                </a:solidFill>
              </a:defRPr>
            </a:lvl5pPr>
            <a:lvl6pPr marL="9601200" indent="0">
              <a:buNone/>
              <a:defRPr sz="5880">
                <a:solidFill>
                  <a:schemeClr val="tx1">
                    <a:tint val="75000"/>
                  </a:schemeClr>
                </a:solidFill>
              </a:defRPr>
            </a:lvl6pPr>
            <a:lvl7pPr marL="11521440" indent="0">
              <a:buNone/>
              <a:defRPr sz="5880">
                <a:solidFill>
                  <a:schemeClr val="tx1">
                    <a:tint val="75000"/>
                  </a:schemeClr>
                </a:solidFill>
              </a:defRPr>
            </a:lvl7pPr>
            <a:lvl8pPr marL="13441680" indent="0">
              <a:buNone/>
              <a:defRPr sz="5880">
                <a:solidFill>
                  <a:schemeClr val="tx1">
                    <a:tint val="75000"/>
                  </a:schemeClr>
                </a:solidFill>
              </a:defRPr>
            </a:lvl8pPr>
            <a:lvl9pPr marL="15361920" indent="0">
              <a:buNone/>
              <a:defRPr sz="588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p:txBody>
          <a:bodyPr/>
          <a:lstStyle/>
          <a:p>
            <a:fld id="{980FC53C-7879-7B4E-B96A-5BAC08834F95}" type="slidenum">
              <a:rPr lang="en-US" altLang="en-US" smtClean="0"/>
              <a:pPr/>
              <a:t>‹#›</a:t>
            </a:fld>
            <a:endParaRPr lang="en-US" altLang="en-US"/>
          </a:p>
        </p:txBody>
      </p:sp>
    </p:spTree>
    <p:extLst>
      <p:ext uri="{BB962C8B-B14F-4D97-AF65-F5344CB8AC3E}">
        <p14:creationId xmlns:p14="http://schemas.microsoft.com/office/powerpoint/2010/main" val="14751646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4793934" y="2926080"/>
            <a:ext cx="41605192" cy="9144000"/>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p:txBody>
          <a:bodyPr/>
          <a:lstStyle/>
          <a:p>
            <a:fld id="{980FC53C-7879-7B4E-B96A-5BAC08834F95}" type="slidenum">
              <a:rPr lang="en-US" altLang="en-US" smtClean="0"/>
              <a:pPr/>
              <a:t>‹#›</a:t>
            </a:fld>
            <a:endParaRPr lang="en-US" altLang="en-US"/>
          </a:p>
        </p:txBody>
      </p:sp>
    </p:spTree>
    <p:extLst>
      <p:ext uri="{BB962C8B-B14F-4D97-AF65-F5344CB8AC3E}">
        <p14:creationId xmlns:p14="http://schemas.microsoft.com/office/powerpoint/2010/main" val="20039144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7114972" y="2926078"/>
            <a:ext cx="9284159" cy="24871685"/>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4793930" y="2926080"/>
            <a:ext cx="31683960" cy="2487168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p:txBody>
          <a:bodyPr/>
          <a:lstStyle/>
          <a:p>
            <a:fld id="{980FC53C-7879-7B4E-B96A-5BAC08834F95}" type="slidenum">
              <a:rPr lang="en-US" altLang="en-US" smtClean="0"/>
              <a:pPr/>
              <a:t>‹#›</a:t>
            </a:fld>
            <a:endParaRPr lang="en-US" altLang="en-US"/>
          </a:p>
        </p:txBody>
      </p:sp>
    </p:spTree>
    <p:extLst>
      <p:ext uri="{BB962C8B-B14F-4D97-AF65-F5344CB8AC3E}">
        <p14:creationId xmlns:p14="http://schemas.microsoft.com/office/powerpoint/2010/main" val="27428112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93934" y="2926080"/>
            <a:ext cx="41605192" cy="914400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4793934" y="12801598"/>
            <a:ext cx="41605192" cy="14996165"/>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37117970" y="28239722"/>
            <a:ext cx="6720840" cy="1752600"/>
          </a:xfrm>
          <a:prstGeom prst="rect">
            <a:avLst/>
          </a:prstGeom>
        </p:spPr>
        <p:txBody>
          <a:bodyPr vert="horz" lIns="91440" tIns="45720" rIns="91440" bIns="45720" rtlCol="0" anchor="ctr"/>
          <a:lstStyle>
            <a:lvl1pPr algn="r">
              <a:defRPr sz="378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GB" altLang="en-US"/>
          </a:p>
        </p:txBody>
      </p:sp>
      <p:sp>
        <p:nvSpPr>
          <p:cNvPr id="5" name="Footer Placeholder 4"/>
          <p:cNvSpPr>
            <a:spLocks noGrp="1"/>
          </p:cNvSpPr>
          <p:nvPr>
            <p:ph type="ftr" sz="quarter" idx="3"/>
          </p:nvPr>
        </p:nvSpPr>
        <p:spPr>
          <a:xfrm>
            <a:off x="4793930" y="28239722"/>
            <a:ext cx="31683960" cy="1752600"/>
          </a:xfrm>
          <a:prstGeom prst="rect">
            <a:avLst/>
          </a:prstGeom>
        </p:spPr>
        <p:txBody>
          <a:bodyPr vert="horz" lIns="91440" tIns="45720" rIns="91440" bIns="45720" rtlCol="0" anchor="ctr"/>
          <a:lstStyle>
            <a:lvl1pPr algn="l">
              <a:defRPr sz="378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GB" altLang="en-US"/>
          </a:p>
        </p:txBody>
      </p:sp>
      <p:sp>
        <p:nvSpPr>
          <p:cNvPr id="6" name="Slide Number Placeholder 5"/>
          <p:cNvSpPr>
            <a:spLocks noGrp="1"/>
          </p:cNvSpPr>
          <p:nvPr>
            <p:ph type="sldNum" sz="quarter" idx="4"/>
          </p:nvPr>
        </p:nvSpPr>
        <p:spPr>
          <a:xfrm>
            <a:off x="44158853" y="28239722"/>
            <a:ext cx="2314901" cy="1752600"/>
          </a:xfrm>
          <a:prstGeom prst="rect">
            <a:avLst/>
          </a:prstGeom>
        </p:spPr>
        <p:txBody>
          <a:bodyPr vert="horz" lIns="91440" tIns="45720" rIns="91440" bIns="45720" rtlCol="0" anchor="ctr"/>
          <a:lstStyle>
            <a:lvl1pPr algn="r">
              <a:defRPr sz="3780" b="1" i="0">
                <a:solidFill>
                  <a:schemeClr val="tx1">
                    <a:lumMod val="75000"/>
                  </a:schemeClr>
                </a:solidFill>
                <a:effectLst>
                  <a:outerShdw blurRad="50800" dist="38100" dir="2700000" algn="tl" rotWithShape="0">
                    <a:srgbClr val="000000">
                      <a:alpha val="43000"/>
                    </a:srgbClr>
                  </a:outerShdw>
                </a:effectLst>
                <a:latin typeface="+mn-lt"/>
              </a:defRPr>
            </a:lvl1pPr>
          </a:lstStyle>
          <a:p>
            <a:fld id="{980FC53C-7879-7B4E-B96A-5BAC08834F95}" type="slidenum">
              <a:rPr lang="en-US" altLang="en-US" smtClean="0"/>
              <a:pPr/>
              <a:t>‹#›</a:t>
            </a:fld>
            <a:endParaRPr lang="en-US" altLang="en-US"/>
          </a:p>
        </p:txBody>
      </p:sp>
    </p:spTree>
    <p:extLst>
      <p:ext uri="{BB962C8B-B14F-4D97-AF65-F5344CB8AC3E}">
        <p14:creationId xmlns:p14="http://schemas.microsoft.com/office/powerpoint/2010/main" val="1473753775"/>
      </p:ext>
    </p:extLst>
  </p:cSld>
  <p:clrMap bg1="dk1" tx1="lt1" bg2="dk2" tx2="lt2" accent1="accent1" accent2="accent2" accent3="accent3" accent4="accent4" accent5="accent5" accent6="accent6" hlink="hlink" folHlink="folHlink"/>
  <p:sldLayoutIdLst>
    <p:sldLayoutId id="2147484206" r:id="rId1"/>
    <p:sldLayoutId id="2147484207" r:id="rId2"/>
    <p:sldLayoutId id="2147484208" r:id="rId3"/>
    <p:sldLayoutId id="2147484209" r:id="rId4"/>
    <p:sldLayoutId id="2147484210" r:id="rId5"/>
    <p:sldLayoutId id="2147484211" r:id="rId6"/>
    <p:sldLayoutId id="2147484212" r:id="rId7"/>
    <p:sldLayoutId id="2147484213" r:id="rId8"/>
    <p:sldLayoutId id="2147484214" r:id="rId9"/>
    <p:sldLayoutId id="2147484215" r:id="rId10"/>
    <p:sldLayoutId id="2147484216" r:id="rId11"/>
    <p:sldLayoutId id="2147484217" r:id="rId12"/>
    <p:sldLayoutId id="2147484218" r:id="rId13"/>
    <p:sldLayoutId id="2147484219" r:id="rId14"/>
    <p:sldLayoutId id="2147484220" r:id="rId15"/>
    <p:sldLayoutId id="2147484221" r:id="rId16"/>
    <p:sldLayoutId id="2147484222" r:id="rId17"/>
  </p:sldLayoutIdLst>
  <p:txStyles>
    <p:titleStyle>
      <a:lvl1pPr algn="l" defTabSz="1920240" rtl="0" eaLnBrk="1" latinLnBrk="0" hangingPunct="1">
        <a:spcBef>
          <a:spcPct val="0"/>
        </a:spcBef>
        <a:buNone/>
        <a:defRPr sz="13440" kern="1200" cap="all">
          <a:ln w="3175" cmpd="sng">
            <a:noFill/>
          </a:ln>
          <a:solidFill>
            <a:schemeClr val="accent1"/>
          </a:soli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1200150" indent="-1200150" algn="l" defTabSz="1920240" rtl="0" eaLnBrk="1" latinLnBrk="0" hangingPunct="1">
        <a:spcBef>
          <a:spcPct val="20000"/>
        </a:spcBef>
        <a:spcAft>
          <a:spcPts val="2520"/>
        </a:spcAft>
        <a:buClr>
          <a:schemeClr val="accent1"/>
        </a:buClr>
        <a:buSzPct val="100000"/>
        <a:buFont typeface="Arial"/>
        <a:buChar char="•"/>
        <a:defRPr sz="84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3120390" indent="-1200150" algn="l" defTabSz="1920240" rtl="0" eaLnBrk="1" latinLnBrk="0" hangingPunct="1">
        <a:spcBef>
          <a:spcPct val="20000"/>
        </a:spcBef>
        <a:spcAft>
          <a:spcPts val="2520"/>
        </a:spcAft>
        <a:buClr>
          <a:schemeClr val="accent1"/>
        </a:buClr>
        <a:buSzPct val="100000"/>
        <a:buFont typeface="Arial"/>
        <a:buChar char="•"/>
        <a:defRPr sz="756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5040630" indent="-1200150" algn="l" defTabSz="1920240" rtl="0" eaLnBrk="1" latinLnBrk="0" hangingPunct="1">
        <a:spcBef>
          <a:spcPct val="20000"/>
        </a:spcBef>
        <a:spcAft>
          <a:spcPts val="2520"/>
        </a:spcAft>
        <a:buClr>
          <a:schemeClr val="accent1"/>
        </a:buClr>
        <a:buSzPct val="100000"/>
        <a:buFont typeface="Arial"/>
        <a:buChar char="•"/>
        <a:defRPr sz="672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6480810" indent="-720090" algn="l" defTabSz="1920240" rtl="0" eaLnBrk="1" latinLnBrk="0" hangingPunct="1">
        <a:spcBef>
          <a:spcPct val="20000"/>
        </a:spcBef>
        <a:spcAft>
          <a:spcPts val="2520"/>
        </a:spcAft>
        <a:buClr>
          <a:schemeClr val="accent1"/>
        </a:buClr>
        <a:buSzPct val="100000"/>
        <a:buFont typeface="Arial"/>
        <a:buChar char="•"/>
        <a:defRPr sz="588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8401050" indent="-720090" algn="l" defTabSz="1920240" rtl="0" eaLnBrk="1" latinLnBrk="0" hangingPunct="1">
        <a:spcBef>
          <a:spcPct val="20000"/>
        </a:spcBef>
        <a:spcAft>
          <a:spcPts val="2520"/>
        </a:spcAft>
        <a:buClr>
          <a:schemeClr val="accent1"/>
        </a:buClr>
        <a:buSzPct val="100000"/>
        <a:buFont typeface="Arial"/>
        <a:buChar char="•"/>
        <a:defRPr sz="588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10561320" indent="-960120" algn="l" defTabSz="1920240" rtl="0" eaLnBrk="1" latinLnBrk="0" hangingPunct="1">
        <a:spcBef>
          <a:spcPct val="20000"/>
        </a:spcBef>
        <a:spcAft>
          <a:spcPts val="2520"/>
        </a:spcAft>
        <a:buClr>
          <a:schemeClr val="accent1"/>
        </a:buClr>
        <a:buSzPct val="100000"/>
        <a:buFont typeface="Arial"/>
        <a:buChar char="•"/>
        <a:defRPr sz="504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12481560" indent="-960120" algn="l" defTabSz="1920240" rtl="0" eaLnBrk="1" latinLnBrk="0" hangingPunct="1">
        <a:spcBef>
          <a:spcPct val="20000"/>
        </a:spcBef>
        <a:spcAft>
          <a:spcPts val="2520"/>
        </a:spcAft>
        <a:buClr>
          <a:schemeClr val="accent1"/>
        </a:buClr>
        <a:buSzPct val="100000"/>
        <a:buFont typeface="Arial"/>
        <a:buChar char="•"/>
        <a:defRPr sz="504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14401800" indent="-960120" algn="l" defTabSz="1920240" rtl="0" eaLnBrk="1" latinLnBrk="0" hangingPunct="1">
        <a:spcBef>
          <a:spcPct val="20000"/>
        </a:spcBef>
        <a:spcAft>
          <a:spcPts val="2520"/>
        </a:spcAft>
        <a:buClr>
          <a:schemeClr val="accent1"/>
        </a:buClr>
        <a:buSzPct val="100000"/>
        <a:buFont typeface="Arial"/>
        <a:buChar char="•"/>
        <a:defRPr sz="504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16322040" indent="-960120" algn="l" defTabSz="1920240" rtl="0" eaLnBrk="1" latinLnBrk="0" hangingPunct="1">
        <a:spcBef>
          <a:spcPct val="20000"/>
        </a:spcBef>
        <a:spcAft>
          <a:spcPts val="2520"/>
        </a:spcAft>
        <a:buClr>
          <a:schemeClr val="accent1"/>
        </a:buClr>
        <a:buSzPct val="100000"/>
        <a:buFont typeface="Arial"/>
        <a:buChar char="•"/>
        <a:defRPr sz="504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1920240" rtl="0" eaLnBrk="1" latinLnBrk="0" hangingPunct="1">
        <a:defRPr sz="7560" kern="1200">
          <a:solidFill>
            <a:schemeClr val="tx1"/>
          </a:solidFill>
          <a:latin typeface="+mn-lt"/>
          <a:ea typeface="+mn-ea"/>
          <a:cs typeface="+mn-cs"/>
        </a:defRPr>
      </a:lvl1pPr>
      <a:lvl2pPr marL="1920240" algn="l" defTabSz="1920240" rtl="0" eaLnBrk="1" latinLnBrk="0" hangingPunct="1">
        <a:defRPr sz="7560" kern="1200">
          <a:solidFill>
            <a:schemeClr val="tx1"/>
          </a:solidFill>
          <a:latin typeface="+mn-lt"/>
          <a:ea typeface="+mn-ea"/>
          <a:cs typeface="+mn-cs"/>
        </a:defRPr>
      </a:lvl2pPr>
      <a:lvl3pPr marL="3840480" algn="l" defTabSz="1920240" rtl="0" eaLnBrk="1" latinLnBrk="0" hangingPunct="1">
        <a:defRPr sz="7560" kern="1200">
          <a:solidFill>
            <a:schemeClr val="tx1"/>
          </a:solidFill>
          <a:latin typeface="+mn-lt"/>
          <a:ea typeface="+mn-ea"/>
          <a:cs typeface="+mn-cs"/>
        </a:defRPr>
      </a:lvl3pPr>
      <a:lvl4pPr marL="5760720" algn="l" defTabSz="1920240" rtl="0" eaLnBrk="1" latinLnBrk="0" hangingPunct="1">
        <a:defRPr sz="7560" kern="1200">
          <a:solidFill>
            <a:schemeClr val="tx1"/>
          </a:solidFill>
          <a:latin typeface="+mn-lt"/>
          <a:ea typeface="+mn-ea"/>
          <a:cs typeface="+mn-cs"/>
        </a:defRPr>
      </a:lvl4pPr>
      <a:lvl5pPr marL="7680960" algn="l" defTabSz="1920240" rtl="0" eaLnBrk="1" latinLnBrk="0" hangingPunct="1">
        <a:defRPr sz="7560" kern="1200">
          <a:solidFill>
            <a:schemeClr val="tx1"/>
          </a:solidFill>
          <a:latin typeface="+mn-lt"/>
          <a:ea typeface="+mn-ea"/>
          <a:cs typeface="+mn-cs"/>
        </a:defRPr>
      </a:lvl5pPr>
      <a:lvl6pPr marL="9601200" algn="l" defTabSz="1920240" rtl="0" eaLnBrk="1" latinLnBrk="0" hangingPunct="1">
        <a:defRPr sz="7560" kern="1200">
          <a:solidFill>
            <a:schemeClr val="tx1"/>
          </a:solidFill>
          <a:latin typeface="+mn-lt"/>
          <a:ea typeface="+mn-ea"/>
          <a:cs typeface="+mn-cs"/>
        </a:defRPr>
      </a:lvl6pPr>
      <a:lvl7pPr marL="11521440" algn="l" defTabSz="1920240" rtl="0" eaLnBrk="1" latinLnBrk="0" hangingPunct="1">
        <a:defRPr sz="7560" kern="1200">
          <a:solidFill>
            <a:schemeClr val="tx1"/>
          </a:solidFill>
          <a:latin typeface="+mn-lt"/>
          <a:ea typeface="+mn-ea"/>
          <a:cs typeface="+mn-cs"/>
        </a:defRPr>
      </a:lvl7pPr>
      <a:lvl8pPr marL="13441680" algn="l" defTabSz="1920240" rtl="0" eaLnBrk="1" latinLnBrk="0" hangingPunct="1">
        <a:defRPr sz="7560" kern="1200">
          <a:solidFill>
            <a:schemeClr val="tx1"/>
          </a:solidFill>
          <a:latin typeface="+mn-lt"/>
          <a:ea typeface="+mn-ea"/>
          <a:cs typeface="+mn-cs"/>
        </a:defRPr>
      </a:lvl8pPr>
      <a:lvl9pPr marL="15361920" algn="l" defTabSz="1920240" rtl="0" eaLnBrk="1" latinLnBrk="0" hangingPunct="1">
        <a:defRPr sz="75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Layout" Target="../diagrams/layout1.xml"/><Relationship Id="rId3" Type="http://schemas.openxmlformats.org/officeDocument/2006/relationships/image" Target="../media/image2.jpeg"/><Relationship Id="rId7" Type="http://schemas.openxmlformats.org/officeDocument/2006/relationships/diagramData" Target="../diagrams/data1.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5.jpeg"/><Relationship Id="rId11" Type="http://schemas.microsoft.com/office/2007/relationships/diagramDrawing" Target="../diagrams/drawing1.xml"/><Relationship Id="rId5" Type="http://schemas.openxmlformats.org/officeDocument/2006/relationships/image" Target="../media/image4.jpeg"/><Relationship Id="rId10" Type="http://schemas.openxmlformats.org/officeDocument/2006/relationships/diagramColors" Target="../diagrams/colors1.xml"/><Relationship Id="rId4" Type="http://schemas.openxmlformats.org/officeDocument/2006/relationships/image" Target="../media/image3.jpeg"/><Relationship Id="rId9"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70C0"/>
        </a:solidFill>
        <a:effectLst/>
      </p:bgPr>
    </p:bg>
    <p:spTree>
      <p:nvGrpSpPr>
        <p:cNvPr id="1" name=""/>
        <p:cNvGrpSpPr/>
        <p:nvPr/>
      </p:nvGrpSpPr>
      <p:grpSpPr>
        <a:xfrm>
          <a:off x="0" y="0"/>
          <a:ext cx="0" cy="0"/>
          <a:chOff x="0" y="0"/>
          <a:chExt cx="0" cy="0"/>
        </a:xfrm>
      </p:grpSpPr>
      <p:sp>
        <p:nvSpPr>
          <p:cNvPr id="2050" name="Text Box 2448">
            <a:extLst>
              <a:ext uri="{FF2B5EF4-FFF2-40B4-BE49-F238E27FC236}">
                <a16:creationId xmlns:a16="http://schemas.microsoft.com/office/drawing/2014/main" id="{B1D83B8E-BBFF-3A27-3D67-D0D79ABCD133}"/>
              </a:ext>
            </a:extLst>
          </p:cNvPr>
          <p:cNvSpPr txBox="1">
            <a:spLocks noChangeArrowheads="1"/>
          </p:cNvSpPr>
          <p:nvPr/>
        </p:nvSpPr>
        <p:spPr bwMode="auto">
          <a:xfrm>
            <a:off x="420678" y="3694240"/>
            <a:ext cx="16320572" cy="13458382"/>
          </a:xfrm>
          <a:prstGeom prst="rect">
            <a:avLst/>
          </a:prstGeom>
          <a:gradFill>
            <a:gsLst>
              <a:gs pos="86000">
                <a:srgbClr val="0070C0"/>
              </a:gs>
              <a:gs pos="99000">
                <a:srgbClr val="00B0F0"/>
              </a:gs>
            </a:gsLst>
            <a:lin ang="16200000" scaled="1"/>
          </a:gradFill>
          <a:ln>
            <a:noFill/>
          </a:ln>
        </p:spPr>
        <p:style>
          <a:lnRef idx="0">
            <a:scrgbClr r="0" g="0" b="0"/>
          </a:lnRef>
          <a:fillRef idx="0">
            <a:scrgbClr r="0" g="0" b="0"/>
          </a:fillRef>
          <a:effectRef idx="0">
            <a:scrgbClr r="0" g="0" b="0"/>
          </a:effectRef>
          <a:fontRef idx="minor">
            <a:schemeClr val="lt1"/>
          </a:fontRef>
        </p:style>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6600" dirty="0">
                <a:latin typeface="Calibri Light" panose="020F0302020204030204" pitchFamily="34" charset="0"/>
                <a:cs typeface="Calibri Light" panose="020F0302020204030204" pitchFamily="34" charset="0"/>
              </a:rPr>
              <a:t>Introduction</a:t>
            </a:r>
          </a:p>
          <a:p>
            <a:pPr>
              <a:spcBef>
                <a:spcPct val="50000"/>
              </a:spcBef>
            </a:pPr>
            <a:endParaRPr lang="en-GB" altLang="en-US" sz="4000" dirty="0">
              <a:latin typeface="Calibri Light" panose="020F0302020204030204" pitchFamily="34" charset="0"/>
              <a:cs typeface="Calibri Light" panose="020F0302020204030204" pitchFamily="34" charset="0"/>
            </a:endParaRPr>
          </a:p>
          <a:p>
            <a:r>
              <a:rPr lang="en-GB" sz="4000" dirty="0">
                <a:effectLst/>
                <a:latin typeface="Calibri" panose="020F0502020204030204" pitchFamily="34" charset="0"/>
                <a:ea typeface="Calibri" panose="020F0502020204030204" pitchFamily="34" charset="0"/>
                <a:cs typeface="Times New Roman" panose="02020603050405020304" pitchFamily="18" charset="0"/>
              </a:rPr>
              <a:t>In triathlon there are two transition periods; from swim to bike and then from bike to run. </a:t>
            </a:r>
          </a:p>
          <a:p>
            <a:r>
              <a:rPr lang="en-GB" sz="4000" dirty="0">
                <a:effectLst/>
                <a:latin typeface="Calibri" panose="020F0502020204030204" pitchFamily="34" charset="0"/>
                <a:ea typeface="Calibri" panose="020F0502020204030204" pitchFamily="34" charset="0"/>
                <a:cs typeface="Times New Roman" panose="02020603050405020304" pitchFamily="18" charset="0"/>
              </a:rPr>
              <a:t>Athletes often use cycling shoes for the bike leg of the race, while using trainers for the run leg.</a:t>
            </a:r>
          </a:p>
          <a:p>
            <a:r>
              <a:rPr lang="en-GB" sz="4000" dirty="0">
                <a:effectLst/>
                <a:latin typeface="Calibri" panose="020F0502020204030204" pitchFamily="34" charset="0"/>
                <a:ea typeface="Calibri" panose="020F0502020204030204" pitchFamily="34" charset="0"/>
                <a:cs typeface="Times New Roman" panose="02020603050405020304" pitchFamily="18" charset="0"/>
              </a:rPr>
              <a:t>This requires a change of footwear which takes crucial time. </a:t>
            </a:r>
          </a:p>
          <a:p>
            <a:r>
              <a:rPr lang="en-GB" sz="4000" dirty="0">
                <a:effectLst/>
                <a:latin typeface="Calibri" panose="020F0502020204030204" pitchFamily="34" charset="0"/>
                <a:ea typeface="Calibri" panose="020F0502020204030204" pitchFamily="34" charset="0"/>
                <a:cs typeface="Times New Roman" panose="02020603050405020304" pitchFamily="18" charset="0"/>
              </a:rPr>
              <a:t>This study will determine if the potential time saved in transition by wearing running shoes on the bike with flat pedals or pedals with toe cages will benefit or hinder the cycle performance. </a:t>
            </a:r>
          </a:p>
          <a:p>
            <a:r>
              <a:rPr lang="en-GB" sz="4000" dirty="0">
                <a:effectLst/>
                <a:latin typeface="Calibri" panose="020F0502020204030204" pitchFamily="34" charset="0"/>
                <a:ea typeface="Calibri" panose="020F0502020204030204" pitchFamily="34" charset="0"/>
                <a:cs typeface="Times New Roman" panose="02020603050405020304" pitchFamily="18" charset="0"/>
              </a:rPr>
              <a:t>Hiebert </a:t>
            </a:r>
            <a:r>
              <a:rPr lang="en-GB" sz="4000" i="1" dirty="0">
                <a:effectLst/>
                <a:latin typeface="Calibri" panose="020F0502020204030204" pitchFamily="34" charset="0"/>
                <a:ea typeface="Calibri" panose="020F0502020204030204" pitchFamily="34" charset="0"/>
                <a:cs typeface="Times New Roman" panose="02020603050405020304" pitchFamily="18" charset="0"/>
              </a:rPr>
              <a:t>et al</a:t>
            </a:r>
            <a:r>
              <a:rPr lang="en-GB" sz="4000" dirty="0">
                <a:effectLst/>
                <a:latin typeface="Calibri" panose="020F0502020204030204" pitchFamily="34" charset="0"/>
                <a:ea typeface="Calibri" panose="020F0502020204030204" pitchFamily="34" charset="0"/>
                <a:cs typeface="Times New Roman" panose="02020603050405020304" pitchFamily="18" charset="0"/>
              </a:rPr>
              <a:t> (2010) suggests it would be worth the extra change of footwear due to a clipless pedal system yielding greater efficiency and performance.</a:t>
            </a:r>
          </a:p>
          <a:p>
            <a:r>
              <a:rPr lang="en-GB" sz="4000" dirty="0">
                <a:effectLst/>
                <a:latin typeface="Calibri" panose="020F0502020204030204" pitchFamily="34" charset="0"/>
                <a:ea typeface="Calibri" panose="020F0502020204030204" pitchFamily="34" charset="0"/>
                <a:cs typeface="Times New Roman" panose="02020603050405020304" pitchFamily="18" charset="0"/>
              </a:rPr>
              <a:t>Not changing into and from cycling shoes would likely save athletes time in the transition zones.</a:t>
            </a:r>
          </a:p>
          <a:p>
            <a:r>
              <a:rPr lang="en-GB" sz="4000" dirty="0">
                <a:effectLst/>
                <a:latin typeface="Calibri" panose="020F0502020204030204" pitchFamily="34" charset="0"/>
                <a:ea typeface="Calibri" panose="020F0502020204030204" pitchFamily="34" charset="0"/>
                <a:cs typeface="Times New Roman" panose="02020603050405020304" pitchFamily="18" charset="0"/>
              </a:rPr>
              <a:t>If pedal interface times were similar, then changing into cycling shoes would not benefit athletes. </a:t>
            </a:r>
          </a:p>
          <a:p>
            <a:r>
              <a:rPr lang="en-GB" sz="4000" dirty="0">
                <a:effectLst/>
                <a:latin typeface="Calibri" panose="020F0502020204030204" pitchFamily="34" charset="0"/>
                <a:ea typeface="Calibri" panose="020F0502020204030204" pitchFamily="34" charset="0"/>
                <a:cs typeface="Times New Roman" panose="02020603050405020304" pitchFamily="18" charset="0"/>
              </a:rPr>
              <a:t>But if clipless pedals were significantly better, then athletes would be better off changing into cycling shoes and then into running trainers. </a:t>
            </a:r>
          </a:p>
          <a:p>
            <a:pPr algn="ctr">
              <a:lnSpc>
                <a:spcPct val="80000"/>
              </a:lnSpc>
              <a:spcBef>
                <a:spcPct val="50000"/>
              </a:spcBef>
            </a:pPr>
            <a:endParaRPr lang="en-GB" altLang="en-US" sz="4000" dirty="0">
              <a:latin typeface="Calibri Light" panose="020F0302020204030204" pitchFamily="34" charset="0"/>
              <a:cs typeface="Calibri Light" panose="020F0302020204030204" pitchFamily="34" charset="0"/>
            </a:endParaRPr>
          </a:p>
        </p:txBody>
      </p:sp>
      <p:sp>
        <p:nvSpPr>
          <p:cNvPr id="2052" name="Text Box 2450">
            <a:extLst>
              <a:ext uri="{FF2B5EF4-FFF2-40B4-BE49-F238E27FC236}">
                <a16:creationId xmlns:a16="http://schemas.microsoft.com/office/drawing/2014/main" id="{78C8433E-13C8-4EAC-1158-465F96FEF0A3}"/>
              </a:ext>
            </a:extLst>
          </p:cNvPr>
          <p:cNvSpPr txBox="1">
            <a:spLocks noChangeArrowheads="1"/>
          </p:cNvSpPr>
          <p:nvPr/>
        </p:nvSpPr>
        <p:spPr bwMode="auto">
          <a:xfrm>
            <a:off x="17442913" y="24945364"/>
            <a:ext cx="16320572" cy="3603377"/>
          </a:xfrm>
          <a:prstGeom prst="rect">
            <a:avLst/>
          </a:prstGeom>
          <a:gradFill>
            <a:gsLst>
              <a:gs pos="64000">
                <a:srgbClr val="0070C0"/>
              </a:gs>
              <a:gs pos="99000">
                <a:srgbClr val="00B0F0"/>
              </a:gs>
            </a:gsLst>
            <a:lin ang="16200000" scaled="1"/>
          </a:gradFill>
          <a:ln w="12700">
            <a:noFill/>
            <a:miter lim="800000"/>
            <a:headEnd/>
            <a:tailEnd/>
          </a:ln>
        </p:spPr>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6000" dirty="0">
                <a:latin typeface="Calibri Light" panose="020F0302020204030204" pitchFamily="34" charset="0"/>
                <a:cs typeface="Calibri Light" panose="020F0302020204030204" pitchFamily="34" charset="0"/>
              </a:rPr>
              <a:t>Results</a:t>
            </a:r>
          </a:p>
          <a:p>
            <a:pPr algn="ctr">
              <a:lnSpc>
                <a:spcPct val="80000"/>
              </a:lnSpc>
              <a:spcBef>
                <a:spcPct val="50000"/>
              </a:spcBef>
            </a:pPr>
            <a:endParaRPr lang="en-GB" altLang="en-US" sz="6000" dirty="0">
              <a:latin typeface="Calibri Light" panose="020F0302020204030204" pitchFamily="34" charset="0"/>
              <a:cs typeface="Calibri Light" panose="020F0302020204030204" pitchFamily="34" charset="0"/>
            </a:endParaRPr>
          </a:p>
          <a:p>
            <a:pPr algn="ctr">
              <a:lnSpc>
                <a:spcPct val="80000"/>
              </a:lnSpc>
              <a:spcBef>
                <a:spcPct val="50000"/>
              </a:spcBef>
            </a:pPr>
            <a:endParaRPr lang="en-GB" altLang="en-US" sz="6000" dirty="0">
              <a:latin typeface="Calibri Light" panose="020F0302020204030204" pitchFamily="34" charset="0"/>
              <a:cs typeface="Calibri Light" panose="020F0302020204030204" pitchFamily="34" charset="0"/>
            </a:endParaRPr>
          </a:p>
        </p:txBody>
      </p:sp>
      <p:sp>
        <p:nvSpPr>
          <p:cNvPr id="2053" name="Text Box 2451">
            <a:extLst>
              <a:ext uri="{FF2B5EF4-FFF2-40B4-BE49-F238E27FC236}">
                <a16:creationId xmlns:a16="http://schemas.microsoft.com/office/drawing/2014/main" id="{7811C5EA-2336-75B2-3E6A-EADC97BE03E2}"/>
              </a:ext>
            </a:extLst>
          </p:cNvPr>
          <p:cNvSpPr txBox="1">
            <a:spLocks noChangeArrowheads="1"/>
          </p:cNvSpPr>
          <p:nvPr/>
        </p:nvSpPr>
        <p:spPr bwMode="auto">
          <a:xfrm>
            <a:off x="34576461" y="3322921"/>
            <a:ext cx="16147413" cy="16831614"/>
          </a:xfrm>
          <a:prstGeom prst="rect">
            <a:avLst/>
          </a:prstGeom>
          <a:gradFill>
            <a:gsLst>
              <a:gs pos="86000">
                <a:srgbClr val="0070C0"/>
              </a:gs>
              <a:gs pos="99000">
                <a:srgbClr val="00B0F0"/>
              </a:gs>
            </a:gsLst>
            <a:lin ang="16200000" scaled="1"/>
          </a:gradFill>
          <a:ln w="12700">
            <a:noFill/>
            <a:miter lim="800000"/>
            <a:headEnd/>
            <a:tailEnd/>
          </a:ln>
        </p:spPr>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6600" dirty="0">
                <a:latin typeface="Calibri Light" panose="020F0302020204030204" pitchFamily="34" charset="0"/>
                <a:cs typeface="Calibri Light" panose="020F0302020204030204" pitchFamily="34" charset="0"/>
              </a:rPr>
              <a:t>Discussion</a:t>
            </a:r>
          </a:p>
          <a:p>
            <a:pPr>
              <a:lnSpc>
                <a:spcPct val="80000"/>
              </a:lnSpc>
              <a:spcBef>
                <a:spcPct val="50000"/>
              </a:spcBef>
            </a:pPr>
            <a:endParaRPr lang="en-GB" altLang="en-US" sz="4000" dirty="0">
              <a:latin typeface="Calibri Light" panose="020F0302020204030204" pitchFamily="34" charset="0"/>
              <a:cs typeface="Calibri Light" panose="020F0302020204030204" pitchFamily="34" charset="0"/>
            </a:endParaRPr>
          </a:p>
          <a:p>
            <a:r>
              <a:rPr lang="en-GB" sz="4000" dirty="0">
                <a:effectLst/>
                <a:latin typeface="Calibri" panose="020F0502020204030204" pitchFamily="34" charset="0"/>
                <a:ea typeface="Calibri" panose="020F0502020204030204" pitchFamily="34" charset="0"/>
                <a:cs typeface="Calibri" panose="020F0502020204030204" pitchFamily="34" charset="0"/>
              </a:rPr>
              <a:t>Ostler, Betts, and Gore (2008) found that RPE was lower for toe cage pedal interface than flat pedals.</a:t>
            </a:r>
          </a:p>
          <a:p>
            <a:r>
              <a:rPr lang="en-GB" sz="4000" dirty="0">
                <a:effectLst/>
                <a:latin typeface="Calibri" panose="020F0502020204030204" pitchFamily="34" charset="0"/>
                <a:ea typeface="Calibri" panose="020F0502020204030204" pitchFamily="34" charset="0"/>
                <a:cs typeface="Calibri" panose="020F0502020204030204" pitchFamily="34" charset="0"/>
              </a:rPr>
              <a:t>The RPE is significantly higher when using flat pedal compared to when using clipless pedals.</a:t>
            </a:r>
          </a:p>
          <a:p>
            <a:r>
              <a:rPr lang="en-GB" sz="4000" dirty="0">
                <a:effectLst/>
                <a:latin typeface="Calibri" panose="020F0502020204030204" pitchFamily="34" charset="0"/>
                <a:ea typeface="Calibri" panose="020F0502020204030204" pitchFamily="34" charset="0"/>
                <a:cs typeface="Calibri" panose="020F0502020204030204" pitchFamily="34" charset="0"/>
              </a:rPr>
              <a:t>RPE results show that the participants worked as hard as they could over the 10 kilometres.</a:t>
            </a:r>
            <a:endParaRPr lang="en-GB" sz="4000" dirty="0">
              <a:latin typeface="Calibri" panose="020F0502020204030204" pitchFamily="34" charset="0"/>
              <a:ea typeface="Calibri" panose="020F0502020204030204" pitchFamily="34" charset="0"/>
              <a:cs typeface="Calibri" panose="020F0502020204030204" pitchFamily="34" charset="0"/>
            </a:endParaRPr>
          </a:p>
          <a:p>
            <a:r>
              <a:rPr lang="en-GB" sz="4000" dirty="0">
                <a:effectLst/>
                <a:latin typeface="Calibri" panose="020F0502020204030204" pitchFamily="34" charset="0"/>
                <a:ea typeface="Calibri" panose="020F0502020204030204" pitchFamily="34" charset="0"/>
                <a:cs typeface="Calibri" panose="020F0502020204030204" pitchFamily="34" charset="0"/>
              </a:rPr>
              <a:t>A</a:t>
            </a:r>
            <a:r>
              <a:rPr lang="en-GB" sz="4000" dirty="0">
                <a:effectLst/>
                <a:latin typeface="Calibri" panose="020F0502020204030204" pitchFamily="34" charset="0"/>
                <a:ea typeface="Calibri" panose="020F0502020204030204" pitchFamily="34" charset="0"/>
                <a:cs typeface="Times New Roman" panose="02020603050405020304" pitchFamily="18" charset="0"/>
              </a:rPr>
              <a:t> clipless pedal interface has been seen to yield a lower Heart rate when compared to flat pedals (</a:t>
            </a:r>
            <a:r>
              <a:rPr lang="en-GB" sz="4000" dirty="0">
                <a:effectLst/>
                <a:latin typeface="Calibri" panose="020F0502020204030204" pitchFamily="34" charset="0"/>
                <a:ea typeface="Times New Roman" panose="02020603050405020304" pitchFamily="18" charset="0"/>
                <a:cs typeface="Calibri" panose="020F0502020204030204" pitchFamily="34" charset="0"/>
              </a:rPr>
              <a:t>Jarboe and Quesada., 2003</a:t>
            </a:r>
            <a:r>
              <a:rPr lang="en-GB" sz="4000" dirty="0">
                <a:effectLst/>
                <a:latin typeface="Calibri" panose="020F0502020204030204" pitchFamily="34" charset="0"/>
                <a:ea typeface="Calibri" panose="020F0502020204030204" pitchFamily="34" charset="0"/>
                <a:cs typeface="Times New Roman" panose="02020603050405020304" pitchFamily="18" charset="0"/>
              </a:rPr>
              <a:t>).</a:t>
            </a:r>
          </a:p>
          <a:p>
            <a:r>
              <a:rPr lang="en-GB" sz="4000" dirty="0">
                <a:effectLst/>
                <a:latin typeface="Calibri" panose="020F0502020204030204" pitchFamily="34" charset="0"/>
                <a:ea typeface="Calibri" panose="020F0502020204030204" pitchFamily="34" charset="0"/>
                <a:cs typeface="Calibri" panose="020F0502020204030204" pitchFamily="34" charset="0"/>
              </a:rPr>
              <a:t>Kuhn (2012) and Burns, and Kram (2020) </a:t>
            </a:r>
            <a:r>
              <a:rPr lang="en-GB" sz="4000" dirty="0">
                <a:latin typeface="Calibri" panose="020F0502020204030204" pitchFamily="34" charset="0"/>
                <a:ea typeface="Calibri" panose="020F0502020204030204" pitchFamily="34" charset="0"/>
                <a:cs typeface="Times New Roman" panose="02020603050405020304" pitchFamily="18" charset="0"/>
              </a:rPr>
              <a:t>found </a:t>
            </a:r>
            <a:r>
              <a:rPr lang="en-GB" sz="4000" dirty="0">
                <a:effectLst/>
                <a:latin typeface="Calibri" panose="020F0502020204030204" pitchFamily="34" charset="0"/>
                <a:ea typeface="Calibri" panose="020F0502020204030204" pitchFamily="34" charset="0"/>
                <a:cs typeface="Times New Roman" panose="02020603050405020304" pitchFamily="18" charset="0"/>
              </a:rPr>
              <a:t>an increase in power in favour of a clipless pedal interface when compared to both pedals with toe cages and flat pedals over 100 metres or 30 second sprints. </a:t>
            </a:r>
          </a:p>
          <a:p>
            <a:r>
              <a:rPr lang="en-GB" sz="4000" dirty="0">
                <a:effectLst/>
                <a:latin typeface="Calibri" panose="020F0502020204030204" pitchFamily="34" charset="0"/>
                <a:ea typeface="Calibri" panose="020F0502020204030204" pitchFamily="34" charset="0"/>
                <a:cs typeface="Times New Roman" panose="02020603050405020304" pitchFamily="18" charset="0"/>
              </a:rPr>
              <a:t>This is due to increased cycling efficiency of the clipless pedals as the participants were able to utilize the up stroke of the pedal phase and being locked into a continual rotation </a:t>
            </a:r>
            <a:r>
              <a:rPr lang="en-GB" sz="4000" dirty="0">
                <a:effectLst/>
                <a:latin typeface="Calibri" panose="020F0502020204030204" pitchFamily="34" charset="0"/>
                <a:ea typeface="Calibri" panose="020F0502020204030204" pitchFamily="34" charset="0"/>
                <a:cs typeface="Calibri" panose="020F0502020204030204" pitchFamily="34" charset="0"/>
              </a:rPr>
              <a:t>(Mornieux </a:t>
            </a:r>
            <a:r>
              <a:rPr lang="en-GB" sz="4000" i="1" dirty="0">
                <a:effectLst/>
                <a:latin typeface="Calibri" panose="020F0502020204030204" pitchFamily="34" charset="0"/>
                <a:ea typeface="Calibri" panose="020F0502020204030204" pitchFamily="34" charset="0"/>
                <a:cs typeface="Calibri" panose="020F0502020204030204" pitchFamily="34" charset="0"/>
              </a:rPr>
              <a:t>et al</a:t>
            </a:r>
            <a:r>
              <a:rPr lang="en-GB" sz="4000" dirty="0">
                <a:effectLst/>
                <a:latin typeface="Calibri" panose="020F0502020204030204" pitchFamily="34" charset="0"/>
                <a:ea typeface="Calibri" panose="020F0502020204030204" pitchFamily="34" charset="0"/>
                <a:cs typeface="Calibri" panose="020F0502020204030204" pitchFamily="34" charset="0"/>
              </a:rPr>
              <a:t>., 2008).</a:t>
            </a:r>
          </a:p>
          <a:p>
            <a:r>
              <a:rPr lang="en-GB" sz="4000" dirty="0">
                <a:effectLst/>
                <a:latin typeface="Calibri" panose="020F0502020204030204" pitchFamily="34" charset="0"/>
                <a:ea typeface="Calibri" panose="020F0502020204030204" pitchFamily="34" charset="0"/>
                <a:cs typeface="Calibri" panose="020F0502020204030204" pitchFamily="34" charset="0"/>
              </a:rPr>
              <a:t>There is a difference of 20 seconds in favour of clipless over flat pedals and a difference of 12 seconds in favour of clipless over pedals with toe cages.</a:t>
            </a:r>
          </a:p>
          <a:p>
            <a:r>
              <a:rPr lang="en-GB" sz="4000" dirty="0">
                <a:effectLst/>
                <a:latin typeface="Calibri" panose="020F0502020204030204" pitchFamily="34" charset="0"/>
                <a:ea typeface="Calibri" panose="020F0502020204030204" pitchFamily="34" charset="0"/>
                <a:cs typeface="Calibri" panose="020F0502020204030204" pitchFamily="34" charset="0"/>
              </a:rPr>
              <a:t>These differences in time can be seen although there is no difference in heart rate scores. </a:t>
            </a:r>
          </a:p>
          <a:p>
            <a:r>
              <a:rPr lang="en-GB" sz="4000" dirty="0">
                <a:effectLst/>
                <a:latin typeface="Calibri" panose="020F0502020204030204" pitchFamily="34" charset="0"/>
                <a:ea typeface="Calibri" panose="020F0502020204030204" pitchFamily="34" charset="0"/>
                <a:cs typeface="Times New Roman" panose="02020603050405020304" pitchFamily="18" charset="0"/>
              </a:rPr>
              <a:t>The findings from this study suggest a clipless pedal shoe system is the best option for triathletes as it yields the highest power output and quickest time over 10 kilometres while having the lowest RPE score and the same heart rate as the other pedal interfaces. </a:t>
            </a:r>
          </a:p>
          <a:p>
            <a:pPr algn="ctr"/>
            <a:endParaRPr lang="en-GB" sz="4000" dirty="0">
              <a:effectLst/>
              <a:latin typeface="Calibri" panose="020F0502020204030204" pitchFamily="34" charset="0"/>
              <a:ea typeface="Calibri" panose="020F0502020204030204" pitchFamily="34" charset="0"/>
              <a:cs typeface="Calibri" panose="020F0502020204030204" pitchFamily="34" charset="0"/>
            </a:endParaRPr>
          </a:p>
        </p:txBody>
      </p:sp>
      <p:sp>
        <p:nvSpPr>
          <p:cNvPr id="2054" name="Text Box 2452">
            <a:extLst>
              <a:ext uri="{FF2B5EF4-FFF2-40B4-BE49-F238E27FC236}">
                <a16:creationId xmlns:a16="http://schemas.microsoft.com/office/drawing/2014/main" id="{E64A7953-EC3B-AE56-7197-2D61296A2C51}"/>
              </a:ext>
            </a:extLst>
          </p:cNvPr>
          <p:cNvSpPr txBox="1">
            <a:spLocks noChangeArrowheads="1"/>
          </p:cNvSpPr>
          <p:nvPr/>
        </p:nvSpPr>
        <p:spPr bwMode="auto">
          <a:xfrm>
            <a:off x="34460926" y="24396020"/>
            <a:ext cx="16241712" cy="8176937"/>
          </a:xfrm>
          <a:prstGeom prst="rect">
            <a:avLst/>
          </a:prstGeom>
          <a:gradFill>
            <a:gsLst>
              <a:gs pos="66000">
                <a:srgbClr val="0070C0"/>
              </a:gs>
              <a:gs pos="99000">
                <a:srgbClr val="00B0F0"/>
              </a:gs>
            </a:gsLst>
            <a:lin ang="16200000" scaled="1"/>
          </a:gradFill>
          <a:ln w="12700">
            <a:noFill/>
            <a:miter lim="800000"/>
            <a:headEnd/>
            <a:tailEnd/>
          </a:ln>
        </p:spPr>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6600" dirty="0">
                <a:latin typeface="Calibri Light" panose="020F0302020204030204" pitchFamily="34" charset="0"/>
                <a:cs typeface="Calibri Light" panose="020F0302020204030204" pitchFamily="34" charset="0"/>
              </a:rPr>
              <a:t>References</a:t>
            </a:r>
          </a:p>
          <a:p>
            <a:pPr algn="ctr">
              <a:lnSpc>
                <a:spcPct val="80000"/>
              </a:lnSpc>
              <a:spcBef>
                <a:spcPct val="50000"/>
              </a:spcBef>
            </a:pPr>
            <a:endParaRPr lang="en-GB" altLang="en-US" sz="3200" dirty="0">
              <a:latin typeface="Calibri Light" panose="020F0302020204030204" pitchFamily="34" charset="0"/>
              <a:cs typeface="Calibri Light" panose="020F0302020204030204" pitchFamily="34" charset="0"/>
            </a:endParaRPr>
          </a:p>
          <a:p>
            <a:r>
              <a:rPr lang="en-GB" sz="3400" dirty="0">
                <a:effectLst/>
                <a:latin typeface="Calibri" panose="020F0502020204030204" pitchFamily="34" charset="0"/>
                <a:ea typeface="Calibri" panose="020F0502020204030204" pitchFamily="34" charset="0"/>
                <a:cs typeface="Times New Roman" panose="02020603050405020304" pitchFamily="18" charset="0"/>
              </a:rPr>
              <a:t>Burns, A.C. and Kram, R., 2020. The effect of cycling shoes and the shoe-pedal interface on maximal mechanical power output during outdoor sprints. </a:t>
            </a:r>
            <a:r>
              <a:rPr lang="en-GB" sz="3400" i="1" dirty="0">
                <a:effectLst/>
                <a:latin typeface="Calibri" panose="020F0502020204030204" pitchFamily="34" charset="0"/>
                <a:ea typeface="Calibri" panose="020F0502020204030204" pitchFamily="34" charset="0"/>
                <a:cs typeface="Times New Roman" panose="02020603050405020304" pitchFamily="18" charset="0"/>
              </a:rPr>
              <a:t>Footwear Science</a:t>
            </a:r>
            <a:r>
              <a:rPr lang="en-GB" sz="3400" dirty="0">
                <a:effectLst/>
                <a:latin typeface="Calibri" panose="020F0502020204030204" pitchFamily="34" charset="0"/>
                <a:ea typeface="Calibri" panose="020F0502020204030204" pitchFamily="34" charset="0"/>
                <a:cs typeface="Times New Roman" panose="02020603050405020304" pitchFamily="18" charset="0"/>
              </a:rPr>
              <a:t>, </a:t>
            </a:r>
            <a:r>
              <a:rPr lang="en-GB" sz="3400" i="1" dirty="0">
                <a:effectLst/>
                <a:latin typeface="Calibri" panose="020F0502020204030204" pitchFamily="34" charset="0"/>
                <a:ea typeface="Calibri" panose="020F0502020204030204" pitchFamily="34" charset="0"/>
                <a:cs typeface="Times New Roman" panose="02020603050405020304" pitchFamily="18" charset="0"/>
              </a:rPr>
              <a:t>12</a:t>
            </a:r>
            <a:r>
              <a:rPr lang="en-GB" sz="3400" dirty="0">
                <a:effectLst/>
                <a:latin typeface="Calibri" panose="020F0502020204030204" pitchFamily="34" charset="0"/>
                <a:ea typeface="Calibri" panose="020F0502020204030204" pitchFamily="34" charset="0"/>
                <a:cs typeface="Times New Roman" panose="02020603050405020304" pitchFamily="18" charset="0"/>
              </a:rPr>
              <a:t>(3).</a:t>
            </a:r>
          </a:p>
          <a:p>
            <a:r>
              <a:rPr lang="en-GB" sz="3400" dirty="0">
                <a:effectLst/>
                <a:latin typeface="Calibri" panose="020F0502020204030204" pitchFamily="34" charset="0"/>
                <a:ea typeface="Calibri" panose="020F0502020204030204" pitchFamily="34" charset="0"/>
                <a:cs typeface="Times New Roman" panose="02020603050405020304" pitchFamily="18" charset="0"/>
              </a:rPr>
              <a:t>Hiebert, J.M., Hoover, D.L., Best, M.A., Black, A.B., Hruska, R.K. and Jones, M.E., 2010. The Effect Of Different Pedal Types On Maximal Oxygen Consumption And Lactic Acid Accumulation. </a:t>
            </a:r>
            <a:r>
              <a:rPr lang="en-GB" sz="3400" i="1" dirty="0">
                <a:effectLst/>
                <a:latin typeface="Calibri" panose="020F0502020204030204" pitchFamily="34" charset="0"/>
                <a:ea typeface="Calibri" panose="020F0502020204030204" pitchFamily="34" charset="0"/>
                <a:cs typeface="Times New Roman" panose="02020603050405020304" pitchFamily="18" charset="0"/>
              </a:rPr>
              <a:t>The Journal of Strength &amp; Conditioning Research</a:t>
            </a:r>
            <a:r>
              <a:rPr lang="en-GB" sz="3400" dirty="0">
                <a:effectLst/>
                <a:latin typeface="Calibri" panose="020F0502020204030204" pitchFamily="34" charset="0"/>
                <a:ea typeface="Calibri" panose="020F0502020204030204" pitchFamily="34" charset="0"/>
                <a:cs typeface="Times New Roman" panose="02020603050405020304" pitchFamily="18" charset="0"/>
              </a:rPr>
              <a:t>, </a:t>
            </a:r>
            <a:r>
              <a:rPr lang="en-GB" sz="3400" i="1" dirty="0">
                <a:effectLst/>
                <a:latin typeface="Calibri" panose="020F0502020204030204" pitchFamily="34" charset="0"/>
                <a:ea typeface="Calibri" panose="020F0502020204030204" pitchFamily="34" charset="0"/>
                <a:cs typeface="Times New Roman" panose="02020603050405020304" pitchFamily="18" charset="0"/>
              </a:rPr>
              <a:t>24</a:t>
            </a:r>
            <a:r>
              <a:rPr lang="en-GB" sz="3400" dirty="0">
                <a:effectLst/>
                <a:latin typeface="Calibri" panose="020F0502020204030204" pitchFamily="34" charset="0"/>
                <a:ea typeface="Calibri" panose="020F0502020204030204" pitchFamily="34" charset="0"/>
                <a:cs typeface="Times New Roman" panose="02020603050405020304" pitchFamily="18" charset="0"/>
              </a:rPr>
              <a:t>, p.1.</a:t>
            </a:r>
          </a:p>
          <a:p>
            <a:r>
              <a:rPr lang="en-GB" sz="3400" dirty="0">
                <a:effectLst/>
                <a:latin typeface="Calibri" panose="020F0502020204030204" pitchFamily="34" charset="0"/>
                <a:ea typeface="Calibri" panose="020F0502020204030204" pitchFamily="34" charset="0"/>
                <a:cs typeface="Times New Roman" panose="02020603050405020304" pitchFamily="18" charset="0"/>
              </a:rPr>
              <a:t>Jarboe, N.E. and Quesada, P.M., 2003. The effects of cycling shoe stiffness on forefoot pressure. </a:t>
            </a:r>
            <a:r>
              <a:rPr lang="en-GB" sz="3400" i="1" dirty="0">
                <a:effectLst/>
                <a:latin typeface="Calibri" panose="020F0502020204030204" pitchFamily="34" charset="0"/>
                <a:ea typeface="Calibri" panose="020F0502020204030204" pitchFamily="34" charset="0"/>
                <a:cs typeface="Times New Roman" panose="02020603050405020304" pitchFamily="18" charset="0"/>
              </a:rPr>
              <a:t>Foot &amp; ankle international</a:t>
            </a:r>
            <a:r>
              <a:rPr lang="en-GB" sz="3400" dirty="0">
                <a:effectLst/>
                <a:latin typeface="Calibri" panose="020F0502020204030204" pitchFamily="34" charset="0"/>
                <a:ea typeface="Calibri" panose="020F0502020204030204" pitchFamily="34" charset="0"/>
                <a:cs typeface="Times New Roman" panose="02020603050405020304" pitchFamily="18" charset="0"/>
              </a:rPr>
              <a:t>, </a:t>
            </a:r>
            <a:r>
              <a:rPr lang="en-GB" sz="3400" i="1" dirty="0">
                <a:effectLst/>
                <a:latin typeface="Calibri" panose="020F0502020204030204" pitchFamily="34" charset="0"/>
                <a:ea typeface="Calibri" panose="020F0502020204030204" pitchFamily="34" charset="0"/>
                <a:cs typeface="Times New Roman" panose="02020603050405020304" pitchFamily="18" charset="0"/>
              </a:rPr>
              <a:t>24</a:t>
            </a:r>
            <a:r>
              <a:rPr lang="en-GB" sz="3400" dirty="0">
                <a:effectLst/>
                <a:latin typeface="Calibri" panose="020F0502020204030204" pitchFamily="34" charset="0"/>
                <a:ea typeface="Calibri" panose="020F0502020204030204" pitchFamily="34" charset="0"/>
                <a:cs typeface="Times New Roman" panose="02020603050405020304" pitchFamily="18" charset="0"/>
              </a:rPr>
              <a:t>(10), pp.784-788. </a:t>
            </a:r>
          </a:p>
          <a:p>
            <a:r>
              <a:rPr lang="en-GB" sz="3400" dirty="0">
                <a:effectLst/>
                <a:latin typeface="Calibri" panose="020F0502020204030204" pitchFamily="34" charset="0"/>
                <a:ea typeface="Calibri" panose="020F0502020204030204" pitchFamily="34" charset="0"/>
                <a:cs typeface="Times New Roman" panose="02020603050405020304" pitchFamily="18" charset="0"/>
              </a:rPr>
              <a:t>Kuhn, B., 2012. A Comparison Of Three Bicycle Pedal Types And Power Output.</a:t>
            </a:r>
          </a:p>
          <a:p>
            <a:r>
              <a:rPr lang="en-GB" sz="3400" dirty="0">
                <a:effectLst/>
                <a:latin typeface="Calibri" panose="020F0502020204030204" pitchFamily="34" charset="0"/>
                <a:ea typeface="Calibri" panose="020F0502020204030204" pitchFamily="34" charset="0"/>
                <a:cs typeface="Times New Roman" panose="02020603050405020304" pitchFamily="18" charset="0"/>
              </a:rPr>
              <a:t>Mornieux, G., Stapelfeldt, B., Gollhofer, A. and Belli, A., 2008. Effects of pedal type and pull-up action during cycling. </a:t>
            </a:r>
            <a:r>
              <a:rPr lang="en-GB" sz="3400" i="1" dirty="0">
                <a:effectLst/>
                <a:latin typeface="Calibri" panose="020F0502020204030204" pitchFamily="34" charset="0"/>
                <a:ea typeface="Calibri" panose="020F0502020204030204" pitchFamily="34" charset="0"/>
                <a:cs typeface="Times New Roman" panose="02020603050405020304" pitchFamily="18" charset="0"/>
              </a:rPr>
              <a:t>International journal of sports medicine</a:t>
            </a:r>
            <a:r>
              <a:rPr lang="en-GB" sz="3400" dirty="0">
                <a:effectLst/>
                <a:latin typeface="Calibri" panose="020F0502020204030204" pitchFamily="34" charset="0"/>
                <a:ea typeface="Calibri" panose="020F0502020204030204" pitchFamily="34" charset="0"/>
                <a:cs typeface="Times New Roman" panose="02020603050405020304" pitchFamily="18" charset="0"/>
              </a:rPr>
              <a:t>, pp.817-822.</a:t>
            </a:r>
          </a:p>
          <a:p>
            <a:r>
              <a:rPr lang="en-GB" sz="3400" dirty="0">
                <a:effectLst/>
                <a:latin typeface="Calibri" panose="020F0502020204030204" pitchFamily="34" charset="0"/>
                <a:ea typeface="Calibri" panose="020F0502020204030204" pitchFamily="34" charset="0"/>
                <a:cs typeface="Times New Roman" panose="02020603050405020304" pitchFamily="18" charset="0"/>
              </a:rPr>
              <a:t>Ostler, L.M., Betts, J.A. and Gore, C.J., 2008. Gross cycling efficiency is not altered with and without toe-clips. </a:t>
            </a:r>
            <a:r>
              <a:rPr lang="en-GB" sz="3400" i="1" dirty="0">
                <a:effectLst/>
                <a:latin typeface="Calibri" panose="020F0502020204030204" pitchFamily="34" charset="0"/>
                <a:ea typeface="Calibri" panose="020F0502020204030204" pitchFamily="34" charset="0"/>
                <a:cs typeface="Times New Roman" panose="02020603050405020304" pitchFamily="18" charset="0"/>
              </a:rPr>
              <a:t>Journal of sports sciences</a:t>
            </a:r>
            <a:r>
              <a:rPr lang="en-GB" sz="3400" dirty="0">
                <a:effectLst/>
                <a:latin typeface="Calibri" panose="020F0502020204030204" pitchFamily="34" charset="0"/>
                <a:ea typeface="Calibri" panose="020F0502020204030204" pitchFamily="34" charset="0"/>
                <a:cs typeface="Times New Roman" panose="02020603050405020304" pitchFamily="18" charset="0"/>
              </a:rPr>
              <a:t>, </a:t>
            </a:r>
            <a:r>
              <a:rPr lang="en-GB" sz="3400" i="1" dirty="0">
                <a:effectLst/>
                <a:latin typeface="Calibri" panose="020F0502020204030204" pitchFamily="34" charset="0"/>
                <a:ea typeface="Calibri" panose="020F0502020204030204" pitchFamily="34" charset="0"/>
                <a:cs typeface="Times New Roman" panose="02020603050405020304" pitchFamily="18" charset="0"/>
              </a:rPr>
              <a:t>26</a:t>
            </a:r>
            <a:r>
              <a:rPr lang="en-GB" sz="3400" dirty="0">
                <a:effectLst/>
                <a:latin typeface="Calibri" panose="020F0502020204030204" pitchFamily="34" charset="0"/>
                <a:ea typeface="Calibri" panose="020F0502020204030204" pitchFamily="34" charset="0"/>
                <a:cs typeface="Times New Roman" panose="02020603050405020304" pitchFamily="18" charset="0"/>
              </a:rPr>
              <a:t>(1), pp.47-55.</a:t>
            </a:r>
          </a:p>
        </p:txBody>
      </p:sp>
      <p:sp>
        <p:nvSpPr>
          <p:cNvPr id="2055" name="Text Box 2453">
            <a:extLst>
              <a:ext uri="{FF2B5EF4-FFF2-40B4-BE49-F238E27FC236}">
                <a16:creationId xmlns:a16="http://schemas.microsoft.com/office/drawing/2014/main" id="{E5FD9769-D028-2327-5B75-CA79084CE796}"/>
              </a:ext>
            </a:extLst>
          </p:cNvPr>
          <p:cNvSpPr txBox="1">
            <a:spLocks noChangeArrowheads="1"/>
          </p:cNvSpPr>
          <p:nvPr/>
        </p:nvSpPr>
        <p:spPr bwMode="auto">
          <a:xfrm>
            <a:off x="296923" y="90863"/>
            <a:ext cx="29811311" cy="2403048"/>
          </a:xfrm>
          <a:prstGeom prst="rect">
            <a:avLst/>
          </a:prstGeom>
          <a:gradFill>
            <a:gsLst>
              <a:gs pos="24000">
                <a:srgbClr val="0070C0"/>
              </a:gs>
              <a:gs pos="99000">
                <a:srgbClr val="00B0F0"/>
              </a:gs>
            </a:gsLst>
            <a:lin ang="16200000" scaled="1"/>
          </a:gradFill>
          <a:ln w="12700">
            <a:noFill/>
            <a:miter lim="800000"/>
            <a:headEnd/>
            <a:tailEnd/>
          </a:ln>
        </p:spPr>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nSpc>
                <a:spcPct val="80000"/>
              </a:lnSpc>
              <a:spcBef>
                <a:spcPct val="50000"/>
              </a:spcBef>
            </a:pPr>
            <a:r>
              <a:rPr lang="en-GB" sz="6000" dirty="0">
                <a:effectLst/>
                <a:latin typeface="Calibri Light" panose="020F0302020204030204" pitchFamily="34" charset="0"/>
                <a:ea typeface="Calibri" panose="020F0502020204030204" pitchFamily="34" charset="0"/>
                <a:cs typeface="Calibri Light" panose="020F0302020204030204" pitchFamily="34" charset="0"/>
              </a:rPr>
              <a:t>A comparison of the effect of pedal interface on ten-kilometre cycling time trial performance.</a:t>
            </a:r>
          </a:p>
          <a:p>
            <a:pPr>
              <a:lnSpc>
                <a:spcPct val="80000"/>
              </a:lnSpc>
              <a:spcBef>
                <a:spcPct val="50000"/>
              </a:spcBef>
            </a:pPr>
            <a:r>
              <a:rPr lang="en-US" altLang="en-US" sz="6000">
                <a:latin typeface="Calibri Light" panose="020F0302020204030204" pitchFamily="34" charset="0"/>
                <a:cs typeface="Calibri Light" panose="020F0302020204030204" pitchFamily="34" charset="0"/>
              </a:rPr>
              <a:t>Sports </a:t>
            </a:r>
            <a:r>
              <a:rPr lang="en-US" altLang="en-US" sz="6000" dirty="0">
                <a:latin typeface="Calibri Light" panose="020F0302020204030204" pitchFamily="34" charset="0"/>
                <a:cs typeface="Calibri Light" panose="020F0302020204030204" pitchFamily="34" charset="0"/>
              </a:rPr>
              <a:t>and exercise therapy. </a:t>
            </a:r>
          </a:p>
        </p:txBody>
      </p:sp>
      <p:grpSp>
        <p:nvGrpSpPr>
          <p:cNvPr id="2" name="Group 1">
            <a:extLst>
              <a:ext uri="{FF2B5EF4-FFF2-40B4-BE49-F238E27FC236}">
                <a16:creationId xmlns:a16="http://schemas.microsoft.com/office/drawing/2014/main" id="{4107CD05-FA65-2044-8A8A-BA6FD3C90812}"/>
              </a:ext>
            </a:extLst>
          </p:cNvPr>
          <p:cNvGrpSpPr/>
          <p:nvPr/>
        </p:nvGrpSpPr>
        <p:grpSpPr>
          <a:xfrm>
            <a:off x="17442912" y="17982670"/>
            <a:ext cx="16320571" cy="5354823"/>
            <a:chOff x="48487138" y="19833719"/>
            <a:chExt cx="9144724" cy="2853055"/>
          </a:xfrm>
        </p:grpSpPr>
        <p:pic>
          <p:nvPicPr>
            <p:cNvPr id="8" name="Picture 7" descr="Pedals with Toe Clip Adapters Attached | wattbike | Flickr">
              <a:extLst>
                <a:ext uri="{FF2B5EF4-FFF2-40B4-BE49-F238E27FC236}">
                  <a16:creationId xmlns:a16="http://schemas.microsoft.com/office/drawing/2014/main" id="{0115149D-81B2-C948-AF2E-1644B47FCDF9}"/>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1233824" y="19839687"/>
              <a:ext cx="3544983" cy="2847087"/>
            </a:xfrm>
            <a:prstGeom prst="rect">
              <a:avLst/>
            </a:prstGeom>
            <a:noFill/>
            <a:ln>
              <a:noFill/>
            </a:ln>
          </p:spPr>
        </p:pic>
        <p:pic>
          <p:nvPicPr>
            <p:cNvPr id="9" name="Picture 8" descr="Shimano PD-EF102 MTB Flat Pedals - Black">
              <a:extLst>
                <a:ext uri="{FF2B5EF4-FFF2-40B4-BE49-F238E27FC236}">
                  <a16:creationId xmlns:a16="http://schemas.microsoft.com/office/drawing/2014/main" id="{26ECC0AF-12CB-4748-ACB8-01B70E0A803F}"/>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4778807" y="19833719"/>
              <a:ext cx="2853055" cy="2853055"/>
            </a:xfrm>
            <a:prstGeom prst="rect">
              <a:avLst/>
            </a:prstGeom>
            <a:noFill/>
            <a:ln>
              <a:noFill/>
            </a:ln>
          </p:spPr>
        </p:pic>
        <p:pic>
          <p:nvPicPr>
            <p:cNvPr id="10" name="Picture 9" descr="Wellgo E148 pedals">
              <a:extLst>
                <a:ext uri="{FF2B5EF4-FFF2-40B4-BE49-F238E27FC236}">
                  <a16:creationId xmlns:a16="http://schemas.microsoft.com/office/drawing/2014/main" id="{8695F8D4-E2A1-624E-9769-1469560FE3A4}"/>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8487138" y="19833719"/>
              <a:ext cx="2853055" cy="2853055"/>
            </a:xfrm>
            <a:prstGeom prst="rect">
              <a:avLst/>
            </a:prstGeom>
            <a:noFill/>
            <a:ln>
              <a:noFill/>
            </a:ln>
          </p:spPr>
        </p:pic>
      </p:grpSp>
      <p:pic>
        <p:nvPicPr>
          <p:cNvPr id="1026" name="Picture 2" descr="University of Wales Trinity Saint David - myday">
            <a:extLst>
              <a:ext uri="{FF2B5EF4-FFF2-40B4-BE49-F238E27FC236}">
                <a16:creationId xmlns:a16="http://schemas.microsoft.com/office/drawing/2014/main" id="{A9D5D372-18ED-F940-B2B7-7A09E93B804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3338698" y="0"/>
            <a:ext cx="7385176" cy="329188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F826912-9516-9C4B-BE94-3F0DD0391B36}"/>
              </a:ext>
            </a:extLst>
          </p:cNvPr>
          <p:cNvSpPr txBox="1"/>
          <p:nvPr/>
        </p:nvSpPr>
        <p:spPr>
          <a:xfrm>
            <a:off x="684888" y="22958004"/>
            <a:ext cx="16263858" cy="9479518"/>
          </a:xfrm>
          <a:prstGeom prst="rect">
            <a:avLst/>
          </a:prstGeom>
          <a:gradFill>
            <a:gsLst>
              <a:gs pos="83000">
                <a:srgbClr val="0070C0"/>
              </a:gs>
              <a:gs pos="99000">
                <a:srgbClr val="00B0F0"/>
              </a:gs>
            </a:gsLst>
            <a:lin ang="16200000" scaled="1"/>
          </a:gradFill>
        </p:spPr>
        <p:txBody>
          <a:bodyPr wrap="square" rtlCol="0">
            <a:spAutoFit/>
          </a:bodyPr>
          <a:lstStyle/>
          <a:p>
            <a:pPr algn="ctr">
              <a:lnSpc>
                <a:spcPct val="80000"/>
              </a:lnSpc>
              <a:spcBef>
                <a:spcPct val="50000"/>
              </a:spcBef>
            </a:pPr>
            <a:r>
              <a:rPr lang="en-GB" altLang="en-US" sz="6000" dirty="0">
                <a:latin typeface="Calibri Light" panose="020F0302020204030204" pitchFamily="34" charset="0"/>
                <a:cs typeface="Calibri Light" panose="020F0302020204030204" pitchFamily="34" charset="0"/>
              </a:rPr>
              <a:t>Methods</a:t>
            </a:r>
          </a:p>
          <a:p>
            <a:pPr>
              <a:lnSpc>
                <a:spcPct val="80000"/>
              </a:lnSpc>
              <a:spcBef>
                <a:spcPct val="50000"/>
              </a:spcBef>
            </a:pPr>
            <a:endParaRPr lang="en-GB" altLang="en-US" sz="4000" dirty="0">
              <a:latin typeface="Calibri Light" panose="020F0302020204030204" pitchFamily="34" charset="0"/>
              <a:cs typeface="Calibri Light" panose="020F0302020204030204" pitchFamily="34" charset="0"/>
            </a:endParaRPr>
          </a:p>
          <a:p>
            <a:r>
              <a:rPr lang="en-GB" sz="4000" dirty="0">
                <a:effectLst/>
                <a:latin typeface="Calibri" panose="020F0502020204030204" pitchFamily="34" charset="0"/>
                <a:ea typeface="Calibri" panose="020F0502020204030204" pitchFamily="34" charset="0"/>
                <a:cs typeface="Times New Roman" panose="02020603050405020304" pitchFamily="18" charset="0"/>
              </a:rPr>
              <a:t>8 healthy cyclists (7 males and 1 female). </a:t>
            </a:r>
          </a:p>
          <a:p>
            <a:r>
              <a:rPr lang="en-GB" sz="4000" dirty="0">
                <a:effectLst/>
                <a:latin typeface="Calibri" panose="020F0502020204030204" pitchFamily="34" charset="0"/>
                <a:ea typeface="Calibri" panose="020F0502020204030204" pitchFamily="34" charset="0"/>
                <a:cs typeface="Times New Roman" panose="02020603050405020304" pitchFamily="18" charset="0"/>
              </a:rPr>
              <a:t>Mean age was 37.5 ± 13.78 years old. </a:t>
            </a:r>
          </a:p>
          <a:p>
            <a:r>
              <a:rPr lang="en-GB" sz="4000" dirty="0">
                <a:effectLst/>
                <a:latin typeface="Calibri" panose="020F0502020204030204" pitchFamily="34" charset="0"/>
                <a:ea typeface="Calibri" panose="020F0502020204030204" pitchFamily="34" charset="0"/>
                <a:cs typeface="Times New Roman" panose="02020603050405020304" pitchFamily="18" charset="0"/>
              </a:rPr>
              <a:t>Mean height 178.38 ± 7.89 cm.  </a:t>
            </a:r>
          </a:p>
          <a:p>
            <a:r>
              <a:rPr lang="en-GB" sz="4000" dirty="0">
                <a:effectLst/>
                <a:latin typeface="Calibri" panose="020F0502020204030204" pitchFamily="34" charset="0"/>
                <a:ea typeface="Calibri" panose="020F0502020204030204" pitchFamily="34" charset="0"/>
                <a:cs typeface="Times New Roman" panose="02020603050405020304" pitchFamily="18" charset="0"/>
              </a:rPr>
              <a:t>Mean weight was 80.63 ± 9.94 kg. </a:t>
            </a:r>
          </a:p>
          <a:p>
            <a:r>
              <a:rPr lang="en-GB" sz="4000" dirty="0">
                <a:effectLst/>
                <a:latin typeface="Calibri" panose="020F0502020204030204" pitchFamily="34" charset="0"/>
                <a:ea typeface="Calibri" panose="020F0502020204030204" pitchFamily="34" charset="0"/>
                <a:cs typeface="Times New Roman" panose="02020603050405020304" pitchFamily="18" charset="0"/>
              </a:rPr>
              <a:t>The UWTSD research ethics and integrity code of practice were followed throughout. </a:t>
            </a:r>
          </a:p>
          <a:p>
            <a:r>
              <a:rPr lang="en-GB" sz="4000" dirty="0">
                <a:effectLst/>
                <a:latin typeface="Calibri" panose="020F0502020204030204" pitchFamily="34" charset="0"/>
                <a:ea typeface="Calibri" panose="020F0502020204030204" pitchFamily="34" charset="0"/>
                <a:cs typeface="Times New Roman" panose="02020603050405020304" pitchFamily="18" charset="0"/>
              </a:rPr>
              <a:t>IMB SPSS statistics version 29.0.1.0. was used to analyse the data. </a:t>
            </a:r>
          </a:p>
          <a:p>
            <a:r>
              <a:rPr lang="en-GB" sz="4000" dirty="0">
                <a:effectLst/>
                <a:latin typeface="Calibri" panose="020F0502020204030204" pitchFamily="34" charset="0"/>
                <a:ea typeface="Calibri" panose="020F0502020204030204" pitchFamily="34" charset="0"/>
                <a:cs typeface="Times New Roman" panose="02020603050405020304" pitchFamily="18" charset="0"/>
              </a:rPr>
              <a:t>Repeated measures anovas were performed on each variable.</a:t>
            </a:r>
          </a:p>
          <a:p>
            <a:r>
              <a:rPr lang="en-GB" sz="4000" dirty="0">
                <a:effectLst/>
                <a:latin typeface="Calibri" panose="020F0502020204030204" pitchFamily="34" charset="0"/>
                <a:ea typeface="Calibri" panose="020F0502020204030204" pitchFamily="34" charset="0"/>
                <a:cs typeface="Times New Roman" panose="02020603050405020304" pitchFamily="18" charset="0"/>
              </a:rPr>
              <a:t>Post hoc tests were used to determine where in the data the differences were.</a:t>
            </a:r>
          </a:p>
          <a:p>
            <a:r>
              <a:rPr lang="en-GB" sz="4000" dirty="0">
                <a:effectLst/>
                <a:latin typeface="Calibri" panose="020F0502020204030204" pitchFamily="34" charset="0"/>
                <a:ea typeface="Calibri" panose="020F0502020204030204" pitchFamily="34" charset="0"/>
                <a:cs typeface="Times New Roman" panose="02020603050405020304" pitchFamily="18" charset="0"/>
              </a:rPr>
              <a:t>Significance was set to 0.05. </a:t>
            </a:r>
          </a:p>
          <a:p>
            <a:pPr algn="ctr">
              <a:lnSpc>
                <a:spcPct val="80000"/>
              </a:lnSpc>
              <a:spcBef>
                <a:spcPct val="50000"/>
              </a:spcBef>
            </a:pPr>
            <a:endParaRPr lang="en-GB" altLang="en-US" sz="4000" dirty="0">
              <a:latin typeface="Calibri Light" panose="020F0302020204030204" pitchFamily="34" charset="0"/>
              <a:cs typeface="Calibri Light" panose="020F0302020204030204" pitchFamily="34" charset="0"/>
            </a:endParaRPr>
          </a:p>
          <a:p>
            <a:endParaRPr lang="en-US" dirty="0"/>
          </a:p>
        </p:txBody>
      </p:sp>
      <p:sp>
        <p:nvSpPr>
          <p:cNvPr id="6" name="TextBox 5">
            <a:extLst>
              <a:ext uri="{FF2B5EF4-FFF2-40B4-BE49-F238E27FC236}">
                <a16:creationId xmlns:a16="http://schemas.microsoft.com/office/drawing/2014/main" id="{2A76B994-07D1-AD43-BFB8-AD1591A3F93A}"/>
              </a:ext>
            </a:extLst>
          </p:cNvPr>
          <p:cNvSpPr txBox="1"/>
          <p:nvPr/>
        </p:nvSpPr>
        <p:spPr>
          <a:xfrm>
            <a:off x="514977" y="18206214"/>
            <a:ext cx="16320572" cy="3274743"/>
          </a:xfrm>
          <a:prstGeom prst="rect">
            <a:avLst/>
          </a:prstGeom>
          <a:gradFill>
            <a:gsLst>
              <a:gs pos="56000">
                <a:srgbClr val="0070C0"/>
              </a:gs>
              <a:gs pos="99000">
                <a:srgbClr val="00B0F0"/>
              </a:gs>
            </a:gsLst>
            <a:lin ang="16200000" scaled="1"/>
          </a:gradFill>
        </p:spPr>
        <p:txBody>
          <a:bodyPr wrap="square" rtlCol="0">
            <a:spAutoFit/>
          </a:bodyPr>
          <a:lstStyle/>
          <a:p>
            <a:pPr algn="ctr">
              <a:lnSpc>
                <a:spcPct val="80000"/>
              </a:lnSpc>
              <a:spcBef>
                <a:spcPct val="50000"/>
              </a:spcBef>
            </a:pPr>
            <a:r>
              <a:rPr lang="en-GB" altLang="en-US" sz="6600" dirty="0">
                <a:latin typeface="Calibri Light" panose="020F0302020204030204" pitchFamily="34" charset="0"/>
                <a:cs typeface="Calibri Light" panose="020F0302020204030204" pitchFamily="34" charset="0"/>
              </a:rPr>
              <a:t>Aims</a:t>
            </a:r>
          </a:p>
          <a:p>
            <a:pPr>
              <a:lnSpc>
                <a:spcPct val="80000"/>
              </a:lnSpc>
              <a:spcBef>
                <a:spcPct val="50000"/>
              </a:spcBef>
            </a:pPr>
            <a:endParaRPr lang="en-GB" altLang="en-US" sz="4000" dirty="0">
              <a:latin typeface="Calibri Light" panose="020F0302020204030204" pitchFamily="34" charset="0"/>
              <a:cs typeface="Calibri Light" panose="020F0302020204030204" pitchFamily="34" charset="0"/>
            </a:endParaRPr>
          </a:p>
          <a:p>
            <a:pPr>
              <a:lnSpc>
                <a:spcPct val="80000"/>
              </a:lnSpc>
              <a:spcBef>
                <a:spcPct val="50000"/>
              </a:spcBef>
            </a:pPr>
            <a:r>
              <a:rPr lang="en-GB" sz="4000" dirty="0">
                <a:effectLst/>
                <a:latin typeface="Calibri" panose="020F0502020204030204" pitchFamily="34" charset="0"/>
                <a:ea typeface="Calibri" panose="020F0502020204030204" pitchFamily="34" charset="0"/>
                <a:cs typeface="Calibri" panose="020F0502020204030204" pitchFamily="34" charset="0"/>
              </a:rPr>
              <a:t>The aim of this study was to determine what pedal interface is best to use for the bike leg of a sprint triathlon</a:t>
            </a:r>
            <a:r>
              <a:rPr lang="en-GB" sz="4000" dirty="0">
                <a:latin typeface="Calibri" panose="020F0502020204030204" pitchFamily="34" charset="0"/>
                <a:ea typeface="Calibri" panose="020F0502020204030204" pitchFamily="34" charset="0"/>
                <a:cs typeface="Calibri" panose="020F0502020204030204" pitchFamily="34" charset="0"/>
              </a:rPr>
              <a:t>.</a:t>
            </a:r>
            <a:endParaRPr lang="en-GB" altLang="en-US" sz="4000" dirty="0">
              <a:latin typeface="Calibri" panose="020F0502020204030204" pitchFamily="34" charset="0"/>
              <a:cs typeface="Calibri" panose="020F0502020204030204" pitchFamily="34" charset="0"/>
            </a:endParaRPr>
          </a:p>
          <a:p>
            <a:endParaRPr lang="en-US" dirty="0"/>
          </a:p>
        </p:txBody>
      </p:sp>
      <p:grpSp>
        <p:nvGrpSpPr>
          <p:cNvPr id="22" name="Group 21">
            <a:extLst>
              <a:ext uri="{FF2B5EF4-FFF2-40B4-BE49-F238E27FC236}">
                <a16:creationId xmlns:a16="http://schemas.microsoft.com/office/drawing/2014/main" id="{917899C7-4464-0E46-882D-5031B50FC5A6}"/>
              </a:ext>
            </a:extLst>
          </p:cNvPr>
          <p:cNvGrpSpPr/>
          <p:nvPr/>
        </p:nvGrpSpPr>
        <p:grpSpPr>
          <a:xfrm>
            <a:off x="16061413" y="3056416"/>
            <a:ext cx="18507508" cy="13733418"/>
            <a:chOff x="8534400" y="5080002"/>
            <a:chExt cx="23839918" cy="21348399"/>
          </a:xfrm>
        </p:grpSpPr>
        <p:graphicFrame>
          <p:nvGraphicFramePr>
            <p:cNvPr id="23" name="Diagram 22">
              <a:extLst>
                <a:ext uri="{FF2B5EF4-FFF2-40B4-BE49-F238E27FC236}">
                  <a16:creationId xmlns:a16="http://schemas.microsoft.com/office/drawing/2014/main" id="{D5CFFAA6-334C-2842-B2A3-ABFDB0020C58}"/>
                </a:ext>
              </a:extLst>
            </p:cNvPr>
            <p:cNvGraphicFramePr/>
            <p:nvPr>
              <p:extLst>
                <p:ext uri="{D42A27DB-BD31-4B8C-83A1-F6EECF244321}">
                  <p14:modId xmlns:p14="http://schemas.microsoft.com/office/powerpoint/2010/main" val="2076419463"/>
                </p:ext>
              </p:extLst>
            </p:nvPr>
          </p:nvGraphicFramePr>
          <p:xfrm>
            <a:off x="8534400" y="5080002"/>
            <a:ext cx="23839918" cy="21348399"/>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24" name="TextBox 23">
              <a:extLst>
                <a:ext uri="{FF2B5EF4-FFF2-40B4-BE49-F238E27FC236}">
                  <a16:creationId xmlns:a16="http://schemas.microsoft.com/office/drawing/2014/main" id="{93A2B178-C21D-CD48-AC20-0CD18685DC06}"/>
                </a:ext>
              </a:extLst>
            </p:cNvPr>
            <p:cNvSpPr txBox="1"/>
            <p:nvPr/>
          </p:nvSpPr>
          <p:spPr>
            <a:xfrm>
              <a:off x="15341791" y="14031838"/>
              <a:ext cx="10225135" cy="3444726"/>
            </a:xfrm>
            <a:prstGeom prst="rect">
              <a:avLst/>
            </a:prstGeom>
            <a:noFill/>
          </p:spPr>
          <p:txBody>
            <a:bodyPr wrap="square" rtlCol="0">
              <a:spAutoFit/>
            </a:bodyPr>
            <a:lstStyle/>
            <a:p>
              <a:pPr algn="ctr"/>
              <a:r>
                <a:rPr lang="en-US" sz="4600" dirty="0">
                  <a:latin typeface="Calibri" panose="020F0502020204030204" pitchFamily="34" charset="0"/>
                  <a:cs typeface="Calibri" panose="020F0502020204030204" pitchFamily="34" charset="0"/>
                </a:rPr>
                <a:t>Repeated for each of the three pedal interfaces. </a:t>
              </a:r>
            </a:p>
            <a:p>
              <a:pPr algn="ctr"/>
              <a:r>
                <a:rPr lang="en-US" sz="4600" dirty="0">
                  <a:latin typeface="Calibri" panose="020F0502020204030204" pitchFamily="34" charset="0"/>
                  <a:cs typeface="Calibri" panose="020F0502020204030204" pitchFamily="34" charset="0"/>
                </a:rPr>
                <a:t>Order was randomized. </a:t>
              </a:r>
            </a:p>
          </p:txBody>
        </p:sp>
      </p:grpSp>
      <p:sp>
        <p:nvSpPr>
          <p:cNvPr id="11" name="TextBox 10">
            <a:extLst>
              <a:ext uri="{FF2B5EF4-FFF2-40B4-BE49-F238E27FC236}">
                <a16:creationId xmlns:a16="http://schemas.microsoft.com/office/drawing/2014/main" id="{0DA7683B-9907-1A4A-B012-B85815958396}"/>
              </a:ext>
            </a:extLst>
          </p:cNvPr>
          <p:cNvSpPr txBox="1"/>
          <p:nvPr/>
        </p:nvSpPr>
        <p:spPr>
          <a:xfrm>
            <a:off x="18978463" y="16935801"/>
            <a:ext cx="13249472" cy="646331"/>
          </a:xfrm>
          <a:prstGeom prst="rect">
            <a:avLst/>
          </a:prstGeom>
          <a:noFill/>
        </p:spPr>
        <p:txBody>
          <a:bodyPr wrap="square" rtlCol="0">
            <a:spAutoFit/>
          </a:bodyPr>
          <a:lstStyle/>
          <a:p>
            <a:r>
              <a:rPr lang="en-US" sz="3600" dirty="0">
                <a:latin typeface="Calibri" panose="020F0502020204030204" pitchFamily="34" charset="0"/>
                <a:cs typeface="Calibri" panose="020F0502020204030204" pitchFamily="34" charset="0"/>
              </a:rPr>
              <a:t>Figure 1. Outlining the protocol the participants underwent. </a:t>
            </a:r>
          </a:p>
        </p:txBody>
      </p:sp>
      <p:sp>
        <p:nvSpPr>
          <p:cNvPr id="12" name="TextBox 11">
            <a:extLst>
              <a:ext uri="{FF2B5EF4-FFF2-40B4-BE49-F238E27FC236}">
                <a16:creationId xmlns:a16="http://schemas.microsoft.com/office/drawing/2014/main" id="{64A0EF75-E71C-4B43-A7EB-E4E0D1FCFD41}"/>
              </a:ext>
            </a:extLst>
          </p:cNvPr>
          <p:cNvSpPr txBox="1"/>
          <p:nvPr/>
        </p:nvSpPr>
        <p:spPr>
          <a:xfrm>
            <a:off x="18916887" y="23452811"/>
            <a:ext cx="14272815" cy="1200329"/>
          </a:xfrm>
          <a:prstGeom prst="rect">
            <a:avLst/>
          </a:prstGeom>
          <a:noFill/>
        </p:spPr>
        <p:txBody>
          <a:bodyPr wrap="square" rtlCol="0">
            <a:spAutoFit/>
          </a:bodyPr>
          <a:lstStyle/>
          <a:p>
            <a:r>
              <a:rPr lang="en-US" sz="3600" dirty="0">
                <a:latin typeface="Calibri" panose="020F0502020204030204" pitchFamily="34" charset="0"/>
                <a:cs typeface="Calibri" panose="020F0502020204030204" pitchFamily="34" charset="0"/>
              </a:rPr>
              <a:t>Figure 2. An image of each pedal interface the participants used through the three different time trials. </a:t>
            </a:r>
          </a:p>
        </p:txBody>
      </p:sp>
      <p:graphicFrame>
        <p:nvGraphicFramePr>
          <p:cNvPr id="27" name="Table 2">
            <a:extLst>
              <a:ext uri="{FF2B5EF4-FFF2-40B4-BE49-F238E27FC236}">
                <a16:creationId xmlns:a16="http://schemas.microsoft.com/office/drawing/2014/main" id="{ADBE9195-7355-344D-AADE-67E2F30025D4}"/>
              </a:ext>
            </a:extLst>
          </p:cNvPr>
          <p:cNvGraphicFramePr>
            <a:graphicFrameLocks noGrp="1"/>
          </p:cNvGraphicFramePr>
          <p:nvPr>
            <p:extLst>
              <p:ext uri="{D42A27DB-BD31-4B8C-83A1-F6EECF244321}">
                <p14:modId xmlns:p14="http://schemas.microsoft.com/office/powerpoint/2010/main" val="3202970153"/>
              </p:ext>
            </p:extLst>
          </p:nvPr>
        </p:nvGraphicFramePr>
        <p:xfrm>
          <a:off x="17347993" y="27699406"/>
          <a:ext cx="16320571" cy="4731531"/>
        </p:xfrm>
        <a:graphic>
          <a:graphicData uri="http://schemas.openxmlformats.org/drawingml/2006/table">
            <a:tbl>
              <a:tblPr firstRow="1" bandRow="1">
                <a:tableStyleId>{125E5076-3810-47DD-B79F-674D7AD40C01}</a:tableStyleId>
              </a:tblPr>
              <a:tblGrid>
                <a:gridCol w="4867922">
                  <a:extLst>
                    <a:ext uri="{9D8B030D-6E8A-4147-A177-3AD203B41FA5}">
                      <a16:colId xmlns:a16="http://schemas.microsoft.com/office/drawing/2014/main" val="2520866220"/>
                    </a:ext>
                  </a:extLst>
                </a:gridCol>
                <a:gridCol w="2372177">
                  <a:extLst>
                    <a:ext uri="{9D8B030D-6E8A-4147-A177-3AD203B41FA5}">
                      <a16:colId xmlns:a16="http://schemas.microsoft.com/office/drawing/2014/main" val="3859501177"/>
                    </a:ext>
                  </a:extLst>
                </a:gridCol>
                <a:gridCol w="3191047">
                  <a:extLst>
                    <a:ext uri="{9D8B030D-6E8A-4147-A177-3AD203B41FA5}">
                      <a16:colId xmlns:a16="http://schemas.microsoft.com/office/drawing/2014/main" val="3017702975"/>
                    </a:ext>
                  </a:extLst>
                </a:gridCol>
                <a:gridCol w="2656837">
                  <a:extLst>
                    <a:ext uri="{9D8B030D-6E8A-4147-A177-3AD203B41FA5}">
                      <a16:colId xmlns:a16="http://schemas.microsoft.com/office/drawing/2014/main" val="837680937"/>
                    </a:ext>
                  </a:extLst>
                </a:gridCol>
                <a:gridCol w="3232588">
                  <a:extLst>
                    <a:ext uri="{9D8B030D-6E8A-4147-A177-3AD203B41FA5}">
                      <a16:colId xmlns:a16="http://schemas.microsoft.com/office/drawing/2014/main" val="1498470330"/>
                    </a:ext>
                  </a:extLst>
                </a:gridCol>
              </a:tblGrid>
              <a:tr h="1895684">
                <a:tc>
                  <a:txBody>
                    <a:bodyPr/>
                    <a:lstStyle/>
                    <a:p>
                      <a:endParaRPr lang="en-US" sz="4800" b="0" i="0" dirty="0">
                        <a:solidFill>
                          <a:schemeClr val="tx1"/>
                        </a:solidFill>
                        <a:latin typeface="Calibri Light" panose="020F0302020204030204" pitchFamily="34" charset="0"/>
                        <a:cs typeface="Calibri Light" panose="020F0302020204030204" pitchFamily="34" charset="0"/>
                      </a:endParaRPr>
                    </a:p>
                  </a:txBody>
                  <a:tcPr>
                    <a:solidFill>
                      <a:schemeClr val="accent1"/>
                    </a:solidFill>
                  </a:tcPr>
                </a:tc>
                <a:tc>
                  <a:txBody>
                    <a:bodyPr/>
                    <a:lstStyle/>
                    <a:p>
                      <a:r>
                        <a:rPr lang="en-US" sz="4800" b="0" i="0" dirty="0">
                          <a:solidFill>
                            <a:schemeClr val="tx1"/>
                          </a:solidFill>
                          <a:latin typeface="Calibri Light" panose="020F0302020204030204" pitchFamily="34" charset="0"/>
                          <a:cs typeface="Calibri Light" panose="020F0302020204030204" pitchFamily="34" charset="0"/>
                        </a:rPr>
                        <a:t>RPE.</a:t>
                      </a:r>
                    </a:p>
                  </a:txBody>
                  <a:tcPr>
                    <a:solidFill>
                      <a:schemeClr val="accent1"/>
                    </a:solidFill>
                  </a:tcPr>
                </a:tc>
                <a:tc>
                  <a:txBody>
                    <a:bodyPr/>
                    <a:lstStyle/>
                    <a:p>
                      <a:r>
                        <a:rPr lang="en-US" sz="4800" b="0" i="0" dirty="0">
                          <a:solidFill>
                            <a:schemeClr val="tx1"/>
                          </a:solidFill>
                          <a:latin typeface="Calibri Light" panose="020F0302020204030204" pitchFamily="34" charset="0"/>
                          <a:cs typeface="Calibri Light" panose="020F0302020204030204" pitchFamily="34" charset="0"/>
                        </a:rPr>
                        <a:t>Heart rate (bpm).</a:t>
                      </a:r>
                    </a:p>
                  </a:txBody>
                  <a:tcPr>
                    <a:solidFill>
                      <a:schemeClr val="accent1"/>
                    </a:solidFill>
                  </a:tcPr>
                </a:tc>
                <a:tc>
                  <a:txBody>
                    <a:bodyPr/>
                    <a:lstStyle/>
                    <a:p>
                      <a:r>
                        <a:rPr lang="en-US" sz="4800" b="0" i="0" dirty="0">
                          <a:solidFill>
                            <a:schemeClr val="tx1"/>
                          </a:solidFill>
                          <a:latin typeface="Calibri Light" panose="020F0302020204030204" pitchFamily="34" charset="0"/>
                          <a:cs typeface="Calibri Light" panose="020F0302020204030204" pitchFamily="34" charset="0"/>
                        </a:rPr>
                        <a:t>Power</a:t>
                      </a:r>
                    </a:p>
                    <a:p>
                      <a:r>
                        <a:rPr lang="en-US" sz="4800" b="0" i="0" dirty="0">
                          <a:solidFill>
                            <a:schemeClr val="tx1"/>
                          </a:solidFill>
                          <a:latin typeface="Calibri Light" panose="020F0302020204030204" pitchFamily="34" charset="0"/>
                          <a:cs typeface="Calibri Light" panose="020F0302020204030204" pitchFamily="34" charset="0"/>
                        </a:rPr>
                        <a:t>(watts).</a:t>
                      </a:r>
                    </a:p>
                  </a:txBody>
                  <a:tcPr>
                    <a:solidFill>
                      <a:schemeClr val="accent1"/>
                    </a:solidFill>
                  </a:tcPr>
                </a:tc>
                <a:tc>
                  <a:txBody>
                    <a:bodyPr/>
                    <a:lstStyle/>
                    <a:p>
                      <a:r>
                        <a:rPr lang="en-US" sz="4800" b="0" i="0" dirty="0">
                          <a:solidFill>
                            <a:schemeClr val="tx1"/>
                          </a:solidFill>
                          <a:latin typeface="Calibri Light" panose="020F0302020204030204" pitchFamily="34" charset="0"/>
                          <a:cs typeface="Calibri Light" panose="020F0302020204030204" pitchFamily="34" charset="0"/>
                        </a:rPr>
                        <a:t>Time (seconds).</a:t>
                      </a:r>
                    </a:p>
                  </a:txBody>
                  <a:tcPr>
                    <a:solidFill>
                      <a:schemeClr val="accent1"/>
                    </a:solidFill>
                  </a:tcPr>
                </a:tc>
                <a:extLst>
                  <a:ext uri="{0D108BD9-81ED-4DB2-BD59-A6C34878D82A}">
                    <a16:rowId xmlns:a16="http://schemas.microsoft.com/office/drawing/2014/main" val="2205298943"/>
                  </a:ext>
                </a:extLst>
              </a:tr>
              <a:tr h="1189927">
                <a:tc>
                  <a:txBody>
                    <a:bodyPr/>
                    <a:lstStyle/>
                    <a:p>
                      <a:r>
                        <a:rPr lang="en-US" sz="4800" b="0" i="0" dirty="0">
                          <a:solidFill>
                            <a:schemeClr val="tx1"/>
                          </a:solidFill>
                          <a:latin typeface="Calibri Light" panose="020F0302020204030204" pitchFamily="34" charset="0"/>
                          <a:cs typeface="Calibri Light" panose="020F0302020204030204" pitchFamily="34" charset="0"/>
                        </a:rPr>
                        <a:t>Clipless pedals.</a:t>
                      </a:r>
                    </a:p>
                  </a:txBody>
                  <a:tcPr/>
                </a:tc>
                <a:tc>
                  <a:txBody>
                    <a:bodyPr/>
                    <a:lstStyle/>
                    <a:p>
                      <a:r>
                        <a:rPr lang="en-US" sz="4000" dirty="0">
                          <a:solidFill>
                            <a:schemeClr val="tx1"/>
                          </a:solidFill>
                          <a:latin typeface="Calibri" panose="020F0502020204030204" pitchFamily="34" charset="0"/>
                          <a:cs typeface="Calibri" panose="020F0502020204030204" pitchFamily="34" charset="0"/>
                        </a:rPr>
                        <a:t>18.25</a:t>
                      </a:r>
                    </a:p>
                  </a:txBody>
                  <a:tcPr/>
                </a:tc>
                <a:tc>
                  <a:txBody>
                    <a:bodyPr/>
                    <a:lstStyle/>
                    <a:p>
                      <a:r>
                        <a:rPr lang="en-US" sz="4000" dirty="0">
                          <a:solidFill>
                            <a:schemeClr val="tx1"/>
                          </a:solidFill>
                          <a:latin typeface="Calibri" panose="020F0502020204030204" pitchFamily="34" charset="0"/>
                          <a:cs typeface="Calibri" panose="020F0502020204030204" pitchFamily="34" charset="0"/>
                        </a:rPr>
                        <a:t>155.5</a:t>
                      </a:r>
                    </a:p>
                  </a:txBody>
                  <a:tcPr/>
                </a:tc>
                <a:tc>
                  <a:txBody>
                    <a:bodyPr/>
                    <a:lstStyle/>
                    <a:p>
                      <a:r>
                        <a:rPr lang="en-US" sz="4000" dirty="0">
                          <a:solidFill>
                            <a:schemeClr val="tx1"/>
                          </a:solidFill>
                          <a:latin typeface="Calibri" panose="020F0502020204030204" pitchFamily="34" charset="0"/>
                          <a:cs typeface="Calibri" panose="020F0502020204030204" pitchFamily="34" charset="0"/>
                        </a:rPr>
                        <a:t>247.76*</a:t>
                      </a:r>
                    </a:p>
                  </a:txBody>
                  <a:tcPr/>
                </a:tc>
                <a:tc>
                  <a:txBody>
                    <a:bodyPr/>
                    <a:lstStyle/>
                    <a:p>
                      <a:r>
                        <a:rPr lang="en-US" sz="4000" dirty="0">
                          <a:solidFill>
                            <a:schemeClr val="tx1"/>
                          </a:solidFill>
                          <a:latin typeface="Calibri" panose="020F0502020204030204" pitchFamily="34" charset="0"/>
                          <a:cs typeface="Calibri" panose="020F0502020204030204" pitchFamily="34" charset="0"/>
                        </a:rPr>
                        <a:t>912.75</a:t>
                      </a:r>
                    </a:p>
                  </a:txBody>
                  <a:tcPr/>
                </a:tc>
                <a:extLst>
                  <a:ext uri="{0D108BD9-81ED-4DB2-BD59-A6C34878D82A}">
                    <a16:rowId xmlns:a16="http://schemas.microsoft.com/office/drawing/2014/main" val="3525939489"/>
                  </a:ext>
                </a:extLst>
              </a:tr>
              <a:tr h="0">
                <a:tc>
                  <a:txBody>
                    <a:bodyPr/>
                    <a:lstStyle/>
                    <a:p>
                      <a:r>
                        <a:rPr lang="en-US" sz="4800" b="0" i="0" dirty="0">
                          <a:solidFill>
                            <a:schemeClr val="tx1"/>
                          </a:solidFill>
                          <a:latin typeface="Calibri Light" panose="020F0302020204030204" pitchFamily="34" charset="0"/>
                          <a:cs typeface="Calibri Light" panose="020F0302020204030204" pitchFamily="34" charset="0"/>
                        </a:rPr>
                        <a:t>Toe cage pedals.</a:t>
                      </a:r>
                    </a:p>
                  </a:txBody>
                  <a:tcPr>
                    <a:solidFill>
                      <a:schemeClr val="accent1"/>
                    </a:solidFill>
                  </a:tcPr>
                </a:tc>
                <a:tc>
                  <a:txBody>
                    <a:bodyPr/>
                    <a:lstStyle/>
                    <a:p>
                      <a:r>
                        <a:rPr lang="en-US" sz="4000" dirty="0">
                          <a:solidFill>
                            <a:schemeClr val="tx1"/>
                          </a:solidFill>
                          <a:latin typeface="Calibri" panose="020F0502020204030204" pitchFamily="34" charset="0"/>
                          <a:cs typeface="Calibri" panose="020F0502020204030204" pitchFamily="34" charset="0"/>
                        </a:rPr>
                        <a:t>18.62</a:t>
                      </a:r>
                    </a:p>
                  </a:txBody>
                  <a:tcPr>
                    <a:solidFill>
                      <a:schemeClr val="accent1"/>
                    </a:solidFill>
                  </a:tcPr>
                </a:tc>
                <a:tc>
                  <a:txBody>
                    <a:bodyPr/>
                    <a:lstStyle/>
                    <a:p>
                      <a:r>
                        <a:rPr lang="en-US" sz="4000" dirty="0">
                          <a:solidFill>
                            <a:schemeClr val="tx1"/>
                          </a:solidFill>
                          <a:latin typeface="Calibri" panose="020F0502020204030204" pitchFamily="34" charset="0"/>
                          <a:cs typeface="Calibri" panose="020F0502020204030204" pitchFamily="34" charset="0"/>
                        </a:rPr>
                        <a:t>155</a:t>
                      </a:r>
                    </a:p>
                  </a:txBody>
                  <a:tcPr>
                    <a:solidFill>
                      <a:schemeClr val="accent1"/>
                    </a:solidFill>
                  </a:tcPr>
                </a:tc>
                <a:tc>
                  <a:txBody>
                    <a:bodyPr/>
                    <a:lstStyle/>
                    <a:p>
                      <a:r>
                        <a:rPr lang="en-US" sz="4000" dirty="0">
                          <a:solidFill>
                            <a:schemeClr val="tx1"/>
                          </a:solidFill>
                          <a:latin typeface="Calibri" panose="020F0502020204030204" pitchFamily="34" charset="0"/>
                          <a:cs typeface="Calibri" panose="020F0502020204030204" pitchFamily="34" charset="0"/>
                        </a:rPr>
                        <a:t>239.13</a:t>
                      </a:r>
                    </a:p>
                  </a:txBody>
                  <a:tcPr>
                    <a:solidFill>
                      <a:schemeClr val="accent1"/>
                    </a:solidFill>
                  </a:tcPr>
                </a:tc>
                <a:tc>
                  <a:txBody>
                    <a:bodyPr/>
                    <a:lstStyle/>
                    <a:p>
                      <a:r>
                        <a:rPr lang="en-US" sz="4000" dirty="0">
                          <a:solidFill>
                            <a:schemeClr val="tx1"/>
                          </a:solidFill>
                          <a:latin typeface="Calibri" panose="020F0502020204030204" pitchFamily="34" charset="0"/>
                          <a:cs typeface="Calibri" panose="020F0502020204030204" pitchFamily="34" charset="0"/>
                        </a:rPr>
                        <a:t>924.38*</a:t>
                      </a:r>
                    </a:p>
                  </a:txBody>
                  <a:tcPr>
                    <a:solidFill>
                      <a:schemeClr val="accent1"/>
                    </a:solidFill>
                  </a:tcPr>
                </a:tc>
                <a:extLst>
                  <a:ext uri="{0D108BD9-81ED-4DB2-BD59-A6C34878D82A}">
                    <a16:rowId xmlns:a16="http://schemas.microsoft.com/office/drawing/2014/main" val="1476288383"/>
                  </a:ext>
                </a:extLst>
              </a:tr>
              <a:tr h="739979">
                <a:tc>
                  <a:txBody>
                    <a:bodyPr/>
                    <a:lstStyle/>
                    <a:p>
                      <a:r>
                        <a:rPr lang="en-US" sz="4800" b="0" i="0" dirty="0">
                          <a:solidFill>
                            <a:schemeClr val="tx1"/>
                          </a:solidFill>
                          <a:latin typeface="Calibri Light" panose="020F0302020204030204" pitchFamily="34" charset="0"/>
                          <a:cs typeface="Calibri Light" panose="020F0302020204030204" pitchFamily="34" charset="0"/>
                        </a:rPr>
                        <a:t>Flat pedals.</a:t>
                      </a:r>
                    </a:p>
                  </a:txBody>
                  <a:tcPr/>
                </a:tc>
                <a:tc>
                  <a:txBody>
                    <a:bodyPr/>
                    <a:lstStyle/>
                    <a:p>
                      <a:r>
                        <a:rPr lang="en-US" sz="4000" dirty="0">
                          <a:solidFill>
                            <a:schemeClr val="tx1"/>
                          </a:solidFill>
                          <a:latin typeface="Calibri" panose="020F0502020204030204" pitchFamily="34" charset="0"/>
                          <a:cs typeface="Calibri" panose="020F0502020204030204" pitchFamily="34" charset="0"/>
                        </a:rPr>
                        <a:t>19*</a:t>
                      </a:r>
                    </a:p>
                  </a:txBody>
                  <a:tcPr/>
                </a:tc>
                <a:tc>
                  <a:txBody>
                    <a:bodyPr/>
                    <a:lstStyle/>
                    <a:p>
                      <a:r>
                        <a:rPr lang="en-US" sz="4000" dirty="0">
                          <a:solidFill>
                            <a:schemeClr val="tx1"/>
                          </a:solidFill>
                          <a:latin typeface="Calibri" panose="020F0502020204030204" pitchFamily="34" charset="0"/>
                          <a:cs typeface="Calibri" panose="020F0502020204030204" pitchFamily="34" charset="0"/>
                        </a:rPr>
                        <a:t>154.5</a:t>
                      </a:r>
                    </a:p>
                  </a:txBody>
                  <a:tcPr/>
                </a:tc>
                <a:tc>
                  <a:txBody>
                    <a:bodyPr/>
                    <a:lstStyle/>
                    <a:p>
                      <a:r>
                        <a:rPr lang="en-US" sz="4000" dirty="0">
                          <a:solidFill>
                            <a:schemeClr val="tx1"/>
                          </a:solidFill>
                          <a:latin typeface="Calibri" panose="020F0502020204030204" pitchFamily="34" charset="0"/>
                          <a:cs typeface="Calibri" panose="020F0502020204030204" pitchFamily="34" charset="0"/>
                        </a:rPr>
                        <a:t>233.25</a:t>
                      </a:r>
                    </a:p>
                  </a:txBody>
                  <a:tcPr/>
                </a:tc>
                <a:tc>
                  <a:txBody>
                    <a:bodyPr/>
                    <a:lstStyle/>
                    <a:p>
                      <a:r>
                        <a:rPr lang="en-US" sz="4000" dirty="0">
                          <a:solidFill>
                            <a:schemeClr val="tx1"/>
                          </a:solidFill>
                          <a:latin typeface="Calibri" panose="020F0502020204030204" pitchFamily="34" charset="0"/>
                          <a:cs typeface="Calibri" panose="020F0502020204030204" pitchFamily="34" charset="0"/>
                        </a:rPr>
                        <a:t>926.38*</a:t>
                      </a:r>
                    </a:p>
                  </a:txBody>
                  <a:tcPr/>
                </a:tc>
                <a:extLst>
                  <a:ext uri="{0D108BD9-81ED-4DB2-BD59-A6C34878D82A}">
                    <a16:rowId xmlns:a16="http://schemas.microsoft.com/office/drawing/2014/main" val="1258256567"/>
                  </a:ext>
                </a:extLst>
              </a:tr>
            </a:tbl>
          </a:graphicData>
        </a:graphic>
      </p:graphicFrame>
      <p:sp>
        <p:nvSpPr>
          <p:cNvPr id="13" name="TextBox 12">
            <a:extLst>
              <a:ext uri="{FF2B5EF4-FFF2-40B4-BE49-F238E27FC236}">
                <a16:creationId xmlns:a16="http://schemas.microsoft.com/office/drawing/2014/main" id="{F4040F0E-721F-C749-A0E4-86D3F02D06AE}"/>
              </a:ext>
            </a:extLst>
          </p:cNvPr>
          <p:cNvSpPr txBox="1"/>
          <p:nvPr/>
        </p:nvSpPr>
        <p:spPr>
          <a:xfrm>
            <a:off x="18896109" y="26386828"/>
            <a:ext cx="14772455" cy="1200329"/>
          </a:xfrm>
          <a:prstGeom prst="rect">
            <a:avLst/>
          </a:prstGeom>
          <a:noFill/>
        </p:spPr>
        <p:txBody>
          <a:bodyPr wrap="square" rtlCol="0">
            <a:spAutoFit/>
          </a:bodyPr>
          <a:lstStyle/>
          <a:p>
            <a:r>
              <a:rPr lang="en-US" sz="3600" dirty="0">
                <a:latin typeface="Calibri" panose="020F0502020204030204" pitchFamily="34" charset="0"/>
                <a:cs typeface="Calibri" panose="020F0502020204030204" pitchFamily="34" charset="0"/>
              </a:rPr>
              <a:t>Table 1. Showing the mean results of all variables for each </a:t>
            </a:r>
          </a:p>
          <a:p>
            <a:r>
              <a:rPr lang="en-US" sz="3600" dirty="0">
                <a:latin typeface="Calibri" panose="020F0502020204030204" pitchFamily="34" charset="0"/>
                <a:cs typeface="Calibri" panose="020F0502020204030204" pitchFamily="34" charset="0"/>
              </a:rPr>
              <a:t>pedal interface.  *shows significantly greater data (p&lt;0.05).</a:t>
            </a:r>
          </a:p>
        </p:txBody>
      </p:sp>
      <p:sp>
        <p:nvSpPr>
          <p:cNvPr id="14" name="TextBox 13">
            <a:extLst>
              <a:ext uri="{FF2B5EF4-FFF2-40B4-BE49-F238E27FC236}">
                <a16:creationId xmlns:a16="http://schemas.microsoft.com/office/drawing/2014/main" id="{505200DA-7C83-4242-BDB8-E8945DC3ACFA}"/>
              </a:ext>
            </a:extLst>
          </p:cNvPr>
          <p:cNvSpPr txBox="1"/>
          <p:nvPr/>
        </p:nvSpPr>
        <p:spPr>
          <a:xfrm>
            <a:off x="34576461" y="20030732"/>
            <a:ext cx="16241712" cy="4364272"/>
          </a:xfrm>
          <a:prstGeom prst="rect">
            <a:avLst/>
          </a:prstGeom>
          <a:gradFill>
            <a:gsLst>
              <a:gs pos="70000">
                <a:srgbClr val="0070C0"/>
              </a:gs>
              <a:gs pos="99000">
                <a:srgbClr val="00B0F0"/>
              </a:gs>
            </a:gsLst>
            <a:lin ang="16200000" scaled="1"/>
          </a:gradFill>
        </p:spPr>
        <p:txBody>
          <a:bodyPr wrap="square" rtlCol="0">
            <a:spAutoFit/>
          </a:bodyPr>
          <a:lstStyle/>
          <a:p>
            <a:pPr algn="ctr">
              <a:lnSpc>
                <a:spcPct val="80000"/>
              </a:lnSpc>
              <a:spcBef>
                <a:spcPct val="50000"/>
              </a:spcBef>
            </a:pPr>
            <a:r>
              <a:rPr lang="en-GB" altLang="en-US" sz="6600" dirty="0">
                <a:latin typeface="Calibri Light" panose="020F0302020204030204" pitchFamily="34" charset="0"/>
                <a:cs typeface="Calibri Light" panose="020F0302020204030204" pitchFamily="34" charset="0"/>
              </a:rPr>
              <a:t>Reflection</a:t>
            </a:r>
          </a:p>
          <a:p>
            <a:pPr algn="ctr">
              <a:lnSpc>
                <a:spcPct val="80000"/>
              </a:lnSpc>
              <a:spcBef>
                <a:spcPct val="50000"/>
              </a:spcBef>
            </a:pPr>
            <a:endParaRPr lang="en-GB" altLang="en-US" sz="4000" dirty="0">
              <a:latin typeface="Calibri Light" panose="020F0302020204030204" pitchFamily="34" charset="0"/>
              <a:cs typeface="Calibri Light" panose="020F0302020204030204" pitchFamily="34" charset="0"/>
            </a:endParaRPr>
          </a:p>
          <a:p>
            <a:r>
              <a:rPr lang="en-GB" sz="4000" dirty="0">
                <a:effectLst/>
                <a:latin typeface="Calibri" panose="020F0502020204030204" pitchFamily="34" charset="0"/>
                <a:ea typeface="Calibri" panose="020F0502020204030204" pitchFamily="34" charset="0"/>
                <a:cs typeface="Times New Roman" panose="02020603050405020304" pitchFamily="18" charset="0"/>
              </a:rPr>
              <a:t>Increases the number of participants.</a:t>
            </a:r>
          </a:p>
          <a:p>
            <a:r>
              <a:rPr lang="en-GB" sz="4000" dirty="0">
                <a:effectLst/>
                <a:latin typeface="Calibri" panose="020F0502020204030204" pitchFamily="34" charset="0"/>
                <a:ea typeface="Calibri" panose="020F0502020204030204" pitchFamily="34" charset="0"/>
                <a:cs typeface="Times New Roman" panose="02020603050405020304" pitchFamily="18" charset="0"/>
              </a:rPr>
              <a:t>More variables such as muscle activity and watt bike polar view. </a:t>
            </a:r>
          </a:p>
          <a:p>
            <a:r>
              <a:rPr lang="en-GB" sz="4000" dirty="0">
                <a:effectLst/>
                <a:latin typeface="Calibri" panose="020F0502020204030204" pitchFamily="34" charset="0"/>
                <a:ea typeface="Calibri" panose="020F0502020204030204" pitchFamily="34" charset="0"/>
                <a:cs typeface="Times New Roman" panose="02020603050405020304" pitchFamily="18" charset="0"/>
              </a:rPr>
              <a:t>Had a better understanding of what I wanted to study sooner. </a:t>
            </a:r>
          </a:p>
          <a:p>
            <a:pPr algn="ctr">
              <a:lnSpc>
                <a:spcPct val="80000"/>
              </a:lnSpc>
              <a:spcBef>
                <a:spcPct val="50000"/>
              </a:spcBef>
            </a:pPr>
            <a:endParaRPr lang="en-US" altLang="en-US" sz="4000" dirty="0">
              <a:latin typeface="Calibri Light" panose="020F0302020204030204" pitchFamily="34" charset="0"/>
              <a:cs typeface="Calibri Light" panose="020F0302020204030204" pitchFamily="34" charset="0"/>
            </a:endParaRPr>
          </a:p>
        </p:txBody>
      </p:sp>
    </p:spTree>
  </p:cSld>
  <p:clrMapOvr>
    <a:masterClrMapping/>
  </p:clrMapOvr>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Custom 4">
      <a:dk1>
        <a:srgbClr val="000000"/>
      </a:dk1>
      <a:lt1>
        <a:srgbClr val="FFFFFF"/>
      </a:lt1>
      <a:dk2>
        <a:srgbClr val="5E5E5E"/>
      </a:dk2>
      <a:lt2>
        <a:srgbClr val="DDDDDD"/>
      </a:lt2>
      <a:accent1>
        <a:srgbClr val="01B0FC"/>
      </a:accent1>
      <a:accent2>
        <a:srgbClr val="418AB3"/>
      </a:accent2>
      <a:accent3>
        <a:srgbClr val="F69200"/>
      </a:accent3>
      <a:accent4>
        <a:srgbClr val="838383"/>
      </a:accent4>
      <a:accent5>
        <a:srgbClr val="FEC306"/>
      </a:accent5>
      <a:accent6>
        <a:srgbClr val="DF5327"/>
      </a:accent6>
      <a:hlink>
        <a:srgbClr val="F59E00"/>
      </a:hlink>
      <a:folHlink>
        <a:srgbClr val="B2B2B2"/>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DD1DAD52-B525-46B5-8E87-60EE23581B9C}"/>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{F8FB95A7-B793-CC4C-B024-025294909729}tf10001063</Template>
  <TotalTime>29448</TotalTime>
  <Pages>1</Pages>
  <Words>1001</Words>
  <Application>Microsoft Macintosh PowerPoint</Application>
  <PresentationFormat>Custom</PresentationFormat>
  <Paragraphs>83</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Century Gothic</vt:lpstr>
      <vt:lpstr>Mesh</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subject/>
  <dc:creator/>
  <cp:keywords/>
  <dc:description/>
  <cp:lastModifiedBy>Alison Connaughton</cp:lastModifiedBy>
  <cp:revision>168</cp:revision>
  <cp:lastPrinted>2002-10-23T01:36:31Z</cp:lastPrinted>
  <dcterms:created xsi:type="dcterms:W3CDTF">1997-03-12T11:49:38Z</dcterms:created>
  <dcterms:modified xsi:type="dcterms:W3CDTF">2025-03-12T16:08:09Z</dcterms:modified>
  <cp:category/>
</cp:coreProperties>
</file>