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9" r:id="rId11"/>
    <p:sldId id="265" r:id="rId12"/>
    <p:sldId id="270" r:id="rId13"/>
    <p:sldId id="268" r:id="rId14"/>
    <p:sldId id="266" r:id="rId15"/>
    <p:sldId id="282" r:id="rId16"/>
    <p:sldId id="281" r:id="rId17"/>
    <p:sldId id="278" r:id="rId18"/>
    <p:sldId id="271" r:id="rId19"/>
    <p:sldId id="272" r:id="rId20"/>
    <p:sldId id="273" r:id="rId21"/>
    <p:sldId id="274" r:id="rId22"/>
    <p:sldId id="275" r:id="rId23"/>
    <p:sldId id="276" r:id="rId24"/>
    <p:sldId id="277" r:id="rId25"/>
    <p:sldId id="279" r:id="rId26"/>
    <p:sldId id="280" r:id="rId2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4A4825-19D8-44DD-1789-1C987476F611}" v="2294" dt="2025-12-08T02:04:34.3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ychan Gilson (2501592)" userId="S::2501592@student.uwtsd.ac.uk::9e9164da-b13e-44a1-91fb-3faca0ee68e3" providerId="AD" clId="Web-{F34A4825-19D8-44DD-1789-1C987476F611}"/>
    <pc:docChg chg="addSld delSld modSld sldOrd">
      <pc:chgData name="Brychan Gilson (2501592)" userId="S::2501592@student.uwtsd.ac.uk::9e9164da-b13e-44a1-91fb-3faca0ee68e3" providerId="AD" clId="Web-{F34A4825-19D8-44DD-1789-1C987476F611}" dt="2025-12-08T02:04:34.311" v="2279"/>
      <pc:docMkLst>
        <pc:docMk/>
      </pc:docMkLst>
      <pc:sldChg chg="addSp delSp modSp mod setBg addAnim delAnim modAnim">
        <pc:chgData name="Brychan Gilson (2501592)" userId="S::2501592@student.uwtsd.ac.uk::9e9164da-b13e-44a1-91fb-3faca0ee68e3" providerId="AD" clId="Web-{F34A4825-19D8-44DD-1789-1C987476F611}" dt="2025-12-07T20:01:04.852" v="44"/>
        <pc:sldMkLst>
          <pc:docMk/>
          <pc:sldMk cId="109857222" sldId="256"/>
        </pc:sldMkLst>
        <pc:spChg chg="mod">
          <ac:chgData name="Brychan Gilson (2501592)" userId="S::2501592@student.uwtsd.ac.uk::9e9164da-b13e-44a1-91fb-3faca0ee68e3" providerId="AD" clId="Web-{F34A4825-19D8-44DD-1789-1C987476F611}" dt="2025-12-07T19:57:34.659" v="37" actId="1076"/>
          <ac:spMkLst>
            <pc:docMk/>
            <pc:sldMk cId="109857222" sldId="256"/>
            <ac:spMk id="2" creationId="{00000000-0000-0000-0000-000000000000}"/>
          </ac:spMkLst>
        </pc:spChg>
        <pc:spChg chg="mod">
          <ac:chgData name="Brychan Gilson (2501592)" userId="S::2501592@student.uwtsd.ac.uk::9e9164da-b13e-44a1-91fb-3faca0ee68e3" providerId="AD" clId="Web-{F34A4825-19D8-44DD-1789-1C987476F611}" dt="2025-12-07T19:56:55.408" v="19" actId="20577"/>
          <ac:spMkLst>
            <pc:docMk/>
            <pc:sldMk cId="109857222" sldId="256"/>
            <ac:spMk id="3" creationId="{00000000-0000-0000-0000-000000000000}"/>
          </ac:spMkLst>
        </pc:spChg>
        <pc:picChg chg="add del mod">
          <ac:chgData name="Brychan Gilson (2501592)" userId="S::2501592@student.uwtsd.ac.uk::9e9164da-b13e-44a1-91fb-3faca0ee68e3" providerId="AD" clId="Web-{F34A4825-19D8-44DD-1789-1C987476F611}" dt="2025-12-07T19:56:08.890" v="1"/>
          <ac:picMkLst>
            <pc:docMk/>
            <pc:sldMk cId="109857222" sldId="256"/>
            <ac:picMk id="4" creationId="{A9D819F3-2D57-6DD3-3E61-9C7F12170C19}"/>
          </ac:picMkLst>
        </pc:picChg>
      </pc:sldChg>
      <pc:sldChg chg="addSp modSp new mod setBg addAnim delAnim">
        <pc:chgData name="Brychan Gilson (2501592)" userId="S::2501592@student.uwtsd.ac.uk::9e9164da-b13e-44a1-91fb-3faca0ee68e3" providerId="AD" clId="Web-{F34A4825-19D8-44DD-1789-1C987476F611}" dt="2025-12-07T21:15:00.468" v="134"/>
        <pc:sldMkLst>
          <pc:docMk/>
          <pc:sldMk cId="1678698324" sldId="257"/>
        </pc:sldMkLst>
        <pc:spChg chg="mod">
          <ac:chgData name="Brychan Gilson (2501592)" userId="S::2501592@student.uwtsd.ac.uk::9e9164da-b13e-44a1-91fb-3faca0ee68e3" providerId="AD" clId="Web-{F34A4825-19D8-44DD-1789-1C987476F611}" dt="2025-12-07T21:12:53.311" v="132"/>
          <ac:spMkLst>
            <pc:docMk/>
            <pc:sldMk cId="1678698324" sldId="257"/>
            <ac:spMk id="2" creationId="{FB7AFA94-6269-A74F-BD2E-AC234967D093}"/>
          </ac:spMkLst>
        </pc:spChg>
        <pc:spChg chg="mod">
          <ac:chgData name="Brychan Gilson (2501592)" userId="S::2501592@student.uwtsd.ac.uk::9e9164da-b13e-44a1-91fb-3faca0ee68e3" providerId="AD" clId="Web-{F34A4825-19D8-44DD-1789-1C987476F611}" dt="2025-12-07T21:12:53.311" v="132"/>
          <ac:spMkLst>
            <pc:docMk/>
            <pc:sldMk cId="1678698324" sldId="257"/>
            <ac:spMk id="3" creationId="{8A0AAE53-C710-C058-A068-6F7454994FDE}"/>
          </ac:spMkLst>
        </pc:spChg>
        <pc:spChg chg="add">
          <ac:chgData name="Brychan Gilson (2501592)" userId="S::2501592@student.uwtsd.ac.uk::9e9164da-b13e-44a1-91fb-3faca0ee68e3" providerId="AD" clId="Web-{F34A4825-19D8-44DD-1789-1C987476F611}" dt="2025-12-07T21:12:53.311" v="132"/>
          <ac:spMkLst>
            <pc:docMk/>
            <pc:sldMk cId="1678698324" sldId="257"/>
            <ac:spMk id="9" creationId="{45D37F4E-DDB4-456B-97E0-9937730A039F}"/>
          </ac:spMkLst>
        </pc:spChg>
        <pc:spChg chg="add">
          <ac:chgData name="Brychan Gilson (2501592)" userId="S::2501592@student.uwtsd.ac.uk::9e9164da-b13e-44a1-91fb-3faca0ee68e3" providerId="AD" clId="Web-{F34A4825-19D8-44DD-1789-1C987476F611}" dt="2025-12-07T21:12:53.311" v="132"/>
          <ac:spMkLst>
            <pc:docMk/>
            <pc:sldMk cId="1678698324" sldId="257"/>
            <ac:spMk id="11" creationId="{B2DD41CD-8F47-4F56-AD12-4E2FF7696987}"/>
          </ac:spMkLst>
        </pc:spChg>
        <pc:picChg chg="add mod">
          <ac:chgData name="Brychan Gilson (2501592)" userId="S::2501592@student.uwtsd.ac.uk::9e9164da-b13e-44a1-91fb-3faca0ee68e3" providerId="AD" clId="Web-{F34A4825-19D8-44DD-1789-1C987476F611}" dt="2025-12-07T21:12:53.311" v="132"/>
          <ac:picMkLst>
            <pc:docMk/>
            <pc:sldMk cId="1678698324" sldId="257"/>
            <ac:picMk id="4" creationId="{9EFB4169-68BD-F665-7DD5-1881EDC1AAD0}"/>
          </ac:picMkLst>
        </pc:picChg>
      </pc:sldChg>
      <pc:sldChg chg="addSp delSp modSp new mod setBg addAnim modAnim">
        <pc:chgData name="Brychan Gilson (2501592)" userId="S::2501592@student.uwtsd.ac.uk::9e9164da-b13e-44a1-91fb-3faca0ee68e3" providerId="AD" clId="Web-{F34A4825-19D8-44DD-1789-1C987476F611}" dt="2025-12-07T22:49:21.738" v="530"/>
        <pc:sldMkLst>
          <pc:docMk/>
          <pc:sldMk cId="415588099" sldId="258"/>
        </pc:sldMkLst>
        <pc:spChg chg="mod">
          <ac:chgData name="Brychan Gilson (2501592)" userId="S::2501592@student.uwtsd.ac.uk::9e9164da-b13e-44a1-91fb-3faca0ee68e3" providerId="AD" clId="Web-{F34A4825-19D8-44DD-1789-1C987476F611}" dt="2025-12-07T22:49:11.785" v="528" actId="20577"/>
          <ac:spMkLst>
            <pc:docMk/>
            <pc:sldMk cId="415588099" sldId="258"/>
            <ac:spMk id="2" creationId="{C95E4A95-BDB5-6D58-4376-7EA3D94322E3}"/>
          </ac:spMkLst>
        </pc:spChg>
        <pc:spChg chg="del">
          <ac:chgData name="Brychan Gilson (2501592)" userId="S::2501592@student.uwtsd.ac.uk::9e9164da-b13e-44a1-91fb-3faca0ee68e3" providerId="AD" clId="Web-{F34A4825-19D8-44DD-1789-1C987476F611}" dt="2025-12-07T21:20:41.555" v="137"/>
          <ac:spMkLst>
            <pc:docMk/>
            <pc:sldMk cId="415588099" sldId="258"/>
            <ac:spMk id="3" creationId="{5544DCAB-45C5-0365-034F-239D7E3CC03E}"/>
          </ac:spMkLst>
        </pc:spChg>
        <pc:spChg chg="add del">
          <ac:chgData name="Brychan Gilson (2501592)" userId="S::2501592@student.uwtsd.ac.uk::9e9164da-b13e-44a1-91fb-3faca0ee68e3" providerId="AD" clId="Web-{F34A4825-19D8-44DD-1789-1C987476F611}" dt="2025-12-07T21:20:49.680" v="139"/>
          <ac:spMkLst>
            <pc:docMk/>
            <pc:sldMk cId="415588099" sldId="258"/>
            <ac:spMk id="9" creationId="{16C5FA50-8D52-4617-AF91-5C7B1C8352F1}"/>
          </ac:spMkLst>
        </pc:spChg>
        <pc:spChg chg="add del">
          <ac:chgData name="Brychan Gilson (2501592)" userId="S::2501592@student.uwtsd.ac.uk::9e9164da-b13e-44a1-91fb-3faca0ee68e3" providerId="AD" clId="Web-{F34A4825-19D8-44DD-1789-1C987476F611}" dt="2025-12-07T21:20:49.680" v="139"/>
          <ac:spMkLst>
            <pc:docMk/>
            <pc:sldMk cId="415588099" sldId="258"/>
            <ac:spMk id="11" creationId="{E223798C-12AD-4B0C-A50C-D676347D67CF}"/>
          </ac:spMkLst>
        </pc:spChg>
        <pc:picChg chg="add mod ord">
          <ac:chgData name="Brychan Gilson (2501592)" userId="S::2501592@student.uwtsd.ac.uk::9e9164da-b13e-44a1-91fb-3faca0ee68e3" providerId="AD" clId="Web-{F34A4825-19D8-44DD-1789-1C987476F611}" dt="2025-12-07T21:20:49.695" v="140"/>
          <ac:picMkLst>
            <pc:docMk/>
            <pc:sldMk cId="415588099" sldId="258"/>
            <ac:picMk id="4" creationId="{EF0F2E7E-86D4-A8A6-0466-09BFC2C61A01}"/>
          </ac:picMkLst>
        </pc:picChg>
        <pc:cxnChg chg="add">
          <ac:chgData name="Brychan Gilson (2501592)" userId="S::2501592@student.uwtsd.ac.uk::9e9164da-b13e-44a1-91fb-3faca0ee68e3" providerId="AD" clId="Web-{F34A4825-19D8-44DD-1789-1C987476F611}" dt="2025-12-07T21:20:49.695" v="140"/>
          <ac:cxnSpMkLst>
            <pc:docMk/>
            <pc:sldMk cId="415588099" sldId="258"/>
            <ac:cxnSpMk id="13" creationId="{33193FD5-6A49-7562-EA76-F15D42E15804}"/>
          </ac:cxnSpMkLst>
        </pc:cxnChg>
      </pc:sldChg>
      <pc:sldChg chg="addSp delSp modSp new mod setBg addAnim modAnim">
        <pc:chgData name="Brychan Gilson (2501592)" userId="S::2501592@student.uwtsd.ac.uk::9e9164da-b13e-44a1-91fb-3faca0ee68e3" providerId="AD" clId="Web-{F34A4825-19D8-44DD-1789-1C987476F611}" dt="2025-12-07T22:48:47.800" v="525"/>
        <pc:sldMkLst>
          <pc:docMk/>
          <pc:sldMk cId="2253725599" sldId="259"/>
        </pc:sldMkLst>
        <pc:spChg chg="mod">
          <ac:chgData name="Brychan Gilson (2501592)" userId="S::2501592@student.uwtsd.ac.uk::9e9164da-b13e-44a1-91fb-3faca0ee68e3" providerId="AD" clId="Web-{F34A4825-19D8-44DD-1789-1C987476F611}" dt="2025-12-07T21:48:08.435" v="278" actId="1076"/>
          <ac:spMkLst>
            <pc:docMk/>
            <pc:sldMk cId="2253725599" sldId="259"/>
            <ac:spMk id="2" creationId="{396CAB48-DBBA-2848-85D2-2462D5E5CF69}"/>
          </ac:spMkLst>
        </pc:spChg>
        <pc:spChg chg="del">
          <ac:chgData name="Brychan Gilson (2501592)" userId="S::2501592@student.uwtsd.ac.uk::9e9164da-b13e-44a1-91fb-3faca0ee68e3" providerId="AD" clId="Web-{F34A4825-19D8-44DD-1789-1C987476F611}" dt="2025-12-07T21:45:31.027" v="270"/>
          <ac:spMkLst>
            <pc:docMk/>
            <pc:sldMk cId="2253725599" sldId="259"/>
            <ac:spMk id="3" creationId="{66577CAE-8A83-82BB-ACBF-35E6A17F46AC}"/>
          </ac:spMkLst>
        </pc:spChg>
        <pc:spChg chg="add mod ord">
          <ac:chgData name="Brychan Gilson (2501592)" userId="S::2501592@student.uwtsd.ac.uk::9e9164da-b13e-44a1-91fb-3faca0ee68e3" providerId="AD" clId="Web-{F34A4825-19D8-44DD-1789-1C987476F611}" dt="2025-12-07T22:24:36.519" v="490" actId="20577"/>
          <ac:spMkLst>
            <pc:docMk/>
            <pc:sldMk cId="2253725599" sldId="259"/>
            <ac:spMk id="8" creationId="{D8291EA5-8D29-C1F0-1218-DF43A382AEB6}"/>
          </ac:spMkLst>
        </pc:spChg>
        <pc:spChg chg="add del">
          <ac:chgData name="Brychan Gilson (2501592)" userId="S::2501592@student.uwtsd.ac.uk::9e9164da-b13e-44a1-91fb-3faca0ee68e3" providerId="AD" clId="Web-{F34A4825-19D8-44DD-1789-1C987476F611}" dt="2025-12-07T21:47:58.310" v="276"/>
          <ac:spMkLst>
            <pc:docMk/>
            <pc:sldMk cId="2253725599" sldId="259"/>
            <ac:spMk id="11" creationId="{F13C74B1-5B17-4795-BED0-7140497B445A}"/>
          </ac:spMkLst>
        </pc:spChg>
        <pc:spChg chg="add del">
          <ac:chgData name="Brychan Gilson (2501592)" userId="S::2501592@student.uwtsd.ac.uk::9e9164da-b13e-44a1-91fb-3faca0ee68e3" providerId="AD" clId="Web-{F34A4825-19D8-44DD-1789-1C987476F611}" dt="2025-12-07T21:47:58.310" v="276"/>
          <ac:spMkLst>
            <pc:docMk/>
            <pc:sldMk cId="2253725599" sldId="259"/>
            <ac:spMk id="13" creationId="{D4974D33-8DC5-464E-8C6D-BE58F0669C17}"/>
          </ac:spMkLst>
        </pc:spChg>
        <pc:spChg chg="add">
          <ac:chgData name="Brychan Gilson (2501592)" userId="S::2501592@student.uwtsd.ac.uk::9e9164da-b13e-44a1-91fb-3faca0ee68e3" providerId="AD" clId="Web-{F34A4825-19D8-44DD-1789-1C987476F611}" dt="2025-12-07T21:47:58.310" v="276"/>
          <ac:spMkLst>
            <pc:docMk/>
            <pc:sldMk cId="2253725599" sldId="259"/>
            <ac:spMk id="18" creationId="{327D73B4-9F5C-4A64-A179-51B9500CB8B5}"/>
          </ac:spMkLst>
        </pc:spChg>
        <pc:spChg chg="add">
          <ac:chgData name="Brychan Gilson (2501592)" userId="S::2501592@student.uwtsd.ac.uk::9e9164da-b13e-44a1-91fb-3faca0ee68e3" providerId="AD" clId="Web-{F34A4825-19D8-44DD-1789-1C987476F611}" dt="2025-12-07T21:47:58.310" v="276"/>
          <ac:spMkLst>
            <pc:docMk/>
            <pc:sldMk cId="2253725599" sldId="259"/>
            <ac:spMk id="20" creationId="{C1F06963-6374-4B48-844F-071A9BAAAE02}"/>
          </ac:spMkLst>
        </pc:spChg>
        <pc:spChg chg="add">
          <ac:chgData name="Brychan Gilson (2501592)" userId="S::2501592@student.uwtsd.ac.uk::9e9164da-b13e-44a1-91fb-3faca0ee68e3" providerId="AD" clId="Web-{F34A4825-19D8-44DD-1789-1C987476F611}" dt="2025-12-07T21:47:58.310" v="276"/>
          <ac:spMkLst>
            <pc:docMk/>
            <pc:sldMk cId="2253725599" sldId="259"/>
            <ac:spMk id="22" creationId="{6CB927A4-E432-4310-9CD5-E89FF5063179}"/>
          </ac:spMkLst>
        </pc:spChg>
        <pc:spChg chg="add">
          <ac:chgData name="Brychan Gilson (2501592)" userId="S::2501592@student.uwtsd.ac.uk::9e9164da-b13e-44a1-91fb-3faca0ee68e3" providerId="AD" clId="Web-{F34A4825-19D8-44DD-1789-1C987476F611}" dt="2025-12-07T21:47:58.310" v="276"/>
          <ac:spMkLst>
            <pc:docMk/>
            <pc:sldMk cId="2253725599" sldId="259"/>
            <ac:spMk id="24" creationId="{1453BF6C-B012-48B7-B4E8-6D7AC7C27D02}"/>
          </ac:spMkLst>
        </pc:spChg>
        <pc:spChg chg="add">
          <ac:chgData name="Brychan Gilson (2501592)" userId="S::2501592@student.uwtsd.ac.uk::9e9164da-b13e-44a1-91fb-3faca0ee68e3" providerId="AD" clId="Web-{F34A4825-19D8-44DD-1789-1C987476F611}" dt="2025-12-07T21:47:58.310" v="276"/>
          <ac:spMkLst>
            <pc:docMk/>
            <pc:sldMk cId="2253725599" sldId="259"/>
            <ac:spMk id="26" creationId="{E3020543-B24B-4EC4-8FFC-8DD88EEA91A8}"/>
          </ac:spMkLst>
        </pc:spChg>
        <pc:picChg chg="add mod ord">
          <ac:chgData name="Brychan Gilson (2501592)" userId="S::2501592@student.uwtsd.ac.uk::9e9164da-b13e-44a1-91fb-3faca0ee68e3" providerId="AD" clId="Web-{F34A4825-19D8-44DD-1789-1C987476F611}" dt="2025-12-07T21:47:58.310" v="276"/>
          <ac:picMkLst>
            <pc:docMk/>
            <pc:sldMk cId="2253725599" sldId="259"/>
            <ac:picMk id="4" creationId="{63F820E1-A5C6-2E78-CC12-45D53310D9CA}"/>
          </ac:picMkLst>
        </pc:picChg>
      </pc:sldChg>
      <pc:sldChg chg="addSp delSp modSp new mod setBg addAnim">
        <pc:chgData name="Brychan Gilson (2501592)" userId="S::2501592@student.uwtsd.ac.uk::9e9164da-b13e-44a1-91fb-3faca0ee68e3" providerId="AD" clId="Web-{F34A4825-19D8-44DD-1789-1C987476F611}" dt="2025-12-07T22:48:05.564" v="522"/>
        <pc:sldMkLst>
          <pc:docMk/>
          <pc:sldMk cId="1557601214" sldId="260"/>
        </pc:sldMkLst>
        <pc:spChg chg="mod">
          <ac:chgData name="Brychan Gilson (2501592)" userId="S::2501592@student.uwtsd.ac.uk::9e9164da-b13e-44a1-91fb-3faca0ee68e3" providerId="AD" clId="Web-{F34A4825-19D8-44DD-1789-1C987476F611}" dt="2025-12-07T22:26:22.841" v="510" actId="1076"/>
          <ac:spMkLst>
            <pc:docMk/>
            <pc:sldMk cId="1557601214" sldId="260"/>
            <ac:spMk id="2" creationId="{0CEF74E1-E922-A54A-A6A5-CDD1C5EA6495}"/>
          </ac:spMkLst>
        </pc:spChg>
        <pc:spChg chg="del">
          <ac:chgData name="Brychan Gilson (2501592)" userId="S::2501592@student.uwtsd.ac.uk::9e9164da-b13e-44a1-91fb-3faca0ee68e3" providerId="AD" clId="Web-{F34A4825-19D8-44DD-1789-1C987476F611}" dt="2025-12-07T22:25:59.527" v="494"/>
          <ac:spMkLst>
            <pc:docMk/>
            <pc:sldMk cId="1557601214" sldId="260"/>
            <ac:spMk id="3" creationId="{42E78D5D-4929-66C1-EA4E-BBACAAE963BF}"/>
          </ac:spMkLst>
        </pc:spChg>
        <pc:spChg chg="add mod">
          <ac:chgData name="Brychan Gilson (2501592)" userId="S::2501592@student.uwtsd.ac.uk::9e9164da-b13e-44a1-91fb-3faca0ee68e3" providerId="AD" clId="Web-{F34A4825-19D8-44DD-1789-1C987476F611}" dt="2025-12-07T22:30:16.790" v="515" actId="14100"/>
          <ac:spMkLst>
            <pc:docMk/>
            <pc:sldMk cId="1557601214" sldId="260"/>
            <ac:spMk id="8" creationId="{4EDE0CB8-2C0B-CA71-F90F-0B64D08FC1A5}"/>
          </ac:spMkLst>
        </pc:spChg>
        <pc:spChg chg="add">
          <ac:chgData name="Brychan Gilson (2501592)" userId="S::2501592@student.uwtsd.ac.uk::9e9164da-b13e-44a1-91fb-3faca0ee68e3" providerId="AD" clId="Web-{F34A4825-19D8-44DD-1789-1C987476F611}" dt="2025-12-07T22:26:05.059" v="495"/>
          <ac:spMkLst>
            <pc:docMk/>
            <pc:sldMk cId="1557601214" sldId="260"/>
            <ac:spMk id="11" creationId="{B95B9BA8-1D69-4796-85F5-B6D0BD52354B}"/>
          </ac:spMkLst>
        </pc:spChg>
        <pc:picChg chg="add mod ord">
          <ac:chgData name="Brychan Gilson (2501592)" userId="S::2501592@student.uwtsd.ac.uk::9e9164da-b13e-44a1-91fb-3faca0ee68e3" providerId="AD" clId="Web-{F34A4825-19D8-44DD-1789-1C987476F611}" dt="2025-12-07T22:26:05.059" v="495"/>
          <ac:picMkLst>
            <pc:docMk/>
            <pc:sldMk cId="1557601214" sldId="260"/>
            <ac:picMk id="4" creationId="{0F25FDAF-DF3B-E292-0C4D-41A4251E8814}"/>
          </ac:picMkLst>
        </pc:picChg>
      </pc:sldChg>
      <pc:sldChg chg="addSp modSp new mod setBg">
        <pc:chgData name="Brychan Gilson (2501592)" userId="S::2501592@student.uwtsd.ac.uk::9e9164da-b13e-44a1-91fb-3faca0ee68e3" providerId="AD" clId="Web-{F34A4825-19D8-44DD-1789-1C987476F611}" dt="2025-12-07T23:44:29.032" v="817" actId="20577"/>
        <pc:sldMkLst>
          <pc:docMk/>
          <pc:sldMk cId="3664245756" sldId="261"/>
        </pc:sldMkLst>
        <pc:spChg chg="mod">
          <ac:chgData name="Brychan Gilson (2501592)" userId="S::2501592@student.uwtsd.ac.uk::9e9164da-b13e-44a1-91fb-3faca0ee68e3" providerId="AD" clId="Web-{F34A4825-19D8-44DD-1789-1C987476F611}" dt="2025-12-07T23:43:15.154" v="808"/>
          <ac:spMkLst>
            <pc:docMk/>
            <pc:sldMk cId="3664245756" sldId="261"/>
            <ac:spMk id="2" creationId="{BF7F3B08-0D54-C3D6-1508-D5613BA2F1D4}"/>
          </ac:spMkLst>
        </pc:spChg>
        <pc:spChg chg="mod ord">
          <ac:chgData name="Brychan Gilson (2501592)" userId="S::2501592@student.uwtsd.ac.uk::9e9164da-b13e-44a1-91fb-3faca0ee68e3" providerId="AD" clId="Web-{F34A4825-19D8-44DD-1789-1C987476F611}" dt="2025-12-07T23:44:29.032" v="817" actId="20577"/>
          <ac:spMkLst>
            <pc:docMk/>
            <pc:sldMk cId="3664245756" sldId="261"/>
            <ac:spMk id="3" creationId="{A476727A-A675-552D-BAA1-2A48F1020920}"/>
          </ac:spMkLst>
        </pc:spChg>
        <pc:spChg chg="add">
          <ac:chgData name="Brychan Gilson (2501592)" userId="S::2501592@student.uwtsd.ac.uk::9e9164da-b13e-44a1-91fb-3faca0ee68e3" providerId="AD" clId="Web-{F34A4825-19D8-44DD-1789-1C987476F611}" dt="2025-12-07T23:43:15.154" v="808"/>
          <ac:spMkLst>
            <pc:docMk/>
            <pc:sldMk cId="3664245756" sldId="261"/>
            <ac:spMk id="9" creationId="{45D37F4E-DDB4-456B-97E0-9937730A039F}"/>
          </ac:spMkLst>
        </pc:spChg>
        <pc:spChg chg="add">
          <ac:chgData name="Brychan Gilson (2501592)" userId="S::2501592@student.uwtsd.ac.uk::9e9164da-b13e-44a1-91fb-3faca0ee68e3" providerId="AD" clId="Web-{F34A4825-19D8-44DD-1789-1C987476F611}" dt="2025-12-07T23:43:15.154" v="808"/>
          <ac:spMkLst>
            <pc:docMk/>
            <pc:sldMk cId="3664245756" sldId="261"/>
            <ac:spMk id="11" creationId="{B2DD41CD-8F47-4F56-AD12-4E2FF7696987}"/>
          </ac:spMkLst>
        </pc:spChg>
        <pc:picChg chg="add mod">
          <ac:chgData name="Brychan Gilson (2501592)" userId="S::2501592@student.uwtsd.ac.uk::9e9164da-b13e-44a1-91fb-3faca0ee68e3" providerId="AD" clId="Web-{F34A4825-19D8-44DD-1789-1C987476F611}" dt="2025-12-07T23:43:15.154" v="808"/>
          <ac:picMkLst>
            <pc:docMk/>
            <pc:sldMk cId="3664245756" sldId="261"/>
            <ac:picMk id="4" creationId="{2F130906-91C6-182C-E31F-8CFE074F4BBB}"/>
          </ac:picMkLst>
        </pc:picChg>
      </pc:sldChg>
      <pc:sldChg chg="addSp delSp modSp new mod setBg addAnim modAnim">
        <pc:chgData name="Brychan Gilson (2501592)" userId="S::2501592@student.uwtsd.ac.uk::9e9164da-b13e-44a1-91fb-3faca0ee68e3" providerId="AD" clId="Web-{F34A4825-19D8-44DD-1789-1C987476F611}" dt="2025-12-07T23:52:25.900" v="865"/>
        <pc:sldMkLst>
          <pc:docMk/>
          <pc:sldMk cId="3459601576" sldId="262"/>
        </pc:sldMkLst>
        <pc:spChg chg="add del mod">
          <ac:chgData name="Brychan Gilson (2501592)" userId="S::2501592@student.uwtsd.ac.uk::9e9164da-b13e-44a1-91fb-3faca0ee68e3" providerId="AD" clId="Web-{F34A4825-19D8-44DD-1789-1C987476F611}" dt="2025-12-07T23:44:53.282" v="828"/>
          <ac:spMkLst>
            <pc:docMk/>
            <pc:sldMk cId="3459601576" sldId="262"/>
            <ac:spMk id="2" creationId="{F1FE423F-3811-F7D4-156E-CC9A6E4F6143}"/>
          </ac:spMkLst>
        </pc:spChg>
        <pc:spChg chg="del">
          <ac:chgData name="Brychan Gilson (2501592)" userId="S::2501592@student.uwtsd.ac.uk::9e9164da-b13e-44a1-91fb-3faca0ee68e3" providerId="AD" clId="Web-{F34A4825-19D8-44DD-1789-1C987476F611}" dt="2025-12-07T23:44:33.079" v="818"/>
          <ac:spMkLst>
            <pc:docMk/>
            <pc:sldMk cId="3459601576" sldId="262"/>
            <ac:spMk id="3" creationId="{0F1A01C5-5EB9-2A66-FAEB-9B26884BB7DB}"/>
          </ac:spMkLst>
        </pc:spChg>
        <pc:spChg chg="add del">
          <ac:chgData name="Brychan Gilson (2501592)" userId="S::2501592@student.uwtsd.ac.uk::9e9164da-b13e-44a1-91fb-3faca0ee68e3" providerId="AD" clId="Web-{F34A4825-19D8-44DD-1789-1C987476F611}" dt="2025-12-07T23:44:53.282" v="827"/>
          <ac:spMkLst>
            <pc:docMk/>
            <pc:sldMk cId="3459601576" sldId="262"/>
            <ac:spMk id="6" creationId="{0B9EE3F3-89B7-43C3-8651-C4C96830993D}"/>
          </ac:spMkLst>
        </pc:spChg>
        <pc:spChg chg="add del">
          <ac:chgData name="Brychan Gilson (2501592)" userId="S::2501592@student.uwtsd.ac.uk::9e9164da-b13e-44a1-91fb-3faca0ee68e3" providerId="AD" clId="Web-{F34A4825-19D8-44DD-1789-1C987476F611}" dt="2025-12-07T23:44:53.282" v="827"/>
          <ac:spMkLst>
            <pc:docMk/>
            <pc:sldMk cId="3459601576" sldId="262"/>
            <ac:spMk id="7" creationId="{F1FE423F-3811-F7D4-156E-CC9A6E4F6143}"/>
          </ac:spMkLst>
        </pc:spChg>
        <pc:spChg chg="add del">
          <ac:chgData name="Brychan Gilson (2501592)" userId="S::2501592@student.uwtsd.ac.uk::9e9164da-b13e-44a1-91fb-3faca0ee68e3" providerId="AD" clId="Web-{F34A4825-19D8-44DD-1789-1C987476F611}" dt="2025-12-07T23:44:44.110" v="821"/>
          <ac:spMkLst>
            <pc:docMk/>
            <pc:sldMk cId="3459601576" sldId="262"/>
            <ac:spMk id="8" creationId="{DD4AF551-EF29-428D-FA23-D061A27DD527}"/>
          </ac:spMkLst>
        </pc:spChg>
        <pc:spChg chg="add del">
          <ac:chgData name="Brychan Gilson (2501592)" userId="S::2501592@student.uwtsd.ac.uk::9e9164da-b13e-44a1-91fb-3faca0ee68e3" providerId="AD" clId="Web-{F34A4825-19D8-44DD-1789-1C987476F611}" dt="2025-12-07T23:44:46.657" v="823"/>
          <ac:spMkLst>
            <pc:docMk/>
            <pc:sldMk cId="3459601576" sldId="262"/>
            <ac:spMk id="9" creationId="{22F15A2D-2324-487D-A02A-BF46C5C580EB}"/>
          </ac:spMkLst>
        </pc:spChg>
        <pc:spChg chg="add del">
          <ac:chgData name="Brychan Gilson (2501592)" userId="S::2501592@student.uwtsd.ac.uk::9e9164da-b13e-44a1-91fb-3faca0ee68e3" providerId="AD" clId="Web-{F34A4825-19D8-44DD-1789-1C987476F611}" dt="2025-12-07T23:44:53.282" v="827"/>
          <ac:spMkLst>
            <pc:docMk/>
            <pc:sldMk cId="3459601576" sldId="262"/>
            <ac:spMk id="10" creationId="{33AE4636-AEEC-45D6-84D4-7AC2DA48ECF8}"/>
          </ac:spMkLst>
        </pc:spChg>
        <pc:spChg chg="add del">
          <ac:chgData name="Brychan Gilson (2501592)" userId="S::2501592@student.uwtsd.ac.uk::9e9164da-b13e-44a1-91fb-3faca0ee68e3" providerId="AD" clId="Web-{F34A4825-19D8-44DD-1789-1C987476F611}" dt="2025-12-07T23:44:44.110" v="821"/>
          <ac:spMkLst>
            <pc:docMk/>
            <pc:sldMk cId="3459601576" sldId="262"/>
            <ac:spMk id="11" creationId="{92468898-5A6E-4D55-85EC-308E785EE06C}"/>
          </ac:spMkLst>
        </pc:spChg>
        <pc:spChg chg="add del">
          <ac:chgData name="Brychan Gilson (2501592)" userId="S::2501592@student.uwtsd.ac.uk::9e9164da-b13e-44a1-91fb-3faca0ee68e3" providerId="AD" clId="Web-{F34A4825-19D8-44DD-1789-1C987476F611}" dt="2025-12-07T23:44:53.282" v="827"/>
          <ac:spMkLst>
            <pc:docMk/>
            <pc:sldMk cId="3459601576" sldId="262"/>
            <ac:spMk id="12" creationId="{8D9CE0F4-2EB2-4F1F-8AAC-DB3571D9FE10}"/>
          </ac:spMkLst>
        </pc:spChg>
        <pc:spChg chg="add del">
          <ac:chgData name="Brychan Gilson (2501592)" userId="S::2501592@student.uwtsd.ac.uk::9e9164da-b13e-44a1-91fb-3faca0ee68e3" providerId="AD" clId="Web-{F34A4825-19D8-44DD-1789-1C987476F611}" dt="2025-12-07T23:44:44.110" v="821"/>
          <ac:spMkLst>
            <pc:docMk/>
            <pc:sldMk cId="3459601576" sldId="262"/>
            <ac:spMk id="13" creationId="{3E23A947-2D45-4208-AE2B-64948C87A3EB}"/>
          </ac:spMkLst>
        </pc:spChg>
        <pc:spChg chg="add del">
          <ac:chgData name="Brychan Gilson (2501592)" userId="S::2501592@student.uwtsd.ac.uk::9e9164da-b13e-44a1-91fb-3faca0ee68e3" providerId="AD" clId="Web-{F34A4825-19D8-44DD-1789-1C987476F611}" dt="2025-12-07T23:44:53.282" v="827"/>
          <ac:spMkLst>
            <pc:docMk/>
            <pc:sldMk cId="3459601576" sldId="262"/>
            <ac:spMk id="14" creationId="{C9B317BC-BB23-5F46-FA73-1077DD42699A}"/>
          </ac:spMkLst>
        </pc:spChg>
        <pc:spChg chg="add del">
          <ac:chgData name="Brychan Gilson (2501592)" userId="S::2501592@student.uwtsd.ac.uk::9e9164da-b13e-44a1-91fb-3faca0ee68e3" providerId="AD" clId="Web-{F34A4825-19D8-44DD-1789-1C987476F611}" dt="2025-12-07T23:44:44.110" v="821"/>
          <ac:spMkLst>
            <pc:docMk/>
            <pc:sldMk cId="3459601576" sldId="262"/>
            <ac:spMk id="15" creationId="{E5BBB0F9-6A59-4D02-A9C7-A2D6516684CE}"/>
          </ac:spMkLst>
        </pc:spChg>
        <pc:spChg chg="add">
          <ac:chgData name="Brychan Gilson (2501592)" userId="S::2501592@student.uwtsd.ac.uk::9e9164da-b13e-44a1-91fb-3faca0ee68e3" providerId="AD" clId="Web-{F34A4825-19D8-44DD-1789-1C987476F611}" dt="2025-12-07T23:44:53.282" v="828"/>
          <ac:spMkLst>
            <pc:docMk/>
            <pc:sldMk cId="3459601576" sldId="262"/>
            <ac:spMk id="16" creationId="{E45CA849-654C-4173-AD99-B3A2528275F5}"/>
          </ac:spMkLst>
        </pc:spChg>
        <pc:spChg chg="add del">
          <ac:chgData name="Brychan Gilson (2501592)" userId="S::2501592@student.uwtsd.ac.uk::9e9164da-b13e-44a1-91fb-3faca0ee68e3" providerId="AD" clId="Web-{F34A4825-19D8-44DD-1789-1C987476F611}" dt="2025-12-07T23:44:46.657" v="823"/>
          <ac:spMkLst>
            <pc:docMk/>
            <pc:sldMk cId="3459601576" sldId="262"/>
            <ac:spMk id="17" creationId="{17A7F34E-D418-47E2-9F86-2C45BBC31210}"/>
          </ac:spMkLst>
        </pc:spChg>
        <pc:spChg chg="add del">
          <ac:chgData name="Brychan Gilson (2501592)" userId="S::2501592@student.uwtsd.ac.uk::9e9164da-b13e-44a1-91fb-3faca0ee68e3" providerId="AD" clId="Web-{F34A4825-19D8-44DD-1789-1C987476F611}" dt="2025-12-07T23:44:46.657" v="823"/>
          <ac:spMkLst>
            <pc:docMk/>
            <pc:sldMk cId="3459601576" sldId="262"/>
            <ac:spMk id="18" creationId="{2AEAFA59-923A-4F54-8B49-44C970BCC323}"/>
          </ac:spMkLst>
        </pc:spChg>
        <pc:spChg chg="add mod">
          <ac:chgData name="Brychan Gilson (2501592)" userId="S::2501592@student.uwtsd.ac.uk::9e9164da-b13e-44a1-91fb-3faca0ee68e3" providerId="AD" clId="Web-{F34A4825-19D8-44DD-1789-1C987476F611}" dt="2025-12-07T23:45:12.642" v="843" actId="20577"/>
          <ac:spMkLst>
            <pc:docMk/>
            <pc:sldMk cId="3459601576" sldId="262"/>
            <ac:spMk id="19" creationId="{F1FE423F-3811-F7D4-156E-CC9A6E4F6143}"/>
          </ac:spMkLst>
        </pc:spChg>
        <pc:spChg chg="add">
          <ac:chgData name="Brychan Gilson (2501592)" userId="S::2501592@student.uwtsd.ac.uk::9e9164da-b13e-44a1-91fb-3faca0ee68e3" providerId="AD" clId="Web-{F34A4825-19D8-44DD-1789-1C987476F611}" dt="2025-12-07T23:44:53.282" v="828"/>
          <ac:spMkLst>
            <pc:docMk/>
            <pc:sldMk cId="3459601576" sldId="262"/>
            <ac:spMk id="20" creationId="{3E23A947-2D45-4208-AE2B-64948C87A3EB}"/>
          </ac:spMkLst>
        </pc:spChg>
        <pc:spChg chg="add">
          <ac:chgData name="Brychan Gilson (2501592)" userId="S::2501592@student.uwtsd.ac.uk::9e9164da-b13e-44a1-91fb-3faca0ee68e3" providerId="AD" clId="Web-{F34A4825-19D8-44DD-1789-1C987476F611}" dt="2025-12-07T23:44:53.282" v="828"/>
          <ac:spMkLst>
            <pc:docMk/>
            <pc:sldMk cId="3459601576" sldId="262"/>
            <ac:spMk id="21" creationId="{E5BBB0F9-6A59-4D02-A9C7-A2D6516684CE}"/>
          </ac:spMkLst>
        </pc:spChg>
        <pc:spChg chg="add mod">
          <ac:chgData name="Brychan Gilson (2501592)" userId="S::2501592@student.uwtsd.ac.uk::9e9164da-b13e-44a1-91fb-3faca0ee68e3" providerId="AD" clId="Web-{F34A4825-19D8-44DD-1789-1C987476F611}" dt="2025-12-07T23:52:16.306" v="859" actId="20577"/>
          <ac:spMkLst>
            <pc:docMk/>
            <pc:sldMk cId="3459601576" sldId="262"/>
            <ac:spMk id="22" creationId="{DCAD8ADA-3BA1-65D8-82E5-7333E222AD15}"/>
          </ac:spMkLst>
        </pc:spChg>
        <pc:picChg chg="add mod ord">
          <ac:chgData name="Brychan Gilson (2501592)" userId="S::2501592@student.uwtsd.ac.uk::9e9164da-b13e-44a1-91fb-3faca0ee68e3" providerId="AD" clId="Web-{F34A4825-19D8-44DD-1789-1C987476F611}" dt="2025-12-07T23:44:53.282" v="828"/>
          <ac:picMkLst>
            <pc:docMk/>
            <pc:sldMk cId="3459601576" sldId="262"/>
            <ac:picMk id="4" creationId="{A832FA19-20F7-9969-C9A6-A3D49AF3A136}"/>
          </ac:picMkLst>
        </pc:picChg>
      </pc:sldChg>
      <pc:sldChg chg="addSp delSp modSp new mod setBg addAnim delAnim">
        <pc:chgData name="Brychan Gilson (2501592)" userId="S::2501592@student.uwtsd.ac.uk::9e9164da-b13e-44a1-91fb-3faca0ee68e3" providerId="AD" clId="Web-{F34A4825-19D8-44DD-1789-1C987476F611}" dt="2025-12-08T02:04:16.119" v="2278"/>
        <pc:sldMkLst>
          <pc:docMk/>
          <pc:sldMk cId="2357286269" sldId="263"/>
        </pc:sldMkLst>
        <pc:spChg chg="mod">
          <ac:chgData name="Brychan Gilson (2501592)" userId="S::2501592@student.uwtsd.ac.uk::9e9164da-b13e-44a1-91fb-3faca0ee68e3" providerId="AD" clId="Web-{F34A4825-19D8-44DD-1789-1C987476F611}" dt="2025-12-08T00:22:44.081" v="1070"/>
          <ac:spMkLst>
            <pc:docMk/>
            <pc:sldMk cId="2357286269" sldId="263"/>
            <ac:spMk id="2" creationId="{49B0EC31-463E-700B-106E-99EBBCBF171A}"/>
          </ac:spMkLst>
        </pc:spChg>
        <pc:spChg chg="mod ord">
          <ac:chgData name="Brychan Gilson (2501592)" userId="S::2501592@student.uwtsd.ac.uk::9e9164da-b13e-44a1-91fb-3faca0ee68e3" providerId="AD" clId="Web-{F34A4825-19D8-44DD-1789-1C987476F611}" dt="2025-12-08T00:23:04.488" v="1073" actId="20577"/>
          <ac:spMkLst>
            <pc:docMk/>
            <pc:sldMk cId="2357286269" sldId="263"/>
            <ac:spMk id="3" creationId="{5ABC83B7-51AE-6139-72A8-C77A5E8A6BC5}"/>
          </ac:spMkLst>
        </pc:spChg>
        <pc:spChg chg="add del">
          <ac:chgData name="Brychan Gilson (2501592)" userId="S::2501592@student.uwtsd.ac.uk::9e9164da-b13e-44a1-91fb-3faca0ee68e3" providerId="AD" clId="Web-{F34A4825-19D8-44DD-1789-1C987476F611}" dt="2025-12-08T00:22:40.331" v="1067"/>
          <ac:spMkLst>
            <pc:docMk/>
            <pc:sldMk cId="2357286269" sldId="263"/>
            <ac:spMk id="9" creationId="{5A0118C5-4F8D-4CF4-BADD-53FEACC6C42A}"/>
          </ac:spMkLst>
        </pc:spChg>
        <pc:spChg chg="add del">
          <ac:chgData name="Brychan Gilson (2501592)" userId="S::2501592@student.uwtsd.ac.uk::9e9164da-b13e-44a1-91fb-3faca0ee68e3" providerId="AD" clId="Web-{F34A4825-19D8-44DD-1789-1C987476F611}" dt="2025-12-08T00:22:44.081" v="1069"/>
          <ac:spMkLst>
            <pc:docMk/>
            <pc:sldMk cId="2357286269" sldId="263"/>
            <ac:spMk id="22" creationId="{B6FACB3C-9069-4791-BC5C-0DB7CD19B853}"/>
          </ac:spMkLst>
        </pc:spChg>
        <pc:spChg chg="add del">
          <ac:chgData name="Brychan Gilson (2501592)" userId="S::2501592@student.uwtsd.ac.uk::9e9164da-b13e-44a1-91fb-3faca0ee68e3" providerId="AD" clId="Web-{F34A4825-19D8-44DD-1789-1C987476F611}" dt="2025-12-08T00:22:44.081" v="1069"/>
          <ac:spMkLst>
            <pc:docMk/>
            <pc:sldMk cId="2357286269" sldId="263"/>
            <ac:spMk id="23" creationId="{71F2038E-D777-4B76-81DD-DD13EE91B9DD}"/>
          </ac:spMkLst>
        </pc:spChg>
        <pc:spChg chg="add">
          <ac:chgData name="Brychan Gilson (2501592)" userId="S::2501592@student.uwtsd.ac.uk::9e9164da-b13e-44a1-91fb-3faca0ee68e3" providerId="AD" clId="Web-{F34A4825-19D8-44DD-1789-1C987476F611}" dt="2025-12-08T00:22:44.081" v="1070"/>
          <ac:spMkLst>
            <pc:docMk/>
            <pc:sldMk cId="2357286269" sldId="263"/>
            <ac:spMk id="26" creationId="{5A0118C5-4F8D-4CF4-BADD-53FEACC6C42A}"/>
          </ac:spMkLst>
        </pc:spChg>
        <pc:grpChg chg="add del">
          <ac:chgData name="Brychan Gilson (2501592)" userId="S::2501592@student.uwtsd.ac.uk::9e9164da-b13e-44a1-91fb-3faca0ee68e3" providerId="AD" clId="Web-{F34A4825-19D8-44DD-1789-1C987476F611}" dt="2025-12-08T00:22:40.331" v="1067"/>
          <ac:grpSpMkLst>
            <pc:docMk/>
            <pc:sldMk cId="2357286269" sldId="263"/>
            <ac:grpSpMk id="11" creationId="{B894EFA8-F425-4D19-A94B-445388B31E20}"/>
          </ac:grpSpMkLst>
        </pc:grpChg>
        <pc:grpChg chg="add del">
          <ac:chgData name="Brychan Gilson (2501592)" userId="S::2501592@student.uwtsd.ac.uk::9e9164da-b13e-44a1-91fb-3faca0ee68e3" providerId="AD" clId="Web-{F34A4825-19D8-44DD-1789-1C987476F611}" dt="2025-12-08T00:22:44.081" v="1069"/>
          <ac:grpSpMkLst>
            <pc:docMk/>
            <pc:sldMk cId="2357286269" sldId="263"/>
            <ac:grpSpMk id="13" creationId="{DD354807-230F-4402-B1B9-F733A8F1F190}"/>
          </ac:grpSpMkLst>
        </pc:grpChg>
        <pc:grpChg chg="add del">
          <ac:chgData name="Brychan Gilson (2501592)" userId="S::2501592@student.uwtsd.ac.uk::9e9164da-b13e-44a1-91fb-3faca0ee68e3" providerId="AD" clId="Web-{F34A4825-19D8-44DD-1789-1C987476F611}" dt="2025-12-08T00:22:40.331" v="1067"/>
          <ac:grpSpMkLst>
            <pc:docMk/>
            <pc:sldMk cId="2357286269" sldId="263"/>
            <ac:grpSpMk id="15" creationId="{582A903B-6B78-4F0A-B7C9-3D80499020B8}"/>
          </ac:grpSpMkLst>
        </pc:grpChg>
        <pc:grpChg chg="add">
          <ac:chgData name="Brychan Gilson (2501592)" userId="S::2501592@student.uwtsd.ac.uk::9e9164da-b13e-44a1-91fb-3faca0ee68e3" providerId="AD" clId="Web-{F34A4825-19D8-44DD-1789-1C987476F611}" dt="2025-12-08T00:22:44.081" v="1070"/>
          <ac:grpSpMkLst>
            <pc:docMk/>
            <pc:sldMk cId="2357286269" sldId="263"/>
            <ac:grpSpMk id="27" creationId="{B894EFA8-F425-4D19-A94B-445388B31E20}"/>
          </ac:grpSpMkLst>
        </pc:grpChg>
        <pc:grpChg chg="add">
          <ac:chgData name="Brychan Gilson (2501592)" userId="S::2501592@student.uwtsd.ac.uk::9e9164da-b13e-44a1-91fb-3faca0ee68e3" providerId="AD" clId="Web-{F34A4825-19D8-44DD-1789-1C987476F611}" dt="2025-12-08T00:22:44.081" v="1070"/>
          <ac:grpSpMkLst>
            <pc:docMk/>
            <pc:sldMk cId="2357286269" sldId="263"/>
            <ac:grpSpMk id="29" creationId="{582A903B-6B78-4F0A-B7C9-3D80499020B8}"/>
          </ac:grpSpMkLst>
        </pc:grpChg>
        <pc:picChg chg="add mod">
          <ac:chgData name="Brychan Gilson (2501592)" userId="S::2501592@student.uwtsd.ac.uk::9e9164da-b13e-44a1-91fb-3faca0ee68e3" providerId="AD" clId="Web-{F34A4825-19D8-44DD-1789-1C987476F611}" dt="2025-12-08T00:22:44.081" v="1070"/>
          <ac:picMkLst>
            <pc:docMk/>
            <pc:sldMk cId="2357286269" sldId="263"/>
            <ac:picMk id="4" creationId="{D18D859E-2193-86D6-17E4-9385A7D7FC2E}"/>
          </ac:picMkLst>
        </pc:picChg>
      </pc:sldChg>
      <pc:sldChg chg="addSp modSp new mod setBg addAnim modAnim">
        <pc:chgData name="Brychan Gilson (2501592)" userId="S::2501592@student.uwtsd.ac.uk::9e9164da-b13e-44a1-91fb-3faca0ee68e3" providerId="AD" clId="Web-{F34A4825-19D8-44DD-1789-1C987476F611}" dt="2025-12-08T02:04:34.311" v="2279"/>
        <pc:sldMkLst>
          <pc:docMk/>
          <pc:sldMk cId="1026990763" sldId="264"/>
        </pc:sldMkLst>
        <pc:spChg chg="mod">
          <ac:chgData name="Brychan Gilson (2501592)" userId="S::2501592@student.uwtsd.ac.uk::9e9164da-b13e-44a1-91fb-3faca0ee68e3" providerId="AD" clId="Web-{F34A4825-19D8-44DD-1789-1C987476F611}" dt="2025-12-08T00:28:44.276" v="1242"/>
          <ac:spMkLst>
            <pc:docMk/>
            <pc:sldMk cId="1026990763" sldId="264"/>
            <ac:spMk id="2" creationId="{13C89EB5-FF0A-E80A-7F22-DED8E6AB5B99}"/>
          </ac:spMkLst>
        </pc:spChg>
        <pc:spChg chg="mod ord">
          <ac:chgData name="Brychan Gilson (2501592)" userId="S::2501592@student.uwtsd.ac.uk::9e9164da-b13e-44a1-91fb-3faca0ee68e3" providerId="AD" clId="Web-{F34A4825-19D8-44DD-1789-1C987476F611}" dt="2025-12-08T00:29:15.651" v="1249" actId="20577"/>
          <ac:spMkLst>
            <pc:docMk/>
            <pc:sldMk cId="1026990763" sldId="264"/>
            <ac:spMk id="3" creationId="{59A9DA17-CB59-954A-5944-C9BE3744454F}"/>
          </ac:spMkLst>
        </pc:spChg>
        <pc:spChg chg="add">
          <ac:chgData name="Brychan Gilson (2501592)" userId="S::2501592@student.uwtsd.ac.uk::9e9164da-b13e-44a1-91fb-3faca0ee68e3" providerId="AD" clId="Web-{F34A4825-19D8-44DD-1789-1C987476F611}" dt="2025-12-08T00:28:44.276" v="1242"/>
          <ac:spMkLst>
            <pc:docMk/>
            <pc:sldMk cId="1026990763" sldId="264"/>
            <ac:spMk id="9" creationId="{5A0118C5-4F8D-4CF4-BADD-53FEACC6C42A}"/>
          </ac:spMkLst>
        </pc:spChg>
        <pc:spChg chg="add">
          <ac:chgData name="Brychan Gilson (2501592)" userId="S::2501592@student.uwtsd.ac.uk::9e9164da-b13e-44a1-91fb-3faca0ee68e3" providerId="AD" clId="Web-{F34A4825-19D8-44DD-1789-1C987476F611}" dt="2025-12-08T00:28:44.276" v="1242"/>
          <ac:spMkLst>
            <pc:docMk/>
            <pc:sldMk cId="1026990763" sldId="264"/>
            <ac:spMk id="15" creationId="{D9FE21DE-050D-4E27-A007-AAE4EF8427F1}"/>
          </ac:spMkLst>
        </pc:spChg>
        <pc:spChg chg="add">
          <ac:chgData name="Brychan Gilson (2501592)" userId="S::2501592@student.uwtsd.ac.uk::9e9164da-b13e-44a1-91fb-3faca0ee68e3" providerId="AD" clId="Web-{F34A4825-19D8-44DD-1789-1C987476F611}" dt="2025-12-08T00:28:44.276" v="1242"/>
          <ac:spMkLst>
            <pc:docMk/>
            <pc:sldMk cId="1026990763" sldId="264"/>
            <ac:spMk id="17" creationId="{77EF10EC-D135-4F55-A642-AFA283DD9640}"/>
          </ac:spMkLst>
        </pc:spChg>
        <pc:grpChg chg="add">
          <ac:chgData name="Brychan Gilson (2501592)" userId="S::2501592@student.uwtsd.ac.uk::9e9164da-b13e-44a1-91fb-3faca0ee68e3" providerId="AD" clId="Web-{F34A4825-19D8-44DD-1789-1C987476F611}" dt="2025-12-08T00:28:44.276" v="1242"/>
          <ac:grpSpMkLst>
            <pc:docMk/>
            <pc:sldMk cId="1026990763" sldId="264"/>
            <ac:grpSpMk id="11" creationId="{35C37387-FC74-4DFB-841A-B7688148CD05}"/>
          </ac:grpSpMkLst>
        </pc:grpChg>
        <pc:grpChg chg="add">
          <ac:chgData name="Brychan Gilson (2501592)" userId="S::2501592@student.uwtsd.ac.uk::9e9164da-b13e-44a1-91fb-3faca0ee68e3" providerId="AD" clId="Web-{F34A4825-19D8-44DD-1789-1C987476F611}" dt="2025-12-08T00:28:44.276" v="1242"/>
          <ac:grpSpMkLst>
            <pc:docMk/>
            <pc:sldMk cId="1026990763" sldId="264"/>
            <ac:grpSpMk id="19" creationId="{8546F01E-28C6-4D97-ACC0-50485CD546E4}"/>
          </ac:grpSpMkLst>
        </pc:grpChg>
        <pc:picChg chg="add mod">
          <ac:chgData name="Brychan Gilson (2501592)" userId="S::2501592@student.uwtsd.ac.uk::9e9164da-b13e-44a1-91fb-3faca0ee68e3" providerId="AD" clId="Web-{F34A4825-19D8-44DD-1789-1C987476F611}" dt="2025-12-08T00:28:44.276" v="1242"/>
          <ac:picMkLst>
            <pc:docMk/>
            <pc:sldMk cId="1026990763" sldId="264"/>
            <ac:picMk id="4" creationId="{A80E099C-D62B-8042-D849-362DECEFCDF1}"/>
          </ac:picMkLst>
        </pc:picChg>
      </pc:sldChg>
      <pc:sldChg chg="addSp modSp new mod setBg">
        <pc:chgData name="Brychan Gilson (2501592)" userId="S::2501592@student.uwtsd.ac.uk::9e9164da-b13e-44a1-91fb-3faca0ee68e3" providerId="AD" clId="Web-{F34A4825-19D8-44DD-1789-1C987476F611}" dt="2025-12-08T02:03:46.969" v="2276" actId="20577"/>
        <pc:sldMkLst>
          <pc:docMk/>
          <pc:sldMk cId="3577262796" sldId="265"/>
        </pc:sldMkLst>
        <pc:spChg chg="mod">
          <ac:chgData name="Brychan Gilson (2501592)" userId="S::2501592@student.uwtsd.ac.uk::9e9164da-b13e-44a1-91fb-3faca0ee68e3" providerId="AD" clId="Web-{F34A4825-19D8-44DD-1789-1C987476F611}" dt="2025-12-08T00:38:27.816" v="1329"/>
          <ac:spMkLst>
            <pc:docMk/>
            <pc:sldMk cId="3577262796" sldId="265"/>
            <ac:spMk id="2" creationId="{D5480A58-000C-8460-F158-FCCCD588B77C}"/>
          </ac:spMkLst>
        </pc:spChg>
        <pc:spChg chg="mod">
          <ac:chgData name="Brychan Gilson (2501592)" userId="S::2501592@student.uwtsd.ac.uk::9e9164da-b13e-44a1-91fb-3faca0ee68e3" providerId="AD" clId="Web-{F34A4825-19D8-44DD-1789-1C987476F611}" dt="2025-12-08T02:03:46.969" v="2276" actId="20577"/>
          <ac:spMkLst>
            <pc:docMk/>
            <pc:sldMk cId="3577262796" sldId="265"/>
            <ac:spMk id="3" creationId="{7322BA0B-3D61-D067-659D-9247329302FA}"/>
          </ac:spMkLst>
        </pc:spChg>
        <pc:spChg chg="add">
          <ac:chgData name="Brychan Gilson (2501592)" userId="S::2501592@student.uwtsd.ac.uk::9e9164da-b13e-44a1-91fb-3faca0ee68e3" providerId="AD" clId="Web-{F34A4825-19D8-44DD-1789-1C987476F611}" dt="2025-12-08T00:38:27.816" v="1329"/>
          <ac:spMkLst>
            <pc:docMk/>
            <pc:sldMk cId="3577262796" sldId="265"/>
            <ac:spMk id="10" creationId="{A7AE9375-4664-4DB2-922D-2782A6E439AC}"/>
          </ac:spMkLst>
        </pc:spChg>
        <pc:spChg chg="add">
          <ac:chgData name="Brychan Gilson (2501592)" userId="S::2501592@student.uwtsd.ac.uk::9e9164da-b13e-44a1-91fb-3faca0ee68e3" providerId="AD" clId="Web-{F34A4825-19D8-44DD-1789-1C987476F611}" dt="2025-12-08T00:38:27.816" v="1329"/>
          <ac:spMkLst>
            <pc:docMk/>
            <pc:sldMk cId="3577262796" sldId="265"/>
            <ac:spMk id="14" creationId="{C87417AF-190E-4D6E-AFA6-7D3E84B0B430}"/>
          </ac:spMkLst>
        </pc:spChg>
        <pc:spChg chg="add">
          <ac:chgData name="Brychan Gilson (2501592)" userId="S::2501592@student.uwtsd.ac.uk::9e9164da-b13e-44a1-91fb-3faca0ee68e3" providerId="AD" clId="Web-{F34A4825-19D8-44DD-1789-1C987476F611}" dt="2025-12-08T00:38:27.816" v="1329"/>
          <ac:spMkLst>
            <pc:docMk/>
            <pc:sldMk cId="3577262796" sldId="265"/>
            <ac:spMk id="16" creationId="{80B30ED8-273E-4C07-8568-2FE5CC5C483D}"/>
          </ac:spMkLst>
        </pc:spChg>
        <pc:picChg chg="add mod">
          <ac:chgData name="Brychan Gilson (2501592)" userId="S::2501592@student.uwtsd.ac.uk::9e9164da-b13e-44a1-91fb-3faca0ee68e3" providerId="AD" clId="Web-{F34A4825-19D8-44DD-1789-1C987476F611}" dt="2025-12-08T00:38:27.816" v="1329"/>
          <ac:picMkLst>
            <pc:docMk/>
            <pc:sldMk cId="3577262796" sldId="265"/>
            <ac:picMk id="4" creationId="{5955973E-E11E-ACFB-38C0-13BC57243A2A}"/>
          </ac:picMkLst>
        </pc:picChg>
        <pc:picChg chg="add mod">
          <ac:chgData name="Brychan Gilson (2501592)" userId="S::2501592@student.uwtsd.ac.uk::9e9164da-b13e-44a1-91fb-3faca0ee68e3" providerId="AD" clId="Web-{F34A4825-19D8-44DD-1789-1C987476F611}" dt="2025-12-08T00:38:27.816" v="1329"/>
          <ac:picMkLst>
            <pc:docMk/>
            <pc:sldMk cId="3577262796" sldId="265"/>
            <ac:picMk id="5" creationId="{6FC15BB4-0795-FFD9-C9DB-A2AD90B030BC}"/>
          </ac:picMkLst>
        </pc:picChg>
        <pc:cxnChg chg="add">
          <ac:chgData name="Brychan Gilson (2501592)" userId="S::2501592@student.uwtsd.ac.uk::9e9164da-b13e-44a1-91fb-3faca0ee68e3" providerId="AD" clId="Web-{F34A4825-19D8-44DD-1789-1C987476F611}" dt="2025-12-08T00:38:27.816" v="1329"/>
          <ac:cxnSpMkLst>
            <pc:docMk/>
            <pc:sldMk cId="3577262796" sldId="265"/>
            <ac:cxnSpMk id="12" creationId="{EE504C98-6397-41C1-A8D8-2D9C4ED307E0}"/>
          </ac:cxnSpMkLst>
        </pc:cxnChg>
      </pc:sldChg>
      <pc:sldChg chg="addSp delSp modSp new mod ord setBg addAnim delAnim">
        <pc:chgData name="Brychan Gilson (2501592)" userId="S::2501592@student.uwtsd.ac.uk::9e9164da-b13e-44a1-91fb-3faca0ee68e3" providerId="AD" clId="Web-{F34A4825-19D8-44DD-1789-1C987476F611}" dt="2025-12-08T01:51:58.257" v="2200"/>
        <pc:sldMkLst>
          <pc:docMk/>
          <pc:sldMk cId="744661472" sldId="266"/>
        </pc:sldMkLst>
        <pc:spChg chg="del">
          <ac:chgData name="Brychan Gilson (2501592)" userId="S::2501592@student.uwtsd.ac.uk::9e9164da-b13e-44a1-91fb-3faca0ee68e3" providerId="AD" clId="Web-{F34A4825-19D8-44DD-1789-1C987476F611}" dt="2025-12-08T00:41:00.939" v="1355"/>
          <ac:spMkLst>
            <pc:docMk/>
            <pc:sldMk cId="744661472" sldId="266"/>
            <ac:spMk id="2" creationId="{2F72531E-7321-7D9E-F4EC-CB96112DD8ED}"/>
          </ac:spMkLst>
        </pc:spChg>
        <pc:spChg chg="del">
          <ac:chgData name="Brychan Gilson (2501592)" userId="S::2501592@student.uwtsd.ac.uk::9e9164da-b13e-44a1-91fb-3faca0ee68e3" providerId="AD" clId="Web-{F34A4825-19D8-44DD-1789-1C987476F611}" dt="2025-12-08T00:38:57.660" v="1330"/>
          <ac:spMkLst>
            <pc:docMk/>
            <pc:sldMk cId="744661472" sldId="266"/>
            <ac:spMk id="3" creationId="{1F753CDE-58EA-8689-9CA6-EAD587BBD53E}"/>
          </ac:spMkLst>
        </pc:spChg>
        <pc:spChg chg="add del mod">
          <ac:chgData name="Brychan Gilson (2501592)" userId="S::2501592@student.uwtsd.ac.uk::9e9164da-b13e-44a1-91fb-3faca0ee68e3" providerId="AD" clId="Web-{F34A4825-19D8-44DD-1789-1C987476F611}" dt="2025-12-08T00:40:58.158" v="1354"/>
          <ac:spMkLst>
            <pc:docMk/>
            <pc:sldMk cId="744661472" sldId="266"/>
            <ac:spMk id="6" creationId="{5E9CF213-7DD7-A0E4-1F0D-9384B34C5D38}"/>
          </ac:spMkLst>
        </pc:spChg>
        <pc:spChg chg="add del">
          <ac:chgData name="Brychan Gilson (2501592)" userId="S::2501592@student.uwtsd.ac.uk::9e9164da-b13e-44a1-91fb-3faca0ee68e3" providerId="AD" clId="Web-{F34A4825-19D8-44DD-1789-1C987476F611}" dt="2025-12-08T00:41:26.331" v="1361"/>
          <ac:spMkLst>
            <pc:docMk/>
            <pc:sldMk cId="744661472" sldId="266"/>
            <ac:spMk id="12" creationId="{42A4FC2C-047E-45A5-965D-8E1E3BF09BC6}"/>
          </ac:spMkLst>
        </pc:spChg>
        <pc:spChg chg="add del">
          <ac:chgData name="Brychan Gilson (2501592)" userId="S::2501592@student.uwtsd.ac.uk::9e9164da-b13e-44a1-91fb-3faca0ee68e3" providerId="AD" clId="Web-{F34A4825-19D8-44DD-1789-1C987476F611}" dt="2025-12-08T00:41:26.331" v="1360"/>
          <ac:spMkLst>
            <pc:docMk/>
            <pc:sldMk cId="744661472" sldId="266"/>
            <ac:spMk id="16" creationId="{182B838B-C3D6-3E43-D590-6FC6883E62E3}"/>
          </ac:spMkLst>
        </pc:spChg>
        <pc:spChg chg="add del">
          <ac:chgData name="Brychan Gilson (2501592)" userId="S::2501592@student.uwtsd.ac.uk::9e9164da-b13e-44a1-91fb-3faca0ee68e3" providerId="AD" clId="Web-{F34A4825-19D8-44DD-1789-1C987476F611}" dt="2025-12-08T00:41:23.643" v="1358"/>
          <ac:spMkLst>
            <pc:docMk/>
            <pc:sldMk cId="744661472" sldId="266"/>
            <ac:spMk id="17" creationId="{AB8C311F-7253-4AED-9701-7FC0708C41C7}"/>
          </ac:spMkLst>
        </pc:spChg>
        <pc:spChg chg="add del">
          <ac:chgData name="Brychan Gilson (2501592)" userId="S::2501592@student.uwtsd.ac.uk::9e9164da-b13e-44a1-91fb-3faca0ee68e3" providerId="AD" clId="Web-{F34A4825-19D8-44DD-1789-1C987476F611}" dt="2025-12-08T00:41:23.643" v="1358"/>
          <ac:spMkLst>
            <pc:docMk/>
            <pc:sldMk cId="744661472" sldId="266"/>
            <ac:spMk id="19" creationId="{E2384209-CB15-4CDF-9D31-C44FD9A3F20D}"/>
          </ac:spMkLst>
        </pc:spChg>
        <pc:spChg chg="add del">
          <ac:chgData name="Brychan Gilson (2501592)" userId="S::2501592@student.uwtsd.ac.uk::9e9164da-b13e-44a1-91fb-3faca0ee68e3" providerId="AD" clId="Web-{F34A4825-19D8-44DD-1789-1C987476F611}" dt="2025-12-08T00:41:23.643" v="1358"/>
          <ac:spMkLst>
            <pc:docMk/>
            <pc:sldMk cId="744661472" sldId="266"/>
            <ac:spMk id="21" creationId="{2633B3B5-CC90-43F0-8714-D31D1F3F0209}"/>
          </ac:spMkLst>
        </pc:spChg>
        <pc:spChg chg="add del">
          <ac:chgData name="Brychan Gilson (2501592)" userId="S::2501592@student.uwtsd.ac.uk::9e9164da-b13e-44a1-91fb-3faca0ee68e3" providerId="AD" clId="Web-{F34A4825-19D8-44DD-1789-1C987476F611}" dt="2025-12-08T00:41:23.643" v="1358"/>
          <ac:spMkLst>
            <pc:docMk/>
            <pc:sldMk cId="744661472" sldId="266"/>
            <ac:spMk id="23" creationId="{A8D57A06-A426-446D-B02C-A2DC6B62E45E}"/>
          </ac:spMkLst>
        </pc:spChg>
        <pc:spChg chg="add del">
          <ac:chgData name="Brychan Gilson (2501592)" userId="S::2501592@student.uwtsd.ac.uk::9e9164da-b13e-44a1-91fb-3faca0ee68e3" providerId="AD" clId="Web-{F34A4825-19D8-44DD-1789-1C987476F611}" dt="2025-12-08T00:41:26.331" v="1360"/>
          <ac:spMkLst>
            <pc:docMk/>
            <pc:sldMk cId="744661472" sldId="266"/>
            <ac:spMk id="25" creationId="{B1595A09-E336-4D1B-9B3A-06A2287A54E2}"/>
          </ac:spMkLst>
        </pc:spChg>
        <pc:spChg chg="add del">
          <ac:chgData name="Brychan Gilson (2501592)" userId="S::2501592@student.uwtsd.ac.uk::9e9164da-b13e-44a1-91fb-3faca0ee68e3" providerId="AD" clId="Web-{F34A4825-19D8-44DD-1789-1C987476F611}" dt="2025-12-08T00:41:26.331" v="1360"/>
          <ac:spMkLst>
            <pc:docMk/>
            <pc:sldMk cId="744661472" sldId="266"/>
            <ac:spMk id="26" creationId="{3540989C-C7B8-473B-BF87-6F2DA6A90006}"/>
          </ac:spMkLst>
        </pc:spChg>
        <pc:spChg chg="add del">
          <ac:chgData name="Brychan Gilson (2501592)" userId="S::2501592@student.uwtsd.ac.uk::9e9164da-b13e-44a1-91fb-3faca0ee68e3" providerId="AD" clId="Web-{F34A4825-19D8-44DD-1789-1C987476F611}" dt="2025-12-08T01:51:19.990" v="2196"/>
          <ac:spMkLst>
            <pc:docMk/>
            <pc:sldMk cId="744661472" sldId="266"/>
            <ac:spMk id="28" creationId="{A2679492-7988-4050-9056-542444452411}"/>
          </ac:spMkLst>
        </pc:spChg>
        <pc:spChg chg="add del">
          <ac:chgData name="Brychan Gilson (2501592)" userId="S::2501592@student.uwtsd.ac.uk::9e9164da-b13e-44a1-91fb-3faca0ee68e3" providerId="AD" clId="Web-{F34A4825-19D8-44DD-1789-1C987476F611}" dt="2025-12-08T01:51:19.990" v="2196"/>
          <ac:spMkLst>
            <pc:docMk/>
            <pc:sldMk cId="744661472" sldId="266"/>
            <ac:spMk id="29" creationId="{B091B163-7D61-4891-ABCF-5C13D9C418D0}"/>
          </ac:spMkLst>
        </pc:spChg>
        <pc:spChg chg="add mod">
          <ac:chgData name="Brychan Gilson (2501592)" userId="S::2501592@student.uwtsd.ac.uk::9e9164da-b13e-44a1-91fb-3faca0ee68e3" providerId="AD" clId="Web-{F34A4825-19D8-44DD-1789-1C987476F611}" dt="2025-12-08T01:51:58.257" v="2200"/>
          <ac:spMkLst>
            <pc:docMk/>
            <pc:sldMk cId="744661472" sldId="266"/>
            <ac:spMk id="30" creationId="{62A93E76-906E-8C40-7B51-4EB7B77B5799}"/>
          </ac:spMkLst>
        </pc:spChg>
        <pc:spChg chg="add del">
          <ac:chgData name="Brychan Gilson (2501592)" userId="S::2501592@student.uwtsd.ac.uk::9e9164da-b13e-44a1-91fb-3faca0ee68e3" providerId="AD" clId="Web-{F34A4825-19D8-44DD-1789-1C987476F611}" dt="2025-12-08T01:51:58.257" v="2200"/>
          <ac:spMkLst>
            <pc:docMk/>
            <pc:sldMk cId="744661472" sldId="266"/>
            <ac:spMk id="36" creationId="{A7AE9375-4664-4DB2-922D-2782A6E439AC}"/>
          </ac:spMkLst>
        </pc:spChg>
        <pc:spChg chg="add del">
          <ac:chgData name="Brychan Gilson (2501592)" userId="S::2501592@student.uwtsd.ac.uk::9e9164da-b13e-44a1-91fb-3faca0ee68e3" providerId="AD" clId="Web-{F34A4825-19D8-44DD-1789-1C987476F611}" dt="2025-12-08T01:51:58.257" v="2200"/>
          <ac:spMkLst>
            <pc:docMk/>
            <pc:sldMk cId="744661472" sldId="266"/>
            <ac:spMk id="40" creationId="{C87417AF-190E-4D6E-AFA6-7D3E84B0B430}"/>
          </ac:spMkLst>
        </pc:spChg>
        <pc:spChg chg="add del">
          <ac:chgData name="Brychan Gilson (2501592)" userId="S::2501592@student.uwtsd.ac.uk::9e9164da-b13e-44a1-91fb-3faca0ee68e3" providerId="AD" clId="Web-{F34A4825-19D8-44DD-1789-1C987476F611}" dt="2025-12-08T01:51:58.257" v="2200"/>
          <ac:spMkLst>
            <pc:docMk/>
            <pc:sldMk cId="744661472" sldId="266"/>
            <ac:spMk id="42" creationId="{80B30ED8-273E-4C07-8568-2FE5CC5C483D}"/>
          </ac:spMkLst>
        </pc:spChg>
        <pc:spChg chg="add">
          <ac:chgData name="Brychan Gilson (2501592)" userId="S::2501592@student.uwtsd.ac.uk::9e9164da-b13e-44a1-91fb-3faca0ee68e3" providerId="AD" clId="Web-{F34A4825-19D8-44DD-1789-1C987476F611}" dt="2025-12-08T01:51:58.257" v="2200"/>
          <ac:spMkLst>
            <pc:docMk/>
            <pc:sldMk cId="744661472" sldId="266"/>
            <ac:spMk id="47" creationId="{B95B9BA8-1D69-4796-85F5-B6D0BD52354B}"/>
          </ac:spMkLst>
        </pc:spChg>
        <pc:picChg chg="add del mod">
          <ac:chgData name="Brychan Gilson (2501592)" userId="S::2501592@student.uwtsd.ac.uk::9e9164da-b13e-44a1-91fb-3faca0ee68e3" providerId="AD" clId="Web-{F34A4825-19D8-44DD-1789-1C987476F611}" dt="2025-12-08T01:51:39.803" v="2199"/>
          <ac:picMkLst>
            <pc:docMk/>
            <pc:sldMk cId="744661472" sldId="266"/>
            <ac:picMk id="3" creationId="{0A7A4BDE-9E0D-EEAB-069D-57D05FB46B12}"/>
          </ac:picMkLst>
        </pc:picChg>
        <pc:picChg chg="add del mod ord">
          <ac:chgData name="Brychan Gilson (2501592)" userId="S::2501592@student.uwtsd.ac.uk::9e9164da-b13e-44a1-91fb-3faca0ee68e3" providerId="AD" clId="Web-{F34A4825-19D8-44DD-1789-1C987476F611}" dt="2025-12-08T00:40:56.298" v="1353"/>
          <ac:picMkLst>
            <pc:docMk/>
            <pc:sldMk cId="744661472" sldId="266"/>
            <ac:picMk id="4" creationId="{EB6F2491-7DCC-F976-83FE-0090718F17F3}"/>
          </ac:picMkLst>
        </pc:picChg>
        <pc:picChg chg="add mod ord">
          <ac:chgData name="Brychan Gilson (2501592)" userId="S::2501592@student.uwtsd.ac.uk::9e9164da-b13e-44a1-91fb-3faca0ee68e3" providerId="AD" clId="Web-{F34A4825-19D8-44DD-1789-1C987476F611}" dt="2025-12-08T01:51:58.257" v="2200"/>
          <ac:picMkLst>
            <pc:docMk/>
            <pc:sldMk cId="744661472" sldId="266"/>
            <ac:picMk id="7" creationId="{DBE0EFD4-E283-F59B-3FA2-4B50CA20E8C4}"/>
          </ac:picMkLst>
        </pc:picChg>
        <pc:cxnChg chg="add del">
          <ac:chgData name="Brychan Gilson (2501592)" userId="S::2501592@student.uwtsd.ac.uk::9e9164da-b13e-44a1-91fb-3faca0ee68e3" providerId="AD" clId="Web-{F34A4825-19D8-44DD-1789-1C987476F611}" dt="2025-12-08T01:51:19.990" v="2196"/>
          <ac:cxnSpMkLst>
            <pc:docMk/>
            <pc:sldMk cId="744661472" sldId="266"/>
            <ac:cxnSpMk id="31" creationId="{C49DA8F6-BCC1-4447-B54C-57856834B94B}"/>
          </ac:cxnSpMkLst>
        </pc:cxnChg>
        <pc:cxnChg chg="add del">
          <ac:chgData name="Brychan Gilson (2501592)" userId="S::2501592@student.uwtsd.ac.uk::9e9164da-b13e-44a1-91fb-3faca0ee68e3" providerId="AD" clId="Web-{F34A4825-19D8-44DD-1789-1C987476F611}" dt="2025-12-08T01:51:58.257" v="2200"/>
          <ac:cxnSpMkLst>
            <pc:docMk/>
            <pc:sldMk cId="744661472" sldId="266"/>
            <ac:cxnSpMk id="38" creationId="{EE504C98-6397-41C1-A8D8-2D9C4ED307E0}"/>
          </ac:cxnSpMkLst>
        </pc:cxnChg>
      </pc:sldChg>
      <pc:sldChg chg="addSp delSp modSp new del ord">
        <pc:chgData name="Brychan Gilson (2501592)" userId="S::2501592@student.uwtsd.ac.uk::9e9164da-b13e-44a1-91fb-3faca0ee68e3" providerId="AD" clId="Web-{F34A4825-19D8-44DD-1789-1C987476F611}" dt="2025-12-08T01:36:44.664" v="1944"/>
        <pc:sldMkLst>
          <pc:docMk/>
          <pc:sldMk cId="2924339783" sldId="267"/>
        </pc:sldMkLst>
        <pc:spChg chg="mod">
          <ac:chgData name="Brychan Gilson (2501592)" userId="S::2501592@student.uwtsd.ac.uk::9e9164da-b13e-44a1-91fb-3faca0ee68e3" providerId="AD" clId="Web-{F34A4825-19D8-44DD-1789-1C987476F611}" dt="2025-12-08T01:36:14.991" v="1943" actId="20577"/>
          <ac:spMkLst>
            <pc:docMk/>
            <pc:sldMk cId="2924339783" sldId="267"/>
            <ac:spMk id="2" creationId="{D3E79FC4-8FD6-F7E5-7AC3-1F00D74C53C5}"/>
          </ac:spMkLst>
        </pc:spChg>
        <pc:spChg chg="del">
          <ac:chgData name="Brychan Gilson (2501592)" userId="S::2501592@student.uwtsd.ac.uk::9e9164da-b13e-44a1-91fb-3faca0ee68e3" providerId="AD" clId="Web-{F34A4825-19D8-44DD-1789-1C987476F611}" dt="2025-12-08T00:39:28.397" v="1331"/>
          <ac:spMkLst>
            <pc:docMk/>
            <pc:sldMk cId="2924339783" sldId="267"/>
            <ac:spMk id="3" creationId="{12A57B58-DBCF-5CF7-1B98-ACF5D4464D28}"/>
          </ac:spMkLst>
        </pc:spChg>
        <pc:picChg chg="add mod ord">
          <ac:chgData name="Brychan Gilson (2501592)" userId="S::2501592@student.uwtsd.ac.uk::9e9164da-b13e-44a1-91fb-3faca0ee68e3" providerId="AD" clId="Web-{F34A4825-19D8-44DD-1789-1C987476F611}" dt="2025-12-08T00:39:28.397" v="1331"/>
          <ac:picMkLst>
            <pc:docMk/>
            <pc:sldMk cId="2924339783" sldId="267"/>
            <ac:picMk id="4" creationId="{627D9DE4-2A6A-BC56-EFFE-66E6CEBE7BFE}"/>
          </ac:picMkLst>
        </pc:picChg>
      </pc:sldChg>
      <pc:sldChg chg="addSp delSp modSp new mod ord setBg">
        <pc:chgData name="Brychan Gilson (2501592)" userId="S::2501592@student.uwtsd.ac.uk::9e9164da-b13e-44a1-91fb-3faca0ee68e3" providerId="AD" clId="Web-{F34A4825-19D8-44DD-1789-1C987476F611}" dt="2025-12-08T00:40:33.103" v="1350"/>
        <pc:sldMkLst>
          <pc:docMk/>
          <pc:sldMk cId="3546771949" sldId="268"/>
        </pc:sldMkLst>
        <pc:spChg chg="mod">
          <ac:chgData name="Brychan Gilson (2501592)" userId="S::2501592@student.uwtsd.ac.uk::9e9164da-b13e-44a1-91fb-3faca0ee68e3" providerId="AD" clId="Web-{F34A4825-19D8-44DD-1789-1C987476F611}" dt="2025-12-08T00:40:28.710" v="1349" actId="20577"/>
          <ac:spMkLst>
            <pc:docMk/>
            <pc:sldMk cId="3546771949" sldId="268"/>
            <ac:spMk id="2" creationId="{C2ECBD9B-9EFD-9508-CB00-0B3DEB55C147}"/>
          </ac:spMkLst>
        </pc:spChg>
        <pc:spChg chg="del">
          <ac:chgData name="Brychan Gilson (2501592)" userId="S::2501592@student.uwtsd.ac.uk::9e9164da-b13e-44a1-91fb-3faca0ee68e3" providerId="AD" clId="Web-{F34A4825-19D8-44DD-1789-1C987476F611}" dt="2025-12-08T00:39:42.460" v="1332"/>
          <ac:spMkLst>
            <pc:docMk/>
            <pc:sldMk cId="3546771949" sldId="268"/>
            <ac:spMk id="3" creationId="{22F386D8-ABDC-A50E-D5CE-EFB5B2052E14}"/>
          </ac:spMkLst>
        </pc:spChg>
        <pc:spChg chg="add del">
          <ac:chgData name="Brychan Gilson (2501592)" userId="S::2501592@student.uwtsd.ac.uk::9e9164da-b13e-44a1-91fb-3faca0ee68e3" providerId="AD" clId="Web-{F34A4825-19D8-44DD-1789-1C987476F611}" dt="2025-12-08T00:40:08.773" v="1339"/>
          <ac:spMkLst>
            <pc:docMk/>
            <pc:sldMk cId="3546771949" sldId="268"/>
            <ac:spMk id="9" creationId="{A4AC5506-6312-4701-8D3C-40187889A947}"/>
          </ac:spMkLst>
        </pc:spChg>
        <pc:spChg chg="add">
          <ac:chgData name="Brychan Gilson (2501592)" userId="S::2501592@student.uwtsd.ac.uk::9e9164da-b13e-44a1-91fb-3faca0ee68e3" providerId="AD" clId="Web-{F34A4825-19D8-44DD-1789-1C987476F611}" dt="2025-12-08T00:40:08.773" v="1340"/>
          <ac:spMkLst>
            <pc:docMk/>
            <pc:sldMk cId="3546771949" sldId="268"/>
            <ac:spMk id="11" creationId="{D4771268-CB57-404A-9271-370EB28F6090}"/>
          </ac:spMkLst>
        </pc:spChg>
        <pc:picChg chg="add mod ord">
          <ac:chgData name="Brychan Gilson (2501592)" userId="S::2501592@student.uwtsd.ac.uk::9e9164da-b13e-44a1-91fb-3faca0ee68e3" providerId="AD" clId="Web-{F34A4825-19D8-44DD-1789-1C987476F611}" dt="2025-12-08T00:40:08.773" v="1340"/>
          <ac:picMkLst>
            <pc:docMk/>
            <pc:sldMk cId="3546771949" sldId="268"/>
            <ac:picMk id="4" creationId="{160F1ADA-B8AD-5508-8538-347CC899E791}"/>
          </ac:picMkLst>
        </pc:picChg>
      </pc:sldChg>
      <pc:sldChg chg="addSp modSp new mod setBg">
        <pc:chgData name="Brychan Gilson (2501592)" userId="S::2501592@student.uwtsd.ac.uk::9e9164da-b13e-44a1-91fb-3faca0ee68e3" providerId="AD" clId="Web-{F34A4825-19D8-44DD-1789-1C987476F611}" dt="2025-12-08T01:38:45.673" v="1956" actId="20577"/>
        <pc:sldMkLst>
          <pc:docMk/>
          <pc:sldMk cId="485166935" sldId="269"/>
        </pc:sldMkLst>
        <pc:spChg chg="mod">
          <ac:chgData name="Brychan Gilson (2501592)" userId="S::2501592@student.uwtsd.ac.uk::9e9164da-b13e-44a1-91fb-3faca0ee68e3" providerId="AD" clId="Web-{F34A4825-19D8-44DD-1789-1C987476F611}" dt="2025-12-08T01:37:30.339" v="1946"/>
          <ac:spMkLst>
            <pc:docMk/>
            <pc:sldMk cId="485166935" sldId="269"/>
            <ac:spMk id="2" creationId="{0A656E85-4403-1A7E-6361-87A6283E52C5}"/>
          </ac:spMkLst>
        </pc:spChg>
        <pc:spChg chg="mod">
          <ac:chgData name="Brychan Gilson (2501592)" userId="S::2501592@student.uwtsd.ac.uk::9e9164da-b13e-44a1-91fb-3faca0ee68e3" providerId="AD" clId="Web-{F34A4825-19D8-44DD-1789-1C987476F611}" dt="2025-12-08T01:38:45.673" v="1956" actId="20577"/>
          <ac:spMkLst>
            <pc:docMk/>
            <pc:sldMk cId="485166935" sldId="269"/>
            <ac:spMk id="3" creationId="{6C407CD1-3CB0-D12A-1733-60612CF44D12}"/>
          </ac:spMkLst>
        </pc:spChg>
        <pc:spChg chg="add">
          <ac:chgData name="Brychan Gilson (2501592)" userId="S::2501592@student.uwtsd.ac.uk::9e9164da-b13e-44a1-91fb-3faca0ee68e3" providerId="AD" clId="Web-{F34A4825-19D8-44DD-1789-1C987476F611}" dt="2025-12-08T01:37:30.339" v="1946"/>
          <ac:spMkLst>
            <pc:docMk/>
            <pc:sldMk cId="485166935" sldId="269"/>
            <ac:spMk id="9" creationId="{45D37F4E-DDB4-456B-97E0-9937730A039F}"/>
          </ac:spMkLst>
        </pc:spChg>
        <pc:spChg chg="add">
          <ac:chgData name="Brychan Gilson (2501592)" userId="S::2501592@student.uwtsd.ac.uk::9e9164da-b13e-44a1-91fb-3faca0ee68e3" providerId="AD" clId="Web-{F34A4825-19D8-44DD-1789-1C987476F611}" dt="2025-12-08T01:37:30.339" v="1946"/>
          <ac:spMkLst>
            <pc:docMk/>
            <pc:sldMk cId="485166935" sldId="269"/>
            <ac:spMk id="11" creationId="{B2DD41CD-8F47-4F56-AD12-4E2FF7696987}"/>
          </ac:spMkLst>
        </pc:spChg>
        <pc:picChg chg="add mod">
          <ac:chgData name="Brychan Gilson (2501592)" userId="S::2501592@student.uwtsd.ac.uk::9e9164da-b13e-44a1-91fb-3faca0ee68e3" providerId="AD" clId="Web-{F34A4825-19D8-44DD-1789-1C987476F611}" dt="2025-12-08T01:37:30.339" v="1946"/>
          <ac:picMkLst>
            <pc:docMk/>
            <pc:sldMk cId="485166935" sldId="269"/>
            <ac:picMk id="4" creationId="{EBAD91F4-B36F-25D7-08F2-5D7917FA9107}"/>
          </ac:picMkLst>
        </pc:picChg>
      </pc:sldChg>
      <pc:sldChg chg="addSp modSp new mod ord setBg addAnim modAnim">
        <pc:chgData name="Brychan Gilson (2501592)" userId="S::2501592@student.uwtsd.ac.uk::9e9164da-b13e-44a1-91fb-3faca0ee68e3" providerId="AD" clId="Web-{F34A4825-19D8-44DD-1789-1C987476F611}" dt="2025-12-08T01:19:03.223" v="1476"/>
        <pc:sldMkLst>
          <pc:docMk/>
          <pc:sldMk cId="1618126018" sldId="270"/>
        </pc:sldMkLst>
        <pc:spChg chg="mod">
          <ac:chgData name="Brychan Gilson (2501592)" userId="S::2501592@student.uwtsd.ac.uk::9e9164da-b13e-44a1-91fb-3faca0ee68e3" providerId="AD" clId="Web-{F34A4825-19D8-44DD-1789-1C987476F611}" dt="2025-12-08T01:18:52.316" v="1471"/>
          <ac:spMkLst>
            <pc:docMk/>
            <pc:sldMk cId="1618126018" sldId="270"/>
            <ac:spMk id="2" creationId="{7D9350D5-185E-44DB-2FBE-8B881E441DA4}"/>
          </ac:spMkLst>
        </pc:spChg>
        <pc:spChg chg="mod">
          <ac:chgData name="Brychan Gilson (2501592)" userId="S::2501592@student.uwtsd.ac.uk::9e9164da-b13e-44a1-91fb-3faca0ee68e3" providerId="AD" clId="Web-{F34A4825-19D8-44DD-1789-1C987476F611}" dt="2025-12-08T01:18:52.316" v="1471"/>
          <ac:spMkLst>
            <pc:docMk/>
            <pc:sldMk cId="1618126018" sldId="270"/>
            <ac:spMk id="3" creationId="{55BCEB02-90CB-02A8-77ED-409A4BF3CF76}"/>
          </ac:spMkLst>
        </pc:spChg>
        <pc:spChg chg="add">
          <ac:chgData name="Brychan Gilson (2501592)" userId="S::2501592@student.uwtsd.ac.uk::9e9164da-b13e-44a1-91fb-3faca0ee68e3" providerId="AD" clId="Web-{F34A4825-19D8-44DD-1789-1C987476F611}" dt="2025-12-08T01:18:52.316" v="1471"/>
          <ac:spMkLst>
            <pc:docMk/>
            <pc:sldMk cId="1618126018" sldId="270"/>
            <ac:spMk id="9" creationId="{4F7EBAE4-9945-4473-9E34-B2C66EA0F03D}"/>
          </ac:spMkLst>
        </pc:spChg>
        <pc:spChg chg="add">
          <ac:chgData name="Brychan Gilson (2501592)" userId="S::2501592@student.uwtsd.ac.uk::9e9164da-b13e-44a1-91fb-3faca0ee68e3" providerId="AD" clId="Web-{F34A4825-19D8-44DD-1789-1C987476F611}" dt="2025-12-08T01:18:52.316" v="1471"/>
          <ac:spMkLst>
            <pc:docMk/>
            <pc:sldMk cId="1618126018" sldId="270"/>
            <ac:spMk id="11" creationId="{70BEB1E7-2F88-40BC-B73D-42E5B6F80BFC}"/>
          </ac:spMkLst>
        </pc:spChg>
        <pc:spChg chg="add">
          <ac:chgData name="Brychan Gilson (2501592)" userId="S::2501592@student.uwtsd.ac.uk::9e9164da-b13e-44a1-91fb-3faca0ee68e3" providerId="AD" clId="Web-{F34A4825-19D8-44DD-1789-1C987476F611}" dt="2025-12-08T01:18:52.316" v="1471"/>
          <ac:spMkLst>
            <pc:docMk/>
            <pc:sldMk cId="1618126018" sldId="270"/>
            <ac:spMk id="13" creationId="{A7B99495-F43F-4D80-A44F-2CB4764EB90B}"/>
          </ac:spMkLst>
        </pc:spChg>
        <pc:picChg chg="add mod">
          <ac:chgData name="Brychan Gilson (2501592)" userId="S::2501592@student.uwtsd.ac.uk::9e9164da-b13e-44a1-91fb-3faca0ee68e3" providerId="AD" clId="Web-{F34A4825-19D8-44DD-1789-1C987476F611}" dt="2025-12-08T01:18:52.316" v="1471"/>
          <ac:picMkLst>
            <pc:docMk/>
            <pc:sldMk cId="1618126018" sldId="270"/>
            <ac:picMk id="4" creationId="{49D0F8C0-8C0F-D7E4-D7D7-06CE51637C09}"/>
          </ac:picMkLst>
        </pc:picChg>
      </pc:sldChg>
      <pc:sldChg chg="addSp modSp new ord">
        <pc:chgData name="Brychan Gilson (2501592)" userId="S::2501592@student.uwtsd.ac.uk::9e9164da-b13e-44a1-91fb-3faca0ee68e3" providerId="AD" clId="Web-{F34A4825-19D8-44DD-1789-1C987476F611}" dt="2025-12-08T01:58:36.688" v="2236" actId="20577"/>
        <pc:sldMkLst>
          <pc:docMk/>
          <pc:sldMk cId="3444572401" sldId="271"/>
        </pc:sldMkLst>
        <pc:spChg chg="mod">
          <ac:chgData name="Brychan Gilson (2501592)" userId="S::2501592@student.uwtsd.ac.uk::9e9164da-b13e-44a1-91fb-3faca0ee68e3" providerId="AD" clId="Web-{F34A4825-19D8-44DD-1789-1C987476F611}" dt="2025-12-08T01:36:09.506" v="1940" actId="20577"/>
          <ac:spMkLst>
            <pc:docMk/>
            <pc:sldMk cId="3444572401" sldId="271"/>
            <ac:spMk id="2" creationId="{C975A9AB-1A65-A643-6257-859BC877AF31}"/>
          </ac:spMkLst>
        </pc:spChg>
        <pc:spChg chg="mod">
          <ac:chgData name="Brychan Gilson (2501592)" userId="S::2501592@student.uwtsd.ac.uk::9e9164da-b13e-44a1-91fb-3faca0ee68e3" providerId="AD" clId="Web-{F34A4825-19D8-44DD-1789-1C987476F611}" dt="2025-12-08T01:58:36.688" v="2236" actId="20577"/>
          <ac:spMkLst>
            <pc:docMk/>
            <pc:sldMk cId="3444572401" sldId="271"/>
            <ac:spMk id="3" creationId="{D6474F50-6ACA-A062-E87B-4E52E8532FFB}"/>
          </ac:spMkLst>
        </pc:spChg>
        <pc:picChg chg="add mod">
          <ac:chgData name="Brychan Gilson (2501592)" userId="S::2501592@student.uwtsd.ac.uk::9e9164da-b13e-44a1-91fb-3faca0ee68e3" providerId="AD" clId="Web-{F34A4825-19D8-44DD-1789-1C987476F611}" dt="2025-12-08T01:14:24.073" v="1429" actId="1076"/>
          <ac:picMkLst>
            <pc:docMk/>
            <pc:sldMk cId="3444572401" sldId="271"/>
            <ac:picMk id="4" creationId="{32532A7E-2063-6241-6C4E-44CA323B40B9}"/>
          </ac:picMkLst>
        </pc:picChg>
      </pc:sldChg>
      <pc:sldChg chg="addSp delSp modSp new ord">
        <pc:chgData name="Brychan Gilson (2501592)" userId="S::2501592@student.uwtsd.ac.uk::9e9164da-b13e-44a1-91fb-3faca0ee68e3" providerId="AD" clId="Web-{F34A4825-19D8-44DD-1789-1C987476F611}" dt="2025-12-08T01:58:52.751" v="2240" actId="20577"/>
        <pc:sldMkLst>
          <pc:docMk/>
          <pc:sldMk cId="1808642375" sldId="272"/>
        </pc:sldMkLst>
        <pc:spChg chg="del">
          <ac:chgData name="Brychan Gilson (2501592)" userId="S::2501592@student.uwtsd.ac.uk::9e9164da-b13e-44a1-91fb-3faca0ee68e3" providerId="AD" clId="Web-{F34A4825-19D8-44DD-1789-1C987476F611}" dt="2025-12-08T01:14:50.090" v="1430"/>
          <ac:spMkLst>
            <pc:docMk/>
            <pc:sldMk cId="1808642375" sldId="272"/>
            <ac:spMk id="3" creationId="{C9E57EF7-B27A-7367-C9CB-98745114CC78}"/>
          </ac:spMkLst>
        </pc:spChg>
        <pc:spChg chg="add mod">
          <ac:chgData name="Brychan Gilson (2501592)" userId="S::2501592@student.uwtsd.ac.uk::9e9164da-b13e-44a1-91fb-3faca0ee68e3" providerId="AD" clId="Web-{F34A4825-19D8-44DD-1789-1C987476F611}" dt="2025-12-08T01:58:52.751" v="2240" actId="20577"/>
          <ac:spMkLst>
            <pc:docMk/>
            <pc:sldMk cId="1808642375" sldId="272"/>
            <ac:spMk id="6" creationId="{AAE89122-E10B-6B4E-DA1F-98623D5082D0}"/>
          </ac:spMkLst>
        </pc:spChg>
        <pc:picChg chg="add mod ord">
          <ac:chgData name="Brychan Gilson (2501592)" userId="S::2501592@student.uwtsd.ac.uk::9e9164da-b13e-44a1-91fb-3faca0ee68e3" providerId="AD" clId="Web-{F34A4825-19D8-44DD-1789-1C987476F611}" dt="2025-12-08T01:15:25.795" v="1434" actId="1076"/>
          <ac:picMkLst>
            <pc:docMk/>
            <pc:sldMk cId="1808642375" sldId="272"/>
            <ac:picMk id="4" creationId="{CAB75D80-212E-3C73-375A-A496F7A6757A}"/>
          </ac:picMkLst>
        </pc:picChg>
        <pc:picChg chg="add mod">
          <ac:chgData name="Brychan Gilson (2501592)" userId="S::2501592@student.uwtsd.ac.uk::9e9164da-b13e-44a1-91fb-3faca0ee68e3" providerId="AD" clId="Web-{F34A4825-19D8-44DD-1789-1C987476F611}" dt="2025-12-08T01:15:35.796" v="1436" actId="1076"/>
          <ac:picMkLst>
            <pc:docMk/>
            <pc:sldMk cId="1808642375" sldId="272"/>
            <ac:picMk id="5" creationId="{8153EBEA-1BE8-E8EF-C15C-A2A4E293A194}"/>
          </ac:picMkLst>
        </pc:picChg>
      </pc:sldChg>
      <pc:sldChg chg="addSp delSp modSp new">
        <pc:chgData name="Brychan Gilson (2501592)" userId="S::2501592@student.uwtsd.ac.uk::9e9164da-b13e-44a1-91fb-3faca0ee68e3" providerId="AD" clId="Web-{F34A4825-19D8-44DD-1789-1C987476F611}" dt="2025-12-08T01:34:30.108" v="1923" actId="20577"/>
        <pc:sldMkLst>
          <pc:docMk/>
          <pc:sldMk cId="1666740447" sldId="273"/>
        </pc:sldMkLst>
        <pc:spChg chg="mod">
          <ac:chgData name="Brychan Gilson (2501592)" userId="S::2501592@student.uwtsd.ac.uk::9e9164da-b13e-44a1-91fb-3faca0ee68e3" providerId="AD" clId="Web-{F34A4825-19D8-44DD-1789-1C987476F611}" dt="2025-12-08T01:34:30.108" v="1923" actId="20577"/>
          <ac:spMkLst>
            <pc:docMk/>
            <pc:sldMk cId="1666740447" sldId="273"/>
            <ac:spMk id="2" creationId="{DE033B0E-8362-EF6F-EE9F-CD0EF4373D51}"/>
          </ac:spMkLst>
        </pc:spChg>
        <pc:spChg chg="del">
          <ac:chgData name="Brychan Gilson (2501592)" userId="S::2501592@student.uwtsd.ac.uk::9e9164da-b13e-44a1-91fb-3faca0ee68e3" providerId="AD" clId="Web-{F34A4825-19D8-44DD-1789-1C987476F611}" dt="2025-12-08T01:15:12.029" v="1431"/>
          <ac:spMkLst>
            <pc:docMk/>
            <pc:sldMk cId="1666740447" sldId="273"/>
            <ac:spMk id="3" creationId="{16D8DA09-ADC2-CDD9-AE19-051FCB565F12}"/>
          </ac:spMkLst>
        </pc:spChg>
        <pc:spChg chg="add mod">
          <ac:chgData name="Brychan Gilson (2501592)" userId="S::2501592@student.uwtsd.ac.uk::9e9164da-b13e-44a1-91fb-3faca0ee68e3" providerId="AD" clId="Web-{F34A4825-19D8-44DD-1789-1C987476F611}" dt="2025-12-08T01:20:48.866" v="1478" actId="20577"/>
          <ac:spMkLst>
            <pc:docMk/>
            <pc:sldMk cId="1666740447" sldId="273"/>
            <ac:spMk id="6" creationId="{BC4B6352-6E64-4E02-B591-BEC0346221B0}"/>
          </ac:spMkLst>
        </pc:spChg>
        <pc:picChg chg="add del mod ord">
          <ac:chgData name="Brychan Gilson (2501592)" userId="S::2501592@student.uwtsd.ac.uk::9e9164da-b13e-44a1-91fb-3faca0ee68e3" providerId="AD" clId="Web-{F34A4825-19D8-44DD-1789-1C987476F611}" dt="2025-12-08T01:15:21.232" v="1433"/>
          <ac:picMkLst>
            <pc:docMk/>
            <pc:sldMk cId="1666740447" sldId="273"/>
            <ac:picMk id="4" creationId="{A7F4D188-D46F-4CD9-4B37-8D55B872B8B4}"/>
          </ac:picMkLst>
        </pc:picChg>
      </pc:sldChg>
      <pc:sldChg chg="addSp delSp modSp new">
        <pc:chgData name="Brychan Gilson (2501592)" userId="S::2501592@student.uwtsd.ac.uk::9e9164da-b13e-44a1-91fb-3faca0ee68e3" providerId="AD" clId="Web-{F34A4825-19D8-44DD-1789-1C987476F611}" dt="2025-12-08T01:34:18.498" v="1916" actId="20577"/>
        <pc:sldMkLst>
          <pc:docMk/>
          <pc:sldMk cId="3494045313" sldId="274"/>
        </pc:sldMkLst>
        <pc:spChg chg="mod">
          <ac:chgData name="Brychan Gilson (2501592)" userId="S::2501592@student.uwtsd.ac.uk::9e9164da-b13e-44a1-91fb-3faca0ee68e3" providerId="AD" clId="Web-{F34A4825-19D8-44DD-1789-1C987476F611}" dt="2025-12-08T01:34:18.498" v="1916" actId="20577"/>
          <ac:spMkLst>
            <pc:docMk/>
            <pc:sldMk cId="3494045313" sldId="274"/>
            <ac:spMk id="2" creationId="{C858A604-6057-EA9A-8F64-CA1505824B18}"/>
          </ac:spMkLst>
        </pc:spChg>
        <pc:spChg chg="del">
          <ac:chgData name="Brychan Gilson (2501592)" userId="S::2501592@student.uwtsd.ac.uk::9e9164da-b13e-44a1-91fb-3faca0ee68e3" providerId="AD" clId="Web-{F34A4825-19D8-44DD-1789-1C987476F611}" dt="2025-12-08T01:20:50.897" v="1479"/>
          <ac:spMkLst>
            <pc:docMk/>
            <pc:sldMk cId="3494045313" sldId="274"/>
            <ac:spMk id="3" creationId="{A7C42FFC-985A-5799-7958-61EF72DAEB23}"/>
          </ac:spMkLst>
        </pc:spChg>
        <pc:spChg chg="add mod">
          <ac:chgData name="Brychan Gilson (2501592)" userId="S::2501592@student.uwtsd.ac.uk::9e9164da-b13e-44a1-91fb-3faca0ee68e3" providerId="AD" clId="Web-{F34A4825-19D8-44DD-1789-1C987476F611}" dt="2025-12-08T01:21:27.009" v="1484" actId="20577"/>
          <ac:spMkLst>
            <pc:docMk/>
            <pc:sldMk cId="3494045313" sldId="274"/>
            <ac:spMk id="5" creationId="{A7DD4893-BCB4-4FAD-65CB-32C4A931F9A9}"/>
          </ac:spMkLst>
        </pc:spChg>
        <pc:picChg chg="add mod ord">
          <ac:chgData name="Brychan Gilson (2501592)" userId="S::2501592@student.uwtsd.ac.uk::9e9164da-b13e-44a1-91fb-3faca0ee68e3" providerId="AD" clId="Web-{F34A4825-19D8-44DD-1789-1C987476F611}" dt="2025-12-08T01:20:55.444" v="1480" actId="1076"/>
          <ac:picMkLst>
            <pc:docMk/>
            <pc:sldMk cId="3494045313" sldId="274"/>
            <ac:picMk id="4" creationId="{EA2A78A4-3776-CAC3-3673-140C3A23D2B4}"/>
          </ac:picMkLst>
        </pc:picChg>
      </pc:sldChg>
      <pc:sldChg chg="modSp new">
        <pc:chgData name="Brychan Gilson (2501592)" userId="S::2501592@student.uwtsd.ac.uk::9e9164da-b13e-44a1-91fb-3faca0ee68e3" providerId="AD" clId="Web-{F34A4825-19D8-44DD-1789-1C987476F611}" dt="2025-12-08T01:57:10.202" v="2233" actId="20577"/>
        <pc:sldMkLst>
          <pc:docMk/>
          <pc:sldMk cId="995039267" sldId="275"/>
        </pc:sldMkLst>
        <pc:spChg chg="mod">
          <ac:chgData name="Brychan Gilson (2501592)" userId="S::2501592@student.uwtsd.ac.uk::9e9164da-b13e-44a1-91fb-3faca0ee68e3" providerId="AD" clId="Web-{F34A4825-19D8-44DD-1789-1C987476F611}" dt="2025-12-08T01:34:06.059" v="1911" actId="20577"/>
          <ac:spMkLst>
            <pc:docMk/>
            <pc:sldMk cId="995039267" sldId="275"/>
            <ac:spMk id="2" creationId="{2AC47C32-D2B9-419C-4122-EE72E296E540}"/>
          </ac:spMkLst>
        </pc:spChg>
        <pc:spChg chg="mod">
          <ac:chgData name="Brychan Gilson (2501592)" userId="S::2501592@student.uwtsd.ac.uk::9e9164da-b13e-44a1-91fb-3faca0ee68e3" providerId="AD" clId="Web-{F34A4825-19D8-44DD-1789-1C987476F611}" dt="2025-12-08T01:57:10.202" v="2233" actId="20577"/>
          <ac:spMkLst>
            <pc:docMk/>
            <pc:sldMk cId="995039267" sldId="275"/>
            <ac:spMk id="3" creationId="{47453F13-8A99-EC85-2023-792C9A19F5BA}"/>
          </ac:spMkLst>
        </pc:spChg>
      </pc:sldChg>
      <pc:sldChg chg="modSp new">
        <pc:chgData name="Brychan Gilson (2501592)" userId="S::2501592@student.uwtsd.ac.uk::9e9164da-b13e-44a1-91fb-3faca0ee68e3" providerId="AD" clId="Web-{F34A4825-19D8-44DD-1789-1C987476F611}" dt="2025-12-08T02:00:16.517" v="2263" actId="20577"/>
        <pc:sldMkLst>
          <pc:docMk/>
          <pc:sldMk cId="101820620" sldId="276"/>
        </pc:sldMkLst>
        <pc:spChg chg="mod">
          <ac:chgData name="Brychan Gilson (2501592)" userId="S::2501592@student.uwtsd.ac.uk::9e9164da-b13e-44a1-91fb-3faca0ee68e3" providerId="AD" clId="Web-{F34A4825-19D8-44DD-1789-1C987476F611}" dt="2025-12-08T01:34:00.074" v="1909" actId="20577"/>
          <ac:spMkLst>
            <pc:docMk/>
            <pc:sldMk cId="101820620" sldId="276"/>
            <ac:spMk id="2" creationId="{C3DC8E3B-2809-A981-80C4-28462B76F8DD}"/>
          </ac:spMkLst>
        </pc:spChg>
        <pc:spChg chg="mod">
          <ac:chgData name="Brychan Gilson (2501592)" userId="S::2501592@student.uwtsd.ac.uk::9e9164da-b13e-44a1-91fb-3faca0ee68e3" providerId="AD" clId="Web-{F34A4825-19D8-44DD-1789-1C987476F611}" dt="2025-12-08T02:00:16.517" v="2263" actId="20577"/>
          <ac:spMkLst>
            <pc:docMk/>
            <pc:sldMk cId="101820620" sldId="276"/>
            <ac:spMk id="3" creationId="{41CF8BFF-B641-9563-F348-2589F5860511}"/>
          </ac:spMkLst>
        </pc:spChg>
      </pc:sldChg>
      <pc:sldChg chg="modSp new">
        <pc:chgData name="Brychan Gilson (2501592)" userId="S::2501592@student.uwtsd.ac.uk::9e9164da-b13e-44a1-91fb-3faca0ee68e3" providerId="AD" clId="Web-{F34A4825-19D8-44DD-1789-1C987476F611}" dt="2025-12-08T02:00:35.455" v="2265" actId="20577"/>
        <pc:sldMkLst>
          <pc:docMk/>
          <pc:sldMk cId="1472496129" sldId="277"/>
        </pc:sldMkLst>
        <pc:spChg chg="mod">
          <ac:chgData name="Brychan Gilson (2501592)" userId="S::2501592@student.uwtsd.ac.uk::9e9164da-b13e-44a1-91fb-3faca0ee68e3" providerId="AD" clId="Web-{F34A4825-19D8-44DD-1789-1C987476F611}" dt="2025-12-08T01:33:54.214" v="1906" actId="20577"/>
          <ac:spMkLst>
            <pc:docMk/>
            <pc:sldMk cId="1472496129" sldId="277"/>
            <ac:spMk id="2" creationId="{5881F414-E18D-0094-BB09-6A796223D283}"/>
          </ac:spMkLst>
        </pc:spChg>
        <pc:spChg chg="mod">
          <ac:chgData name="Brychan Gilson (2501592)" userId="S::2501592@student.uwtsd.ac.uk::9e9164da-b13e-44a1-91fb-3faca0ee68e3" providerId="AD" clId="Web-{F34A4825-19D8-44DD-1789-1C987476F611}" dt="2025-12-08T02:00:35.455" v="2265" actId="20577"/>
          <ac:spMkLst>
            <pc:docMk/>
            <pc:sldMk cId="1472496129" sldId="277"/>
            <ac:spMk id="3" creationId="{56B7CAC4-49B8-00C5-006A-006DFFFEF059}"/>
          </ac:spMkLst>
        </pc:spChg>
      </pc:sldChg>
      <pc:sldChg chg="addSp delSp modSp new mod ord setBg">
        <pc:chgData name="Brychan Gilson (2501592)" userId="S::2501592@student.uwtsd.ac.uk::9e9164da-b13e-44a1-91fb-3faca0ee68e3" providerId="AD" clId="Web-{F34A4825-19D8-44DD-1789-1C987476F611}" dt="2025-12-08T01:35:49.614" v="1936"/>
        <pc:sldMkLst>
          <pc:docMk/>
          <pc:sldMk cId="3210498514" sldId="278"/>
        </pc:sldMkLst>
        <pc:spChg chg="mod ord">
          <ac:chgData name="Brychan Gilson (2501592)" userId="S::2501592@student.uwtsd.ac.uk::9e9164da-b13e-44a1-91fb-3faca0ee68e3" providerId="AD" clId="Web-{F34A4825-19D8-44DD-1789-1C987476F611}" dt="2025-12-08T01:35:23.019" v="1933"/>
          <ac:spMkLst>
            <pc:docMk/>
            <pc:sldMk cId="3210498514" sldId="278"/>
            <ac:spMk id="2" creationId="{7E3DB1F0-DDF2-EFEA-9F20-D56D6DD3362B}"/>
          </ac:spMkLst>
        </pc:spChg>
        <pc:spChg chg="del">
          <ac:chgData name="Brychan Gilson (2501592)" userId="S::2501592@student.uwtsd.ac.uk::9e9164da-b13e-44a1-91fb-3faca0ee68e3" providerId="AD" clId="Web-{F34A4825-19D8-44DD-1789-1C987476F611}" dt="2025-12-08T01:35:07.549" v="1931"/>
          <ac:spMkLst>
            <pc:docMk/>
            <pc:sldMk cId="3210498514" sldId="278"/>
            <ac:spMk id="3" creationId="{919207EF-C38B-76B2-CB03-152DC18E74A2}"/>
          </ac:spMkLst>
        </pc:spChg>
        <pc:spChg chg="add">
          <ac:chgData name="Brychan Gilson (2501592)" userId="S::2501592@student.uwtsd.ac.uk::9e9164da-b13e-44a1-91fb-3faca0ee68e3" providerId="AD" clId="Web-{F34A4825-19D8-44DD-1789-1C987476F611}" dt="2025-12-08T01:35:23.019" v="1933"/>
          <ac:spMkLst>
            <pc:docMk/>
            <pc:sldMk cId="3210498514" sldId="278"/>
            <ac:spMk id="10" creationId="{27BDFED6-6E33-4606-AFE2-886ADB1C018E}"/>
          </ac:spMkLst>
        </pc:spChg>
        <pc:spChg chg="add">
          <ac:chgData name="Brychan Gilson (2501592)" userId="S::2501592@student.uwtsd.ac.uk::9e9164da-b13e-44a1-91fb-3faca0ee68e3" providerId="AD" clId="Web-{F34A4825-19D8-44DD-1789-1C987476F611}" dt="2025-12-08T01:35:23.019" v="1933"/>
          <ac:spMkLst>
            <pc:docMk/>
            <pc:sldMk cId="3210498514" sldId="278"/>
            <ac:spMk id="12" creationId="{890DEF05-784E-4B61-89E4-04C4ECF4E5A0}"/>
          </ac:spMkLst>
        </pc:spChg>
        <pc:picChg chg="add mod ord">
          <ac:chgData name="Brychan Gilson (2501592)" userId="S::2501592@student.uwtsd.ac.uk::9e9164da-b13e-44a1-91fb-3faca0ee68e3" providerId="AD" clId="Web-{F34A4825-19D8-44DD-1789-1C987476F611}" dt="2025-12-08T01:35:23.019" v="1933"/>
          <ac:picMkLst>
            <pc:docMk/>
            <pc:sldMk cId="3210498514" sldId="278"/>
            <ac:picMk id="4" creationId="{7B59257A-3A6A-E6E9-D122-877D82DF5F64}"/>
          </ac:picMkLst>
        </pc:picChg>
        <pc:picChg chg="add mod">
          <ac:chgData name="Brychan Gilson (2501592)" userId="S::2501592@student.uwtsd.ac.uk::9e9164da-b13e-44a1-91fb-3faca0ee68e3" providerId="AD" clId="Web-{F34A4825-19D8-44DD-1789-1C987476F611}" dt="2025-12-08T01:35:23.019" v="1933"/>
          <ac:picMkLst>
            <pc:docMk/>
            <pc:sldMk cId="3210498514" sldId="278"/>
            <ac:picMk id="5" creationId="{406D3D2D-13DA-91E7-764D-AA4C977D5F8B}"/>
          </ac:picMkLst>
        </pc:picChg>
        <pc:cxnChg chg="add">
          <ac:chgData name="Brychan Gilson (2501592)" userId="S::2501592@student.uwtsd.ac.uk::9e9164da-b13e-44a1-91fb-3faca0ee68e3" providerId="AD" clId="Web-{F34A4825-19D8-44DD-1789-1C987476F611}" dt="2025-12-08T01:35:23.019" v="1933"/>
          <ac:cxnSpMkLst>
            <pc:docMk/>
            <pc:sldMk cId="3210498514" sldId="278"/>
            <ac:cxnSpMk id="14" creationId="{C41BAEC7-F7B0-4224-8B18-8F74B7D87F0B}"/>
          </ac:cxnSpMkLst>
        </pc:cxnChg>
      </pc:sldChg>
      <pc:sldChg chg="addSp delSp modSp new mod setBg">
        <pc:chgData name="Brychan Gilson (2501592)" userId="S::2501592@student.uwtsd.ac.uk::9e9164da-b13e-44a1-91fb-3faca0ee68e3" providerId="AD" clId="Web-{F34A4825-19D8-44DD-1789-1C987476F611}" dt="2025-12-08T01:42:43.779" v="1971" actId="20577"/>
        <pc:sldMkLst>
          <pc:docMk/>
          <pc:sldMk cId="4139020364" sldId="279"/>
        </pc:sldMkLst>
        <pc:spChg chg="mod">
          <ac:chgData name="Brychan Gilson (2501592)" userId="S::2501592@student.uwtsd.ac.uk::9e9164da-b13e-44a1-91fb-3faca0ee68e3" providerId="AD" clId="Web-{F34A4825-19D8-44DD-1789-1C987476F611}" dt="2025-12-08T01:42:43.779" v="1971" actId="20577"/>
          <ac:spMkLst>
            <pc:docMk/>
            <pc:sldMk cId="4139020364" sldId="279"/>
            <ac:spMk id="2" creationId="{26012017-83E9-3207-E01E-1C0B8515495A}"/>
          </ac:spMkLst>
        </pc:spChg>
        <pc:spChg chg="del">
          <ac:chgData name="Brychan Gilson (2501592)" userId="S::2501592@student.uwtsd.ac.uk::9e9164da-b13e-44a1-91fb-3faca0ee68e3" providerId="AD" clId="Web-{F34A4825-19D8-44DD-1789-1C987476F611}" dt="2025-12-08T01:42:02.121" v="1958"/>
          <ac:spMkLst>
            <pc:docMk/>
            <pc:sldMk cId="4139020364" sldId="279"/>
            <ac:spMk id="3" creationId="{EBE50CF8-9458-03A4-BDE9-DA21BE99999A}"/>
          </ac:spMkLst>
        </pc:spChg>
        <pc:spChg chg="add">
          <ac:chgData name="Brychan Gilson (2501592)" userId="S::2501592@student.uwtsd.ac.uk::9e9164da-b13e-44a1-91fb-3faca0ee68e3" providerId="AD" clId="Web-{F34A4825-19D8-44DD-1789-1C987476F611}" dt="2025-12-08T01:42:16.294" v="1960"/>
          <ac:spMkLst>
            <pc:docMk/>
            <pc:sldMk cId="4139020364" sldId="279"/>
            <ac:spMk id="9" creationId="{D4771268-CB57-404A-9271-370EB28F6090}"/>
          </ac:spMkLst>
        </pc:spChg>
        <pc:picChg chg="add mod ord">
          <ac:chgData name="Brychan Gilson (2501592)" userId="S::2501592@student.uwtsd.ac.uk::9e9164da-b13e-44a1-91fb-3faca0ee68e3" providerId="AD" clId="Web-{F34A4825-19D8-44DD-1789-1C987476F611}" dt="2025-12-08T01:42:16.294" v="1960"/>
          <ac:picMkLst>
            <pc:docMk/>
            <pc:sldMk cId="4139020364" sldId="279"/>
            <ac:picMk id="4" creationId="{389B3747-681A-DF41-87AB-4367F452651D}"/>
          </ac:picMkLst>
        </pc:picChg>
      </pc:sldChg>
      <pc:sldChg chg="modSp new">
        <pc:chgData name="Brychan Gilson (2501592)" userId="S::2501592@student.uwtsd.ac.uk::9e9164da-b13e-44a1-91fb-3faca0ee68e3" providerId="AD" clId="Web-{F34A4825-19D8-44DD-1789-1C987476F611}" dt="2025-12-08T01:49:47.377" v="2194" actId="20577"/>
        <pc:sldMkLst>
          <pc:docMk/>
          <pc:sldMk cId="2613246741" sldId="280"/>
        </pc:sldMkLst>
        <pc:spChg chg="mod">
          <ac:chgData name="Brychan Gilson (2501592)" userId="S::2501592@student.uwtsd.ac.uk::9e9164da-b13e-44a1-91fb-3faca0ee68e3" providerId="AD" clId="Web-{F34A4825-19D8-44DD-1789-1C987476F611}" dt="2025-12-08T01:49:47.377" v="2194" actId="20577"/>
          <ac:spMkLst>
            <pc:docMk/>
            <pc:sldMk cId="2613246741" sldId="280"/>
            <ac:spMk id="3" creationId="{F92DCA59-EEFC-2154-4902-363266ED7E92}"/>
          </ac:spMkLst>
        </pc:spChg>
      </pc:sldChg>
      <pc:sldChg chg="addSp delSp modSp new mod setBg">
        <pc:chgData name="Brychan Gilson (2501592)" userId="S::2501592@student.uwtsd.ac.uk::9e9164da-b13e-44a1-91fb-3faca0ee68e3" providerId="AD" clId="Web-{F34A4825-19D8-44DD-1789-1C987476F611}" dt="2025-12-08T01:52:33.102" v="2205"/>
        <pc:sldMkLst>
          <pc:docMk/>
          <pc:sldMk cId="3962082628" sldId="281"/>
        </pc:sldMkLst>
        <pc:spChg chg="add del">
          <ac:chgData name="Brychan Gilson (2501592)" userId="S::2501592@student.uwtsd.ac.uk::9e9164da-b13e-44a1-91fb-3faca0ee68e3" providerId="AD" clId="Web-{F34A4825-19D8-44DD-1789-1C987476F611}" dt="2025-12-08T01:52:33.102" v="2205"/>
          <ac:spMkLst>
            <pc:docMk/>
            <pc:sldMk cId="3962082628" sldId="281"/>
            <ac:spMk id="2" creationId="{B668BFA0-1BBE-5EF6-E97C-86B2F9D0B362}"/>
          </ac:spMkLst>
        </pc:spChg>
        <pc:spChg chg="add del">
          <ac:chgData name="Brychan Gilson (2501592)" userId="S::2501592@student.uwtsd.ac.uk::9e9164da-b13e-44a1-91fb-3faca0ee68e3" providerId="AD" clId="Web-{F34A4825-19D8-44DD-1789-1C987476F611}" dt="2025-12-08T01:52:33.102" v="2205"/>
          <ac:spMkLst>
            <pc:docMk/>
            <pc:sldMk cId="3962082628" sldId="281"/>
            <ac:spMk id="3" creationId="{E5E0C16F-CAD2-EEEB-FA6B-F44A8759577C}"/>
          </ac:spMkLst>
        </pc:spChg>
        <pc:spChg chg="add del">
          <ac:chgData name="Brychan Gilson (2501592)" userId="S::2501592@student.uwtsd.ac.uk::9e9164da-b13e-44a1-91fb-3faca0ee68e3" providerId="AD" clId="Web-{F34A4825-19D8-44DD-1789-1C987476F611}" dt="2025-12-08T01:52:33.102" v="2204"/>
          <ac:spMkLst>
            <pc:docMk/>
            <pc:sldMk cId="3962082628" sldId="281"/>
            <ac:spMk id="10" creationId="{42A4FC2C-047E-45A5-965D-8E1E3BF09BC6}"/>
          </ac:spMkLst>
        </pc:spChg>
        <pc:picChg chg="add mod">
          <ac:chgData name="Brychan Gilson (2501592)" userId="S::2501592@student.uwtsd.ac.uk::9e9164da-b13e-44a1-91fb-3faca0ee68e3" providerId="AD" clId="Web-{F34A4825-19D8-44DD-1789-1C987476F611}" dt="2025-12-08T01:52:33.102" v="2205"/>
          <ac:picMkLst>
            <pc:docMk/>
            <pc:sldMk cId="3962082628" sldId="281"/>
            <ac:picMk id="5" creationId="{D2C2A92B-BA3B-D54F-64A0-E7003E818D11}"/>
          </ac:picMkLst>
        </pc:picChg>
        <pc:cxnChg chg="add">
          <ac:chgData name="Brychan Gilson (2501592)" userId="S::2501592@student.uwtsd.ac.uk::9e9164da-b13e-44a1-91fb-3faca0ee68e3" providerId="AD" clId="Web-{F34A4825-19D8-44DD-1789-1C987476F611}" dt="2025-12-08T01:52:33.102" v="2205"/>
          <ac:cxnSpMkLst>
            <pc:docMk/>
            <pc:sldMk cId="3962082628" sldId="281"/>
            <ac:cxnSpMk id="12" creationId="{1D2C85F1-A25E-ACF0-F435-AF8D6EFBDCF5}"/>
          </ac:cxnSpMkLst>
        </pc:cxnChg>
      </pc:sldChg>
      <pc:sldChg chg="addSp modSp new mod ord setBg addAnim modAnim">
        <pc:chgData name="Brychan Gilson (2501592)" userId="S::2501592@student.uwtsd.ac.uk::9e9164da-b13e-44a1-91fb-3faca0ee68e3" providerId="AD" clId="Web-{F34A4825-19D8-44DD-1789-1C987476F611}" dt="2025-12-08T02:02:08.894" v="2273"/>
        <pc:sldMkLst>
          <pc:docMk/>
          <pc:sldMk cId="3169395561" sldId="282"/>
        </pc:sldMkLst>
        <pc:spChg chg="mod">
          <ac:chgData name="Brychan Gilson (2501592)" userId="S::2501592@student.uwtsd.ac.uk::9e9164da-b13e-44a1-91fb-3faca0ee68e3" providerId="AD" clId="Web-{F34A4825-19D8-44DD-1789-1C987476F611}" dt="2025-12-08T02:01:36.144" v="2267"/>
          <ac:spMkLst>
            <pc:docMk/>
            <pc:sldMk cId="3169395561" sldId="282"/>
            <ac:spMk id="2" creationId="{F74E793D-155A-A1BD-206B-1B7601F5FF09}"/>
          </ac:spMkLst>
        </pc:spChg>
        <pc:spChg chg="mod">
          <ac:chgData name="Brychan Gilson (2501592)" userId="S::2501592@student.uwtsd.ac.uk::9e9164da-b13e-44a1-91fb-3faca0ee68e3" providerId="AD" clId="Web-{F34A4825-19D8-44DD-1789-1C987476F611}" dt="2025-12-08T02:01:36.144" v="2267"/>
          <ac:spMkLst>
            <pc:docMk/>
            <pc:sldMk cId="3169395561" sldId="282"/>
            <ac:spMk id="3" creationId="{55AF91E9-71E9-3450-F91B-2F4851641430}"/>
          </ac:spMkLst>
        </pc:spChg>
        <pc:spChg chg="add">
          <ac:chgData name="Brychan Gilson (2501592)" userId="S::2501592@student.uwtsd.ac.uk::9e9164da-b13e-44a1-91fb-3faca0ee68e3" providerId="AD" clId="Web-{F34A4825-19D8-44DD-1789-1C987476F611}" dt="2025-12-08T02:01:36.144" v="2267"/>
          <ac:spMkLst>
            <pc:docMk/>
            <pc:sldMk cId="3169395561" sldId="282"/>
            <ac:spMk id="9" creationId="{665DBBEF-238B-476B-96AB-8AAC3224ECEA}"/>
          </ac:spMkLst>
        </pc:spChg>
        <pc:spChg chg="add">
          <ac:chgData name="Brychan Gilson (2501592)" userId="S::2501592@student.uwtsd.ac.uk::9e9164da-b13e-44a1-91fb-3faca0ee68e3" providerId="AD" clId="Web-{F34A4825-19D8-44DD-1789-1C987476F611}" dt="2025-12-08T02:01:36.144" v="2267"/>
          <ac:spMkLst>
            <pc:docMk/>
            <pc:sldMk cId="3169395561" sldId="282"/>
            <ac:spMk id="11" creationId="{3FCFB1DE-0B7E-48CC-BA90-B2AB0889F9D6}"/>
          </ac:spMkLst>
        </pc:spChg>
        <pc:picChg chg="add mod">
          <ac:chgData name="Brychan Gilson (2501592)" userId="S::2501592@student.uwtsd.ac.uk::9e9164da-b13e-44a1-91fb-3faca0ee68e3" providerId="AD" clId="Web-{F34A4825-19D8-44DD-1789-1C987476F611}" dt="2025-12-08T02:01:36.144" v="2267"/>
          <ac:picMkLst>
            <pc:docMk/>
            <pc:sldMk cId="3169395561" sldId="282"/>
            <ac:picMk id="4" creationId="{79FEEA27-056D-8D97-8FDA-689DB531657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07/12/2025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07/12/2025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london.gov.uk/who-we-are/what-london-assembly-does/questions-mayor/find-an-answer/project-adder"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youtu.be/dj_5JkgxmRU?si=IxSV0kGhkRofCSdg" TargetMode="External"/><Relationship Id="rId2" Type="http://schemas.openxmlformats.org/officeDocument/2006/relationships/hyperlink" Target="https://www.london.gov.uk/who-we-are/what-london-assembly-does/questions-mayor/find-an-answer/project-adder"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youtu.be/dj_5JkgxmRU?si=IxSV0kGhkRofCSd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proquest.com/docview/3081582810/fulltextPDF?accountid=130472&amp;parentSessionId=e6%2Bh%2BorL18toy3Yn0bZfNZAGT3951zZSb0TqdUgWMEA%3D&amp;pq-origsite=primo_ra&amp;sourcetype=Scholarly%20Journals" TargetMode="External"/><Relationship Id="rId2" Type="http://schemas.openxmlformats.org/officeDocument/2006/relationships/hyperlink" Target="https://committees.parliament.uk/writtenevidence/108945/pdf/" TargetMode="External"/><Relationship Id="rId1" Type="http://schemas.openxmlformats.org/officeDocument/2006/relationships/slideLayout" Target="../slideLayouts/slideLayout2.xml"/><Relationship Id="rId4" Type="http://schemas.openxmlformats.org/officeDocument/2006/relationships/hyperlink" Target="https://www.proquest.com/indexingvolumeissuelinkhandler/2043523/BMJ+:+British+Medical+Journal+$28Online$29/02024Y07Y16$23Jul+16,+2024$3b++Vol.+386/386/$B?accountid=130472"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government/publications/home-offices-county-lines-programme-data/county-lines-programme-data"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publications/police-carriage-of-naloxone-process-evaluation/police-carriage-of-naloxone-process-evaluation" TargetMode="External"/><Relationship Id="rId2" Type="http://schemas.openxmlformats.org/officeDocument/2006/relationships/hyperlink" Target="https://www.gov.uk/government/news/child-criminal-exploitation-and-cuckooing-to-be-criminal-offences" TargetMode="External"/><Relationship Id="rId1" Type="http://schemas.openxmlformats.org/officeDocument/2006/relationships/slideLayout" Target="../slideLayouts/slideLayout2.xml"/><Relationship Id="rId4" Type="http://schemas.openxmlformats.org/officeDocument/2006/relationships/hyperlink" Target="https://www.ons.gov.uk/peoplepopulationandcommunity/birthsdeathsandmarriages/deaths/bulletins/deathsrelatedtodrugpoisoninginenglandandwales/2024registrations" TargetMode="External"/></Relationships>
</file>

<file path=ppt/slides/_rels/slide23.xml.rels><?xml version="1.0" encoding="UTF-8" standalone="yes"?>
<Relationships xmlns="http://schemas.openxmlformats.org/package/2006/relationships"><Relationship Id="rId2" Type="http://schemas.openxmlformats.org/officeDocument/2006/relationships/hyperlink" Target="https://youtu.be/dj_5JkgxmRU?si=IxSV0kGhkRofCSd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482219" y="1352006"/>
            <a:ext cx="5584521" cy="2210149"/>
          </a:xfrm>
        </p:spPr>
        <p:txBody>
          <a:bodyPr>
            <a:normAutofit fontScale="90000"/>
          </a:bodyPr>
          <a:lstStyle/>
          <a:p>
            <a:r>
              <a:rPr lang="en-GB" dirty="0"/>
              <a:t>What can the U.K's drug policy do to be more effective?</a:t>
            </a:r>
            <a:br>
              <a:rPr lang="en-GB" dirty="0"/>
            </a:br>
            <a:endParaRPr lang="en-GB" dirty="0"/>
          </a:p>
        </p:txBody>
      </p:sp>
      <p:sp>
        <p:nvSpPr>
          <p:cNvPr id="3" name="Subtitle 2"/>
          <p:cNvSpPr>
            <a:spLocks noGrp="1"/>
          </p:cNvSpPr>
          <p:nvPr>
            <p:ph type="subTitle" idx="1"/>
          </p:nvPr>
        </p:nvSpPr>
        <p:spPr>
          <a:xfrm>
            <a:off x="3371589" y="3654230"/>
            <a:ext cx="9144000" cy="1655762"/>
          </a:xfrm>
        </p:spPr>
        <p:txBody>
          <a:bodyPr vert="horz" lIns="91440" tIns="45720" rIns="91440" bIns="45720" rtlCol="0" anchor="t">
            <a:normAutofit/>
          </a:bodyPr>
          <a:lstStyle/>
          <a:p>
            <a:r>
              <a:rPr lang="en-GB" dirty="0"/>
              <a:t>By Brychan Gilson </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7AFA94-6269-A74F-BD2E-AC234967D093}"/>
              </a:ext>
            </a:extLst>
          </p:cNvPr>
          <p:cNvSpPr>
            <a:spLocks noGrp="1"/>
          </p:cNvSpPr>
          <p:nvPr>
            <p:ph type="title"/>
          </p:nvPr>
        </p:nvSpPr>
        <p:spPr>
          <a:xfrm>
            <a:off x="572493" y="238539"/>
            <a:ext cx="11018520" cy="1434415"/>
          </a:xfrm>
        </p:spPr>
        <p:txBody>
          <a:bodyPr anchor="b">
            <a:normAutofit/>
          </a:bodyPr>
          <a:lstStyle/>
          <a:p>
            <a:r>
              <a:rPr lang="en-GB" sz="4600" b="1" dirty="0"/>
              <a:t>What will be covered through this </a:t>
            </a:r>
            <a:r>
              <a:rPr lang="en-GB" sz="4600" b="1" dirty="0" err="1"/>
              <a:t>pressentation</a:t>
            </a:r>
            <a:r>
              <a:rPr lang="en-GB" sz="4600" b="1" dirty="0"/>
              <a:t>?</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A0AAE53-C710-C058-A068-6F7454994FDE}"/>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200" b="1"/>
              <a:t>A brief summary of the video "Putting  U.K Drug policy into focus" </a:t>
            </a:r>
          </a:p>
          <a:p>
            <a:r>
              <a:rPr lang="en-GB" sz="2200" b="1">
                <a:latin typeface="Arial"/>
                <a:cs typeface="Arial"/>
              </a:rPr>
              <a:t>identify some of the key challenges facing UK drug policy at that time and consider whether these challenges are still present today.</a:t>
            </a:r>
            <a:endParaRPr lang="en-GB" sz="2200" b="1"/>
          </a:p>
          <a:p>
            <a:r>
              <a:rPr lang="en-GB" sz="2200" b="1">
                <a:latin typeface="Arial"/>
                <a:cs typeface="Arial"/>
              </a:rPr>
              <a:t>recommendations that were proposed in the film and whether current UK Drug policy has implemented these. </a:t>
            </a:r>
            <a:endParaRPr lang="en-GB" sz="2200" b="1"/>
          </a:p>
          <a:p>
            <a:r>
              <a:rPr lang="en-US" sz="2200" b="1">
                <a:latin typeface="Arial"/>
                <a:cs typeface="Arial"/>
              </a:rPr>
              <a:t> summarise key areas that future drug policy within the UK should prioritise and why?</a:t>
            </a:r>
            <a:endParaRPr lang="en-US" sz="2200" b="1"/>
          </a:p>
          <a:p>
            <a:endParaRPr lang="en-US" sz="2200" b="1"/>
          </a:p>
        </p:txBody>
      </p:sp>
      <p:pic>
        <p:nvPicPr>
          <p:cNvPr id="4" name="Picture 3" descr="Police accountability | Institute for ...">
            <a:extLst>
              <a:ext uri="{FF2B5EF4-FFF2-40B4-BE49-F238E27FC236}">
                <a16:creationId xmlns:a16="http://schemas.microsoft.com/office/drawing/2014/main" id="{9EFB4169-68BD-F665-7DD5-1881EDC1AAD0}"/>
              </a:ext>
            </a:extLst>
          </p:cNvPr>
          <p:cNvPicPr>
            <a:picLocks noChangeAspect="1"/>
          </p:cNvPicPr>
          <p:nvPr/>
        </p:nvPicPr>
        <p:blipFill>
          <a:blip r:embed="rId2"/>
          <a:srcRect l="21342" r="2807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678698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E4A95-BDB5-6D58-4376-7EA3D94322E3}"/>
              </a:ext>
            </a:extLst>
          </p:cNvPr>
          <p:cNvSpPr>
            <a:spLocks noGrp="1"/>
          </p:cNvSpPr>
          <p:nvPr>
            <p:ph type="title"/>
          </p:nvPr>
        </p:nvSpPr>
        <p:spPr>
          <a:xfrm>
            <a:off x="762001" y="1141711"/>
            <a:ext cx="3638556" cy="5414000"/>
          </a:xfrm>
        </p:spPr>
        <p:txBody>
          <a:bodyPr vert="horz" lIns="91440" tIns="45720" rIns="91440" bIns="45720" rtlCol="0" anchor="t">
            <a:normAutofit fontScale="90000"/>
          </a:bodyPr>
          <a:lstStyle/>
          <a:p>
            <a:r>
              <a:rPr lang="en-US" sz="2300" b="1" kern="1200" dirty="0">
                <a:latin typeface="+mj-lt"/>
                <a:ea typeface="+mj-ea"/>
                <a:cs typeface="+mj-cs"/>
              </a:rPr>
              <a:t>A brief summary of the video "Putting  U.K </a:t>
            </a:r>
            <a:r>
              <a:rPr lang="en-US" sz="2300" b="1" dirty="0"/>
              <a:t>Drug policy</a:t>
            </a:r>
            <a:r>
              <a:rPr lang="en-US" sz="2300" b="1" kern="1200" dirty="0">
                <a:latin typeface="+mj-lt"/>
                <a:ea typeface="+mj-ea"/>
                <a:cs typeface="+mj-cs"/>
              </a:rPr>
              <a:t> into focus" </a:t>
            </a:r>
            <a:br>
              <a:rPr lang="en-US" sz="2300" b="1" dirty="0"/>
            </a:br>
            <a:br>
              <a:rPr lang="en-US" sz="2300" b="1" dirty="0"/>
            </a:br>
            <a:r>
              <a:rPr lang="en-US" sz="2300" b="1" dirty="0"/>
              <a:t>- the main points being made are that the 1979 drugs policy needs to be updated as it seen as outdated and policies back then were according to Horsley "lots of our policies are based of ideology not evidence" , now in 2025 we have more evidence of the key issues , for instance </a:t>
            </a:r>
            <a:r>
              <a:rPr lang="en-GB" sz="2000" b="1" dirty="0">
                <a:solidFill>
                  <a:srgbClr val="0B0C0C"/>
                </a:solidFill>
                <a:latin typeface="Arial"/>
                <a:cs typeface="Arial"/>
              </a:rPr>
              <a:t>“There have been 1,232 administrations of naloxone in the UK by the police between June 2019 and 30 December 2024.”- GOV.UK</a:t>
            </a:r>
            <a:br>
              <a:rPr lang="en-US" sz="3100" b="1" dirty="0"/>
            </a:br>
            <a:br>
              <a:rPr lang="en-US" sz="2300" b="1" dirty="0"/>
            </a:br>
            <a:endParaRPr lang="en-US" sz="2300" b="1" kern="1200" dirty="0">
              <a:solidFill>
                <a:schemeClr val="tx1"/>
              </a:solidFill>
              <a:latin typeface="+mj-lt"/>
            </a:endParaRPr>
          </a:p>
        </p:txBody>
      </p:sp>
      <p:cxnSp>
        <p:nvCxnSpPr>
          <p:cNvPr id="13" name="Straight Connector 12">
            <a:extLst>
              <a:ext uri="{FF2B5EF4-FFF2-40B4-BE49-F238E27FC236}">
                <a16:creationId xmlns:a16="http://schemas.microsoft.com/office/drawing/2014/main" id="{33193FD5-6A49-7562-EA76-F15D42E158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Content Placeholder 3" descr="Putting UK Drug Policy into Focus ...">
            <a:extLst>
              <a:ext uri="{FF2B5EF4-FFF2-40B4-BE49-F238E27FC236}">
                <a16:creationId xmlns:a16="http://schemas.microsoft.com/office/drawing/2014/main" id="{EF0F2E7E-86D4-A8A6-0466-09BFC2C61A01}"/>
              </a:ext>
            </a:extLst>
          </p:cNvPr>
          <p:cNvPicPr>
            <a:picLocks noGrp="1" noChangeAspect="1"/>
          </p:cNvPicPr>
          <p:nvPr>
            <p:ph idx="1"/>
          </p:nvPr>
        </p:nvPicPr>
        <p:blipFill>
          <a:blip r:embed="rId2"/>
          <a:stretch>
            <a:fillRect/>
          </a:stretch>
        </p:blipFill>
        <p:spPr>
          <a:xfrm>
            <a:off x="4615543" y="1559770"/>
            <a:ext cx="6711317" cy="3758337"/>
          </a:xfrm>
          <a:prstGeom prst="rect">
            <a:avLst/>
          </a:prstGeom>
        </p:spPr>
      </p:pic>
    </p:spTree>
    <p:extLst>
      <p:ext uri="{BB962C8B-B14F-4D97-AF65-F5344CB8AC3E}">
        <p14:creationId xmlns:p14="http://schemas.microsoft.com/office/powerpoint/2010/main" val="415588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p:tgtEl>
                                          <p:spTgt spid="4"/>
                                        </p:tgtEl>
                                        <p:attrNameLst>
                                          <p:attrName>ppt_y</p:attrName>
                                        </p:attrNameLst>
                                      </p:cBhvr>
                                      <p:tavLst>
                                        <p:tav tm="0">
                                          <p:val>
                                            <p:strVal val="#ppt_y+#ppt_h*1.125000"/>
                                          </p:val>
                                        </p:tav>
                                        <p:tav tm="100000">
                                          <p:val>
                                            <p:strVal val="#ppt_y"/>
                                          </p:val>
                                        </p:tav>
                                      </p:tavLst>
                                    </p:anim>
                                    <p:animEffect transition="in" filter="wipe(up)">
                                      <p:cBhvr>
                                        <p:cTn id="8"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96CAB48-DBBA-2848-85D2-2462D5E5CF69}"/>
              </a:ext>
            </a:extLst>
          </p:cNvPr>
          <p:cNvSpPr>
            <a:spLocks noGrp="1"/>
          </p:cNvSpPr>
          <p:nvPr>
            <p:ph type="title"/>
          </p:nvPr>
        </p:nvSpPr>
        <p:spPr>
          <a:xfrm>
            <a:off x="6657715" y="-433275"/>
            <a:ext cx="4195674" cy="874886"/>
          </a:xfrm>
        </p:spPr>
        <p:txBody>
          <a:bodyPr anchor="b">
            <a:normAutofit/>
          </a:bodyPr>
          <a:lstStyle/>
          <a:p>
            <a:r>
              <a:rPr lang="en-GB" sz="5600"/>
              <a:t>Continuation.</a:t>
            </a:r>
          </a:p>
        </p:txBody>
      </p:sp>
      <p:sp>
        <p:nvSpPr>
          <p:cNvPr id="20" name="Oval 1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Parents yelling at crying child ...">
            <a:extLst>
              <a:ext uri="{FF2B5EF4-FFF2-40B4-BE49-F238E27FC236}">
                <a16:creationId xmlns:a16="http://schemas.microsoft.com/office/drawing/2014/main" id="{63F820E1-A5C6-2E78-CC12-45D53310D9CA}"/>
              </a:ext>
            </a:extLst>
          </p:cNvPr>
          <p:cNvPicPr>
            <a:picLocks noChangeAspect="1"/>
          </p:cNvPicPr>
          <p:nvPr/>
        </p:nvPicPr>
        <p:blipFill>
          <a:blip r:embed="rId2"/>
          <a:srcRect r="1" b="1"/>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2"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4"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8" name="Content Placeholder 7">
            <a:extLst>
              <a:ext uri="{FF2B5EF4-FFF2-40B4-BE49-F238E27FC236}">
                <a16:creationId xmlns:a16="http://schemas.microsoft.com/office/drawing/2014/main" id="{D8291EA5-8D29-C1F0-1218-DF43A382AEB6}"/>
              </a:ext>
            </a:extLst>
          </p:cNvPr>
          <p:cNvSpPr>
            <a:spLocks noGrp="1"/>
          </p:cNvSpPr>
          <p:nvPr>
            <p:ph idx="1"/>
          </p:nvPr>
        </p:nvSpPr>
        <p:spPr>
          <a:xfrm>
            <a:off x="6657715" y="1028091"/>
            <a:ext cx="4195673" cy="5153690"/>
          </a:xfrm>
        </p:spPr>
        <p:txBody>
          <a:bodyPr anchor="t">
            <a:normAutofit/>
          </a:bodyPr>
          <a:lstStyle/>
          <a:p>
            <a:r>
              <a:rPr lang="en-US" sz="2000" dirty="0">
                <a:solidFill>
                  <a:schemeClr val="tx1">
                    <a:alpha val="80000"/>
                  </a:schemeClr>
                </a:solidFill>
              </a:rPr>
              <a:t>The policy in 1979 is also considered outdated as it has no efforts to </a:t>
            </a:r>
            <a:r>
              <a:rPr lang="en-US" sz="2000" dirty="0" err="1">
                <a:solidFill>
                  <a:schemeClr val="tx1">
                    <a:alpha val="80000"/>
                  </a:schemeClr>
                </a:solidFill>
              </a:rPr>
              <a:t>reaserch</a:t>
            </a:r>
            <a:r>
              <a:rPr lang="en-US" sz="2000" dirty="0">
                <a:solidFill>
                  <a:schemeClr val="tx1">
                    <a:alpha val="80000"/>
                  </a:schemeClr>
                </a:solidFill>
              </a:rPr>
              <a:t> the effect of trauma and how that can lead them to drugs – Douse "many people I see at our legal surgeries every week have experienced ACE's or Adult trauma" , and use "drugs as an effort to escape" </a:t>
            </a:r>
          </a:p>
          <a:p>
            <a:r>
              <a:rPr lang="en-US" sz="2000" dirty="0">
                <a:solidFill>
                  <a:schemeClr val="tx1">
                    <a:alpha val="80000"/>
                  </a:schemeClr>
                </a:solidFill>
              </a:rPr>
              <a:t>Although the new </a:t>
            </a:r>
            <a:r>
              <a:rPr lang="en-US" sz="2000" dirty="0" err="1">
                <a:solidFill>
                  <a:schemeClr val="tx1">
                    <a:alpha val="80000"/>
                  </a:schemeClr>
                </a:solidFill>
              </a:rPr>
              <a:t>labour</a:t>
            </a:r>
            <a:r>
              <a:rPr lang="en-US" sz="2000" dirty="0">
                <a:solidFill>
                  <a:schemeClr val="tx1">
                    <a:alpha val="80000"/>
                  </a:schemeClr>
                </a:solidFill>
              </a:rPr>
              <a:t> government has </a:t>
            </a:r>
            <a:r>
              <a:rPr lang="en-US" sz="2000" dirty="0" err="1">
                <a:solidFill>
                  <a:schemeClr val="tx1">
                    <a:alpha val="80000"/>
                  </a:schemeClr>
                </a:solidFill>
              </a:rPr>
              <a:t>parctially</a:t>
            </a:r>
            <a:r>
              <a:rPr lang="en-US" sz="2000" dirty="0">
                <a:solidFill>
                  <a:schemeClr val="tx1">
                    <a:alpha val="80000"/>
                  </a:schemeClr>
                </a:solidFill>
              </a:rPr>
              <a:t> addressed this , with from harm to hope, policy introduced in 2021.</a:t>
            </a:r>
          </a:p>
        </p:txBody>
      </p:sp>
      <p:sp>
        <p:nvSpPr>
          <p:cNvPr id="26"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8"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3725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EF74E1-E922-A54A-A6A5-CDD1C5EA6495}"/>
              </a:ext>
            </a:extLst>
          </p:cNvPr>
          <p:cNvSpPr>
            <a:spLocks noGrp="1"/>
          </p:cNvSpPr>
          <p:nvPr>
            <p:ph type="title"/>
          </p:nvPr>
        </p:nvSpPr>
        <p:spPr>
          <a:xfrm>
            <a:off x="133927" y="163934"/>
            <a:ext cx="4391025" cy="1323439"/>
          </a:xfrm>
        </p:spPr>
        <p:txBody>
          <a:bodyPr anchor="t">
            <a:normAutofit/>
          </a:bodyPr>
          <a:lstStyle/>
          <a:p>
            <a:r>
              <a:rPr lang="en-GB" sz="4000" dirty="0">
                <a:solidFill>
                  <a:schemeClr val="bg1"/>
                </a:solidFill>
              </a:rPr>
              <a:t>What is from harm to hope? </a:t>
            </a:r>
          </a:p>
        </p:txBody>
      </p:sp>
      <p:sp>
        <p:nvSpPr>
          <p:cNvPr id="8" name="Content Placeholder 7">
            <a:extLst>
              <a:ext uri="{FF2B5EF4-FFF2-40B4-BE49-F238E27FC236}">
                <a16:creationId xmlns:a16="http://schemas.microsoft.com/office/drawing/2014/main" id="{4EDE0CB8-2C0B-CA71-F90F-0B64D08FC1A5}"/>
              </a:ext>
            </a:extLst>
          </p:cNvPr>
          <p:cNvSpPr>
            <a:spLocks noGrp="1"/>
          </p:cNvSpPr>
          <p:nvPr>
            <p:ph idx="1"/>
          </p:nvPr>
        </p:nvSpPr>
        <p:spPr>
          <a:xfrm>
            <a:off x="133928" y="1495401"/>
            <a:ext cx="5834206" cy="4578662"/>
          </a:xfrm>
        </p:spPr>
        <p:txBody>
          <a:bodyPr vert="horz" lIns="91440" tIns="45720" rIns="91440" bIns="45720" rtlCol="0" anchor="t">
            <a:normAutofit lnSpcReduction="10000"/>
          </a:bodyPr>
          <a:lstStyle/>
          <a:p>
            <a:r>
              <a:rPr lang="en-US" sz="2400" b="1" dirty="0">
                <a:solidFill>
                  <a:schemeClr val="bg1">
                    <a:alpha val="80000"/>
                  </a:schemeClr>
                </a:solidFill>
                <a:ea typeface="+mn-lt"/>
                <a:cs typeface="+mn-lt"/>
              </a:rPr>
              <a:t>Integrated support:</a:t>
            </a:r>
            <a:r>
              <a:rPr lang="en-US" sz="2400" dirty="0">
                <a:solidFill>
                  <a:schemeClr val="bg1">
                    <a:alpha val="80000"/>
                  </a:schemeClr>
                </a:solidFill>
                <a:ea typeface="+mn-lt"/>
                <a:cs typeface="+mn-lt"/>
              </a:rPr>
              <a:t> Connects treatment with mental-health care, housing, employment, and family support.</a:t>
            </a:r>
            <a:endParaRPr lang="en-US" sz="2400" dirty="0">
              <a:solidFill>
                <a:srgbClr val="FFFFFF">
                  <a:alpha val="80000"/>
                </a:srgbClr>
              </a:solidFill>
            </a:endParaRPr>
          </a:p>
          <a:p>
            <a:r>
              <a:rPr lang="en-US" sz="2400" b="1">
                <a:solidFill>
                  <a:schemeClr val="bg1">
                    <a:alpha val="80000"/>
                  </a:schemeClr>
                </a:solidFill>
                <a:ea typeface="+mn-lt"/>
                <a:cs typeface="+mn-lt"/>
              </a:rPr>
              <a:t>Crime reduction:</a:t>
            </a:r>
            <a:r>
              <a:rPr lang="en-US" sz="2400">
                <a:solidFill>
                  <a:schemeClr val="bg1">
                    <a:alpha val="80000"/>
                  </a:schemeClr>
                </a:solidFill>
                <a:ea typeface="+mn-lt"/>
                <a:cs typeface="+mn-lt"/>
              </a:rPr>
              <a:t> Focuses on disrupting drug supply and reducing drug-related offending, especially through better support for people leaving prison.</a:t>
            </a:r>
            <a:endParaRPr lang="en-US"/>
          </a:p>
          <a:p>
            <a:r>
              <a:rPr lang="en-US" sz="2400" b="1" dirty="0">
                <a:solidFill>
                  <a:schemeClr val="bg1">
                    <a:alpha val="80000"/>
                  </a:schemeClr>
                </a:solidFill>
                <a:ea typeface="+mn-lt"/>
                <a:cs typeface="+mn-lt"/>
              </a:rPr>
              <a:t>Workforce improvements:</a:t>
            </a:r>
            <a:r>
              <a:rPr lang="en-US" sz="2400" dirty="0">
                <a:solidFill>
                  <a:schemeClr val="bg1">
                    <a:alpha val="80000"/>
                  </a:schemeClr>
                </a:solidFill>
                <a:ea typeface="+mn-lt"/>
                <a:cs typeface="+mn-lt"/>
              </a:rPr>
              <a:t> Invests in training and increasing the number of skilled staff across treatment services.</a:t>
            </a:r>
            <a:endParaRPr lang="en-US" dirty="0">
              <a:solidFill>
                <a:schemeClr val="bg1">
                  <a:alpha val="80000"/>
                </a:schemeClr>
              </a:solidFill>
            </a:endParaRPr>
          </a:p>
          <a:p>
            <a:r>
              <a:rPr lang="en-US" sz="2400" dirty="0">
                <a:solidFill>
                  <a:schemeClr val="bg1">
                    <a:alpha val="80000"/>
                  </a:schemeClr>
                </a:solidFill>
                <a:ea typeface="+mn-lt"/>
                <a:cs typeface="+mn-lt"/>
              </a:rPr>
              <a:t>Overall, it aims to improve recovery outcomes, save lives, and reduce the wider social harms linked to drugs.</a:t>
            </a:r>
            <a:endParaRPr lang="en-US" dirty="0"/>
          </a:p>
          <a:p>
            <a:endParaRPr lang="en-US" sz="2400" dirty="0">
              <a:solidFill>
                <a:schemeClr val="bg1">
                  <a:alpha val="80000"/>
                </a:schemeClr>
              </a:solidFill>
            </a:endParaRPr>
          </a:p>
        </p:txBody>
      </p:sp>
      <p:pic>
        <p:nvPicPr>
          <p:cNvPr id="4" name="Content Placeholder 3" descr="780m drug strategy overhaul">
            <a:extLst>
              <a:ext uri="{FF2B5EF4-FFF2-40B4-BE49-F238E27FC236}">
                <a16:creationId xmlns:a16="http://schemas.microsoft.com/office/drawing/2014/main" id="{0F25FDAF-DF3B-E292-0C4D-41A4251E8814}"/>
              </a:ext>
            </a:extLst>
          </p:cNvPr>
          <p:cNvPicPr>
            <a:picLocks noChangeAspect="1"/>
          </p:cNvPicPr>
          <p:nvPr/>
        </p:nvPicPr>
        <p:blipFill>
          <a:blip r:embed="rId2"/>
          <a:stretch>
            <a:fillRect/>
          </a:stretch>
        </p:blipFill>
        <p:spPr>
          <a:xfrm>
            <a:off x="6095999" y="1489132"/>
            <a:ext cx="5260976" cy="3840712"/>
          </a:xfrm>
          <a:prstGeom prst="rect">
            <a:avLst/>
          </a:prstGeom>
        </p:spPr>
      </p:pic>
    </p:spTree>
    <p:extLst>
      <p:ext uri="{BB962C8B-B14F-4D97-AF65-F5344CB8AC3E}">
        <p14:creationId xmlns:p14="http://schemas.microsoft.com/office/powerpoint/2010/main" val="155760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7F3B08-0D54-C3D6-1508-D5613BA2F1D4}"/>
              </a:ext>
            </a:extLst>
          </p:cNvPr>
          <p:cNvSpPr>
            <a:spLocks noGrp="1"/>
          </p:cNvSpPr>
          <p:nvPr>
            <p:ph type="title"/>
          </p:nvPr>
        </p:nvSpPr>
        <p:spPr>
          <a:xfrm>
            <a:off x="572493" y="238539"/>
            <a:ext cx="11018520" cy="1434415"/>
          </a:xfrm>
        </p:spPr>
        <p:txBody>
          <a:bodyPr anchor="b">
            <a:normAutofit/>
          </a:bodyPr>
          <a:lstStyle/>
          <a:p>
            <a:pPr marL="457200" indent="-457200">
              <a:spcBef>
                <a:spcPts val="1000"/>
              </a:spcBef>
              <a:buAutoNum type="arabicPeriod"/>
            </a:pPr>
            <a:r>
              <a:rPr lang="en-GB" sz="3000" b="1">
                <a:latin typeface="Arial"/>
                <a:cs typeface="Arial"/>
              </a:rPr>
              <a:t>Identify some of the key challenges facing UK drug policy at that time and consider whether these challenges are still present today.</a:t>
            </a:r>
            <a:endParaRPr lang="en-GB" sz="3000">
              <a:latin typeface="Arial"/>
              <a:cs typeface="Arial"/>
            </a:endParaRP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76727A-A675-552D-BAA1-2A48F1020920}"/>
              </a:ext>
            </a:extLst>
          </p:cNvPr>
          <p:cNvSpPr>
            <a:spLocks noGrp="1"/>
          </p:cNvSpPr>
          <p:nvPr>
            <p:ph idx="1"/>
          </p:nvPr>
        </p:nvSpPr>
        <p:spPr>
          <a:xfrm>
            <a:off x="572493" y="2071316"/>
            <a:ext cx="6713552" cy="4119172"/>
          </a:xfrm>
        </p:spPr>
        <p:txBody>
          <a:bodyPr vert="horz" lIns="91440" tIns="45720" rIns="91440" bIns="45720" rtlCol="0" anchor="t">
            <a:normAutofit/>
          </a:bodyPr>
          <a:lstStyle/>
          <a:p>
            <a:pPr marL="514350" indent="-514350">
              <a:buAutoNum type="alphaUcPeriod"/>
            </a:pPr>
            <a:r>
              <a:rPr lang="en-GB" sz="1700" dirty="0"/>
              <a:t>Children in drugs field– </a:t>
            </a:r>
            <a:r>
              <a:rPr lang="en-GB" sz="1700" dirty="0" err="1"/>
              <a:t>Horsleys</a:t>
            </a:r>
            <a:r>
              <a:rPr lang="en-GB" sz="1700" dirty="0"/>
              <a:t> stated that " now at the point where front line drug dealers in the U.K for heroin + crack </a:t>
            </a:r>
            <a:r>
              <a:rPr lang="en-GB" sz="1700" dirty="0" err="1"/>
              <a:t>cocain</a:t>
            </a:r>
            <a:r>
              <a:rPr lang="en-GB" sz="1700" dirty="0"/>
              <a:t> are children" - supporting evidence by </a:t>
            </a:r>
            <a:r>
              <a:rPr lang="en-GB" sz="1700" dirty="0">
                <a:latin typeface="Arial"/>
                <a:cs typeface="Arial"/>
              </a:rPr>
              <a:t>‘</a:t>
            </a:r>
            <a:r>
              <a:rPr lang="en-GB" sz="1700" dirty="0" err="1">
                <a:latin typeface="Arial"/>
                <a:cs typeface="Arial"/>
              </a:rPr>
              <a:t>GOV.Uk</a:t>
            </a:r>
            <a:r>
              <a:rPr lang="en-GB" sz="1700" dirty="0">
                <a:latin typeface="Arial"/>
                <a:cs typeface="Arial"/>
              </a:rPr>
              <a:t> website’ estimates 14,500 children were identified as at risk or involved in exploitation in 2023/2024.(next slide image)</a:t>
            </a:r>
            <a:endParaRPr lang="en-US" sz="1700" dirty="0"/>
          </a:p>
          <a:p>
            <a:pPr marL="514350" indent="-514350">
              <a:buAutoNum type="alphaUcPeriod"/>
            </a:pPr>
            <a:endParaRPr lang="en-GB" sz="1700">
              <a:latin typeface="Arial"/>
              <a:cs typeface="Arial"/>
            </a:endParaRPr>
          </a:p>
          <a:p>
            <a:pPr marL="0" indent="0">
              <a:buNone/>
            </a:pPr>
            <a:r>
              <a:rPr lang="en-GB" sz="1700" dirty="0">
                <a:latin typeface="Arial"/>
                <a:cs typeface="Arial"/>
              </a:rPr>
              <a:t>B. lack of structural/ </a:t>
            </a:r>
            <a:r>
              <a:rPr lang="en-GB" sz="1700" dirty="0" err="1">
                <a:latin typeface="Arial"/>
                <a:cs typeface="Arial"/>
              </a:rPr>
              <a:t>visable</a:t>
            </a:r>
            <a:r>
              <a:rPr lang="en-GB" sz="1700" dirty="0">
                <a:latin typeface="Arial"/>
                <a:cs typeface="Arial"/>
              </a:rPr>
              <a:t>.(drug consumption rooms.)</a:t>
            </a:r>
          </a:p>
          <a:p>
            <a:pPr marL="0" indent="0">
              <a:buNone/>
            </a:pPr>
            <a:r>
              <a:rPr lang="en-GB" sz="1700" dirty="0">
                <a:latin typeface="Arial"/>
                <a:cs typeface="Arial"/>
              </a:rPr>
              <a:t>- </a:t>
            </a:r>
            <a:r>
              <a:rPr lang="en-GB" sz="1700" dirty="0" err="1">
                <a:latin typeface="Arial"/>
                <a:cs typeface="Arial"/>
              </a:rPr>
              <a:t>scottland</a:t>
            </a:r>
            <a:r>
              <a:rPr lang="en-GB" sz="1700" dirty="0">
                <a:latin typeface="Arial"/>
                <a:cs typeface="Arial"/>
              </a:rPr>
              <a:t> has one yet in England and Wales there are no </a:t>
            </a:r>
            <a:r>
              <a:rPr lang="en-GB" sz="1700" dirty="0" err="1">
                <a:latin typeface="Arial"/>
                <a:cs typeface="Arial"/>
              </a:rPr>
              <a:t>legitemate</a:t>
            </a:r>
            <a:r>
              <a:rPr lang="en-GB" sz="1700" dirty="0">
                <a:latin typeface="Arial"/>
                <a:cs typeface="Arial"/>
              </a:rPr>
              <a:t> drug consumption rooms. </a:t>
            </a:r>
          </a:p>
          <a:p>
            <a:pPr marL="0" indent="0">
              <a:buNone/>
            </a:pPr>
            <a:endParaRPr lang="en-GB" sz="1700">
              <a:latin typeface="Arial"/>
              <a:cs typeface="Arial"/>
            </a:endParaRPr>
          </a:p>
          <a:p>
            <a:pPr marL="0" indent="0">
              <a:buNone/>
            </a:pPr>
            <a:r>
              <a:rPr lang="en-GB" sz="1700" dirty="0">
                <a:latin typeface="Arial"/>
                <a:cs typeface="Arial"/>
              </a:rPr>
              <a:t>C. why do people take drugs? And how does </a:t>
            </a:r>
            <a:r>
              <a:rPr lang="en-GB" sz="1700" dirty="0" err="1">
                <a:latin typeface="Arial"/>
                <a:cs typeface="Arial"/>
              </a:rPr>
              <a:t>truama</a:t>
            </a:r>
            <a:r>
              <a:rPr lang="en-GB" sz="1700" dirty="0">
                <a:latin typeface="Arial"/>
                <a:cs typeface="Arial"/>
              </a:rPr>
              <a:t> affect this?</a:t>
            </a:r>
          </a:p>
          <a:p>
            <a:pPr marL="0" indent="0">
              <a:buNone/>
            </a:pPr>
            <a:r>
              <a:rPr lang="en-GB" sz="1700" dirty="0" err="1">
                <a:latin typeface="Arial"/>
                <a:cs typeface="Arial"/>
              </a:rPr>
              <a:t>Efthimion</a:t>
            </a:r>
            <a:r>
              <a:rPr lang="en-GB" sz="1700" dirty="0">
                <a:latin typeface="Arial"/>
                <a:cs typeface="Arial"/>
              </a:rPr>
              <a:t> strain on her family drove her to take drugs at </a:t>
            </a:r>
            <a:r>
              <a:rPr lang="en-GB" sz="1700" dirty="0" err="1">
                <a:latin typeface="Arial"/>
                <a:cs typeface="Arial"/>
              </a:rPr>
              <a:t>younge</a:t>
            </a:r>
            <a:r>
              <a:rPr lang="en-GB" sz="1700" dirty="0">
                <a:latin typeface="Arial"/>
                <a:cs typeface="Arial"/>
              </a:rPr>
              <a:t> age to escape / caused great comfort. </a:t>
            </a:r>
          </a:p>
        </p:txBody>
      </p:sp>
      <p:pic>
        <p:nvPicPr>
          <p:cNvPr id="4" name="Picture 3" descr="241 county lines shut down following national action">
            <a:extLst>
              <a:ext uri="{FF2B5EF4-FFF2-40B4-BE49-F238E27FC236}">
                <a16:creationId xmlns:a16="http://schemas.microsoft.com/office/drawing/2014/main" id="{2F130906-91C6-182C-E31F-8CFE074F4BBB}"/>
              </a:ext>
            </a:extLst>
          </p:cNvPr>
          <p:cNvPicPr>
            <a:picLocks noChangeAspect="1"/>
          </p:cNvPicPr>
          <p:nvPr/>
        </p:nvPicPr>
        <p:blipFill>
          <a:blip r:embed="rId2"/>
          <a:srcRect l="10444" r="35441"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664245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45CA849-654C-4173-AD99-B3A2528275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itle 1">
            <a:extLst>
              <a:ext uri="{FF2B5EF4-FFF2-40B4-BE49-F238E27FC236}">
                <a16:creationId xmlns:a16="http://schemas.microsoft.com/office/drawing/2014/main" id="{F1FE423F-3811-F7D4-156E-CC9A6E4F6143}"/>
              </a:ext>
            </a:extLst>
          </p:cNvPr>
          <p:cNvSpPr>
            <a:spLocks noGrp="1"/>
          </p:cNvSpPr>
          <p:nvPr>
            <p:ph type="title"/>
          </p:nvPr>
        </p:nvSpPr>
        <p:spPr>
          <a:xfrm>
            <a:off x="429768" y="411480"/>
            <a:ext cx="11201400" cy="1106424"/>
          </a:xfrm>
        </p:spPr>
        <p:txBody>
          <a:bodyPr>
            <a:normAutofit/>
          </a:bodyPr>
          <a:lstStyle/>
          <a:p>
            <a:r>
              <a:rPr lang="en-GB" sz="3600" dirty="0"/>
              <a:t>Image for previous slide. </a:t>
            </a:r>
          </a:p>
        </p:txBody>
      </p:sp>
      <p:sp>
        <p:nvSpPr>
          <p:cNvPr id="20" name="Rectangle 19">
            <a:extLst>
              <a:ext uri="{FF2B5EF4-FFF2-40B4-BE49-F238E27FC236}">
                <a16:creationId xmlns:a16="http://schemas.microsoft.com/office/drawing/2014/main" id="{3E23A947-2D45-4208-AE2B-64948C87A3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793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descr="A screenshot of a white paper with black text&#10;&#10;AI-generated content may be incorrect.">
            <a:extLst>
              <a:ext uri="{FF2B5EF4-FFF2-40B4-BE49-F238E27FC236}">
                <a16:creationId xmlns:a16="http://schemas.microsoft.com/office/drawing/2014/main" id="{A832FA19-20F7-9969-C9A6-A3D49AF3A136}"/>
              </a:ext>
            </a:extLst>
          </p:cNvPr>
          <p:cNvPicPr>
            <a:picLocks noChangeAspect="1"/>
          </p:cNvPicPr>
          <p:nvPr/>
        </p:nvPicPr>
        <p:blipFill>
          <a:blip r:embed="rId2"/>
          <a:srcRect r="3963" b="1"/>
          <a:stretch>
            <a:fillRect/>
          </a:stretch>
        </p:blipFill>
        <p:spPr>
          <a:xfrm>
            <a:off x="429768" y="1721922"/>
            <a:ext cx="6704891" cy="4520559"/>
          </a:xfrm>
          <a:prstGeom prst="rect">
            <a:avLst/>
          </a:prstGeom>
        </p:spPr>
      </p:pic>
      <p:sp useBgFill="1">
        <p:nvSpPr>
          <p:cNvPr id="21" name="Rectangle 20">
            <a:extLst>
              <a:ext uri="{FF2B5EF4-FFF2-40B4-BE49-F238E27FC236}">
                <a16:creationId xmlns:a16="http://schemas.microsoft.com/office/drawing/2014/main" id="{E5BBB0F9-6A59-4D02-A9C7-A2D65166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3801" y="1721922"/>
            <a:ext cx="4218432" cy="4520560"/>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Content Placeholder 7">
            <a:extLst>
              <a:ext uri="{FF2B5EF4-FFF2-40B4-BE49-F238E27FC236}">
                <a16:creationId xmlns:a16="http://schemas.microsoft.com/office/drawing/2014/main" id="{DCAD8ADA-3BA1-65D8-82E5-7333E222AD15}"/>
              </a:ext>
            </a:extLst>
          </p:cNvPr>
          <p:cNvSpPr>
            <a:spLocks noGrp="1"/>
          </p:cNvSpPr>
          <p:nvPr>
            <p:ph idx="1"/>
          </p:nvPr>
        </p:nvSpPr>
        <p:spPr>
          <a:xfrm>
            <a:off x="7938752" y="2020824"/>
            <a:ext cx="3455097" cy="3959352"/>
          </a:xfrm>
        </p:spPr>
        <p:txBody>
          <a:bodyPr anchor="ctr">
            <a:normAutofit/>
          </a:bodyPr>
          <a:lstStyle/>
          <a:p>
            <a:r>
              <a:rPr lang="en-US" b="1" dirty="0"/>
              <a:t>What does this tell us ?</a:t>
            </a:r>
          </a:p>
        </p:txBody>
      </p:sp>
    </p:spTree>
    <p:extLst>
      <p:ext uri="{BB962C8B-B14F-4D97-AF65-F5344CB8AC3E}">
        <p14:creationId xmlns:p14="http://schemas.microsoft.com/office/powerpoint/2010/main" val="345960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999"/>
                                          </p:stCondLst>
                                        </p:cTn>
                                        <p:tgtEl>
                                          <p:spTgt spid="2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B0EC31-463E-700B-106E-99EBBCBF171A}"/>
              </a:ext>
            </a:extLst>
          </p:cNvPr>
          <p:cNvSpPr>
            <a:spLocks noGrp="1"/>
          </p:cNvSpPr>
          <p:nvPr>
            <p:ph type="title"/>
          </p:nvPr>
        </p:nvSpPr>
        <p:spPr>
          <a:xfrm>
            <a:off x="6234865" y="568517"/>
            <a:ext cx="5248221" cy="1067209"/>
          </a:xfrm>
        </p:spPr>
        <p:txBody>
          <a:bodyPr>
            <a:normAutofit/>
          </a:bodyPr>
          <a:lstStyle/>
          <a:p>
            <a:pPr marL="285750" indent="-285750">
              <a:spcBef>
                <a:spcPts val="1000"/>
              </a:spcBef>
              <a:buFont typeface="Arial"/>
              <a:buChar char="•"/>
            </a:pPr>
            <a:r>
              <a:rPr lang="en-GB" sz="1400" b="1">
                <a:solidFill>
                  <a:schemeClr val="bg1"/>
                </a:solidFill>
                <a:latin typeface="Arial"/>
                <a:cs typeface="Arial"/>
              </a:rPr>
              <a:t>Have the recommendations that were proposed in the film and whether current UK Drug policy has implemented these recommendations. </a:t>
            </a:r>
            <a:endParaRPr lang="en-GB" sz="1400">
              <a:solidFill>
                <a:schemeClr val="bg1"/>
              </a:solidFill>
              <a:latin typeface="Arial"/>
              <a:cs typeface="Arial"/>
            </a:endParaRPr>
          </a:p>
          <a:p>
            <a:endParaRPr lang="en-GB" sz="1400">
              <a:solidFill>
                <a:schemeClr val="bg1"/>
              </a:solidFill>
            </a:endParaRPr>
          </a:p>
        </p:txBody>
      </p:sp>
      <p:pic>
        <p:nvPicPr>
          <p:cNvPr id="4" name="Picture 3" descr="Lack of prison places could see 1,500 ...">
            <a:extLst>
              <a:ext uri="{FF2B5EF4-FFF2-40B4-BE49-F238E27FC236}">
                <a16:creationId xmlns:a16="http://schemas.microsoft.com/office/drawing/2014/main" id="{D18D859E-2193-86D6-17E4-9385A7D7FC2E}"/>
              </a:ext>
            </a:extLst>
          </p:cNvPr>
          <p:cNvPicPr>
            <a:picLocks noChangeAspect="1"/>
          </p:cNvPicPr>
          <p:nvPr/>
        </p:nvPicPr>
        <p:blipFill>
          <a:blip r:embed="rId2"/>
          <a:srcRect l="22786" r="21214" b="-1"/>
          <a:stretch>
            <a:fillRect/>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7" name="Group 26">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2" name="Freeform: Shape 11">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8" name="Freeform: Shape 12">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3" name="Content Placeholder 2">
            <a:extLst>
              <a:ext uri="{FF2B5EF4-FFF2-40B4-BE49-F238E27FC236}">
                <a16:creationId xmlns:a16="http://schemas.microsoft.com/office/drawing/2014/main" id="{5ABC83B7-51AE-6139-72A8-C77A5E8A6BC5}"/>
              </a:ext>
            </a:extLst>
          </p:cNvPr>
          <p:cNvSpPr>
            <a:spLocks noGrp="1"/>
          </p:cNvSpPr>
          <p:nvPr>
            <p:ph idx="1"/>
          </p:nvPr>
        </p:nvSpPr>
        <p:spPr>
          <a:xfrm>
            <a:off x="6234868" y="1820369"/>
            <a:ext cx="5217173" cy="4351338"/>
          </a:xfrm>
        </p:spPr>
        <p:txBody>
          <a:bodyPr vert="horz" lIns="91440" tIns="45720" rIns="91440" bIns="45720" rtlCol="0" anchor="t">
            <a:normAutofit lnSpcReduction="10000"/>
          </a:bodyPr>
          <a:lstStyle/>
          <a:p>
            <a:pPr marL="457200" indent="-457200">
              <a:buFont typeface="Calibri" panose="020B0604020202020204" pitchFamily="34" charset="0"/>
              <a:buChar char="-"/>
            </a:pPr>
            <a:r>
              <a:rPr lang="en-GB" sz="1500" b="1" dirty="0">
                <a:solidFill>
                  <a:schemeClr val="bg1"/>
                </a:solidFill>
                <a:latin typeface="Arial"/>
                <a:cs typeface="Arial"/>
              </a:rPr>
              <a:t>1.Being harsher punishment on people with drugs/selling,  (result in overpopulation in prisons)</a:t>
            </a:r>
          </a:p>
          <a:p>
            <a:pPr marL="514350" indent="-514350">
              <a:buFont typeface="Calibri" panose="020B0604020202020204" pitchFamily="34" charset="0"/>
              <a:buChar char="-"/>
            </a:pPr>
            <a:r>
              <a:rPr lang="en-GB" sz="1500" b="1" dirty="0">
                <a:solidFill>
                  <a:schemeClr val="bg1"/>
                </a:solidFill>
                <a:latin typeface="Arial"/>
                <a:cs typeface="Arial"/>
              </a:rPr>
              <a:t>2. Try find a solution for the drugs in prisons</a:t>
            </a:r>
          </a:p>
          <a:p>
            <a:pPr marL="0" indent="0">
              <a:buNone/>
            </a:pPr>
            <a:r>
              <a:rPr lang="en-GB" sz="1500" b="1" dirty="0">
                <a:solidFill>
                  <a:schemeClr val="bg1"/>
                </a:solidFill>
                <a:latin typeface="Arial"/>
                <a:cs typeface="Arial"/>
              </a:rPr>
              <a:t>-Stephenson "throwing people into prison is not necessarily the best way of solving the problem particularly with high use of drugs in prison as well. </a:t>
            </a:r>
          </a:p>
          <a:p>
            <a:pPr marL="0" indent="0">
              <a:buNone/>
            </a:pPr>
            <a:endParaRPr lang="en-GB" sz="1500" b="1" dirty="0">
              <a:solidFill>
                <a:schemeClr val="bg1"/>
              </a:solidFill>
              <a:latin typeface="Arial"/>
              <a:cs typeface="Arial"/>
            </a:endParaRPr>
          </a:p>
          <a:p>
            <a:pPr marL="514350" indent="-514350">
              <a:buFont typeface="Calibri" panose="020B0604020202020204" pitchFamily="34" charset="0"/>
              <a:buChar char="-"/>
            </a:pPr>
            <a:r>
              <a:rPr lang="en-GB" sz="1500" b="1" dirty="0">
                <a:solidFill>
                  <a:schemeClr val="bg1"/>
                </a:solidFill>
                <a:latin typeface="Arial"/>
                <a:cs typeface="Arial"/>
              </a:rPr>
              <a:t>3. The amount of young people in the drugs market and the rise of county lines in the U.K creating a more organised drugs market/operation</a:t>
            </a:r>
          </a:p>
          <a:p>
            <a:pPr>
              <a:buFont typeface="Calibri" panose="020B0604020202020204" pitchFamily="34" charset="0"/>
              <a:buChar char="-"/>
            </a:pPr>
            <a:r>
              <a:rPr lang="en-GB" sz="1500" b="1" dirty="0">
                <a:solidFill>
                  <a:schemeClr val="bg1"/>
                </a:solidFill>
                <a:latin typeface="Arial"/>
                <a:cs typeface="Arial"/>
              </a:rPr>
              <a:t>Woods statement that “ there is evidence of police activity but that does not necessarily mean there's evidence of reduced crime”. Although there is evidence of the police activity it doesn’t highlight the dark figure of crime with children that sell drugs and go under the radar.</a:t>
            </a:r>
          </a:p>
        </p:txBody>
      </p:sp>
      <p:grpSp>
        <p:nvGrpSpPr>
          <p:cNvPr id="29"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16" name="Freeform: Shape 15">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2357286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3C89EB5-FF0A-E80A-7F22-DED8E6AB5B99}"/>
              </a:ext>
            </a:extLst>
          </p:cNvPr>
          <p:cNvSpPr>
            <a:spLocks noGrp="1"/>
          </p:cNvSpPr>
          <p:nvPr>
            <p:ph type="title"/>
          </p:nvPr>
        </p:nvSpPr>
        <p:spPr>
          <a:xfrm>
            <a:off x="5956784" y="396117"/>
            <a:ext cx="5217172" cy="1158857"/>
          </a:xfrm>
        </p:spPr>
        <p:txBody>
          <a:bodyPr anchor="b">
            <a:normAutofit/>
          </a:bodyPr>
          <a:lstStyle/>
          <a:p>
            <a:r>
              <a:rPr lang="en-GB" sz="2800">
                <a:solidFill>
                  <a:schemeClr val="bg1"/>
                </a:solidFill>
              </a:rPr>
              <a:t>Publics view of the current drugs policy U.K and other partys. </a:t>
            </a:r>
          </a:p>
        </p:txBody>
      </p:sp>
      <p:grpSp>
        <p:nvGrpSpPr>
          <p:cNvPr id="11" name="Graphic 38">
            <a:extLst>
              <a:ext uri="{FF2B5EF4-FFF2-40B4-BE49-F238E27FC236}">
                <a16:creationId xmlns:a16="http://schemas.microsoft.com/office/drawing/2014/main" id="{35C37387-FC74-4DFB-841A-B7688148CD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6583" y="795582"/>
            <a:ext cx="1910252" cy="709660"/>
            <a:chOff x="2267504" y="2540250"/>
            <a:chExt cx="1990951" cy="739640"/>
          </a:xfrm>
          <a:solidFill>
            <a:schemeClr val="bg1"/>
          </a:solidFill>
        </p:grpSpPr>
        <p:sp>
          <p:nvSpPr>
            <p:cNvPr id="12" name="Freeform: Shape 11">
              <a:extLst>
                <a:ext uri="{FF2B5EF4-FFF2-40B4-BE49-F238E27FC236}">
                  <a16:creationId xmlns:a16="http://schemas.microsoft.com/office/drawing/2014/main" id="{42D8A01F-F541-4FE1-9384-7A5B686AE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7067F35E-69E0-4628-B498-7058AF51FB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5" name="Oval 14">
            <a:extLst>
              <a:ext uri="{FF2B5EF4-FFF2-40B4-BE49-F238E27FC236}">
                <a16:creationId xmlns:a16="http://schemas.microsoft.com/office/drawing/2014/main" id="{D9FE21DE-050D-4E27-A007-AAE4EF842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59" y="3491269"/>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16">
            <a:extLst>
              <a:ext uri="{FF2B5EF4-FFF2-40B4-BE49-F238E27FC236}">
                <a16:creationId xmlns:a16="http://schemas.microsoft.com/office/drawing/2014/main" id="{77EF10EC-D135-4F55-A642-AFA283DD96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59" y="3491269"/>
            <a:ext cx="365021" cy="36502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Picture 3" descr="Tips for public appearance">
            <a:extLst>
              <a:ext uri="{FF2B5EF4-FFF2-40B4-BE49-F238E27FC236}">
                <a16:creationId xmlns:a16="http://schemas.microsoft.com/office/drawing/2014/main" id="{A80E099C-D62B-8042-D849-362DECEFCDF1}"/>
              </a:ext>
            </a:extLst>
          </p:cNvPr>
          <p:cNvPicPr>
            <a:picLocks noChangeAspect="1"/>
          </p:cNvPicPr>
          <p:nvPr/>
        </p:nvPicPr>
        <p:blipFill>
          <a:blip r:embed="rId2"/>
          <a:srcRect l="15526" r="5546" b="-2"/>
          <a:stretch>
            <a:fillRect/>
          </a:stretch>
        </p:blipFill>
        <p:spPr>
          <a:xfrm>
            <a:off x="1526293" y="1554974"/>
            <a:ext cx="3555043" cy="3217333"/>
          </a:xfrm>
          <a:prstGeom prst="rect">
            <a:avLst/>
          </a:prstGeom>
        </p:spPr>
      </p:pic>
      <p:grpSp>
        <p:nvGrpSpPr>
          <p:cNvPr id="19" name="Graphic 4">
            <a:extLst>
              <a:ext uri="{FF2B5EF4-FFF2-40B4-BE49-F238E27FC236}">
                <a16:creationId xmlns:a16="http://schemas.microsoft.com/office/drawing/2014/main" id="{8546F01E-28C6-4D97-ACC0-50485CD546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3770" y="4637983"/>
            <a:ext cx="975169" cy="975171"/>
            <a:chOff x="5829300" y="3162300"/>
            <a:chExt cx="532256" cy="532257"/>
          </a:xfrm>
          <a:solidFill>
            <a:schemeClr val="bg1"/>
          </a:solidFill>
        </p:grpSpPr>
        <p:sp>
          <p:nvSpPr>
            <p:cNvPr id="20" name="Freeform: Shape 19">
              <a:extLst>
                <a:ext uri="{FF2B5EF4-FFF2-40B4-BE49-F238E27FC236}">
                  <a16:creationId xmlns:a16="http://schemas.microsoft.com/office/drawing/2014/main" id="{EB0908F7-1F79-4980-843B-7010EE8E8C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73653996-A332-4C70-839A-B246E0543A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99F15CE8-59C3-4EB5-9C7C-4BAAC5F7D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F61B38B2-7390-4304-A200-E656AE0896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DA0DCEB4-FD1D-4E15-A000-1A9CB77DA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EDCE85A3-7077-4FEE-B140-C20B1A230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C4748CC5-5652-4C4F-A5CE-41DA8383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047D79CB-5BE7-49A3-8C81-100690235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2F449AC0-C0F3-4D2F-9134-78DDFD1B2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47A8DFB0-41C7-4703-BCC0-902265911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B1A0CFB7-B9CE-4B04-92B5-FE295DFEB1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E7344B6F-954A-49BE-B5E9-19A09DC6B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F263CDF5-777C-406D-B2B2-0FF351D11F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59A9DA17-CB59-954A-5944-C9BE3744454F}"/>
              </a:ext>
            </a:extLst>
          </p:cNvPr>
          <p:cNvSpPr>
            <a:spLocks noGrp="1"/>
          </p:cNvSpPr>
          <p:nvPr>
            <p:ph idx="1"/>
          </p:nvPr>
        </p:nvSpPr>
        <p:spPr>
          <a:xfrm>
            <a:off x="5956783" y="1747592"/>
            <a:ext cx="5217173" cy="4351338"/>
          </a:xfrm>
        </p:spPr>
        <p:txBody>
          <a:bodyPr vert="horz" lIns="91440" tIns="45720" rIns="91440" bIns="45720" rtlCol="0" anchor="t">
            <a:normAutofit/>
          </a:bodyPr>
          <a:lstStyle/>
          <a:p>
            <a:r>
              <a:rPr lang="en-GB" sz="2600" dirty="0">
                <a:solidFill>
                  <a:schemeClr val="bg1"/>
                </a:solidFill>
              </a:rPr>
              <a:t>In the video Stphenson points out that "only 1 in 4 members of the public think that the current drug policy is actually working.</a:t>
            </a:r>
          </a:p>
          <a:p>
            <a:r>
              <a:rPr lang="en-GB" sz="2600" dirty="0">
                <a:solidFill>
                  <a:schemeClr val="bg1"/>
                </a:solidFill>
              </a:rPr>
              <a:t>Continuation by Stephenson - " HOC , Royal College of Physicians and the times newspaper now support a review of our current drugs policy (2020)</a:t>
            </a:r>
          </a:p>
          <a:p>
            <a:endParaRPr lang="en-GB" sz="2600">
              <a:solidFill>
                <a:schemeClr val="bg1"/>
              </a:solidFill>
            </a:endParaRPr>
          </a:p>
        </p:txBody>
      </p:sp>
    </p:spTree>
    <p:extLst>
      <p:ext uri="{BB962C8B-B14F-4D97-AF65-F5344CB8AC3E}">
        <p14:creationId xmlns:p14="http://schemas.microsoft.com/office/powerpoint/2010/main" val="1026990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p:tgtEl>
                                          <p:spTgt spid="4"/>
                                        </p:tgtEl>
                                        <p:attrNameLst>
                                          <p:attrName>ppt_y</p:attrName>
                                        </p:attrNameLst>
                                      </p:cBhvr>
                                      <p:tavLst>
                                        <p:tav tm="0">
                                          <p:val>
                                            <p:strVal val="#ppt_y+#ppt_h*1.125000"/>
                                          </p:val>
                                        </p:tav>
                                        <p:tav tm="100000">
                                          <p:val>
                                            <p:strVal val="#ppt_y"/>
                                          </p:val>
                                        </p:tav>
                                      </p:tavLst>
                                    </p:anim>
                                    <p:animEffect transition="in" filter="wipe(up)">
                                      <p:cBhvr>
                                        <p:cTn id="8" dur="75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656E85-4403-1A7E-6361-87A6283E52C5}"/>
              </a:ext>
            </a:extLst>
          </p:cNvPr>
          <p:cNvSpPr>
            <a:spLocks noGrp="1"/>
          </p:cNvSpPr>
          <p:nvPr>
            <p:ph type="title"/>
          </p:nvPr>
        </p:nvSpPr>
        <p:spPr>
          <a:xfrm>
            <a:off x="572493" y="238539"/>
            <a:ext cx="11018520" cy="1434415"/>
          </a:xfrm>
        </p:spPr>
        <p:txBody>
          <a:bodyPr anchor="b">
            <a:normAutofit/>
          </a:bodyPr>
          <a:lstStyle/>
          <a:p>
            <a:r>
              <a:rPr lang="en-GB" sz="5400"/>
              <a:t>What is project A.D.D.E.R</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C407CD1-3CB0-D12A-1733-60612CF44D12}"/>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200" dirty="0">
                <a:latin typeface="Arial"/>
                <a:cs typeface="Arial"/>
              </a:rPr>
              <a:t>Project ADDER focuses on reducing drug-related deaths, reducing drug-related offending, reducing the prevalence of drug use, and sustaining a major disruption of high-harm criminal and networks involved in middle market drug and firearms supply. </a:t>
            </a:r>
            <a:endParaRPr lang="en-US" dirty="0">
              <a:latin typeface="Aptos" panose="020B0004020202020204"/>
              <a:cs typeface="Arial"/>
            </a:endParaRPr>
          </a:p>
          <a:p>
            <a:endParaRPr lang="en-GB" sz="2200" dirty="0">
              <a:latin typeface="Arial"/>
              <a:cs typeface="Arial"/>
            </a:endParaRPr>
          </a:p>
          <a:p>
            <a:endParaRPr lang="en-GB" sz="2200" dirty="0">
              <a:latin typeface="Arial"/>
              <a:cs typeface="Arial"/>
            </a:endParaRPr>
          </a:p>
          <a:p>
            <a:r>
              <a:rPr lang="en-GB" sz="2200" dirty="0">
                <a:latin typeface="Arial"/>
                <a:cs typeface="Arial"/>
              </a:rPr>
              <a:t>- </a:t>
            </a:r>
            <a:r>
              <a:rPr lang="en-GB" sz="2200" dirty="0">
                <a:ea typeface="+mn-lt"/>
                <a:cs typeface="+mn-lt"/>
                <a:hlinkClick r:id="rId2"/>
              </a:rPr>
              <a:t>https://www.london.gov.uk/who-we-are/what-london-assembly-does/questions-mayor/find-an-answer/project-adder</a:t>
            </a:r>
            <a:endParaRPr lang="en-US">
              <a:ea typeface="+mn-lt"/>
              <a:cs typeface="+mn-lt"/>
            </a:endParaRPr>
          </a:p>
          <a:p>
            <a:endParaRPr lang="en-GB" sz="2200" dirty="0">
              <a:ea typeface="+mn-lt"/>
              <a:cs typeface="+mn-lt"/>
            </a:endParaRPr>
          </a:p>
        </p:txBody>
      </p:sp>
      <p:pic>
        <p:nvPicPr>
          <p:cNvPr id="4" name="Picture 3" descr="Paramedics join police mental health ...">
            <a:extLst>
              <a:ext uri="{FF2B5EF4-FFF2-40B4-BE49-F238E27FC236}">
                <a16:creationId xmlns:a16="http://schemas.microsoft.com/office/drawing/2014/main" id="{EBAD91F4-B36F-25D7-08F2-5D7917FA9107}"/>
              </a:ext>
            </a:extLst>
          </p:cNvPr>
          <p:cNvPicPr>
            <a:picLocks noChangeAspect="1"/>
          </p:cNvPicPr>
          <p:nvPr/>
        </p:nvPicPr>
        <p:blipFill>
          <a:blip r:embed="rId3"/>
          <a:srcRect l="29212" r="18082"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485166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D5480A58-000C-8460-F158-FCCCD588B77C}"/>
              </a:ext>
            </a:extLst>
          </p:cNvPr>
          <p:cNvSpPr>
            <a:spLocks noGrp="1"/>
          </p:cNvSpPr>
          <p:nvPr>
            <p:ph type="title"/>
          </p:nvPr>
        </p:nvSpPr>
        <p:spPr>
          <a:xfrm>
            <a:off x="1295400" y="669925"/>
            <a:ext cx="4800600" cy="1325563"/>
          </a:xfrm>
        </p:spPr>
        <p:txBody>
          <a:bodyPr anchor="b">
            <a:normAutofit/>
          </a:bodyPr>
          <a:lstStyle/>
          <a:p>
            <a:r>
              <a:rPr lang="en-GB" sz="2400" b="1">
                <a:solidFill>
                  <a:schemeClr val="bg1"/>
                </a:solidFill>
                <a:latin typeface="Arial"/>
                <a:cs typeface="Arial"/>
              </a:rPr>
              <a:t>summarise key areas that future drug policy within the UK should prioritise and why?</a:t>
            </a:r>
            <a:endParaRPr lang="en-US" sz="2400" b="1">
              <a:solidFill>
                <a:schemeClr val="bg1"/>
              </a:solidFill>
            </a:endParaRPr>
          </a:p>
        </p:txBody>
      </p:sp>
      <p:cxnSp>
        <p:nvCxnSpPr>
          <p:cNvPr id="12" name="Straight Connector 11">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2026340"/>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322BA0B-3D61-D067-659D-9247329302FA}"/>
              </a:ext>
            </a:extLst>
          </p:cNvPr>
          <p:cNvSpPr>
            <a:spLocks noGrp="1"/>
          </p:cNvSpPr>
          <p:nvPr>
            <p:ph idx="1"/>
          </p:nvPr>
        </p:nvSpPr>
        <p:spPr>
          <a:xfrm>
            <a:off x="1295400" y="2288833"/>
            <a:ext cx="4800600" cy="3711571"/>
          </a:xfrm>
        </p:spPr>
        <p:txBody>
          <a:bodyPr vert="horz" lIns="91440" tIns="45720" rIns="91440" bIns="45720" rtlCol="0" anchor="t">
            <a:normAutofit/>
          </a:bodyPr>
          <a:lstStyle/>
          <a:p>
            <a:pPr>
              <a:buFont typeface="Calibri" panose="020B0604020202020204" pitchFamily="34" charset="0"/>
              <a:buChar char="-"/>
            </a:pPr>
            <a:r>
              <a:rPr lang="en-GB" sz="1700" dirty="0">
                <a:solidFill>
                  <a:schemeClr val="bg1"/>
                </a:solidFill>
                <a:latin typeface="Arial"/>
                <a:cs typeface="Arial"/>
              </a:rPr>
              <a:t>1.The future drugs policy in the U.K should regard change to the 1971 misuse of drugs act</a:t>
            </a:r>
            <a:endParaRPr lang="en-US" sz="1700" dirty="0">
              <a:solidFill>
                <a:schemeClr val="bg1"/>
              </a:solidFill>
            </a:endParaRPr>
          </a:p>
          <a:p>
            <a:pPr>
              <a:buFont typeface="Calibri" panose="020B0604020202020204" pitchFamily="34" charset="0"/>
              <a:buChar char="-"/>
            </a:pPr>
            <a:r>
              <a:rPr lang="en-GB" sz="1700" dirty="0">
                <a:solidFill>
                  <a:schemeClr val="bg1"/>
                </a:solidFill>
                <a:latin typeface="Arial"/>
                <a:cs typeface="Arial"/>
              </a:rPr>
              <a:t> Harm to </a:t>
            </a:r>
            <a:r>
              <a:rPr lang="en-GB" sz="1700" dirty="0" err="1">
                <a:solidFill>
                  <a:schemeClr val="bg1"/>
                </a:solidFill>
                <a:latin typeface="Arial"/>
                <a:cs typeface="Arial"/>
              </a:rPr>
              <a:t>hope,project</a:t>
            </a:r>
            <a:r>
              <a:rPr lang="en-GB" sz="1700" dirty="0">
                <a:solidFill>
                  <a:schemeClr val="bg1"/>
                </a:solidFill>
                <a:latin typeface="Arial"/>
                <a:cs typeface="Arial"/>
              </a:rPr>
              <a:t> A.D.D.E.R , police carrying meloxone,</a:t>
            </a:r>
          </a:p>
          <a:p>
            <a:pPr>
              <a:buFont typeface="Calibri" panose="020B0604020202020204" pitchFamily="34" charset="0"/>
              <a:buChar char="-"/>
            </a:pPr>
            <a:r>
              <a:rPr lang="en-GB" sz="1700" dirty="0">
                <a:solidFill>
                  <a:schemeClr val="bg1"/>
                </a:solidFill>
                <a:latin typeface="Arial"/>
                <a:cs typeface="Arial"/>
              </a:rPr>
              <a:t>2. Drugs in prison should also be a key area that an updated drugs policy should cover.</a:t>
            </a:r>
          </a:p>
          <a:p>
            <a:pPr>
              <a:buFont typeface="Calibri" panose="020B0604020202020204" pitchFamily="34" charset="0"/>
              <a:buChar char="-"/>
            </a:pPr>
            <a:r>
              <a:rPr lang="en-GB" sz="1700" dirty="0">
                <a:solidFill>
                  <a:schemeClr val="bg1"/>
                </a:solidFill>
                <a:latin typeface="Arial"/>
                <a:cs typeface="Arial"/>
              </a:rPr>
              <a:t>More research into prisoners and why they take drugs , and find methods to reduce the ammount of drugs in prison.</a:t>
            </a:r>
          </a:p>
          <a:p>
            <a:pPr>
              <a:buFont typeface="Calibri" panose="020B0604020202020204" pitchFamily="34" charset="0"/>
              <a:buChar char="-"/>
            </a:pPr>
            <a:r>
              <a:rPr lang="en-GB" sz="1700" dirty="0">
                <a:solidFill>
                  <a:schemeClr val="bg1"/>
                </a:solidFill>
                <a:latin typeface="Arial"/>
                <a:cs typeface="Arial"/>
              </a:rPr>
              <a:t>3. legalisation of </a:t>
            </a:r>
            <a:r>
              <a:rPr lang="en-GB" sz="1700" dirty="0">
                <a:solidFill>
                  <a:schemeClr val="bg1"/>
                </a:solidFill>
                <a:latin typeface="Aptos"/>
                <a:cs typeface="Arial"/>
              </a:rPr>
              <a:t>The drug consumption rooms.</a:t>
            </a:r>
            <a:endParaRPr lang="en-GB" sz="1700" dirty="0">
              <a:solidFill>
                <a:schemeClr val="bg1"/>
              </a:solidFill>
              <a:latin typeface="Arial"/>
              <a:cs typeface="Arial"/>
            </a:endParaRPr>
          </a:p>
        </p:txBody>
      </p:sp>
      <p:pic>
        <p:nvPicPr>
          <p:cNvPr id="4" name="Picture 3" descr="1.1m Project ADDER to help drug addicts ...">
            <a:extLst>
              <a:ext uri="{FF2B5EF4-FFF2-40B4-BE49-F238E27FC236}">
                <a16:creationId xmlns:a16="http://schemas.microsoft.com/office/drawing/2014/main" id="{5955973E-E11E-ACFB-38C0-13BC57243A2A}"/>
              </a:ext>
            </a:extLst>
          </p:cNvPr>
          <p:cNvPicPr>
            <a:picLocks noChangeAspect="1"/>
          </p:cNvPicPr>
          <p:nvPr/>
        </p:nvPicPr>
        <p:blipFill>
          <a:blip r:embed="rId2"/>
          <a:stretch>
            <a:fillRect/>
          </a:stretch>
        </p:blipFill>
        <p:spPr>
          <a:xfrm>
            <a:off x="6645193" y="568141"/>
            <a:ext cx="3588640" cy="2388076"/>
          </a:xfrm>
          <a:prstGeom prst="rect">
            <a:avLst/>
          </a:prstGeom>
        </p:spPr>
      </p:pic>
      <p:sp>
        <p:nvSpPr>
          <p:cNvPr id="14" name="Rectangle 13">
            <a:extLst>
              <a:ext uri="{FF2B5EF4-FFF2-40B4-BE49-F238E27FC236}">
                <a16:creationId xmlns:a16="http://schemas.microsoft.com/office/drawing/2014/main" id="{C87417AF-190E-4D6E-AFA6-7D3E84B0B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1603" y="182859"/>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rugs consumption room ...">
            <a:extLst>
              <a:ext uri="{FF2B5EF4-FFF2-40B4-BE49-F238E27FC236}">
                <a16:creationId xmlns:a16="http://schemas.microsoft.com/office/drawing/2014/main" id="{6FC15BB4-0795-FFD9-C9DB-A2AD90B030BC}"/>
              </a:ext>
            </a:extLst>
          </p:cNvPr>
          <p:cNvPicPr>
            <a:picLocks noChangeAspect="1"/>
          </p:cNvPicPr>
          <p:nvPr/>
        </p:nvPicPr>
        <p:blipFill>
          <a:blip r:embed="rId3"/>
          <a:stretch>
            <a:fillRect/>
          </a:stretch>
        </p:blipFill>
        <p:spPr>
          <a:xfrm>
            <a:off x="8038661" y="4117714"/>
            <a:ext cx="3588640" cy="2009638"/>
          </a:xfrm>
          <a:prstGeom prst="rect">
            <a:avLst/>
          </a:prstGeom>
        </p:spPr>
      </p:pic>
      <p:sp>
        <p:nvSpPr>
          <p:cNvPr id="16" name="Rectangle 15">
            <a:extLst>
              <a:ext uri="{FF2B5EF4-FFF2-40B4-BE49-F238E27FC236}">
                <a16:creationId xmlns:a16="http://schemas.microsoft.com/office/drawing/2014/main" id="{80B30ED8-273E-4C07-8568-2FE5CC5C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5071" y="3543213"/>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7262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D9350D5-185E-44DB-2FBE-8B881E441DA4}"/>
              </a:ext>
            </a:extLst>
          </p:cNvPr>
          <p:cNvSpPr>
            <a:spLocks noGrp="1"/>
          </p:cNvSpPr>
          <p:nvPr>
            <p:ph type="title"/>
          </p:nvPr>
        </p:nvSpPr>
        <p:spPr>
          <a:xfrm>
            <a:off x="838200" y="365125"/>
            <a:ext cx="5393361" cy="1325563"/>
          </a:xfrm>
        </p:spPr>
        <p:txBody>
          <a:bodyPr>
            <a:normAutofit/>
          </a:bodyPr>
          <a:lstStyle/>
          <a:p>
            <a:r>
              <a:rPr lang="en-GB" dirty="0"/>
              <a:t>Point 2 on prisons last slide</a:t>
            </a:r>
          </a:p>
        </p:txBody>
      </p:sp>
      <p:sp>
        <p:nvSpPr>
          <p:cNvPr id="3" name="Content Placeholder 2">
            <a:extLst>
              <a:ext uri="{FF2B5EF4-FFF2-40B4-BE49-F238E27FC236}">
                <a16:creationId xmlns:a16="http://schemas.microsoft.com/office/drawing/2014/main" id="{55BCEB02-90CB-02A8-77ED-409A4BF3CF76}"/>
              </a:ext>
            </a:extLst>
          </p:cNvPr>
          <p:cNvSpPr>
            <a:spLocks noGrp="1"/>
          </p:cNvSpPr>
          <p:nvPr>
            <p:ph idx="1"/>
          </p:nvPr>
        </p:nvSpPr>
        <p:spPr>
          <a:xfrm>
            <a:off x="838200" y="1825625"/>
            <a:ext cx="5393361" cy="4351338"/>
          </a:xfrm>
        </p:spPr>
        <p:txBody>
          <a:bodyPr vert="horz" lIns="91440" tIns="45720" rIns="91440" bIns="45720" rtlCol="0">
            <a:normAutofit/>
          </a:bodyPr>
          <a:lstStyle/>
          <a:p>
            <a:r>
              <a:rPr lang="en-GB" b="1" dirty="0"/>
              <a:t>A growing prison population, an ageing population, staff shortages, and inmates’ drug misuse are some of the acute challenges for doctors trying to deliver high quality care in prisons.</a:t>
            </a:r>
          </a:p>
        </p:txBody>
      </p:sp>
      <p:pic>
        <p:nvPicPr>
          <p:cNvPr id="4" name="Picture 3" descr="England and Wales's prisons crisis ...">
            <a:extLst>
              <a:ext uri="{FF2B5EF4-FFF2-40B4-BE49-F238E27FC236}">
                <a16:creationId xmlns:a16="http://schemas.microsoft.com/office/drawing/2014/main" id="{49D0F8C0-8C0F-D7E4-D7D7-06CE51637C09}"/>
              </a:ext>
            </a:extLst>
          </p:cNvPr>
          <p:cNvPicPr>
            <a:picLocks noChangeAspect="1"/>
          </p:cNvPicPr>
          <p:nvPr/>
        </p:nvPicPr>
        <p:blipFill>
          <a:blip r:embed="rId2"/>
          <a:srcRect l="18636" r="25178" b="2"/>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812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ECBD9B-9EFD-9508-CB00-0B3DEB55C147}"/>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dirty="0">
                <a:solidFill>
                  <a:srgbClr val="FFFFFF"/>
                </a:solidFill>
              </a:rPr>
              <a:t>What does this show?</a:t>
            </a:r>
            <a:endParaRPr lang="en-US" sz="3600" kern="1200" dirty="0">
              <a:solidFill>
                <a:srgbClr val="FFFFFF"/>
              </a:solidFill>
              <a:latin typeface="+mj-lt"/>
              <a:ea typeface="+mj-ea"/>
              <a:cs typeface="+mj-cs"/>
            </a:endParaRPr>
          </a:p>
        </p:txBody>
      </p:sp>
      <p:pic>
        <p:nvPicPr>
          <p:cNvPr id="4" name="Content Placeholder 3" descr="A graph of opioids&#10;&#10;AI-generated content may be incorrect.">
            <a:extLst>
              <a:ext uri="{FF2B5EF4-FFF2-40B4-BE49-F238E27FC236}">
                <a16:creationId xmlns:a16="http://schemas.microsoft.com/office/drawing/2014/main" id="{160F1ADA-B8AD-5508-8538-347CC899E791}"/>
              </a:ext>
            </a:extLst>
          </p:cNvPr>
          <p:cNvPicPr>
            <a:picLocks noGrp="1" noChangeAspect="1"/>
          </p:cNvPicPr>
          <p:nvPr>
            <p:ph idx="1"/>
          </p:nvPr>
        </p:nvPicPr>
        <p:blipFill>
          <a:blip r:embed="rId2"/>
          <a:stretch>
            <a:fillRect/>
          </a:stretch>
        </p:blipFill>
        <p:spPr>
          <a:xfrm>
            <a:off x="4777316" y="1715708"/>
            <a:ext cx="6780700" cy="3424254"/>
          </a:xfrm>
          <a:prstGeom prst="rect">
            <a:avLst/>
          </a:prstGeom>
        </p:spPr>
      </p:pic>
    </p:spTree>
    <p:extLst>
      <p:ext uri="{BB962C8B-B14F-4D97-AF65-F5344CB8AC3E}">
        <p14:creationId xmlns:p14="http://schemas.microsoft.com/office/powerpoint/2010/main" val="3546771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Content Placeholder 15">
            <a:extLst>
              <a:ext uri="{FF2B5EF4-FFF2-40B4-BE49-F238E27FC236}">
                <a16:creationId xmlns:a16="http://schemas.microsoft.com/office/drawing/2014/main" id="{62A93E76-906E-8C40-7B51-4EB7B77B5799}"/>
              </a:ext>
            </a:extLst>
          </p:cNvPr>
          <p:cNvSpPr>
            <a:spLocks noGrp="1"/>
          </p:cNvSpPr>
          <p:nvPr>
            <p:ph idx="1"/>
          </p:nvPr>
        </p:nvSpPr>
        <p:spPr>
          <a:xfrm>
            <a:off x="838200" y="3146400"/>
            <a:ext cx="4391025" cy="2454300"/>
          </a:xfrm>
        </p:spPr>
        <p:txBody>
          <a:bodyPr>
            <a:normAutofit/>
          </a:bodyPr>
          <a:lstStyle/>
          <a:p>
            <a:r>
              <a:rPr lang="en-US" sz="2400">
                <a:solidFill>
                  <a:schemeClr val="bg1">
                    <a:alpha val="80000"/>
                  </a:schemeClr>
                </a:solidFill>
              </a:rPr>
              <a:t>What does the graph show </a:t>
            </a:r>
          </a:p>
        </p:txBody>
      </p:sp>
      <p:pic>
        <p:nvPicPr>
          <p:cNvPr id="7" name="Content Placeholder 6" descr="A graph with a red line&#10;&#10;AI-generated content may be incorrect.">
            <a:extLst>
              <a:ext uri="{FF2B5EF4-FFF2-40B4-BE49-F238E27FC236}">
                <a16:creationId xmlns:a16="http://schemas.microsoft.com/office/drawing/2014/main" id="{DBE0EFD4-E283-F59B-3FA2-4B50CA20E8C4}"/>
              </a:ext>
            </a:extLst>
          </p:cNvPr>
          <p:cNvPicPr>
            <a:picLocks noChangeAspect="1"/>
          </p:cNvPicPr>
          <p:nvPr/>
        </p:nvPicPr>
        <p:blipFill>
          <a:blip r:embed="rId2"/>
          <a:srcRect r="7982" b="-1"/>
          <a:stretch>
            <a:fillRect/>
          </a:stretch>
        </p:blipFill>
        <p:spPr>
          <a:xfrm>
            <a:off x="6095999" y="1930114"/>
            <a:ext cx="5260976" cy="2958748"/>
          </a:xfrm>
          <a:prstGeom prst="rect">
            <a:avLst/>
          </a:prstGeom>
        </p:spPr>
      </p:pic>
    </p:spTree>
    <p:extLst>
      <p:ext uri="{BB962C8B-B14F-4D97-AF65-F5344CB8AC3E}">
        <p14:creationId xmlns:p14="http://schemas.microsoft.com/office/powerpoint/2010/main" val="744661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4E793D-155A-A1BD-206B-1B7601F5FF09}"/>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a:solidFill>
                  <a:schemeClr val="tx1"/>
                </a:solidFill>
                <a:latin typeface="+mj-lt"/>
                <a:ea typeface="+mj-ea"/>
                <a:cs typeface="+mj-cs"/>
              </a:rPr>
              <a:t>What is it like in the U.K now?</a:t>
            </a:r>
          </a:p>
        </p:txBody>
      </p:sp>
      <p:sp>
        <p:nvSpPr>
          <p:cNvPr id="3" name="Content Placeholder 2">
            <a:extLst>
              <a:ext uri="{FF2B5EF4-FFF2-40B4-BE49-F238E27FC236}">
                <a16:creationId xmlns:a16="http://schemas.microsoft.com/office/drawing/2014/main" id="{55AF91E9-71E9-3450-F91B-2F4851641430}"/>
              </a:ext>
            </a:extLst>
          </p:cNvPr>
          <p:cNvSpPr>
            <a:spLocks noGrp="1"/>
          </p:cNvSpPr>
          <p:nvPr>
            <p:ph idx="1"/>
          </p:nvPr>
        </p:nvSpPr>
        <p:spPr>
          <a:xfrm>
            <a:off x="638882" y="4631161"/>
            <a:ext cx="3571810" cy="1559327"/>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In England and Wales, 5,565 deaths related to drug poisoning were registered in 2024</a:t>
            </a:r>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87 Drug-Related Deaths: How Many People ...">
            <a:extLst>
              <a:ext uri="{FF2B5EF4-FFF2-40B4-BE49-F238E27FC236}">
                <a16:creationId xmlns:a16="http://schemas.microsoft.com/office/drawing/2014/main" id="{79FEEA27-056D-8D97-8FDA-689DB5316573}"/>
              </a:ext>
            </a:extLst>
          </p:cNvPr>
          <p:cNvPicPr>
            <a:picLocks noChangeAspect="1"/>
          </p:cNvPicPr>
          <p:nvPr/>
        </p:nvPicPr>
        <p:blipFill>
          <a:blip r:embed="rId2"/>
          <a:stretch>
            <a:fillRect/>
          </a:stretch>
        </p:blipFill>
        <p:spPr>
          <a:xfrm>
            <a:off x="4654296" y="713285"/>
            <a:ext cx="7214616" cy="5403998"/>
          </a:xfrm>
          <a:prstGeom prst="rect">
            <a:avLst/>
          </a:prstGeom>
        </p:spPr>
      </p:pic>
    </p:spTree>
    <p:extLst>
      <p:ext uri="{BB962C8B-B14F-4D97-AF65-F5344CB8AC3E}">
        <p14:creationId xmlns:p14="http://schemas.microsoft.com/office/powerpoint/2010/main" val="316939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graph of drug related death rates&#10;&#10;AI-generated content may be incorrect.">
            <a:extLst>
              <a:ext uri="{FF2B5EF4-FFF2-40B4-BE49-F238E27FC236}">
                <a16:creationId xmlns:a16="http://schemas.microsoft.com/office/drawing/2014/main" id="{D2C2A92B-BA3B-D54F-64A0-E7003E818D11}"/>
              </a:ext>
            </a:extLst>
          </p:cNvPr>
          <p:cNvPicPr>
            <a:picLocks noGrp="1" noChangeAspect="1"/>
          </p:cNvPicPr>
          <p:nvPr>
            <p:ph idx="1"/>
          </p:nvPr>
        </p:nvPicPr>
        <p:blipFill>
          <a:blip r:embed="rId2"/>
          <a:srcRect t="1486" r="1" b="1"/>
          <a:stretch>
            <a:fillRect/>
          </a:stretch>
        </p:blipFill>
        <p:spPr>
          <a:xfrm>
            <a:off x="865141" y="871147"/>
            <a:ext cx="10488660" cy="5114714"/>
          </a:xfrm>
          <a:prstGeom prst="rect">
            <a:avLst/>
          </a:prstGeom>
        </p:spPr>
      </p:pic>
      <p:cxnSp>
        <p:nvCxnSpPr>
          <p:cNvPr id="12" name="Straight Connector 11">
            <a:extLst>
              <a:ext uri="{FF2B5EF4-FFF2-40B4-BE49-F238E27FC236}">
                <a16:creationId xmlns:a16="http://schemas.microsoft.com/office/drawing/2014/main" id="{1D2C85F1-A25E-ACF0-F435-AF8D6EFBDC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35585" y="871147"/>
            <a:ext cx="0" cy="5114714"/>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0826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Images – Browse 504 Stock Photos ...">
            <a:extLst>
              <a:ext uri="{FF2B5EF4-FFF2-40B4-BE49-F238E27FC236}">
                <a16:creationId xmlns:a16="http://schemas.microsoft.com/office/drawing/2014/main" id="{406D3D2D-13DA-91E7-764D-AA4C977D5F8B}"/>
              </a:ext>
            </a:extLst>
          </p:cNvPr>
          <p:cNvPicPr>
            <a:picLocks noChangeAspect="1"/>
          </p:cNvPicPr>
          <p:nvPr/>
        </p:nvPicPr>
        <p:blipFill>
          <a:blip r:embed="rId2"/>
          <a:srcRect l="9250" r="1165" b="1"/>
          <a:stretch>
            <a:fillRect/>
          </a:stretch>
        </p:blipFill>
        <p:spPr>
          <a:xfrm>
            <a:off x="4547938" y="3681409"/>
            <a:ext cx="7644062" cy="3176595"/>
          </a:xfrm>
          <a:prstGeom prst="rect">
            <a:avLst/>
          </a:prstGeom>
        </p:spPr>
      </p:pic>
      <p:sp>
        <p:nvSpPr>
          <p:cNvPr id="12" name="Rectangle 11">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Do You Have Any Questions? Preparing ...">
            <a:extLst>
              <a:ext uri="{FF2B5EF4-FFF2-40B4-BE49-F238E27FC236}">
                <a16:creationId xmlns:a16="http://schemas.microsoft.com/office/drawing/2014/main" id="{7B59257A-3A6A-E6E9-D122-877D82DF5F64}"/>
              </a:ext>
            </a:extLst>
          </p:cNvPr>
          <p:cNvPicPr>
            <a:picLocks noGrp="1" noChangeAspect="1"/>
          </p:cNvPicPr>
          <p:nvPr>
            <p:ph idx="1"/>
          </p:nvPr>
        </p:nvPicPr>
        <p:blipFill>
          <a:blip r:embed="rId3">
            <a:alphaModFix/>
          </a:blip>
          <a:srcRect t="865" r="-1" b="13134"/>
          <a:stretch>
            <a:fillRect/>
          </a:stretch>
        </p:blipFill>
        <p:spPr>
          <a:xfrm>
            <a:off x="4547937" y="-5"/>
            <a:ext cx="7644062" cy="3681406"/>
          </a:xfrm>
          <a:prstGeom prst="rect">
            <a:avLst/>
          </a:prstGeom>
        </p:spPr>
      </p:pic>
      <p:sp>
        <p:nvSpPr>
          <p:cNvPr id="2" name="Title 1">
            <a:extLst>
              <a:ext uri="{FF2B5EF4-FFF2-40B4-BE49-F238E27FC236}">
                <a16:creationId xmlns:a16="http://schemas.microsoft.com/office/drawing/2014/main" id="{7E3DB1F0-DDF2-EFEA-9F20-D56D6DD3362B}"/>
              </a:ext>
            </a:extLst>
          </p:cNvPr>
          <p:cNvSpPr>
            <a:spLocks noGrp="1"/>
          </p:cNvSpPr>
          <p:nvPr>
            <p:ph type="title"/>
          </p:nvPr>
        </p:nvSpPr>
        <p:spPr>
          <a:xfrm>
            <a:off x="838200" y="1115219"/>
            <a:ext cx="5395912" cy="2387600"/>
          </a:xfrm>
        </p:spPr>
        <p:txBody>
          <a:bodyPr vert="horz" lIns="91440" tIns="45720" rIns="91440" bIns="45720" rtlCol="0" anchor="b">
            <a:normAutofit/>
          </a:bodyPr>
          <a:lstStyle/>
          <a:p>
            <a:r>
              <a:rPr lang="en-US" sz="5000" kern="1200">
                <a:solidFill>
                  <a:schemeClr val="bg1"/>
                </a:solidFill>
                <a:latin typeface="+mj-lt"/>
                <a:ea typeface="+mj-ea"/>
                <a:cs typeface="+mj-cs"/>
              </a:rPr>
              <a:t>Any quiestions?</a:t>
            </a:r>
          </a:p>
        </p:txBody>
      </p:sp>
      <p:cxnSp>
        <p:nvCxnSpPr>
          <p:cNvPr id="14" name="Straight Connector 13">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04985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5A9AB-1A65-A643-6257-859BC877AF31}"/>
              </a:ext>
            </a:extLst>
          </p:cNvPr>
          <p:cNvSpPr>
            <a:spLocks noGrp="1"/>
          </p:cNvSpPr>
          <p:nvPr>
            <p:ph type="title"/>
          </p:nvPr>
        </p:nvSpPr>
        <p:spPr/>
        <p:txBody>
          <a:bodyPr/>
          <a:lstStyle/>
          <a:p>
            <a:r>
              <a:rPr lang="en-GB" dirty="0" err="1"/>
              <a:t>refrences</a:t>
            </a:r>
          </a:p>
        </p:txBody>
      </p:sp>
      <p:sp>
        <p:nvSpPr>
          <p:cNvPr id="3" name="Content Placeholder 2">
            <a:extLst>
              <a:ext uri="{FF2B5EF4-FFF2-40B4-BE49-F238E27FC236}">
                <a16:creationId xmlns:a16="http://schemas.microsoft.com/office/drawing/2014/main" id="{D6474F50-6ACA-A062-E87B-4E52E8532FFB}"/>
              </a:ext>
            </a:extLst>
          </p:cNvPr>
          <p:cNvSpPr>
            <a:spLocks noGrp="1"/>
          </p:cNvSpPr>
          <p:nvPr>
            <p:ph idx="1"/>
          </p:nvPr>
        </p:nvSpPr>
        <p:spPr/>
        <p:txBody>
          <a:bodyPr vert="horz" lIns="91440" tIns="45720" rIns="91440" bIns="45720" rtlCol="0" anchor="t">
            <a:normAutofit/>
          </a:bodyPr>
          <a:lstStyle/>
          <a:p>
            <a:r>
              <a:rPr lang="en-GB" sz="1500" dirty="0">
                <a:solidFill>
                  <a:srgbClr val="333333"/>
                </a:solidFill>
                <a:latin typeface="Arial"/>
                <a:cs typeface="Arial"/>
              </a:rPr>
              <a:t>Project ADDER focuses on reducing drug-related deaths, reducing drug-related offending, reducing the prevalence of drug use, and sustaining a major disruption of high-harm criminal and networks involved in middle market drug and firearms supply - </a:t>
            </a:r>
            <a:r>
              <a:rPr lang="en-GB" sz="1400" dirty="0">
                <a:solidFill>
                  <a:srgbClr val="333333"/>
                </a:solidFill>
                <a:latin typeface="Arial"/>
                <a:cs typeface="Arial"/>
              </a:rPr>
              <a:t>Thursday 28 December 2023 (</a:t>
            </a:r>
            <a:r>
              <a:rPr lang="en-GB" sz="1400" dirty="0">
                <a:solidFill>
                  <a:srgbClr val="333333"/>
                </a:solidFill>
                <a:ea typeface="+mn-lt"/>
                <a:cs typeface="+mn-lt"/>
                <a:hlinkClick r:id="rId2"/>
              </a:rPr>
              <a:t>https://www.london.gov.uk/who-we-are/what-london-assembly-does/questions-mayor/find-an-answer/project-adder</a:t>
            </a:r>
            <a:r>
              <a:rPr lang="en-GB" sz="1400" dirty="0">
                <a:solidFill>
                  <a:srgbClr val="333333"/>
                </a:solidFill>
                <a:ea typeface="+mn-lt"/>
                <a:cs typeface="+mn-lt"/>
              </a:rPr>
              <a:t>) </a:t>
            </a:r>
          </a:p>
          <a:p>
            <a:r>
              <a:rPr lang="en-GB" sz="1400" dirty="0">
                <a:solidFill>
                  <a:srgbClr val="333333"/>
                </a:solidFill>
                <a:ea typeface="+mn-lt"/>
                <a:cs typeface="+mn-lt"/>
              </a:rPr>
              <a:t>Putting </a:t>
            </a:r>
            <a:r>
              <a:rPr lang="en-GB" sz="1400" dirty="0" err="1">
                <a:solidFill>
                  <a:srgbClr val="333333"/>
                </a:solidFill>
                <a:ea typeface="+mn-lt"/>
                <a:cs typeface="+mn-lt"/>
              </a:rPr>
              <a:t>u.k</a:t>
            </a:r>
            <a:r>
              <a:rPr lang="en-GB" sz="1400" dirty="0">
                <a:solidFill>
                  <a:srgbClr val="333333"/>
                </a:solidFill>
                <a:ea typeface="+mn-lt"/>
                <a:cs typeface="+mn-lt"/>
              </a:rPr>
              <a:t> drug policy into focus - </a:t>
            </a:r>
            <a:r>
              <a:rPr lang="en-GB" sz="1200" dirty="0">
                <a:solidFill>
                  <a:srgbClr val="000000"/>
                </a:solidFill>
                <a:latin typeface="Arial"/>
                <a:ea typeface="+mn-lt"/>
                <a:cs typeface="Arial"/>
              </a:rPr>
              <a:t>(</a:t>
            </a:r>
            <a:r>
              <a:rPr lang="en-GB" sz="1200" dirty="0">
                <a:solidFill>
                  <a:srgbClr val="333333"/>
                </a:solidFill>
                <a:latin typeface="Arial"/>
                <a:ea typeface="+mn-lt"/>
                <a:cs typeface="Arial"/>
                <a:hlinkClick r:id="rId3"/>
              </a:rPr>
              <a:t>https://youtu.be/dj_5JkgxmRU?si=IxSV0kGhkRofCSdg</a:t>
            </a:r>
            <a:r>
              <a:rPr lang="en-GB" sz="1200" dirty="0">
                <a:solidFill>
                  <a:srgbClr val="000000"/>
                </a:solidFill>
                <a:latin typeface="Arial"/>
                <a:ea typeface="+mn-lt"/>
                <a:cs typeface="Arial"/>
              </a:rPr>
              <a:t>)</a:t>
            </a:r>
          </a:p>
          <a:p>
            <a:pPr algn="just"/>
            <a:endParaRPr lang="en-GB" sz="14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pPr algn="just"/>
            <a:endParaRPr lang="en-GB" sz="1200" dirty="0">
              <a:solidFill>
                <a:srgbClr val="333333"/>
              </a:solidFill>
              <a:ea typeface="+mn-lt"/>
              <a:cs typeface="+mn-lt"/>
            </a:endParaRPr>
          </a:p>
          <a:p>
            <a:endParaRPr lang="en-GB" sz="1400" dirty="0">
              <a:solidFill>
                <a:srgbClr val="333333"/>
              </a:solidFill>
              <a:ea typeface="+mn-lt"/>
              <a:cs typeface="+mn-lt"/>
            </a:endParaRPr>
          </a:p>
        </p:txBody>
      </p:sp>
      <p:pic>
        <p:nvPicPr>
          <p:cNvPr id="4" name="Picture 3" descr="A graph with a red line&#10;&#10;AI-generated content may be incorrect.">
            <a:extLst>
              <a:ext uri="{FF2B5EF4-FFF2-40B4-BE49-F238E27FC236}">
                <a16:creationId xmlns:a16="http://schemas.microsoft.com/office/drawing/2014/main" id="{32532A7E-2063-6241-6C4E-44CA323B40B9}"/>
              </a:ext>
            </a:extLst>
          </p:cNvPr>
          <p:cNvPicPr>
            <a:picLocks noChangeAspect="1"/>
          </p:cNvPicPr>
          <p:nvPr/>
        </p:nvPicPr>
        <p:blipFill>
          <a:blip r:embed="rId4"/>
          <a:stretch>
            <a:fillRect/>
          </a:stretch>
        </p:blipFill>
        <p:spPr>
          <a:xfrm>
            <a:off x="838881" y="3101749"/>
            <a:ext cx="5724525" cy="2962275"/>
          </a:xfrm>
          <a:prstGeom prst="rect">
            <a:avLst/>
          </a:prstGeom>
        </p:spPr>
      </p:pic>
    </p:spTree>
    <p:extLst>
      <p:ext uri="{BB962C8B-B14F-4D97-AF65-F5344CB8AC3E}">
        <p14:creationId xmlns:p14="http://schemas.microsoft.com/office/powerpoint/2010/main" val="3444572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01312-C363-8C77-2BDC-32901E819ACD}"/>
              </a:ext>
            </a:extLst>
          </p:cNvPr>
          <p:cNvSpPr>
            <a:spLocks noGrp="1"/>
          </p:cNvSpPr>
          <p:nvPr>
            <p:ph type="title"/>
          </p:nvPr>
        </p:nvSpPr>
        <p:spPr/>
        <p:txBody>
          <a:bodyPr/>
          <a:lstStyle/>
          <a:p>
            <a:endParaRPr lang="en-GB"/>
          </a:p>
        </p:txBody>
      </p:sp>
      <p:pic>
        <p:nvPicPr>
          <p:cNvPr id="4" name="Content Placeholder 3" descr="A graph of opioids&#10;&#10;AI-generated content may be incorrect.">
            <a:extLst>
              <a:ext uri="{FF2B5EF4-FFF2-40B4-BE49-F238E27FC236}">
                <a16:creationId xmlns:a16="http://schemas.microsoft.com/office/drawing/2014/main" id="{CAB75D80-212E-3C73-375A-A496F7A6757A}"/>
              </a:ext>
            </a:extLst>
          </p:cNvPr>
          <p:cNvPicPr>
            <a:picLocks noGrp="1" noChangeAspect="1"/>
          </p:cNvPicPr>
          <p:nvPr>
            <p:ph idx="1"/>
          </p:nvPr>
        </p:nvPicPr>
        <p:blipFill>
          <a:blip r:embed="rId2"/>
          <a:stretch>
            <a:fillRect/>
          </a:stretch>
        </p:blipFill>
        <p:spPr>
          <a:xfrm>
            <a:off x="739919" y="1676039"/>
            <a:ext cx="5724525" cy="2895600"/>
          </a:xfrm>
          <a:prstGeom prst="rect">
            <a:avLst/>
          </a:prstGeom>
        </p:spPr>
      </p:pic>
      <p:pic>
        <p:nvPicPr>
          <p:cNvPr id="5" name="Picture 4" descr="A graph of drug related death rates&#10;&#10;AI-generated content may be incorrect.">
            <a:extLst>
              <a:ext uri="{FF2B5EF4-FFF2-40B4-BE49-F238E27FC236}">
                <a16:creationId xmlns:a16="http://schemas.microsoft.com/office/drawing/2014/main" id="{8153EBEA-1BE8-E8EF-C15C-A2A4E293A194}"/>
              </a:ext>
            </a:extLst>
          </p:cNvPr>
          <p:cNvPicPr>
            <a:picLocks noChangeAspect="1"/>
          </p:cNvPicPr>
          <p:nvPr/>
        </p:nvPicPr>
        <p:blipFill>
          <a:blip r:embed="rId3"/>
          <a:stretch>
            <a:fillRect/>
          </a:stretch>
        </p:blipFill>
        <p:spPr>
          <a:xfrm>
            <a:off x="6357793" y="1737447"/>
            <a:ext cx="5734050" cy="2828925"/>
          </a:xfrm>
          <a:prstGeom prst="rect">
            <a:avLst/>
          </a:prstGeom>
        </p:spPr>
      </p:pic>
      <p:sp>
        <p:nvSpPr>
          <p:cNvPr id="6" name="TextBox 5">
            <a:extLst>
              <a:ext uri="{FF2B5EF4-FFF2-40B4-BE49-F238E27FC236}">
                <a16:creationId xmlns:a16="http://schemas.microsoft.com/office/drawing/2014/main" id="{AAE89122-E10B-6B4E-DA1F-98623D5082D0}"/>
              </a:ext>
            </a:extLst>
          </p:cNvPr>
          <p:cNvSpPr txBox="1"/>
          <p:nvPr/>
        </p:nvSpPr>
        <p:spPr>
          <a:xfrm>
            <a:off x="2771565" y="5052331"/>
            <a:ext cx="587514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Both from the putting U.K drug policy into focus - </a:t>
            </a:r>
            <a:r>
              <a:rPr lang="en-GB" sz="1200" dirty="0">
                <a:latin typeface="Arial"/>
                <a:cs typeface="Arial"/>
              </a:rPr>
              <a:t>(</a:t>
            </a:r>
            <a:r>
              <a:rPr lang="en-GB" sz="1200" dirty="0">
                <a:latin typeface="Arial"/>
                <a:cs typeface="Arial"/>
                <a:hlinkClick r:id="rId4"/>
              </a:rPr>
              <a:t>https://youtu.be/dj_5JkgxmRU?si=IxSV0kGhkRofCSdg</a:t>
            </a:r>
            <a:r>
              <a:rPr lang="en-GB" sz="1200" dirty="0">
                <a:latin typeface="Arial"/>
                <a:cs typeface="Arial"/>
              </a:rPr>
              <a:t>)</a:t>
            </a:r>
            <a:endParaRPr lang="en-GB" dirty="0"/>
          </a:p>
        </p:txBody>
      </p:sp>
    </p:spTree>
    <p:extLst>
      <p:ext uri="{BB962C8B-B14F-4D97-AF65-F5344CB8AC3E}">
        <p14:creationId xmlns:p14="http://schemas.microsoft.com/office/powerpoint/2010/main" val="1808642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33B0E-8362-EF6F-EE9F-CD0EF4373D51}"/>
              </a:ext>
            </a:extLst>
          </p:cNvPr>
          <p:cNvSpPr>
            <a:spLocks noGrp="1"/>
          </p:cNvSpPr>
          <p:nvPr>
            <p:ph type="title"/>
          </p:nvPr>
        </p:nvSpPr>
        <p:spPr/>
        <p:txBody>
          <a:bodyPr/>
          <a:lstStyle/>
          <a:p>
            <a:r>
              <a:rPr lang="en-GB" dirty="0" err="1"/>
              <a:t>refrences</a:t>
            </a:r>
          </a:p>
        </p:txBody>
      </p:sp>
      <p:sp>
        <p:nvSpPr>
          <p:cNvPr id="6" name="Content Placeholder 5">
            <a:extLst>
              <a:ext uri="{FF2B5EF4-FFF2-40B4-BE49-F238E27FC236}">
                <a16:creationId xmlns:a16="http://schemas.microsoft.com/office/drawing/2014/main" id="{BC4B6352-6E64-4E02-B591-BEC0346221B0}"/>
              </a:ext>
            </a:extLst>
          </p:cNvPr>
          <p:cNvSpPr>
            <a:spLocks noGrp="1"/>
          </p:cNvSpPr>
          <p:nvPr>
            <p:ph idx="1"/>
          </p:nvPr>
        </p:nvSpPr>
        <p:spPr/>
        <p:txBody>
          <a:bodyPr vert="horz" lIns="91440" tIns="45720" rIns="91440" bIns="45720" rtlCol="0" anchor="t">
            <a:normAutofit/>
          </a:bodyPr>
          <a:lstStyle/>
          <a:p>
            <a:pPr algn="just"/>
            <a:r>
              <a:rPr lang="en-GB" sz="1200" dirty="0">
                <a:latin typeface="Arial"/>
                <a:cs typeface="Arial"/>
              </a:rPr>
              <a:t>Illegal drug markets are not restricted to one local authority, nor are the movements of some people who use drugs, or those of many stakeholders, including police forces. - (P.3 , Written evidence submitted by Transform (DRU0106) , </a:t>
            </a:r>
            <a:r>
              <a:rPr lang="en-GB" sz="1200" u="sng" dirty="0">
                <a:latin typeface="Arial"/>
                <a:cs typeface="Arial"/>
                <a:hlinkClick r:id="rId2"/>
              </a:rPr>
              <a:t>https://committees.parliament.uk/writtenevidence/108945/pdf/</a:t>
            </a:r>
            <a:r>
              <a:rPr lang="en-GB" sz="1200" dirty="0">
                <a:latin typeface="Arial"/>
                <a:cs typeface="Arial"/>
              </a:rPr>
              <a:t> )</a:t>
            </a:r>
          </a:p>
          <a:p>
            <a:pPr algn="just"/>
            <a:endParaRPr lang="en-GB" sz="1400" dirty="0">
              <a:solidFill>
                <a:srgbClr val="0B0C0C"/>
              </a:solidFill>
              <a:latin typeface="Arial"/>
              <a:cs typeface="Arial"/>
            </a:endParaRPr>
          </a:p>
          <a:p>
            <a:pPr algn="just"/>
            <a:r>
              <a:rPr lang="en-GB" sz="1200" dirty="0"/>
              <a:t>A growing prison population, an ageing population, staff shortages, and inmates’ drug misuse are some of the acute challenges for doctors trying to deliver high quality care in prisons. - </a:t>
            </a:r>
            <a:r>
              <a:rPr lang="en-GB" sz="1200" u="sng" dirty="0">
                <a:hlinkClick r:id="rId3"/>
              </a:rPr>
              <a:t>https://www.proquest.com/docview/3081582810/fulltextPDF?accountid=130472&amp;parentSessionId=e6%2Bh%2BorL18toy3Yn0bZfNZAGT3951zZSb0TqdUgWMEA%3D&amp;pq-origsite=primo_ra&amp;sourcetype=Scholarly%20Journals</a:t>
            </a:r>
            <a:r>
              <a:rPr lang="en-GB" sz="1200" dirty="0"/>
              <a:t>     - </a:t>
            </a:r>
            <a:r>
              <a:rPr lang="en-GB" sz="1100" dirty="0">
                <a:latin typeface="Helvetica"/>
                <a:cs typeface="Helvetica"/>
                <a:hlinkClick r:id="rId3"/>
              </a:rPr>
              <a:t>Howard, Sally</a:t>
            </a:r>
            <a:r>
              <a:rPr lang="en-GB" sz="1100" dirty="0">
                <a:solidFill>
                  <a:srgbClr val="555555"/>
                </a:solidFill>
                <a:latin typeface="Helvetica"/>
                <a:cs typeface="Helvetica"/>
              </a:rPr>
              <a:t>.  </a:t>
            </a:r>
            <a:r>
              <a:rPr lang="en-GB" sz="1100" b="1" dirty="0">
                <a:latin typeface="Helvetica"/>
                <a:cs typeface="Helvetica"/>
                <a:hlinkClick r:id="rId3"/>
              </a:rPr>
              <a:t>BMJ : British Medical Journal (Online)</a:t>
            </a:r>
            <a:r>
              <a:rPr lang="en-GB" sz="1100" b="1" dirty="0">
                <a:solidFill>
                  <a:srgbClr val="555555"/>
                </a:solidFill>
                <a:latin typeface="Helvetica"/>
                <a:cs typeface="Helvetica"/>
              </a:rPr>
              <a:t>; London</a:t>
            </a:r>
            <a:r>
              <a:rPr lang="en-GB" sz="1100" u="sng" dirty="0">
                <a:latin typeface="Helvetica"/>
                <a:cs typeface="Helvetica"/>
                <a:hlinkClick r:id="rId4"/>
              </a:rPr>
              <a:t> Vol. 386, </a:t>
            </a:r>
            <a:r>
              <a:rPr lang="en-GB" sz="1100" dirty="0">
                <a:solidFill>
                  <a:srgbClr val="555555"/>
                </a:solidFill>
                <a:latin typeface="Helvetica"/>
                <a:cs typeface="Helvetica"/>
              </a:rPr>
              <a:t> (Jul 16, 2024) (page 1.)</a:t>
            </a:r>
          </a:p>
          <a:p>
            <a:endParaRPr lang="en-GB" dirty="0"/>
          </a:p>
        </p:txBody>
      </p:sp>
    </p:spTree>
    <p:extLst>
      <p:ext uri="{BB962C8B-B14F-4D97-AF65-F5344CB8AC3E}">
        <p14:creationId xmlns:p14="http://schemas.microsoft.com/office/powerpoint/2010/main" val="16667404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8A604-6057-EA9A-8F64-CA1505824B18}"/>
              </a:ext>
            </a:extLst>
          </p:cNvPr>
          <p:cNvSpPr>
            <a:spLocks noGrp="1"/>
          </p:cNvSpPr>
          <p:nvPr>
            <p:ph type="title"/>
          </p:nvPr>
        </p:nvSpPr>
        <p:spPr/>
        <p:txBody>
          <a:bodyPr/>
          <a:lstStyle/>
          <a:p>
            <a:r>
              <a:rPr lang="en-GB" dirty="0" err="1"/>
              <a:t>refrences</a:t>
            </a:r>
          </a:p>
        </p:txBody>
      </p:sp>
      <p:pic>
        <p:nvPicPr>
          <p:cNvPr id="4" name="Content Placeholder 3" descr="A screenshot of a white paper with black text&#10;&#10;AI-generated content may be incorrect.">
            <a:extLst>
              <a:ext uri="{FF2B5EF4-FFF2-40B4-BE49-F238E27FC236}">
                <a16:creationId xmlns:a16="http://schemas.microsoft.com/office/drawing/2014/main" id="{EA2A78A4-3776-CAC3-3673-140C3A23D2B4}"/>
              </a:ext>
            </a:extLst>
          </p:cNvPr>
          <p:cNvPicPr>
            <a:picLocks noGrp="1" noChangeAspect="1"/>
          </p:cNvPicPr>
          <p:nvPr>
            <p:ph idx="1"/>
          </p:nvPr>
        </p:nvPicPr>
        <p:blipFill>
          <a:blip r:embed="rId2"/>
          <a:stretch>
            <a:fillRect/>
          </a:stretch>
        </p:blipFill>
        <p:spPr>
          <a:xfrm>
            <a:off x="749408" y="1793777"/>
            <a:ext cx="5724525" cy="3705225"/>
          </a:xfrm>
          <a:prstGeom prst="rect">
            <a:avLst/>
          </a:prstGeom>
        </p:spPr>
      </p:pic>
      <p:sp>
        <p:nvSpPr>
          <p:cNvPr id="5" name="TextBox 4">
            <a:extLst>
              <a:ext uri="{FF2B5EF4-FFF2-40B4-BE49-F238E27FC236}">
                <a16:creationId xmlns:a16="http://schemas.microsoft.com/office/drawing/2014/main" id="{A7DD4893-BCB4-4FAD-65CB-32C4A931F9A9}"/>
              </a:ext>
            </a:extLst>
          </p:cNvPr>
          <p:cNvSpPr txBox="1"/>
          <p:nvPr/>
        </p:nvSpPr>
        <p:spPr>
          <a:xfrm>
            <a:off x="7073264" y="2728259"/>
            <a:ext cx="427282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u="sng" dirty="0">
                <a:hlinkClick r:id="rId3"/>
              </a:rPr>
              <a:t>https://www.gov.uk/government/publications/home-offices-county-lines-programme-data/county-lines-programme-data</a:t>
            </a:r>
            <a:endParaRPr lang="en-GB" sz="1200"/>
          </a:p>
          <a:p>
            <a:pPr algn="l"/>
            <a:endParaRPr lang="en-GB" sz="1200" u="sng" dirty="0"/>
          </a:p>
        </p:txBody>
      </p:sp>
    </p:spTree>
    <p:extLst>
      <p:ext uri="{BB962C8B-B14F-4D97-AF65-F5344CB8AC3E}">
        <p14:creationId xmlns:p14="http://schemas.microsoft.com/office/powerpoint/2010/main" val="3494045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47C32-D2B9-419C-4122-EE72E296E540}"/>
              </a:ext>
            </a:extLst>
          </p:cNvPr>
          <p:cNvSpPr>
            <a:spLocks noGrp="1"/>
          </p:cNvSpPr>
          <p:nvPr>
            <p:ph type="title"/>
          </p:nvPr>
        </p:nvSpPr>
        <p:spPr/>
        <p:txBody>
          <a:bodyPr/>
          <a:lstStyle/>
          <a:p>
            <a:r>
              <a:rPr lang="en-GB" dirty="0" err="1"/>
              <a:t>refrences</a:t>
            </a:r>
          </a:p>
        </p:txBody>
      </p:sp>
      <p:sp>
        <p:nvSpPr>
          <p:cNvPr id="3" name="Content Placeholder 2">
            <a:extLst>
              <a:ext uri="{FF2B5EF4-FFF2-40B4-BE49-F238E27FC236}">
                <a16:creationId xmlns:a16="http://schemas.microsoft.com/office/drawing/2014/main" id="{47453F13-8A99-EC85-2023-792C9A19F5BA}"/>
              </a:ext>
            </a:extLst>
          </p:cNvPr>
          <p:cNvSpPr>
            <a:spLocks noGrp="1"/>
          </p:cNvSpPr>
          <p:nvPr>
            <p:ph idx="1"/>
          </p:nvPr>
        </p:nvSpPr>
        <p:spPr/>
        <p:txBody>
          <a:bodyPr vert="horz" lIns="91440" tIns="45720" rIns="91440" bIns="45720" rtlCol="0" anchor="t">
            <a:normAutofit fontScale="85000" lnSpcReduction="20000"/>
          </a:bodyPr>
          <a:lstStyle/>
          <a:p>
            <a:pPr algn="just"/>
            <a:r>
              <a:rPr lang="en-GB" sz="1200" u="sng" dirty="0">
                <a:hlinkClick r:id="rId2"/>
              </a:rPr>
              <a:t>https://www.gov.uk/government/news/child-criminal-exploitation-and-cuckooing-to-be-criminal-offences</a:t>
            </a:r>
            <a:r>
              <a:rPr lang="en-GB" sz="1200" dirty="0"/>
              <a:t> - </a:t>
            </a:r>
            <a:r>
              <a:rPr lang="en-GB" sz="1400" dirty="0">
                <a:solidFill>
                  <a:srgbClr val="0B0C0C"/>
                </a:solidFill>
                <a:latin typeface="Arial"/>
                <a:cs typeface="Arial"/>
              </a:rPr>
              <a:t>Current estimates show that approximately 14,500 children were identified as at risk or involved in child criminal exploitation (CCE) in 2023 to 2024.</a:t>
            </a:r>
          </a:p>
          <a:p>
            <a:pPr algn="just"/>
            <a:endParaRPr lang="en-GB" sz="1400" dirty="0">
              <a:solidFill>
                <a:srgbClr val="0B0C0C"/>
              </a:solidFill>
              <a:latin typeface="Arial"/>
              <a:cs typeface="Arial"/>
            </a:endParaRPr>
          </a:p>
          <a:p>
            <a:pPr algn="just"/>
            <a:r>
              <a:rPr lang="en-GB" sz="1200" dirty="0">
                <a:latin typeface="Arial"/>
                <a:cs typeface="Arial"/>
              </a:rPr>
              <a:t>GOV.UK “</a:t>
            </a:r>
            <a:r>
              <a:rPr lang="en-GB" sz="1400" dirty="0">
                <a:solidFill>
                  <a:srgbClr val="0B0C0C"/>
                </a:solidFill>
                <a:latin typeface="Arial"/>
                <a:cs typeface="Arial"/>
              </a:rPr>
              <a:t>There have been 1,232 administrations of naloxone in the UK by the police between June 2019 and 30 December 2024” - </a:t>
            </a:r>
            <a:r>
              <a:rPr lang="en-GB" sz="1400" u="sng" dirty="0">
                <a:latin typeface="Arial"/>
                <a:cs typeface="Arial"/>
                <a:hlinkClick r:id="rId3"/>
              </a:rPr>
              <a:t>https://www.gov.uk/government/publications/police-carriage-of-naloxone-process-evaluation/police-carriage-of-naloxone-process-evaluation</a:t>
            </a:r>
            <a:endParaRPr lang="en-GB" sz="1200"/>
          </a:p>
          <a:p>
            <a:pPr algn="just"/>
            <a:r>
              <a:rPr lang="en-GB" sz="1400" u="sng" dirty="0">
                <a:latin typeface="Arial"/>
                <a:cs typeface="Arial"/>
                <a:hlinkClick r:id="rId3"/>
              </a:rPr>
              <a:t>https://www.gov.uk/government/publications/police-carriage-of-naloxone-process-evaluation/police-carriage-of-naloxone-process-evaluation</a:t>
            </a:r>
            <a:r>
              <a:rPr lang="en-GB" sz="1400" dirty="0">
                <a:solidFill>
                  <a:srgbClr val="0B0C0C"/>
                </a:solidFill>
                <a:latin typeface="Arial"/>
                <a:cs typeface="Arial"/>
              </a:rPr>
              <a:t>  - author Ipsos UK authors Hattie Moyes, Dr </a:t>
            </a:r>
            <a:r>
              <a:rPr lang="en-GB" sz="1400" err="1">
                <a:solidFill>
                  <a:srgbClr val="0B0C0C"/>
                </a:solidFill>
                <a:latin typeface="Arial"/>
                <a:cs typeface="Arial"/>
              </a:rPr>
              <a:t>Ammeline</a:t>
            </a:r>
            <a:r>
              <a:rPr lang="en-GB" sz="1400" dirty="0">
                <a:solidFill>
                  <a:srgbClr val="0B0C0C"/>
                </a:solidFill>
                <a:latin typeface="Arial"/>
                <a:cs typeface="Arial"/>
              </a:rPr>
              <a:t> Wang, Isobel Martin, Nazifa Uddin, updated 24 </a:t>
            </a:r>
            <a:r>
              <a:rPr lang="en-GB" sz="1400" err="1">
                <a:solidFill>
                  <a:srgbClr val="0B0C0C"/>
                </a:solidFill>
                <a:latin typeface="Arial"/>
                <a:cs typeface="Arial"/>
              </a:rPr>
              <a:t>september</a:t>
            </a:r>
            <a:r>
              <a:rPr lang="en-GB" sz="1400" dirty="0">
                <a:solidFill>
                  <a:srgbClr val="0B0C0C"/>
                </a:solidFill>
                <a:latin typeface="Arial"/>
                <a:cs typeface="Arial"/>
              </a:rPr>
              <a:t> 2025</a:t>
            </a:r>
          </a:p>
          <a:p>
            <a:pPr algn="just"/>
            <a:r>
              <a:rPr lang="en-GB" sz="1400" dirty="0">
                <a:solidFill>
                  <a:srgbClr val="0B0C0C"/>
                </a:solidFill>
                <a:latin typeface="Arial"/>
                <a:cs typeface="Arial"/>
              </a:rPr>
              <a:t>--- “There have been 1,232 administrations of naloxone in the UK by the police between June 2019 and 30 December 2024.”</a:t>
            </a:r>
          </a:p>
          <a:p>
            <a:pPr algn="just"/>
            <a:r>
              <a:rPr lang="en-GB" sz="1500" dirty="0">
                <a:solidFill>
                  <a:srgbClr val="323132"/>
                </a:solidFill>
                <a:latin typeface="Open Sans"/>
                <a:ea typeface="Open Sans"/>
                <a:cs typeface="Open Sans"/>
              </a:rPr>
              <a:t>In England and Wales, 5,565 deaths related to drug poisoning were registered in 2024 - </a:t>
            </a:r>
            <a:r>
              <a:rPr lang="en-GB" sz="1500" dirty="0">
                <a:solidFill>
                  <a:srgbClr val="323132"/>
                </a:solidFill>
                <a:ea typeface="+mn-lt"/>
                <a:cs typeface="+mn-lt"/>
                <a:hlinkClick r:id="rId4"/>
              </a:rPr>
              <a:t>https://www.ons.gov.uk/peoplepopulationandcommunity/birthsdeathsandmarriages/deaths/bulletins/deathsrelatedtodrugpoisoninginenglandandwales/2024registrations</a:t>
            </a:r>
            <a:endParaRPr lang="en-GB" sz="1400" dirty="0">
              <a:solidFill>
                <a:srgbClr val="0B0C0C"/>
              </a:solidFill>
              <a:latin typeface="Arial"/>
              <a:cs typeface="Arial"/>
            </a:endParaRPr>
          </a:p>
          <a:p>
            <a:pPr algn="just"/>
            <a:endParaRPr lang="en-GB" sz="1500" dirty="0">
              <a:solidFill>
                <a:srgbClr val="323132"/>
              </a:solidFill>
              <a:latin typeface="Aptos"/>
              <a:cs typeface="Arial"/>
            </a:endParaRPr>
          </a:p>
          <a:p>
            <a:endParaRPr lang="en-GB" sz="1400" dirty="0">
              <a:latin typeface="Arial"/>
              <a:cs typeface="Arial"/>
            </a:endParaRPr>
          </a:p>
          <a:p>
            <a:endParaRPr lang="en-GB" sz="1400" dirty="0">
              <a:latin typeface="Arial"/>
              <a:cs typeface="Arial"/>
            </a:endParaRPr>
          </a:p>
          <a:p>
            <a:r>
              <a:rPr lang="en-GB" sz="1400" dirty="0">
                <a:latin typeface="Arial"/>
                <a:cs typeface="Arial"/>
              </a:rPr>
              <a:t>(10pm 7December I asked </a:t>
            </a:r>
            <a:r>
              <a:rPr lang="en-GB" sz="1400" dirty="0" err="1">
                <a:latin typeface="Arial"/>
                <a:cs typeface="Arial"/>
              </a:rPr>
              <a:t>chatgpt</a:t>
            </a:r>
            <a:r>
              <a:rPr lang="en-GB" sz="1400" dirty="0">
                <a:latin typeface="Arial"/>
                <a:cs typeface="Arial"/>
              </a:rPr>
              <a:t> “give me a brief summary of from harm to hope) - “</a:t>
            </a:r>
            <a:r>
              <a:rPr lang="en-GB" sz="1400" b="1" dirty="0">
                <a:latin typeface="Arial"/>
                <a:cs typeface="Arial"/>
              </a:rPr>
              <a:t>Integrated support:</a:t>
            </a:r>
            <a:r>
              <a:rPr lang="en-GB" sz="1400" dirty="0">
                <a:latin typeface="Arial"/>
                <a:cs typeface="Arial"/>
              </a:rPr>
              <a:t> Connects treatment with mental-health care, housing, employment, and family support.</a:t>
            </a:r>
          </a:p>
          <a:p>
            <a:r>
              <a:rPr lang="en-GB" sz="1400" b="1" dirty="0">
                <a:latin typeface="Arial"/>
                <a:cs typeface="Arial"/>
              </a:rPr>
              <a:t>Crime reduction:</a:t>
            </a:r>
            <a:r>
              <a:rPr lang="en-GB" sz="1400" dirty="0">
                <a:latin typeface="Arial"/>
                <a:cs typeface="Arial"/>
              </a:rPr>
              <a:t> Focuses on disrupting drug supply and reducing drug-related offending, especially through better support for people leaving prison.</a:t>
            </a:r>
          </a:p>
          <a:p>
            <a:r>
              <a:rPr lang="en-GB" sz="1400" b="1" dirty="0">
                <a:latin typeface="Arial"/>
                <a:cs typeface="Arial"/>
              </a:rPr>
              <a:t>Workforce improvements:</a:t>
            </a:r>
            <a:r>
              <a:rPr lang="en-GB" sz="1400" dirty="0">
                <a:latin typeface="Arial"/>
                <a:cs typeface="Arial"/>
              </a:rPr>
              <a:t> Invests in training and increasing the number of skilled staff across treatment services.</a:t>
            </a:r>
          </a:p>
          <a:p>
            <a:r>
              <a:rPr lang="en-GB" sz="1400" dirty="0">
                <a:latin typeface="Arial"/>
                <a:cs typeface="Arial"/>
              </a:rPr>
              <a:t>Overall, it aims to improve recovery outcomes, save lives, and reduce the wider social harms linked to drugs.</a:t>
            </a:r>
          </a:p>
          <a:p>
            <a:endParaRPr lang="en-GB" sz="1400" dirty="0">
              <a:latin typeface="Arial"/>
              <a:cs typeface="Arial"/>
            </a:endParaRPr>
          </a:p>
          <a:p>
            <a:pPr algn="just"/>
            <a:endParaRPr lang="en-GB" sz="1400" u="sng" dirty="0">
              <a:latin typeface="Arial"/>
              <a:cs typeface="Arial"/>
            </a:endParaRPr>
          </a:p>
          <a:p>
            <a:endParaRPr lang="en-GB" dirty="0"/>
          </a:p>
        </p:txBody>
      </p:sp>
    </p:spTree>
    <p:extLst>
      <p:ext uri="{BB962C8B-B14F-4D97-AF65-F5344CB8AC3E}">
        <p14:creationId xmlns:p14="http://schemas.microsoft.com/office/powerpoint/2010/main" val="995039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C8E3B-2809-A981-80C4-28462B76F8DD}"/>
              </a:ext>
            </a:extLst>
          </p:cNvPr>
          <p:cNvSpPr>
            <a:spLocks noGrp="1"/>
          </p:cNvSpPr>
          <p:nvPr>
            <p:ph type="title"/>
          </p:nvPr>
        </p:nvSpPr>
        <p:spPr/>
        <p:txBody>
          <a:bodyPr/>
          <a:lstStyle/>
          <a:p>
            <a:r>
              <a:rPr lang="en-GB" dirty="0" err="1"/>
              <a:t>refrences</a:t>
            </a:r>
          </a:p>
        </p:txBody>
      </p:sp>
      <p:sp>
        <p:nvSpPr>
          <p:cNvPr id="3" name="Content Placeholder 2">
            <a:extLst>
              <a:ext uri="{FF2B5EF4-FFF2-40B4-BE49-F238E27FC236}">
                <a16:creationId xmlns:a16="http://schemas.microsoft.com/office/drawing/2014/main" id="{41CF8BFF-B641-9563-F348-2589F5860511}"/>
              </a:ext>
            </a:extLst>
          </p:cNvPr>
          <p:cNvSpPr>
            <a:spLocks noGrp="1"/>
          </p:cNvSpPr>
          <p:nvPr>
            <p:ph idx="1"/>
          </p:nvPr>
        </p:nvSpPr>
        <p:spPr/>
        <p:txBody>
          <a:bodyPr vert="horz" lIns="91440" tIns="45720" rIns="91440" bIns="45720" rtlCol="0" anchor="t">
            <a:normAutofit/>
          </a:bodyPr>
          <a:lstStyle/>
          <a:p>
            <a:r>
              <a:rPr lang="en-GB" dirty="0"/>
              <a:t>Putting U.K drug policy into focus - </a:t>
            </a:r>
            <a:r>
              <a:rPr lang="en-GB" sz="1200" dirty="0">
                <a:latin typeface="Arial"/>
                <a:cs typeface="Arial"/>
              </a:rPr>
              <a:t>(</a:t>
            </a:r>
            <a:r>
              <a:rPr lang="en-GB" sz="1200" dirty="0">
                <a:latin typeface="Arial"/>
                <a:cs typeface="Arial"/>
                <a:hlinkClick r:id="rId2"/>
              </a:rPr>
              <a:t>https://youtu.be/dj_5JkgxmRU?si=IxSV0kGhkRofCSdg</a:t>
            </a:r>
            <a:r>
              <a:rPr lang="en-GB" sz="1200" dirty="0">
                <a:latin typeface="Arial"/>
                <a:cs typeface="Arial"/>
              </a:rPr>
              <a:t>) </a:t>
            </a:r>
            <a:r>
              <a:rPr lang="en-GB" sz="2000" dirty="0">
                <a:latin typeface="Arial"/>
                <a:cs typeface="Arial"/>
              </a:rPr>
              <a:t> - All </a:t>
            </a:r>
            <a:r>
              <a:rPr lang="en-GB" sz="2000" dirty="0" err="1">
                <a:latin typeface="Arial"/>
                <a:cs typeface="Arial"/>
              </a:rPr>
              <a:t>refrences</a:t>
            </a:r>
            <a:r>
              <a:rPr lang="en-GB" sz="2000" dirty="0">
                <a:latin typeface="Arial"/>
                <a:cs typeface="Arial"/>
              </a:rPr>
              <a:t> below:</a:t>
            </a:r>
            <a:endParaRPr lang="en-GB" sz="2000" dirty="0" err="1"/>
          </a:p>
          <a:p>
            <a:r>
              <a:rPr lang="en-GB" dirty="0"/>
              <a:t>Horsley – lots of our policies are based of ideology not evidence.</a:t>
            </a:r>
          </a:p>
          <a:p>
            <a:r>
              <a:rPr lang="en-GB" dirty="0"/>
              <a:t>Horsley - now at the point where frontline drug dealers in the U.K for heroin and crack </a:t>
            </a:r>
            <a:r>
              <a:rPr lang="en-GB" dirty="0" err="1"/>
              <a:t>cocain</a:t>
            </a:r>
            <a:r>
              <a:rPr lang="en-GB" dirty="0"/>
              <a:t> are children.</a:t>
            </a:r>
          </a:p>
          <a:p>
            <a:r>
              <a:rPr lang="en-GB" dirty="0"/>
              <a:t>Douse – without support  network you can understand why people would start using drugs.</a:t>
            </a:r>
          </a:p>
          <a:p>
            <a:r>
              <a:rPr lang="en-GB" dirty="0"/>
              <a:t>Stephenson – throwing people into prison is not </a:t>
            </a:r>
            <a:r>
              <a:rPr lang="en-GB" dirty="0" err="1"/>
              <a:t>neccissaraly</a:t>
            </a:r>
            <a:r>
              <a:rPr lang="en-GB" dirty="0"/>
              <a:t> the best way of solving the problem particularly with high use of drugs in prisons as well. </a:t>
            </a:r>
          </a:p>
          <a:p>
            <a:endParaRPr lang="en-GB" dirty="0"/>
          </a:p>
        </p:txBody>
      </p:sp>
    </p:spTree>
    <p:extLst>
      <p:ext uri="{BB962C8B-B14F-4D97-AF65-F5344CB8AC3E}">
        <p14:creationId xmlns:p14="http://schemas.microsoft.com/office/powerpoint/2010/main" val="101820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1F414-E18D-0094-BB09-6A796223D283}"/>
              </a:ext>
            </a:extLst>
          </p:cNvPr>
          <p:cNvSpPr>
            <a:spLocks noGrp="1"/>
          </p:cNvSpPr>
          <p:nvPr>
            <p:ph type="title"/>
          </p:nvPr>
        </p:nvSpPr>
        <p:spPr/>
        <p:txBody>
          <a:bodyPr/>
          <a:lstStyle/>
          <a:p>
            <a:r>
              <a:rPr lang="en-GB" dirty="0" err="1"/>
              <a:t>refrences</a:t>
            </a:r>
          </a:p>
        </p:txBody>
      </p:sp>
      <p:sp>
        <p:nvSpPr>
          <p:cNvPr id="3" name="Content Placeholder 2">
            <a:extLst>
              <a:ext uri="{FF2B5EF4-FFF2-40B4-BE49-F238E27FC236}">
                <a16:creationId xmlns:a16="http://schemas.microsoft.com/office/drawing/2014/main" id="{56B7CAC4-49B8-00C5-006A-006DFFFEF059}"/>
              </a:ext>
            </a:extLst>
          </p:cNvPr>
          <p:cNvSpPr>
            <a:spLocks noGrp="1"/>
          </p:cNvSpPr>
          <p:nvPr>
            <p:ph idx="1"/>
          </p:nvPr>
        </p:nvSpPr>
        <p:spPr/>
        <p:txBody>
          <a:bodyPr vert="horz" lIns="91440" tIns="45720" rIns="91440" bIns="45720" rtlCol="0" anchor="t">
            <a:normAutofit fontScale="92500" lnSpcReduction="10000"/>
          </a:bodyPr>
          <a:lstStyle/>
          <a:p>
            <a:r>
              <a:rPr lang="en-GB" dirty="0" err="1"/>
              <a:t>Efthimion</a:t>
            </a:r>
            <a:r>
              <a:rPr lang="en-GB" dirty="0"/>
              <a:t> – strain on her family drove her to take drugs at young </a:t>
            </a:r>
            <a:r>
              <a:rPr lang="en-GB" dirty="0" err="1"/>
              <a:t>ageto</a:t>
            </a:r>
            <a:r>
              <a:rPr lang="en-GB" dirty="0"/>
              <a:t> escape / great comfort.</a:t>
            </a:r>
            <a:endParaRPr lang="en-US" dirty="0"/>
          </a:p>
          <a:p>
            <a:r>
              <a:rPr lang="en-GB" dirty="0"/>
              <a:t>Stephenson – we don’t want to criminalise young people and ruin their life chances.</a:t>
            </a:r>
          </a:p>
          <a:p>
            <a:r>
              <a:rPr lang="en-GB" dirty="0"/>
              <a:t>Douse - many people at our legal surgeries every week have experienced ACE's or adult trauma. + - drugs as an effort to escape.</a:t>
            </a:r>
          </a:p>
          <a:p>
            <a:r>
              <a:rPr lang="en-GB" dirty="0"/>
              <a:t>Stephenson – only 1 in 4 members of the public think that the current drug policy is actually working. + - HOC, Royal college of Physicians and the Times newspaper now support a review of the current drugs police (2020 for all the </a:t>
            </a:r>
            <a:r>
              <a:rPr lang="en-GB" dirty="0" err="1"/>
              <a:t>refrences</a:t>
            </a:r>
            <a:r>
              <a:rPr lang="en-GB" dirty="0"/>
              <a:t> by putting </a:t>
            </a:r>
            <a:r>
              <a:rPr lang="en-GB" dirty="0" err="1"/>
              <a:t>u.k</a:t>
            </a:r>
            <a:r>
              <a:rPr lang="en-GB" dirty="0"/>
              <a:t> drugs policy into focus)</a:t>
            </a:r>
          </a:p>
        </p:txBody>
      </p:sp>
    </p:spTree>
    <p:extLst>
      <p:ext uri="{BB962C8B-B14F-4D97-AF65-F5344CB8AC3E}">
        <p14:creationId xmlns:p14="http://schemas.microsoft.com/office/powerpoint/2010/main" val="1472496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012017-83E9-3207-E01E-1C0B8515495A}"/>
              </a:ext>
            </a:extLst>
          </p:cNvPr>
          <p:cNvSpPr>
            <a:spLocks noGrp="1"/>
          </p:cNvSpPr>
          <p:nvPr>
            <p:ph type="title"/>
          </p:nvPr>
        </p:nvSpPr>
        <p:spPr>
          <a:xfrm>
            <a:off x="1028700" y="2140447"/>
            <a:ext cx="2617355" cy="2374076"/>
          </a:xfrm>
          <a:noFill/>
        </p:spPr>
        <p:txBody>
          <a:bodyPr vert="horz" lIns="91440" tIns="45720" rIns="91440" bIns="45720" rtlCol="0" anchor="ctr">
            <a:normAutofit/>
          </a:bodyPr>
          <a:lstStyle/>
          <a:p>
            <a:pPr algn="ctr"/>
            <a:r>
              <a:rPr lang="en-US" sz="3600" dirty="0">
                <a:solidFill>
                  <a:srgbClr val="FFFFFF"/>
                </a:solidFill>
              </a:rPr>
              <a:t>Next slide :)</a:t>
            </a:r>
            <a:endParaRPr lang="en-US" sz="3600" kern="1200" dirty="0">
              <a:solidFill>
                <a:srgbClr val="FFFFFF"/>
              </a:solidFill>
              <a:latin typeface="+mj-lt"/>
            </a:endParaRPr>
          </a:p>
        </p:txBody>
      </p:sp>
      <p:pic>
        <p:nvPicPr>
          <p:cNvPr id="4" name="Content Placeholder 3" descr="A screenshot of a diagram&#10;&#10;AI-generated content may be incorrect.">
            <a:extLst>
              <a:ext uri="{FF2B5EF4-FFF2-40B4-BE49-F238E27FC236}">
                <a16:creationId xmlns:a16="http://schemas.microsoft.com/office/drawing/2014/main" id="{389B3747-681A-DF41-87AB-4367F452651D}"/>
              </a:ext>
            </a:extLst>
          </p:cNvPr>
          <p:cNvPicPr>
            <a:picLocks noGrp="1" noChangeAspect="1"/>
          </p:cNvPicPr>
          <p:nvPr>
            <p:ph idx="1"/>
          </p:nvPr>
        </p:nvPicPr>
        <p:blipFill>
          <a:blip r:embed="rId2"/>
          <a:stretch>
            <a:fillRect/>
          </a:stretch>
        </p:blipFill>
        <p:spPr>
          <a:xfrm>
            <a:off x="5731343" y="643466"/>
            <a:ext cx="4872645" cy="5568739"/>
          </a:xfrm>
          <a:prstGeom prst="rect">
            <a:avLst/>
          </a:prstGeom>
        </p:spPr>
      </p:pic>
    </p:spTree>
    <p:extLst>
      <p:ext uri="{BB962C8B-B14F-4D97-AF65-F5344CB8AC3E}">
        <p14:creationId xmlns:p14="http://schemas.microsoft.com/office/powerpoint/2010/main" val="4139020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54668-9F15-AE1E-AC70-0F233F1843E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92DCA59-EEFC-2154-4902-363266ED7E92}"/>
              </a:ext>
            </a:extLst>
          </p:cNvPr>
          <p:cNvSpPr>
            <a:spLocks noGrp="1"/>
          </p:cNvSpPr>
          <p:nvPr>
            <p:ph idx="1"/>
          </p:nvPr>
        </p:nvSpPr>
        <p:spPr>
          <a:xfrm>
            <a:off x="838200" y="1825625"/>
            <a:ext cx="10515600" cy="4819423"/>
          </a:xfrm>
        </p:spPr>
        <p:txBody>
          <a:bodyPr vert="horz" lIns="91440" tIns="45720" rIns="91440" bIns="45720" rtlCol="0" anchor="t">
            <a:normAutofit lnSpcReduction="10000"/>
          </a:bodyPr>
          <a:lstStyle/>
          <a:p>
            <a:pPr marL="514350" indent="-514350">
              <a:buAutoNum type="arabicPeriod"/>
            </a:pPr>
            <a:r>
              <a:rPr lang="en-GB" dirty="0"/>
              <a:t>I found the back ground </a:t>
            </a:r>
            <a:r>
              <a:rPr lang="en-GB" dirty="0" err="1"/>
              <a:t>readig</a:t>
            </a:r>
            <a:r>
              <a:rPr lang="en-GB" dirty="0"/>
              <a:t> from my search engine and the assistance of the university library helped </a:t>
            </a:r>
            <a:r>
              <a:rPr lang="en-GB" dirty="0" err="1"/>
              <a:t>guied</a:t>
            </a:r>
            <a:r>
              <a:rPr lang="en-GB" dirty="0"/>
              <a:t> me to </a:t>
            </a:r>
            <a:r>
              <a:rPr lang="en-GB" dirty="0" err="1"/>
              <a:t>cerain</a:t>
            </a:r>
            <a:r>
              <a:rPr lang="en-GB" dirty="0"/>
              <a:t> websites. </a:t>
            </a:r>
          </a:p>
          <a:p>
            <a:pPr marL="514350" indent="-514350">
              <a:buAutoNum type="arabicPeriod"/>
            </a:pPr>
            <a:r>
              <a:rPr lang="en-GB" dirty="0"/>
              <a:t>I </a:t>
            </a:r>
            <a:r>
              <a:rPr lang="en-GB" err="1"/>
              <a:t>decideed</a:t>
            </a:r>
            <a:r>
              <a:rPr lang="en-GB" dirty="0"/>
              <a:t> which reading was </a:t>
            </a:r>
            <a:r>
              <a:rPr lang="en-GB" err="1"/>
              <a:t>relivant</a:t>
            </a:r>
            <a:r>
              <a:rPr lang="en-GB" dirty="0"/>
              <a:t> my making them match the </a:t>
            </a:r>
            <a:r>
              <a:rPr lang="en-GB" err="1"/>
              <a:t>quiestion</a:t>
            </a:r>
            <a:r>
              <a:rPr lang="en-GB" dirty="0"/>
              <a:t> being asked and which suited the topic best. </a:t>
            </a:r>
          </a:p>
          <a:p>
            <a:pPr marL="514350" indent="-514350">
              <a:buAutoNum type="arabicPeriod"/>
            </a:pPr>
            <a:r>
              <a:rPr lang="en-GB" dirty="0"/>
              <a:t>I selected information from government websites, </a:t>
            </a:r>
            <a:r>
              <a:rPr lang="en-GB" err="1"/>
              <a:t>swansea</a:t>
            </a:r>
            <a:r>
              <a:rPr lang="en-GB" dirty="0"/>
              <a:t> library and graphs to help structure my presentation.</a:t>
            </a:r>
          </a:p>
          <a:p>
            <a:pPr marL="514350" indent="-514350">
              <a:buAutoNum type="arabicPeriod"/>
            </a:pPr>
            <a:r>
              <a:rPr lang="en-GB" dirty="0"/>
              <a:t>Other than the video we used for many sources on the topic I used other websites like gov.uk to support some statements with statistics.</a:t>
            </a:r>
          </a:p>
          <a:p>
            <a:pPr marL="514350" indent="-514350">
              <a:buAutoNum type="arabicPeriod"/>
            </a:pPr>
            <a:r>
              <a:rPr lang="en-GB" dirty="0"/>
              <a:t>next time I would be less dependant on my search engine and use the university library more and get a in hand copy of a book.</a:t>
            </a:r>
          </a:p>
        </p:txBody>
      </p:sp>
    </p:spTree>
    <p:extLst>
      <p:ext uri="{BB962C8B-B14F-4D97-AF65-F5344CB8AC3E}">
        <p14:creationId xmlns:p14="http://schemas.microsoft.com/office/powerpoint/2010/main" val="26132467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What can the U.K's drug policy do to be more effective? </vt:lpstr>
      <vt:lpstr>What will be covered through this pressentation?</vt:lpstr>
      <vt:lpstr>A brief summary of the video "Putting  U.K Drug policy into focus"   - the main points being made are that the 1979 drugs policy needs to be updated as it seen as outdated and policies back then were according to Horsley "lots of our policies are based of ideology not evidence" , now in 2025 we have more evidence of the key issues , for instance “There have been 1,232 administrations of naloxone in the UK by the police between June 2019 and 30 December 2024.”- GOV.UK  </vt:lpstr>
      <vt:lpstr>Continuation.</vt:lpstr>
      <vt:lpstr>What is from harm to hope? </vt:lpstr>
      <vt:lpstr>Identify some of the key challenges facing UK drug policy at that time and consider whether these challenges are still present today.</vt:lpstr>
      <vt:lpstr>Image for previous slide. </vt:lpstr>
      <vt:lpstr>Have the recommendations that were proposed in the film and whether current UK Drug policy has implemented these recommendations.  </vt:lpstr>
      <vt:lpstr>Publics view of the current drugs policy U.K and other partys. </vt:lpstr>
      <vt:lpstr>What is project A.D.D.E.R</vt:lpstr>
      <vt:lpstr>summarise key areas that future drug policy within the UK should prioritise and why?</vt:lpstr>
      <vt:lpstr>Point 2 on prisons last slide</vt:lpstr>
      <vt:lpstr>What does this show?</vt:lpstr>
      <vt:lpstr>PowerPoint Presentation</vt:lpstr>
      <vt:lpstr>What is it like in the U.K now?</vt:lpstr>
      <vt:lpstr>PowerPoint Presentation</vt:lpstr>
      <vt:lpstr>Any quiestions?</vt:lpstr>
      <vt:lpstr>refrences</vt:lpstr>
      <vt:lpstr>PowerPoint Presentation</vt:lpstr>
      <vt:lpstr>refrences</vt:lpstr>
      <vt:lpstr>refrences</vt:lpstr>
      <vt:lpstr>refrences</vt:lpstr>
      <vt:lpstr>refrences</vt:lpstr>
      <vt:lpstr>refrences</vt:lpstr>
      <vt:lpstr>Next slide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654</cp:revision>
  <dcterms:created xsi:type="dcterms:W3CDTF">2025-12-07T19:50:07Z</dcterms:created>
  <dcterms:modified xsi:type="dcterms:W3CDTF">2025-12-08T02:04:41Z</dcterms:modified>
</cp:coreProperties>
</file>