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69" r:id="rId6"/>
    <p:sldId id="272" r:id="rId7"/>
    <p:sldId id="273" r:id="rId8"/>
    <p:sldId id="274" r:id="rId9"/>
    <p:sldId id="275" r:id="rId10"/>
    <p:sldId id="277" r:id="rId11"/>
    <p:sldId id="276" r:id="rId12"/>
    <p:sldId id="283" r:id="rId13"/>
    <p:sldId id="261" r:id="rId14"/>
    <p:sldId id="278" r:id="rId15"/>
    <p:sldId id="279" r:id="rId16"/>
    <p:sldId id="280" r:id="rId17"/>
    <p:sldId id="281" r:id="rId18"/>
    <p:sldId id="282" r:id="rId19"/>
    <p:sldId id="258" r:id="rId20"/>
    <p:sldId id="262" r:id="rId21"/>
    <p:sldId id="263" r:id="rId22"/>
    <p:sldId id="260" r:id="rId23"/>
    <p:sldId id="284" r:id="rId24"/>
    <p:sldId id="259" r:id="rId25"/>
    <p:sldId id="264" r:id="rId26"/>
    <p:sldId id="265" r:id="rId27"/>
    <p:sldId id="266" r:id="rId28"/>
    <p:sldId id="267" r:id="rId29"/>
    <p:sldId id="268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4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BFB5A1-0AF0-4333-968A-39B5BCAA7912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9F2FFC-7B22-47D6-8E23-607B6CEE79A3}">
      <dgm:prSet/>
      <dgm:spPr/>
      <dgm:t>
        <a:bodyPr/>
        <a:lstStyle/>
        <a:p>
          <a:r>
            <a:rPr lang="en-GB"/>
            <a:t>Reassure</a:t>
          </a:r>
          <a:endParaRPr lang="en-US"/>
        </a:p>
      </dgm:t>
    </dgm:pt>
    <dgm:pt modelId="{FD02792A-9F4B-4B8B-A51E-C60048CE0C91}" type="parTrans" cxnId="{DBE3CB39-C397-4545-B733-839DD1112B9A}">
      <dgm:prSet/>
      <dgm:spPr/>
      <dgm:t>
        <a:bodyPr/>
        <a:lstStyle/>
        <a:p>
          <a:endParaRPr lang="en-US"/>
        </a:p>
      </dgm:t>
    </dgm:pt>
    <dgm:pt modelId="{F60A304B-AF46-4714-B255-BCE276893230}" type="sibTrans" cxnId="{DBE3CB39-C397-4545-B733-839DD1112B9A}">
      <dgm:prSet/>
      <dgm:spPr/>
      <dgm:t>
        <a:bodyPr/>
        <a:lstStyle/>
        <a:p>
          <a:endParaRPr lang="en-US"/>
        </a:p>
      </dgm:t>
    </dgm:pt>
    <dgm:pt modelId="{A53A82AB-2463-4ACF-9BD7-93DFB48912CE}">
      <dgm:prSet/>
      <dgm:spPr/>
      <dgm:t>
        <a:bodyPr/>
        <a:lstStyle/>
        <a:p>
          <a:r>
            <a:rPr lang="en-GB"/>
            <a:t>Reimagine</a:t>
          </a:r>
          <a:endParaRPr lang="en-US"/>
        </a:p>
      </dgm:t>
    </dgm:pt>
    <dgm:pt modelId="{DEC828DD-4A2E-449C-ACF9-177EC75A4589}" type="parTrans" cxnId="{2C2BDE6B-1529-4374-9356-EFAF8FD1D4BE}">
      <dgm:prSet/>
      <dgm:spPr/>
      <dgm:t>
        <a:bodyPr/>
        <a:lstStyle/>
        <a:p>
          <a:endParaRPr lang="en-US"/>
        </a:p>
      </dgm:t>
    </dgm:pt>
    <dgm:pt modelId="{2A9270B8-CB75-4A93-8DBF-C307E1680C87}" type="sibTrans" cxnId="{2C2BDE6B-1529-4374-9356-EFAF8FD1D4BE}">
      <dgm:prSet/>
      <dgm:spPr/>
      <dgm:t>
        <a:bodyPr/>
        <a:lstStyle/>
        <a:p>
          <a:endParaRPr lang="en-US"/>
        </a:p>
      </dgm:t>
    </dgm:pt>
    <dgm:pt modelId="{4127D037-5284-4CD1-9C4C-68AE11F4A1EA}">
      <dgm:prSet/>
      <dgm:spPr/>
      <dgm:t>
        <a:bodyPr/>
        <a:lstStyle/>
        <a:p>
          <a:r>
            <a:rPr lang="en-GB"/>
            <a:t>Rearrange</a:t>
          </a:r>
          <a:endParaRPr lang="en-US"/>
        </a:p>
      </dgm:t>
    </dgm:pt>
    <dgm:pt modelId="{A5EF0EE5-8751-47F9-A2E9-7296ACC25094}" type="parTrans" cxnId="{FBBDEEF2-4874-42E5-B180-75674D931D81}">
      <dgm:prSet/>
      <dgm:spPr/>
      <dgm:t>
        <a:bodyPr/>
        <a:lstStyle/>
        <a:p>
          <a:endParaRPr lang="en-US"/>
        </a:p>
      </dgm:t>
    </dgm:pt>
    <dgm:pt modelId="{A5E4942B-F37D-4DF8-8B93-44227F703DBB}" type="sibTrans" cxnId="{FBBDEEF2-4874-42E5-B180-75674D931D81}">
      <dgm:prSet/>
      <dgm:spPr/>
      <dgm:t>
        <a:bodyPr/>
        <a:lstStyle/>
        <a:p>
          <a:endParaRPr lang="en-US"/>
        </a:p>
      </dgm:t>
    </dgm:pt>
    <dgm:pt modelId="{4019F73C-1598-41B7-9DF9-C64D2633DF8F}">
      <dgm:prSet/>
      <dgm:spPr/>
      <dgm:t>
        <a:bodyPr/>
        <a:lstStyle/>
        <a:p>
          <a:r>
            <a:rPr lang="en-GB"/>
            <a:t>Reposition</a:t>
          </a:r>
          <a:endParaRPr lang="en-US"/>
        </a:p>
      </dgm:t>
    </dgm:pt>
    <dgm:pt modelId="{02D6A412-90E8-46EA-9D66-58F1DA26FC0A}" type="parTrans" cxnId="{4EB6CBA7-FDC1-48AB-B74C-FBCF1D7FD8DD}">
      <dgm:prSet/>
      <dgm:spPr/>
      <dgm:t>
        <a:bodyPr/>
        <a:lstStyle/>
        <a:p>
          <a:endParaRPr lang="en-US"/>
        </a:p>
      </dgm:t>
    </dgm:pt>
    <dgm:pt modelId="{88D2B207-F8C2-438B-9559-6F8021B9249F}" type="sibTrans" cxnId="{4EB6CBA7-FDC1-48AB-B74C-FBCF1D7FD8DD}">
      <dgm:prSet/>
      <dgm:spPr/>
      <dgm:t>
        <a:bodyPr/>
        <a:lstStyle/>
        <a:p>
          <a:endParaRPr lang="en-US"/>
        </a:p>
      </dgm:t>
    </dgm:pt>
    <dgm:pt modelId="{2EA7FA3E-9A99-4882-B62A-7E11DBD9C321}">
      <dgm:prSet/>
      <dgm:spPr/>
      <dgm:t>
        <a:bodyPr/>
        <a:lstStyle/>
        <a:p>
          <a:r>
            <a:rPr lang="en-GB"/>
            <a:t>Relate</a:t>
          </a:r>
          <a:endParaRPr lang="en-US"/>
        </a:p>
      </dgm:t>
    </dgm:pt>
    <dgm:pt modelId="{639FBED8-FD79-4B99-9ED2-6B0B6A088E82}" type="parTrans" cxnId="{9EE353C0-631C-4BC6-888B-B55ACE23D3F5}">
      <dgm:prSet/>
      <dgm:spPr/>
      <dgm:t>
        <a:bodyPr/>
        <a:lstStyle/>
        <a:p>
          <a:endParaRPr lang="en-US"/>
        </a:p>
      </dgm:t>
    </dgm:pt>
    <dgm:pt modelId="{B60203C0-9C06-4239-B5E7-59E5FD5A28EB}" type="sibTrans" cxnId="{9EE353C0-631C-4BC6-888B-B55ACE23D3F5}">
      <dgm:prSet/>
      <dgm:spPr/>
      <dgm:t>
        <a:bodyPr/>
        <a:lstStyle/>
        <a:p>
          <a:endParaRPr lang="en-US"/>
        </a:p>
      </dgm:t>
    </dgm:pt>
    <dgm:pt modelId="{9B4FD113-9F64-4591-844E-7E65AD0EF3D7}">
      <dgm:prSet/>
      <dgm:spPr/>
      <dgm:t>
        <a:bodyPr/>
        <a:lstStyle/>
        <a:p>
          <a:r>
            <a:rPr lang="en-GB"/>
            <a:t>Recepetive</a:t>
          </a:r>
          <a:endParaRPr lang="en-US"/>
        </a:p>
      </dgm:t>
    </dgm:pt>
    <dgm:pt modelId="{E4F97F83-F9D7-4ACA-96DF-30A0AFD47470}" type="parTrans" cxnId="{83B0FFD8-AA93-47B1-8CC0-9E9F912229D0}">
      <dgm:prSet/>
      <dgm:spPr/>
      <dgm:t>
        <a:bodyPr/>
        <a:lstStyle/>
        <a:p>
          <a:endParaRPr lang="en-US"/>
        </a:p>
      </dgm:t>
    </dgm:pt>
    <dgm:pt modelId="{9EEE02F7-A2A1-4AF9-AAD6-D098CB7A0283}" type="sibTrans" cxnId="{83B0FFD8-AA93-47B1-8CC0-9E9F912229D0}">
      <dgm:prSet/>
      <dgm:spPr/>
      <dgm:t>
        <a:bodyPr/>
        <a:lstStyle/>
        <a:p>
          <a:endParaRPr lang="en-US"/>
        </a:p>
      </dgm:t>
    </dgm:pt>
    <dgm:pt modelId="{C79F2A9D-8EBF-4563-AA6E-7E349E7C6122}">
      <dgm:prSet/>
      <dgm:spPr/>
      <dgm:t>
        <a:bodyPr/>
        <a:lstStyle/>
        <a:p>
          <a:r>
            <a:rPr lang="en-GB"/>
            <a:t>Rejuvinate</a:t>
          </a:r>
          <a:endParaRPr lang="en-US"/>
        </a:p>
      </dgm:t>
    </dgm:pt>
    <dgm:pt modelId="{1BB1B9BC-D5E6-488D-B084-0C8D4C6CDF2C}" type="parTrans" cxnId="{8320A512-A9B7-45B5-96E2-D44AFC9EFB2A}">
      <dgm:prSet/>
      <dgm:spPr/>
      <dgm:t>
        <a:bodyPr/>
        <a:lstStyle/>
        <a:p>
          <a:endParaRPr lang="en-US"/>
        </a:p>
      </dgm:t>
    </dgm:pt>
    <dgm:pt modelId="{5C625884-9FB2-443F-9B2D-1AE8B0DA0B3F}" type="sibTrans" cxnId="{8320A512-A9B7-45B5-96E2-D44AFC9EFB2A}">
      <dgm:prSet/>
      <dgm:spPr/>
      <dgm:t>
        <a:bodyPr/>
        <a:lstStyle/>
        <a:p>
          <a:endParaRPr lang="en-US"/>
        </a:p>
      </dgm:t>
    </dgm:pt>
    <dgm:pt modelId="{3664065B-62C5-4CF6-8C25-D1ABF526712F}">
      <dgm:prSet/>
      <dgm:spPr/>
      <dgm:t>
        <a:bodyPr/>
        <a:lstStyle/>
        <a:p>
          <a:r>
            <a:rPr lang="en-GB"/>
            <a:t>Refurbish</a:t>
          </a:r>
          <a:endParaRPr lang="en-US"/>
        </a:p>
      </dgm:t>
    </dgm:pt>
    <dgm:pt modelId="{83E033F8-27B9-435B-A6BC-24A6B0EFB450}" type="parTrans" cxnId="{4C372F20-2B12-4445-B6D9-A29D8B6D5D1B}">
      <dgm:prSet/>
      <dgm:spPr/>
      <dgm:t>
        <a:bodyPr/>
        <a:lstStyle/>
        <a:p>
          <a:endParaRPr lang="en-US"/>
        </a:p>
      </dgm:t>
    </dgm:pt>
    <dgm:pt modelId="{5268AAB5-E738-4158-BCCD-9728CD5F6E68}" type="sibTrans" cxnId="{4C372F20-2B12-4445-B6D9-A29D8B6D5D1B}">
      <dgm:prSet/>
      <dgm:spPr/>
      <dgm:t>
        <a:bodyPr/>
        <a:lstStyle/>
        <a:p>
          <a:endParaRPr lang="en-US"/>
        </a:p>
      </dgm:t>
    </dgm:pt>
    <dgm:pt modelId="{389E7959-81D9-4434-ACED-39185186AFFB}">
      <dgm:prSet/>
      <dgm:spPr/>
      <dgm:t>
        <a:bodyPr/>
        <a:lstStyle/>
        <a:p>
          <a:r>
            <a:rPr lang="en-GB"/>
            <a:t>Recreate</a:t>
          </a:r>
          <a:endParaRPr lang="en-US"/>
        </a:p>
      </dgm:t>
    </dgm:pt>
    <dgm:pt modelId="{6CD08EBC-CF7A-47B1-A4E3-91424E25824B}" type="parTrans" cxnId="{2F9664D8-75B7-49ED-B03A-9B71E4790E80}">
      <dgm:prSet/>
      <dgm:spPr/>
      <dgm:t>
        <a:bodyPr/>
        <a:lstStyle/>
        <a:p>
          <a:endParaRPr lang="en-US"/>
        </a:p>
      </dgm:t>
    </dgm:pt>
    <dgm:pt modelId="{A809C7AE-A4B5-492D-A680-28631B8692D3}" type="sibTrans" cxnId="{2F9664D8-75B7-49ED-B03A-9B71E4790E80}">
      <dgm:prSet/>
      <dgm:spPr/>
      <dgm:t>
        <a:bodyPr/>
        <a:lstStyle/>
        <a:p>
          <a:endParaRPr lang="en-US"/>
        </a:p>
      </dgm:t>
    </dgm:pt>
    <dgm:pt modelId="{F441A1A2-743F-47E0-9BD7-DFA810D3989A}">
      <dgm:prSet/>
      <dgm:spPr/>
      <dgm:t>
        <a:bodyPr/>
        <a:lstStyle/>
        <a:p>
          <a:r>
            <a:rPr lang="en-GB"/>
            <a:t>Rebound – future energy</a:t>
          </a:r>
          <a:endParaRPr lang="en-US"/>
        </a:p>
      </dgm:t>
    </dgm:pt>
    <dgm:pt modelId="{BBCECE2A-3386-488A-8679-0E3B08C31EB7}" type="parTrans" cxnId="{08F4B6CF-5D67-4F8E-BCCA-66527CBBF942}">
      <dgm:prSet/>
      <dgm:spPr/>
      <dgm:t>
        <a:bodyPr/>
        <a:lstStyle/>
        <a:p>
          <a:endParaRPr lang="en-US"/>
        </a:p>
      </dgm:t>
    </dgm:pt>
    <dgm:pt modelId="{CB127A2F-A2F9-429B-AD28-4F47442FBF95}" type="sibTrans" cxnId="{08F4B6CF-5D67-4F8E-BCCA-66527CBBF942}">
      <dgm:prSet/>
      <dgm:spPr/>
      <dgm:t>
        <a:bodyPr/>
        <a:lstStyle/>
        <a:p>
          <a:endParaRPr lang="en-US"/>
        </a:p>
      </dgm:t>
    </dgm:pt>
    <dgm:pt modelId="{33446529-6031-43E1-9802-A6653C4AEF5D}">
      <dgm:prSet/>
      <dgm:spPr/>
      <dgm:t>
        <a:bodyPr/>
        <a:lstStyle/>
        <a:p>
          <a:r>
            <a:rPr lang="en-GB"/>
            <a:t>Reputation</a:t>
          </a:r>
          <a:endParaRPr lang="en-US"/>
        </a:p>
      </dgm:t>
    </dgm:pt>
    <dgm:pt modelId="{09185BC4-F98B-47E8-B568-7FCDC5ABABB8}" type="parTrans" cxnId="{68E17F3E-F089-444A-9389-2C482DF47354}">
      <dgm:prSet/>
      <dgm:spPr/>
      <dgm:t>
        <a:bodyPr/>
        <a:lstStyle/>
        <a:p>
          <a:endParaRPr lang="en-US"/>
        </a:p>
      </dgm:t>
    </dgm:pt>
    <dgm:pt modelId="{8090B50F-47E3-459F-ADCB-BA4B73259EAF}" type="sibTrans" cxnId="{68E17F3E-F089-444A-9389-2C482DF47354}">
      <dgm:prSet/>
      <dgm:spPr/>
      <dgm:t>
        <a:bodyPr/>
        <a:lstStyle/>
        <a:p>
          <a:endParaRPr lang="en-US"/>
        </a:p>
      </dgm:t>
    </dgm:pt>
    <dgm:pt modelId="{583BA049-C829-455A-BD93-63A43BE0E3B2}">
      <dgm:prSet/>
      <dgm:spPr/>
      <dgm:t>
        <a:bodyPr/>
        <a:lstStyle/>
        <a:p>
          <a:r>
            <a:rPr lang="en-GB"/>
            <a:t>Recover – Past to memories</a:t>
          </a:r>
          <a:endParaRPr lang="en-US"/>
        </a:p>
      </dgm:t>
    </dgm:pt>
    <dgm:pt modelId="{4A39A0DC-4C1A-4177-9AE6-A63BA89500BE}" type="parTrans" cxnId="{A52FB66A-0B0F-40D4-B2CB-CC985BEAB3DF}">
      <dgm:prSet/>
      <dgm:spPr/>
      <dgm:t>
        <a:bodyPr/>
        <a:lstStyle/>
        <a:p>
          <a:endParaRPr lang="en-US"/>
        </a:p>
      </dgm:t>
    </dgm:pt>
    <dgm:pt modelId="{A48AFB08-95CE-413A-ACC9-0025872C5B83}" type="sibTrans" cxnId="{A52FB66A-0B0F-40D4-B2CB-CC985BEAB3DF}">
      <dgm:prSet/>
      <dgm:spPr/>
      <dgm:t>
        <a:bodyPr/>
        <a:lstStyle/>
        <a:p>
          <a:endParaRPr lang="en-US"/>
        </a:p>
      </dgm:t>
    </dgm:pt>
    <dgm:pt modelId="{4BBDC84F-7101-4E6D-96ED-AACDDCB7F183}" type="pres">
      <dgm:prSet presAssocID="{21BFB5A1-0AF0-4333-968A-39B5BCAA7912}" presName="vert0" presStyleCnt="0">
        <dgm:presLayoutVars>
          <dgm:dir/>
          <dgm:animOne val="branch"/>
          <dgm:animLvl val="lvl"/>
        </dgm:presLayoutVars>
      </dgm:prSet>
      <dgm:spPr/>
    </dgm:pt>
    <dgm:pt modelId="{39BD2B34-B1D3-4B60-A3A2-360A3FECFC1B}" type="pres">
      <dgm:prSet presAssocID="{CB9F2FFC-7B22-47D6-8E23-607B6CEE79A3}" presName="thickLine" presStyleLbl="alignNode1" presStyleIdx="0" presStyleCnt="12"/>
      <dgm:spPr/>
    </dgm:pt>
    <dgm:pt modelId="{7D1915E6-F7E0-4988-8523-32EFB3DBCC77}" type="pres">
      <dgm:prSet presAssocID="{CB9F2FFC-7B22-47D6-8E23-607B6CEE79A3}" presName="horz1" presStyleCnt="0"/>
      <dgm:spPr/>
    </dgm:pt>
    <dgm:pt modelId="{558ABF11-2D41-4D1D-B481-EB0579497324}" type="pres">
      <dgm:prSet presAssocID="{CB9F2FFC-7B22-47D6-8E23-607B6CEE79A3}" presName="tx1" presStyleLbl="revTx" presStyleIdx="0" presStyleCnt="12"/>
      <dgm:spPr/>
    </dgm:pt>
    <dgm:pt modelId="{956F1C7B-D66D-486D-8D43-9C3909D34682}" type="pres">
      <dgm:prSet presAssocID="{CB9F2FFC-7B22-47D6-8E23-607B6CEE79A3}" presName="vert1" presStyleCnt="0"/>
      <dgm:spPr/>
    </dgm:pt>
    <dgm:pt modelId="{1FB72098-157D-4E5D-AA49-B38DE6061740}" type="pres">
      <dgm:prSet presAssocID="{A53A82AB-2463-4ACF-9BD7-93DFB48912CE}" presName="thickLine" presStyleLbl="alignNode1" presStyleIdx="1" presStyleCnt="12"/>
      <dgm:spPr/>
    </dgm:pt>
    <dgm:pt modelId="{303490E4-154B-4343-9A15-979488811173}" type="pres">
      <dgm:prSet presAssocID="{A53A82AB-2463-4ACF-9BD7-93DFB48912CE}" presName="horz1" presStyleCnt="0"/>
      <dgm:spPr/>
    </dgm:pt>
    <dgm:pt modelId="{32E4A40F-16F8-429E-93D3-FA9BC91AAD54}" type="pres">
      <dgm:prSet presAssocID="{A53A82AB-2463-4ACF-9BD7-93DFB48912CE}" presName="tx1" presStyleLbl="revTx" presStyleIdx="1" presStyleCnt="12"/>
      <dgm:spPr/>
    </dgm:pt>
    <dgm:pt modelId="{8B92E5AB-29B9-4213-89A6-1A6C9922F817}" type="pres">
      <dgm:prSet presAssocID="{A53A82AB-2463-4ACF-9BD7-93DFB48912CE}" presName="vert1" presStyleCnt="0"/>
      <dgm:spPr/>
    </dgm:pt>
    <dgm:pt modelId="{11111435-F5C4-4FA7-A12D-DFFD91041843}" type="pres">
      <dgm:prSet presAssocID="{4127D037-5284-4CD1-9C4C-68AE11F4A1EA}" presName="thickLine" presStyleLbl="alignNode1" presStyleIdx="2" presStyleCnt="12"/>
      <dgm:spPr/>
    </dgm:pt>
    <dgm:pt modelId="{28334C28-DFDF-4F96-BA67-549A1AB79413}" type="pres">
      <dgm:prSet presAssocID="{4127D037-5284-4CD1-9C4C-68AE11F4A1EA}" presName="horz1" presStyleCnt="0"/>
      <dgm:spPr/>
    </dgm:pt>
    <dgm:pt modelId="{8E2C94B6-4553-42BF-BCFB-D8DC3472985C}" type="pres">
      <dgm:prSet presAssocID="{4127D037-5284-4CD1-9C4C-68AE11F4A1EA}" presName="tx1" presStyleLbl="revTx" presStyleIdx="2" presStyleCnt="12"/>
      <dgm:spPr/>
    </dgm:pt>
    <dgm:pt modelId="{D5CFE92E-58D2-48A5-A120-51F923FD9F6C}" type="pres">
      <dgm:prSet presAssocID="{4127D037-5284-4CD1-9C4C-68AE11F4A1EA}" presName="vert1" presStyleCnt="0"/>
      <dgm:spPr/>
    </dgm:pt>
    <dgm:pt modelId="{CB4A2F2C-DB8E-49C5-87E6-1814809AC846}" type="pres">
      <dgm:prSet presAssocID="{4019F73C-1598-41B7-9DF9-C64D2633DF8F}" presName="thickLine" presStyleLbl="alignNode1" presStyleIdx="3" presStyleCnt="12"/>
      <dgm:spPr/>
    </dgm:pt>
    <dgm:pt modelId="{F0A99C00-A1DB-4916-8650-E1FE575351CA}" type="pres">
      <dgm:prSet presAssocID="{4019F73C-1598-41B7-9DF9-C64D2633DF8F}" presName="horz1" presStyleCnt="0"/>
      <dgm:spPr/>
    </dgm:pt>
    <dgm:pt modelId="{7B453DFF-9AC3-42EB-BB7D-2E3F4684B5C4}" type="pres">
      <dgm:prSet presAssocID="{4019F73C-1598-41B7-9DF9-C64D2633DF8F}" presName="tx1" presStyleLbl="revTx" presStyleIdx="3" presStyleCnt="12"/>
      <dgm:spPr/>
    </dgm:pt>
    <dgm:pt modelId="{493B95E2-B7DE-4469-A66E-CEB63F1389C5}" type="pres">
      <dgm:prSet presAssocID="{4019F73C-1598-41B7-9DF9-C64D2633DF8F}" presName="vert1" presStyleCnt="0"/>
      <dgm:spPr/>
    </dgm:pt>
    <dgm:pt modelId="{8EF2B631-810C-4D96-9AA1-5DE3315C47A1}" type="pres">
      <dgm:prSet presAssocID="{2EA7FA3E-9A99-4882-B62A-7E11DBD9C321}" presName="thickLine" presStyleLbl="alignNode1" presStyleIdx="4" presStyleCnt="12"/>
      <dgm:spPr/>
    </dgm:pt>
    <dgm:pt modelId="{8496D950-C6CC-413C-9562-E19D83CCB687}" type="pres">
      <dgm:prSet presAssocID="{2EA7FA3E-9A99-4882-B62A-7E11DBD9C321}" presName="horz1" presStyleCnt="0"/>
      <dgm:spPr/>
    </dgm:pt>
    <dgm:pt modelId="{EC028CDB-489D-4AEA-A7E8-BC298772E830}" type="pres">
      <dgm:prSet presAssocID="{2EA7FA3E-9A99-4882-B62A-7E11DBD9C321}" presName="tx1" presStyleLbl="revTx" presStyleIdx="4" presStyleCnt="12"/>
      <dgm:spPr/>
    </dgm:pt>
    <dgm:pt modelId="{75BE5450-89C9-4323-99D3-EDBBA0E2E388}" type="pres">
      <dgm:prSet presAssocID="{2EA7FA3E-9A99-4882-B62A-7E11DBD9C321}" presName="vert1" presStyleCnt="0"/>
      <dgm:spPr/>
    </dgm:pt>
    <dgm:pt modelId="{1A21E98D-ACA2-4416-A8C2-979882E046E6}" type="pres">
      <dgm:prSet presAssocID="{9B4FD113-9F64-4591-844E-7E65AD0EF3D7}" presName="thickLine" presStyleLbl="alignNode1" presStyleIdx="5" presStyleCnt="12"/>
      <dgm:spPr/>
    </dgm:pt>
    <dgm:pt modelId="{1E07DB31-D287-46D8-A990-31E8D16935CD}" type="pres">
      <dgm:prSet presAssocID="{9B4FD113-9F64-4591-844E-7E65AD0EF3D7}" presName="horz1" presStyleCnt="0"/>
      <dgm:spPr/>
    </dgm:pt>
    <dgm:pt modelId="{9137A6EF-7698-4394-AFCB-D7888011B197}" type="pres">
      <dgm:prSet presAssocID="{9B4FD113-9F64-4591-844E-7E65AD0EF3D7}" presName="tx1" presStyleLbl="revTx" presStyleIdx="5" presStyleCnt="12"/>
      <dgm:spPr/>
    </dgm:pt>
    <dgm:pt modelId="{640F849C-EFEA-4796-BC46-A8FC4BF968AE}" type="pres">
      <dgm:prSet presAssocID="{9B4FD113-9F64-4591-844E-7E65AD0EF3D7}" presName="vert1" presStyleCnt="0"/>
      <dgm:spPr/>
    </dgm:pt>
    <dgm:pt modelId="{37DD3958-078D-47AF-81C5-AF6584663BCB}" type="pres">
      <dgm:prSet presAssocID="{C79F2A9D-8EBF-4563-AA6E-7E349E7C6122}" presName="thickLine" presStyleLbl="alignNode1" presStyleIdx="6" presStyleCnt="12"/>
      <dgm:spPr/>
    </dgm:pt>
    <dgm:pt modelId="{D7A20712-5531-401F-9129-39B9659551A6}" type="pres">
      <dgm:prSet presAssocID="{C79F2A9D-8EBF-4563-AA6E-7E349E7C6122}" presName="horz1" presStyleCnt="0"/>
      <dgm:spPr/>
    </dgm:pt>
    <dgm:pt modelId="{9DC2B3D9-7474-420F-8385-BC2E6BB77049}" type="pres">
      <dgm:prSet presAssocID="{C79F2A9D-8EBF-4563-AA6E-7E349E7C6122}" presName="tx1" presStyleLbl="revTx" presStyleIdx="6" presStyleCnt="12"/>
      <dgm:spPr/>
    </dgm:pt>
    <dgm:pt modelId="{FD0395F5-D6D4-4A69-B959-3E3576DBF27C}" type="pres">
      <dgm:prSet presAssocID="{C79F2A9D-8EBF-4563-AA6E-7E349E7C6122}" presName="vert1" presStyleCnt="0"/>
      <dgm:spPr/>
    </dgm:pt>
    <dgm:pt modelId="{EA8DA999-4943-4869-A3D4-62F5CD47295F}" type="pres">
      <dgm:prSet presAssocID="{3664065B-62C5-4CF6-8C25-D1ABF526712F}" presName="thickLine" presStyleLbl="alignNode1" presStyleIdx="7" presStyleCnt="12"/>
      <dgm:spPr/>
    </dgm:pt>
    <dgm:pt modelId="{F2D57684-4CB5-4880-A9FE-322A24E753A1}" type="pres">
      <dgm:prSet presAssocID="{3664065B-62C5-4CF6-8C25-D1ABF526712F}" presName="horz1" presStyleCnt="0"/>
      <dgm:spPr/>
    </dgm:pt>
    <dgm:pt modelId="{B589BDDC-BE5C-4BDB-9559-CBCC1A13B553}" type="pres">
      <dgm:prSet presAssocID="{3664065B-62C5-4CF6-8C25-D1ABF526712F}" presName="tx1" presStyleLbl="revTx" presStyleIdx="7" presStyleCnt="12"/>
      <dgm:spPr/>
    </dgm:pt>
    <dgm:pt modelId="{4EC96E65-5285-4020-9D67-F625F3C96091}" type="pres">
      <dgm:prSet presAssocID="{3664065B-62C5-4CF6-8C25-D1ABF526712F}" presName="vert1" presStyleCnt="0"/>
      <dgm:spPr/>
    </dgm:pt>
    <dgm:pt modelId="{AE87B15E-75E7-4796-9550-8BCB0E824C51}" type="pres">
      <dgm:prSet presAssocID="{389E7959-81D9-4434-ACED-39185186AFFB}" presName="thickLine" presStyleLbl="alignNode1" presStyleIdx="8" presStyleCnt="12"/>
      <dgm:spPr/>
    </dgm:pt>
    <dgm:pt modelId="{5434E374-4618-4A8F-B94E-12381DAF5606}" type="pres">
      <dgm:prSet presAssocID="{389E7959-81D9-4434-ACED-39185186AFFB}" presName="horz1" presStyleCnt="0"/>
      <dgm:spPr/>
    </dgm:pt>
    <dgm:pt modelId="{5A43BB1C-C323-43EB-8D07-57F2B4194954}" type="pres">
      <dgm:prSet presAssocID="{389E7959-81D9-4434-ACED-39185186AFFB}" presName="tx1" presStyleLbl="revTx" presStyleIdx="8" presStyleCnt="12"/>
      <dgm:spPr/>
    </dgm:pt>
    <dgm:pt modelId="{12312056-A7DB-4F71-8DDD-1FEF1CF16AC7}" type="pres">
      <dgm:prSet presAssocID="{389E7959-81D9-4434-ACED-39185186AFFB}" presName="vert1" presStyleCnt="0"/>
      <dgm:spPr/>
    </dgm:pt>
    <dgm:pt modelId="{C52EC76D-6AA3-4C18-BA4D-E2726D09772C}" type="pres">
      <dgm:prSet presAssocID="{F441A1A2-743F-47E0-9BD7-DFA810D3989A}" presName="thickLine" presStyleLbl="alignNode1" presStyleIdx="9" presStyleCnt="12"/>
      <dgm:spPr/>
    </dgm:pt>
    <dgm:pt modelId="{ED7199E8-DA1E-42C5-A099-F2BD173B6799}" type="pres">
      <dgm:prSet presAssocID="{F441A1A2-743F-47E0-9BD7-DFA810D3989A}" presName="horz1" presStyleCnt="0"/>
      <dgm:spPr/>
    </dgm:pt>
    <dgm:pt modelId="{4259F7FD-36BE-4BD4-BBF6-E51A3EC0ADDC}" type="pres">
      <dgm:prSet presAssocID="{F441A1A2-743F-47E0-9BD7-DFA810D3989A}" presName="tx1" presStyleLbl="revTx" presStyleIdx="9" presStyleCnt="12"/>
      <dgm:spPr/>
    </dgm:pt>
    <dgm:pt modelId="{FDA2F510-F590-4E7C-9F3E-3DBD667414DD}" type="pres">
      <dgm:prSet presAssocID="{F441A1A2-743F-47E0-9BD7-DFA810D3989A}" presName="vert1" presStyleCnt="0"/>
      <dgm:spPr/>
    </dgm:pt>
    <dgm:pt modelId="{052E8227-21A4-4307-8A60-C9AD7FBD2996}" type="pres">
      <dgm:prSet presAssocID="{33446529-6031-43E1-9802-A6653C4AEF5D}" presName="thickLine" presStyleLbl="alignNode1" presStyleIdx="10" presStyleCnt="12"/>
      <dgm:spPr/>
    </dgm:pt>
    <dgm:pt modelId="{D4208C23-8341-4462-81DA-4651012800E8}" type="pres">
      <dgm:prSet presAssocID="{33446529-6031-43E1-9802-A6653C4AEF5D}" presName="horz1" presStyleCnt="0"/>
      <dgm:spPr/>
    </dgm:pt>
    <dgm:pt modelId="{E434E76A-F6E2-4F29-8FAF-79DF29334671}" type="pres">
      <dgm:prSet presAssocID="{33446529-6031-43E1-9802-A6653C4AEF5D}" presName="tx1" presStyleLbl="revTx" presStyleIdx="10" presStyleCnt="12"/>
      <dgm:spPr/>
    </dgm:pt>
    <dgm:pt modelId="{7489D001-1AC7-4F43-8DF7-EE567B122AF3}" type="pres">
      <dgm:prSet presAssocID="{33446529-6031-43E1-9802-A6653C4AEF5D}" presName="vert1" presStyleCnt="0"/>
      <dgm:spPr/>
    </dgm:pt>
    <dgm:pt modelId="{756A6648-5C0F-4AA1-B3F3-CDA5D5CB06C8}" type="pres">
      <dgm:prSet presAssocID="{583BA049-C829-455A-BD93-63A43BE0E3B2}" presName="thickLine" presStyleLbl="alignNode1" presStyleIdx="11" presStyleCnt="12"/>
      <dgm:spPr/>
    </dgm:pt>
    <dgm:pt modelId="{1C7D557F-DC51-40E3-A686-FE8486175F71}" type="pres">
      <dgm:prSet presAssocID="{583BA049-C829-455A-BD93-63A43BE0E3B2}" presName="horz1" presStyleCnt="0"/>
      <dgm:spPr/>
    </dgm:pt>
    <dgm:pt modelId="{EE739A90-4A1F-4466-94EC-5014AF947969}" type="pres">
      <dgm:prSet presAssocID="{583BA049-C829-455A-BD93-63A43BE0E3B2}" presName="tx1" presStyleLbl="revTx" presStyleIdx="11" presStyleCnt="12"/>
      <dgm:spPr/>
    </dgm:pt>
    <dgm:pt modelId="{C82DADD0-6D30-4448-AE28-800DEDB2CD0F}" type="pres">
      <dgm:prSet presAssocID="{583BA049-C829-455A-BD93-63A43BE0E3B2}" presName="vert1" presStyleCnt="0"/>
      <dgm:spPr/>
    </dgm:pt>
  </dgm:ptLst>
  <dgm:cxnLst>
    <dgm:cxn modelId="{8320A512-A9B7-45B5-96E2-D44AFC9EFB2A}" srcId="{21BFB5A1-0AF0-4333-968A-39B5BCAA7912}" destId="{C79F2A9D-8EBF-4563-AA6E-7E349E7C6122}" srcOrd="6" destOrd="0" parTransId="{1BB1B9BC-D5E6-488D-B084-0C8D4C6CDF2C}" sibTransId="{5C625884-9FB2-443F-9B2D-1AE8B0DA0B3F}"/>
    <dgm:cxn modelId="{4C372F20-2B12-4445-B6D9-A29D8B6D5D1B}" srcId="{21BFB5A1-0AF0-4333-968A-39B5BCAA7912}" destId="{3664065B-62C5-4CF6-8C25-D1ABF526712F}" srcOrd="7" destOrd="0" parTransId="{83E033F8-27B9-435B-A6BC-24A6B0EFB450}" sibTransId="{5268AAB5-E738-4158-BCCD-9728CD5F6E68}"/>
    <dgm:cxn modelId="{1F0DD524-24FB-4676-8A6D-F63A202CFE62}" type="presOf" srcId="{2EA7FA3E-9A99-4882-B62A-7E11DBD9C321}" destId="{EC028CDB-489D-4AEA-A7E8-BC298772E830}" srcOrd="0" destOrd="0" presId="urn:microsoft.com/office/officeart/2008/layout/LinedList"/>
    <dgm:cxn modelId="{DBE3CB39-C397-4545-B733-839DD1112B9A}" srcId="{21BFB5A1-0AF0-4333-968A-39B5BCAA7912}" destId="{CB9F2FFC-7B22-47D6-8E23-607B6CEE79A3}" srcOrd="0" destOrd="0" parTransId="{FD02792A-9F4B-4B8B-A51E-C60048CE0C91}" sibTransId="{F60A304B-AF46-4714-B255-BCE276893230}"/>
    <dgm:cxn modelId="{68E17F3E-F089-444A-9389-2C482DF47354}" srcId="{21BFB5A1-0AF0-4333-968A-39B5BCAA7912}" destId="{33446529-6031-43E1-9802-A6653C4AEF5D}" srcOrd="10" destOrd="0" parTransId="{09185BC4-F98B-47E8-B568-7FCDC5ABABB8}" sibTransId="{8090B50F-47E3-459F-ADCB-BA4B73259EAF}"/>
    <dgm:cxn modelId="{DAF0765B-CEC9-48F4-B3A7-2B6D91F5DF47}" type="presOf" srcId="{3664065B-62C5-4CF6-8C25-D1ABF526712F}" destId="{B589BDDC-BE5C-4BDB-9559-CBCC1A13B553}" srcOrd="0" destOrd="0" presId="urn:microsoft.com/office/officeart/2008/layout/LinedList"/>
    <dgm:cxn modelId="{E10BC041-C86F-40AF-8CCA-3170C275FB10}" type="presOf" srcId="{4127D037-5284-4CD1-9C4C-68AE11F4A1EA}" destId="{8E2C94B6-4553-42BF-BCFB-D8DC3472985C}" srcOrd="0" destOrd="0" presId="urn:microsoft.com/office/officeart/2008/layout/LinedList"/>
    <dgm:cxn modelId="{A52FB66A-0B0F-40D4-B2CB-CC985BEAB3DF}" srcId="{21BFB5A1-0AF0-4333-968A-39B5BCAA7912}" destId="{583BA049-C829-455A-BD93-63A43BE0E3B2}" srcOrd="11" destOrd="0" parTransId="{4A39A0DC-4C1A-4177-9AE6-A63BA89500BE}" sibTransId="{A48AFB08-95CE-413A-ACC9-0025872C5B83}"/>
    <dgm:cxn modelId="{6C0C044B-711C-4EEC-A39F-E7D1E12A8B9B}" type="presOf" srcId="{C79F2A9D-8EBF-4563-AA6E-7E349E7C6122}" destId="{9DC2B3D9-7474-420F-8385-BC2E6BB77049}" srcOrd="0" destOrd="0" presId="urn:microsoft.com/office/officeart/2008/layout/LinedList"/>
    <dgm:cxn modelId="{2C2BDE6B-1529-4374-9356-EFAF8FD1D4BE}" srcId="{21BFB5A1-0AF0-4333-968A-39B5BCAA7912}" destId="{A53A82AB-2463-4ACF-9BD7-93DFB48912CE}" srcOrd="1" destOrd="0" parTransId="{DEC828DD-4A2E-449C-ACF9-177EC75A4589}" sibTransId="{2A9270B8-CB75-4A93-8DBF-C307E1680C87}"/>
    <dgm:cxn modelId="{79B51353-BEE4-4B4E-8F33-A65324BFF44E}" type="presOf" srcId="{4019F73C-1598-41B7-9DF9-C64D2633DF8F}" destId="{7B453DFF-9AC3-42EB-BB7D-2E3F4684B5C4}" srcOrd="0" destOrd="0" presId="urn:microsoft.com/office/officeart/2008/layout/LinedList"/>
    <dgm:cxn modelId="{82B79473-C0A6-44D2-85A6-E5E852EA489E}" type="presOf" srcId="{F441A1A2-743F-47E0-9BD7-DFA810D3989A}" destId="{4259F7FD-36BE-4BD4-BBF6-E51A3EC0ADDC}" srcOrd="0" destOrd="0" presId="urn:microsoft.com/office/officeart/2008/layout/LinedList"/>
    <dgm:cxn modelId="{F55DB286-B250-4BC8-B7E1-BC3A5FCC2A2F}" type="presOf" srcId="{33446529-6031-43E1-9802-A6653C4AEF5D}" destId="{E434E76A-F6E2-4F29-8FAF-79DF29334671}" srcOrd="0" destOrd="0" presId="urn:microsoft.com/office/officeart/2008/layout/LinedList"/>
    <dgm:cxn modelId="{96417592-1E66-4A6B-9F62-5400581374CE}" type="presOf" srcId="{21BFB5A1-0AF0-4333-968A-39B5BCAA7912}" destId="{4BBDC84F-7101-4E6D-96ED-AACDDCB7F183}" srcOrd="0" destOrd="0" presId="urn:microsoft.com/office/officeart/2008/layout/LinedList"/>
    <dgm:cxn modelId="{9826B792-1F18-4B1F-AA04-E366EDEC2F39}" type="presOf" srcId="{A53A82AB-2463-4ACF-9BD7-93DFB48912CE}" destId="{32E4A40F-16F8-429E-93D3-FA9BC91AAD54}" srcOrd="0" destOrd="0" presId="urn:microsoft.com/office/officeart/2008/layout/LinedList"/>
    <dgm:cxn modelId="{C0E3D894-6074-4885-A5E7-D691F8E3495B}" type="presOf" srcId="{9B4FD113-9F64-4591-844E-7E65AD0EF3D7}" destId="{9137A6EF-7698-4394-AFCB-D7888011B197}" srcOrd="0" destOrd="0" presId="urn:microsoft.com/office/officeart/2008/layout/LinedList"/>
    <dgm:cxn modelId="{4EB6CBA7-FDC1-48AB-B74C-FBCF1D7FD8DD}" srcId="{21BFB5A1-0AF0-4333-968A-39B5BCAA7912}" destId="{4019F73C-1598-41B7-9DF9-C64D2633DF8F}" srcOrd="3" destOrd="0" parTransId="{02D6A412-90E8-46EA-9D66-58F1DA26FC0A}" sibTransId="{88D2B207-F8C2-438B-9559-6F8021B9249F}"/>
    <dgm:cxn modelId="{9EE353C0-631C-4BC6-888B-B55ACE23D3F5}" srcId="{21BFB5A1-0AF0-4333-968A-39B5BCAA7912}" destId="{2EA7FA3E-9A99-4882-B62A-7E11DBD9C321}" srcOrd="4" destOrd="0" parTransId="{639FBED8-FD79-4B99-9ED2-6B0B6A088E82}" sibTransId="{B60203C0-9C06-4239-B5E7-59E5FD5A28EB}"/>
    <dgm:cxn modelId="{C29AB3CB-6AD0-4936-B8B0-20309FA646F3}" type="presOf" srcId="{CB9F2FFC-7B22-47D6-8E23-607B6CEE79A3}" destId="{558ABF11-2D41-4D1D-B481-EB0579497324}" srcOrd="0" destOrd="0" presId="urn:microsoft.com/office/officeart/2008/layout/LinedList"/>
    <dgm:cxn modelId="{74F098CD-DE9D-4434-9891-143A230DED88}" type="presOf" srcId="{583BA049-C829-455A-BD93-63A43BE0E3B2}" destId="{EE739A90-4A1F-4466-94EC-5014AF947969}" srcOrd="0" destOrd="0" presId="urn:microsoft.com/office/officeart/2008/layout/LinedList"/>
    <dgm:cxn modelId="{08F4B6CF-5D67-4F8E-BCCA-66527CBBF942}" srcId="{21BFB5A1-0AF0-4333-968A-39B5BCAA7912}" destId="{F441A1A2-743F-47E0-9BD7-DFA810D3989A}" srcOrd="9" destOrd="0" parTransId="{BBCECE2A-3386-488A-8679-0E3B08C31EB7}" sibTransId="{CB127A2F-A2F9-429B-AD28-4F47442FBF95}"/>
    <dgm:cxn modelId="{5A3793D7-C509-476E-9348-AE78B1034F1F}" type="presOf" srcId="{389E7959-81D9-4434-ACED-39185186AFFB}" destId="{5A43BB1C-C323-43EB-8D07-57F2B4194954}" srcOrd="0" destOrd="0" presId="urn:microsoft.com/office/officeart/2008/layout/LinedList"/>
    <dgm:cxn modelId="{2F9664D8-75B7-49ED-B03A-9B71E4790E80}" srcId="{21BFB5A1-0AF0-4333-968A-39B5BCAA7912}" destId="{389E7959-81D9-4434-ACED-39185186AFFB}" srcOrd="8" destOrd="0" parTransId="{6CD08EBC-CF7A-47B1-A4E3-91424E25824B}" sibTransId="{A809C7AE-A4B5-492D-A680-28631B8692D3}"/>
    <dgm:cxn modelId="{83B0FFD8-AA93-47B1-8CC0-9E9F912229D0}" srcId="{21BFB5A1-0AF0-4333-968A-39B5BCAA7912}" destId="{9B4FD113-9F64-4591-844E-7E65AD0EF3D7}" srcOrd="5" destOrd="0" parTransId="{E4F97F83-F9D7-4ACA-96DF-30A0AFD47470}" sibTransId="{9EEE02F7-A2A1-4AF9-AAD6-D098CB7A0283}"/>
    <dgm:cxn modelId="{FBBDEEF2-4874-42E5-B180-75674D931D81}" srcId="{21BFB5A1-0AF0-4333-968A-39B5BCAA7912}" destId="{4127D037-5284-4CD1-9C4C-68AE11F4A1EA}" srcOrd="2" destOrd="0" parTransId="{A5EF0EE5-8751-47F9-A2E9-7296ACC25094}" sibTransId="{A5E4942B-F37D-4DF8-8B93-44227F703DBB}"/>
    <dgm:cxn modelId="{1E7F5306-840A-4B8B-B872-5B8ABD79B4B7}" type="presParOf" srcId="{4BBDC84F-7101-4E6D-96ED-AACDDCB7F183}" destId="{39BD2B34-B1D3-4B60-A3A2-360A3FECFC1B}" srcOrd="0" destOrd="0" presId="urn:microsoft.com/office/officeart/2008/layout/LinedList"/>
    <dgm:cxn modelId="{CEDD77D3-65C0-44DF-8F09-E2E443C32DC1}" type="presParOf" srcId="{4BBDC84F-7101-4E6D-96ED-AACDDCB7F183}" destId="{7D1915E6-F7E0-4988-8523-32EFB3DBCC77}" srcOrd="1" destOrd="0" presId="urn:microsoft.com/office/officeart/2008/layout/LinedList"/>
    <dgm:cxn modelId="{54F75D38-86FD-4BF3-B55D-BFBC3D39D994}" type="presParOf" srcId="{7D1915E6-F7E0-4988-8523-32EFB3DBCC77}" destId="{558ABF11-2D41-4D1D-B481-EB0579497324}" srcOrd="0" destOrd="0" presId="urn:microsoft.com/office/officeart/2008/layout/LinedList"/>
    <dgm:cxn modelId="{5831C456-24A5-44C1-AE30-A9411E271D55}" type="presParOf" srcId="{7D1915E6-F7E0-4988-8523-32EFB3DBCC77}" destId="{956F1C7B-D66D-486D-8D43-9C3909D34682}" srcOrd="1" destOrd="0" presId="urn:microsoft.com/office/officeart/2008/layout/LinedList"/>
    <dgm:cxn modelId="{B3205987-0A66-4B9C-998D-1EBDCE54F757}" type="presParOf" srcId="{4BBDC84F-7101-4E6D-96ED-AACDDCB7F183}" destId="{1FB72098-157D-4E5D-AA49-B38DE6061740}" srcOrd="2" destOrd="0" presId="urn:microsoft.com/office/officeart/2008/layout/LinedList"/>
    <dgm:cxn modelId="{054E32E4-A52B-4EC1-9520-3D8E5EA813BF}" type="presParOf" srcId="{4BBDC84F-7101-4E6D-96ED-AACDDCB7F183}" destId="{303490E4-154B-4343-9A15-979488811173}" srcOrd="3" destOrd="0" presId="urn:microsoft.com/office/officeart/2008/layout/LinedList"/>
    <dgm:cxn modelId="{08F88D94-36EF-41BC-8A35-715624D9E133}" type="presParOf" srcId="{303490E4-154B-4343-9A15-979488811173}" destId="{32E4A40F-16F8-429E-93D3-FA9BC91AAD54}" srcOrd="0" destOrd="0" presId="urn:microsoft.com/office/officeart/2008/layout/LinedList"/>
    <dgm:cxn modelId="{0F0EC587-D9D8-401F-B2C7-5F090ACC090D}" type="presParOf" srcId="{303490E4-154B-4343-9A15-979488811173}" destId="{8B92E5AB-29B9-4213-89A6-1A6C9922F817}" srcOrd="1" destOrd="0" presId="urn:microsoft.com/office/officeart/2008/layout/LinedList"/>
    <dgm:cxn modelId="{A1ED5B29-EDCD-4E99-8183-938A4AAD5EB9}" type="presParOf" srcId="{4BBDC84F-7101-4E6D-96ED-AACDDCB7F183}" destId="{11111435-F5C4-4FA7-A12D-DFFD91041843}" srcOrd="4" destOrd="0" presId="urn:microsoft.com/office/officeart/2008/layout/LinedList"/>
    <dgm:cxn modelId="{AB652A47-0C22-47E6-A7E2-AB53C1BD082B}" type="presParOf" srcId="{4BBDC84F-7101-4E6D-96ED-AACDDCB7F183}" destId="{28334C28-DFDF-4F96-BA67-549A1AB79413}" srcOrd="5" destOrd="0" presId="urn:microsoft.com/office/officeart/2008/layout/LinedList"/>
    <dgm:cxn modelId="{75D9AC9D-4689-4AC3-98FF-873600E5C932}" type="presParOf" srcId="{28334C28-DFDF-4F96-BA67-549A1AB79413}" destId="{8E2C94B6-4553-42BF-BCFB-D8DC3472985C}" srcOrd="0" destOrd="0" presId="urn:microsoft.com/office/officeart/2008/layout/LinedList"/>
    <dgm:cxn modelId="{81D47BE9-9201-468A-BAA1-F7B91BE6E581}" type="presParOf" srcId="{28334C28-DFDF-4F96-BA67-549A1AB79413}" destId="{D5CFE92E-58D2-48A5-A120-51F923FD9F6C}" srcOrd="1" destOrd="0" presId="urn:microsoft.com/office/officeart/2008/layout/LinedList"/>
    <dgm:cxn modelId="{CCB090AD-55B9-4DA5-9F61-751FFCCF999C}" type="presParOf" srcId="{4BBDC84F-7101-4E6D-96ED-AACDDCB7F183}" destId="{CB4A2F2C-DB8E-49C5-87E6-1814809AC846}" srcOrd="6" destOrd="0" presId="urn:microsoft.com/office/officeart/2008/layout/LinedList"/>
    <dgm:cxn modelId="{447A0160-E76F-444D-B6C6-AEC35353FC0B}" type="presParOf" srcId="{4BBDC84F-7101-4E6D-96ED-AACDDCB7F183}" destId="{F0A99C00-A1DB-4916-8650-E1FE575351CA}" srcOrd="7" destOrd="0" presId="urn:microsoft.com/office/officeart/2008/layout/LinedList"/>
    <dgm:cxn modelId="{5FC35FC8-3FCD-4EB6-A7BC-22428EBF6B69}" type="presParOf" srcId="{F0A99C00-A1DB-4916-8650-E1FE575351CA}" destId="{7B453DFF-9AC3-42EB-BB7D-2E3F4684B5C4}" srcOrd="0" destOrd="0" presId="urn:microsoft.com/office/officeart/2008/layout/LinedList"/>
    <dgm:cxn modelId="{6F22AABF-64C7-49CA-92E5-20B8599B4692}" type="presParOf" srcId="{F0A99C00-A1DB-4916-8650-E1FE575351CA}" destId="{493B95E2-B7DE-4469-A66E-CEB63F1389C5}" srcOrd="1" destOrd="0" presId="urn:microsoft.com/office/officeart/2008/layout/LinedList"/>
    <dgm:cxn modelId="{F1D9473C-A640-4859-997F-F4E9BB01EB72}" type="presParOf" srcId="{4BBDC84F-7101-4E6D-96ED-AACDDCB7F183}" destId="{8EF2B631-810C-4D96-9AA1-5DE3315C47A1}" srcOrd="8" destOrd="0" presId="urn:microsoft.com/office/officeart/2008/layout/LinedList"/>
    <dgm:cxn modelId="{925AD44D-F58F-4EA3-9038-50319608FE9A}" type="presParOf" srcId="{4BBDC84F-7101-4E6D-96ED-AACDDCB7F183}" destId="{8496D950-C6CC-413C-9562-E19D83CCB687}" srcOrd="9" destOrd="0" presId="urn:microsoft.com/office/officeart/2008/layout/LinedList"/>
    <dgm:cxn modelId="{BC9A397B-1E39-46F0-8602-B6ACF58FF5F7}" type="presParOf" srcId="{8496D950-C6CC-413C-9562-E19D83CCB687}" destId="{EC028CDB-489D-4AEA-A7E8-BC298772E830}" srcOrd="0" destOrd="0" presId="urn:microsoft.com/office/officeart/2008/layout/LinedList"/>
    <dgm:cxn modelId="{3B34F529-72E3-4CF9-9D55-423F8A187278}" type="presParOf" srcId="{8496D950-C6CC-413C-9562-E19D83CCB687}" destId="{75BE5450-89C9-4323-99D3-EDBBA0E2E388}" srcOrd="1" destOrd="0" presId="urn:microsoft.com/office/officeart/2008/layout/LinedList"/>
    <dgm:cxn modelId="{A2F4C663-791D-4B63-AAB1-F4AB8C0F6A96}" type="presParOf" srcId="{4BBDC84F-7101-4E6D-96ED-AACDDCB7F183}" destId="{1A21E98D-ACA2-4416-A8C2-979882E046E6}" srcOrd="10" destOrd="0" presId="urn:microsoft.com/office/officeart/2008/layout/LinedList"/>
    <dgm:cxn modelId="{12704102-13DB-4370-A4FC-A804D4A6A23E}" type="presParOf" srcId="{4BBDC84F-7101-4E6D-96ED-AACDDCB7F183}" destId="{1E07DB31-D287-46D8-A990-31E8D16935CD}" srcOrd="11" destOrd="0" presId="urn:microsoft.com/office/officeart/2008/layout/LinedList"/>
    <dgm:cxn modelId="{C130A87C-007A-46D9-8B6B-1F0B1D23D8D6}" type="presParOf" srcId="{1E07DB31-D287-46D8-A990-31E8D16935CD}" destId="{9137A6EF-7698-4394-AFCB-D7888011B197}" srcOrd="0" destOrd="0" presId="urn:microsoft.com/office/officeart/2008/layout/LinedList"/>
    <dgm:cxn modelId="{0274E167-550A-48A0-B215-25F973611DBD}" type="presParOf" srcId="{1E07DB31-D287-46D8-A990-31E8D16935CD}" destId="{640F849C-EFEA-4796-BC46-A8FC4BF968AE}" srcOrd="1" destOrd="0" presId="urn:microsoft.com/office/officeart/2008/layout/LinedList"/>
    <dgm:cxn modelId="{59ADC0FA-4485-47E3-9805-21387F4578D2}" type="presParOf" srcId="{4BBDC84F-7101-4E6D-96ED-AACDDCB7F183}" destId="{37DD3958-078D-47AF-81C5-AF6584663BCB}" srcOrd="12" destOrd="0" presId="urn:microsoft.com/office/officeart/2008/layout/LinedList"/>
    <dgm:cxn modelId="{73DD6F74-BBDD-4F8B-ABCC-87ADEB0D34BA}" type="presParOf" srcId="{4BBDC84F-7101-4E6D-96ED-AACDDCB7F183}" destId="{D7A20712-5531-401F-9129-39B9659551A6}" srcOrd="13" destOrd="0" presId="urn:microsoft.com/office/officeart/2008/layout/LinedList"/>
    <dgm:cxn modelId="{88D98C25-0EF6-4780-8C1B-C87BF4AD4961}" type="presParOf" srcId="{D7A20712-5531-401F-9129-39B9659551A6}" destId="{9DC2B3D9-7474-420F-8385-BC2E6BB77049}" srcOrd="0" destOrd="0" presId="urn:microsoft.com/office/officeart/2008/layout/LinedList"/>
    <dgm:cxn modelId="{E73A643F-DB22-4D6F-B6FD-4C68C93E71F1}" type="presParOf" srcId="{D7A20712-5531-401F-9129-39B9659551A6}" destId="{FD0395F5-D6D4-4A69-B959-3E3576DBF27C}" srcOrd="1" destOrd="0" presId="urn:microsoft.com/office/officeart/2008/layout/LinedList"/>
    <dgm:cxn modelId="{AFCBC9FE-934D-48F7-A956-802FE9CE6D94}" type="presParOf" srcId="{4BBDC84F-7101-4E6D-96ED-AACDDCB7F183}" destId="{EA8DA999-4943-4869-A3D4-62F5CD47295F}" srcOrd="14" destOrd="0" presId="urn:microsoft.com/office/officeart/2008/layout/LinedList"/>
    <dgm:cxn modelId="{6F84B103-4C6A-4AFC-9424-A3DE3AFE393D}" type="presParOf" srcId="{4BBDC84F-7101-4E6D-96ED-AACDDCB7F183}" destId="{F2D57684-4CB5-4880-A9FE-322A24E753A1}" srcOrd="15" destOrd="0" presId="urn:microsoft.com/office/officeart/2008/layout/LinedList"/>
    <dgm:cxn modelId="{B4360A9D-A225-4E08-B0E3-6E330421C41B}" type="presParOf" srcId="{F2D57684-4CB5-4880-A9FE-322A24E753A1}" destId="{B589BDDC-BE5C-4BDB-9559-CBCC1A13B553}" srcOrd="0" destOrd="0" presId="urn:microsoft.com/office/officeart/2008/layout/LinedList"/>
    <dgm:cxn modelId="{A9AC69B7-2AE7-4AEA-9E18-85CE6C1634D4}" type="presParOf" srcId="{F2D57684-4CB5-4880-A9FE-322A24E753A1}" destId="{4EC96E65-5285-4020-9D67-F625F3C96091}" srcOrd="1" destOrd="0" presId="urn:microsoft.com/office/officeart/2008/layout/LinedList"/>
    <dgm:cxn modelId="{C71C0A83-47A0-4B7B-98BC-24B16DD1AA71}" type="presParOf" srcId="{4BBDC84F-7101-4E6D-96ED-AACDDCB7F183}" destId="{AE87B15E-75E7-4796-9550-8BCB0E824C51}" srcOrd="16" destOrd="0" presId="urn:microsoft.com/office/officeart/2008/layout/LinedList"/>
    <dgm:cxn modelId="{15761372-934A-4191-A861-A959A6DB2228}" type="presParOf" srcId="{4BBDC84F-7101-4E6D-96ED-AACDDCB7F183}" destId="{5434E374-4618-4A8F-B94E-12381DAF5606}" srcOrd="17" destOrd="0" presId="urn:microsoft.com/office/officeart/2008/layout/LinedList"/>
    <dgm:cxn modelId="{AC5A4A90-466E-49BB-AF96-369B4ECB4818}" type="presParOf" srcId="{5434E374-4618-4A8F-B94E-12381DAF5606}" destId="{5A43BB1C-C323-43EB-8D07-57F2B4194954}" srcOrd="0" destOrd="0" presId="urn:microsoft.com/office/officeart/2008/layout/LinedList"/>
    <dgm:cxn modelId="{B63A0FD7-BF01-4E76-BAD8-F872E044F2A6}" type="presParOf" srcId="{5434E374-4618-4A8F-B94E-12381DAF5606}" destId="{12312056-A7DB-4F71-8DDD-1FEF1CF16AC7}" srcOrd="1" destOrd="0" presId="urn:microsoft.com/office/officeart/2008/layout/LinedList"/>
    <dgm:cxn modelId="{6AA4B1BE-924E-4484-90FC-112996DB73E9}" type="presParOf" srcId="{4BBDC84F-7101-4E6D-96ED-AACDDCB7F183}" destId="{C52EC76D-6AA3-4C18-BA4D-E2726D09772C}" srcOrd="18" destOrd="0" presId="urn:microsoft.com/office/officeart/2008/layout/LinedList"/>
    <dgm:cxn modelId="{230A66FE-7B27-4CFB-8C32-73EB446718CA}" type="presParOf" srcId="{4BBDC84F-7101-4E6D-96ED-AACDDCB7F183}" destId="{ED7199E8-DA1E-42C5-A099-F2BD173B6799}" srcOrd="19" destOrd="0" presId="urn:microsoft.com/office/officeart/2008/layout/LinedList"/>
    <dgm:cxn modelId="{E0A49CAD-A4EF-4ED0-8FF9-C5CFD72312D5}" type="presParOf" srcId="{ED7199E8-DA1E-42C5-A099-F2BD173B6799}" destId="{4259F7FD-36BE-4BD4-BBF6-E51A3EC0ADDC}" srcOrd="0" destOrd="0" presId="urn:microsoft.com/office/officeart/2008/layout/LinedList"/>
    <dgm:cxn modelId="{122EBC84-6708-42BC-BB25-F4A78B0C7C09}" type="presParOf" srcId="{ED7199E8-DA1E-42C5-A099-F2BD173B6799}" destId="{FDA2F510-F590-4E7C-9F3E-3DBD667414DD}" srcOrd="1" destOrd="0" presId="urn:microsoft.com/office/officeart/2008/layout/LinedList"/>
    <dgm:cxn modelId="{9F33A070-2373-435C-8257-C6FF1C31C2AE}" type="presParOf" srcId="{4BBDC84F-7101-4E6D-96ED-AACDDCB7F183}" destId="{052E8227-21A4-4307-8A60-C9AD7FBD2996}" srcOrd="20" destOrd="0" presId="urn:microsoft.com/office/officeart/2008/layout/LinedList"/>
    <dgm:cxn modelId="{24F39513-68A5-4F52-87A2-3C812B02EF2A}" type="presParOf" srcId="{4BBDC84F-7101-4E6D-96ED-AACDDCB7F183}" destId="{D4208C23-8341-4462-81DA-4651012800E8}" srcOrd="21" destOrd="0" presId="urn:microsoft.com/office/officeart/2008/layout/LinedList"/>
    <dgm:cxn modelId="{7A1DC5E3-42E7-49C9-AB43-36523A53F7EB}" type="presParOf" srcId="{D4208C23-8341-4462-81DA-4651012800E8}" destId="{E434E76A-F6E2-4F29-8FAF-79DF29334671}" srcOrd="0" destOrd="0" presId="urn:microsoft.com/office/officeart/2008/layout/LinedList"/>
    <dgm:cxn modelId="{D9679BFA-6C7B-423E-A140-A2C5896171F6}" type="presParOf" srcId="{D4208C23-8341-4462-81DA-4651012800E8}" destId="{7489D001-1AC7-4F43-8DF7-EE567B122AF3}" srcOrd="1" destOrd="0" presId="urn:microsoft.com/office/officeart/2008/layout/LinedList"/>
    <dgm:cxn modelId="{C75B4803-3594-43EE-B965-6DC0C244982B}" type="presParOf" srcId="{4BBDC84F-7101-4E6D-96ED-AACDDCB7F183}" destId="{756A6648-5C0F-4AA1-B3F3-CDA5D5CB06C8}" srcOrd="22" destOrd="0" presId="urn:microsoft.com/office/officeart/2008/layout/LinedList"/>
    <dgm:cxn modelId="{57281991-5D3E-4BE3-A36F-BA471435A209}" type="presParOf" srcId="{4BBDC84F-7101-4E6D-96ED-AACDDCB7F183}" destId="{1C7D557F-DC51-40E3-A686-FE8486175F71}" srcOrd="23" destOrd="0" presId="urn:microsoft.com/office/officeart/2008/layout/LinedList"/>
    <dgm:cxn modelId="{AA1E486E-3A6C-4EFC-AD53-E68321F0BCC5}" type="presParOf" srcId="{1C7D557F-DC51-40E3-A686-FE8486175F71}" destId="{EE739A90-4A1F-4466-94EC-5014AF947969}" srcOrd="0" destOrd="0" presId="urn:microsoft.com/office/officeart/2008/layout/LinedList"/>
    <dgm:cxn modelId="{12BF2CC4-D9E6-454B-A3F0-23764D4B087B}" type="presParOf" srcId="{1C7D557F-DC51-40E3-A686-FE8486175F71}" destId="{C82DADD0-6D30-4448-AE28-800DEDB2CD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5BFA25-6CB1-4DCA-A80A-272AA3C83124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56607DE-8F0E-48C3-ADDD-E4ABCD6CA3F4}">
      <dgm:prSet/>
      <dgm:spPr/>
      <dgm:t>
        <a:bodyPr/>
        <a:lstStyle/>
        <a:p>
          <a:r>
            <a:rPr lang="en-GB"/>
            <a:t>REDUCTION </a:t>
          </a:r>
          <a:endParaRPr lang="en-US"/>
        </a:p>
      </dgm:t>
    </dgm:pt>
    <dgm:pt modelId="{1CA18288-F681-4B6B-B59C-E0771B2C4B93}" type="parTrans" cxnId="{EC4C56AE-0193-4C92-ACD5-998CD70553CF}">
      <dgm:prSet/>
      <dgm:spPr/>
      <dgm:t>
        <a:bodyPr/>
        <a:lstStyle/>
        <a:p>
          <a:endParaRPr lang="en-US"/>
        </a:p>
      </dgm:t>
    </dgm:pt>
    <dgm:pt modelId="{47148223-C412-4569-9933-0DAE7AC72FAB}" type="sibTrans" cxnId="{EC4C56AE-0193-4C92-ACD5-998CD70553CF}">
      <dgm:prSet/>
      <dgm:spPr/>
      <dgm:t>
        <a:bodyPr/>
        <a:lstStyle/>
        <a:p>
          <a:endParaRPr lang="en-US"/>
        </a:p>
      </dgm:t>
    </dgm:pt>
    <dgm:pt modelId="{BCEF2F63-881C-4287-8FB0-B4E8C970C930}">
      <dgm:prSet/>
      <dgm:spPr/>
      <dgm:t>
        <a:bodyPr/>
        <a:lstStyle/>
        <a:p>
          <a:r>
            <a:rPr lang="en-GB"/>
            <a:t>READINESS</a:t>
          </a:r>
          <a:endParaRPr lang="en-US"/>
        </a:p>
      </dgm:t>
    </dgm:pt>
    <dgm:pt modelId="{900D216F-1198-4278-B37B-0073DC522DFB}" type="parTrans" cxnId="{26D0BB9E-4565-4D83-A2F6-96B905B481F0}">
      <dgm:prSet/>
      <dgm:spPr/>
      <dgm:t>
        <a:bodyPr/>
        <a:lstStyle/>
        <a:p>
          <a:endParaRPr lang="en-US"/>
        </a:p>
      </dgm:t>
    </dgm:pt>
    <dgm:pt modelId="{AEE8F725-F628-4CE2-AF2B-971E01069B7F}" type="sibTrans" cxnId="{26D0BB9E-4565-4D83-A2F6-96B905B481F0}">
      <dgm:prSet/>
      <dgm:spPr/>
      <dgm:t>
        <a:bodyPr/>
        <a:lstStyle/>
        <a:p>
          <a:endParaRPr lang="en-US"/>
        </a:p>
      </dgm:t>
    </dgm:pt>
    <dgm:pt modelId="{404B6D94-D8AD-419F-898C-50D3CB10E105}">
      <dgm:prSet/>
      <dgm:spPr/>
      <dgm:t>
        <a:bodyPr/>
        <a:lstStyle/>
        <a:p>
          <a:r>
            <a:rPr lang="en-GB"/>
            <a:t>RESPONSE </a:t>
          </a:r>
          <a:endParaRPr lang="en-US"/>
        </a:p>
      </dgm:t>
    </dgm:pt>
    <dgm:pt modelId="{BEC2FDBC-893E-48D8-9769-086EF03D9872}" type="parTrans" cxnId="{EADDEABA-C00D-4892-9D94-69A0A1FFA4DC}">
      <dgm:prSet/>
      <dgm:spPr/>
      <dgm:t>
        <a:bodyPr/>
        <a:lstStyle/>
        <a:p>
          <a:endParaRPr lang="en-US"/>
        </a:p>
      </dgm:t>
    </dgm:pt>
    <dgm:pt modelId="{5C34166F-19AC-4FAF-A0F1-E8742789BD96}" type="sibTrans" cxnId="{EADDEABA-C00D-4892-9D94-69A0A1FFA4DC}">
      <dgm:prSet/>
      <dgm:spPr/>
      <dgm:t>
        <a:bodyPr/>
        <a:lstStyle/>
        <a:p>
          <a:endParaRPr lang="en-US"/>
        </a:p>
      </dgm:t>
    </dgm:pt>
    <dgm:pt modelId="{D2EB591D-815C-4A03-96B8-983604E40870}">
      <dgm:prSet/>
      <dgm:spPr/>
      <dgm:t>
        <a:bodyPr/>
        <a:lstStyle/>
        <a:p>
          <a:r>
            <a:rPr lang="en-GB"/>
            <a:t>RECOVERY</a:t>
          </a:r>
          <a:endParaRPr lang="en-US"/>
        </a:p>
      </dgm:t>
    </dgm:pt>
    <dgm:pt modelId="{2EF4D68E-6946-4BA1-8DB1-02CABC6173F2}" type="parTrans" cxnId="{FD19EB91-6272-4B98-8F87-A97623D7528D}">
      <dgm:prSet/>
      <dgm:spPr/>
      <dgm:t>
        <a:bodyPr/>
        <a:lstStyle/>
        <a:p>
          <a:endParaRPr lang="en-US"/>
        </a:p>
      </dgm:t>
    </dgm:pt>
    <dgm:pt modelId="{B2E6A018-579E-4FB4-86C9-994B3D37D122}" type="sibTrans" cxnId="{FD19EB91-6272-4B98-8F87-A97623D7528D}">
      <dgm:prSet/>
      <dgm:spPr/>
      <dgm:t>
        <a:bodyPr/>
        <a:lstStyle/>
        <a:p>
          <a:endParaRPr lang="en-US"/>
        </a:p>
      </dgm:t>
    </dgm:pt>
    <dgm:pt modelId="{D61083E0-FBD9-4076-88E2-2AA2BC7608DC}" type="pres">
      <dgm:prSet presAssocID="{E55BFA25-6CB1-4DCA-A80A-272AA3C83124}" presName="linear" presStyleCnt="0">
        <dgm:presLayoutVars>
          <dgm:dir/>
          <dgm:animLvl val="lvl"/>
          <dgm:resizeHandles val="exact"/>
        </dgm:presLayoutVars>
      </dgm:prSet>
      <dgm:spPr/>
    </dgm:pt>
    <dgm:pt modelId="{5F43518F-B36E-4C99-9D35-278A398D9E5D}" type="pres">
      <dgm:prSet presAssocID="{E56607DE-8F0E-48C3-ADDD-E4ABCD6CA3F4}" presName="parentLin" presStyleCnt="0"/>
      <dgm:spPr/>
    </dgm:pt>
    <dgm:pt modelId="{89D0C394-08D9-4B80-9FCB-E413E36D25FB}" type="pres">
      <dgm:prSet presAssocID="{E56607DE-8F0E-48C3-ADDD-E4ABCD6CA3F4}" presName="parentLeftMargin" presStyleLbl="node1" presStyleIdx="0" presStyleCnt="4"/>
      <dgm:spPr/>
    </dgm:pt>
    <dgm:pt modelId="{4C00102A-9F5D-4E8B-B36C-BDE52127EEE9}" type="pres">
      <dgm:prSet presAssocID="{E56607DE-8F0E-48C3-ADDD-E4ABCD6CA3F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BC27606-B132-4828-A6C9-0AF3E7330433}" type="pres">
      <dgm:prSet presAssocID="{E56607DE-8F0E-48C3-ADDD-E4ABCD6CA3F4}" presName="negativeSpace" presStyleCnt="0"/>
      <dgm:spPr/>
    </dgm:pt>
    <dgm:pt modelId="{30C87F73-B679-4091-BD49-79E1009B077F}" type="pres">
      <dgm:prSet presAssocID="{E56607DE-8F0E-48C3-ADDD-E4ABCD6CA3F4}" presName="childText" presStyleLbl="conFgAcc1" presStyleIdx="0" presStyleCnt="4">
        <dgm:presLayoutVars>
          <dgm:bulletEnabled val="1"/>
        </dgm:presLayoutVars>
      </dgm:prSet>
      <dgm:spPr/>
    </dgm:pt>
    <dgm:pt modelId="{CDEE6F78-1110-4C0E-AF05-1A4A4252CED7}" type="pres">
      <dgm:prSet presAssocID="{47148223-C412-4569-9933-0DAE7AC72FAB}" presName="spaceBetweenRectangles" presStyleCnt="0"/>
      <dgm:spPr/>
    </dgm:pt>
    <dgm:pt modelId="{F949D89E-8BD0-44BF-AC2A-42CF240E0978}" type="pres">
      <dgm:prSet presAssocID="{BCEF2F63-881C-4287-8FB0-B4E8C970C930}" presName="parentLin" presStyleCnt="0"/>
      <dgm:spPr/>
    </dgm:pt>
    <dgm:pt modelId="{E11DB189-9602-414D-9B3F-2D46FBC7AF74}" type="pres">
      <dgm:prSet presAssocID="{BCEF2F63-881C-4287-8FB0-B4E8C970C930}" presName="parentLeftMargin" presStyleLbl="node1" presStyleIdx="0" presStyleCnt="4"/>
      <dgm:spPr/>
    </dgm:pt>
    <dgm:pt modelId="{9848BDA6-E413-432C-B262-276C0109E232}" type="pres">
      <dgm:prSet presAssocID="{BCEF2F63-881C-4287-8FB0-B4E8C970C9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9C76D3A-F34F-4F60-8BC7-2684BF3DF723}" type="pres">
      <dgm:prSet presAssocID="{BCEF2F63-881C-4287-8FB0-B4E8C970C930}" presName="negativeSpace" presStyleCnt="0"/>
      <dgm:spPr/>
    </dgm:pt>
    <dgm:pt modelId="{7A4737D3-DB74-48D1-888B-35DFA08BC4DE}" type="pres">
      <dgm:prSet presAssocID="{BCEF2F63-881C-4287-8FB0-B4E8C970C930}" presName="childText" presStyleLbl="conFgAcc1" presStyleIdx="1" presStyleCnt="4">
        <dgm:presLayoutVars>
          <dgm:bulletEnabled val="1"/>
        </dgm:presLayoutVars>
      </dgm:prSet>
      <dgm:spPr/>
    </dgm:pt>
    <dgm:pt modelId="{6C4DB69A-CAEF-43AA-9BE2-6F61728AC05B}" type="pres">
      <dgm:prSet presAssocID="{AEE8F725-F628-4CE2-AF2B-971E01069B7F}" presName="spaceBetweenRectangles" presStyleCnt="0"/>
      <dgm:spPr/>
    </dgm:pt>
    <dgm:pt modelId="{8E8E1FA3-5608-4622-B235-078791015A0D}" type="pres">
      <dgm:prSet presAssocID="{404B6D94-D8AD-419F-898C-50D3CB10E105}" presName="parentLin" presStyleCnt="0"/>
      <dgm:spPr/>
    </dgm:pt>
    <dgm:pt modelId="{B78FA670-9F89-4E36-9AAA-80776F1C0832}" type="pres">
      <dgm:prSet presAssocID="{404B6D94-D8AD-419F-898C-50D3CB10E105}" presName="parentLeftMargin" presStyleLbl="node1" presStyleIdx="1" presStyleCnt="4"/>
      <dgm:spPr/>
    </dgm:pt>
    <dgm:pt modelId="{98E7D19A-09DA-43C3-9031-D64763EA623D}" type="pres">
      <dgm:prSet presAssocID="{404B6D94-D8AD-419F-898C-50D3CB10E1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8F9DC37-7493-4E5D-B6F0-E278D77828C1}" type="pres">
      <dgm:prSet presAssocID="{404B6D94-D8AD-419F-898C-50D3CB10E105}" presName="negativeSpace" presStyleCnt="0"/>
      <dgm:spPr/>
    </dgm:pt>
    <dgm:pt modelId="{7878B076-611C-41D7-B068-19C655D15DCD}" type="pres">
      <dgm:prSet presAssocID="{404B6D94-D8AD-419F-898C-50D3CB10E105}" presName="childText" presStyleLbl="conFgAcc1" presStyleIdx="2" presStyleCnt="4">
        <dgm:presLayoutVars>
          <dgm:bulletEnabled val="1"/>
        </dgm:presLayoutVars>
      </dgm:prSet>
      <dgm:spPr/>
    </dgm:pt>
    <dgm:pt modelId="{6811B14C-92F3-4A52-96D9-2084C463FD7E}" type="pres">
      <dgm:prSet presAssocID="{5C34166F-19AC-4FAF-A0F1-E8742789BD96}" presName="spaceBetweenRectangles" presStyleCnt="0"/>
      <dgm:spPr/>
    </dgm:pt>
    <dgm:pt modelId="{582835B3-1916-45A9-802D-C9E1D332E6AF}" type="pres">
      <dgm:prSet presAssocID="{D2EB591D-815C-4A03-96B8-983604E40870}" presName="parentLin" presStyleCnt="0"/>
      <dgm:spPr/>
    </dgm:pt>
    <dgm:pt modelId="{7C2015E7-DF13-49BB-BD4B-630A73176348}" type="pres">
      <dgm:prSet presAssocID="{D2EB591D-815C-4A03-96B8-983604E40870}" presName="parentLeftMargin" presStyleLbl="node1" presStyleIdx="2" presStyleCnt="4"/>
      <dgm:spPr/>
    </dgm:pt>
    <dgm:pt modelId="{486E9345-7A83-4C68-89EE-ECF32DF8CAFA}" type="pres">
      <dgm:prSet presAssocID="{D2EB591D-815C-4A03-96B8-983604E4087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FD34C88-6D35-4887-95FE-6ACB51EEBAEE}" type="pres">
      <dgm:prSet presAssocID="{D2EB591D-815C-4A03-96B8-983604E40870}" presName="negativeSpace" presStyleCnt="0"/>
      <dgm:spPr/>
    </dgm:pt>
    <dgm:pt modelId="{D6F88D65-CF82-4337-A9FA-75248089D182}" type="pres">
      <dgm:prSet presAssocID="{D2EB591D-815C-4A03-96B8-983604E4087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EC03318-1C4F-44B8-B84B-A3E3B9DA86AB}" type="presOf" srcId="{404B6D94-D8AD-419F-898C-50D3CB10E105}" destId="{B78FA670-9F89-4E36-9AAA-80776F1C0832}" srcOrd="0" destOrd="0" presId="urn:microsoft.com/office/officeart/2005/8/layout/list1"/>
    <dgm:cxn modelId="{0937931F-EDA5-4AE5-8496-E8B293000ED6}" type="presOf" srcId="{BCEF2F63-881C-4287-8FB0-B4E8C970C930}" destId="{E11DB189-9602-414D-9B3F-2D46FBC7AF74}" srcOrd="0" destOrd="0" presId="urn:microsoft.com/office/officeart/2005/8/layout/list1"/>
    <dgm:cxn modelId="{AC711583-6F1D-4BB1-A192-7C10AE158A50}" type="presOf" srcId="{E56607DE-8F0E-48C3-ADDD-E4ABCD6CA3F4}" destId="{89D0C394-08D9-4B80-9FCB-E413E36D25FB}" srcOrd="0" destOrd="0" presId="urn:microsoft.com/office/officeart/2005/8/layout/list1"/>
    <dgm:cxn modelId="{6443FA88-F2E7-420D-B9F9-40B8D1524F43}" type="presOf" srcId="{D2EB591D-815C-4A03-96B8-983604E40870}" destId="{486E9345-7A83-4C68-89EE-ECF32DF8CAFA}" srcOrd="1" destOrd="0" presId="urn:microsoft.com/office/officeart/2005/8/layout/list1"/>
    <dgm:cxn modelId="{FD19EB91-6272-4B98-8F87-A97623D7528D}" srcId="{E55BFA25-6CB1-4DCA-A80A-272AA3C83124}" destId="{D2EB591D-815C-4A03-96B8-983604E40870}" srcOrd="3" destOrd="0" parTransId="{2EF4D68E-6946-4BA1-8DB1-02CABC6173F2}" sibTransId="{B2E6A018-579E-4FB4-86C9-994B3D37D122}"/>
    <dgm:cxn modelId="{1769E09D-1ACC-46AD-982A-10B3F55D5687}" type="presOf" srcId="{404B6D94-D8AD-419F-898C-50D3CB10E105}" destId="{98E7D19A-09DA-43C3-9031-D64763EA623D}" srcOrd="1" destOrd="0" presId="urn:microsoft.com/office/officeart/2005/8/layout/list1"/>
    <dgm:cxn modelId="{26D0BB9E-4565-4D83-A2F6-96B905B481F0}" srcId="{E55BFA25-6CB1-4DCA-A80A-272AA3C83124}" destId="{BCEF2F63-881C-4287-8FB0-B4E8C970C930}" srcOrd="1" destOrd="0" parTransId="{900D216F-1198-4278-B37B-0073DC522DFB}" sibTransId="{AEE8F725-F628-4CE2-AF2B-971E01069B7F}"/>
    <dgm:cxn modelId="{7EEA41A0-5366-4C8D-80E6-57EAD23A0ECC}" type="presOf" srcId="{E55BFA25-6CB1-4DCA-A80A-272AA3C83124}" destId="{D61083E0-FBD9-4076-88E2-2AA2BC7608DC}" srcOrd="0" destOrd="0" presId="urn:microsoft.com/office/officeart/2005/8/layout/list1"/>
    <dgm:cxn modelId="{EC4C56AE-0193-4C92-ACD5-998CD70553CF}" srcId="{E55BFA25-6CB1-4DCA-A80A-272AA3C83124}" destId="{E56607DE-8F0E-48C3-ADDD-E4ABCD6CA3F4}" srcOrd="0" destOrd="0" parTransId="{1CA18288-F681-4B6B-B59C-E0771B2C4B93}" sibTransId="{47148223-C412-4569-9933-0DAE7AC72FAB}"/>
    <dgm:cxn modelId="{45A3A9B3-8319-467E-AE4A-781D874206DC}" type="presOf" srcId="{E56607DE-8F0E-48C3-ADDD-E4ABCD6CA3F4}" destId="{4C00102A-9F5D-4E8B-B36C-BDE52127EEE9}" srcOrd="1" destOrd="0" presId="urn:microsoft.com/office/officeart/2005/8/layout/list1"/>
    <dgm:cxn modelId="{EADDEABA-C00D-4892-9D94-69A0A1FFA4DC}" srcId="{E55BFA25-6CB1-4DCA-A80A-272AA3C83124}" destId="{404B6D94-D8AD-419F-898C-50D3CB10E105}" srcOrd="2" destOrd="0" parTransId="{BEC2FDBC-893E-48D8-9769-086EF03D9872}" sibTransId="{5C34166F-19AC-4FAF-A0F1-E8742789BD96}"/>
    <dgm:cxn modelId="{C7A089DF-D034-4DEC-B683-80334918E11F}" type="presOf" srcId="{D2EB591D-815C-4A03-96B8-983604E40870}" destId="{7C2015E7-DF13-49BB-BD4B-630A73176348}" srcOrd="0" destOrd="0" presId="urn:microsoft.com/office/officeart/2005/8/layout/list1"/>
    <dgm:cxn modelId="{184750F4-A4AD-4136-8634-D3BB6E201BC2}" type="presOf" srcId="{BCEF2F63-881C-4287-8FB0-B4E8C970C930}" destId="{9848BDA6-E413-432C-B262-276C0109E232}" srcOrd="1" destOrd="0" presId="urn:microsoft.com/office/officeart/2005/8/layout/list1"/>
    <dgm:cxn modelId="{8F34D61E-C890-4889-980E-1C0ECDEB1E7C}" type="presParOf" srcId="{D61083E0-FBD9-4076-88E2-2AA2BC7608DC}" destId="{5F43518F-B36E-4C99-9D35-278A398D9E5D}" srcOrd="0" destOrd="0" presId="urn:microsoft.com/office/officeart/2005/8/layout/list1"/>
    <dgm:cxn modelId="{B871A867-2F08-4209-89BC-3F94D053D4AB}" type="presParOf" srcId="{5F43518F-B36E-4C99-9D35-278A398D9E5D}" destId="{89D0C394-08D9-4B80-9FCB-E413E36D25FB}" srcOrd="0" destOrd="0" presId="urn:microsoft.com/office/officeart/2005/8/layout/list1"/>
    <dgm:cxn modelId="{D6CF3341-80BC-4A6A-977F-0D7A24E2A380}" type="presParOf" srcId="{5F43518F-B36E-4C99-9D35-278A398D9E5D}" destId="{4C00102A-9F5D-4E8B-B36C-BDE52127EEE9}" srcOrd="1" destOrd="0" presId="urn:microsoft.com/office/officeart/2005/8/layout/list1"/>
    <dgm:cxn modelId="{F4BF230A-3E3D-4CFA-88EC-830A2413D9D8}" type="presParOf" srcId="{D61083E0-FBD9-4076-88E2-2AA2BC7608DC}" destId="{CBC27606-B132-4828-A6C9-0AF3E7330433}" srcOrd="1" destOrd="0" presId="urn:microsoft.com/office/officeart/2005/8/layout/list1"/>
    <dgm:cxn modelId="{A2AE37EC-BCD9-4F34-B959-5A0F88653686}" type="presParOf" srcId="{D61083E0-FBD9-4076-88E2-2AA2BC7608DC}" destId="{30C87F73-B679-4091-BD49-79E1009B077F}" srcOrd="2" destOrd="0" presId="urn:microsoft.com/office/officeart/2005/8/layout/list1"/>
    <dgm:cxn modelId="{E5BECF57-93FC-440E-AFA6-B3BBAA203993}" type="presParOf" srcId="{D61083E0-FBD9-4076-88E2-2AA2BC7608DC}" destId="{CDEE6F78-1110-4C0E-AF05-1A4A4252CED7}" srcOrd="3" destOrd="0" presId="urn:microsoft.com/office/officeart/2005/8/layout/list1"/>
    <dgm:cxn modelId="{931071F2-F729-44FB-B508-B9A1C29D36FC}" type="presParOf" srcId="{D61083E0-FBD9-4076-88E2-2AA2BC7608DC}" destId="{F949D89E-8BD0-44BF-AC2A-42CF240E0978}" srcOrd="4" destOrd="0" presId="urn:microsoft.com/office/officeart/2005/8/layout/list1"/>
    <dgm:cxn modelId="{0DAE07B4-1A95-4AF7-8B83-231FCEE9A01E}" type="presParOf" srcId="{F949D89E-8BD0-44BF-AC2A-42CF240E0978}" destId="{E11DB189-9602-414D-9B3F-2D46FBC7AF74}" srcOrd="0" destOrd="0" presId="urn:microsoft.com/office/officeart/2005/8/layout/list1"/>
    <dgm:cxn modelId="{A5FCFA6D-ABA3-410F-87C3-1952B2EDA203}" type="presParOf" srcId="{F949D89E-8BD0-44BF-AC2A-42CF240E0978}" destId="{9848BDA6-E413-432C-B262-276C0109E232}" srcOrd="1" destOrd="0" presId="urn:microsoft.com/office/officeart/2005/8/layout/list1"/>
    <dgm:cxn modelId="{63640A34-C099-4BC0-B5FB-CCB857DDF664}" type="presParOf" srcId="{D61083E0-FBD9-4076-88E2-2AA2BC7608DC}" destId="{D9C76D3A-F34F-4F60-8BC7-2684BF3DF723}" srcOrd="5" destOrd="0" presId="urn:microsoft.com/office/officeart/2005/8/layout/list1"/>
    <dgm:cxn modelId="{D41F09CC-C6C9-4149-B749-4DA195BAEA04}" type="presParOf" srcId="{D61083E0-FBD9-4076-88E2-2AA2BC7608DC}" destId="{7A4737D3-DB74-48D1-888B-35DFA08BC4DE}" srcOrd="6" destOrd="0" presId="urn:microsoft.com/office/officeart/2005/8/layout/list1"/>
    <dgm:cxn modelId="{3D872F35-AA3A-4953-8BAF-0697B385E4CC}" type="presParOf" srcId="{D61083E0-FBD9-4076-88E2-2AA2BC7608DC}" destId="{6C4DB69A-CAEF-43AA-9BE2-6F61728AC05B}" srcOrd="7" destOrd="0" presId="urn:microsoft.com/office/officeart/2005/8/layout/list1"/>
    <dgm:cxn modelId="{2828C7E7-786C-4272-AEA1-6E7441642BB3}" type="presParOf" srcId="{D61083E0-FBD9-4076-88E2-2AA2BC7608DC}" destId="{8E8E1FA3-5608-4622-B235-078791015A0D}" srcOrd="8" destOrd="0" presId="urn:microsoft.com/office/officeart/2005/8/layout/list1"/>
    <dgm:cxn modelId="{01BFC001-DE3D-4571-B616-6F52E6C601DD}" type="presParOf" srcId="{8E8E1FA3-5608-4622-B235-078791015A0D}" destId="{B78FA670-9F89-4E36-9AAA-80776F1C0832}" srcOrd="0" destOrd="0" presId="urn:microsoft.com/office/officeart/2005/8/layout/list1"/>
    <dgm:cxn modelId="{BB9D8ADA-A0F3-473C-877D-D725F4B1414C}" type="presParOf" srcId="{8E8E1FA3-5608-4622-B235-078791015A0D}" destId="{98E7D19A-09DA-43C3-9031-D64763EA623D}" srcOrd="1" destOrd="0" presId="urn:microsoft.com/office/officeart/2005/8/layout/list1"/>
    <dgm:cxn modelId="{ED88B3D7-B616-4DB8-B3C5-914C428D95AE}" type="presParOf" srcId="{D61083E0-FBD9-4076-88E2-2AA2BC7608DC}" destId="{B8F9DC37-7493-4E5D-B6F0-E278D77828C1}" srcOrd="9" destOrd="0" presId="urn:microsoft.com/office/officeart/2005/8/layout/list1"/>
    <dgm:cxn modelId="{E11401BB-03D7-4E4B-AE4F-5D0F4F8A04F1}" type="presParOf" srcId="{D61083E0-FBD9-4076-88E2-2AA2BC7608DC}" destId="{7878B076-611C-41D7-B068-19C655D15DCD}" srcOrd="10" destOrd="0" presId="urn:microsoft.com/office/officeart/2005/8/layout/list1"/>
    <dgm:cxn modelId="{44EE299B-1B6D-44BA-ABDE-175C98222B55}" type="presParOf" srcId="{D61083E0-FBD9-4076-88E2-2AA2BC7608DC}" destId="{6811B14C-92F3-4A52-96D9-2084C463FD7E}" srcOrd="11" destOrd="0" presId="urn:microsoft.com/office/officeart/2005/8/layout/list1"/>
    <dgm:cxn modelId="{6E835739-C2C7-4534-AE92-E9E2DFC44870}" type="presParOf" srcId="{D61083E0-FBD9-4076-88E2-2AA2BC7608DC}" destId="{582835B3-1916-45A9-802D-C9E1D332E6AF}" srcOrd="12" destOrd="0" presId="urn:microsoft.com/office/officeart/2005/8/layout/list1"/>
    <dgm:cxn modelId="{5B24B84C-BDEA-4D0A-B454-68D87CB4638E}" type="presParOf" srcId="{582835B3-1916-45A9-802D-C9E1D332E6AF}" destId="{7C2015E7-DF13-49BB-BD4B-630A73176348}" srcOrd="0" destOrd="0" presId="urn:microsoft.com/office/officeart/2005/8/layout/list1"/>
    <dgm:cxn modelId="{742A82AE-D4A0-4256-A7BF-CEC9DB53B371}" type="presParOf" srcId="{582835B3-1916-45A9-802D-C9E1D332E6AF}" destId="{486E9345-7A83-4C68-89EE-ECF32DF8CAFA}" srcOrd="1" destOrd="0" presId="urn:microsoft.com/office/officeart/2005/8/layout/list1"/>
    <dgm:cxn modelId="{7B5D43D3-5CE5-44CA-A655-DA58D844616E}" type="presParOf" srcId="{D61083E0-FBD9-4076-88E2-2AA2BC7608DC}" destId="{DFD34C88-6D35-4887-95FE-6ACB51EEBAEE}" srcOrd="13" destOrd="0" presId="urn:microsoft.com/office/officeart/2005/8/layout/list1"/>
    <dgm:cxn modelId="{D22C94B6-33DF-4F72-AC92-A9B7EFE0FD6C}" type="presParOf" srcId="{D61083E0-FBD9-4076-88E2-2AA2BC7608DC}" destId="{D6F88D65-CF82-4337-A9FA-75248089D182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1D8E22-66F8-4CEC-B9D8-408758C1CC2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E061AD6-282D-4A60-8554-031538030A85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5CD197A2-81C0-430F-80A0-9DC9FAB20668}" type="parTrans" cxnId="{3CB3A60C-1FDE-4511-9E7A-F1786ACC2684}">
      <dgm:prSet/>
      <dgm:spPr/>
      <dgm:t>
        <a:bodyPr/>
        <a:lstStyle/>
        <a:p>
          <a:endParaRPr lang="en-US"/>
        </a:p>
      </dgm:t>
    </dgm:pt>
    <dgm:pt modelId="{C2EFBB52-22A5-4D7A-AFEA-168D450DEE4D}" type="sibTrans" cxnId="{3CB3A60C-1FDE-4511-9E7A-F1786ACC2684}">
      <dgm:prSet/>
      <dgm:spPr/>
      <dgm:t>
        <a:bodyPr/>
        <a:lstStyle/>
        <a:p>
          <a:endParaRPr lang="en-US"/>
        </a:p>
      </dgm:t>
    </dgm:pt>
    <dgm:pt modelId="{C4901CA9-7E62-4F79-B2F2-4D622710E976}">
      <dgm:prSet/>
      <dgm:spPr/>
      <dgm:t>
        <a:bodyPr/>
        <a:lstStyle/>
        <a:p>
          <a:r>
            <a:rPr lang="en-GB"/>
            <a:t>EVALUATE RISKS</a:t>
          </a:r>
          <a:endParaRPr lang="en-US"/>
        </a:p>
      </dgm:t>
    </dgm:pt>
    <dgm:pt modelId="{053126D8-9C44-40E9-BD3F-E598D2A9EF32}" type="parTrans" cxnId="{7605548D-E956-4C39-B11F-5C7A420C207F}">
      <dgm:prSet/>
      <dgm:spPr/>
      <dgm:t>
        <a:bodyPr/>
        <a:lstStyle/>
        <a:p>
          <a:endParaRPr lang="en-US"/>
        </a:p>
      </dgm:t>
    </dgm:pt>
    <dgm:pt modelId="{EAAD5FBB-5639-498B-90EF-052F365CA0F0}" type="sibTrans" cxnId="{7605548D-E956-4C39-B11F-5C7A420C207F}">
      <dgm:prSet/>
      <dgm:spPr/>
      <dgm:t>
        <a:bodyPr/>
        <a:lstStyle/>
        <a:p>
          <a:endParaRPr lang="en-US"/>
        </a:p>
      </dgm:t>
    </dgm:pt>
    <dgm:pt modelId="{24C6BA28-5A3B-44C2-BA98-0A4D67EB5772}">
      <dgm:prSet/>
      <dgm:spPr/>
      <dgm:t>
        <a:bodyPr/>
        <a:lstStyle/>
        <a:p>
          <a:r>
            <a:rPr lang="en-GB"/>
            <a:t>CRISIS PLANNING </a:t>
          </a:r>
          <a:endParaRPr lang="en-US"/>
        </a:p>
      </dgm:t>
    </dgm:pt>
    <dgm:pt modelId="{BBDD7F4D-4426-48FE-8CCB-30B4F5DBBD9B}" type="parTrans" cxnId="{B2F224D0-5239-43F1-9335-161789D91A65}">
      <dgm:prSet/>
      <dgm:spPr/>
      <dgm:t>
        <a:bodyPr/>
        <a:lstStyle/>
        <a:p>
          <a:endParaRPr lang="en-US"/>
        </a:p>
      </dgm:t>
    </dgm:pt>
    <dgm:pt modelId="{12DA4264-ED39-48D3-8D7A-7B2C6B2957BE}" type="sibTrans" cxnId="{B2F224D0-5239-43F1-9335-161789D91A65}">
      <dgm:prSet/>
      <dgm:spPr/>
      <dgm:t>
        <a:bodyPr/>
        <a:lstStyle/>
        <a:p>
          <a:endParaRPr lang="en-US"/>
        </a:p>
      </dgm:t>
    </dgm:pt>
    <dgm:pt modelId="{5F946D15-C156-4C3F-B863-20E7621DDF8D}">
      <dgm:prSet/>
      <dgm:spPr/>
      <dgm:t>
        <a:bodyPr/>
        <a:lstStyle/>
        <a:p>
          <a:r>
            <a:rPr lang="en-GB"/>
            <a:t>CRISIS AWARENESS</a:t>
          </a:r>
          <a:endParaRPr lang="en-US"/>
        </a:p>
      </dgm:t>
    </dgm:pt>
    <dgm:pt modelId="{872EDBCA-943B-4946-B9EF-141EF3590800}" type="parTrans" cxnId="{B1991391-C9BF-406E-A487-00C6B0CD2923}">
      <dgm:prSet/>
      <dgm:spPr/>
      <dgm:t>
        <a:bodyPr/>
        <a:lstStyle/>
        <a:p>
          <a:endParaRPr lang="en-US"/>
        </a:p>
      </dgm:t>
    </dgm:pt>
    <dgm:pt modelId="{D1320FC2-AB2A-49B3-9A79-91E6FE881B97}" type="sibTrans" cxnId="{B1991391-C9BF-406E-A487-00C6B0CD2923}">
      <dgm:prSet/>
      <dgm:spPr/>
      <dgm:t>
        <a:bodyPr/>
        <a:lstStyle/>
        <a:p>
          <a:endParaRPr lang="en-US"/>
        </a:p>
      </dgm:t>
    </dgm:pt>
    <dgm:pt modelId="{9EF76C12-B136-4AFC-940E-A9792B44D3CD}">
      <dgm:prSet/>
      <dgm:spPr/>
      <dgm:t>
        <a:bodyPr/>
        <a:lstStyle/>
        <a:p>
          <a:r>
            <a:rPr lang="en-GB"/>
            <a:t>POLITICAL AWARENESS</a:t>
          </a:r>
          <a:endParaRPr lang="en-US"/>
        </a:p>
      </dgm:t>
    </dgm:pt>
    <dgm:pt modelId="{6E0CAED5-3097-4FB6-82FF-78B08FB285EB}" type="parTrans" cxnId="{0A65E58F-AC7A-4F97-8F1B-98C77932DC61}">
      <dgm:prSet/>
      <dgm:spPr/>
      <dgm:t>
        <a:bodyPr/>
        <a:lstStyle/>
        <a:p>
          <a:endParaRPr lang="en-US"/>
        </a:p>
      </dgm:t>
    </dgm:pt>
    <dgm:pt modelId="{015A2CAE-47AE-4A9A-B252-20D639A65BA3}" type="sibTrans" cxnId="{0A65E58F-AC7A-4F97-8F1B-98C77932DC61}">
      <dgm:prSet/>
      <dgm:spPr/>
      <dgm:t>
        <a:bodyPr/>
        <a:lstStyle/>
        <a:p>
          <a:endParaRPr lang="en-US"/>
        </a:p>
      </dgm:t>
    </dgm:pt>
    <dgm:pt modelId="{ACE6417C-78DC-4803-B48C-99BC8F8E7699}">
      <dgm:prSet/>
      <dgm:spPr/>
      <dgm:t>
        <a:bodyPr/>
        <a:lstStyle/>
        <a:p>
          <a:r>
            <a:rPr lang="en-GB"/>
            <a:t>STANDARD OPERATING PROCEDURES</a:t>
          </a:r>
          <a:endParaRPr lang="en-US"/>
        </a:p>
      </dgm:t>
    </dgm:pt>
    <dgm:pt modelId="{5497B38E-0878-4C0C-B99C-C350FD36049C}" type="parTrans" cxnId="{5F1E05AE-4919-4123-9A81-670C3AA19066}">
      <dgm:prSet/>
      <dgm:spPr/>
      <dgm:t>
        <a:bodyPr/>
        <a:lstStyle/>
        <a:p>
          <a:endParaRPr lang="en-US"/>
        </a:p>
      </dgm:t>
    </dgm:pt>
    <dgm:pt modelId="{FBD04339-367D-49FC-ADAF-0FA376B2EF74}" type="sibTrans" cxnId="{5F1E05AE-4919-4123-9A81-670C3AA19066}">
      <dgm:prSet/>
      <dgm:spPr/>
      <dgm:t>
        <a:bodyPr/>
        <a:lstStyle/>
        <a:p>
          <a:endParaRPr lang="en-US"/>
        </a:p>
      </dgm:t>
    </dgm:pt>
    <dgm:pt modelId="{3587A72F-1E82-4716-A3B8-7F531403D060}">
      <dgm:prSet/>
      <dgm:spPr/>
      <dgm:t>
        <a:bodyPr/>
        <a:lstStyle/>
        <a:p>
          <a:r>
            <a:rPr lang="en-GB"/>
            <a:t>CRISIS PLANNING </a:t>
          </a:r>
          <a:endParaRPr lang="en-US"/>
        </a:p>
      </dgm:t>
    </dgm:pt>
    <dgm:pt modelId="{E1D9F046-ABAB-426B-BDE0-0D164F7D0265}" type="parTrans" cxnId="{16229689-5299-4F67-9EC7-AEF077406CA1}">
      <dgm:prSet/>
      <dgm:spPr/>
      <dgm:t>
        <a:bodyPr/>
        <a:lstStyle/>
        <a:p>
          <a:endParaRPr lang="en-US"/>
        </a:p>
      </dgm:t>
    </dgm:pt>
    <dgm:pt modelId="{BBF5758B-B16D-47B9-BC82-6DC0142B0454}" type="sibTrans" cxnId="{16229689-5299-4F67-9EC7-AEF077406CA1}">
      <dgm:prSet/>
      <dgm:spPr/>
      <dgm:t>
        <a:bodyPr/>
        <a:lstStyle/>
        <a:p>
          <a:endParaRPr lang="en-US"/>
        </a:p>
      </dgm:t>
    </dgm:pt>
    <dgm:pt modelId="{717B0319-BA6B-4601-A7AB-D581F8DF8659}">
      <dgm:prSet/>
      <dgm:spPr/>
      <dgm:t>
        <a:bodyPr/>
        <a:lstStyle/>
        <a:p>
          <a:r>
            <a:rPr lang="en-GB"/>
            <a:t>CRISIS AWARENESS</a:t>
          </a:r>
          <a:endParaRPr lang="en-US"/>
        </a:p>
      </dgm:t>
    </dgm:pt>
    <dgm:pt modelId="{707D1C47-A8F3-4444-9D5C-BC25DA023943}" type="parTrans" cxnId="{18D26585-051C-460D-9FF8-624D4E83D1D1}">
      <dgm:prSet/>
      <dgm:spPr/>
      <dgm:t>
        <a:bodyPr/>
        <a:lstStyle/>
        <a:p>
          <a:endParaRPr lang="en-US"/>
        </a:p>
      </dgm:t>
    </dgm:pt>
    <dgm:pt modelId="{052B96F7-1667-4AB5-8502-0DA2160A5FD8}" type="sibTrans" cxnId="{18D26585-051C-460D-9FF8-624D4E83D1D1}">
      <dgm:prSet/>
      <dgm:spPr/>
      <dgm:t>
        <a:bodyPr/>
        <a:lstStyle/>
        <a:p>
          <a:endParaRPr lang="en-US"/>
        </a:p>
      </dgm:t>
    </dgm:pt>
    <dgm:pt modelId="{391D2BEB-4577-4D67-94BF-E692A9F6482A}" type="pres">
      <dgm:prSet presAssocID="{231D8E22-66F8-4CEC-B9D8-408758C1CC28}" presName="linear" presStyleCnt="0">
        <dgm:presLayoutVars>
          <dgm:animLvl val="lvl"/>
          <dgm:resizeHandles val="exact"/>
        </dgm:presLayoutVars>
      </dgm:prSet>
      <dgm:spPr/>
    </dgm:pt>
    <dgm:pt modelId="{CE5F4809-F21D-4842-A913-376C77FF2FD1}" type="pres">
      <dgm:prSet presAssocID="{4E061AD6-282D-4A60-8554-031538030A8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2B85ADE-4644-49C9-A555-690E45F54E7D}" type="pres">
      <dgm:prSet presAssocID="{C2EFBB52-22A5-4D7A-AFEA-168D450DEE4D}" presName="spacer" presStyleCnt="0"/>
      <dgm:spPr/>
    </dgm:pt>
    <dgm:pt modelId="{FA08897E-F84B-4AB0-B6BF-88CD15CD81F5}" type="pres">
      <dgm:prSet presAssocID="{C4901CA9-7E62-4F79-B2F2-4D622710E976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5D26965E-022E-448D-A5CA-FD693AE18120}" type="pres">
      <dgm:prSet presAssocID="{EAAD5FBB-5639-498B-90EF-052F365CA0F0}" presName="spacer" presStyleCnt="0"/>
      <dgm:spPr/>
    </dgm:pt>
    <dgm:pt modelId="{79587506-70FE-48BF-95C3-B1AE60F5FF29}" type="pres">
      <dgm:prSet presAssocID="{24C6BA28-5A3B-44C2-BA98-0A4D67EB577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4C9820D-1A21-433E-99A1-4884DD92F148}" type="pres">
      <dgm:prSet presAssocID="{12DA4264-ED39-48D3-8D7A-7B2C6B2957BE}" presName="spacer" presStyleCnt="0"/>
      <dgm:spPr/>
    </dgm:pt>
    <dgm:pt modelId="{BF6E9618-B279-4CAE-8C1D-972E9DDB5151}" type="pres">
      <dgm:prSet presAssocID="{5F946D15-C156-4C3F-B863-20E7621DDF8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259F323-8F3D-4BC0-B939-56C575C075A4}" type="pres">
      <dgm:prSet presAssocID="{D1320FC2-AB2A-49B3-9A79-91E6FE881B97}" presName="spacer" presStyleCnt="0"/>
      <dgm:spPr/>
    </dgm:pt>
    <dgm:pt modelId="{48DD1BD9-E76B-4414-8B41-F8988A8432A1}" type="pres">
      <dgm:prSet presAssocID="{9EF76C12-B136-4AFC-940E-A9792B44D3C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343BD7EE-598F-4428-9DA6-BE07DC35C2D0}" type="pres">
      <dgm:prSet presAssocID="{015A2CAE-47AE-4A9A-B252-20D639A65BA3}" presName="spacer" presStyleCnt="0"/>
      <dgm:spPr/>
    </dgm:pt>
    <dgm:pt modelId="{AF3B9A58-685C-4602-8B26-8DE523612453}" type="pres">
      <dgm:prSet presAssocID="{ACE6417C-78DC-4803-B48C-99BC8F8E769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79BF2981-7DD8-49D1-96E4-8E2248EACFDA}" type="pres">
      <dgm:prSet presAssocID="{FBD04339-367D-49FC-ADAF-0FA376B2EF74}" presName="spacer" presStyleCnt="0"/>
      <dgm:spPr/>
    </dgm:pt>
    <dgm:pt modelId="{7CFE2ADC-7B83-4437-B404-6F6E8EB9434B}" type="pres">
      <dgm:prSet presAssocID="{3587A72F-1E82-4716-A3B8-7F531403D06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AC8AF0A2-F3A2-4332-BA62-6D2C8A809B2D}" type="pres">
      <dgm:prSet presAssocID="{BBF5758B-B16D-47B9-BC82-6DC0142B0454}" presName="spacer" presStyleCnt="0"/>
      <dgm:spPr/>
    </dgm:pt>
    <dgm:pt modelId="{443DB552-5EC2-409A-B7BA-F0C2E7492012}" type="pres">
      <dgm:prSet presAssocID="{717B0319-BA6B-4601-A7AB-D581F8DF8659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3CB3A60C-1FDE-4511-9E7A-F1786ACC2684}" srcId="{231D8E22-66F8-4CEC-B9D8-408758C1CC28}" destId="{4E061AD6-282D-4A60-8554-031538030A85}" srcOrd="0" destOrd="0" parTransId="{5CD197A2-81C0-430F-80A0-9DC9FAB20668}" sibTransId="{C2EFBB52-22A5-4D7A-AFEA-168D450DEE4D}"/>
    <dgm:cxn modelId="{B1BF7F5B-66FD-4ABC-AD71-EF4F7BA608C6}" type="presOf" srcId="{4E061AD6-282D-4A60-8554-031538030A85}" destId="{CE5F4809-F21D-4842-A913-376C77FF2FD1}" srcOrd="0" destOrd="0" presId="urn:microsoft.com/office/officeart/2005/8/layout/vList2"/>
    <dgm:cxn modelId="{BA471566-15C6-48AB-BA7C-D3D44282B46D}" type="presOf" srcId="{24C6BA28-5A3B-44C2-BA98-0A4D67EB5772}" destId="{79587506-70FE-48BF-95C3-B1AE60F5FF29}" srcOrd="0" destOrd="0" presId="urn:microsoft.com/office/officeart/2005/8/layout/vList2"/>
    <dgm:cxn modelId="{FAE75B6F-EF0B-4D25-83E8-A714F624A12E}" type="presOf" srcId="{ACE6417C-78DC-4803-B48C-99BC8F8E7699}" destId="{AF3B9A58-685C-4602-8B26-8DE523612453}" srcOrd="0" destOrd="0" presId="urn:microsoft.com/office/officeart/2005/8/layout/vList2"/>
    <dgm:cxn modelId="{B7316F54-4007-4EFA-93F9-9D466710FC69}" type="presOf" srcId="{C4901CA9-7E62-4F79-B2F2-4D622710E976}" destId="{FA08897E-F84B-4AB0-B6BF-88CD15CD81F5}" srcOrd="0" destOrd="0" presId="urn:microsoft.com/office/officeart/2005/8/layout/vList2"/>
    <dgm:cxn modelId="{8AA78E56-E9EB-4B3B-899D-35C60885492E}" type="presOf" srcId="{231D8E22-66F8-4CEC-B9D8-408758C1CC28}" destId="{391D2BEB-4577-4D67-94BF-E692A9F6482A}" srcOrd="0" destOrd="0" presId="urn:microsoft.com/office/officeart/2005/8/layout/vList2"/>
    <dgm:cxn modelId="{18D26585-051C-460D-9FF8-624D4E83D1D1}" srcId="{231D8E22-66F8-4CEC-B9D8-408758C1CC28}" destId="{717B0319-BA6B-4601-A7AB-D581F8DF8659}" srcOrd="7" destOrd="0" parTransId="{707D1C47-A8F3-4444-9D5C-BC25DA023943}" sibTransId="{052B96F7-1667-4AB5-8502-0DA2160A5FD8}"/>
    <dgm:cxn modelId="{16229689-5299-4F67-9EC7-AEF077406CA1}" srcId="{231D8E22-66F8-4CEC-B9D8-408758C1CC28}" destId="{3587A72F-1E82-4716-A3B8-7F531403D060}" srcOrd="6" destOrd="0" parTransId="{E1D9F046-ABAB-426B-BDE0-0D164F7D0265}" sibTransId="{BBF5758B-B16D-47B9-BC82-6DC0142B0454}"/>
    <dgm:cxn modelId="{7605548D-E956-4C39-B11F-5C7A420C207F}" srcId="{231D8E22-66F8-4CEC-B9D8-408758C1CC28}" destId="{C4901CA9-7E62-4F79-B2F2-4D622710E976}" srcOrd="1" destOrd="0" parTransId="{053126D8-9C44-40E9-BD3F-E598D2A9EF32}" sibTransId="{EAAD5FBB-5639-498B-90EF-052F365CA0F0}"/>
    <dgm:cxn modelId="{0A65E58F-AC7A-4F97-8F1B-98C77932DC61}" srcId="{231D8E22-66F8-4CEC-B9D8-408758C1CC28}" destId="{9EF76C12-B136-4AFC-940E-A9792B44D3CD}" srcOrd="4" destOrd="0" parTransId="{6E0CAED5-3097-4FB6-82FF-78B08FB285EB}" sibTransId="{015A2CAE-47AE-4A9A-B252-20D639A65BA3}"/>
    <dgm:cxn modelId="{B1991391-C9BF-406E-A487-00C6B0CD2923}" srcId="{231D8E22-66F8-4CEC-B9D8-408758C1CC28}" destId="{5F946D15-C156-4C3F-B863-20E7621DDF8D}" srcOrd="3" destOrd="0" parTransId="{872EDBCA-943B-4946-B9EF-141EF3590800}" sibTransId="{D1320FC2-AB2A-49B3-9A79-91E6FE881B97}"/>
    <dgm:cxn modelId="{5F1E05AE-4919-4123-9A81-670C3AA19066}" srcId="{231D8E22-66F8-4CEC-B9D8-408758C1CC28}" destId="{ACE6417C-78DC-4803-B48C-99BC8F8E7699}" srcOrd="5" destOrd="0" parTransId="{5497B38E-0878-4C0C-B99C-C350FD36049C}" sibTransId="{FBD04339-367D-49FC-ADAF-0FA376B2EF74}"/>
    <dgm:cxn modelId="{B2F224D0-5239-43F1-9335-161789D91A65}" srcId="{231D8E22-66F8-4CEC-B9D8-408758C1CC28}" destId="{24C6BA28-5A3B-44C2-BA98-0A4D67EB5772}" srcOrd="2" destOrd="0" parTransId="{BBDD7F4D-4426-48FE-8CCB-30B4F5DBBD9B}" sibTransId="{12DA4264-ED39-48D3-8D7A-7B2C6B2957BE}"/>
    <dgm:cxn modelId="{E3B906D6-99AB-43C4-A9B9-689843BA69CE}" type="presOf" srcId="{5F946D15-C156-4C3F-B863-20E7621DDF8D}" destId="{BF6E9618-B279-4CAE-8C1D-972E9DDB5151}" srcOrd="0" destOrd="0" presId="urn:microsoft.com/office/officeart/2005/8/layout/vList2"/>
    <dgm:cxn modelId="{A824D6D9-2C46-43D9-B618-12D9ECA007B3}" type="presOf" srcId="{9EF76C12-B136-4AFC-940E-A9792B44D3CD}" destId="{48DD1BD9-E76B-4414-8B41-F8988A8432A1}" srcOrd="0" destOrd="0" presId="urn:microsoft.com/office/officeart/2005/8/layout/vList2"/>
    <dgm:cxn modelId="{E68B06EE-439B-4057-8355-62691FB7127C}" type="presOf" srcId="{3587A72F-1E82-4716-A3B8-7F531403D060}" destId="{7CFE2ADC-7B83-4437-B404-6F6E8EB9434B}" srcOrd="0" destOrd="0" presId="urn:microsoft.com/office/officeart/2005/8/layout/vList2"/>
    <dgm:cxn modelId="{FBABF9EE-6241-4DCD-9CB6-B07D42900871}" type="presOf" srcId="{717B0319-BA6B-4601-A7AB-D581F8DF8659}" destId="{443DB552-5EC2-409A-B7BA-F0C2E7492012}" srcOrd="0" destOrd="0" presId="urn:microsoft.com/office/officeart/2005/8/layout/vList2"/>
    <dgm:cxn modelId="{59D1E59D-F423-4945-A342-973243579698}" type="presParOf" srcId="{391D2BEB-4577-4D67-94BF-E692A9F6482A}" destId="{CE5F4809-F21D-4842-A913-376C77FF2FD1}" srcOrd="0" destOrd="0" presId="urn:microsoft.com/office/officeart/2005/8/layout/vList2"/>
    <dgm:cxn modelId="{AB0CCA2A-9D47-473F-87C1-38CD9C55E422}" type="presParOf" srcId="{391D2BEB-4577-4D67-94BF-E692A9F6482A}" destId="{52B85ADE-4644-49C9-A555-690E45F54E7D}" srcOrd="1" destOrd="0" presId="urn:microsoft.com/office/officeart/2005/8/layout/vList2"/>
    <dgm:cxn modelId="{4DA6E5FF-7014-496E-8F3F-A3697856CCF4}" type="presParOf" srcId="{391D2BEB-4577-4D67-94BF-E692A9F6482A}" destId="{FA08897E-F84B-4AB0-B6BF-88CD15CD81F5}" srcOrd="2" destOrd="0" presId="urn:microsoft.com/office/officeart/2005/8/layout/vList2"/>
    <dgm:cxn modelId="{E5F858A3-62FF-42FC-AB55-4B8E208477EA}" type="presParOf" srcId="{391D2BEB-4577-4D67-94BF-E692A9F6482A}" destId="{5D26965E-022E-448D-A5CA-FD693AE18120}" srcOrd="3" destOrd="0" presId="urn:microsoft.com/office/officeart/2005/8/layout/vList2"/>
    <dgm:cxn modelId="{E18F1EE1-BC36-4A4A-9B20-ED6DCB1E1A07}" type="presParOf" srcId="{391D2BEB-4577-4D67-94BF-E692A9F6482A}" destId="{79587506-70FE-48BF-95C3-B1AE60F5FF29}" srcOrd="4" destOrd="0" presId="urn:microsoft.com/office/officeart/2005/8/layout/vList2"/>
    <dgm:cxn modelId="{F69F2B23-6D2C-4FA7-9A7E-52E372800ADA}" type="presParOf" srcId="{391D2BEB-4577-4D67-94BF-E692A9F6482A}" destId="{A4C9820D-1A21-433E-99A1-4884DD92F148}" srcOrd="5" destOrd="0" presId="urn:microsoft.com/office/officeart/2005/8/layout/vList2"/>
    <dgm:cxn modelId="{C282F461-6FE9-44AA-91B7-EBA21118D464}" type="presParOf" srcId="{391D2BEB-4577-4D67-94BF-E692A9F6482A}" destId="{BF6E9618-B279-4CAE-8C1D-972E9DDB5151}" srcOrd="6" destOrd="0" presId="urn:microsoft.com/office/officeart/2005/8/layout/vList2"/>
    <dgm:cxn modelId="{6A4CCEC1-FC29-4C40-911D-94386D03583D}" type="presParOf" srcId="{391D2BEB-4577-4D67-94BF-E692A9F6482A}" destId="{F259F323-8F3D-4BC0-B939-56C575C075A4}" srcOrd="7" destOrd="0" presId="urn:microsoft.com/office/officeart/2005/8/layout/vList2"/>
    <dgm:cxn modelId="{3C020B92-C1A7-4DDC-82EC-C47D78CD56D2}" type="presParOf" srcId="{391D2BEB-4577-4D67-94BF-E692A9F6482A}" destId="{48DD1BD9-E76B-4414-8B41-F8988A8432A1}" srcOrd="8" destOrd="0" presId="urn:microsoft.com/office/officeart/2005/8/layout/vList2"/>
    <dgm:cxn modelId="{23BE4A3B-0C32-4F59-8CA4-826414DA5671}" type="presParOf" srcId="{391D2BEB-4577-4D67-94BF-E692A9F6482A}" destId="{343BD7EE-598F-4428-9DA6-BE07DC35C2D0}" srcOrd="9" destOrd="0" presId="urn:microsoft.com/office/officeart/2005/8/layout/vList2"/>
    <dgm:cxn modelId="{914CA676-BC53-495C-AFF4-6C6296C982EF}" type="presParOf" srcId="{391D2BEB-4577-4D67-94BF-E692A9F6482A}" destId="{AF3B9A58-685C-4602-8B26-8DE523612453}" srcOrd="10" destOrd="0" presId="urn:microsoft.com/office/officeart/2005/8/layout/vList2"/>
    <dgm:cxn modelId="{C2D5C80F-FD08-4DDB-B4C4-75F0735124C1}" type="presParOf" srcId="{391D2BEB-4577-4D67-94BF-E692A9F6482A}" destId="{79BF2981-7DD8-49D1-96E4-8E2248EACFDA}" srcOrd="11" destOrd="0" presId="urn:microsoft.com/office/officeart/2005/8/layout/vList2"/>
    <dgm:cxn modelId="{8578F178-4652-4C46-8F11-8E2885B4DC46}" type="presParOf" srcId="{391D2BEB-4577-4D67-94BF-E692A9F6482A}" destId="{7CFE2ADC-7B83-4437-B404-6F6E8EB9434B}" srcOrd="12" destOrd="0" presId="urn:microsoft.com/office/officeart/2005/8/layout/vList2"/>
    <dgm:cxn modelId="{71043853-0816-47FE-BF62-7C8DA29E3F68}" type="presParOf" srcId="{391D2BEB-4577-4D67-94BF-E692A9F6482A}" destId="{AC8AF0A2-F3A2-4332-BA62-6D2C8A809B2D}" srcOrd="13" destOrd="0" presId="urn:microsoft.com/office/officeart/2005/8/layout/vList2"/>
    <dgm:cxn modelId="{9E96566E-2EFC-474D-A01F-8021C25C0384}" type="presParOf" srcId="{391D2BEB-4577-4D67-94BF-E692A9F6482A}" destId="{443DB552-5EC2-409A-B7BA-F0C2E749201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0AA2C4-EA77-478D-9640-F1B88F2899C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C44C84-633E-4261-82CB-C73D89B62BFE}">
      <dgm:prSet/>
      <dgm:spPr/>
      <dgm:t>
        <a:bodyPr/>
        <a:lstStyle/>
        <a:p>
          <a:r>
            <a:rPr lang="en-GB"/>
            <a:t>CRISIS MANAGEMENT PLAN</a:t>
          </a:r>
          <a:endParaRPr lang="en-US"/>
        </a:p>
      </dgm:t>
    </dgm:pt>
    <dgm:pt modelId="{01132011-0B71-496F-A413-09C33300AB6D}" type="parTrans" cxnId="{BFF819DF-E030-4544-812C-399E40A0BBE7}">
      <dgm:prSet/>
      <dgm:spPr/>
      <dgm:t>
        <a:bodyPr/>
        <a:lstStyle/>
        <a:p>
          <a:endParaRPr lang="en-US"/>
        </a:p>
      </dgm:t>
    </dgm:pt>
    <dgm:pt modelId="{3800AE4C-E3B4-4DB1-991D-99365045CD0E}" type="sibTrans" cxnId="{BFF819DF-E030-4544-812C-399E40A0BBE7}">
      <dgm:prSet/>
      <dgm:spPr/>
      <dgm:t>
        <a:bodyPr/>
        <a:lstStyle/>
        <a:p>
          <a:endParaRPr lang="en-US"/>
        </a:p>
      </dgm:t>
    </dgm:pt>
    <dgm:pt modelId="{5D183AE2-E776-436A-9F5D-B44F101F276D}">
      <dgm:prSet/>
      <dgm:spPr/>
      <dgm:t>
        <a:bodyPr/>
        <a:lstStyle/>
        <a:p>
          <a:r>
            <a:rPr lang="en-GB"/>
            <a:t>COMMUNICATION PLAN</a:t>
          </a:r>
          <a:endParaRPr lang="en-US"/>
        </a:p>
      </dgm:t>
    </dgm:pt>
    <dgm:pt modelId="{D34FE583-DB52-4E9A-BFA3-79822FF87F26}" type="parTrans" cxnId="{57DEFC9D-A857-4176-BF48-51B3E748EA85}">
      <dgm:prSet/>
      <dgm:spPr/>
      <dgm:t>
        <a:bodyPr/>
        <a:lstStyle/>
        <a:p>
          <a:endParaRPr lang="en-US"/>
        </a:p>
      </dgm:t>
    </dgm:pt>
    <dgm:pt modelId="{66E9161D-31FF-49BC-90A9-288BFCEC4297}" type="sibTrans" cxnId="{57DEFC9D-A857-4176-BF48-51B3E748EA85}">
      <dgm:prSet/>
      <dgm:spPr/>
      <dgm:t>
        <a:bodyPr/>
        <a:lstStyle/>
        <a:p>
          <a:endParaRPr lang="en-US"/>
        </a:p>
      </dgm:t>
    </dgm:pt>
    <dgm:pt modelId="{E1517CAC-4096-4044-8ECC-11A439D5568C}">
      <dgm:prSet/>
      <dgm:spPr/>
      <dgm:t>
        <a:bodyPr/>
        <a:lstStyle/>
        <a:p>
          <a:r>
            <a:rPr lang="en-GB"/>
            <a:t>TOURISM PLAN</a:t>
          </a:r>
          <a:endParaRPr lang="en-US"/>
        </a:p>
      </dgm:t>
    </dgm:pt>
    <dgm:pt modelId="{DE95C003-287A-464E-A73A-1D24C9F64873}" type="parTrans" cxnId="{CE4B2237-7E39-40EB-AECF-56D4651AF608}">
      <dgm:prSet/>
      <dgm:spPr/>
      <dgm:t>
        <a:bodyPr/>
        <a:lstStyle/>
        <a:p>
          <a:endParaRPr lang="en-US"/>
        </a:p>
      </dgm:t>
    </dgm:pt>
    <dgm:pt modelId="{8A268F53-EF9C-4343-A118-337968CE23FC}" type="sibTrans" cxnId="{CE4B2237-7E39-40EB-AECF-56D4651AF608}">
      <dgm:prSet/>
      <dgm:spPr/>
      <dgm:t>
        <a:bodyPr/>
        <a:lstStyle/>
        <a:p>
          <a:endParaRPr lang="en-US"/>
        </a:p>
      </dgm:t>
    </dgm:pt>
    <dgm:pt modelId="{922DBC11-2846-44C5-A91F-48F1A231564B}">
      <dgm:prSet/>
      <dgm:spPr/>
      <dgm:t>
        <a:bodyPr/>
        <a:lstStyle/>
        <a:p>
          <a:r>
            <a:rPr lang="en-GB"/>
            <a:t>HEALTH &amp; SAFETY</a:t>
          </a:r>
          <a:endParaRPr lang="en-US"/>
        </a:p>
      </dgm:t>
    </dgm:pt>
    <dgm:pt modelId="{0F4F984C-E8A5-4AD5-8042-74466DD08E43}" type="parTrans" cxnId="{EBAA6C65-153A-483E-BB7F-A1DF1F6ED457}">
      <dgm:prSet/>
      <dgm:spPr/>
      <dgm:t>
        <a:bodyPr/>
        <a:lstStyle/>
        <a:p>
          <a:endParaRPr lang="en-US"/>
        </a:p>
      </dgm:t>
    </dgm:pt>
    <dgm:pt modelId="{2D03B45F-AC0E-4F98-A3E5-1B8C09A5BAC9}" type="sibTrans" cxnId="{EBAA6C65-153A-483E-BB7F-A1DF1F6ED457}">
      <dgm:prSet/>
      <dgm:spPr/>
      <dgm:t>
        <a:bodyPr/>
        <a:lstStyle/>
        <a:p>
          <a:endParaRPr lang="en-US"/>
        </a:p>
      </dgm:t>
    </dgm:pt>
    <dgm:pt modelId="{E0ED3727-5EBD-49EE-9358-51CD60CD79EB}" type="pres">
      <dgm:prSet presAssocID="{CE0AA2C4-EA77-478D-9640-F1B88F2899C9}" presName="linear" presStyleCnt="0">
        <dgm:presLayoutVars>
          <dgm:animLvl val="lvl"/>
          <dgm:resizeHandles val="exact"/>
        </dgm:presLayoutVars>
      </dgm:prSet>
      <dgm:spPr/>
    </dgm:pt>
    <dgm:pt modelId="{9AD1EAEC-8610-4BA7-8D28-34757B7C1CC4}" type="pres">
      <dgm:prSet presAssocID="{E1C44C84-633E-4261-82CB-C73D89B62BF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A4915D3-32AD-43D5-8B36-CE47C3AE4DD7}" type="pres">
      <dgm:prSet presAssocID="{3800AE4C-E3B4-4DB1-991D-99365045CD0E}" presName="spacer" presStyleCnt="0"/>
      <dgm:spPr/>
    </dgm:pt>
    <dgm:pt modelId="{871BC417-DCA8-47AD-AF4C-2B400928EA7E}" type="pres">
      <dgm:prSet presAssocID="{5D183AE2-E776-436A-9F5D-B44F101F276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D050239-34EA-40B6-8C6A-9E66DEBC6C73}" type="pres">
      <dgm:prSet presAssocID="{66E9161D-31FF-49BC-90A9-288BFCEC4297}" presName="spacer" presStyleCnt="0"/>
      <dgm:spPr/>
    </dgm:pt>
    <dgm:pt modelId="{B770C958-8959-409F-8E1A-AABC267C5E76}" type="pres">
      <dgm:prSet presAssocID="{E1517CAC-4096-4044-8ECC-11A439D556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7F8876-9352-44D3-ADEC-8411793320FC}" type="pres">
      <dgm:prSet presAssocID="{8A268F53-EF9C-4343-A118-337968CE23FC}" presName="spacer" presStyleCnt="0"/>
      <dgm:spPr/>
    </dgm:pt>
    <dgm:pt modelId="{B7AAB665-ECFB-4861-8D42-794190287A95}" type="pres">
      <dgm:prSet presAssocID="{922DBC11-2846-44C5-A91F-48F1A231564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E4B2237-7E39-40EB-AECF-56D4651AF608}" srcId="{CE0AA2C4-EA77-478D-9640-F1B88F2899C9}" destId="{E1517CAC-4096-4044-8ECC-11A439D5568C}" srcOrd="2" destOrd="0" parTransId="{DE95C003-287A-464E-A73A-1D24C9F64873}" sibTransId="{8A268F53-EF9C-4343-A118-337968CE23FC}"/>
    <dgm:cxn modelId="{EBAA6C65-153A-483E-BB7F-A1DF1F6ED457}" srcId="{CE0AA2C4-EA77-478D-9640-F1B88F2899C9}" destId="{922DBC11-2846-44C5-A91F-48F1A231564B}" srcOrd="3" destOrd="0" parTransId="{0F4F984C-E8A5-4AD5-8042-74466DD08E43}" sibTransId="{2D03B45F-AC0E-4F98-A3E5-1B8C09A5BAC9}"/>
    <dgm:cxn modelId="{96B0374A-B5DD-4EE5-A774-777F6DCB6227}" type="presOf" srcId="{CE0AA2C4-EA77-478D-9640-F1B88F2899C9}" destId="{E0ED3727-5EBD-49EE-9358-51CD60CD79EB}" srcOrd="0" destOrd="0" presId="urn:microsoft.com/office/officeart/2005/8/layout/vList2"/>
    <dgm:cxn modelId="{00F86F4F-2520-405B-BEFE-D32F074313F6}" type="presOf" srcId="{5D183AE2-E776-436A-9F5D-B44F101F276D}" destId="{871BC417-DCA8-47AD-AF4C-2B400928EA7E}" srcOrd="0" destOrd="0" presId="urn:microsoft.com/office/officeart/2005/8/layout/vList2"/>
    <dgm:cxn modelId="{80B5348B-A637-485E-85AC-5C92A0B60AD8}" type="presOf" srcId="{E1517CAC-4096-4044-8ECC-11A439D5568C}" destId="{B770C958-8959-409F-8E1A-AABC267C5E76}" srcOrd="0" destOrd="0" presId="urn:microsoft.com/office/officeart/2005/8/layout/vList2"/>
    <dgm:cxn modelId="{5F34799D-32D8-4D44-AE91-C4220CC26ABA}" type="presOf" srcId="{922DBC11-2846-44C5-A91F-48F1A231564B}" destId="{B7AAB665-ECFB-4861-8D42-794190287A95}" srcOrd="0" destOrd="0" presId="urn:microsoft.com/office/officeart/2005/8/layout/vList2"/>
    <dgm:cxn modelId="{57DEFC9D-A857-4176-BF48-51B3E748EA85}" srcId="{CE0AA2C4-EA77-478D-9640-F1B88F2899C9}" destId="{5D183AE2-E776-436A-9F5D-B44F101F276D}" srcOrd="1" destOrd="0" parTransId="{D34FE583-DB52-4E9A-BFA3-79822FF87F26}" sibTransId="{66E9161D-31FF-49BC-90A9-288BFCEC4297}"/>
    <dgm:cxn modelId="{C93D3AAE-F039-4535-ADBC-063783AE3FAD}" type="presOf" srcId="{E1C44C84-633E-4261-82CB-C73D89B62BFE}" destId="{9AD1EAEC-8610-4BA7-8D28-34757B7C1CC4}" srcOrd="0" destOrd="0" presId="urn:microsoft.com/office/officeart/2005/8/layout/vList2"/>
    <dgm:cxn modelId="{BFF819DF-E030-4544-812C-399E40A0BBE7}" srcId="{CE0AA2C4-EA77-478D-9640-F1B88F2899C9}" destId="{E1C44C84-633E-4261-82CB-C73D89B62BFE}" srcOrd="0" destOrd="0" parTransId="{01132011-0B71-496F-A413-09C33300AB6D}" sibTransId="{3800AE4C-E3B4-4DB1-991D-99365045CD0E}"/>
    <dgm:cxn modelId="{8FD643E2-15A1-4CE4-8888-4061344F633A}" type="presParOf" srcId="{E0ED3727-5EBD-49EE-9358-51CD60CD79EB}" destId="{9AD1EAEC-8610-4BA7-8D28-34757B7C1CC4}" srcOrd="0" destOrd="0" presId="urn:microsoft.com/office/officeart/2005/8/layout/vList2"/>
    <dgm:cxn modelId="{353B0C73-8571-433E-BF82-00C5495FB830}" type="presParOf" srcId="{E0ED3727-5EBD-49EE-9358-51CD60CD79EB}" destId="{7A4915D3-32AD-43D5-8B36-CE47C3AE4DD7}" srcOrd="1" destOrd="0" presId="urn:microsoft.com/office/officeart/2005/8/layout/vList2"/>
    <dgm:cxn modelId="{AB3382F0-9FAB-40D5-ACA3-28130DF6AF55}" type="presParOf" srcId="{E0ED3727-5EBD-49EE-9358-51CD60CD79EB}" destId="{871BC417-DCA8-47AD-AF4C-2B400928EA7E}" srcOrd="2" destOrd="0" presId="urn:microsoft.com/office/officeart/2005/8/layout/vList2"/>
    <dgm:cxn modelId="{06D543C0-DBAB-47DB-8909-EB3D18424AB2}" type="presParOf" srcId="{E0ED3727-5EBD-49EE-9358-51CD60CD79EB}" destId="{CD050239-34EA-40B6-8C6A-9E66DEBC6C73}" srcOrd="3" destOrd="0" presId="urn:microsoft.com/office/officeart/2005/8/layout/vList2"/>
    <dgm:cxn modelId="{296B91FE-0EB1-46F3-A165-6787FA1FCFE3}" type="presParOf" srcId="{E0ED3727-5EBD-49EE-9358-51CD60CD79EB}" destId="{B770C958-8959-409F-8E1A-AABC267C5E76}" srcOrd="4" destOrd="0" presId="urn:microsoft.com/office/officeart/2005/8/layout/vList2"/>
    <dgm:cxn modelId="{D82E543B-5ACA-43E2-9942-6C2A595FC2B6}" type="presParOf" srcId="{E0ED3727-5EBD-49EE-9358-51CD60CD79EB}" destId="{097F8876-9352-44D3-ADEC-8411793320FC}" srcOrd="5" destOrd="0" presId="urn:microsoft.com/office/officeart/2005/8/layout/vList2"/>
    <dgm:cxn modelId="{C53E8E37-5F78-45E0-A16F-8EE36AF22110}" type="presParOf" srcId="{E0ED3727-5EBD-49EE-9358-51CD60CD79EB}" destId="{B7AAB665-ECFB-4861-8D42-794190287A9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2F914C-592E-4989-8FC2-AD652A790FF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A575D8-F547-47B1-ABD3-2D7319A29280}">
      <dgm:prSet/>
      <dgm:spPr/>
      <dgm:t>
        <a:bodyPr/>
        <a:lstStyle/>
        <a:p>
          <a:r>
            <a:rPr lang="en-GB"/>
            <a:t>EMERGENCY RESONSE PROCEDURES</a:t>
          </a:r>
          <a:endParaRPr lang="en-US"/>
        </a:p>
      </dgm:t>
    </dgm:pt>
    <dgm:pt modelId="{86529742-BC15-4063-ACC8-31C028650666}" type="parTrans" cxnId="{F0510008-C927-47B8-ADB5-352257F19CC5}">
      <dgm:prSet/>
      <dgm:spPr/>
      <dgm:t>
        <a:bodyPr/>
        <a:lstStyle/>
        <a:p>
          <a:endParaRPr lang="en-US"/>
        </a:p>
      </dgm:t>
    </dgm:pt>
    <dgm:pt modelId="{9BF8E187-3BDF-4015-85AD-0B43C27364B1}" type="sibTrans" cxnId="{F0510008-C927-47B8-ADB5-352257F19CC5}">
      <dgm:prSet/>
      <dgm:spPr/>
      <dgm:t>
        <a:bodyPr/>
        <a:lstStyle/>
        <a:p>
          <a:endParaRPr lang="en-US"/>
        </a:p>
      </dgm:t>
    </dgm:pt>
    <dgm:pt modelId="{7B4DD436-D131-4434-8EDB-0F34CAA458AE}">
      <dgm:prSet/>
      <dgm:spPr/>
      <dgm:t>
        <a:bodyPr/>
        <a:lstStyle/>
        <a:p>
          <a:r>
            <a:rPr lang="en-GB"/>
            <a:t>INVESTIGATIONS</a:t>
          </a:r>
          <a:endParaRPr lang="en-US"/>
        </a:p>
      </dgm:t>
    </dgm:pt>
    <dgm:pt modelId="{1EC468A5-2114-46E6-A6B7-8D7CCCB7F877}" type="parTrans" cxnId="{DD388087-E0FB-43F1-A114-619927EE0F7B}">
      <dgm:prSet/>
      <dgm:spPr/>
      <dgm:t>
        <a:bodyPr/>
        <a:lstStyle/>
        <a:p>
          <a:endParaRPr lang="en-US"/>
        </a:p>
      </dgm:t>
    </dgm:pt>
    <dgm:pt modelId="{D39AED66-8E2B-4E67-81B7-FD2395FD3916}" type="sibTrans" cxnId="{DD388087-E0FB-43F1-A114-619927EE0F7B}">
      <dgm:prSet/>
      <dgm:spPr/>
      <dgm:t>
        <a:bodyPr/>
        <a:lstStyle/>
        <a:p>
          <a:endParaRPr lang="en-US"/>
        </a:p>
      </dgm:t>
    </dgm:pt>
    <dgm:pt modelId="{7EF6F779-BB01-4C6F-A3DB-8338D0EC71EE}">
      <dgm:prSet/>
      <dgm:spPr/>
      <dgm:t>
        <a:bodyPr/>
        <a:lstStyle/>
        <a:p>
          <a:r>
            <a:rPr lang="en-GB"/>
            <a:t>FAMILY ASSISTANCE</a:t>
          </a:r>
          <a:endParaRPr lang="en-US"/>
        </a:p>
      </dgm:t>
    </dgm:pt>
    <dgm:pt modelId="{9D4DCEBA-E01B-4291-8082-CE9F31AE4C00}" type="parTrans" cxnId="{77E4EDF1-A0C3-4A9F-AE0A-E464C5B1D148}">
      <dgm:prSet/>
      <dgm:spPr/>
      <dgm:t>
        <a:bodyPr/>
        <a:lstStyle/>
        <a:p>
          <a:endParaRPr lang="en-US"/>
        </a:p>
      </dgm:t>
    </dgm:pt>
    <dgm:pt modelId="{500D5692-A9CE-4206-AAC7-E1B07A837B39}" type="sibTrans" cxnId="{77E4EDF1-A0C3-4A9F-AE0A-E464C5B1D148}">
      <dgm:prSet/>
      <dgm:spPr/>
      <dgm:t>
        <a:bodyPr/>
        <a:lstStyle/>
        <a:p>
          <a:endParaRPr lang="en-US"/>
        </a:p>
      </dgm:t>
    </dgm:pt>
    <dgm:pt modelId="{29C6E33C-03C2-4D7E-A036-1040D6C0ED2D}">
      <dgm:prSet/>
      <dgm:spPr/>
      <dgm:t>
        <a:bodyPr/>
        <a:lstStyle/>
        <a:p>
          <a:r>
            <a:rPr lang="en-GB"/>
            <a:t>COMMUNICATION -MEDIA</a:t>
          </a:r>
          <a:endParaRPr lang="en-US"/>
        </a:p>
      </dgm:t>
    </dgm:pt>
    <dgm:pt modelId="{C8F91BC8-E6FD-49EA-AE60-F1435EA5FECA}" type="parTrans" cxnId="{57D3EF0E-395C-4809-B043-985A298E1881}">
      <dgm:prSet/>
      <dgm:spPr/>
      <dgm:t>
        <a:bodyPr/>
        <a:lstStyle/>
        <a:p>
          <a:endParaRPr lang="en-US"/>
        </a:p>
      </dgm:t>
    </dgm:pt>
    <dgm:pt modelId="{0235CC35-B376-45BE-91CC-718876A799CC}" type="sibTrans" cxnId="{57D3EF0E-395C-4809-B043-985A298E1881}">
      <dgm:prSet/>
      <dgm:spPr/>
      <dgm:t>
        <a:bodyPr/>
        <a:lstStyle/>
        <a:p>
          <a:endParaRPr lang="en-US"/>
        </a:p>
      </dgm:t>
    </dgm:pt>
    <dgm:pt modelId="{B14C1559-91DC-4292-B5DF-564CEFAE7E4C}" type="pres">
      <dgm:prSet presAssocID="{572F914C-592E-4989-8FC2-AD652A790FF9}" presName="linear" presStyleCnt="0">
        <dgm:presLayoutVars>
          <dgm:animLvl val="lvl"/>
          <dgm:resizeHandles val="exact"/>
        </dgm:presLayoutVars>
      </dgm:prSet>
      <dgm:spPr/>
    </dgm:pt>
    <dgm:pt modelId="{581D357A-45D1-492B-A5FE-04C65E2398F7}" type="pres">
      <dgm:prSet presAssocID="{D6A575D8-F547-47B1-ABD3-2D7319A2928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668E9C-B896-4DE3-9E01-33F99F2007E8}" type="pres">
      <dgm:prSet presAssocID="{9BF8E187-3BDF-4015-85AD-0B43C27364B1}" presName="spacer" presStyleCnt="0"/>
      <dgm:spPr/>
    </dgm:pt>
    <dgm:pt modelId="{239D56D7-51AD-45AC-9533-2A890B21DA63}" type="pres">
      <dgm:prSet presAssocID="{7B4DD436-D131-4434-8EDB-0F34CAA458A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B1F54B7-1105-47E6-970D-109E7A96E9B4}" type="pres">
      <dgm:prSet presAssocID="{D39AED66-8E2B-4E67-81B7-FD2395FD3916}" presName="spacer" presStyleCnt="0"/>
      <dgm:spPr/>
    </dgm:pt>
    <dgm:pt modelId="{34C2A551-3ED8-48BE-BDCF-A3A3F33A95BD}" type="pres">
      <dgm:prSet presAssocID="{7EF6F779-BB01-4C6F-A3DB-8338D0EC71E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782B64C-8029-4EC3-977A-747969D3DA2B}" type="pres">
      <dgm:prSet presAssocID="{500D5692-A9CE-4206-AAC7-E1B07A837B39}" presName="spacer" presStyleCnt="0"/>
      <dgm:spPr/>
    </dgm:pt>
    <dgm:pt modelId="{E4EC6F0B-91EB-49C2-B7B6-2AA84742525E}" type="pres">
      <dgm:prSet presAssocID="{29C6E33C-03C2-4D7E-A036-1040D6C0ED2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5729601-3D53-4F4A-9458-AB71298012C0}" type="presOf" srcId="{D6A575D8-F547-47B1-ABD3-2D7319A29280}" destId="{581D357A-45D1-492B-A5FE-04C65E2398F7}" srcOrd="0" destOrd="0" presId="urn:microsoft.com/office/officeart/2005/8/layout/vList2"/>
    <dgm:cxn modelId="{F0510008-C927-47B8-ADB5-352257F19CC5}" srcId="{572F914C-592E-4989-8FC2-AD652A790FF9}" destId="{D6A575D8-F547-47B1-ABD3-2D7319A29280}" srcOrd="0" destOrd="0" parTransId="{86529742-BC15-4063-ACC8-31C028650666}" sibTransId="{9BF8E187-3BDF-4015-85AD-0B43C27364B1}"/>
    <dgm:cxn modelId="{57D3EF0E-395C-4809-B043-985A298E1881}" srcId="{572F914C-592E-4989-8FC2-AD652A790FF9}" destId="{29C6E33C-03C2-4D7E-A036-1040D6C0ED2D}" srcOrd="3" destOrd="0" parTransId="{C8F91BC8-E6FD-49EA-AE60-F1435EA5FECA}" sibTransId="{0235CC35-B376-45BE-91CC-718876A799CC}"/>
    <dgm:cxn modelId="{3403E321-45BE-4882-8B26-7A6B4F6AF471}" type="presOf" srcId="{572F914C-592E-4989-8FC2-AD652A790FF9}" destId="{B14C1559-91DC-4292-B5DF-564CEFAE7E4C}" srcOrd="0" destOrd="0" presId="urn:microsoft.com/office/officeart/2005/8/layout/vList2"/>
    <dgm:cxn modelId="{DD388087-E0FB-43F1-A114-619927EE0F7B}" srcId="{572F914C-592E-4989-8FC2-AD652A790FF9}" destId="{7B4DD436-D131-4434-8EDB-0F34CAA458AE}" srcOrd="1" destOrd="0" parTransId="{1EC468A5-2114-46E6-A6B7-8D7CCCB7F877}" sibTransId="{D39AED66-8E2B-4E67-81B7-FD2395FD3916}"/>
    <dgm:cxn modelId="{21198BB2-CBD8-44A1-A309-B12CF5F70AA0}" type="presOf" srcId="{7EF6F779-BB01-4C6F-A3DB-8338D0EC71EE}" destId="{34C2A551-3ED8-48BE-BDCF-A3A3F33A95BD}" srcOrd="0" destOrd="0" presId="urn:microsoft.com/office/officeart/2005/8/layout/vList2"/>
    <dgm:cxn modelId="{7FF140EB-9E53-4B62-8009-116F3E53904A}" type="presOf" srcId="{29C6E33C-03C2-4D7E-A036-1040D6C0ED2D}" destId="{E4EC6F0B-91EB-49C2-B7B6-2AA84742525E}" srcOrd="0" destOrd="0" presId="urn:microsoft.com/office/officeart/2005/8/layout/vList2"/>
    <dgm:cxn modelId="{C385A5EB-9F27-4B16-B155-2CFC0C8D02C2}" type="presOf" srcId="{7B4DD436-D131-4434-8EDB-0F34CAA458AE}" destId="{239D56D7-51AD-45AC-9533-2A890B21DA63}" srcOrd="0" destOrd="0" presId="urn:microsoft.com/office/officeart/2005/8/layout/vList2"/>
    <dgm:cxn modelId="{77E4EDF1-A0C3-4A9F-AE0A-E464C5B1D148}" srcId="{572F914C-592E-4989-8FC2-AD652A790FF9}" destId="{7EF6F779-BB01-4C6F-A3DB-8338D0EC71EE}" srcOrd="2" destOrd="0" parTransId="{9D4DCEBA-E01B-4291-8082-CE9F31AE4C00}" sibTransId="{500D5692-A9CE-4206-AAC7-E1B07A837B39}"/>
    <dgm:cxn modelId="{055ED9A9-D5BB-4A17-A7B4-7A8D90A88526}" type="presParOf" srcId="{B14C1559-91DC-4292-B5DF-564CEFAE7E4C}" destId="{581D357A-45D1-492B-A5FE-04C65E2398F7}" srcOrd="0" destOrd="0" presId="urn:microsoft.com/office/officeart/2005/8/layout/vList2"/>
    <dgm:cxn modelId="{B8429BB0-6358-480F-88AE-2F53E393D2C4}" type="presParOf" srcId="{B14C1559-91DC-4292-B5DF-564CEFAE7E4C}" destId="{69668E9C-B896-4DE3-9E01-33F99F2007E8}" srcOrd="1" destOrd="0" presId="urn:microsoft.com/office/officeart/2005/8/layout/vList2"/>
    <dgm:cxn modelId="{32BB626B-B1A1-43CF-95BA-618EFD427FF7}" type="presParOf" srcId="{B14C1559-91DC-4292-B5DF-564CEFAE7E4C}" destId="{239D56D7-51AD-45AC-9533-2A890B21DA63}" srcOrd="2" destOrd="0" presId="urn:microsoft.com/office/officeart/2005/8/layout/vList2"/>
    <dgm:cxn modelId="{CF9AC600-5CE2-4C2A-BE10-6E699F025E2D}" type="presParOf" srcId="{B14C1559-91DC-4292-B5DF-564CEFAE7E4C}" destId="{5B1F54B7-1105-47E6-970D-109E7A96E9B4}" srcOrd="3" destOrd="0" presId="urn:microsoft.com/office/officeart/2005/8/layout/vList2"/>
    <dgm:cxn modelId="{DBE1925E-0361-4676-A3E0-56ECE33072A3}" type="presParOf" srcId="{B14C1559-91DC-4292-B5DF-564CEFAE7E4C}" destId="{34C2A551-3ED8-48BE-BDCF-A3A3F33A95BD}" srcOrd="4" destOrd="0" presId="urn:microsoft.com/office/officeart/2005/8/layout/vList2"/>
    <dgm:cxn modelId="{E57C0826-B443-4540-9D31-78C8FE576D43}" type="presParOf" srcId="{B14C1559-91DC-4292-B5DF-564CEFAE7E4C}" destId="{D782B64C-8029-4EC3-977A-747969D3DA2B}" srcOrd="5" destOrd="0" presId="urn:microsoft.com/office/officeart/2005/8/layout/vList2"/>
    <dgm:cxn modelId="{EE4CBC3B-FFD0-45D1-9FD5-FF31CD2B7F55}" type="presParOf" srcId="{B14C1559-91DC-4292-B5DF-564CEFAE7E4C}" destId="{E4EC6F0B-91EB-49C2-B7B6-2AA84742525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79B6FD-9746-4377-B213-51457915703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C5BA9E-021E-49EF-A04B-353490406BE7}">
      <dgm:prSet/>
      <dgm:spPr/>
      <dgm:t>
        <a:bodyPr/>
        <a:lstStyle/>
        <a:p>
          <a:r>
            <a:rPr lang="en-GB"/>
            <a:t>BUSINESS CONTINUITY PLAN</a:t>
          </a:r>
          <a:endParaRPr lang="en-US"/>
        </a:p>
      </dgm:t>
    </dgm:pt>
    <dgm:pt modelId="{812EAD91-2A91-464E-BAA6-238E238D646A}" type="parTrans" cxnId="{A8D936D3-C9FD-460F-9A0F-F365A51CA575}">
      <dgm:prSet/>
      <dgm:spPr/>
      <dgm:t>
        <a:bodyPr/>
        <a:lstStyle/>
        <a:p>
          <a:endParaRPr lang="en-US"/>
        </a:p>
      </dgm:t>
    </dgm:pt>
    <dgm:pt modelId="{30FD5E85-72B6-4FAD-889E-F45CCFD61C2E}" type="sibTrans" cxnId="{A8D936D3-C9FD-460F-9A0F-F365A51CA575}">
      <dgm:prSet/>
      <dgm:spPr/>
      <dgm:t>
        <a:bodyPr/>
        <a:lstStyle/>
        <a:p>
          <a:endParaRPr lang="en-US"/>
        </a:p>
      </dgm:t>
    </dgm:pt>
    <dgm:pt modelId="{086B3B4B-4EBD-4155-A1B3-396AC9A7A75B}">
      <dgm:prSet/>
      <dgm:spPr/>
      <dgm:t>
        <a:bodyPr/>
        <a:lstStyle/>
        <a:p>
          <a:r>
            <a:rPr lang="en-GB"/>
            <a:t>HR</a:t>
          </a:r>
          <a:endParaRPr lang="en-US"/>
        </a:p>
      </dgm:t>
    </dgm:pt>
    <dgm:pt modelId="{DA772756-166A-4FFF-B5C3-B0EF4D185DEE}" type="parTrans" cxnId="{C9430769-F9C8-4181-BEDF-DB7B4F92B510}">
      <dgm:prSet/>
      <dgm:spPr/>
      <dgm:t>
        <a:bodyPr/>
        <a:lstStyle/>
        <a:p>
          <a:endParaRPr lang="en-US"/>
        </a:p>
      </dgm:t>
    </dgm:pt>
    <dgm:pt modelId="{10804A01-26F6-4203-BBDD-23ABBD098A0A}" type="sibTrans" cxnId="{C9430769-F9C8-4181-BEDF-DB7B4F92B510}">
      <dgm:prSet/>
      <dgm:spPr/>
      <dgm:t>
        <a:bodyPr/>
        <a:lstStyle/>
        <a:p>
          <a:endParaRPr lang="en-US"/>
        </a:p>
      </dgm:t>
    </dgm:pt>
    <dgm:pt modelId="{9782A1ED-76D1-4AD0-912E-2993F4059741}">
      <dgm:prSet/>
      <dgm:spPr/>
      <dgm:t>
        <a:bodyPr/>
        <a:lstStyle/>
        <a:p>
          <a:r>
            <a:rPr lang="en-GB"/>
            <a:t>DEBRIEFING</a:t>
          </a:r>
          <a:endParaRPr lang="en-US"/>
        </a:p>
      </dgm:t>
    </dgm:pt>
    <dgm:pt modelId="{026BA492-1DF5-4777-B9FD-03A19609BA32}" type="parTrans" cxnId="{AF579BCA-9022-45F4-AB69-8CE1862B6B94}">
      <dgm:prSet/>
      <dgm:spPr/>
      <dgm:t>
        <a:bodyPr/>
        <a:lstStyle/>
        <a:p>
          <a:endParaRPr lang="en-US"/>
        </a:p>
      </dgm:t>
    </dgm:pt>
    <dgm:pt modelId="{3EB33691-E851-4C90-8304-5FC30F2965F8}" type="sibTrans" cxnId="{AF579BCA-9022-45F4-AB69-8CE1862B6B94}">
      <dgm:prSet/>
      <dgm:spPr/>
      <dgm:t>
        <a:bodyPr/>
        <a:lstStyle/>
        <a:p>
          <a:endParaRPr lang="en-US"/>
        </a:p>
      </dgm:t>
    </dgm:pt>
    <dgm:pt modelId="{4A6D7784-8A0F-447A-AE71-DFEC164F3100}">
      <dgm:prSet/>
      <dgm:spPr/>
      <dgm:t>
        <a:bodyPr/>
        <a:lstStyle/>
        <a:p>
          <a:r>
            <a:rPr lang="en-GB"/>
            <a:t>MEDIA</a:t>
          </a:r>
          <a:endParaRPr lang="en-US"/>
        </a:p>
      </dgm:t>
    </dgm:pt>
    <dgm:pt modelId="{B9607A60-3F4B-4CBB-AB0B-6956FE1E772A}" type="parTrans" cxnId="{1F6EBA9F-6F73-4B3E-A4F7-DD5853D9321A}">
      <dgm:prSet/>
      <dgm:spPr/>
      <dgm:t>
        <a:bodyPr/>
        <a:lstStyle/>
        <a:p>
          <a:endParaRPr lang="en-US"/>
        </a:p>
      </dgm:t>
    </dgm:pt>
    <dgm:pt modelId="{064B5812-1E10-4D32-AC84-1493EC96EA3A}" type="sibTrans" cxnId="{1F6EBA9F-6F73-4B3E-A4F7-DD5853D9321A}">
      <dgm:prSet/>
      <dgm:spPr/>
      <dgm:t>
        <a:bodyPr/>
        <a:lstStyle/>
        <a:p>
          <a:endParaRPr lang="en-US"/>
        </a:p>
      </dgm:t>
    </dgm:pt>
    <dgm:pt modelId="{A1088E4A-3BC1-49EB-87A3-52AED3C88DD0}" type="pres">
      <dgm:prSet presAssocID="{7879B6FD-9746-4377-B213-51457915703F}" presName="linear" presStyleCnt="0">
        <dgm:presLayoutVars>
          <dgm:animLvl val="lvl"/>
          <dgm:resizeHandles val="exact"/>
        </dgm:presLayoutVars>
      </dgm:prSet>
      <dgm:spPr/>
    </dgm:pt>
    <dgm:pt modelId="{DA6B00A1-E883-4FCC-8764-11D2ABF40147}" type="pres">
      <dgm:prSet presAssocID="{60C5BA9E-021E-49EF-A04B-353490406BE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1859249-1789-4527-A1C8-C34A9B86A932}" type="pres">
      <dgm:prSet presAssocID="{30FD5E85-72B6-4FAD-889E-F45CCFD61C2E}" presName="spacer" presStyleCnt="0"/>
      <dgm:spPr/>
    </dgm:pt>
    <dgm:pt modelId="{E5B04124-C11E-46BA-9C0B-DFADFFAA208B}" type="pres">
      <dgm:prSet presAssocID="{086B3B4B-4EBD-4155-A1B3-396AC9A7A75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B4694E-971F-46CA-8914-28860CAFC214}" type="pres">
      <dgm:prSet presAssocID="{10804A01-26F6-4203-BBDD-23ABBD098A0A}" presName="spacer" presStyleCnt="0"/>
      <dgm:spPr/>
    </dgm:pt>
    <dgm:pt modelId="{6C11EE18-0778-4A30-87BC-015C6FEB44B6}" type="pres">
      <dgm:prSet presAssocID="{9782A1ED-76D1-4AD0-912E-2993F405974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9ED993-C663-4C26-90FB-FF9A4174F60F}" type="pres">
      <dgm:prSet presAssocID="{3EB33691-E851-4C90-8304-5FC30F2965F8}" presName="spacer" presStyleCnt="0"/>
      <dgm:spPr/>
    </dgm:pt>
    <dgm:pt modelId="{B838852B-49A5-4166-89A5-B9056D0A5611}" type="pres">
      <dgm:prSet presAssocID="{4A6D7784-8A0F-447A-AE71-DFEC164F310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7366E32-9E86-4E54-8A02-8FC2C17FDA1C}" type="presOf" srcId="{9782A1ED-76D1-4AD0-912E-2993F4059741}" destId="{6C11EE18-0778-4A30-87BC-015C6FEB44B6}" srcOrd="0" destOrd="0" presId="urn:microsoft.com/office/officeart/2005/8/layout/vList2"/>
    <dgm:cxn modelId="{C9430769-F9C8-4181-BEDF-DB7B4F92B510}" srcId="{7879B6FD-9746-4377-B213-51457915703F}" destId="{086B3B4B-4EBD-4155-A1B3-396AC9A7A75B}" srcOrd="1" destOrd="0" parTransId="{DA772756-166A-4FFF-B5C3-B0EF4D185DEE}" sibTransId="{10804A01-26F6-4203-BBDD-23ABBD098A0A}"/>
    <dgm:cxn modelId="{D744358F-D921-40CA-B4B6-984B171686A2}" type="presOf" srcId="{086B3B4B-4EBD-4155-A1B3-396AC9A7A75B}" destId="{E5B04124-C11E-46BA-9C0B-DFADFFAA208B}" srcOrd="0" destOrd="0" presId="urn:microsoft.com/office/officeart/2005/8/layout/vList2"/>
    <dgm:cxn modelId="{1F6EBA9F-6F73-4B3E-A4F7-DD5853D9321A}" srcId="{7879B6FD-9746-4377-B213-51457915703F}" destId="{4A6D7784-8A0F-447A-AE71-DFEC164F3100}" srcOrd="3" destOrd="0" parTransId="{B9607A60-3F4B-4CBB-AB0B-6956FE1E772A}" sibTransId="{064B5812-1E10-4D32-AC84-1493EC96EA3A}"/>
    <dgm:cxn modelId="{EF858AC1-079D-435A-931F-3CB33CD85CD1}" type="presOf" srcId="{4A6D7784-8A0F-447A-AE71-DFEC164F3100}" destId="{B838852B-49A5-4166-89A5-B9056D0A5611}" srcOrd="0" destOrd="0" presId="urn:microsoft.com/office/officeart/2005/8/layout/vList2"/>
    <dgm:cxn modelId="{AF579BCA-9022-45F4-AB69-8CE1862B6B94}" srcId="{7879B6FD-9746-4377-B213-51457915703F}" destId="{9782A1ED-76D1-4AD0-912E-2993F4059741}" srcOrd="2" destOrd="0" parTransId="{026BA492-1DF5-4777-B9FD-03A19609BA32}" sibTransId="{3EB33691-E851-4C90-8304-5FC30F2965F8}"/>
    <dgm:cxn modelId="{A8D936D3-C9FD-460F-9A0F-F365A51CA575}" srcId="{7879B6FD-9746-4377-B213-51457915703F}" destId="{60C5BA9E-021E-49EF-A04B-353490406BE7}" srcOrd="0" destOrd="0" parTransId="{812EAD91-2A91-464E-BAA6-238E238D646A}" sibTransId="{30FD5E85-72B6-4FAD-889E-F45CCFD61C2E}"/>
    <dgm:cxn modelId="{F1FF83F2-F09E-4ABF-A0B9-A75B10E391BB}" type="presOf" srcId="{7879B6FD-9746-4377-B213-51457915703F}" destId="{A1088E4A-3BC1-49EB-87A3-52AED3C88DD0}" srcOrd="0" destOrd="0" presId="urn:microsoft.com/office/officeart/2005/8/layout/vList2"/>
    <dgm:cxn modelId="{ADCE0DF4-EDE7-436A-8B17-78C810F5B2D4}" type="presOf" srcId="{60C5BA9E-021E-49EF-A04B-353490406BE7}" destId="{DA6B00A1-E883-4FCC-8764-11D2ABF40147}" srcOrd="0" destOrd="0" presId="urn:microsoft.com/office/officeart/2005/8/layout/vList2"/>
    <dgm:cxn modelId="{3DF2D190-01A6-4C5B-880A-093B0D1B0A7F}" type="presParOf" srcId="{A1088E4A-3BC1-49EB-87A3-52AED3C88DD0}" destId="{DA6B00A1-E883-4FCC-8764-11D2ABF40147}" srcOrd="0" destOrd="0" presId="urn:microsoft.com/office/officeart/2005/8/layout/vList2"/>
    <dgm:cxn modelId="{7C53226F-1D3A-459D-BB8E-F432C51385D2}" type="presParOf" srcId="{A1088E4A-3BC1-49EB-87A3-52AED3C88DD0}" destId="{01859249-1789-4527-A1C8-C34A9B86A932}" srcOrd="1" destOrd="0" presId="urn:microsoft.com/office/officeart/2005/8/layout/vList2"/>
    <dgm:cxn modelId="{61354E21-74FD-4924-849F-0496677A6E15}" type="presParOf" srcId="{A1088E4A-3BC1-49EB-87A3-52AED3C88DD0}" destId="{E5B04124-C11E-46BA-9C0B-DFADFFAA208B}" srcOrd="2" destOrd="0" presId="urn:microsoft.com/office/officeart/2005/8/layout/vList2"/>
    <dgm:cxn modelId="{D0716444-BA99-45A0-8976-AAC48D931C0B}" type="presParOf" srcId="{A1088E4A-3BC1-49EB-87A3-52AED3C88DD0}" destId="{29B4694E-971F-46CA-8914-28860CAFC214}" srcOrd="3" destOrd="0" presId="urn:microsoft.com/office/officeart/2005/8/layout/vList2"/>
    <dgm:cxn modelId="{3CF069AB-41CF-47F0-B47A-AD558BF375EC}" type="presParOf" srcId="{A1088E4A-3BC1-49EB-87A3-52AED3C88DD0}" destId="{6C11EE18-0778-4A30-87BC-015C6FEB44B6}" srcOrd="4" destOrd="0" presId="urn:microsoft.com/office/officeart/2005/8/layout/vList2"/>
    <dgm:cxn modelId="{B120D230-614B-4B57-B346-EA3763645404}" type="presParOf" srcId="{A1088E4A-3BC1-49EB-87A3-52AED3C88DD0}" destId="{BC9ED993-C663-4C26-90FB-FF9A4174F60F}" srcOrd="5" destOrd="0" presId="urn:microsoft.com/office/officeart/2005/8/layout/vList2"/>
    <dgm:cxn modelId="{C6CC15BC-CC5F-490E-BABE-4A4C8CC2B25E}" type="presParOf" srcId="{A1088E4A-3BC1-49EB-87A3-52AED3C88DD0}" destId="{B838852B-49A5-4166-89A5-B9056D0A561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C77404C-B33B-47BD-B55D-CD06BFFD23F9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209655-436A-4CA0-ABDD-5FA626E48D0A}">
      <dgm:prSet/>
      <dgm:spPr/>
      <dgm:t>
        <a:bodyPr/>
        <a:lstStyle/>
        <a:p>
          <a:r>
            <a:rPr lang="en-GB"/>
            <a:t>Place building </a:t>
          </a:r>
          <a:endParaRPr lang="en-US"/>
        </a:p>
      </dgm:t>
    </dgm:pt>
    <dgm:pt modelId="{C4A3F0B9-DE86-4EAF-87D7-5ED928C2877F}" type="parTrans" cxnId="{5F57D241-FC50-4CFF-8A9C-3106E04EF9D4}">
      <dgm:prSet/>
      <dgm:spPr/>
      <dgm:t>
        <a:bodyPr/>
        <a:lstStyle/>
        <a:p>
          <a:endParaRPr lang="en-US"/>
        </a:p>
      </dgm:t>
    </dgm:pt>
    <dgm:pt modelId="{0258CA6F-539B-4545-A431-72D213AE197C}" type="sibTrans" cxnId="{5F57D241-FC50-4CFF-8A9C-3106E04EF9D4}">
      <dgm:prSet/>
      <dgm:spPr/>
      <dgm:t>
        <a:bodyPr/>
        <a:lstStyle/>
        <a:p>
          <a:endParaRPr lang="en-US"/>
        </a:p>
      </dgm:t>
    </dgm:pt>
    <dgm:pt modelId="{AEF6BAC3-29AE-48EB-918A-4FE6067D246F}">
      <dgm:prSet/>
      <dgm:spPr/>
      <dgm:t>
        <a:bodyPr/>
        <a:lstStyle/>
        <a:p>
          <a:r>
            <a:rPr lang="en-GB"/>
            <a:t>Emotional attachment </a:t>
          </a:r>
          <a:endParaRPr lang="en-US"/>
        </a:p>
      </dgm:t>
    </dgm:pt>
    <dgm:pt modelId="{65AC9BA4-532A-48DC-8211-1FEB9363468D}" type="parTrans" cxnId="{ADFE459B-50B9-4931-AC78-C1DFC11D33F6}">
      <dgm:prSet/>
      <dgm:spPr/>
      <dgm:t>
        <a:bodyPr/>
        <a:lstStyle/>
        <a:p>
          <a:endParaRPr lang="en-US"/>
        </a:p>
      </dgm:t>
    </dgm:pt>
    <dgm:pt modelId="{0AE0D689-1C67-4571-8E4C-59929BD31093}" type="sibTrans" cxnId="{ADFE459B-50B9-4931-AC78-C1DFC11D33F6}">
      <dgm:prSet/>
      <dgm:spPr/>
      <dgm:t>
        <a:bodyPr/>
        <a:lstStyle/>
        <a:p>
          <a:endParaRPr lang="en-US"/>
        </a:p>
      </dgm:t>
    </dgm:pt>
    <dgm:pt modelId="{D1A65D7E-5E8B-4064-96C4-8796E4399E73}">
      <dgm:prSet/>
      <dgm:spPr/>
      <dgm:t>
        <a:bodyPr/>
        <a:lstStyle/>
        <a:p>
          <a:r>
            <a:rPr lang="en-GB"/>
            <a:t>People centred</a:t>
          </a:r>
          <a:endParaRPr lang="en-US"/>
        </a:p>
      </dgm:t>
    </dgm:pt>
    <dgm:pt modelId="{04ACEDA8-2B32-486F-AAB2-BEF75C63D092}" type="parTrans" cxnId="{B6FA5B4A-A5BF-443E-916E-E8E57AED7D71}">
      <dgm:prSet/>
      <dgm:spPr/>
      <dgm:t>
        <a:bodyPr/>
        <a:lstStyle/>
        <a:p>
          <a:endParaRPr lang="en-US"/>
        </a:p>
      </dgm:t>
    </dgm:pt>
    <dgm:pt modelId="{7A59D36B-654B-4A74-9618-81EE40205A7D}" type="sibTrans" cxnId="{B6FA5B4A-A5BF-443E-916E-E8E57AED7D71}">
      <dgm:prSet/>
      <dgm:spPr/>
      <dgm:t>
        <a:bodyPr/>
        <a:lstStyle/>
        <a:p>
          <a:endParaRPr lang="en-US"/>
        </a:p>
      </dgm:t>
    </dgm:pt>
    <dgm:pt modelId="{B21C8669-2745-4FDF-A041-F02CE9FF5746}">
      <dgm:prSet/>
      <dgm:spPr/>
      <dgm:t>
        <a:bodyPr/>
        <a:lstStyle/>
        <a:p>
          <a:r>
            <a:rPr lang="en-GB"/>
            <a:t>Repositioning </a:t>
          </a:r>
          <a:endParaRPr lang="en-US"/>
        </a:p>
      </dgm:t>
    </dgm:pt>
    <dgm:pt modelId="{227AA5F9-74AF-44E5-A9D5-F3D751E3FA52}" type="parTrans" cxnId="{2292EEBF-D62B-41ED-8F14-214F36C66525}">
      <dgm:prSet/>
      <dgm:spPr/>
      <dgm:t>
        <a:bodyPr/>
        <a:lstStyle/>
        <a:p>
          <a:endParaRPr lang="en-US"/>
        </a:p>
      </dgm:t>
    </dgm:pt>
    <dgm:pt modelId="{2A073831-183C-4351-9339-912740076D73}" type="sibTrans" cxnId="{2292EEBF-D62B-41ED-8F14-214F36C66525}">
      <dgm:prSet/>
      <dgm:spPr/>
      <dgm:t>
        <a:bodyPr/>
        <a:lstStyle/>
        <a:p>
          <a:endParaRPr lang="en-US"/>
        </a:p>
      </dgm:t>
    </dgm:pt>
    <dgm:pt modelId="{6944263E-3E3D-4569-9080-60EC38674755}">
      <dgm:prSet/>
      <dgm:spPr/>
      <dgm:t>
        <a:bodyPr/>
        <a:lstStyle/>
        <a:p>
          <a:r>
            <a:rPr lang="en-GB"/>
            <a:t>Rejuvinating </a:t>
          </a:r>
          <a:endParaRPr lang="en-US"/>
        </a:p>
      </dgm:t>
    </dgm:pt>
    <dgm:pt modelId="{DE7610FE-49EA-4722-A0D4-7BF3B7FE4ECB}" type="parTrans" cxnId="{81CA99BF-F067-4BA0-A23D-26745D069063}">
      <dgm:prSet/>
      <dgm:spPr/>
      <dgm:t>
        <a:bodyPr/>
        <a:lstStyle/>
        <a:p>
          <a:endParaRPr lang="en-US"/>
        </a:p>
      </dgm:t>
    </dgm:pt>
    <dgm:pt modelId="{A05F3120-E83B-4B71-941F-AC948DD8E03E}" type="sibTrans" cxnId="{81CA99BF-F067-4BA0-A23D-26745D069063}">
      <dgm:prSet/>
      <dgm:spPr/>
      <dgm:t>
        <a:bodyPr/>
        <a:lstStyle/>
        <a:p>
          <a:endParaRPr lang="en-US"/>
        </a:p>
      </dgm:t>
    </dgm:pt>
    <dgm:pt modelId="{965D2972-4495-4C64-83EC-39DBC690771A}">
      <dgm:prSet/>
      <dgm:spPr/>
      <dgm:t>
        <a:bodyPr/>
        <a:lstStyle/>
        <a:p>
          <a:r>
            <a:rPr lang="en-GB"/>
            <a:t>Recovery /Relaunch</a:t>
          </a:r>
          <a:endParaRPr lang="en-US"/>
        </a:p>
      </dgm:t>
    </dgm:pt>
    <dgm:pt modelId="{963E6065-0602-4DC2-BCAE-93B6D0A701C0}" type="parTrans" cxnId="{00B6849E-E81F-4961-87E2-72E1213BE8C9}">
      <dgm:prSet/>
      <dgm:spPr/>
      <dgm:t>
        <a:bodyPr/>
        <a:lstStyle/>
        <a:p>
          <a:endParaRPr lang="en-US"/>
        </a:p>
      </dgm:t>
    </dgm:pt>
    <dgm:pt modelId="{9ECD7FA7-6F8E-400A-97CF-C6187E5A36EC}" type="sibTrans" cxnId="{00B6849E-E81F-4961-87E2-72E1213BE8C9}">
      <dgm:prSet/>
      <dgm:spPr/>
      <dgm:t>
        <a:bodyPr/>
        <a:lstStyle/>
        <a:p>
          <a:endParaRPr lang="en-US"/>
        </a:p>
      </dgm:t>
    </dgm:pt>
    <dgm:pt modelId="{1AF85D99-61AB-468A-8F94-F03DF6934956}">
      <dgm:prSet/>
      <dgm:spPr/>
      <dgm:t>
        <a:bodyPr/>
        <a:lstStyle/>
        <a:p>
          <a:r>
            <a:rPr lang="en-GB"/>
            <a:t>Iconic</a:t>
          </a:r>
          <a:endParaRPr lang="en-US"/>
        </a:p>
      </dgm:t>
    </dgm:pt>
    <dgm:pt modelId="{881A16EE-C102-4B11-91E1-9CCE40567FA0}" type="parTrans" cxnId="{A6961699-7FF0-402D-A482-F8392D7EA54E}">
      <dgm:prSet/>
      <dgm:spPr/>
      <dgm:t>
        <a:bodyPr/>
        <a:lstStyle/>
        <a:p>
          <a:endParaRPr lang="en-US"/>
        </a:p>
      </dgm:t>
    </dgm:pt>
    <dgm:pt modelId="{4F38C17B-7745-4486-B5E2-9DBE7407E989}" type="sibTrans" cxnId="{A6961699-7FF0-402D-A482-F8392D7EA54E}">
      <dgm:prSet/>
      <dgm:spPr/>
      <dgm:t>
        <a:bodyPr/>
        <a:lstStyle/>
        <a:p>
          <a:endParaRPr lang="en-US"/>
        </a:p>
      </dgm:t>
    </dgm:pt>
    <dgm:pt modelId="{8B654567-AA5F-4BEF-B283-2E66415CB712}">
      <dgm:prSet/>
      <dgm:spPr/>
      <dgm:t>
        <a:bodyPr/>
        <a:lstStyle/>
        <a:p>
          <a:r>
            <a:rPr lang="en-GB"/>
            <a:t>Branding </a:t>
          </a:r>
          <a:endParaRPr lang="en-US"/>
        </a:p>
      </dgm:t>
    </dgm:pt>
    <dgm:pt modelId="{B50B7840-F086-46AF-A36C-E855B30085EE}" type="parTrans" cxnId="{BB09FDB2-6AE8-4FFD-BAC2-9541FDB5B556}">
      <dgm:prSet/>
      <dgm:spPr/>
      <dgm:t>
        <a:bodyPr/>
        <a:lstStyle/>
        <a:p>
          <a:endParaRPr lang="en-US"/>
        </a:p>
      </dgm:t>
    </dgm:pt>
    <dgm:pt modelId="{12852B6B-9CCE-46BD-AE06-C5A3858BDF17}" type="sibTrans" cxnId="{BB09FDB2-6AE8-4FFD-BAC2-9541FDB5B556}">
      <dgm:prSet/>
      <dgm:spPr/>
      <dgm:t>
        <a:bodyPr/>
        <a:lstStyle/>
        <a:p>
          <a:endParaRPr lang="en-US"/>
        </a:p>
      </dgm:t>
    </dgm:pt>
    <dgm:pt modelId="{2B1AFDF5-3C7B-4B8F-ABF7-160053CD0598}">
      <dgm:prSet/>
      <dgm:spPr/>
      <dgm:t>
        <a:bodyPr/>
        <a:lstStyle/>
        <a:p>
          <a:r>
            <a:rPr lang="en-GB"/>
            <a:t>Enrich through Culture &amp; Tourism</a:t>
          </a:r>
          <a:endParaRPr lang="en-US"/>
        </a:p>
      </dgm:t>
    </dgm:pt>
    <dgm:pt modelId="{62D3C00E-55CF-44C6-9B2B-2228372562AD}" type="parTrans" cxnId="{1A490106-E1AF-4833-AA42-7E5C6DF0D61F}">
      <dgm:prSet/>
      <dgm:spPr/>
      <dgm:t>
        <a:bodyPr/>
        <a:lstStyle/>
        <a:p>
          <a:endParaRPr lang="en-US"/>
        </a:p>
      </dgm:t>
    </dgm:pt>
    <dgm:pt modelId="{7F6AC063-6790-4CC2-A8A9-91D49484960E}" type="sibTrans" cxnId="{1A490106-E1AF-4833-AA42-7E5C6DF0D61F}">
      <dgm:prSet/>
      <dgm:spPr/>
      <dgm:t>
        <a:bodyPr/>
        <a:lstStyle/>
        <a:p>
          <a:endParaRPr lang="en-US"/>
        </a:p>
      </dgm:t>
    </dgm:pt>
    <dgm:pt modelId="{8101B8A2-05DE-4210-93AE-E7622E7568CA}" type="pres">
      <dgm:prSet presAssocID="{FC77404C-B33B-47BD-B55D-CD06BFFD23F9}" presName="vert0" presStyleCnt="0">
        <dgm:presLayoutVars>
          <dgm:dir/>
          <dgm:animOne val="branch"/>
          <dgm:animLvl val="lvl"/>
        </dgm:presLayoutVars>
      </dgm:prSet>
      <dgm:spPr/>
    </dgm:pt>
    <dgm:pt modelId="{67B4259F-A6FD-4EC6-8130-CA28C331910B}" type="pres">
      <dgm:prSet presAssocID="{17209655-436A-4CA0-ABDD-5FA626E48D0A}" presName="thickLine" presStyleLbl="alignNode1" presStyleIdx="0" presStyleCnt="9"/>
      <dgm:spPr/>
    </dgm:pt>
    <dgm:pt modelId="{169EAC91-942B-4D2A-B732-CBC8B6862CCF}" type="pres">
      <dgm:prSet presAssocID="{17209655-436A-4CA0-ABDD-5FA626E48D0A}" presName="horz1" presStyleCnt="0"/>
      <dgm:spPr/>
    </dgm:pt>
    <dgm:pt modelId="{964FB789-E34E-4BE9-8A05-6F560218690C}" type="pres">
      <dgm:prSet presAssocID="{17209655-436A-4CA0-ABDD-5FA626E48D0A}" presName="tx1" presStyleLbl="revTx" presStyleIdx="0" presStyleCnt="9"/>
      <dgm:spPr/>
    </dgm:pt>
    <dgm:pt modelId="{CA69796D-C3EE-4668-842B-37C6DBA2EF1D}" type="pres">
      <dgm:prSet presAssocID="{17209655-436A-4CA0-ABDD-5FA626E48D0A}" presName="vert1" presStyleCnt="0"/>
      <dgm:spPr/>
    </dgm:pt>
    <dgm:pt modelId="{993B317A-59A9-48EE-A5E0-A6CDB5F2C13E}" type="pres">
      <dgm:prSet presAssocID="{AEF6BAC3-29AE-48EB-918A-4FE6067D246F}" presName="thickLine" presStyleLbl="alignNode1" presStyleIdx="1" presStyleCnt="9"/>
      <dgm:spPr/>
    </dgm:pt>
    <dgm:pt modelId="{00F4C6F7-10CE-4D08-8EB6-FD1F5FB4A61E}" type="pres">
      <dgm:prSet presAssocID="{AEF6BAC3-29AE-48EB-918A-4FE6067D246F}" presName="horz1" presStyleCnt="0"/>
      <dgm:spPr/>
    </dgm:pt>
    <dgm:pt modelId="{748D404F-6E21-4ACF-BD30-089E98DC3732}" type="pres">
      <dgm:prSet presAssocID="{AEF6BAC3-29AE-48EB-918A-4FE6067D246F}" presName="tx1" presStyleLbl="revTx" presStyleIdx="1" presStyleCnt="9"/>
      <dgm:spPr/>
    </dgm:pt>
    <dgm:pt modelId="{CD0E8B77-6695-44BA-9D40-19191D1963A5}" type="pres">
      <dgm:prSet presAssocID="{AEF6BAC3-29AE-48EB-918A-4FE6067D246F}" presName="vert1" presStyleCnt="0"/>
      <dgm:spPr/>
    </dgm:pt>
    <dgm:pt modelId="{7A7FA107-1433-42EE-B6D9-0FB0AD58297F}" type="pres">
      <dgm:prSet presAssocID="{D1A65D7E-5E8B-4064-96C4-8796E4399E73}" presName="thickLine" presStyleLbl="alignNode1" presStyleIdx="2" presStyleCnt="9"/>
      <dgm:spPr/>
    </dgm:pt>
    <dgm:pt modelId="{29AC6C63-F1D9-42DB-9DC6-31AD611487FD}" type="pres">
      <dgm:prSet presAssocID="{D1A65D7E-5E8B-4064-96C4-8796E4399E73}" presName="horz1" presStyleCnt="0"/>
      <dgm:spPr/>
    </dgm:pt>
    <dgm:pt modelId="{A951845A-DDA3-4E8D-909B-36EC2C96DA09}" type="pres">
      <dgm:prSet presAssocID="{D1A65D7E-5E8B-4064-96C4-8796E4399E73}" presName="tx1" presStyleLbl="revTx" presStyleIdx="2" presStyleCnt="9"/>
      <dgm:spPr/>
    </dgm:pt>
    <dgm:pt modelId="{0DF9736E-397B-4C11-8632-0EDCFBD8CBA3}" type="pres">
      <dgm:prSet presAssocID="{D1A65D7E-5E8B-4064-96C4-8796E4399E73}" presName="vert1" presStyleCnt="0"/>
      <dgm:spPr/>
    </dgm:pt>
    <dgm:pt modelId="{691FCBA8-1C4B-4067-9B64-70ABC48554FD}" type="pres">
      <dgm:prSet presAssocID="{B21C8669-2745-4FDF-A041-F02CE9FF5746}" presName="thickLine" presStyleLbl="alignNode1" presStyleIdx="3" presStyleCnt="9"/>
      <dgm:spPr/>
    </dgm:pt>
    <dgm:pt modelId="{DBD393EF-0422-4ABA-BDF4-BBFFF7F9D1F9}" type="pres">
      <dgm:prSet presAssocID="{B21C8669-2745-4FDF-A041-F02CE9FF5746}" presName="horz1" presStyleCnt="0"/>
      <dgm:spPr/>
    </dgm:pt>
    <dgm:pt modelId="{A67A48EC-7164-46C0-A801-3F670B8612F2}" type="pres">
      <dgm:prSet presAssocID="{B21C8669-2745-4FDF-A041-F02CE9FF5746}" presName="tx1" presStyleLbl="revTx" presStyleIdx="3" presStyleCnt="9"/>
      <dgm:spPr/>
    </dgm:pt>
    <dgm:pt modelId="{95165451-1487-46EC-BABC-F9887476FCAA}" type="pres">
      <dgm:prSet presAssocID="{B21C8669-2745-4FDF-A041-F02CE9FF5746}" presName="vert1" presStyleCnt="0"/>
      <dgm:spPr/>
    </dgm:pt>
    <dgm:pt modelId="{152218BF-0EAA-4D8E-93F3-8D67B4DCAF35}" type="pres">
      <dgm:prSet presAssocID="{6944263E-3E3D-4569-9080-60EC38674755}" presName="thickLine" presStyleLbl="alignNode1" presStyleIdx="4" presStyleCnt="9"/>
      <dgm:spPr/>
    </dgm:pt>
    <dgm:pt modelId="{2C05439C-FF1C-41C3-9B1D-0B7098A059AF}" type="pres">
      <dgm:prSet presAssocID="{6944263E-3E3D-4569-9080-60EC38674755}" presName="horz1" presStyleCnt="0"/>
      <dgm:spPr/>
    </dgm:pt>
    <dgm:pt modelId="{CD593BDF-D3A4-44CC-9305-04FCC591E0EB}" type="pres">
      <dgm:prSet presAssocID="{6944263E-3E3D-4569-9080-60EC38674755}" presName="tx1" presStyleLbl="revTx" presStyleIdx="4" presStyleCnt="9"/>
      <dgm:spPr/>
    </dgm:pt>
    <dgm:pt modelId="{FA960BD3-886D-44D0-8A5F-20F774E5B96C}" type="pres">
      <dgm:prSet presAssocID="{6944263E-3E3D-4569-9080-60EC38674755}" presName="vert1" presStyleCnt="0"/>
      <dgm:spPr/>
    </dgm:pt>
    <dgm:pt modelId="{6396209F-3025-4CAE-8064-8EA9F1C7DC81}" type="pres">
      <dgm:prSet presAssocID="{965D2972-4495-4C64-83EC-39DBC690771A}" presName="thickLine" presStyleLbl="alignNode1" presStyleIdx="5" presStyleCnt="9"/>
      <dgm:spPr/>
    </dgm:pt>
    <dgm:pt modelId="{FB255A2B-CCBA-48A4-8201-53BC114F6CD3}" type="pres">
      <dgm:prSet presAssocID="{965D2972-4495-4C64-83EC-39DBC690771A}" presName="horz1" presStyleCnt="0"/>
      <dgm:spPr/>
    </dgm:pt>
    <dgm:pt modelId="{C14863FD-C917-4166-9B61-828ED3D62EC2}" type="pres">
      <dgm:prSet presAssocID="{965D2972-4495-4C64-83EC-39DBC690771A}" presName="tx1" presStyleLbl="revTx" presStyleIdx="5" presStyleCnt="9"/>
      <dgm:spPr/>
    </dgm:pt>
    <dgm:pt modelId="{4345130D-D212-4695-BD57-BD54D679FDC9}" type="pres">
      <dgm:prSet presAssocID="{965D2972-4495-4C64-83EC-39DBC690771A}" presName="vert1" presStyleCnt="0"/>
      <dgm:spPr/>
    </dgm:pt>
    <dgm:pt modelId="{5505BEDE-0B18-4302-8A81-6E8EFBCAEA44}" type="pres">
      <dgm:prSet presAssocID="{1AF85D99-61AB-468A-8F94-F03DF6934956}" presName="thickLine" presStyleLbl="alignNode1" presStyleIdx="6" presStyleCnt="9"/>
      <dgm:spPr/>
    </dgm:pt>
    <dgm:pt modelId="{B68A9BBC-B561-4E08-9F15-CE0AC39D15AB}" type="pres">
      <dgm:prSet presAssocID="{1AF85D99-61AB-468A-8F94-F03DF6934956}" presName="horz1" presStyleCnt="0"/>
      <dgm:spPr/>
    </dgm:pt>
    <dgm:pt modelId="{6D435E83-DF31-4574-AAE5-96D7346746BE}" type="pres">
      <dgm:prSet presAssocID="{1AF85D99-61AB-468A-8F94-F03DF6934956}" presName="tx1" presStyleLbl="revTx" presStyleIdx="6" presStyleCnt="9"/>
      <dgm:spPr/>
    </dgm:pt>
    <dgm:pt modelId="{AC990A69-BECC-409F-A1C3-33426C1C963B}" type="pres">
      <dgm:prSet presAssocID="{1AF85D99-61AB-468A-8F94-F03DF6934956}" presName="vert1" presStyleCnt="0"/>
      <dgm:spPr/>
    </dgm:pt>
    <dgm:pt modelId="{BA27394A-EBDE-4C2F-82F6-9CAB13F7392F}" type="pres">
      <dgm:prSet presAssocID="{8B654567-AA5F-4BEF-B283-2E66415CB712}" presName="thickLine" presStyleLbl="alignNode1" presStyleIdx="7" presStyleCnt="9"/>
      <dgm:spPr/>
    </dgm:pt>
    <dgm:pt modelId="{163D02FC-22FA-4862-84BB-424576F8AC49}" type="pres">
      <dgm:prSet presAssocID="{8B654567-AA5F-4BEF-B283-2E66415CB712}" presName="horz1" presStyleCnt="0"/>
      <dgm:spPr/>
    </dgm:pt>
    <dgm:pt modelId="{762BDE80-AA38-4E2C-9E38-5C492E966DA1}" type="pres">
      <dgm:prSet presAssocID="{8B654567-AA5F-4BEF-B283-2E66415CB712}" presName="tx1" presStyleLbl="revTx" presStyleIdx="7" presStyleCnt="9"/>
      <dgm:spPr/>
    </dgm:pt>
    <dgm:pt modelId="{5B94B58E-FB1E-4D08-BC65-26AA1B00AA9B}" type="pres">
      <dgm:prSet presAssocID="{8B654567-AA5F-4BEF-B283-2E66415CB712}" presName="vert1" presStyleCnt="0"/>
      <dgm:spPr/>
    </dgm:pt>
    <dgm:pt modelId="{A12327F0-164E-4715-A53D-C45A6D4AACDB}" type="pres">
      <dgm:prSet presAssocID="{2B1AFDF5-3C7B-4B8F-ABF7-160053CD0598}" presName="thickLine" presStyleLbl="alignNode1" presStyleIdx="8" presStyleCnt="9"/>
      <dgm:spPr/>
    </dgm:pt>
    <dgm:pt modelId="{696485C3-D883-4FFE-BA0D-AB1448EBA07C}" type="pres">
      <dgm:prSet presAssocID="{2B1AFDF5-3C7B-4B8F-ABF7-160053CD0598}" presName="horz1" presStyleCnt="0"/>
      <dgm:spPr/>
    </dgm:pt>
    <dgm:pt modelId="{71EEEF3F-B66E-46A7-8419-8E8FD0E8FDB7}" type="pres">
      <dgm:prSet presAssocID="{2B1AFDF5-3C7B-4B8F-ABF7-160053CD0598}" presName="tx1" presStyleLbl="revTx" presStyleIdx="8" presStyleCnt="9"/>
      <dgm:spPr/>
    </dgm:pt>
    <dgm:pt modelId="{C01D2642-F9B1-427A-A9AE-E33CB5B9FC9D}" type="pres">
      <dgm:prSet presAssocID="{2B1AFDF5-3C7B-4B8F-ABF7-160053CD0598}" presName="vert1" presStyleCnt="0"/>
      <dgm:spPr/>
    </dgm:pt>
  </dgm:ptLst>
  <dgm:cxnLst>
    <dgm:cxn modelId="{1A490106-E1AF-4833-AA42-7E5C6DF0D61F}" srcId="{FC77404C-B33B-47BD-B55D-CD06BFFD23F9}" destId="{2B1AFDF5-3C7B-4B8F-ABF7-160053CD0598}" srcOrd="8" destOrd="0" parTransId="{62D3C00E-55CF-44C6-9B2B-2228372562AD}" sibTransId="{7F6AC063-6790-4CC2-A8A9-91D49484960E}"/>
    <dgm:cxn modelId="{1CA5200D-F5B9-4CC3-9754-3B778F3912AC}" type="presOf" srcId="{B21C8669-2745-4FDF-A041-F02CE9FF5746}" destId="{A67A48EC-7164-46C0-A801-3F670B8612F2}" srcOrd="0" destOrd="0" presId="urn:microsoft.com/office/officeart/2008/layout/LinedList"/>
    <dgm:cxn modelId="{F0481513-C48F-4F45-B977-B6E7332445BA}" type="presOf" srcId="{1AF85D99-61AB-468A-8F94-F03DF6934956}" destId="{6D435E83-DF31-4574-AAE5-96D7346746BE}" srcOrd="0" destOrd="0" presId="urn:microsoft.com/office/officeart/2008/layout/LinedList"/>
    <dgm:cxn modelId="{4B7AEF28-4692-40FE-9C06-76F6E586FA37}" type="presOf" srcId="{17209655-436A-4CA0-ABDD-5FA626E48D0A}" destId="{964FB789-E34E-4BE9-8A05-6F560218690C}" srcOrd="0" destOrd="0" presId="urn:microsoft.com/office/officeart/2008/layout/LinedList"/>
    <dgm:cxn modelId="{5F57D241-FC50-4CFF-8A9C-3106E04EF9D4}" srcId="{FC77404C-B33B-47BD-B55D-CD06BFFD23F9}" destId="{17209655-436A-4CA0-ABDD-5FA626E48D0A}" srcOrd="0" destOrd="0" parTransId="{C4A3F0B9-DE86-4EAF-87D7-5ED928C2877F}" sibTransId="{0258CA6F-539B-4545-A431-72D213AE197C}"/>
    <dgm:cxn modelId="{DF4E1642-F61C-4C0E-88FF-01C534E60DED}" type="presOf" srcId="{D1A65D7E-5E8B-4064-96C4-8796E4399E73}" destId="{A951845A-DDA3-4E8D-909B-36EC2C96DA09}" srcOrd="0" destOrd="0" presId="urn:microsoft.com/office/officeart/2008/layout/LinedList"/>
    <dgm:cxn modelId="{4636216A-910C-47C3-AA6A-46B72AE65BBD}" type="presOf" srcId="{6944263E-3E3D-4569-9080-60EC38674755}" destId="{CD593BDF-D3A4-44CC-9305-04FCC591E0EB}" srcOrd="0" destOrd="0" presId="urn:microsoft.com/office/officeart/2008/layout/LinedList"/>
    <dgm:cxn modelId="{B6FA5B4A-A5BF-443E-916E-E8E57AED7D71}" srcId="{FC77404C-B33B-47BD-B55D-CD06BFFD23F9}" destId="{D1A65D7E-5E8B-4064-96C4-8796E4399E73}" srcOrd="2" destOrd="0" parTransId="{04ACEDA8-2B32-486F-AAB2-BEF75C63D092}" sibTransId="{7A59D36B-654B-4A74-9618-81EE40205A7D}"/>
    <dgm:cxn modelId="{A6961699-7FF0-402D-A482-F8392D7EA54E}" srcId="{FC77404C-B33B-47BD-B55D-CD06BFFD23F9}" destId="{1AF85D99-61AB-468A-8F94-F03DF6934956}" srcOrd="6" destOrd="0" parTransId="{881A16EE-C102-4B11-91E1-9CCE40567FA0}" sibTransId="{4F38C17B-7745-4486-B5E2-9DBE7407E989}"/>
    <dgm:cxn modelId="{ADFE459B-50B9-4931-AC78-C1DFC11D33F6}" srcId="{FC77404C-B33B-47BD-B55D-CD06BFFD23F9}" destId="{AEF6BAC3-29AE-48EB-918A-4FE6067D246F}" srcOrd="1" destOrd="0" parTransId="{65AC9BA4-532A-48DC-8211-1FEB9363468D}" sibTransId="{0AE0D689-1C67-4571-8E4C-59929BD31093}"/>
    <dgm:cxn modelId="{00B6849E-E81F-4961-87E2-72E1213BE8C9}" srcId="{FC77404C-B33B-47BD-B55D-CD06BFFD23F9}" destId="{965D2972-4495-4C64-83EC-39DBC690771A}" srcOrd="5" destOrd="0" parTransId="{963E6065-0602-4DC2-BCAE-93B6D0A701C0}" sibTransId="{9ECD7FA7-6F8E-400A-97CF-C6187E5A36EC}"/>
    <dgm:cxn modelId="{712C26A3-D575-4DCC-A9BF-703E59E62F1F}" type="presOf" srcId="{AEF6BAC3-29AE-48EB-918A-4FE6067D246F}" destId="{748D404F-6E21-4ACF-BD30-089E98DC3732}" srcOrd="0" destOrd="0" presId="urn:microsoft.com/office/officeart/2008/layout/LinedList"/>
    <dgm:cxn modelId="{B27209AA-C2DC-4034-B392-779F092E5496}" type="presOf" srcId="{FC77404C-B33B-47BD-B55D-CD06BFFD23F9}" destId="{8101B8A2-05DE-4210-93AE-E7622E7568CA}" srcOrd="0" destOrd="0" presId="urn:microsoft.com/office/officeart/2008/layout/LinedList"/>
    <dgm:cxn modelId="{BB09FDB2-6AE8-4FFD-BAC2-9541FDB5B556}" srcId="{FC77404C-B33B-47BD-B55D-CD06BFFD23F9}" destId="{8B654567-AA5F-4BEF-B283-2E66415CB712}" srcOrd="7" destOrd="0" parTransId="{B50B7840-F086-46AF-A36C-E855B30085EE}" sibTransId="{12852B6B-9CCE-46BD-AE06-C5A3858BDF17}"/>
    <dgm:cxn modelId="{81CA99BF-F067-4BA0-A23D-26745D069063}" srcId="{FC77404C-B33B-47BD-B55D-CD06BFFD23F9}" destId="{6944263E-3E3D-4569-9080-60EC38674755}" srcOrd="4" destOrd="0" parTransId="{DE7610FE-49EA-4722-A0D4-7BF3B7FE4ECB}" sibTransId="{A05F3120-E83B-4B71-941F-AC948DD8E03E}"/>
    <dgm:cxn modelId="{2292EEBF-D62B-41ED-8F14-214F36C66525}" srcId="{FC77404C-B33B-47BD-B55D-CD06BFFD23F9}" destId="{B21C8669-2745-4FDF-A041-F02CE9FF5746}" srcOrd="3" destOrd="0" parTransId="{227AA5F9-74AF-44E5-A9D5-F3D751E3FA52}" sibTransId="{2A073831-183C-4351-9339-912740076D73}"/>
    <dgm:cxn modelId="{894FCAC4-8807-45EA-867E-BF35600EB0BB}" type="presOf" srcId="{2B1AFDF5-3C7B-4B8F-ABF7-160053CD0598}" destId="{71EEEF3F-B66E-46A7-8419-8E8FD0E8FDB7}" srcOrd="0" destOrd="0" presId="urn:microsoft.com/office/officeart/2008/layout/LinedList"/>
    <dgm:cxn modelId="{7F1455C9-17DE-42FC-A10D-20A2BEC0D9CA}" type="presOf" srcId="{8B654567-AA5F-4BEF-B283-2E66415CB712}" destId="{762BDE80-AA38-4E2C-9E38-5C492E966DA1}" srcOrd="0" destOrd="0" presId="urn:microsoft.com/office/officeart/2008/layout/LinedList"/>
    <dgm:cxn modelId="{74B7A1E3-9C75-44BF-AA62-9E2739DB52EA}" type="presOf" srcId="{965D2972-4495-4C64-83EC-39DBC690771A}" destId="{C14863FD-C917-4166-9B61-828ED3D62EC2}" srcOrd="0" destOrd="0" presId="urn:microsoft.com/office/officeart/2008/layout/LinedList"/>
    <dgm:cxn modelId="{E1C6EF37-52F7-4E88-84E5-19147C024460}" type="presParOf" srcId="{8101B8A2-05DE-4210-93AE-E7622E7568CA}" destId="{67B4259F-A6FD-4EC6-8130-CA28C331910B}" srcOrd="0" destOrd="0" presId="urn:microsoft.com/office/officeart/2008/layout/LinedList"/>
    <dgm:cxn modelId="{602A254A-BB35-4A0B-9D57-3CB6248BF4A2}" type="presParOf" srcId="{8101B8A2-05DE-4210-93AE-E7622E7568CA}" destId="{169EAC91-942B-4D2A-B732-CBC8B6862CCF}" srcOrd="1" destOrd="0" presId="urn:microsoft.com/office/officeart/2008/layout/LinedList"/>
    <dgm:cxn modelId="{F0804A7D-7C51-418D-8263-A119447C98AB}" type="presParOf" srcId="{169EAC91-942B-4D2A-B732-CBC8B6862CCF}" destId="{964FB789-E34E-4BE9-8A05-6F560218690C}" srcOrd="0" destOrd="0" presId="urn:microsoft.com/office/officeart/2008/layout/LinedList"/>
    <dgm:cxn modelId="{52184C97-1153-42BE-A89D-FF08BC8F8EA7}" type="presParOf" srcId="{169EAC91-942B-4D2A-B732-CBC8B6862CCF}" destId="{CA69796D-C3EE-4668-842B-37C6DBA2EF1D}" srcOrd="1" destOrd="0" presId="urn:microsoft.com/office/officeart/2008/layout/LinedList"/>
    <dgm:cxn modelId="{E0C47A8B-B2C7-451D-B76C-D1B7EE81C549}" type="presParOf" srcId="{8101B8A2-05DE-4210-93AE-E7622E7568CA}" destId="{993B317A-59A9-48EE-A5E0-A6CDB5F2C13E}" srcOrd="2" destOrd="0" presId="urn:microsoft.com/office/officeart/2008/layout/LinedList"/>
    <dgm:cxn modelId="{1A3B6CDB-4629-4F81-BF8F-2DB45F82F746}" type="presParOf" srcId="{8101B8A2-05DE-4210-93AE-E7622E7568CA}" destId="{00F4C6F7-10CE-4D08-8EB6-FD1F5FB4A61E}" srcOrd="3" destOrd="0" presId="urn:microsoft.com/office/officeart/2008/layout/LinedList"/>
    <dgm:cxn modelId="{58AA70E6-5227-453B-880D-7A28CE576AC0}" type="presParOf" srcId="{00F4C6F7-10CE-4D08-8EB6-FD1F5FB4A61E}" destId="{748D404F-6E21-4ACF-BD30-089E98DC3732}" srcOrd="0" destOrd="0" presId="urn:microsoft.com/office/officeart/2008/layout/LinedList"/>
    <dgm:cxn modelId="{9CA76016-0278-413F-9BE8-503D4C1088CF}" type="presParOf" srcId="{00F4C6F7-10CE-4D08-8EB6-FD1F5FB4A61E}" destId="{CD0E8B77-6695-44BA-9D40-19191D1963A5}" srcOrd="1" destOrd="0" presId="urn:microsoft.com/office/officeart/2008/layout/LinedList"/>
    <dgm:cxn modelId="{66D53480-1C95-4B67-B071-666A1C7F7B97}" type="presParOf" srcId="{8101B8A2-05DE-4210-93AE-E7622E7568CA}" destId="{7A7FA107-1433-42EE-B6D9-0FB0AD58297F}" srcOrd="4" destOrd="0" presId="urn:microsoft.com/office/officeart/2008/layout/LinedList"/>
    <dgm:cxn modelId="{6D7CF436-04D4-4C76-8AAE-634E4879961C}" type="presParOf" srcId="{8101B8A2-05DE-4210-93AE-E7622E7568CA}" destId="{29AC6C63-F1D9-42DB-9DC6-31AD611487FD}" srcOrd="5" destOrd="0" presId="urn:microsoft.com/office/officeart/2008/layout/LinedList"/>
    <dgm:cxn modelId="{BA04D8F7-F7FF-4C70-97B0-CDCDB45E2DF9}" type="presParOf" srcId="{29AC6C63-F1D9-42DB-9DC6-31AD611487FD}" destId="{A951845A-DDA3-4E8D-909B-36EC2C96DA09}" srcOrd="0" destOrd="0" presId="urn:microsoft.com/office/officeart/2008/layout/LinedList"/>
    <dgm:cxn modelId="{09CBD283-2647-4E52-979A-55AA808D613E}" type="presParOf" srcId="{29AC6C63-F1D9-42DB-9DC6-31AD611487FD}" destId="{0DF9736E-397B-4C11-8632-0EDCFBD8CBA3}" srcOrd="1" destOrd="0" presId="urn:microsoft.com/office/officeart/2008/layout/LinedList"/>
    <dgm:cxn modelId="{BA8015BC-DA1D-409A-A9E6-EB96C93354C3}" type="presParOf" srcId="{8101B8A2-05DE-4210-93AE-E7622E7568CA}" destId="{691FCBA8-1C4B-4067-9B64-70ABC48554FD}" srcOrd="6" destOrd="0" presId="urn:microsoft.com/office/officeart/2008/layout/LinedList"/>
    <dgm:cxn modelId="{24D81A05-DC5E-42AC-BB3B-97CC44C41C6A}" type="presParOf" srcId="{8101B8A2-05DE-4210-93AE-E7622E7568CA}" destId="{DBD393EF-0422-4ABA-BDF4-BBFFF7F9D1F9}" srcOrd="7" destOrd="0" presId="urn:microsoft.com/office/officeart/2008/layout/LinedList"/>
    <dgm:cxn modelId="{0FD499E4-3FB0-4142-8EEE-5B35FFA0B656}" type="presParOf" srcId="{DBD393EF-0422-4ABA-BDF4-BBFFF7F9D1F9}" destId="{A67A48EC-7164-46C0-A801-3F670B8612F2}" srcOrd="0" destOrd="0" presId="urn:microsoft.com/office/officeart/2008/layout/LinedList"/>
    <dgm:cxn modelId="{4A2A70D0-4905-43BA-B07B-721C6D021C3C}" type="presParOf" srcId="{DBD393EF-0422-4ABA-BDF4-BBFFF7F9D1F9}" destId="{95165451-1487-46EC-BABC-F9887476FCAA}" srcOrd="1" destOrd="0" presId="urn:microsoft.com/office/officeart/2008/layout/LinedList"/>
    <dgm:cxn modelId="{47F2E03D-A253-4935-B12C-5BFAB18D8D2C}" type="presParOf" srcId="{8101B8A2-05DE-4210-93AE-E7622E7568CA}" destId="{152218BF-0EAA-4D8E-93F3-8D67B4DCAF35}" srcOrd="8" destOrd="0" presId="urn:microsoft.com/office/officeart/2008/layout/LinedList"/>
    <dgm:cxn modelId="{17BF7DF0-FCF0-4BCB-A847-845AB2C17631}" type="presParOf" srcId="{8101B8A2-05DE-4210-93AE-E7622E7568CA}" destId="{2C05439C-FF1C-41C3-9B1D-0B7098A059AF}" srcOrd="9" destOrd="0" presId="urn:microsoft.com/office/officeart/2008/layout/LinedList"/>
    <dgm:cxn modelId="{5EB3332F-4737-459E-8A69-680783907ECD}" type="presParOf" srcId="{2C05439C-FF1C-41C3-9B1D-0B7098A059AF}" destId="{CD593BDF-D3A4-44CC-9305-04FCC591E0EB}" srcOrd="0" destOrd="0" presId="urn:microsoft.com/office/officeart/2008/layout/LinedList"/>
    <dgm:cxn modelId="{E9A077FF-4395-4507-8DE7-E62224030B28}" type="presParOf" srcId="{2C05439C-FF1C-41C3-9B1D-0B7098A059AF}" destId="{FA960BD3-886D-44D0-8A5F-20F774E5B96C}" srcOrd="1" destOrd="0" presId="urn:microsoft.com/office/officeart/2008/layout/LinedList"/>
    <dgm:cxn modelId="{6F189EAE-77F3-4B5A-8B24-69053543B8E5}" type="presParOf" srcId="{8101B8A2-05DE-4210-93AE-E7622E7568CA}" destId="{6396209F-3025-4CAE-8064-8EA9F1C7DC81}" srcOrd="10" destOrd="0" presId="urn:microsoft.com/office/officeart/2008/layout/LinedList"/>
    <dgm:cxn modelId="{3445B9D4-6AD9-4604-A4EA-30BB636850C5}" type="presParOf" srcId="{8101B8A2-05DE-4210-93AE-E7622E7568CA}" destId="{FB255A2B-CCBA-48A4-8201-53BC114F6CD3}" srcOrd="11" destOrd="0" presId="urn:microsoft.com/office/officeart/2008/layout/LinedList"/>
    <dgm:cxn modelId="{E510CDCC-9831-4827-B7EE-4C833AF187B4}" type="presParOf" srcId="{FB255A2B-CCBA-48A4-8201-53BC114F6CD3}" destId="{C14863FD-C917-4166-9B61-828ED3D62EC2}" srcOrd="0" destOrd="0" presId="urn:microsoft.com/office/officeart/2008/layout/LinedList"/>
    <dgm:cxn modelId="{893C7534-74E0-46B2-8C15-B19D4B0E3BC4}" type="presParOf" srcId="{FB255A2B-CCBA-48A4-8201-53BC114F6CD3}" destId="{4345130D-D212-4695-BD57-BD54D679FDC9}" srcOrd="1" destOrd="0" presId="urn:microsoft.com/office/officeart/2008/layout/LinedList"/>
    <dgm:cxn modelId="{073938B6-29BF-4427-AEA8-13F3CFD578E0}" type="presParOf" srcId="{8101B8A2-05DE-4210-93AE-E7622E7568CA}" destId="{5505BEDE-0B18-4302-8A81-6E8EFBCAEA44}" srcOrd="12" destOrd="0" presId="urn:microsoft.com/office/officeart/2008/layout/LinedList"/>
    <dgm:cxn modelId="{FC2E6F5B-F853-47DE-9088-46731EA5818E}" type="presParOf" srcId="{8101B8A2-05DE-4210-93AE-E7622E7568CA}" destId="{B68A9BBC-B561-4E08-9F15-CE0AC39D15AB}" srcOrd="13" destOrd="0" presId="urn:microsoft.com/office/officeart/2008/layout/LinedList"/>
    <dgm:cxn modelId="{D2875DEA-02B5-4742-A23D-BADE1AC5FF7B}" type="presParOf" srcId="{B68A9BBC-B561-4E08-9F15-CE0AC39D15AB}" destId="{6D435E83-DF31-4574-AAE5-96D7346746BE}" srcOrd="0" destOrd="0" presId="urn:microsoft.com/office/officeart/2008/layout/LinedList"/>
    <dgm:cxn modelId="{1DEFADBF-27B0-460B-B44A-55CA0C87BB71}" type="presParOf" srcId="{B68A9BBC-B561-4E08-9F15-CE0AC39D15AB}" destId="{AC990A69-BECC-409F-A1C3-33426C1C963B}" srcOrd="1" destOrd="0" presId="urn:microsoft.com/office/officeart/2008/layout/LinedList"/>
    <dgm:cxn modelId="{959A477C-78DA-408F-BDB9-6A236937673A}" type="presParOf" srcId="{8101B8A2-05DE-4210-93AE-E7622E7568CA}" destId="{BA27394A-EBDE-4C2F-82F6-9CAB13F7392F}" srcOrd="14" destOrd="0" presId="urn:microsoft.com/office/officeart/2008/layout/LinedList"/>
    <dgm:cxn modelId="{E9AA23F1-E45B-4614-A746-73BF14F909F6}" type="presParOf" srcId="{8101B8A2-05DE-4210-93AE-E7622E7568CA}" destId="{163D02FC-22FA-4862-84BB-424576F8AC49}" srcOrd="15" destOrd="0" presId="urn:microsoft.com/office/officeart/2008/layout/LinedList"/>
    <dgm:cxn modelId="{02ADAA49-9ACA-438B-9066-3E9B8843B068}" type="presParOf" srcId="{163D02FC-22FA-4862-84BB-424576F8AC49}" destId="{762BDE80-AA38-4E2C-9E38-5C492E966DA1}" srcOrd="0" destOrd="0" presId="urn:microsoft.com/office/officeart/2008/layout/LinedList"/>
    <dgm:cxn modelId="{2AB05281-6BD4-4D6D-9993-EA6D3FC451D2}" type="presParOf" srcId="{163D02FC-22FA-4862-84BB-424576F8AC49}" destId="{5B94B58E-FB1E-4D08-BC65-26AA1B00AA9B}" srcOrd="1" destOrd="0" presId="urn:microsoft.com/office/officeart/2008/layout/LinedList"/>
    <dgm:cxn modelId="{A548AB08-6C70-4ECC-A32C-4EDFF32D9247}" type="presParOf" srcId="{8101B8A2-05DE-4210-93AE-E7622E7568CA}" destId="{A12327F0-164E-4715-A53D-C45A6D4AACDB}" srcOrd="16" destOrd="0" presId="urn:microsoft.com/office/officeart/2008/layout/LinedList"/>
    <dgm:cxn modelId="{30A56D26-6BFA-4738-AFCC-C93FDF8F51B6}" type="presParOf" srcId="{8101B8A2-05DE-4210-93AE-E7622E7568CA}" destId="{696485C3-D883-4FFE-BA0D-AB1448EBA07C}" srcOrd="17" destOrd="0" presId="urn:microsoft.com/office/officeart/2008/layout/LinedList"/>
    <dgm:cxn modelId="{F16BC24A-0489-4B1E-B8D5-83EAB8877314}" type="presParOf" srcId="{696485C3-D883-4FFE-BA0D-AB1448EBA07C}" destId="{71EEEF3F-B66E-46A7-8419-8E8FD0E8FDB7}" srcOrd="0" destOrd="0" presId="urn:microsoft.com/office/officeart/2008/layout/LinedList"/>
    <dgm:cxn modelId="{328983B3-E997-4A7E-ACA0-037B468BEB76}" type="presParOf" srcId="{696485C3-D883-4FFE-BA0D-AB1448EBA07C}" destId="{C01D2642-F9B1-427A-A9AE-E33CB5B9FC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F99097E-ABD0-4435-87B0-79DE7E667CDC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FFFF6FF-D2ED-4420-BDBC-78272FD4FD8B}">
      <dgm:prSet/>
      <dgm:spPr/>
      <dgm:t>
        <a:bodyPr/>
        <a:lstStyle/>
        <a:p>
          <a:r>
            <a:rPr lang="en-GB"/>
            <a:t>Moments</a:t>
          </a:r>
          <a:endParaRPr lang="en-US"/>
        </a:p>
      </dgm:t>
    </dgm:pt>
    <dgm:pt modelId="{D21405DD-1CF2-4DEC-A18D-2609C156F334}" type="parTrans" cxnId="{F0682961-AD63-49DA-A18C-FD0B99D45059}">
      <dgm:prSet/>
      <dgm:spPr/>
      <dgm:t>
        <a:bodyPr/>
        <a:lstStyle/>
        <a:p>
          <a:endParaRPr lang="en-US"/>
        </a:p>
      </dgm:t>
    </dgm:pt>
    <dgm:pt modelId="{F3F2884A-9F50-49C9-9A03-E2D33766B7A2}" type="sibTrans" cxnId="{F0682961-AD63-49DA-A18C-FD0B99D45059}">
      <dgm:prSet/>
      <dgm:spPr/>
      <dgm:t>
        <a:bodyPr/>
        <a:lstStyle/>
        <a:p>
          <a:endParaRPr lang="en-US"/>
        </a:p>
      </dgm:t>
    </dgm:pt>
    <dgm:pt modelId="{9DD32E87-393C-4163-A674-22237CC6D1BA}">
      <dgm:prSet/>
      <dgm:spPr/>
      <dgm:t>
        <a:bodyPr/>
        <a:lstStyle/>
        <a:p>
          <a:r>
            <a:rPr lang="en-GB"/>
            <a:t>Memories</a:t>
          </a:r>
          <a:endParaRPr lang="en-US"/>
        </a:p>
      </dgm:t>
    </dgm:pt>
    <dgm:pt modelId="{2EA080D1-D5F6-40B1-8F42-6D769AAEDED1}" type="parTrans" cxnId="{8BBD640B-BF51-4A61-B535-39646FBED1AC}">
      <dgm:prSet/>
      <dgm:spPr/>
      <dgm:t>
        <a:bodyPr/>
        <a:lstStyle/>
        <a:p>
          <a:endParaRPr lang="en-US"/>
        </a:p>
      </dgm:t>
    </dgm:pt>
    <dgm:pt modelId="{FB0EC57F-2580-417C-AF57-598E223E5598}" type="sibTrans" cxnId="{8BBD640B-BF51-4A61-B535-39646FBED1AC}">
      <dgm:prSet/>
      <dgm:spPr/>
      <dgm:t>
        <a:bodyPr/>
        <a:lstStyle/>
        <a:p>
          <a:endParaRPr lang="en-US"/>
        </a:p>
      </dgm:t>
    </dgm:pt>
    <dgm:pt modelId="{5B2D252A-6491-4428-9C0B-8D8349347DBB}">
      <dgm:prSet/>
      <dgm:spPr/>
      <dgm:t>
        <a:bodyPr/>
        <a:lstStyle/>
        <a:p>
          <a:r>
            <a:rPr lang="en-GB"/>
            <a:t>Opinions</a:t>
          </a:r>
          <a:endParaRPr lang="en-US"/>
        </a:p>
      </dgm:t>
    </dgm:pt>
    <dgm:pt modelId="{3389BF03-89D8-4C99-9920-C240499ABD61}" type="parTrans" cxnId="{4A9F1E96-1B9D-433F-A1F9-6566CB3EF945}">
      <dgm:prSet/>
      <dgm:spPr/>
      <dgm:t>
        <a:bodyPr/>
        <a:lstStyle/>
        <a:p>
          <a:endParaRPr lang="en-US"/>
        </a:p>
      </dgm:t>
    </dgm:pt>
    <dgm:pt modelId="{AADF60A0-BC46-4744-84C5-94A2E055BA66}" type="sibTrans" cxnId="{4A9F1E96-1B9D-433F-A1F9-6566CB3EF945}">
      <dgm:prSet/>
      <dgm:spPr/>
      <dgm:t>
        <a:bodyPr/>
        <a:lstStyle/>
        <a:p>
          <a:endParaRPr lang="en-US"/>
        </a:p>
      </dgm:t>
    </dgm:pt>
    <dgm:pt modelId="{B61C91F5-7DA9-4DD6-AA30-5FE9233C253E}">
      <dgm:prSet/>
      <dgm:spPr/>
      <dgm:t>
        <a:bodyPr/>
        <a:lstStyle/>
        <a:p>
          <a:r>
            <a:rPr lang="en-GB" dirty="0"/>
            <a:t>Creating Distinction</a:t>
          </a:r>
          <a:endParaRPr lang="en-US" dirty="0"/>
        </a:p>
      </dgm:t>
    </dgm:pt>
    <dgm:pt modelId="{E0D091B7-C4AC-4F30-873F-F2336903FBC4}" type="parTrans" cxnId="{FFE38A01-143A-4A66-A3C6-708592F92CAE}">
      <dgm:prSet/>
      <dgm:spPr/>
      <dgm:t>
        <a:bodyPr/>
        <a:lstStyle/>
        <a:p>
          <a:endParaRPr lang="en-US"/>
        </a:p>
      </dgm:t>
    </dgm:pt>
    <dgm:pt modelId="{C968AAE9-9A4A-409D-8BCF-BBD730D603C6}" type="sibTrans" cxnId="{FFE38A01-143A-4A66-A3C6-708592F92CAE}">
      <dgm:prSet/>
      <dgm:spPr/>
      <dgm:t>
        <a:bodyPr/>
        <a:lstStyle/>
        <a:p>
          <a:endParaRPr lang="en-US"/>
        </a:p>
      </dgm:t>
    </dgm:pt>
    <dgm:pt modelId="{9E8ECE6B-17B3-41F4-8403-BBCA4EC5BF9F}">
      <dgm:prSet/>
      <dgm:spPr/>
      <dgm:t>
        <a:bodyPr/>
        <a:lstStyle/>
        <a:p>
          <a:r>
            <a:rPr lang="en-GB"/>
            <a:t>Stand Outstanding </a:t>
          </a:r>
          <a:endParaRPr lang="en-US"/>
        </a:p>
      </dgm:t>
    </dgm:pt>
    <dgm:pt modelId="{95D71719-D2B7-44EA-99B4-9CF2F2BC01C2}" type="parTrans" cxnId="{4673265C-B08A-4C74-897C-A5C4E4C62828}">
      <dgm:prSet/>
      <dgm:spPr/>
      <dgm:t>
        <a:bodyPr/>
        <a:lstStyle/>
        <a:p>
          <a:endParaRPr lang="en-US"/>
        </a:p>
      </dgm:t>
    </dgm:pt>
    <dgm:pt modelId="{69CB405F-432F-4B70-BCA7-C5C895536FC8}" type="sibTrans" cxnId="{4673265C-B08A-4C74-897C-A5C4E4C62828}">
      <dgm:prSet/>
      <dgm:spPr/>
      <dgm:t>
        <a:bodyPr/>
        <a:lstStyle/>
        <a:p>
          <a:endParaRPr lang="en-US"/>
        </a:p>
      </dgm:t>
    </dgm:pt>
    <dgm:pt modelId="{4D488C5C-425F-4046-86C7-922CF9E8512D}">
      <dgm:prSet/>
      <dgm:spPr/>
      <dgm:t>
        <a:bodyPr/>
        <a:lstStyle/>
        <a:p>
          <a:r>
            <a:rPr lang="en-GB"/>
            <a:t>Unity</a:t>
          </a:r>
          <a:endParaRPr lang="en-US"/>
        </a:p>
      </dgm:t>
    </dgm:pt>
    <dgm:pt modelId="{2899E01C-2E9A-49B1-AD25-05B42822AFF7}" type="parTrans" cxnId="{73863513-A6B5-4321-9E57-7BFEF85C4EEA}">
      <dgm:prSet/>
      <dgm:spPr/>
      <dgm:t>
        <a:bodyPr/>
        <a:lstStyle/>
        <a:p>
          <a:endParaRPr lang="en-US"/>
        </a:p>
      </dgm:t>
    </dgm:pt>
    <dgm:pt modelId="{3E74CC41-5278-463B-B5C3-D877551B031C}" type="sibTrans" cxnId="{73863513-A6B5-4321-9E57-7BFEF85C4EEA}">
      <dgm:prSet/>
      <dgm:spPr/>
      <dgm:t>
        <a:bodyPr/>
        <a:lstStyle/>
        <a:p>
          <a:endParaRPr lang="en-US"/>
        </a:p>
      </dgm:t>
    </dgm:pt>
    <dgm:pt modelId="{DB980B11-89DD-4161-B9A0-EA45D08348EF}">
      <dgm:prSet/>
      <dgm:spPr/>
      <dgm:t>
        <a:bodyPr/>
        <a:lstStyle/>
        <a:p>
          <a:r>
            <a:rPr lang="en-GB" dirty="0"/>
            <a:t>Impact on Footfall</a:t>
          </a:r>
          <a:endParaRPr lang="en-US" dirty="0"/>
        </a:p>
      </dgm:t>
    </dgm:pt>
    <dgm:pt modelId="{18D7696D-BDB0-4864-B89B-83F20A5DBB97}" type="parTrans" cxnId="{27722E67-452E-4656-BAF0-3290762C2BE1}">
      <dgm:prSet/>
      <dgm:spPr/>
      <dgm:t>
        <a:bodyPr/>
        <a:lstStyle/>
        <a:p>
          <a:endParaRPr lang="en-US"/>
        </a:p>
      </dgm:t>
    </dgm:pt>
    <dgm:pt modelId="{DEE55276-FF79-4524-8175-3B0DB418D405}" type="sibTrans" cxnId="{27722E67-452E-4656-BAF0-3290762C2BE1}">
      <dgm:prSet/>
      <dgm:spPr/>
      <dgm:t>
        <a:bodyPr/>
        <a:lstStyle/>
        <a:p>
          <a:endParaRPr lang="en-US"/>
        </a:p>
      </dgm:t>
    </dgm:pt>
    <dgm:pt modelId="{C3855F10-4974-4761-B266-8562D46DB18E}">
      <dgm:prSet/>
      <dgm:spPr/>
      <dgm:t>
        <a:bodyPr/>
        <a:lstStyle/>
        <a:p>
          <a:r>
            <a:rPr lang="en-GB" dirty="0"/>
            <a:t>Consumer Behaviour</a:t>
          </a:r>
          <a:endParaRPr lang="en-US" dirty="0"/>
        </a:p>
      </dgm:t>
    </dgm:pt>
    <dgm:pt modelId="{1D3783C0-70DC-43C9-AFDE-BFD0E3D6C372}" type="parTrans" cxnId="{5A1D40CB-6B32-46B2-8035-455D55B31165}">
      <dgm:prSet/>
      <dgm:spPr/>
      <dgm:t>
        <a:bodyPr/>
        <a:lstStyle/>
        <a:p>
          <a:endParaRPr lang="en-US"/>
        </a:p>
      </dgm:t>
    </dgm:pt>
    <dgm:pt modelId="{8DC8BE8C-3A53-47BC-A2A1-7EFE785B6899}" type="sibTrans" cxnId="{5A1D40CB-6B32-46B2-8035-455D55B31165}">
      <dgm:prSet/>
      <dgm:spPr/>
      <dgm:t>
        <a:bodyPr/>
        <a:lstStyle/>
        <a:p>
          <a:endParaRPr lang="en-US"/>
        </a:p>
      </dgm:t>
    </dgm:pt>
    <dgm:pt modelId="{7F7F24D3-3C10-4E1E-BE3E-0FB5BE760DE6}">
      <dgm:prSet/>
      <dgm:spPr/>
      <dgm:t>
        <a:bodyPr/>
        <a:lstStyle/>
        <a:p>
          <a:r>
            <a:rPr lang="en-GB" dirty="0"/>
            <a:t>Purchasing Power</a:t>
          </a:r>
          <a:endParaRPr lang="en-US" dirty="0"/>
        </a:p>
      </dgm:t>
    </dgm:pt>
    <dgm:pt modelId="{7F98A26F-1B24-4368-BDB4-98F15D105C51}" type="parTrans" cxnId="{10D47D73-0A9A-4732-894C-A03106ED7B0B}">
      <dgm:prSet/>
      <dgm:spPr/>
      <dgm:t>
        <a:bodyPr/>
        <a:lstStyle/>
        <a:p>
          <a:endParaRPr lang="en-US"/>
        </a:p>
      </dgm:t>
    </dgm:pt>
    <dgm:pt modelId="{242B0234-6461-4679-A42C-64DB898675B4}" type="sibTrans" cxnId="{10D47D73-0A9A-4732-894C-A03106ED7B0B}">
      <dgm:prSet/>
      <dgm:spPr/>
      <dgm:t>
        <a:bodyPr/>
        <a:lstStyle/>
        <a:p>
          <a:endParaRPr lang="en-US"/>
        </a:p>
      </dgm:t>
    </dgm:pt>
    <dgm:pt modelId="{31346470-8E53-4498-A336-9DE9556BDFD8}">
      <dgm:prSet/>
      <dgm:spPr/>
      <dgm:t>
        <a:bodyPr/>
        <a:lstStyle/>
        <a:p>
          <a:r>
            <a:rPr lang="en-GB"/>
            <a:t>More Awareness of Experience </a:t>
          </a:r>
          <a:endParaRPr lang="en-US"/>
        </a:p>
      </dgm:t>
    </dgm:pt>
    <dgm:pt modelId="{E27AA543-4571-45E5-8318-B71217255633}" type="parTrans" cxnId="{69CDFCFE-4D70-424D-B48F-FF660C5CCB76}">
      <dgm:prSet/>
      <dgm:spPr/>
      <dgm:t>
        <a:bodyPr/>
        <a:lstStyle/>
        <a:p>
          <a:endParaRPr lang="en-US"/>
        </a:p>
      </dgm:t>
    </dgm:pt>
    <dgm:pt modelId="{4BF2C48E-7EC6-47E9-BEC0-F8D8594B379B}" type="sibTrans" cxnId="{69CDFCFE-4D70-424D-B48F-FF660C5CCB76}">
      <dgm:prSet/>
      <dgm:spPr/>
      <dgm:t>
        <a:bodyPr/>
        <a:lstStyle/>
        <a:p>
          <a:endParaRPr lang="en-US"/>
        </a:p>
      </dgm:t>
    </dgm:pt>
    <dgm:pt modelId="{B2012CD0-392A-462D-80AB-4DE0F8B034B0}">
      <dgm:prSet/>
      <dgm:spPr/>
      <dgm:t>
        <a:bodyPr/>
        <a:lstStyle/>
        <a:p>
          <a:r>
            <a:rPr lang="en-GB" dirty="0"/>
            <a:t>Value and Impact of Tourism</a:t>
          </a:r>
          <a:endParaRPr lang="en-US" dirty="0"/>
        </a:p>
      </dgm:t>
    </dgm:pt>
    <dgm:pt modelId="{37E37C77-3D6F-49B5-9F14-25EDE4BC218F}" type="parTrans" cxnId="{460360D6-439A-4922-9518-AB51CDF2293B}">
      <dgm:prSet/>
      <dgm:spPr/>
      <dgm:t>
        <a:bodyPr/>
        <a:lstStyle/>
        <a:p>
          <a:endParaRPr lang="en-US"/>
        </a:p>
      </dgm:t>
    </dgm:pt>
    <dgm:pt modelId="{C287D6DE-38BE-4B9A-A777-47584CC8287E}" type="sibTrans" cxnId="{460360D6-439A-4922-9518-AB51CDF2293B}">
      <dgm:prSet/>
      <dgm:spPr/>
      <dgm:t>
        <a:bodyPr/>
        <a:lstStyle/>
        <a:p>
          <a:endParaRPr lang="en-US"/>
        </a:p>
      </dgm:t>
    </dgm:pt>
    <dgm:pt modelId="{15F842DF-9912-4941-A8BB-1B627C76426B}" type="pres">
      <dgm:prSet presAssocID="{EF99097E-ABD0-4435-87B0-79DE7E667CDC}" presName="vert0" presStyleCnt="0">
        <dgm:presLayoutVars>
          <dgm:dir/>
          <dgm:animOne val="branch"/>
          <dgm:animLvl val="lvl"/>
        </dgm:presLayoutVars>
      </dgm:prSet>
      <dgm:spPr/>
    </dgm:pt>
    <dgm:pt modelId="{489FAA6B-3399-4C8A-B9AC-A116DC448ABE}" type="pres">
      <dgm:prSet presAssocID="{BFFFF6FF-D2ED-4420-BDBC-78272FD4FD8B}" presName="thickLine" presStyleLbl="alignNode1" presStyleIdx="0" presStyleCnt="11"/>
      <dgm:spPr/>
    </dgm:pt>
    <dgm:pt modelId="{730853A8-7718-43C4-A731-524E6E2A177D}" type="pres">
      <dgm:prSet presAssocID="{BFFFF6FF-D2ED-4420-BDBC-78272FD4FD8B}" presName="horz1" presStyleCnt="0"/>
      <dgm:spPr/>
    </dgm:pt>
    <dgm:pt modelId="{0EB06DD8-C32F-4AF2-A90B-B365C029233F}" type="pres">
      <dgm:prSet presAssocID="{BFFFF6FF-D2ED-4420-BDBC-78272FD4FD8B}" presName="tx1" presStyleLbl="revTx" presStyleIdx="0" presStyleCnt="11"/>
      <dgm:spPr/>
    </dgm:pt>
    <dgm:pt modelId="{D6FC23C0-CB2A-4A5B-AD68-93DEC2C5D5CF}" type="pres">
      <dgm:prSet presAssocID="{BFFFF6FF-D2ED-4420-BDBC-78272FD4FD8B}" presName="vert1" presStyleCnt="0"/>
      <dgm:spPr/>
    </dgm:pt>
    <dgm:pt modelId="{BD690222-273C-4CC0-A167-F51E426BC4FA}" type="pres">
      <dgm:prSet presAssocID="{9DD32E87-393C-4163-A674-22237CC6D1BA}" presName="thickLine" presStyleLbl="alignNode1" presStyleIdx="1" presStyleCnt="11"/>
      <dgm:spPr/>
    </dgm:pt>
    <dgm:pt modelId="{BC34795E-6C8E-4080-A59B-3F805CF4CBF9}" type="pres">
      <dgm:prSet presAssocID="{9DD32E87-393C-4163-A674-22237CC6D1BA}" presName="horz1" presStyleCnt="0"/>
      <dgm:spPr/>
    </dgm:pt>
    <dgm:pt modelId="{E036D7EF-4FE2-457E-8BB1-CDC878AE5DF5}" type="pres">
      <dgm:prSet presAssocID="{9DD32E87-393C-4163-A674-22237CC6D1BA}" presName="tx1" presStyleLbl="revTx" presStyleIdx="1" presStyleCnt="11"/>
      <dgm:spPr/>
    </dgm:pt>
    <dgm:pt modelId="{CE3595E9-8A3B-42C0-9694-8347D0BD6DB7}" type="pres">
      <dgm:prSet presAssocID="{9DD32E87-393C-4163-A674-22237CC6D1BA}" presName="vert1" presStyleCnt="0"/>
      <dgm:spPr/>
    </dgm:pt>
    <dgm:pt modelId="{DBADC629-F155-42FF-B4B1-1617A9375602}" type="pres">
      <dgm:prSet presAssocID="{5B2D252A-6491-4428-9C0B-8D8349347DBB}" presName="thickLine" presStyleLbl="alignNode1" presStyleIdx="2" presStyleCnt="11"/>
      <dgm:spPr/>
    </dgm:pt>
    <dgm:pt modelId="{F57519D7-BFEF-4E84-B109-7399E06379B5}" type="pres">
      <dgm:prSet presAssocID="{5B2D252A-6491-4428-9C0B-8D8349347DBB}" presName="horz1" presStyleCnt="0"/>
      <dgm:spPr/>
    </dgm:pt>
    <dgm:pt modelId="{4D8BEF7A-E649-4DB2-90AD-C18CEB2859CF}" type="pres">
      <dgm:prSet presAssocID="{5B2D252A-6491-4428-9C0B-8D8349347DBB}" presName="tx1" presStyleLbl="revTx" presStyleIdx="2" presStyleCnt="11"/>
      <dgm:spPr/>
    </dgm:pt>
    <dgm:pt modelId="{BFE229D6-7016-4C34-B53C-DC1933A85969}" type="pres">
      <dgm:prSet presAssocID="{5B2D252A-6491-4428-9C0B-8D8349347DBB}" presName="vert1" presStyleCnt="0"/>
      <dgm:spPr/>
    </dgm:pt>
    <dgm:pt modelId="{88ADE02C-7CDF-4E4A-B42E-586F233CFD3F}" type="pres">
      <dgm:prSet presAssocID="{B61C91F5-7DA9-4DD6-AA30-5FE9233C253E}" presName="thickLine" presStyleLbl="alignNode1" presStyleIdx="3" presStyleCnt="11"/>
      <dgm:spPr/>
    </dgm:pt>
    <dgm:pt modelId="{8598E3BE-8C0D-4D0B-8ECA-AD0C8E3FADC6}" type="pres">
      <dgm:prSet presAssocID="{B61C91F5-7DA9-4DD6-AA30-5FE9233C253E}" presName="horz1" presStyleCnt="0"/>
      <dgm:spPr/>
    </dgm:pt>
    <dgm:pt modelId="{18E8337A-FCA8-4DB4-BC78-B918226EC5AA}" type="pres">
      <dgm:prSet presAssocID="{B61C91F5-7DA9-4DD6-AA30-5FE9233C253E}" presName="tx1" presStyleLbl="revTx" presStyleIdx="3" presStyleCnt="11"/>
      <dgm:spPr/>
    </dgm:pt>
    <dgm:pt modelId="{06879878-BBDF-489F-91F8-BCF8DB738D8A}" type="pres">
      <dgm:prSet presAssocID="{B61C91F5-7DA9-4DD6-AA30-5FE9233C253E}" presName="vert1" presStyleCnt="0"/>
      <dgm:spPr/>
    </dgm:pt>
    <dgm:pt modelId="{A5E4BD16-1A29-4171-BD60-F5A691776A01}" type="pres">
      <dgm:prSet presAssocID="{9E8ECE6B-17B3-41F4-8403-BBCA4EC5BF9F}" presName="thickLine" presStyleLbl="alignNode1" presStyleIdx="4" presStyleCnt="11"/>
      <dgm:spPr/>
    </dgm:pt>
    <dgm:pt modelId="{141361A6-C5E6-4723-851C-70D9C05C935E}" type="pres">
      <dgm:prSet presAssocID="{9E8ECE6B-17B3-41F4-8403-BBCA4EC5BF9F}" presName="horz1" presStyleCnt="0"/>
      <dgm:spPr/>
    </dgm:pt>
    <dgm:pt modelId="{8EA5C822-90B8-435A-AA3C-F4E6E5181D85}" type="pres">
      <dgm:prSet presAssocID="{9E8ECE6B-17B3-41F4-8403-BBCA4EC5BF9F}" presName="tx1" presStyleLbl="revTx" presStyleIdx="4" presStyleCnt="11"/>
      <dgm:spPr/>
    </dgm:pt>
    <dgm:pt modelId="{6A104ECB-7963-4141-ACEA-B77C8E30D85B}" type="pres">
      <dgm:prSet presAssocID="{9E8ECE6B-17B3-41F4-8403-BBCA4EC5BF9F}" presName="vert1" presStyleCnt="0"/>
      <dgm:spPr/>
    </dgm:pt>
    <dgm:pt modelId="{2C869546-68C1-454C-9DF6-A0059836632C}" type="pres">
      <dgm:prSet presAssocID="{4D488C5C-425F-4046-86C7-922CF9E8512D}" presName="thickLine" presStyleLbl="alignNode1" presStyleIdx="5" presStyleCnt="11"/>
      <dgm:spPr/>
    </dgm:pt>
    <dgm:pt modelId="{AAA239FF-747B-4004-AFA2-76A70B2F5D8F}" type="pres">
      <dgm:prSet presAssocID="{4D488C5C-425F-4046-86C7-922CF9E8512D}" presName="horz1" presStyleCnt="0"/>
      <dgm:spPr/>
    </dgm:pt>
    <dgm:pt modelId="{0CFB287D-1C4C-4150-ABB7-2DD9A10F00BA}" type="pres">
      <dgm:prSet presAssocID="{4D488C5C-425F-4046-86C7-922CF9E8512D}" presName="tx1" presStyleLbl="revTx" presStyleIdx="5" presStyleCnt="11"/>
      <dgm:spPr/>
    </dgm:pt>
    <dgm:pt modelId="{52497A9E-7D09-4ECA-9BC7-99D7FF66BE85}" type="pres">
      <dgm:prSet presAssocID="{4D488C5C-425F-4046-86C7-922CF9E8512D}" presName="vert1" presStyleCnt="0"/>
      <dgm:spPr/>
    </dgm:pt>
    <dgm:pt modelId="{DF8B7691-374F-430C-B065-47BCF2A0644C}" type="pres">
      <dgm:prSet presAssocID="{DB980B11-89DD-4161-B9A0-EA45D08348EF}" presName="thickLine" presStyleLbl="alignNode1" presStyleIdx="6" presStyleCnt="11"/>
      <dgm:spPr/>
    </dgm:pt>
    <dgm:pt modelId="{84492112-C8BD-43A6-8032-7E919DEE369B}" type="pres">
      <dgm:prSet presAssocID="{DB980B11-89DD-4161-B9A0-EA45D08348EF}" presName="horz1" presStyleCnt="0"/>
      <dgm:spPr/>
    </dgm:pt>
    <dgm:pt modelId="{721004F6-5B9C-4759-B19A-A86B6163EC40}" type="pres">
      <dgm:prSet presAssocID="{DB980B11-89DD-4161-B9A0-EA45D08348EF}" presName="tx1" presStyleLbl="revTx" presStyleIdx="6" presStyleCnt="11"/>
      <dgm:spPr/>
    </dgm:pt>
    <dgm:pt modelId="{7AAF216E-1782-4E89-A80A-B7C20279FC94}" type="pres">
      <dgm:prSet presAssocID="{DB980B11-89DD-4161-B9A0-EA45D08348EF}" presName="vert1" presStyleCnt="0"/>
      <dgm:spPr/>
    </dgm:pt>
    <dgm:pt modelId="{6855DB66-35FE-48E3-A5F5-80118023EEF7}" type="pres">
      <dgm:prSet presAssocID="{C3855F10-4974-4761-B266-8562D46DB18E}" presName="thickLine" presStyleLbl="alignNode1" presStyleIdx="7" presStyleCnt="11"/>
      <dgm:spPr/>
    </dgm:pt>
    <dgm:pt modelId="{BDB90BA7-28B1-4C02-8ADC-46C52054B099}" type="pres">
      <dgm:prSet presAssocID="{C3855F10-4974-4761-B266-8562D46DB18E}" presName="horz1" presStyleCnt="0"/>
      <dgm:spPr/>
    </dgm:pt>
    <dgm:pt modelId="{9D3E0185-D255-4D9E-AF56-ED7BABACA71A}" type="pres">
      <dgm:prSet presAssocID="{C3855F10-4974-4761-B266-8562D46DB18E}" presName="tx1" presStyleLbl="revTx" presStyleIdx="7" presStyleCnt="11"/>
      <dgm:spPr/>
    </dgm:pt>
    <dgm:pt modelId="{DDABBB04-7FD1-4497-9BA8-A1F6726949E5}" type="pres">
      <dgm:prSet presAssocID="{C3855F10-4974-4761-B266-8562D46DB18E}" presName="vert1" presStyleCnt="0"/>
      <dgm:spPr/>
    </dgm:pt>
    <dgm:pt modelId="{7C88876E-4FC1-4C14-B004-57DB99B75EBE}" type="pres">
      <dgm:prSet presAssocID="{7F7F24D3-3C10-4E1E-BE3E-0FB5BE760DE6}" presName="thickLine" presStyleLbl="alignNode1" presStyleIdx="8" presStyleCnt="11"/>
      <dgm:spPr/>
    </dgm:pt>
    <dgm:pt modelId="{CC3C7204-342B-487B-B715-D36420026286}" type="pres">
      <dgm:prSet presAssocID="{7F7F24D3-3C10-4E1E-BE3E-0FB5BE760DE6}" presName="horz1" presStyleCnt="0"/>
      <dgm:spPr/>
    </dgm:pt>
    <dgm:pt modelId="{7525ADCB-EC17-4D2A-85A4-CDC83B7303C6}" type="pres">
      <dgm:prSet presAssocID="{7F7F24D3-3C10-4E1E-BE3E-0FB5BE760DE6}" presName="tx1" presStyleLbl="revTx" presStyleIdx="8" presStyleCnt="11"/>
      <dgm:spPr/>
    </dgm:pt>
    <dgm:pt modelId="{2821A14B-4DBC-43D8-82AD-438D4C4E6278}" type="pres">
      <dgm:prSet presAssocID="{7F7F24D3-3C10-4E1E-BE3E-0FB5BE760DE6}" presName="vert1" presStyleCnt="0"/>
      <dgm:spPr/>
    </dgm:pt>
    <dgm:pt modelId="{D1EF9399-B485-4927-B3ED-B10A21C30EEF}" type="pres">
      <dgm:prSet presAssocID="{31346470-8E53-4498-A336-9DE9556BDFD8}" presName="thickLine" presStyleLbl="alignNode1" presStyleIdx="9" presStyleCnt="11"/>
      <dgm:spPr/>
    </dgm:pt>
    <dgm:pt modelId="{1AA2B45E-AD1E-4F98-971D-04F92D4902BA}" type="pres">
      <dgm:prSet presAssocID="{31346470-8E53-4498-A336-9DE9556BDFD8}" presName="horz1" presStyleCnt="0"/>
      <dgm:spPr/>
    </dgm:pt>
    <dgm:pt modelId="{287F6396-15AA-45D5-A002-6F6B5FE74BA3}" type="pres">
      <dgm:prSet presAssocID="{31346470-8E53-4498-A336-9DE9556BDFD8}" presName="tx1" presStyleLbl="revTx" presStyleIdx="9" presStyleCnt="11"/>
      <dgm:spPr/>
    </dgm:pt>
    <dgm:pt modelId="{E994EF01-DE34-4B2E-A455-ECF447945078}" type="pres">
      <dgm:prSet presAssocID="{31346470-8E53-4498-A336-9DE9556BDFD8}" presName="vert1" presStyleCnt="0"/>
      <dgm:spPr/>
    </dgm:pt>
    <dgm:pt modelId="{B576744F-344B-4649-A4ED-590D48F79F7C}" type="pres">
      <dgm:prSet presAssocID="{B2012CD0-392A-462D-80AB-4DE0F8B034B0}" presName="thickLine" presStyleLbl="alignNode1" presStyleIdx="10" presStyleCnt="11"/>
      <dgm:spPr/>
    </dgm:pt>
    <dgm:pt modelId="{35F8AC80-C543-4551-957F-CDACD5F7FB8B}" type="pres">
      <dgm:prSet presAssocID="{B2012CD0-392A-462D-80AB-4DE0F8B034B0}" presName="horz1" presStyleCnt="0"/>
      <dgm:spPr/>
    </dgm:pt>
    <dgm:pt modelId="{58E7B2FC-8162-4956-B4EF-74E90DD35A29}" type="pres">
      <dgm:prSet presAssocID="{B2012CD0-392A-462D-80AB-4DE0F8B034B0}" presName="tx1" presStyleLbl="revTx" presStyleIdx="10" presStyleCnt="11"/>
      <dgm:spPr/>
    </dgm:pt>
    <dgm:pt modelId="{89A0D4AE-0FBA-439F-9FFB-1F4C5797ECBC}" type="pres">
      <dgm:prSet presAssocID="{B2012CD0-392A-462D-80AB-4DE0F8B034B0}" presName="vert1" presStyleCnt="0"/>
      <dgm:spPr/>
    </dgm:pt>
  </dgm:ptLst>
  <dgm:cxnLst>
    <dgm:cxn modelId="{FFE38A01-143A-4A66-A3C6-708592F92CAE}" srcId="{EF99097E-ABD0-4435-87B0-79DE7E667CDC}" destId="{B61C91F5-7DA9-4DD6-AA30-5FE9233C253E}" srcOrd="3" destOrd="0" parTransId="{E0D091B7-C4AC-4F30-873F-F2336903FBC4}" sibTransId="{C968AAE9-9A4A-409D-8BCF-BBD730D603C6}"/>
    <dgm:cxn modelId="{CE2D5202-0FFE-41C4-9BF0-A9021A49F5CF}" type="presOf" srcId="{31346470-8E53-4498-A336-9DE9556BDFD8}" destId="{287F6396-15AA-45D5-A002-6F6B5FE74BA3}" srcOrd="0" destOrd="0" presId="urn:microsoft.com/office/officeart/2008/layout/LinedList"/>
    <dgm:cxn modelId="{8BBD640B-BF51-4A61-B535-39646FBED1AC}" srcId="{EF99097E-ABD0-4435-87B0-79DE7E667CDC}" destId="{9DD32E87-393C-4163-A674-22237CC6D1BA}" srcOrd="1" destOrd="0" parTransId="{2EA080D1-D5F6-40B1-8F42-6D769AAEDED1}" sibTransId="{FB0EC57F-2580-417C-AF57-598E223E5598}"/>
    <dgm:cxn modelId="{73863513-A6B5-4321-9E57-7BFEF85C4EEA}" srcId="{EF99097E-ABD0-4435-87B0-79DE7E667CDC}" destId="{4D488C5C-425F-4046-86C7-922CF9E8512D}" srcOrd="5" destOrd="0" parTransId="{2899E01C-2E9A-49B1-AD25-05B42822AFF7}" sibTransId="{3E74CC41-5278-463B-B5C3-D877551B031C}"/>
    <dgm:cxn modelId="{F2DB4B2A-857C-471C-B12B-1A7FEA515D96}" type="presOf" srcId="{5B2D252A-6491-4428-9C0B-8D8349347DBB}" destId="{4D8BEF7A-E649-4DB2-90AD-C18CEB2859CF}" srcOrd="0" destOrd="0" presId="urn:microsoft.com/office/officeart/2008/layout/LinedList"/>
    <dgm:cxn modelId="{79110F34-9522-4473-B291-64AB617C579C}" type="presOf" srcId="{C3855F10-4974-4761-B266-8562D46DB18E}" destId="{9D3E0185-D255-4D9E-AF56-ED7BABACA71A}" srcOrd="0" destOrd="0" presId="urn:microsoft.com/office/officeart/2008/layout/LinedList"/>
    <dgm:cxn modelId="{8F30A435-98C5-4FC3-9032-DBDCC33A266B}" type="presOf" srcId="{B2012CD0-392A-462D-80AB-4DE0F8B034B0}" destId="{58E7B2FC-8162-4956-B4EF-74E90DD35A29}" srcOrd="0" destOrd="0" presId="urn:microsoft.com/office/officeart/2008/layout/LinedList"/>
    <dgm:cxn modelId="{4673265C-B08A-4C74-897C-A5C4E4C62828}" srcId="{EF99097E-ABD0-4435-87B0-79DE7E667CDC}" destId="{9E8ECE6B-17B3-41F4-8403-BBCA4EC5BF9F}" srcOrd="4" destOrd="0" parTransId="{95D71719-D2B7-44EA-99B4-9CF2F2BC01C2}" sibTransId="{69CB405F-432F-4B70-BCA7-C5C895536FC8}"/>
    <dgm:cxn modelId="{60198D5E-579E-48D0-8E2A-4CD2F3439BBA}" type="presOf" srcId="{DB980B11-89DD-4161-B9A0-EA45D08348EF}" destId="{721004F6-5B9C-4759-B19A-A86B6163EC40}" srcOrd="0" destOrd="0" presId="urn:microsoft.com/office/officeart/2008/layout/LinedList"/>
    <dgm:cxn modelId="{F0682961-AD63-49DA-A18C-FD0B99D45059}" srcId="{EF99097E-ABD0-4435-87B0-79DE7E667CDC}" destId="{BFFFF6FF-D2ED-4420-BDBC-78272FD4FD8B}" srcOrd="0" destOrd="0" parTransId="{D21405DD-1CF2-4DEC-A18D-2609C156F334}" sibTransId="{F3F2884A-9F50-49C9-9A03-E2D33766B7A2}"/>
    <dgm:cxn modelId="{27722E67-452E-4656-BAF0-3290762C2BE1}" srcId="{EF99097E-ABD0-4435-87B0-79DE7E667CDC}" destId="{DB980B11-89DD-4161-B9A0-EA45D08348EF}" srcOrd="6" destOrd="0" parTransId="{18D7696D-BDB0-4864-B89B-83F20A5DBB97}" sibTransId="{DEE55276-FF79-4524-8175-3B0DB418D405}"/>
    <dgm:cxn modelId="{7765E36E-F386-4F9C-A8AF-4E77E338860A}" type="presOf" srcId="{BFFFF6FF-D2ED-4420-BDBC-78272FD4FD8B}" destId="{0EB06DD8-C32F-4AF2-A90B-B365C029233F}" srcOrd="0" destOrd="0" presId="urn:microsoft.com/office/officeart/2008/layout/LinedList"/>
    <dgm:cxn modelId="{C6805A6F-9425-4FB1-832F-AF5B95E080EC}" type="presOf" srcId="{9DD32E87-393C-4163-A674-22237CC6D1BA}" destId="{E036D7EF-4FE2-457E-8BB1-CDC878AE5DF5}" srcOrd="0" destOrd="0" presId="urn:microsoft.com/office/officeart/2008/layout/LinedList"/>
    <dgm:cxn modelId="{10D47D73-0A9A-4732-894C-A03106ED7B0B}" srcId="{EF99097E-ABD0-4435-87B0-79DE7E667CDC}" destId="{7F7F24D3-3C10-4E1E-BE3E-0FB5BE760DE6}" srcOrd="8" destOrd="0" parTransId="{7F98A26F-1B24-4368-BDB4-98F15D105C51}" sibTransId="{242B0234-6461-4679-A42C-64DB898675B4}"/>
    <dgm:cxn modelId="{81F6C28A-5756-4EF7-9B04-1147E8B2C552}" type="presOf" srcId="{EF99097E-ABD0-4435-87B0-79DE7E667CDC}" destId="{15F842DF-9912-4941-A8BB-1B627C76426B}" srcOrd="0" destOrd="0" presId="urn:microsoft.com/office/officeart/2008/layout/LinedList"/>
    <dgm:cxn modelId="{4A9F1E96-1B9D-433F-A1F9-6566CB3EF945}" srcId="{EF99097E-ABD0-4435-87B0-79DE7E667CDC}" destId="{5B2D252A-6491-4428-9C0B-8D8349347DBB}" srcOrd="2" destOrd="0" parTransId="{3389BF03-89D8-4C99-9920-C240499ABD61}" sibTransId="{AADF60A0-BC46-4744-84C5-94A2E055BA66}"/>
    <dgm:cxn modelId="{5714EBC1-8A14-4DB5-926E-63672F32F282}" type="presOf" srcId="{4D488C5C-425F-4046-86C7-922CF9E8512D}" destId="{0CFB287D-1C4C-4150-ABB7-2DD9A10F00BA}" srcOrd="0" destOrd="0" presId="urn:microsoft.com/office/officeart/2008/layout/LinedList"/>
    <dgm:cxn modelId="{288C01C2-9CB4-4DDF-B9A5-8003C7E7D1B8}" type="presOf" srcId="{7F7F24D3-3C10-4E1E-BE3E-0FB5BE760DE6}" destId="{7525ADCB-EC17-4D2A-85A4-CDC83B7303C6}" srcOrd="0" destOrd="0" presId="urn:microsoft.com/office/officeart/2008/layout/LinedList"/>
    <dgm:cxn modelId="{5A1D40CB-6B32-46B2-8035-455D55B31165}" srcId="{EF99097E-ABD0-4435-87B0-79DE7E667CDC}" destId="{C3855F10-4974-4761-B266-8562D46DB18E}" srcOrd="7" destOrd="0" parTransId="{1D3783C0-70DC-43C9-AFDE-BFD0E3D6C372}" sibTransId="{8DC8BE8C-3A53-47BC-A2A1-7EFE785B6899}"/>
    <dgm:cxn modelId="{460360D6-439A-4922-9518-AB51CDF2293B}" srcId="{EF99097E-ABD0-4435-87B0-79DE7E667CDC}" destId="{B2012CD0-392A-462D-80AB-4DE0F8B034B0}" srcOrd="10" destOrd="0" parTransId="{37E37C77-3D6F-49B5-9F14-25EDE4BC218F}" sibTransId="{C287D6DE-38BE-4B9A-A777-47584CC8287E}"/>
    <dgm:cxn modelId="{40BDC0F1-F266-4E26-AD11-237A2B1918F9}" type="presOf" srcId="{B61C91F5-7DA9-4DD6-AA30-5FE9233C253E}" destId="{18E8337A-FCA8-4DB4-BC78-B918226EC5AA}" srcOrd="0" destOrd="0" presId="urn:microsoft.com/office/officeart/2008/layout/LinedList"/>
    <dgm:cxn modelId="{DB81F4FD-6CE5-492C-9D5D-D7088054F631}" type="presOf" srcId="{9E8ECE6B-17B3-41F4-8403-BBCA4EC5BF9F}" destId="{8EA5C822-90B8-435A-AA3C-F4E6E5181D85}" srcOrd="0" destOrd="0" presId="urn:microsoft.com/office/officeart/2008/layout/LinedList"/>
    <dgm:cxn modelId="{69CDFCFE-4D70-424D-B48F-FF660C5CCB76}" srcId="{EF99097E-ABD0-4435-87B0-79DE7E667CDC}" destId="{31346470-8E53-4498-A336-9DE9556BDFD8}" srcOrd="9" destOrd="0" parTransId="{E27AA543-4571-45E5-8318-B71217255633}" sibTransId="{4BF2C48E-7EC6-47E9-BEC0-F8D8594B379B}"/>
    <dgm:cxn modelId="{0E7F1BBD-75C0-4399-9D7F-56A441DC9787}" type="presParOf" srcId="{15F842DF-9912-4941-A8BB-1B627C76426B}" destId="{489FAA6B-3399-4C8A-B9AC-A116DC448ABE}" srcOrd="0" destOrd="0" presId="urn:microsoft.com/office/officeart/2008/layout/LinedList"/>
    <dgm:cxn modelId="{CEFD95F6-5D36-4E83-B4CA-14AEF85CF109}" type="presParOf" srcId="{15F842DF-9912-4941-A8BB-1B627C76426B}" destId="{730853A8-7718-43C4-A731-524E6E2A177D}" srcOrd="1" destOrd="0" presId="urn:microsoft.com/office/officeart/2008/layout/LinedList"/>
    <dgm:cxn modelId="{EF16D235-EC3F-4E0C-A97C-2D79393C6656}" type="presParOf" srcId="{730853A8-7718-43C4-A731-524E6E2A177D}" destId="{0EB06DD8-C32F-4AF2-A90B-B365C029233F}" srcOrd="0" destOrd="0" presId="urn:microsoft.com/office/officeart/2008/layout/LinedList"/>
    <dgm:cxn modelId="{7E3F3DD2-2511-42D2-A824-E74DB6999ACD}" type="presParOf" srcId="{730853A8-7718-43C4-A731-524E6E2A177D}" destId="{D6FC23C0-CB2A-4A5B-AD68-93DEC2C5D5CF}" srcOrd="1" destOrd="0" presId="urn:microsoft.com/office/officeart/2008/layout/LinedList"/>
    <dgm:cxn modelId="{9155A4F0-209E-4F83-999E-8155155F4535}" type="presParOf" srcId="{15F842DF-9912-4941-A8BB-1B627C76426B}" destId="{BD690222-273C-4CC0-A167-F51E426BC4FA}" srcOrd="2" destOrd="0" presId="urn:microsoft.com/office/officeart/2008/layout/LinedList"/>
    <dgm:cxn modelId="{365CB337-4763-4ADF-8810-81FFCA16CB64}" type="presParOf" srcId="{15F842DF-9912-4941-A8BB-1B627C76426B}" destId="{BC34795E-6C8E-4080-A59B-3F805CF4CBF9}" srcOrd="3" destOrd="0" presId="urn:microsoft.com/office/officeart/2008/layout/LinedList"/>
    <dgm:cxn modelId="{E49B6FAB-2DC0-4841-989C-E5842CD82747}" type="presParOf" srcId="{BC34795E-6C8E-4080-A59B-3F805CF4CBF9}" destId="{E036D7EF-4FE2-457E-8BB1-CDC878AE5DF5}" srcOrd="0" destOrd="0" presId="urn:microsoft.com/office/officeart/2008/layout/LinedList"/>
    <dgm:cxn modelId="{EF24EE0B-D7BE-432A-968E-D116D12C6A64}" type="presParOf" srcId="{BC34795E-6C8E-4080-A59B-3F805CF4CBF9}" destId="{CE3595E9-8A3B-42C0-9694-8347D0BD6DB7}" srcOrd="1" destOrd="0" presId="urn:microsoft.com/office/officeart/2008/layout/LinedList"/>
    <dgm:cxn modelId="{F29BAA2A-A3ED-4B50-B187-03FA2A50DBF4}" type="presParOf" srcId="{15F842DF-9912-4941-A8BB-1B627C76426B}" destId="{DBADC629-F155-42FF-B4B1-1617A9375602}" srcOrd="4" destOrd="0" presId="urn:microsoft.com/office/officeart/2008/layout/LinedList"/>
    <dgm:cxn modelId="{F9C83C40-FEAD-4385-B651-3F8570AE9840}" type="presParOf" srcId="{15F842DF-9912-4941-A8BB-1B627C76426B}" destId="{F57519D7-BFEF-4E84-B109-7399E06379B5}" srcOrd="5" destOrd="0" presId="urn:microsoft.com/office/officeart/2008/layout/LinedList"/>
    <dgm:cxn modelId="{5091D468-8883-4AC6-966D-B0E74C6AA61D}" type="presParOf" srcId="{F57519D7-BFEF-4E84-B109-7399E06379B5}" destId="{4D8BEF7A-E649-4DB2-90AD-C18CEB2859CF}" srcOrd="0" destOrd="0" presId="urn:microsoft.com/office/officeart/2008/layout/LinedList"/>
    <dgm:cxn modelId="{5FB1DC00-6FC5-4962-8822-DBDE869E6FF8}" type="presParOf" srcId="{F57519D7-BFEF-4E84-B109-7399E06379B5}" destId="{BFE229D6-7016-4C34-B53C-DC1933A85969}" srcOrd="1" destOrd="0" presId="urn:microsoft.com/office/officeart/2008/layout/LinedList"/>
    <dgm:cxn modelId="{18A10224-4925-41B1-A94E-37EE5A1D0072}" type="presParOf" srcId="{15F842DF-9912-4941-A8BB-1B627C76426B}" destId="{88ADE02C-7CDF-4E4A-B42E-586F233CFD3F}" srcOrd="6" destOrd="0" presId="urn:microsoft.com/office/officeart/2008/layout/LinedList"/>
    <dgm:cxn modelId="{D461E449-D5DB-402F-AEFF-93716AD83D0E}" type="presParOf" srcId="{15F842DF-9912-4941-A8BB-1B627C76426B}" destId="{8598E3BE-8C0D-4D0B-8ECA-AD0C8E3FADC6}" srcOrd="7" destOrd="0" presId="urn:microsoft.com/office/officeart/2008/layout/LinedList"/>
    <dgm:cxn modelId="{ED6D81F5-7497-441E-85A2-0424F13A1037}" type="presParOf" srcId="{8598E3BE-8C0D-4D0B-8ECA-AD0C8E3FADC6}" destId="{18E8337A-FCA8-4DB4-BC78-B918226EC5AA}" srcOrd="0" destOrd="0" presId="urn:microsoft.com/office/officeart/2008/layout/LinedList"/>
    <dgm:cxn modelId="{CC454449-3E44-4641-BBAC-E4608AE45F59}" type="presParOf" srcId="{8598E3BE-8C0D-4D0B-8ECA-AD0C8E3FADC6}" destId="{06879878-BBDF-489F-91F8-BCF8DB738D8A}" srcOrd="1" destOrd="0" presId="urn:microsoft.com/office/officeart/2008/layout/LinedList"/>
    <dgm:cxn modelId="{1A835FDA-68B5-463E-804B-E1EC3F2B1ABC}" type="presParOf" srcId="{15F842DF-9912-4941-A8BB-1B627C76426B}" destId="{A5E4BD16-1A29-4171-BD60-F5A691776A01}" srcOrd="8" destOrd="0" presId="urn:microsoft.com/office/officeart/2008/layout/LinedList"/>
    <dgm:cxn modelId="{F14BE898-F4C5-40B4-B56B-F2597F782967}" type="presParOf" srcId="{15F842DF-9912-4941-A8BB-1B627C76426B}" destId="{141361A6-C5E6-4723-851C-70D9C05C935E}" srcOrd="9" destOrd="0" presId="urn:microsoft.com/office/officeart/2008/layout/LinedList"/>
    <dgm:cxn modelId="{9014B27C-584F-4B94-BB33-8008647E6E36}" type="presParOf" srcId="{141361A6-C5E6-4723-851C-70D9C05C935E}" destId="{8EA5C822-90B8-435A-AA3C-F4E6E5181D85}" srcOrd="0" destOrd="0" presId="urn:microsoft.com/office/officeart/2008/layout/LinedList"/>
    <dgm:cxn modelId="{4CB7B77E-B257-4DFB-880B-6E444775FFFA}" type="presParOf" srcId="{141361A6-C5E6-4723-851C-70D9C05C935E}" destId="{6A104ECB-7963-4141-ACEA-B77C8E30D85B}" srcOrd="1" destOrd="0" presId="urn:microsoft.com/office/officeart/2008/layout/LinedList"/>
    <dgm:cxn modelId="{8018B132-F86A-4660-BDB1-B2103E795FFD}" type="presParOf" srcId="{15F842DF-9912-4941-A8BB-1B627C76426B}" destId="{2C869546-68C1-454C-9DF6-A0059836632C}" srcOrd="10" destOrd="0" presId="urn:microsoft.com/office/officeart/2008/layout/LinedList"/>
    <dgm:cxn modelId="{9C51E269-3F54-4598-BF0C-ABA0D240D948}" type="presParOf" srcId="{15F842DF-9912-4941-A8BB-1B627C76426B}" destId="{AAA239FF-747B-4004-AFA2-76A70B2F5D8F}" srcOrd="11" destOrd="0" presId="urn:microsoft.com/office/officeart/2008/layout/LinedList"/>
    <dgm:cxn modelId="{4FA83680-9097-4115-BFDA-4E1E30A33712}" type="presParOf" srcId="{AAA239FF-747B-4004-AFA2-76A70B2F5D8F}" destId="{0CFB287D-1C4C-4150-ABB7-2DD9A10F00BA}" srcOrd="0" destOrd="0" presId="urn:microsoft.com/office/officeart/2008/layout/LinedList"/>
    <dgm:cxn modelId="{8EF7F41C-B024-481D-834B-A66C861CA3BE}" type="presParOf" srcId="{AAA239FF-747B-4004-AFA2-76A70B2F5D8F}" destId="{52497A9E-7D09-4ECA-9BC7-99D7FF66BE85}" srcOrd="1" destOrd="0" presId="urn:microsoft.com/office/officeart/2008/layout/LinedList"/>
    <dgm:cxn modelId="{85C20388-82C9-45B3-B333-C0665D0BAF57}" type="presParOf" srcId="{15F842DF-9912-4941-A8BB-1B627C76426B}" destId="{DF8B7691-374F-430C-B065-47BCF2A0644C}" srcOrd="12" destOrd="0" presId="urn:microsoft.com/office/officeart/2008/layout/LinedList"/>
    <dgm:cxn modelId="{D94C5527-823A-49C2-9B67-AD113CC8A68F}" type="presParOf" srcId="{15F842DF-9912-4941-A8BB-1B627C76426B}" destId="{84492112-C8BD-43A6-8032-7E919DEE369B}" srcOrd="13" destOrd="0" presId="urn:microsoft.com/office/officeart/2008/layout/LinedList"/>
    <dgm:cxn modelId="{CAEE5D4E-84A2-4491-85D0-6126C70FDB99}" type="presParOf" srcId="{84492112-C8BD-43A6-8032-7E919DEE369B}" destId="{721004F6-5B9C-4759-B19A-A86B6163EC40}" srcOrd="0" destOrd="0" presId="urn:microsoft.com/office/officeart/2008/layout/LinedList"/>
    <dgm:cxn modelId="{1FB173B5-F45B-49FD-8963-89EAE0A8142A}" type="presParOf" srcId="{84492112-C8BD-43A6-8032-7E919DEE369B}" destId="{7AAF216E-1782-4E89-A80A-B7C20279FC94}" srcOrd="1" destOrd="0" presId="urn:microsoft.com/office/officeart/2008/layout/LinedList"/>
    <dgm:cxn modelId="{30821198-C433-4EDA-8D2E-C8F76C5F09ED}" type="presParOf" srcId="{15F842DF-9912-4941-A8BB-1B627C76426B}" destId="{6855DB66-35FE-48E3-A5F5-80118023EEF7}" srcOrd="14" destOrd="0" presId="urn:microsoft.com/office/officeart/2008/layout/LinedList"/>
    <dgm:cxn modelId="{9A3B8F1E-EB89-4266-A408-DD23FE435277}" type="presParOf" srcId="{15F842DF-9912-4941-A8BB-1B627C76426B}" destId="{BDB90BA7-28B1-4C02-8ADC-46C52054B099}" srcOrd="15" destOrd="0" presId="urn:microsoft.com/office/officeart/2008/layout/LinedList"/>
    <dgm:cxn modelId="{E779FAE6-2DC0-4154-9402-DA28E5E7D915}" type="presParOf" srcId="{BDB90BA7-28B1-4C02-8ADC-46C52054B099}" destId="{9D3E0185-D255-4D9E-AF56-ED7BABACA71A}" srcOrd="0" destOrd="0" presId="urn:microsoft.com/office/officeart/2008/layout/LinedList"/>
    <dgm:cxn modelId="{E1126CF2-F4AC-48A5-8847-0E8F18CA83F9}" type="presParOf" srcId="{BDB90BA7-28B1-4C02-8ADC-46C52054B099}" destId="{DDABBB04-7FD1-4497-9BA8-A1F6726949E5}" srcOrd="1" destOrd="0" presId="urn:microsoft.com/office/officeart/2008/layout/LinedList"/>
    <dgm:cxn modelId="{D8A3A1A5-162E-488B-A5E2-1C7823CCC5F8}" type="presParOf" srcId="{15F842DF-9912-4941-A8BB-1B627C76426B}" destId="{7C88876E-4FC1-4C14-B004-57DB99B75EBE}" srcOrd="16" destOrd="0" presId="urn:microsoft.com/office/officeart/2008/layout/LinedList"/>
    <dgm:cxn modelId="{6407A8CF-A7EB-4D20-86AC-EE719228C083}" type="presParOf" srcId="{15F842DF-9912-4941-A8BB-1B627C76426B}" destId="{CC3C7204-342B-487B-B715-D36420026286}" srcOrd="17" destOrd="0" presId="urn:microsoft.com/office/officeart/2008/layout/LinedList"/>
    <dgm:cxn modelId="{285E7B6A-4F17-413A-B1AA-9B3F58A4342A}" type="presParOf" srcId="{CC3C7204-342B-487B-B715-D36420026286}" destId="{7525ADCB-EC17-4D2A-85A4-CDC83B7303C6}" srcOrd="0" destOrd="0" presId="urn:microsoft.com/office/officeart/2008/layout/LinedList"/>
    <dgm:cxn modelId="{7C92D3D6-E5F2-4137-AAD0-93CDBEE8D94C}" type="presParOf" srcId="{CC3C7204-342B-487B-B715-D36420026286}" destId="{2821A14B-4DBC-43D8-82AD-438D4C4E6278}" srcOrd="1" destOrd="0" presId="urn:microsoft.com/office/officeart/2008/layout/LinedList"/>
    <dgm:cxn modelId="{82B6A7AD-D11D-4CA6-9B12-E487B95C6B37}" type="presParOf" srcId="{15F842DF-9912-4941-A8BB-1B627C76426B}" destId="{D1EF9399-B485-4927-B3ED-B10A21C30EEF}" srcOrd="18" destOrd="0" presId="urn:microsoft.com/office/officeart/2008/layout/LinedList"/>
    <dgm:cxn modelId="{3E53C9A9-B322-4C75-A6E6-B0DAED4603C6}" type="presParOf" srcId="{15F842DF-9912-4941-A8BB-1B627C76426B}" destId="{1AA2B45E-AD1E-4F98-971D-04F92D4902BA}" srcOrd="19" destOrd="0" presId="urn:microsoft.com/office/officeart/2008/layout/LinedList"/>
    <dgm:cxn modelId="{357DF28E-050D-4818-849D-182683BE6142}" type="presParOf" srcId="{1AA2B45E-AD1E-4F98-971D-04F92D4902BA}" destId="{287F6396-15AA-45D5-A002-6F6B5FE74BA3}" srcOrd="0" destOrd="0" presId="urn:microsoft.com/office/officeart/2008/layout/LinedList"/>
    <dgm:cxn modelId="{540AF950-B404-4DB3-A0BC-DFB0590AC613}" type="presParOf" srcId="{1AA2B45E-AD1E-4F98-971D-04F92D4902BA}" destId="{E994EF01-DE34-4B2E-A455-ECF447945078}" srcOrd="1" destOrd="0" presId="urn:microsoft.com/office/officeart/2008/layout/LinedList"/>
    <dgm:cxn modelId="{59BFB6DB-0195-4CFA-9FA2-80300ED281F5}" type="presParOf" srcId="{15F842DF-9912-4941-A8BB-1B627C76426B}" destId="{B576744F-344B-4649-A4ED-590D48F79F7C}" srcOrd="20" destOrd="0" presId="urn:microsoft.com/office/officeart/2008/layout/LinedList"/>
    <dgm:cxn modelId="{E2710124-6EE6-4320-8C77-4A1782283635}" type="presParOf" srcId="{15F842DF-9912-4941-A8BB-1B627C76426B}" destId="{35F8AC80-C543-4551-957F-CDACD5F7FB8B}" srcOrd="21" destOrd="0" presId="urn:microsoft.com/office/officeart/2008/layout/LinedList"/>
    <dgm:cxn modelId="{483CD6A1-9A35-46C9-A9E1-1E7DA3548DAB}" type="presParOf" srcId="{35F8AC80-C543-4551-957F-CDACD5F7FB8B}" destId="{58E7B2FC-8162-4956-B4EF-74E90DD35A29}" srcOrd="0" destOrd="0" presId="urn:microsoft.com/office/officeart/2008/layout/LinedList"/>
    <dgm:cxn modelId="{10CAE9D2-4B11-47C7-AD61-63A890D1B037}" type="presParOf" srcId="{35F8AC80-C543-4551-957F-CDACD5F7FB8B}" destId="{89A0D4AE-0FBA-439F-9FFB-1F4C5797EC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F5B527C-5DC8-4772-8C19-7B4A58D8F81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CE493B-A6B7-432D-AC38-F1E98A081262}">
      <dgm:prSet/>
      <dgm:spPr/>
      <dgm:t>
        <a:bodyPr/>
        <a:lstStyle/>
        <a:p>
          <a:r>
            <a:rPr lang="en-GB"/>
            <a:t>Create confidence</a:t>
          </a:r>
          <a:endParaRPr lang="en-US"/>
        </a:p>
      </dgm:t>
    </dgm:pt>
    <dgm:pt modelId="{651AEE64-2A5C-46FA-82B4-7F6F066B9379}" type="parTrans" cxnId="{A4A6BE42-8E76-4327-854C-AD3D42D78700}">
      <dgm:prSet/>
      <dgm:spPr/>
      <dgm:t>
        <a:bodyPr/>
        <a:lstStyle/>
        <a:p>
          <a:endParaRPr lang="en-US"/>
        </a:p>
      </dgm:t>
    </dgm:pt>
    <dgm:pt modelId="{442B6532-A749-40A5-8749-C980581A0CC1}" type="sibTrans" cxnId="{A4A6BE42-8E76-4327-854C-AD3D42D78700}">
      <dgm:prSet/>
      <dgm:spPr/>
      <dgm:t>
        <a:bodyPr/>
        <a:lstStyle/>
        <a:p>
          <a:endParaRPr lang="en-US"/>
        </a:p>
      </dgm:t>
    </dgm:pt>
    <dgm:pt modelId="{D8F1D35E-8286-4699-AAE6-61D9AF39E624}">
      <dgm:prSet/>
      <dgm:spPr/>
      <dgm:t>
        <a:bodyPr/>
        <a:lstStyle/>
        <a:p>
          <a:r>
            <a:rPr lang="en-GB"/>
            <a:t>Stakeholder engagement</a:t>
          </a:r>
          <a:endParaRPr lang="en-US"/>
        </a:p>
      </dgm:t>
    </dgm:pt>
    <dgm:pt modelId="{D2AEFE31-9B37-4E3E-A014-7E2E904589B1}" type="parTrans" cxnId="{781953AF-E4BF-423F-BC54-FDB402C878F1}">
      <dgm:prSet/>
      <dgm:spPr/>
      <dgm:t>
        <a:bodyPr/>
        <a:lstStyle/>
        <a:p>
          <a:endParaRPr lang="en-US"/>
        </a:p>
      </dgm:t>
    </dgm:pt>
    <dgm:pt modelId="{91FDF4EF-2383-431C-BA61-583EF5879C51}" type="sibTrans" cxnId="{781953AF-E4BF-423F-BC54-FDB402C878F1}">
      <dgm:prSet/>
      <dgm:spPr/>
      <dgm:t>
        <a:bodyPr/>
        <a:lstStyle/>
        <a:p>
          <a:endParaRPr lang="en-US"/>
        </a:p>
      </dgm:t>
    </dgm:pt>
    <dgm:pt modelId="{6F3311AC-061B-472C-AF23-CDD6550247D3}">
      <dgm:prSet/>
      <dgm:spPr/>
      <dgm:t>
        <a:bodyPr/>
        <a:lstStyle/>
        <a:p>
          <a:r>
            <a:rPr lang="en-GB"/>
            <a:t>Associations</a:t>
          </a:r>
          <a:endParaRPr lang="en-US"/>
        </a:p>
      </dgm:t>
    </dgm:pt>
    <dgm:pt modelId="{A0F3A58B-57F6-4E6F-9F9C-FCBE5880B35B}" type="parTrans" cxnId="{04CC3493-EC62-43FE-87B1-4C3F93899708}">
      <dgm:prSet/>
      <dgm:spPr/>
      <dgm:t>
        <a:bodyPr/>
        <a:lstStyle/>
        <a:p>
          <a:endParaRPr lang="en-US"/>
        </a:p>
      </dgm:t>
    </dgm:pt>
    <dgm:pt modelId="{541073F8-9643-4F62-9CD8-4E36E0D9D091}" type="sibTrans" cxnId="{04CC3493-EC62-43FE-87B1-4C3F93899708}">
      <dgm:prSet/>
      <dgm:spPr/>
      <dgm:t>
        <a:bodyPr/>
        <a:lstStyle/>
        <a:p>
          <a:endParaRPr lang="en-US"/>
        </a:p>
      </dgm:t>
    </dgm:pt>
    <dgm:pt modelId="{1D338A4A-E95C-47F7-A513-3DE79C81FBFA}">
      <dgm:prSet/>
      <dgm:spPr/>
      <dgm:t>
        <a:bodyPr/>
        <a:lstStyle/>
        <a:p>
          <a:r>
            <a:rPr lang="en-GB"/>
            <a:t>Celebrate &amp; Swagger</a:t>
          </a:r>
          <a:endParaRPr lang="en-US"/>
        </a:p>
      </dgm:t>
    </dgm:pt>
    <dgm:pt modelId="{F4C0A77E-8A43-4095-8628-D94208A19DC3}" type="parTrans" cxnId="{A686D75C-DD81-47DC-9E2B-A007EC3F3EF7}">
      <dgm:prSet/>
      <dgm:spPr/>
      <dgm:t>
        <a:bodyPr/>
        <a:lstStyle/>
        <a:p>
          <a:endParaRPr lang="en-US"/>
        </a:p>
      </dgm:t>
    </dgm:pt>
    <dgm:pt modelId="{8F7C00CE-F4D4-4F94-8155-9554438502FD}" type="sibTrans" cxnId="{A686D75C-DD81-47DC-9E2B-A007EC3F3EF7}">
      <dgm:prSet/>
      <dgm:spPr/>
      <dgm:t>
        <a:bodyPr/>
        <a:lstStyle/>
        <a:p>
          <a:endParaRPr lang="en-US"/>
        </a:p>
      </dgm:t>
    </dgm:pt>
    <dgm:pt modelId="{2465A71D-CD7F-4CB7-9EE9-C236C8C2E947}">
      <dgm:prSet/>
      <dgm:spPr/>
      <dgm:t>
        <a:bodyPr/>
        <a:lstStyle/>
        <a:p>
          <a:r>
            <a:rPr lang="en-GB"/>
            <a:t>Tell Jokes </a:t>
          </a:r>
          <a:endParaRPr lang="en-US"/>
        </a:p>
      </dgm:t>
    </dgm:pt>
    <dgm:pt modelId="{646D2382-1264-4594-AFBC-035E57FA6E40}" type="parTrans" cxnId="{D601A5D7-5D1A-4160-B621-4373B9A05228}">
      <dgm:prSet/>
      <dgm:spPr/>
      <dgm:t>
        <a:bodyPr/>
        <a:lstStyle/>
        <a:p>
          <a:endParaRPr lang="en-US"/>
        </a:p>
      </dgm:t>
    </dgm:pt>
    <dgm:pt modelId="{6CA84310-1391-4BD2-9B7E-121DBD4F8455}" type="sibTrans" cxnId="{D601A5D7-5D1A-4160-B621-4373B9A05228}">
      <dgm:prSet/>
      <dgm:spPr/>
      <dgm:t>
        <a:bodyPr/>
        <a:lstStyle/>
        <a:p>
          <a:endParaRPr lang="en-US"/>
        </a:p>
      </dgm:t>
    </dgm:pt>
    <dgm:pt modelId="{A6E62D40-92E3-42E0-BCBE-AC22E0DECFC0}">
      <dgm:prSet/>
      <dgm:spPr/>
      <dgm:t>
        <a:bodyPr/>
        <a:lstStyle/>
        <a:p>
          <a:r>
            <a:rPr lang="en-GB"/>
            <a:t>Tone it up</a:t>
          </a:r>
          <a:endParaRPr lang="en-US"/>
        </a:p>
      </dgm:t>
    </dgm:pt>
    <dgm:pt modelId="{D511FF0A-233D-4B07-A338-C0C3B760B648}" type="parTrans" cxnId="{36FFFC05-FFFF-4F1F-A633-093FEB5570B0}">
      <dgm:prSet/>
      <dgm:spPr/>
      <dgm:t>
        <a:bodyPr/>
        <a:lstStyle/>
        <a:p>
          <a:endParaRPr lang="en-US"/>
        </a:p>
      </dgm:t>
    </dgm:pt>
    <dgm:pt modelId="{2385219E-E265-49E3-8514-45BCFDB81793}" type="sibTrans" cxnId="{36FFFC05-FFFF-4F1F-A633-093FEB5570B0}">
      <dgm:prSet/>
      <dgm:spPr/>
      <dgm:t>
        <a:bodyPr/>
        <a:lstStyle/>
        <a:p>
          <a:endParaRPr lang="en-US"/>
        </a:p>
      </dgm:t>
    </dgm:pt>
    <dgm:pt modelId="{B6CD50BB-9913-4515-AF2B-0ACEC44D74E1}">
      <dgm:prSet/>
      <dgm:spPr/>
      <dgm:t>
        <a:bodyPr/>
        <a:lstStyle/>
        <a:p>
          <a:r>
            <a:rPr lang="en-GB"/>
            <a:t>Ride Faster elevators</a:t>
          </a:r>
          <a:endParaRPr lang="en-US"/>
        </a:p>
      </dgm:t>
    </dgm:pt>
    <dgm:pt modelId="{D49A3C70-58C8-4EED-8AEA-F2A58BE197AB}" type="parTrans" cxnId="{69FE1EF5-0C22-4F2D-A4BC-DA7F1C799517}">
      <dgm:prSet/>
      <dgm:spPr/>
      <dgm:t>
        <a:bodyPr/>
        <a:lstStyle/>
        <a:p>
          <a:endParaRPr lang="en-US"/>
        </a:p>
      </dgm:t>
    </dgm:pt>
    <dgm:pt modelId="{5CCB375B-1A80-4B73-8B78-97CEAC31DC2D}" type="sibTrans" cxnId="{69FE1EF5-0C22-4F2D-A4BC-DA7F1C799517}">
      <dgm:prSet/>
      <dgm:spPr/>
      <dgm:t>
        <a:bodyPr/>
        <a:lstStyle/>
        <a:p>
          <a:endParaRPr lang="en-US"/>
        </a:p>
      </dgm:t>
    </dgm:pt>
    <dgm:pt modelId="{C5F023C2-D643-48AA-8A06-6DC302F59334}">
      <dgm:prSet/>
      <dgm:spPr/>
      <dgm:t>
        <a:bodyPr/>
        <a:lstStyle/>
        <a:p>
          <a:r>
            <a:rPr lang="en-GB"/>
            <a:t>Be honest – truth in brand mistakes</a:t>
          </a:r>
          <a:endParaRPr lang="en-US"/>
        </a:p>
      </dgm:t>
    </dgm:pt>
    <dgm:pt modelId="{C6474A0C-FDF9-474C-BE96-BCFC104D08F9}" type="parTrans" cxnId="{1CAFF7E3-236F-409E-9624-B6D70EF83624}">
      <dgm:prSet/>
      <dgm:spPr/>
      <dgm:t>
        <a:bodyPr/>
        <a:lstStyle/>
        <a:p>
          <a:endParaRPr lang="en-US"/>
        </a:p>
      </dgm:t>
    </dgm:pt>
    <dgm:pt modelId="{95BDEB3E-E202-43A3-86D1-200AB0969D08}" type="sibTrans" cxnId="{1CAFF7E3-236F-409E-9624-B6D70EF83624}">
      <dgm:prSet/>
      <dgm:spPr/>
      <dgm:t>
        <a:bodyPr/>
        <a:lstStyle/>
        <a:p>
          <a:endParaRPr lang="en-US"/>
        </a:p>
      </dgm:t>
    </dgm:pt>
    <dgm:pt modelId="{75E1A643-B231-432E-A62D-63918A7E925C}">
      <dgm:prSet/>
      <dgm:spPr/>
      <dgm:t>
        <a:bodyPr/>
        <a:lstStyle/>
        <a:p>
          <a:r>
            <a:rPr lang="en-GB"/>
            <a:t>Iconic</a:t>
          </a:r>
          <a:endParaRPr lang="en-US"/>
        </a:p>
      </dgm:t>
    </dgm:pt>
    <dgm:pt modelId="{2779F9C4-D8AD-4736-9E77-CCA0BBF4900B}" type="parTrans" cxnId="{B9B3501B-2FE4-45A8-9577-9AB32ACB8259}">
      <dgm:prSet/>
      <dgm:spPr/>
      <dgm:t>
        <a:bodyPr/>
        <a:lstStyle/>
        <a:p>
          <a:endParaRPr lang="en-US"/>
        </a:p>
      </dgm:t>
    </dgm:pt>
    <dgm:pt modelId="{A2C4F961-95C1-4668-9A17-B4E00B42A012}" type="sibTrans" cxnId="{B9B3501B-2FE4-45A8-9577-9AB32ACB8259}">
      <dgm:prSet/>
      <dgm:spPr/>
      <dgm:t>
        <a:bodyPr/>
        <a:lstStyle/>
        <a:p>
          <a:endParaRPr lang="en-US"/>
        </a:p>
      </dgm:t>
    </dgm:pt>
    <dgm:pt modelId="{8DC6A592-4E28-40C6-A80B-29F57801E51D}" type="pres">
      <dgm:prSet presAssocID="{5F5B527C-5DC8-4772-8C19-7B4A58D8F81D}" presName="linear" presStyleCnt="0">
        <dgm:presLayoutVars>
          <dgm:animLvl val="lvl"/>
          <dgm:resizeHandles val="exact"/>
        </dgm:presLayoutVars>
      </dgm:prSet>
      <dgm:spPr/>
    </dgm:pt>
    <dgm:pt modelId="{F11AF6CF-7D94-4280-9F0C-38500BAE9B1A}" type="pres">
      <dgm:prSet presAssocID="{B9CE493B-A6B7-432D-AC38-F1E98A081262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69AD8305-7989-4DC1-95D2-042B068CAC1C}" type="pres">
      <dgm:prSet presAssocID="{442B6532-A749-40A5-8749-C980581A0CC1}" presName="spacer" presStyleCnt="0"/>
      <dgm:spPr/>
    </dgm:pt>
    <dgm:pt modelId="{C93149A9-5693-4922-BF47-ACFC8AB51FD2}" type="pres">
      <dgm:prSet presAssocID="{D8F1D35E-8286-4699-AAE6-61D9AF39E624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51114592-8A20-49DE-815F-C7BC80A42584}" type="pres">
      <dgm:prSet presAssocID="{91FDF4EF-2383-431C-BA61-583EF5879C51}" presName="spacer" presStyleCnt="0"/>
      <dgm:spPr/>
    </dgm:pt>
    <dgm:pt modelId="{B2C41DD2-52AB-4580-8BCF-E4B611FF61E4}" type="pres">
      <dgm:prSet presAssocID="{6F3311AC-061B-472C-AF23-CDD6550247D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0ADB966F-6F1C-4033-882E-15B8848F7F40}" type="pres">
      <dgm:prSet presAssocID="{541073F8-9643-4F62-9CD8-4E36E0D9D091}" presName="spacer" presStyleCnt="0"/>
      <dgm:spPr/>
    </dgm:pt>
    <dgm:pt modelId="{E78CB4C0-8271-407F-88F1-865D70BBA5D0}" type="pres">
      <dgm:prSet presAssocID="{1D338A4A-E95C-47F7-A513-3DE79C81FBFA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3C265C48-1118-4ECB-B086-3490C7083D3F}" type="pres">
      <dgm:prSet presAssocID="{8F7C00CE-F4D4-4F94-8155-9554438502FD}" presName="spacer" presStyleCnt="0"/>
      <dgm:spPr/>
    </dgm:pt>
    <dgm:pt modelId="{F137A1DF-DFCC-4CFF-BF88-DB3D5D6014D1}" type="pres">
      <dgm:prSet presAssocID="{2465A71D-CD7F-4CB7-9EE9-C236C8C2E947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32762EC7-8B98-4F11-A0B6-C8A2FEAC434D}" type="pres">
      <dgm:prSet presAssocID="{6CA84310-1391-4BD2-9B7E-121DBD4F8455}" presName="spacer" presStyleCnt="0"/>
      <dgm:spPr/>
    </dgm:pt>
    <dgm:pt modelId="{E6079B43-98CB-4873-BBAB-28AD1DE853CA}" type="pres">
      <dgm:prSet presAssocID="{A6E62D40-92E3-42E0-BCBE-AC22E0DECFC0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71152230-532A-42EC-BC70-07BC09059612}" type="pres">
      <dgm:prSet presAssocID="{2385219E-E265-49E3-8514-45BCFDB81793}" presName="spacer" presStyleCnt="0"/>
      <dgm:spPr/>
    </dgm:pt>
    <dgm:pt modelId="{E2DE7BD8-8CF4-46D9-B7FA-5125042E2783}" type="pres">
      <dgm:prSet presAssocID="{B6CD50BB-9913-4515-AF2B-0ACEC44D74E1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149239C-EE1E-468B-A0AF-94B5B84DAFF2}" type="pres">
      <dgm:prSet presAssocID="{5CCB375B-1A80-4B73-8B78-97CEAC31DC2D}" presName="spacer" presStyleCnt="0"/>
      <dgm:spPr/>
    </dgm:pt>
    <dgm:pt modelId="{870B9EAE-502C-4F53-B5B9-A8003AECEB64}" type="pres">
      <dgm:prSet presAssocID="{C5F023C2-D643-48AA-8A06-6DC302F59334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FCAE4693-0B0E-463A-A6FA-C9F6B1D42EBC}" type="pres">
      <dgm:prSet presAssocID="{95BDEB3E-E202-43A3-86D1-200AB0969D08}" presName="spacer" presStyleCnt="0"/>
      <dgm:spPr/>
    </dgm:pt>
    <dgm:pt modelId="{D7D093E1-516B-4722-AF4E-E29FEF767539}" type="pres">
      <dgm:prSet presAssocID="{75E1A643-B231-432E-A62D-63918A7E925C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36FFFC05-FFFF-4F1F-A633-093FEB5570B0}" srcId="{5F5B527C-5DC8-4772-8C19-7B4A58D8F81D}" destId="{A6E62D40-92E3-42E0-BCBE-AC22E0DECFC0}" srcOrd="5" destOrd="0" parTransId="{D511FF0A-233D-4B07-A338-C0C3B760B648}" sibTransId="{2385219E-E265-49E3-8514-45BCFDB81793}"/>
    <dgm:cxn modelId="{B9B3501B-2FE4-45A8-9577-9AB32ACB8259}" srcId="{5F5B527C-5DC8-4772-8C19-7B4A58D8F81D}" destId="{75E1A643-B231-432E-A62D-63918A7E925C}" srcOrd="8" destOrd="0" parTransId="{2779F9C4-D8AD-4736-9E77-CCA0BBF4900B}" sibTransId="{A2C4F961-95C1-4668-9A17-B4E00B42A012}"/>
    <dgm:cxn modelId="{1CF0CF1C-0886-40D4-8534-FCD832C51359}" type="presOf" srcId="{75E1A643-B231-432E-A62D-63918A7E925C}" destId="{D7D093E1-516B-4722-AF4E-E29FEF767539}" srcOrd="0" destOrd="0" presId="urn:microsoft.com/office/officeart/2005/8/layout/vList2"/>
    <dgm:cxn modelId="{7A130B1E-8179-46B7-8798-8B2C11CF1270}" type="presOf" srcId="{D8F1D35E-8286-4699-AAE6-61D9AF39E624}" destId="{C93149A9-5693-4922-BF47-ACFC8AB51FD2}" srcOrd="0" destOrd="0" presId="urn:microsoft.com/office/officeart/2005/8/layout/vList2"/>
    <dgm:cxn modelId="{90655736-7A2F-4B20-8116-3FAB19039DA1}" type="presOf" srcId="{6F3311AC-061B-472C-AF23-CDD6550247D3}" destId="{B2C41DD2-52AB-4580-8BCF-E4B611FF61E4}" srcOrd="0" destOrd="0" presId="urn:microsoft.com/office/officeart/2005/8/layout/vList2"/>
    <dgm:cxn modelId="{A686D75C-DD81-47DC-9E2B-A007EC3F3EF7}" srcId="{5F5B527C-5DC8-4772-8C19-7B4A58D8F81D}" destId="{1D338A4A-E95C-47F7-A513-3DE79C81FBFA}" srcOrd="3" destOrd="0" parTransId="{F4C0A77E-8A43-4095-8628-D94208A19DC3}" sibTransId="{8F7C00CE-F4D4-4F94-8155-9554438502FD}"/>
    <dgm:cxn modelId="{A4A6BE42-8E76-4327-854C-AD3D42D78700}" srcId="{5F5B527C-5DC8-4772-8C19-7B4A58D8F81D}" destId="{B9CE493B-A6B7-432D-AC38-F1E98A081262}" srcOrd="0" destOrd="0" parTransId="{651AEE64-2A5C-46FA-82B4-7F6F066B9379}" sibTransId="{442B6532-A749-40A5-8749-C980581A0CC1}"/>
    <dgm:cxn modelId="{B4D22B49-ABC8-4928-9B83-64925427846D}" type="presOf" srcId="{5F5B527C-5DC8-4772-8C19-7B4A58D8F81D}" destId="{8DC6A592-4E28-40C6-A80B-29F57801E51D}" srcOrd="0" destOrd="0" presId="urn:microsoft.com/office/officeart/2005/8/layout/vList2"/>
    <dgm:cxn modelId="{1FEF5570-143F-4335-ABAD-8544AB24B8F1}" type="presOf" srcId="{B9CE493B-A6B7-432D-AC38-F1E98A081262}" destId="{F11AF6CF-7D94-4280-9F0C-38500BAE9B1A}" srcOrd="0" destOrd="0" presId="urn:microsoft.com/office/officeart/2005/8/layout/vList2"/>
    <dgm:cxn modelId="{97C0618F-2524-40BC-9376-642FA2471E8E}" type="presOf" srcId="{A6E62D40-92E3-42E0-BCBE-AC22E0DECFC0}" destId="{E6079B43-98CB-4873-BBAB-28AD1DE853CA}" srcOrd="0" destOrd="0" presId="urn:microsoft.com/office/officeart/2005/8/layout/vList2"/>
    <dgm:cxn modelId="{04CC3493-EC62-43FE-87B1-4C3F93899708}" srcId="{5F5B527C-5DC8-4772-8C19-7B4A58D8F81D}" destId="{6F3311AC-061B-472C-AF23-CDD6550247D3}" srcOrd="2" destOrd="0" parTransId="{A0F3A58B-57F6-4E6F-9F9C-FCBE5880B35B}" sibTransId="{541073F8-9643-4F62-9CD8-4E36E0D9D091}"/>
    <dgm:cxn modelId="{73B65BA7-B050-4D74-BB43-172B399E737A}" type="presOf" srcId="{B6CD50BB-9913-4515-AF2B-0ACEC44D74E1}" destId="{E2DE7BD8-8CF4-46D9-B7FA-5125042E2783}" srcOrd="0" destOrd="0" presId="urn:microsoft.com/office/officeart/2005/8/layout/vList2"/>
    <dgm:cxn modelId="{781953AF-E4BF-423F-BC54-FDB402C878F1}" srcId="{5F5B527C-5DC8-4772-8C19-7B4A58D8F81D}" destId="{D8F1D35E-8286-4699-AAE6-61D9AF39E624}" srcOrd="1" destOrd="0" parTransId="{D2AEFE31-9B37-4E3E-A014-7E2E904589B1}" sibTransId="{91FDF4EF-2383-431C-BA61-583EF5879C51}"/>
    <dgm:cxn modelId="{26E507BB-8765-4434-99B5-6C85F12E527E}" type="presOf" srcId="{2465A71D-CD7F-4CB7-9EE9-C236C8C2E947}" destId="{F137A1DF-DFCC-4CFF-BF88-DB3D5D6014D1}" srcOrd="0" destOrd="0" presId="urn:microsoft.com/office/officeart/2005/8/layout/vList2"/>
    <dgm:cxn modelId="{D601A5D7-5D1A-4160-B621-4373B9A05228}" srcId="{5F5B527C-5DC8-4772-8C19-7B4A58D8F81D}" destId="{2465A71D-CD7F-4CB7-9EE9-C236C8C2E947}" srcOrd="4" destOrd="0" parTransId="{646D2382-1264-4594-AFBC-035E57FA6E40}" sibTransId="{6CA84310-1391-4BD2-9B7E-121DBD4F8455}"/>
    <dgm:cxn modelId="{1CAFF7E3-236F-409E-9624-B6D70EF83624}" srcId="{5F5B527C-5DC8-4772-8C19-7B4A58D8F81D}" destId="{C5F023C2-D643-48AA-8A06-6DC302F59334}" srcOrd="7" destOrd="0" parTransId="{C6474A0C-FDF9-474C-BE96-BCFC104D08F9}" sibTransId="{95BDEB3E-E202-43A3-86D1-200AB0969D08}"/>
    <dgm:cxn modelId="{1A42AAEE-E3D8-4535-A330-EFEA57F7BC21}" type="presOf" srcId="{1D338A4A-E95C-47F7-A513-3DE79C81FBFA}" destId="{E78CB4C0-8271-407F-88F1-865D70BBA5D0}" srcOrd="0" destOrd="0" presId="urn:microsoft.com/office/officeart/2005/8/layout/vList2"/>
    <dgm:cxn modelId="{69FE1EF5-0C22-4F2D-A4BC-DA7F1C799517}" srcId="{5F5B527C-5DC8-4772-8C19-7B4A58D8F81D}" destId="{B6CD50BB-9913-4515-AF2B-0ACEC44D74E1}" srcOrd="6" destOrd="0" parTransId="{D49A3C70-58C8-4EED-8AEA-F2A58BE197AB}" sibTransId="{5CCB375B-1A80-4B73-8B78-97CEAC31DC2D}"/>
    <dgm:cxn modelId="{490FAEFD-B6EC-421A-B62F-8826C3B72450}" type="presOf" srcId="{C5F023C2-D643-48AA-8A06-6DC302F59334}" destId="{870B9EAE-502C-4F53-B5B9-A8003AECEB64}" srcOrd="0" destOrd="0" presId="urn:microsoft.com/office/officeart/2005/8/layout/vList2"/>
    <dgm:cxn modelId="{CE587BEA-35CC-42F7-9F15-B22565B6BD76}" type="presParOf" srcId="{8DC6A592-4E28-40C6-A80B-29F57801E51D}" destId="{F11AF6CF-7D94-4280-9F0C-38500BAE9B1A}" srcOrd="0" destOrd="0" presId="urn:microsoft.com/office/officeart/2005/8/layout/vList2"/>
    <dgm:cxn modelId="{306B6421-0EBC-4371-AAFC-D2C580417F91}" type="presParOf" srcId="{8DC6A592-4E28-40C6-A80B-29F57801E51D}" destId="{69AD8305-7989-4DC1-95D2-042B068CAC1C}" srcOrd="1" destOrd="0" presId="urn:microsoft.com/office/officeart/2005/8/layout/vList2"/>
    <dgm:cxn modelId="{7F4E7A7B-B233-43C1-B839-76D7B4C0675F}" type="presParOf" srcId="{8DC6A592-4E28-40C6-A80B-29F57801E51D}" destId="{C93149A9-5693-4922-BF47-ACFC8AB51FD2}" srcOrd="2" destOrd="0" presId="urn:microsoft.com/office/officeart/2005/8/layout/vList2"/>
    <dgm:cxn modelId="{95E2B0F5-1DDE-4815-8B7A-89327C19F1F6}" type="presParOf" srcId="{8DC6A592-4E28-40C6-A80B-29F57801E51D}" destId="{51114592-8A20-49DE-815F-C7BC80A42584}" srcOrd="3" destOrd="0" presId="urn:microsoft.com/office/officeart/2005/8/layout/vList2"/>
    <dgm:cxn modelId="{2718C153-3270-43C7-91EE-A1085D818E96}" type="presParOf" srcId="{8DC6A592-4E28-40C6-A80B-29F57801E51D}" destId="{B2C41DD2-52AB-4580-8BCF-E4B611FF61E4}" srcOrd="4" destOrd="0" presId="urn:microsoft.com/office/officeart/2005/8/layout/vList2"/>
    <dgm:cxn modelId="{AF88E3E4-49BB-4AE0-A834-CB2A00409B1E}" type="presParOf" srcId="{8DC6A592-4E28-40C6-A80B-29F57801E51D}" destId="{0ADB966F-6F1C-4033-882E-15B8848F7F40}" srcOrd="5" destOrd="0" presId="urn:microsoft.com/office/officeart/2005/8/layout/vList2"/>
    <dgm:cxn modelId="{DBB5AE17-4B2E-42D4-BC91-D310C55A3228}" type="presParOf" srcId="{8DC6A592-4E28-40C6-A80B-29F57801E51D}" destId="{E78CB4C0-8271-407F-88F1-865D70BBA5D0}" srcOrd="6" destOrd="0" presId="urn:microsoft.com/office/officeart/2005/8/layout/vList2"/>
    <dgm:cxn modelId="{FEA2C9A9-E172-40F7-8BD3-2A867FB13D44}" type="presParOf" srcId="{8DC6A592-4E28-40C6-A80B-29F57801E51D}" destId="{3C265C48-1118-4ECB-B086-3490C7083D3F}" srcOrd="7" destOrd="0" presId="urn:microsoft.com/office/officeart/2005/8/layout/vList2"/>
    <dgm:cxn modelId="{CEAC2F0B-45CA-4389-B1AE-A4983D96D363}" type="presParOf" srcId="{8DC6A592-4E28-40C6-A80B-29F57801E51D}" destId="{F137A1DF-DFCC-4CFF-BF88-DB3D5D6014D1}" srcOrd="8" destOrd="0" presId="urn:microsoft.com/office/officeart/2005/8/layout/vList2"/>
    <dgm:cxn modelId="{D4CC90E0-CDA0-47D9-B850-6C9F79F3F2FD}" type="presParOf" srcId="{8DC6A592-4E28-40C6-A80B-29F57801E51D}" destId="{32762EC7-8B98-4F11-A0B6-C8A2FEAC434D}" srcOrd="9" destOrd="0" presId="urn:microsoft.com/office/officeart/2005/8/layout/vList2"/>
    <dgm:cxn modelId="{B8C7D77E-B01B-4ACC-9586-CAF111718B4E}" type="presParOf" srcId="{8DC6A592-4E28-40C6-A80B-29F57801E51D}" destId="{E6079B43-98CB-4873-BBAB-28AD1DE853CA}" srcOrd="10" destOrd="0" presId="urn:microsoft.com/office/officeart/2005/8/layout/vList2"/>
    <dgm:cxn modelId="{F2CB690D-3611-417C-A18D-9EC1C54EA3C2}" type="presParOf" srcId="{8DC6A592-4E28-40C6-A80B-29F57801E51D}" destId="{71152230-532A-42EC-BC70-07BC09059612}" srcOrd="11" destOrd="0" presId="urn:microsoft.com/office/officeart/2005/8/layout/vList2"/>
    <dgm:cxn modelId="{ED6D255D-E42C-4D05-BE80-DA5ACCE93B2B}" type="presParOf" srcId="{8DC6A592-4E28-40C6-A80B-29F57801E51D}" destId="{E2DE7BD8-8CF4-46D9-B7FA-5125042E2783}" srcOrd="12" destOrd="0" presId="urn:microsoft.com/office/officeart/2005/8/layout/vList2"/>
    <dgm:cxn modelId="{AACC353E-64F2-488A-8793-258B615A7212}" type="presParOf" srcId="{8DC6A592-4E28-40C6-A80B-29F57801E51D}" destId="{F149239C-EE1E-468B-A0AF-94B5B84DAFF2}" srcOrd="13" destOrd="0" presId="urn:microsoft.com/office/officeart/2005/8/layout/vList2"/>
    <dgm:cxn modelId="{EB9C88A3-8EC1-483F-A23E-0217515C0445}" type="presParOf" srcId="{8DC6A592-4E28-40C6-A80B-29F57801E51D}" destId="{870B9EAE-502C-4F53-B5B9-A8003AECEB64}" srcOrd="14" destOrd="0" presId="urn:microsoft.com/office/officeart/2005/8/layout/vList2"/>
    <dgm:cxn modelId="{8F50A988-F889-4BDD-AE3F-14F3CD440C6F}" type="presParOf" srcId="{8DC6A592-4E28-40C6-A80B-29F57801E51D}" destId="{FCAE4693-0B0E-463A-A6FA-C9F6B1D42EBC}" srcOrd="15" destOrd="0" presId="urn:microsoft.com/office/officeart/2005/8/layout/vList2"/>
    <dgm:cxn modelId="{7F64B91E-7B69-41C0-BBE4-BC72D2A7B6A0}" type="presParOf" srcId="{8DC6A592-4E28-40C6-A80B-29F57801E51D}" destId="{D7D093E1-516B-4722-AF4E-E29FEF767539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D2B34-B1D3-4B60-A3A2-360A3FECFC1B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8ABF11-2D41-4D1D-B481-EB0579497324}">
      <dsp:nvSpPr>
        <dsp:cNvPr id="0" name=""/>
        <dsp:cNvSpPr/>
      </dsp:nvSpPr>
      <dsp:spPr>
        <a:xfrm>
          <a:off x="0" y="2663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Reassure</a:t>
          </a:r>
          <a:endParaRPr lang="en-US" sz="2100" kern="1200"/>
        </a:p>
      </dsp:txBody>
      <dsp:txXfrm>
        <a:off x="0" y="2663"/>
        <a:ext cx="6666833" cy="454049"/>
      </dsp:txXfrm>
    </dsp:sp>
    <dsp:sp modelId="{1FB72098-157D-4E5D-AA49-B38DE6061740}">
      <dsp:nvSpPr>
        <dsp:cNvPr id="0" name=""/>
        <dsp:cNvSpPr/>
      </dsp:nvSpPr>
      <dsp:spPr>
        <a:xfrm>
          <a:off x="0" y="456712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32306"/>
                <a:satOff val="-76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32306"/>
                <a:satOff val="-76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32306"/>
                <a:satOff val="-76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32306"/>
              <a:satOff val="-76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E4A40F-16F8-429E-93D3-FA9BC91AAD54}">
      <dsp:nvSpPr>
        <dsp:cNvPr id="0" name=""/>
        <dsp:cNvSpPr/>
      </dsp:nvSpPr>
      <dsp:spPr>
        <a:xfrm>
          <a:off x="0" y="45671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Reimagine</a:t>
          </a:r>
          <a:endParaRPr lang="en-US" sz="2100" kern="1200"/>
        </a:p>
      </dsp:txBody>
      <dsp:txXfrm>
        <a:off x="0" y="456712"/>
        <a:ext cx="6666833" cy="454049"/>
      </dsp:txXfrm>
    </dsp:sp>
    <dsp:sp modelId="{11111435-F5C4-4FA7-A12D-DFFD91041843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264611"/>
                <a:satOff val="-15260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64611"/>
                <a:satOff val="-15260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64611"/>
                <a:satOff val="-15260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64611"/>
              <a:satOff val="-15260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2C94B6-4553-42BF-BCFB-D8DC3472985C}">
      <dsp:nvSpPr>
        <dsp:cNvPr id="0" name=""/>
        <dsp:cNvSpPr/>
      </dsp:nvSpPr>
      <dsp:spPr>
        <a:xfrm>
          <a:off x="0" y="91076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Rearrange</a:t>
          </a:r>
          <a:endParaRPr lang="en-US" sz="2100" kern="1200"/>
        </a:p>
      </dsp:txBody>
      <dsp:txXfrm>
        <a:off x="0" y="910762"/>
        <a:ext cx="6666833" cy="454049"/>
      </dsp:txXfrm>
    </dsp:sp>
    <dsp:sp modelId="{CB4A2F2C-DB8E-49C5-87E6-1814809AC846}">
      <dsp:nvSpPr>
        <dsp:cNvPr id="0" name=""/>
        <dsp:cNvSpPr/>
      </dsp:nvSpPr>
      <dsp:spPr>
        <a:xfrm>
          <a:off x="0" y="136481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396917"/>
                <a:satOff val="-22889"/>
                <a:lumOff val="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96917"/>
                <a:satOff val="-22889"/>
                <a:lumOff val="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96917"/>
                <a:satOff val="-22889"/>
                <a:lumOff val="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96917"/>
              <a:satOff val="-22889"/>
              <a:lumOff val="23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453DFF-9AC3-42EB-BB7D-2E3F4684B5C4}">
      <dsp:nvSpPr>
        <dsp:cNvPr id="0" name=""/>
        <dsp:cNvSpPr/>
      </dsp:nvSpPr>
      <dsp:spPr>
        <a:xfrm>
          <a:off x="0" y="136481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Reposition</a:t>
          </a:r>
          <a:endParaRPr lang="en-US" sz="2100" kern="1200"/>
        </a:p>
      </dsp:txBody>
      <dsp:txXfrm>
        <a:off x="0" y="1364811"/>
        <a:ext cx="6666833" cy="454049"/>
      </dsp:txXfrm>
    </dsp:sp>
    <dsp:sp modelId="{8EF2B631-810C-4D96-9AA1-5DE3315C47A1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529223"/>
                <a:satOff val="-30519"/>
                <a:lumOff val="31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29223"/>
                <a:satOff val="-30519"/>
                <a:lumOff val="31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29223"/>
                <a:satOff val="-30519"/>
                <a:lumOff val="31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529223"/>
              <a:satOff val="-30519"/>
              <a:lumOff val="31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028CDB-489D-4AEA-A7E8-BC298772E830}">
      <dsp:nvSpPr>
        <dsp:cNvPr id="0" name=""/>
        <dsp:cNvSpPr/>
      </dsp:nvSpPr>
      <dsp:spPr>
        <a:xfrm>
          <a:off x="0" y="181886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Relate</a:t>
          </a:r>
          <a:endParaRPr lang="en-US" sz="2100" kern="1200"/>
        </a:p>
      </dsp:txBody>
      <dsp:txXfrm>
        <a:off x="0" y="1818861"/>
        <a:ext cx="6666833" cy="454049"/>
      </dsp:txXfrm>
    </dsp:sp>
    <dsp:sp modelId="{1A21E98D-ACA2-4416-A8C2-979882E046E6}">
      <dsp:nvSpPr>
        <dsp:cNvPr id="0" name=""/>
        <dsp:cNvSpPr/>
      </dsp:nvSpPr>
      <dsp:spPr>
        <a:xfrm>
          <a:off x="0" y="227291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661529"/>
                <a:satOff val="-38149"/>
                <a:lumOff val="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61529"/>
                <a:satOff val="-38149"/>
                <a:lumOff val="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61529"/>
                <a:satOff val="-38149"/>
                <a:lumOff val="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661529"/>
              <a:satOff val="-38149"/>
              <a:lumOff val="3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37A6EF-7698-4394-AFCB-D7888011B197}">
      <dsp:nvSpPr>
        <dsp:cNvPr id="0" name=""/>
        <dsp:cNvSpPr/>
      </dsp:nvSpPr>
      <dsp:spPr>
        <a:xfrm>
          <a:off x="0" y="227291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Recepetive</a:t>
          </a:r>
          <a:endParaRPr lang="en-US" sz="2100" kern="1200"/>
        </a:p>
      </dsp:txBody>
      <dsp:txXfrm>
        <a:off x="0" y="2272910"/>
        <a:ext cx="6666833" cy="454049"/>
      </dsp:txXfrm>
    </dsp:sp>
    <dsp:sp modelId="{37DD3958-078D-47AF-81C5-AF6584663BCB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793834"/>
                <a:satOff val="-45779"/>
                <a:lumOff val="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93834"/>
                <a:satOff val="-45779"/>
                <a:lumOff val="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93834"/>
                <a:satOff val="-45779"/>
                <a:lumOff val="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93834"/>
              <a:satOff val="-45779"/>
              <a:lumOff val="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C2B3D9-7474-420F-8385-BC2E6BB77049}">
      <dsp:nvSpPr>
        <dsp:cNvPr id="0" name=""/>
        <dsp:cNvSpPr/>
      </dsp:nvSpPr>
      <dsp:spPr>
        <a:xfrm>
          <a:off x="0" y="272696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Rejuvinate</a:t>
          </a:r>
          <a:endParaRPr lang="en-US" sz="2100" kern="1200"/>
        </a:p>
      </dsp:txBody>
      <dsp:txXfrm>
        <a:off x="0" y="2726960"/>
        <a:ext cx="6666833" cy="454049"/>
      </dsp:txXfrm>
    </dsp:sp>
    <dsp:sp modelId="{EA8DA999-4943-4869-A3D4-62F5CD47295F}">
      <dsp:nvSpPr>
        <dsp:cNvPr id="0" name=""/>
        <dsp:cNvSpPr/>
      </dsp:nvSpPr>
      <dsp:spPr>
        <a:xfrm>
          <a:off x="0" y="318100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926140"/>
                <a:satOff val="-53409"/>
                <a:lumOff val="54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26140"/>
                <a:satOff val="-53409"/>
                <a:lumOff val="54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26140"/>
                <a:satOff val="-53409"/>
                <a:lumOff val="54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26140"/>
              <a:satOff val="-53409"/>
              <a:lumOff val="549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89BDDC-BE5C-4BDB-9559-CBCC1A13B553}">
      <dsp:nvSpPr>
        <dsp:cNvPr id="0" name=""/>
        <dsp:cNvSpPr/>
      </dsp:nvSpPr>
      <dsp:spPr>
        <a:xfrm>
          <a:off x="0" y="3181009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Refurbish</a:t>
          </a:r>
          <a:endParaRPr lang="en-US" sz="2100" kern="1200"/>
        </a:p>
      </dsp:txBody>
      <dsp:txXfrm>
        <a:off x="0" y="3181009"/>
        <a:ext cx="6666833" cy="454049"/>
      </dsp:txXfrm>
    </dsp:sp>
    <dsp:sp modelId="{AE87B15E-75E7-4796-9550-8BCB0E824C51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058446"/>
                <a:satOff val="-61039"/>
                <a:lumOff val="62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58446"/>
                <a:satOff val="-61039"/>
                <a:lumOff val="62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58446"/>
                <a:satOff val="-61039"/>
                <a:lumOff val="62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058446"/>
              <a:satOff val="-61039"/>
              <a:lumOff val="627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43BB1C-C323-43EB-8D07-57F2B4194954}">
      <dsp:nvSpPr>
        <dsp:cNvPr id="0" name=""/>
        <dsp:cNvSpPr/>
      </dsp:nvSpPr>
      <dsp:spPr>
        <a:xfrm>
          <a:off x="0" y="363505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Recreate</a:t>
          </a:r>
          <a:endParaRPr lang="en-US" sz="2100" kern="1200"/>
        </a:p>
      </dsp:txBody>
      <dsp:txXfrm>
        <a:off x="0" y="3635058"/>
        <a:ext cx="6666833" cy="454049"/>
      </dsp:txXfrm>
    </dsp:sp>
    <dsp:sp modelId="{C52EC76D-6AA3-4C18-BA4D-E2726D09772C}">
      <dsp:nvSpPr>
        <dsp:cNvPr id="0" name=""/>
        <dsp:cNvSpPr/>
      </dsp:nvSpPr>
      <dsp:spPr>
        <a:xfrm>
          <a:off x="0" y="408910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190752"/>
                <a:satOff val="-68668"/>
                <a:lumOff val="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90752"/>
                <a:satOff val="-68668"/>
                <a:lumOff val="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90752"/>
                <a:satOff val="-68668"/>
                <a:lumOff val="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190752"/>
              <a:satOff val="-68668"/>
              <a:lumOff val="7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59F7FD-36BE-4BD4-BBF6-E51A3EC0ADDC}">
      <dsp:nvSpPr>
        <dsp:cNvPr id="0" name=""/>
        <dsp:cNvSpPr/>
      </dsp:nvSpPr>
      <dsp:spPr>
        <a:xfrm>
          <a:off x="0" y="408910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Rebound – future energy</a:t>
          </a:r>
          <a:endParaRPr lang="en-US" sz="2100" kern="1200"/>
        </a:p>
      </dsp:txBody>
      <dsp:txXfrm>
        <a:off x="0" y="4089108"/>
        <a:ext cx="6666833" cy="454049"/>
      </dsp:txXfrm>
    </dsp:sp>
    <dsp:sp modelId="{052E8227-21A4-4307-8A60-C9AD7FBD2996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323057"/>
                <a:satOff val="-76298"/>
                <a:lumOff val="7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323057"/>
                <a:satOff val="-76298"/>
                <a:lumOff val="7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323057"/>
                <a:satOff val="-76298"/>
                <a:lumOff val="7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323057"/>
              <a:satOff val="-76298"/>
              <a:lumOff val="784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34E76A-F6E2-4F29-8FAF-79DF29334671}">
      <dsp:nvSpPr>
        <dsp:cNvPr id="0" name=""/>
        <dsp:cNvSpPr/>
      </dsp:nvSpPr>
      <dsp:spPr>
        <a:xfrm>
          <a:off x="0" y="454315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Reputation</a:t>
          </a:r>
          <a:endParaRPr lang="en-US" sz="2100" kern="1200"/>
        </a:p>
      </dsp:txBody>
      <dsp:txXfrm>
        <a:off x="0" y="4543157"/>
        <a:ext cx="6666833" cy="454049"/>
      </dsp:txXfrm>
    </dsp:sp>
    <dsp:sp modelId="{756A6648-5C0F-4AA1-B3F3-CDA5D5CB06C8}">
      <dsp:nvSpPr>
        <dsp:cNvPr id="0" name=""/>
        <dsp:cNvSpPr/>
      </dsp:nvSpPr>
      <dsp:spPr>
        <a:xfrm>
          <a:off x="0" y="499720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739A90-4A1F-4466-94EC-5014AF947969}">
      <dsp:nvSpPr>
        <dsp:cNvPr id="0" name=""/>
        <dsp:cNvSpPr/>
      </dsp:nvSpPr>
      <dsp:spPr>
        <a:xfrm>
          <a:off x="0" y="499720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Recover – Past to memories</a:t>
          </a:r>
          <a:endParaRPr lang="en-US" sz="2100" kern="1200"/>
        </a:p>
      </dsp:txBody>
      <dsp:txXfrm>
        <a:off x="0" y="4997207"/>
        <a:ext cx="6666833" cy="454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C87F73-B679-4091-BD49-79E1009B077F}">
      <dsp:nvSpPr>
        <dsp:cNvPr id="0" name=""/>
        <dsp:cNvSpPr/>
      </dsp:nvSpPr>
      <dsp:spPr>
        <a:xfrm>
          <a:off x="0" y="5291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0102A-9F5D-4E8B-B36C-BDE52127EEE9}">
      <dsp:nvSpPr>
        <dsp:cNvPr id="0" name=""/>
        <dsp:cNvSpPr/>
      </dsp:nvSpPr>
      <dsp:spPr>
        <a:xfrm>
          <a:off x="333341" y="86359"/>
          <a:ext cx="4666783" cy="88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REDUCTION </a:t>
          </a:r>
          <a:endParaRPr lang="en-US" sz="3000" kern="1200"/>
        </a:p>
      </dsp:txBody>
      <dsp:txXfrm>
        <a:off x="376572" y="129590"/>
        <a:ext cx="4580321" cy="799138"/>
      </dsp:txXfrm>
    </dsp:sp>
    <dsp:sp modelId="{7A4737D3-DB74-48D1-888B-35DFA08BC4DE}">
      <dsp:nvSpPr>
        <dsp:cNvPr id="0" name=""/>
        <dsp:cNvSpPr/>
      </dsp:nvSpPr>
      <dsp:spPr>
        <a:xfrm>
          <a:off x="0" y="18899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8BDA6-E413-432C-B262-276C0109E232}">
      <dsp:nvSpPr>
        <dsp:cNvPr id="0" name=""/>
        <dsp:cNvSpPr/>
      </dsp:nvSpPr>
      <dsp:spPr>
        <a:xfrm>
          <a:off x="333341" y="1447159"/>
          <a:ext cx="4666783" cy="88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READINESS</a:t>
          </a:r>
          <a:endParaRPr lang="en-US" sz="3000" kern="1200"/>
        </a:p>
      </dsp:txBody>
      <dsp:txXfrm>
        <a:off x="376572" y="1490390"/>
        <a:ext cx="4580321" cy="799138"/>
      </dsp:txXfrm>
    </dsp:sp>
    <dsp:sp modelId="{7878B076-611C-41D7-B068-19C655D15DCD}">
      <dsp:nvSpPr>
        <dsp:cNvPr id="0" name=""/>
        <dsp:cNvSpPr/>
      </dsp:nvSpPr>
      <dsp:spPr>
        <a:xfrm>
          <a:off x="0" y="32507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7D19A-09DA-43C3-9031-D64763EA623D}">
      <dsp:nvSpPr>
        <dsp:cNvPr id="0" name=""/>
        <dsp:cNvSpPr/>
      </dsp:nvSpPr>
      <dsp:spPr>
        <a:xfrm>
          <a:off x="333341" y="2807959"/>
          <a:ext cx="4666783" cy="8856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RESPONSE </a:t>
          </a:r>
          <a:endParaRPr lang="en-US" sz="3000" kern="1200"/>
        </a:p>
      </dsp:txBody>
      <dsp:txXfrm>
        <a:off x="376572" y="2851190"/>
        <a:ext cx="4580321" cy="799138"/>
      </dsp:txXfrm>
    </dsp:sp>
    <dsp:sp modelId="{D6F88D65-CF82-4337-A9FA-75248089D182}">
      <dsp:nvSpPr>
        <dsp:cNvPr id="0" name=""/>
        <dsp:cNvSpPr/>
      </dsp:nvSpPr>
      <dsp:spPr>
        <a:xfrm>
          <a:off x="0" y="4611560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6E9345-7A83-4C68-89EE-ECF32DF8CAFA}">
      <dsp:nvSpPr>
        <dsp:cNvPr id="0" name=""/>
        <dsp:cNvSpPr/>
      </dsp:nvSpPr>
      <dsp:spPr>
        <a:xfrm>
          <a:off x="333341" y="4168760"/>
          <a:ext cx="4666783" cy="88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RECOVERY</a:t>
          </a:r>
          <a:endParaRPr lang="en-US" sz="3000" kern="1200"/>
        </a:p>
      </dsp:txBody>
      <dsp:txXfrm>
        <a:off x="376572" y="4211991"/>
        <a:ext cx="4580321" cy="79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F4809-F21D-4842-A913-376C77FF2FD1}">
      <dsp:nvSpPr>
        <dsp:cNvPr id="0" name=""/>
        <dsp:cNvSpPr/>
      </dsp:nvSpPr>
      <dsp:spPr>
        <a:xfrm>
          <a:off x="0" y="76459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ASSESSMENTS</a:t>
          </a:r>
          <a:endParaRPr lang="en-US" sz="2500" kern="1200"/>
        </a:p>
      </dsp:txBody>
      <dsp:txXfrm>
        <a:off x="29271" y="105730"/>
        <a:ext cx="6608291" cy="541083"/>
      </dsp:txXfrm>
    </dsp:sp>
    <dsp:sp modelId="{FA08897E-F84B-4AB0-B6BF-88CD15CD81F5}">
      <dsp:nvSpPr>
        <dsp:cNvPr id="0" name=""/>
        <dsp:cNvSpPr/>
      </dsp:nvSpPr>
      <dsp:spPr>
        <a:xfrm>
          <a:off x="0" y="748084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965506"/>
                <a:satOff val="-2488"/>
                <a:lumOff val="-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65506"/>
                <a:satOff val="-2488"/>
                <a:lumOff val="-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65506"/>
                <a:satOff val="-2488"/>
                <a:lumOff val="-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EVALUATE RISKS</a:t>
          </a:r>
          <a:endParaRPr lang="en-US" sz="2500" kern="1200"/>
        </a:p>
      </dsp:txBody>
      <dsp:txXfrm>
        <a:off x="29271" y="777355"/>
        <a:ext cx="6608291" cy="541083"/>
      </dsp:txXfrm>
    </dsp:sp>
    <dsp:sp modelId="{79587506-70FE-48BF-95C3-B1AE60F5FF29}">
      <dsp:nvSpPr>
        <dsp:cNvPr id="0" name=""/>
        <dsp:cNvSpPr/>
      </dsp:nvSpPr>
      <dsp:spPr>
        <a:xfrm>
          <a:off x="0" y="1419709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1931012"/>
                <a:satOff val="-4977"/>
                <a:lumOff val="-33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931012"/>
                <a:satOff val="-4977"/>
                <a:lumOff val="-33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931012"/>
                <a:satOff val="-4977"/>
                <a:lumOff val="-33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CRISIS PLANNING </a:t>
          </a:r>
          <a:endParaRPr lang="en-US" sz="2500" kern="1200"/>
        </a:p>
      </dsp:txBody>
      <dsp:txXfrm>
        <a:off x="29271" y="1448980"/>
        <a:ext cx="6608291" cy="541083"/>
      </dsp:txXfrm>
    </dsp:sp>
    <dsp:sp modelId="{BF6E9618-B279-4CAE-8C1D-972E9DDB5151}">
      <dsp:nvSpPr>
        <dsp:cNvPr id="0" name=""/>
        <dsp:cNvSpPr/>
      </dsp:nvSpPr>
      <dsp:spPr>
        <a:xfrm>
          <a:off x="0" y="2091335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2896518"/>
                <a:satOff val="-7465"/>
                <a:lumOff val="-50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96518"/>
                <a:satOff val="-7465"/>
                <a:lumOff val="-50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96518"/>
                <a:satOff val="-7465"/>
                <a:lumOff val="-50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CRISIS AWARENESS</a:t>
          </a:r>
          <a:endParaRPr lang="en-US" sz="2500" kern="1200"/>
        </a:p>
      </dsp:txBody>
      <dsp:txXfrm>
        <a:off x="29271" y="2120606"/>
        <a:ext cx="6608291" cy="541083"/>
      </dsp:txXfrm>
    </dsp:sp>
    <dsp:sp modelId="{48DD1BD9-E76B-4414-8B41-F8988A8432A1}">
      <dsp:nvSpPr>
        <dsp:cNvPr id="0" name=""/>
        <dsp:cNvSpPr/>
      </dsp:nvSpPr>
      <dsp:spPr>
        <a:xfrm>
          <a:off x="0" y="2762960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3862025"/>
                <a:satOff val="-9954"/>
                <a:lumOff val="-67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862025"/>
                <a:satOff val="-9954"/>
                <a:lumOff val="-67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862025"/>
                <a:satOff val="-9954"/>
                <a:lumOff val="-67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POLITICAL AWARENESS</a:t>
          </a:r>
          <a:endParaRPr lang="en-US" sz="2500" kern="1200"/>
        </a:p>
      </dsp:txBody>
      <dsp:txXfrm>
        <a:off x="29271" y="2792231"/>
        <a:ext cx="6608291" cy="541083"/>
      </dsp:txXfrm>
    </dsp:sp>
    <dsp:sp modelId="{AF3B9A58-685C-4602-8B26-8DE523612453}">
      <dsp:nvSpPr>
        <dsp:cNvPr id="0" name=""/>
        <dsp:cNvSpPr/>
      </dsp:nvSpPr>
      <dsp:spPr>
        <a:xfrm>
          <a:off x="0" y="3434585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4827531"/>
                <a:satOff val="-12442"/>
                <a:lumOff val="-84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27531"/>
                <a:satOff val="-12442"/>
                <a:lumOff val="-84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27531"/>
                <a:satOff val="-12442"/>
                <a:lumOff val="-84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STANDARD OPERATING PROCEDURES</a:t>
          </a:r>
          <a:endParaRPr lang="en-US" sz="2500" kern="1200"/>
        </a:p>
      </dsp:txBody>
      <dsp:txXfrm>
        <a:off x="29271" y="3463856"/>
        <a:ext cx="6608291" cy="541083"/>
      </dsp:txXfrm>
    </dsp:sp>
    <dsp:sp modelId="{7CFE2ADC-7B83-4437-B404-6F6E8EB9434B}">
      <dsp:nvSpPr>
        <dsp:cNvPr id="0" name=""/>
        <dsp:cNvSpPr/>
      </dsp:nvSpPr>
      <dsp:spPr>
        <a:xfrm>
          <a:off x="0" y="4106210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5793037"/>
                <a:satOff val="-14931"/>
                <a:lumOff val="-100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793037"/>
                <a:satOff val="-14931"/>
                <a:lumOff val="-100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793037"/>
                <a:satOff val="-14931"/>
                <a:lumOff val="-100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CRISIS PLANNING </a:t>
          </a:r>
          <a:endParaRPr lang="en-US" sz="2500" kern="1200"/>
        </a:p>
      </dsp:txBody>
      <dsp:txXfrm>
        <a:off x="29271" y="4135481"/>
        <a:ext cx="6608291" cy="541083"/>
      </dsp:txXfrm>
    </dsp:sp>
    <dsp:sp modelId="{443DB552-5EC2-409A-B7BA-F0C2E7492012}">
      <dsp:nvSpPr>
        <dsp:cNvPr id="0" name=""/>
        <dsp:cNvSpPr/>
      </dsp:nvSpPr>
      <dsp:spPr>
        <a:xfrm>
          <a:off x="0" y="4777834"/>
          <a:ext cx="6666833" cy="59962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CRISIS AWARENESS</a:t>
          </a:r>
          <a:endParaRPr lang="en-US" sz="2500" kern="1200"/>
        </a:p>
      </dsp:txBody>
      <dsp:txXfrm>
        <a:off x="29271" y="4807105"/>
        <a:ext cx="6608291" cy="5410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1EAEC-8610-4BA7-8D28-34757B7C1CC4}">
      <dsp:nvSpPr>
        <dsp:cNvPr id="0" name=""/>
        <dsp:cNvSpPr/>
      </dsp:nvSpPr>
      <dsp:spPr>
        <a:xfrm>
          <a:off x="0" y="530780"/>
          <a:ext cx="6666833" cy="10073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CRISIS MANAGEMENT PLAN</a:t>
          </a:r>
          <a:endParaRPr lang="en-US" sz="4200" kern="1200"/>
        </a:p>
      </dsp:txBody>
      <dsp:txXfrm>
        <a:off x="49176" y="579956"/>
        <a:ext cx="6568481" cy="909018"/>
      </dsp:txXfrm>
    </dsp:sp>
    <dsp:sp modelId="{871BC417-DCA8-47AD-AF4C-2B400928EA7E}">
      <dsp:nvSpPr>
        <dsp:cNvPr id="0" name=""/>
        <dsp:cNvSpPr/>
      </dsp:nvSpPr>
      <dsp:spPr>
        <a:xfrm>
          <a:off x="0" y="1659110"/>
          <a:ext cx="6666833" cy="1007370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COMMUNICATION PLAN</a:t>
          </a:r>
          <a:endParaRPr lang="en-US" sz="4200" kern="1200"/>
        </a:p>
      </dsp:txBody>
      <dsp:txXfrm>
        <a:off x="49176" y="1708286"/>
        <a:ext cx="6568481" cy="909018"/>
      </dsp:txXfrm>
    </dsp:sp>
    <dsp:sp modelId="{B770C958-8959-409F-8E1A-AABC267C5E76}">
      <dsp:nvSpPr>
        <dsp:cNvPr id="0" name=""/>
        <dsp:cNvSpPr/>
      </dsp:nvSpPr>
      <dsp:spPr>
        <a:xfrm>
          <a:off x="0" y="2787439"/>
          <a:ext cx="6666833" cy="1007370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TOURISM PLAN</a:t>
          </a:r>
          <a:endParaRPr lang="en-US" sz="4200" kern="1200"/>
        </a:p>
      </dsp:txBody>
      <dsp:txXfrm>
        <a:off x="49176" y="2836615"/>
        <a:ext cx="6568481" cy="909018"/>
      </dsp:txXfrm>
    </dsp:sp>
    <dsp:sp modelId="{B7AAB665-ECFB-4861-8D42-794190287A95}">
      <dsp:nvSpPr>
        <dsp:cNvPr id="0" name=""/>
        <dsp:cNvSpPr/>
      </dsp:nvSpPr>
      <dsp:spPr>
        <a:xfrm>
          <a:off x="0" y="3915770"/>
          <a:ext cx="6666833" cy="100737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HEALTH &amp; SAFETY</a:t>
          </a:r>
          <a:endParaRPr lang="en-US" sz="4200" kern="1200"/>
        </a:p>
      </dsp:txBody>
      <dsp:txXfrm>
        <a:off x="49176" y="3964946"/>
        <a:ext cx="6568481" cy="9090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D357A-45D1-492B-A5FE-04C65E2398F7}">
      <dsp:nvSpPr>
        <dsp:cNvPr id="0" name=""/>
        <dsp:cNvSpPr/>
      </dsp:nvSpPr>
      <dsp:spPr>
        <a:xfrm>
          <a:off x="0" y="1001389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EMERGENCY RESONSE PROCEDURES</a:t>
          </a:r>
          <a:endParaRPr lang="en-US" sz="3300" kern="1200"/>
        </a:p>
      </dsp:txBody>
      <dsp:txXfrm>
        <a:off x="38638" y="1040027"/>
        <a:ext cx="6589557" cy="714229"/>
      </dsp:txXfrm>
    </dsp:sp>
    <dsp:sp modelId="{239D56D7-51AD-45AC-9533-2A890B21DA63}">
      <dsp:nvSpPr>
        <dsp:cNvPr id="0" name=""/>
        <dsp:cNvSpPr/>
      </dsp:nvSpPr>
      <dsp:spPr>
        <a:xfrm>
          <a:off x="0" y="1887934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INVESTIGATIONS</a:t>
          </a:r>
          <a:endParaRPr lang="en-US" sz="3300" kern="1200"/>
        </a:p>
      </dsp:txBody>
      <dsp:txXfrm>
        <a:off x="38638" y="1926572"/>
        <a:ext cx="6589557" cy="714229"/>
      </dsp:txXfrm>
    </dsp:sp>
    <dsp:sp modelId="{34C2A551-3ED8-48BE-BDCF-A3A3F33A95BD}">
      <dsp:nvSpPr>
        <dsp:cNvPr id="0" name=""/>
        <dsp:cNvSpPr/>
      </dsp:nvSpPr>
      <dsp:spPr>
        <a:xfrm>
          <a:off x="0" y="2774480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FAMILY ASSISTANCE</a:t>
          </a:r>
          <a:endParaRPr lang="en-US" sz="3300" kern="1200"/>
        </a:p>
      </dsp:txBody>
      <dsp:txXfrm>
        <a:off x="38638" y="2813118"/>
        <a:ext cx="6589557" cy="714229"/>
      </dsp:txXfrm>
    </dsp:sp>
    <dsp:sp modelId="{E4EC6F0B-91EB-49C2-B7B6-2AA84742525E}">
      <dsp:nvSpPr>
        <dsp:cNvPr id="0" name=""/>
        <dsp:cNvSpPr/>
      </dsp:nvSpPr>
      <dsp:spPr>
        <a:xfrm>
          <a:off x="0" y="3661025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COMMUNICATION -MEDIA</a:t>
          </a:r>
          <a:endParaRPr lang="en-US" sz="3300" kern="1200"/>
        </a:p>
      </dsp:txBody>
      <dsp:txXfrm>
        <a:off x="38638" y="3699663"/>
        <a:ext cx="6589557" cy="7142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B00A1-E883-4FCC-8764-11D2ABF40147}">
      <dsp:nvSpPr>
        <dsp:cNvPr id="0" name=""/>
        <dsp:cNvSpPr/>
      </dsp:nvSpPr>
      <dsp:spPr>
        <a:xfrm>
          <a:off x="0" y="583070"/>
          <a:ext cx="6666833" cy="98338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BUSINESS CONTINUITY PLAN</a:t>
          </a:r>
          <a:endParaRPr lang="en-US" sz="4100" kern="1200"/>
        </a:p>
      </dsp:txBody>
      <dsp:txXfrm>
        <a:off x="48005" y="631075"/>
        <a:ext cx="6570823" cy="887374"/>
      </dsp:txXfrm>
    </dsp:sp>
    <dsp:sp modelId="{E5B04124-C11E-46BA-9C0B-DFADFFAA208B}">
      <dsp:nvSpPr>
        <dsp:cNvPr id="0" name=""/>
        <dsp:cNvSpPr/>
      </dsp:nvSpPr>
      <dsp:spPr>
        <a:xfrm>
          <a:off x="0" y="1684535"/>
          <a:ext cx="6666833" cy="983384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HR</a:t>
          </a:r>
          <a:endParaRPr lang="en-US" sz="4100" kern="1200"/>
        </a:p>
      </dsp:txBody>
      <dsp:txXfrm>
        <a:off x="48005" y="1732540"/>
        <a:ext cx="6570823" cy="887374"/>
      </dsp:txXfrm>
    </dsp:sp>
    <dsp:sp modelId="{6C11EE18-0778-4A30-87BC-015C6FEB44B6}">
      <dsp:nvSpPr>
        <dsp:cNvPr id="0" name=""/>
        <dsp:cNvSpPr/>
      </dsp:nvSpPr>
      <dsp:spPr>
        <a:xfrm>
          <a:off x="0" y="2786000"/>
          <a:ext cx="6666833" cy="983384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DEBRIEFING</a:t>
          </a:r>
          <a:endParaRPr lang="en-US" sz="4100" kern="1200"/>
        </a:p>
      </dsp:txBody>
      <dsp:txXfrm>
        <a:off x="48005" y="2834005"/>
        <a:ext cx="6570823" cy="887374"/>
      </dsp:txXfrm>
    </dsp:sp>
    <dsp:sp modelId="{B838852B-49A5-4166-89A5-B9056D0A5611}">
      <dsp:nvSpPr>
        <dsp:cNvPr id="0" name=""/>
        <dsp:cNvSpPr/>
      </dsp:nvSpPr>
      <dsp:spPr>
        <a:xfrm>
          <a:off x="0" y="3887465"/>
          <a:ext cx="6666833" cy="983384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MEDIA</a:t>
          </a:r>
          <a:endParaRPr lang="en-US" sz="4100" kern="1200"/>
        </a:p>
      </dsp:txBody>
      <dsp:txXfrm>
        <a:off x="48005" y="3935470"/>
        <a:ext cx="6570823" cy="8873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B4259F-A6FD-4EC6-8130-CA28C331910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4FB789-E34E-4BE9-8A05-6F560218690C}">
      <dsp:nvSpPr>
        <dsp:cNvPr id="0" name=""/>
        <dsp:cNvSpPr/>
      </dsp:nvSpPr>
      <dsp:spPr>
        <a:xfrm>
          <a:off x="0" y="66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Place building </a:t>
          </a:r>
          <a:endParaRPr lang="en-US" sz="2800" kern="1200"/>
        </a:p>
      </dsp:txBody>
      <dsp:txXfrm>
        <a:off x="0" y="665"/>
        <a:ext cx="6666833" cy="605843"/>
      </dsp:txXfrm>
    </dsp:sp>
    <dsp:sp modelId="{993B317A-59A9-48EE-A5E0-A6CDB5F2C13E}">
      <dsp:nvSpPr>
        <dsp:cNvPr id="0" name=""/>
        <dsp:cNvSpPr/>
      </dsp:nvSpPr>
      <dsp:spPr>
        <a:xfrm>
          <a:off x="0" y="60650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81920"/>
                <a:satOff val="-10491"/>
                <a:lumOff val="10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1920"/>
                <a:satOff val="-10491"/>
                <a:lumOff val="10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1920"/>
                <a:satOff val="-10491"/>
                <a:lumOff val="10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81920"/>
              <a:satOff val="-10491"/>
              <a:lumOff val="107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8D404F-6E21-4ACF-BD30-089E98DC3732}">
      <dsp:nvSpPr>
        <dsp:cNvPr id="0" name=""/>
        <dsp:cNvSpPr/>
      </dsp:nvSpPr>
      <dsp:spPr>
        <a:xfrm>
          <a:off x="0" y="60650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Emotional attachment </a:t>
          </a:r>
          <a:endParaRPr lang="en-US" sz="2800" kern="1200"/>
        </a:p>
      </dsp:txBody>
      <dsp:txXfrm>
        <a:off x="0" y="606508"/>
        <a:ext cx="6666833" cy="605843"/>
      </dsp:txXfrm>
    </dsp:sp>
    <dsp:sp modelId="{7A7FA107-1433-42EE-B6D9-0FB0AD58297F}">
      <dsp:nvSpPr>
        <dsp:cNvPr id="0" name=""/>
        <dsp:cNvSpPr/>
      </dsp:nvSpPr>
      <dsp:spPr>
        <a:xfrm>
          <a:off x="0" y="1212352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51845A-DDA3-4E8D-909B-36EC2C96DA09}">
      <dsp:nvSpPr>
        <dsp:cNvPr id="0" name=""/>
        <dsp:cNvSpPr/>
      </dsp:nvSpPr>
      <dsp:spPr>
        <a:xfrm>
          <a:off x="0" y="1212352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People centred</a:t>
          </a:r>
          <a:endParaRPr lang="en-US" sz="2800" kern="1200"/>
        </a:p>
      </dsp:txBody>
      <dsp:txXfrm>
        <a:off x="0" y="1212352"/>
        <a:ext cx="6666833" cy="605843"/>
      </dsp:txXfrm>
    </dsp:sp>
    <dsp:sp modelId="{691FCBA8-1C4B-4067-9B64-70ABC48554FD}">
      <dsp:nvSpPr>
        <dsp:cNvPr id="0" name=""/>
        <dsp:cNvSpPr/>
      </dsp:nvSpPr>
      <dsp:spPr>
        <a:xfrm>
          <a:off x="0" y="181819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545761"/>
                <a:satOff val="-31473"/>
                <a:lumOff val="3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45761"/>
                <a:satOff val="-31473"/>
                <a:lumOff val="3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45761"/>
                <a:satOff val="-31473"/>
                <a:lumOff val="3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545761"/>
              <a:satOff val="-31473"/>
              <a:lumOff val="32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7A48EC-7164-46C0-A801-3F670B8612F2}">
      <dsp:nvSpPr>
        <dsp:cNvPr id="0" name=""/>
        <dsp:cNvSpPr/>
      </dsp:nvSpPr>
      <dsp:spPr>
        <a:xfrm>
          <a:off x="0" y="181819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Repositioning </a:t>
          </a:r>
          <a:endParaRPr lang="en-US" sz="2800" kern="1200"/>
        </a:p>
      </dsp:txBody>
      <dsp:txXfrm>
        <a:off x="0" y="1818195"/>
        <a:ext cx="6666833" cy="605843"/>
      </dsp:txXfrm>
    </dsp:sp>
    <dsp:sp modelId="{152218BF-0EAA-4D8E-93F3-8D67B4DCAF35}">
      <dsp:nvSpPr>
        <dsp:cNvPr id="0" name=""/>
        <dsp:cNvSpPr/>
      </dsp:nvSpPr>
      <dsp:spPr>
        <a:xfrm>
          <a:off x="0" y="242403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593BDF-D3A4-44CC-9305-04FCC591E0EB}">
      <dsp:nvSpPr>
        <dsp:cNvPr id="0" name=""/>
        <dsp:cNvSpPr/>
      </dsp:nvSpPr>
      <dsp:spPr>
        <a:xfrm>
          <a:off x="0" y="242403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Rejuvinating </a:t>
          </a:r>
          <a:endParaRPr lang="en-US" sz="2800" kern="1200"/>
        </a:p>
      </dsp:txBody>
      <dsp:txXfrm>
        <a:off x="0" y="2424038"/>
        <a:ext cx="6666833" cy="605843"/>
      </dsp:txXfrm>
    </dsp:sp>
    <dsp:sp modelId="{6396209F-3025-4CAE-8064-8EA9F1C7DC81}">
      <dsp:nvSpPr>
        <dsp:cNvPr id="0" name=""/>
        <dsp:cNvSpPr/>
      </dsp:nvSpPr>
      <dsp:spPr>
        <a:xfrm>
          <a:off x="0" y="302988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909602"/>
                <a:satOff val="-52455"/>
                <a:lumOff val="5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09602"/>
                <a:satOff val="-52455"/>
                <a:lumOff val="5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09602"/>
                <a:satOff val="-52455"/>
                <a:lumOff val="5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09602"/>
              <a:satOff val="-52455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4863FD-C917-4166-9B61-828ED3D62EC2}">
      <dsp:nvSpPr>
        <dsp:cNvPr id="0" name=""/>
        <dsp:cNvSpPr/>
      </dsp:nvSpPr>
      <dsp:spPr>
        <a:xfrm>
          <a:off x="0" y="302988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Recovery /Relaunch</a:t>
          </a:r>
          <a:endParaRPr lang="en-US" sz="2800" kern="1200"/>
        </a:p>
      </dsp:txBody>
      <dsp:txXfrm>
        <a:off x="0" y="3029881"/>
        <a:ext cx="6666833" cy="605843"/>
      </dsp:txXfrm>
    </dsp:sp>
    <dsp:sp modelId="{5505BEDE-0B18-4302-8A81-6E8EFBCAEA44}">
      <dsp:nvSpPr>
        <dsp:cNvPr id="0" name=""/>
        <dsp:cNvSpPr/>
      </dsp:nvSpPr>
      <dsp:spPr>
        <a:xfrm>
          <a:off x="0" y="3635724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435E83-DF31-4574-AAE5-96D7346746BE}">
      <dsp:nvSpPr>
        <dsp:cNvPr id="0" name=""/>
        <dsp:cNvSpPr/>
      </dsp:nvSpPr>
      <dsp:spPr>
        <a:xfrm>
          <a:off x="0" y="3635724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Iconic</a:t>
          </a:r>
          <a:endParaRPr lang="en-US" sz="2800" kern="1200"/>
        </a:p>
      </dsp:txBody>
      <dsp:txXfrm>
        <a:off x="0" y="3635724"/>
        <a:ext cx="6666833" cy="605843"/>
      </dsp:txXfrm>
    </dsp:sp>
    <dsp:sp modelId="{BA27394A-EBDE-4C2F-82F6-9CAB13F7392F}">
      <dsp:nvSpPr>
        <dsp:cNvPr id="0" name=""/>
        <dsp:cNvSpPr/>
      </dsp:nvSpPr>
      <dsp:spPr>
        <a:xfrm>
          <a:off x="0" y="424156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273443"/>
                <a:satOff val="-73437"/>
                <a:lumOff val="7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73443"/>
                <a:satOff val="-73437"/>
                <a:lumOff val="7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73443"/>
                <a:satOff val="-73437"/>
                <a:lumOff val="7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273443"/>
              <a:satOff val="-73437"/>
              <a:lumOff val="754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2BDE80-AA38-4E2C-9E38-5C492E966DA1}">
      <dsp:nvSpPr>
        <dsp:cNvPr id="0" name=""/>
        <dsp:cNvSpPr/>
      </dsp:nvSpPr>
      <dsp:spPr>
        <a:xfrm>
          <a:off x="0" y="4241567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Branding </a:t>
          </a:r>
          <a:endParaRPr lang="en-US" sz="2800" kern="1200"/>
        </a:p>
      </dsp:txBody>
      <dsp:txXfrm>
        <a:off x="0" y="4241567"/>
        <a:ext cx="6666833" cy="605843"/>
      </dsp:txXfrm>
    </dsp:sp>
    <dsp:sp modelId="{A12327F0-164E-4715-A53D-C45A6D4AACDB}">
      <dsp:nvSpPr>
        <dsp:cNvPr id="0" name=""/>
        <dsp:cNvSpPr/>
      </dsp:nvSpPr>
      <dsp:spPr>
        <a:xfrm>
          <a:off x="0" y="484741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EEEF3F-B66E-46A7-8419-8E8FD0E8FDB7}">
      <dsp:nvSpPr>
        <dsp:cNvPr id="0" name=""/>
        <dsp:cNvSpPr/>
      </dsp:nvSpPr>
      <dsp:spPr>
        <a:xfrm>
          <a:off x="0" y="484741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Enrich through Culture &amp; Tourism</a:t>
          </a:r>
          <a:endParaRPr lang="en-US" sz="2800" kern="1200"/>
        </a:p>
      </dsp:txBody>
      <dsp:txXfrm>
        <a:off x="0" y="4847411"/>
        <a:ext cx="6666833" cy="6058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9FAA6B-3399-4C8A-B9AC-A116DC448ABE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B06DD8-C32F-4AF2-A90B-B365C029233F}">
      <dsp:nvSpPr>
        <dsp:cNvPr id="0" name=""/>
        <dsp:cNvSpPr/>
      </dsp:nvSpPr>
      <dsp:spPr>
        <a:xfrm>
          <a:off x="0" y="266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Moments</a:t>
          </a:r>
          <a:endParaRPr lang="en-US" sz="2200" kern="1200"/>
        </a:p>
      </dsp:txBody>
      <dsp:txXfrm>
        <a:off x="0" y="2663"/>
        <a:ext cx="6666833" cy="495326"/>
      </dsp:txXfrm>
    </dsp:sp>
    <dsp:sp modelId="{BD690222-273C-4CC0-A167-F51E426BC4FA}">
      <dsp:nvSpPr>
        <dsp:cNvPr id="0" name=""/>
        <dsp:cNvSpPr/>
      </dsp:nvSpPr>
      <dsp:spPr>
        <a:xfrm>
          <a:off x="0" y="497989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36D7EF-4FE2-457E-8BB1-CDC878AE5DF5}">
      <dsp:nvSpPr>
        <dsp:cNvPr id="0" name=""/>
        <dsp:cNvSpPr/>
      </dsp:nvSpPr>
      <dsp:spPr>
        <a:xfrm>
          <a:off x="0" y="497989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Memories</a:t>
          </a:r>
          <a:endParaRPr lang="en-US" sz="2200" kern="1200"/>
        </a:p>
      </dsp:txBody>
      <dsp:txXfrm>
        <a:off x="0" y="497989"/>
        <a:ext cx="6666833" cy="495326"/>
      </dsp:txXfrm>
    </dsp:sp>
    <dsp:sp modelId="{DBADC629-F155-42FF-B4B1-1617A9375602}">
      <dsp:nvSpPr>
        <dsp:cNvPr id="0" name=""/>
        <dsp:cNvSpPr/>
      </dsp:nvSpPr>
      <dsp:spPr>
        <a:xfrm>
          <a:off x="0" y="993316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8BEF7A-E649-4DB2-90AD-C18CEB2859CF}">
      <dsp:nvSpPr>
        <dsp:cNvPr id="0" name=""/>
        <dsp:cNvSpPr/>
      </dsp:nvSpPr>
      <dsp:spPr>
        <a:xfrm>
          <a:off x="0" y="993316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Opinions</a:t>
          </a:r>
          <a:endParaRPr lang="en-US" sz="2200" kern="1200"/>
        </a:p>
      </dsp:txBody>
      <dsp:txXfrm>
        <a:off x="0" y="993316"/>
        <a:ext cx="6666833" cy="495326"/>
      </dsp:txXfrm>
    </dsp:sp>
    <dsp:sp modelId="{88ADE02C-7CDF-4E4A-B42E-586F233CFD3F}">
      <dsp:nvSpPr>
        <dsp:cNvPr id="0" name=""/>
        <dsp:cNvSpPr/>
      </dsp:nvSpPr>
      <dsp:spPr>
        <a:xfrm>
          <a:off x="0" y="1488643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E8337A-FCA8-4DB4-BC78-B918226EC5AA}">
      <dsp:nvSpPr>
        <dsp:cNvPr id="0" name=""/>
        <dsp:cNvSpPr/>
      </dsp:nvSpPr>
      <dsp:spPr>
        <a:xfrm>
          <a:off x="0" y="148864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Creating Distinction</a:t>
          </a:r>
          <a:endParaRPr lang="en-US" sz="2200" kern="1200" dirty="0"/>
        </a:p>
      </dsp:txBody>
      <dsp:txXfrm>
        <a:off x="0" y="1488643"/>
        <a:ext cx="6666833" cy="495326"/>
      </dsp:txXfrm>
    </dsp:sp>
    <dsp:sp modelId="{A5E4BD16-1A29-4171-BD60-F5A691776A01}">
      <dsp:nvSpPr>
        <dsp:cNvPr id="0" name=""/>
        <dsp:cNvSpPr/>
      </dsp:nvSpPr>
      <dsp:spPr>
        <a:xfrm>
          <a:off x="0" y="1983969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A5C822-90B8-435A-AA3C-F4E6E5181D85}">
      <dsp:nvSpPr>
        <dsp:cNvPr id="0" name=""/>
        <dsp:cNvSpPr/>
      </dsp:nvSpPr>
      <dsp:spPr>
        <a:xfrm>
          <a:off x="0" y="1983969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Stand Outstanding </a:t>
          </a:r>
          <a:endParaRPr lang="en-US" sz="2200" kern="1200"/>
        </a:p>
      </dsp:txBody>
      <dsp:txXfrm>
        <a:off x="0" y="1983969"/>
        <a:ext cx="6666833" cy="495326"/>
      </dsp:txXfrm>
    </dsp:sp>
    <dsp:sp modelId="{2C869546-68C1-454C-9DF6-A0059836632C}">
      <dsp:nvSpPr>
        <dsp:cNvPr id="0" name=""/>
        <dsp:cNvSpPr/>
      </dsp:nvSpPr>
      <dsp:spPr>
        <a:xfrm>
          <a:off x="0" y="247929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FB287D-1C4C-4150-ABB7-2DD9A10F00BA}">
      <dsp:nvSpPr>
        <dsp:cNvPr id="0" name=""/>
        <dsp:cNvSpPr/>
      </dsp:nvSpPr>
      <dsp:spPr>
        <a:xfrm>
          <a:off x="0" y="2479296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Unity</a:t>
          </a:r>
          <a:endParaRPr lang="en-US" sz="2200" kern="1200"/>
        </a:p>
      </dsp:txBody>
      <dsp:txXfrm>
        <a:off x="0" y="2479296"/>
        <a:ext cx="6666833" cy="495326"/>
      </dsp:txXfrm>
    </dsp:sp>
    <dsp:sp modelId="{DF8B7691-374F-430C-B065-47BCF2A0644C}">
      <dsp:nvSpPr>
        <dsp:cNvPr id="0" name=""/>
        <dsp:cNvSpPr/>
      </dsp:nvSpPr>
      <dsp:spPr>
        <a:xfrm>
          <a:off x="0" y="297462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1004F6-5B9C-4759-B19A-A86B6163EC40}">
      <dsp:nvSpPr>
        <dsp:cNvPr id="0" name=""/>
        <dsp:cNvSpPr/>
      </dsp:nvSpPr>
      <dsp:spPr>
        <a:xfrm>
          <a:off x="0" y="297462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Impact on Footfall</a:t>
          </a:r>
          <a:endParaRPr lang="en-US" sz="2200" kern="1200" dirty="0"/>
        </a:p>
      </dsp:txBody>
      <dsp:txXfrm>
        <a:off x="0" y="2974623"/>
        <a:ext cx="6666833" cy="495326"/>
      </dsp:txXfrm>
    </dsp:sp>
    <dsp:sp modelId="{6855DB66-35FE-48E3-A5F5-80118023EEF7}">
      <dsp:nvSpPr>
        <dsp:cNvPr id="0" name=""/>
        <dsp:cNvSpPr/>
      </dsp:nvSpPr>
      <dsp:spPr>
        <a:xfrm>
          <a:off x="0" y="346995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3E0185-D255-4D9E-AF56-ED7BABACA71A}">
      <dsp:nvSpPr>
        <dsp:cNvPr id="0" name=""/>
        <dsp:cNvSpPr/>
      </dsp:nvSpPr>
      <dsp:spPr>
        <a:xfrm>
          <a:off x="0" y="3469950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Consumer Behaviour</a:t>
          </a:r>
          <a:endParaRPr lang="en-US" sz="2200" kern="1200" dirty="0"/>
        </a:p>
      </dsp:txBody>
      <dsp:txXfrm>
        <a:off x="0" y="3469950"/>
        <a:ext cx="6666833" cy="495326"/>
      </dsp:txXfrm>
    </dsp:sp>
    <dsp:sp modelId="{7C88876E-4FC1-4C14-B004-57DB99B75EBE}">
      <dsp:nvSpPr>
        <dsp:cNvPr id="0" name=""/>
        <dsp:cNvSpPr/>
      </dsp:nvSpPr>
      <dsp:spPr>
        <a:xfrm>
          <a:off x="0" y="3965276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25ADCB-EC17-4D2A-85A4-CDC83B7303C6}">
      <dsp:nvSpPr>
        <dsp:cNvPr id="0" name=""/>
        <dsp:cNvSpPr/>
      </dsp:nvSpPr>
      <dsp:spPr>
        <a:xfrm>
          <a:off x="0" y="3965276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Purchasing Power</a:t>
          </a:r>
          <a:endParaRPr lang="en-US" sz="2200" kern="1200" dirty="0"/>
        </a:p>
      </dsp:txBody>
      <dsp:txXfrm>
        <a:off x="0" y="3965276"/>
        <a:ext cx="6666833" cy="495326"/>
      </dsp:txXfrm>
    </dsp:sp>
    <dsp:sp modelId="{D1EF9399-B485-4927-B3ED-B10A21C30EEF}">
      <dsp:nvSpPr>
        <dsp:cNvPr id="0" name=""/>
        <dsp:cNvSpPr/>
      </dsp:nvSpPr>
      <dsp:spPr>
        <a:xfrm>
          <a:off x="0" y="4460603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7F6396-15AA-45D5-A002-6F6B5FE74BA3}">
      <dsp:nvSpPr>
        <dsp:cNvPr id="0" name=""/>
        <dsp:cNvSpPr/>
      </dsp:nvSpPr>
      <dsp:spPr>
        <a:xfrm>
          <a:off x="0" y="446060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More Awareness of Experience </a:t>
          </a:r>
          <a:endParaRPr lang="en-US" sz="2200" kern="1200"/>
        </a:p>
      </dsp:txBody>
      <dsp:txXfrm>
        <a:off x="0" y="4460603"/>
        <a:ext cx="6666833" cy="495326"/>
      </dsp:txXfrm>
    </dsp:sp>
    <dsp:sp modelId="{B576744F-344B-4649-A4ED-590D48F79F7C}">
      <dsp:nvSpPr>
        <dsp:cNvPr id="0" name=""/>
        <dsp:cNvSpPr/>
      </dsp:nvSpPr>
      <dsp:spPr>
        <a:xfrm>
          <a:off x="0" y="495593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E7B2FC-8162-4956-B4EF-74E90DD35A29}">
      <dsp:nvSpPr>
        <dsp:cNvPr id="0" name=""/>
        <dsp:cNvSpPr/>
      </dsp:nvSpPr>
      <dsp:spPr>
        <a:xfrm>
          <a:off x="0" y="4955930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Value and Impact of Tourism</a:t>
          </a:r>
          <a:endParaRPr lang="en-US" sz="2200" kern="1200" dirty="0"/>
        </a:p>
      </dsp:txBody>
      <dsp:txXfrm>
        <a:off x="0" y="4955930"/>
        <a:ext cx="6666833" cy="4953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AF6CF-7D94-4280-9F0C-38500BAE9B1A}">
      <dsp:nvSpPr>
        <dsp:cNvPr id="0" name=""/>
        <dsp:cNvSpPr/>
      </dsp:nvSpPr>
      <dsp:spPr>
        <a:xfrm>
          <a:off x="0" y="9900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Create confidence</a:t>
          </a:r>
          <a:endParaRPr lang="en-US" sz="2200" kern="1200"/>
        </a:p>
      </dsp:txBody>
      <dsp:txXfrm>
        <a:off x="25759" y="124763"/>
        <a:ext cx="6615315" cy="476152"/>
      </dsp:txXfrm>
    </dsp:sp>
    <dsp:sp modelId="{C93149A9-5693-4922-BF47-ACFC8AB51FD2}">
      <dsp:nvSpPr>
        <dsp:cNvPr id="0" name=""/>
        <dsp:cNvSpPr/>
      </dsp:nvSpPr>
      <dsp:spPr>
        <a:xfrm>
          <a:off x="0" y="69003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81920"/>
                <a:satOff val="-10491"/>
                <a:lumOff val="10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1920"/>
                <a:satOff val="-10491"/>
                <a:lumOff val="10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1920"/>
                <a:satOff val="-10491"/>
                <a:lumOff val="10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Stakeholder engagement</a:t>
          </a:r>
          <a:endParaRPr lang="en-US" sz="2200" kern="1200"/>
        </a:p>
      </dsp:txBody>
      <dsp:txXfrm>
        <a:off x="25759" y="715793"/>
        <a:ext cx="6615315" cy="476152"/>
      </dsp:txXfrm>
    </dsp:sp>
    <dsp:sp modelId="{B2C41DD2-52AB-4580-8BCF-E4B611FF61E4}">
      <dsp:nvSpPr>
        <dsp:cNvPr id="0" name=""/>
        <dsp:cNvSpPr/>
      </dsp:nvSpPr>
      <dsp:spPr>
        <a:xfrm>
          <a:off x="0" y="128106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Associations</a:t>
          </a:r>
          <a:endParaRPr lang="en-US" sz="2200" kern="1200"/>
        </a:p>
      </dsp:txBody>
      <dsp:txXfrm>
        <a:off x="25759" y="1306823"/>
        <a:ext cx="6615315" cy="476152"/>
      </dsp:txXfrm>
    </dsp:sp>
    <dsp:sp modelId="{E78CB4C0-8271-407F-88F1-865D70BBA5D0}">
      <dsp:nvSpPr>
        <dsp:cNvPr id="0" name=""/>
        <dsp:cNvSpPr/>
      </dsp:nvSpPr>
      <dsp:spPr>
        <a:xfrm>
          <a:off x="0" y="187209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545761"/>
                <a:satOff val="-31473"/>
                <a:lumOff val="3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45761"/>
                <a:satOff val="-31473"/>
                <a:lumOff val="3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45761"/>
                <a:satOff val="-31473"/>
                <a:lumOff val="3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Celebrate &amp; Swagger</a:t>
          </a:r>
          <a:endParaRPr lang="en-US" sz="2200" kern="1200"/>
        </a:p>
      </dsp:txBody>
      <dsp:txXfrm>
        <a:off x="25759" y="1897853"/>
        <a:ext cx="6615315" cy="476152"/>
      </dsp:txXfrm>
    </dsp:sp>
    <dsp:sp modelId="{F137A1DF-DFCC-4CFF-BF88-DB3D5D6014D1}">
      <dsp:nvSpPr>
        <dsp:cNvPr id="0" name=""/>
        <dsp:cNvSpPr/>
      </dsp:nvSpPr>
      <dsp:spPr>
        <a:xfrm>
          <a:off x="0" y="246312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Tell Jokes </a:t>
          </a:r>
          <a:endParaRPr lang="en-US" sz="2200" kern="1200"/>
        </a:p>
      </dsp:txBody>
      <dsp:txXfrm>
        <a:off x="25759" y="2488884"/>
        <a:ext cx="6615315" cy="476152"/>
      </dsp:txXfrm>
    </dsp:sp>
    <dsp:sp modelId="{E6079B43-98CB-4873-BBAB-28AD1DE853CA}">
      <dsp:nvSpPr>
        <dsp:cNvPr id="0" name=""/>
        <dsp:cNvSpPr/>
      </dsp:nvSpPr>
      <dsp:spPr>
        <a:xfrm>
          <a:off x="0" y="305415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909602"/>
                <a:satOff val="-52455"/>
                <a:lumOff val="5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09602"/>
                <a:satOff val="-52455"/>
                <a:lumOff val="5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09602"/>
                <a:satOff val="-52455"/>
                <a:lumOff val="5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Tone it up</a:t>
          </a:r>
          <a:endParaRPr lang="en-US" sz="2200" kern="1200"/>
        </a:p>
      </dsp:txBody>
      <dsp:txXfrm>
        <a:off x="25759" y="3079914"/>
        <a:ext cx="6615315" cy="476152"/>
      </dsp:txXfrm>
    </dsp:sp>
    <dsp:sp modelId="{E2DE7BD8-8CF4-46D9-B7FA-5125042E2783}">
      <dsp:nvSpPr>
        <dsp:cNvPr id="0" name=""/>
        <dsp:cNvSpPr/>
      </dsp:nvSpPr>
      <dsp:spPr>
        <a:xfrm>
          <a:off x="0" y="364518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Ride Faster elevators</a:t>
          </a:r>
          <a:endParaRPr lang="en-US" sz="2200" kern="1200"/>
        </a:p>
      </dsp:txBody>
      <dsp:txXfrm>
        <a:off x="25759" y="3670944"/>
        <a:ext cx="6615315" cy="476152"/>
      </dsp:txXfrm>
    </dsp:sp>
    <dsp:sp modelId="{870B9EAE-502C-4F53-B5B9-A8003AECEB64}">
      <dsp:nvSpPr>
        <dsp:cNvPr id="0" name=""/>
        <dsp:cNvSpPr/>
      </dsp:nvSpPr>
      <dsp:spPr>
        <a:xfrm>
          <a:off x="0" y="423621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273443"/>
                <a:satOff val="-73437"/>
                <a:lumOff val="7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73443"/>
                <a:satOff val="-73437"/>
                <a:lumOff val="7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73443"/>
                <a:satOff val="-73437"/>
                <a:lumOff val="7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 honest – truth in brand mistakes</a:t>
          </a:r>
          <a:endParaRPr lang="en-US" sz="2200" kern="1200"/>
        </a:p>
      </dsp:txBody>
      <dsp:txXfrm>
        <a:off x="25759" y="4261974"/>
        <a:ext cx="6615315" cy="476152"/>
      </dsp:txXfrm>
    </dsp:sp>
    <dsp:sp modelId="{D7D093E1-516B-4722-AF4E-E29FEF767539}">
      <dsp:nvSpPr>
        <dsp:cNvPr id="0" name=""/>
        <dsp:cNvSpPr/>
      </dsp:nvSpPr>
      <dsp:spPr>
        <a:xfrm>
          <a:off x="0" y="482724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Iconic</a:t>
          </a:r>
          <a:endParaRPr lang="en-US" sz="2200" kern="1200"/>
        </a:p>
      </dsp:txBody>
      <dsp:txXfrm>
        <a:off x="25759" y="4853004"/>
        <a:ext cx="6615315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3770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43" y="1825625"/>
            <a:ext cx="11241157" cy="4351338"/>
          </a:xfrm>
        </p:spPr>
        <p:txBody>
          <a:bodyPr/>
          <a:lstStyle/>
          <a:p>
            <a:r>
              <a:rPr lang="en-GB" dirty="0"/>
              <a:t>Introduction to Destinations</a:t>
            </a:r>
          </a:p>
          <a:p>
            <a:r>
              <a:rPr lang="en-GB" dirty="0"/>
              <a:t>Typologies</a:t>
            </a:r>
          </a:p>
          <a:p>
            <a:r>
              <a:rPr lang="en-GB" dirty="0"/>
              <a:t>Models</a:t>
            </a:r>
          </a:p>
          <a:p>
            <a:r>
              <a:rPr lang="en-GB" dirty="0"/>
              <a:t>Stakeholders</a:t>
            </a:r>
          </a:p>
          <a:p>
            <a:r>
              <a:rPr lang="en-GB" dirty="0"/>
              <a:t>Crises &amp; Disasters</a:t>
            </a:r>
          </a:p>
          <a:p>
            <a:r>
              <a:rPr lang="en-GB" dirty="0"/>
              <a:t>The R’s</a:t>
            </a:r>
          </a:p>
          <a:p>
            <a:r>
              <a:rPr lang="en-GB" dirty="0"/>
              <a:t>Heavenly Destination Strategies</a:t>
            </a:r>
          </a:p>
          <a:p>
            <a:r>
              <a:rPr lang="en-GB" dirty="0"/>
              <a:t>Covid Impacts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D90998-7106-00C8-0875-8BAE37AE9C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792" y="1308368"/>
            <a:ext cx="6754565" cy="39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9BF887E6-3D81-CCB7-7630-D9E1BE818E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89" r="38952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29710-0D00-4BD9-46E7-C9AD1466A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Crisis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D5514-9D47-3E19-DF99-CF9588E5F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/>
              <a:t>“A crisis is an event or a set of circumstances which can severely compromise or damage the marketability or reputation of a tourism business, it’s brand or an entire destination.”</a:t>
            </a:r>
          </a:p>
          <a:p>
            <a:endParaRPr lang="en-GB" sz="2000"/>
          </a:p>
          <a:p>
            <a:r>
              <a:rPr lang="en-GB" sz="2000"/>
              <a:t>Beirman, D (2016)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57014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4CDC2D63-4DB5-45D8-78D4-CAFEC1A455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32" r="1680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3DD75-6A03-1AF8-4ABA-17F3F26E5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Crisis Typologies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E1379-8842-B9CE-D7D2-41B2F9C29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713" y="2370671"/>
            <a:ext cx="5491944" cy="3869407"/>
          </a:xfrm>
        </p:spPr>
        <p:txBody>
          <a:bodyPr anchor="ctr">
            <a:normAutofit/>
          </a:bodyPr>
          <a:lstStyle/>
          <a:p>
            <a:r>
              <a:rPr lang="en-GB" dirty="0"/>
              <a:t>Crisis which are beyond control of management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Crisis which is the result of failure of management action, process or lack of contingency measure taken to deal with predictable risks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16425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784AC-37F2-53A7-7A6A-CBEA5A4C2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Crisis Destination Management 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Theoretical Framework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2925DD7-86FA-A601-B1EB-370F2D397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36097" y="467208"/>
            <a:ext cx="7158410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172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EEC8F-C0FE-3AF1-A7D7-C28A1C5AD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Risk &amp; Crisis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1E6A3-D7C5-0469-52F2-159798FA0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Identify the risk - </a:t>
            </a:r>
          </a:p>
          <a:p>
            <a:r>
              <a:rPr lang="en-GB" sz="2800" dirty="0"/>
              <a:t>Analyse the risk – Decision Making</a:t>
            </a:r>
          </a:p>
          <a:p>
            <a:r>
              <a:rPr lang="en-GB" sz="2800" dirty="0"/>
              <a:t>Evaluate the risk – Use info to Plan / Contingency </a:t>
            </a:r>
            <a:r>
              <a:rPr lang="en-GB" dirty="0"/>
              <a:t>P</a:t>
            </a:r>
            <a:r>
              <a:rPr lang="en-GB" sz="2800" dirty="0"/>
              <a:t>lan</a:t>
            </a:r>
          </a:p>
          <a:p>
            <a:r>
              <a:rPr lang="en-GB" sz="2800" dirty="0"/>
              <a:t>Track – Monitor &amp; Review</a:t>
            </a:r>
          </a:p>
          <a:p>
            <a:r>
              <a:rPr lang="en-GB" sz="2800" dirty="0"/>
              <a:t>Control – Correct &amp; Update Plans</a:t>
            </a:r>
          </a:p>
          <a:p>
            <a:r>
              <a:rPr lang="en-GB" sz="2800" dirty="0"/>
              <a:t>Treat the risk – Manage, Mitigate or Transfer Risk</a:t>
            </a:r>
          </a:p>
          <a:p>
            <a:r>
              <a:rPr lang="en-GB" sz="2800" dirty="0"/>
              <a:t>Communication – Context</a:t>
            </a:r>
          </a:p>
          <a:p>
            <a:r>
              <a:rPr lang="en-GB" sz="2800" dirty="0"/>
              <a:t>Monitor &amp;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445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C84B-2130-6780-EB60-116171BE8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87" y="365125"/>
            <a:ext cx="11443252" cy="1325563"/>
          </a:xfrm>
        </p:spPr>
        <p:txBody>
          <a:bodyPr/>
          <a:lstStyle/>
          <a:p>
            <a:r>
              <a:rPr lang="en-GB" dirty="0"/>
              <a:t>Destination Crisis Lifecycle  - Cunliffe et al (2006)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B7325D-34EC-049A-D962-A1D2C92B9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97307" y="1933955"/>
            <a:ext cx="53721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43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E5D23-AE8A-1829-29C6-2C60C6937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Tourism crisis management  Gywali (2018)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2883286D-750E-2B4F-DCB7-C2249BE9CE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1396759"/>
            <a:ext cx="7225748" cy="4064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675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BA35A-9B50-91FD-71D3-737577234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Destination Risk &amp; Crisis Management</a:t>
            </a: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Planning Cycle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AD0972-A0CE-D169-25BD-2DC0570CF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3510" y="467208"/>
            <a:ext cx="5923584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214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8BF27-A12B-9B57-4AAE-6B1DA7E96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Destination Crisis Management Systems                      </a:t>
            </a: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Beirman 2016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DC0540-97AD-7D5C-C7E1-440DD9BF5E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30580" y="467208"/>
            <a:ext cx="6369444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23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BD03A-97DE-94F7-B27C-6A1F6F423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Destination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21B00-7F32-0E8A-3BB8-B14FABB29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dirty="0"/>
              <a:t>TRAVEL – AIR, SEA, LAND – AIRLINE / CRUISE OPERATORS</a:t>
            </a:r>
          </a:p>
          <a:p>
            <a:r>
              <a:rPr lang="en-GB" dirty="0"/>
              <a:t>RESORT TRANSFERS – COACH OPERATORS / PRIVATE TAXIS</a:t>
            </a:r>
          </a:p>
          <a:p>
            <a:r>
              <a:rPr lang="en-GB" dirty="0"/>
              <a:t>RESORT</a:t>
            </a:r>
          </a:p>
          <a:p>
            <a:r>
              <a:rPr lang="en-GB" dirty="0"/>
              <a:t>HOTEL OPERATORS</a:t>
            </a:r>
          </a:p>
          <a:p>
            <a:r>
              <a:rPr lang="en-GB" dirty="0"/>
              <a:t>TOUR OPERATORS</a:t>
            </a:r>
          </a:p>
          <a:p>
            <a:r>
              <a:rPr lang="en-GB" dirty="0"/>
              <a:t>TRAVEL AGENCIES</a:t>
            </a:r>
          </a:p>
          <a:p>
            <a:r>
              <a:rPr lang="en-GB" dirty="0"/>
              <a:t>EXCURSION COMPANIES</a:t>
            </a:r>
          </a:p>
          <a:p>
            <a:r>
              <a:rPr lang="en-GB" dirty="0"/>
              <a:t>ATTRACTIONS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75706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855A2-DDF3-B4FA-13EE-C0EFAEAB7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Destination Crises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048E3-B606-42E6-C329-6D6A8E40B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dirty="0"/>
              <a:t>Natural Disasters</a:t>
            </a:r>
          </a:p>
          <a:p>
            <a:r>
              <a:rPr lang="en-GB" dirty="0"/>
              <a:t>Tsunami, Avalanches, Volcanos, Hurricanes, Floods</a:t>
            </a:r>
          </a:p>
          <a:p>
            <a:r>
              <a:rPr lang="en-GB" dirty="0"/>
              <a:t>Terrorist Attacks</a:t>
            </a:r>
          </a:p>
          <a:p>
            <a:r>
              <a:rPr lang="en-GB" dirty="0"/>
              <a:t>Acts of Violence</a:t>
            </a:r>
          </a:p>
          <a:p>
            <a:r>
              <a:rPr lang="en-GB" dirty="0"/>
              <a:t>Wars</a:t>
            </a:r>
          </a:p>
          <a:p>
            <a:r>
              <a:rPr lang="en-GB" dirty="0"/>
              <a:t>Crimes</a:t>
            </a:r>
          </a:p>
          <a:p>
            <a:r>
              <a:rPr lang="en-GB" dirty="0"/>
              <a:t>Image / Risk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17732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7233F-728C-ABD7-E88B-4379123E2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R Value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F24D35-0B06-CD51-D83E-7D3A4F8E86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09313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2115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E9A25-127E-05E9-03FE-CE9307051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R’s to Recreate &amp; Restore the Destination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709916-28F4-E165-4348-599EFF100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91962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3928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6CFC0-B74A-FCC6-99AC-1ED78AE4C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DC8187-05D1-B801-E57E-757902B50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189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1217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57E26-C299-C57B-AAAA-BC0ADE223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Readiness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B984AF-5417-501B-9959-5033E4C491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60848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856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43ADC-9A84-E61E-91F9-259CB716A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Response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AC8294-D5BE-AEC1-FA55-51DB6DFE18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822716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38457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BB17C-F4A5-A420-93A5-27B3F2FD1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Recovery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17A4A8-AEA4-40C4-A2A3-D3156B601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33272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882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A856F-1568-FC09-5955-7B65270B7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Responses to Covid, Natural Disasters &amp; Attacks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167B42-5845-96DF-701F-4858EF8027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35818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7701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2C5D9-FC10-4B7B-A0A8-243F2D10D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Crisis Impacts &amp; Issues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49742-393F-0454-5EA5-1E2D9A141E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61766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04163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95AB6-1B04-BD9B-62F6-BF49BD0F8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Role of Brand Place Building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C5484-13F0-E990-D411-E0421DBAC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New logo same shite place!</a:t>
            </a:r>
          </a:p>
          <a:p>
            <a:r>
              <a:rPr lang="en-GB" dirty="0"/>
              <a:t>Same difference it’s just a bit different</a:t>
            </a:r>
          </a:p>
          <a:p>
            <a:r>
              <a:rPr lang="en-GB" dirty="0"/>
              <a:t>Good reputation is more valuable than money</a:t>
            </a:r>
          </a:p>
          <a:p>
            <a:r>
              <a:rPr lang="en-GB" dirty="0"/>
              <a:t>Strong brands create confidence</a:t>
            </a:r>
          </a:p>
          <a:p>
            <a:r>
              <a:rPr lang="en-GB" dirty="0"/>
              <a:t>Human Capital</a:t>
            </a:r>
          </a:p>
          <a:p>
            <a:r>
              <a:rPr lang="en-GB" dirty="0"/>
              <a:t>Gives ideas </a:t>
            </a:r>
          </a:p>
          <a:p>
            <a:r>
              <a:rPr lang="en-GB" dirty="0"/>
              <a:t>Place branding creates lode star – Heavenly concept</a:t>
            </a:r>
          </a:p>
          <a:p>
            <a:r>
              <a:rPr lang="en-GB" dirty="0"/>
              <a:t>Guides and inspires</a:t>
            </a:r>
          </a:p>
          <a:p>
            <a:r>
              <a:rPr lang="en-GB" dirty="0"/>
              <a:t>Shines brightly – Internally &amp; externally</a:t>
            </a:r>
          </a:p>
          <a:p>
            <a:r>
              <a:rPr lang="en-GB" dirty="0"/>
              <a:t>Celebrate swagger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6315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F4156-D0F3-A477-F99F-715B39D0C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Strong Brands Recover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6B04DC-5970-4CD9-8D1F-AB472E727A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52953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37369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Checkmate in a chess game">
            <a:extLst>
              <a:ext uri="{FF2B5EF4-FFF2-40B4-BE49-F238E27FC236}">
                <a16:creationId xmlns:a16="http://schemas.microsoft.com/office/drawing/2014/main" id="{66A60AD3-2B6F-A1F3-2CD2-BD27CD5E1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52" r="2" b="2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34686-DF10-0D37-A1BB-7377A0C39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22700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Post Crisis Strategies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32983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90B0D-DDEF-6BFF-724E-310B432F3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4000" b="1"/>
              <a:t>Heavenly Branding Strategy for Salisbury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88201-02E5-CEDB-96AD-85149B13B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8"/>
            <a:ext cx="4959603" cy="3522569"/>
          </a:xfrm>
        </p:spPr>
        <p:txBody>
          <a:bodyPr anchor="t">
            <a:normAutofit/>
          </a:bodyPr>
          <a:lstStyle/>
          <a:p>
            <a:r>
              <a:rPr lang="en-GB" sz="2000"/>
              <a:t>Image</a:t>
            </a:r>
          </a:p>
          <a:p>
            <a:r>
              <a:rPr lang="en-GB" sz="2000"/>
              <a:t>Russian murders</a:t>
            </a:r>
          </a:p>
          <a:p>
            <a:r>
              <a:rPr lang="en-GB" sz="2000"/>
              <a:t>Rebrand</a:t>
            </a:r>
          </a:p>
          <a:p>
            <a:r>
              <a:rPr lang="en-GB" sz="2000"/>
              <a:t>Salisbury spire = Beacon</a:t>
            </a:r>
          </a:p>
          <a:p>
            <a:r>
              <a:rPr lang="en-GB" sz="2000"/>
              <a:t>Iconic</a:t>
            </a:r>
          </a:p>
          <a:p>
            <a:endParaRPr lang="en-GB" sz="2000"/>
          </a:p>
        </p:txBody>
      </p:sp>
      <p:pic>
        <p:nvPicPr>
          <p:cNvPr id="1026" name="Picture 2" descr="Exclusive: Wiltshire Council Calls On Insurers To Step In ...">
            <a:extLst>
              <a:ext uri="{FF2B5EF4-FFF2-40B4-BE49-F238E27FC236}">
                <a16:creationId xmlns:a16="http://schemas.microsoft.com/office/drawing/2014/main" id="{230BED5B-913D-876B-04B9-E500F0A24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2442" y="775404"/>
            <a:ext cx="5201023" cy="4893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346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ost covid 19 travel concept, vaccination and immunity pass implementation. Airline boarding pass, protective face mask and a biometric passport on a suitcase bag post covid travel stock pictures, royalty-free photos &amp; images">
            <a:extLst>
              <a:ext uri="{FF2B5EF4-FFF2-40B4-BE49-F238E27FC236}">
                <a16:creationId xmlns:a16="http://schemas.microsoft.com/office/drawing/2014/main" id="{10E5AD5A-19B3-EB4D-BC6A-2882AEF3F1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3FCB4-C1E0-A61D-F58F-A37718402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Brave New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23AE4-17F7-68F1-2280-CE4F38FC2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Covid Pandemic</a:t>
            </a:r>
          </a:p>
          <a:p>
            <a:r>
              <a:rPr lang="en-GB" sz="2000"/>
              <a:t>Short term changes</a:t>
            </a:r>
          </a:p>
          <a:p>
            <a:r>
              <a:rPr lang="en-GB" sz="2000"/>
              <a:t>Issues of Presenting – How?</a:t>
            </a:r>
          </a:p>
          <a:p>
            <a:r>
              <a:rPr lang="en-GB" sz="2000"/>
              <a:t>Issues of promoting – Image</a:t>
            </a:r>
          </a:p>
          <a:p>
            <a:r>
              <a:rPr lang="en-GB" sz="2000"/>
              <a:t>What will change? Values, process &amp; Business</a:t>
            </a:r>
          </a:p>
          <a:p>
            <a:r>
              <a:rPr lang="en-GB" sz="2000"/>
              <a:t>How we live &amp; work</a:t>
            </a:r>
          </a:p>
          <a:p>
            <a:r>
              <a:rPr lang="en-GB" sz="2000"/>
              <a:t>Space will be valued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318644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oster of a person lying on a blanket with two people&#10;&#10;Description automatically generated">
            <a:extLst>
              <a:ext uri="{FF2B5EF4-FFF2-40B4-BE49-F238E27FC236}">
                <a16:creationId xmlns:a16="http://schemas.microsoft.com/office/drawing/2014/main" id="{3E182B6E-8B69-7A35-3DBD-96ED0520F0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008" r="-1" b="32814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17824-FCBF-4CD5-0E63-E01D0004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09" y="365125"/>
            <a:ext cx="3690730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Age of </a:t>
            </a:r>
            <a:r>
              <a:rPr lang="en-GB" sz="4000" b="1" dirty="0" err="1"/>
              <a:t>Safecation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A9A5C-8846-ED37-5E43-903CBE01B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01878" y="2434201"/>
            <a:ext cx="3690731" cy="3742762"/>
          </a:xfrm>
        </p:spPr>
        <p:txBody>
          <a:bodyPr>
            <a:normAutofit/>
          </a:bodyPr>
          <a:lstStyle/>
          <a:p>
            <a:r>
              <a:rPr lang="en-GB" dirty="0"/>
              <a:t>Short term safety</a:t>
            </a:r>
          </a:p>
          <a:p>
            <a:r>
              <a:rPr lang="en-GB" dirty="0"/>
              <a:t>Pandemic</a:t>
            </a:r>
          </a:p>
          <a:p>
            <a:r>
              <a:rPr lang="en-GB" dirty="0"/>
              <a:t>Terrorism</a:t>
            </a:r>
          </a:p>
          <a:p>
            <a:r>
              <a:rPr lang="en-GB" dirty="0"/>
              <a:t>Recovery</a:t>
            </a:r>
          </a:p>
          <a:p>
            <a:r>
              <a:rPr lang="en-GB" dirty="0"/>
              <a:t>Sanitise the environment not the experience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859273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CEE27-FBF9-B21E-D4E1-59B95E8EE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Future of the Workplace, Travel &amp; Destinations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920EFC6A-A1BD-F7CC-E2EE-5BD66D9243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87" r="24599" b="-1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65033-E236-17AE-BE1F-663615BE3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Work from home</a:t>
            </a:r>
          </a:p>
          <a:p>
            <a:r>
              <a:rPr lang="en-GB" sz="2000" dirty="0"/>
              <a:t>Flexibility</a:t>
            </a:r>
          </a:p>
          <a:p>
            <a:r>
              <a:rPr lang="en-GB" sz="2000" dirty="0"/>
              <a:t>Total eco system</a:t>
            </a:r>
          </a:p>
          <a:p>
            <a:r>
              <a:rPr lang="en-GB" sz="2000" dirty="0"/>
              <a:t>Need for social interaction</a:t>
            </a:r>
          </a:p>
          <a:p>
            <a:r>
              <a:rPr lang="en-GB" sz="2000" dirty="0"/>
              <a:t>Corporate cultures need socialising</a:t>
            </a:r>
          </a:p>
          <a:p>
            <a:r>
              <a:rPr lang="en-GB" sz="2000" dirty="0"/>
              <a:t>Effect on cities and countryside </a:t>
            </a:r>
          </a:p>
          <a:p>
            <a:r>
              <a:rPr lang="en-GB" sz="2000" dirty="0"/>
              <a:t>Effect on house prices</a:t>
            </a:r>
          </a:p>
          <a:p>
            <a:r>
              <a:rPr lang="en-GB" sz="2000" dirty="0"/>
              <a:t>Global Working – Destinations</a:t>
            </a:r>
          </a:p>
          <a:p>
            <a:r>
              <a:rPr lang="en-GB" sz="2000" dirty="0"/>
              <a:t> Tui Global Working Policies</a:t>
            </a:r>
          </a:p>
        </p:txBody>
      </p:sp>
    </p:spTree>
    <p:extLst>
      <p:ext uri="{BB962C8B-B14F-4D97-AF65-F5344CB8AC3E}">
        <p14:creationId xmlns:p14="http://schemas.microsoft.com/office/powerpoint/2010/main" val="28983229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8D435-C66D-D605-7197-E2157C73A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Changing Cities</a:t>
            </a:r>
          </a:p>
        </p:txBody>
      </p:sp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675D4269-E7EA-9130-C1C9-A394623F1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81" r="15305" b="-1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AB0BC-2C67-3F2B-6389-272EBDD7D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Positioning</a:t>
            </a:r>
          </a:p>
          <a:p>
            <a:r>
              <a:rPr lang="en-GB" sz="2000"/>
              <a:t>Giga cities</a:t>
            </a:r>
          </a:p>
          <a:p>
            <a:r>
              <a:rPr lang="en-GB" sz="2000"/>
              <a:t>Looking after people and visitors</a:t>
            </a:r>
          </a:p>
          <a:p>
            <a:r>
              <a:rPr lang="en-GB" sz="2000"/>
              <a:t>Leisure</a:t>
            </a:r>
          </a:p>
          <a:p>
            <a:r>
              <a:rPr lang="en-GB" sz="2000"/>
              <a:t>Transport</a:t>
            </a:r>
          </a:p>
          <a:p>
            <a:r>
              <a:rPr lang="en-GB" sz="2000"/>
              <a:t>Rapid business</a:t>
            </a:r>
          </a:p>
          <a:p>
            <a:r>
              <a:rPr lang="en-GB" sz="2000"/>
              <a:t>Innovation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186315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F7101-B06C-A01A-1F50-CD665FFFC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/>
              <a:t>All New 15 Minute City / Campus</a:t>
            </a:r>
          </a:p>
        </p:txBody>
      </p:sp>
      <p:pic>
        <p:nvPicPr>
          <p:cNvPr id="5" name="Picture 4" descr="Aerial view of a city skyline">
            <a:extLst>
              <a:ext uri="{FF2B5EF4-FFF2-40B4-BE49-F238E27FC236}">
                <a16:creationId xmlns:a16="http://schemas.microsoft.com/office/drawing/2014/main" id="{C1596148-6FED-3C51-48FD-8A3D361F97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69" r="30185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417C4-21AA-61B4-C882-924D52BD5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/>
              <a:t>Positioning</a:t>
            </a:r>
          </a:p>
          <a:p>
            <a:r>
              <a:rPr lang="en-GB" sz="2000"/>
              <a:t>Giga cities</a:t>
            </a:r>
          </a:p>
          <a:p>
            <a:r>
              <a:rPr lang="en-GB" sz="2000"/>
              <a:t>Looking after people and visitors</a:t>
            </a:r>
          </a:p>
          <a:p>
            <a:r>
              <a:rPr lang="en-GB" sz="2000"/>
              <a:t>Leisure</a:t>
            </a:r>
          </a:p>
          <a:p>
            <a:r>
              <a:rPr lang="en-GB" sz="2000"/>
              <a:t>Transport</a:t>
            </a:r>
          </a:p>
          <a:p>
            <a:r>
              <a:rPr lang="en-GB" sz="2000"/>
              <a:t>Rapid business</a:t>
            </a:r>
          </a:p>
          <a:p>
            <a:r>
              <a:rPr lang="en-GB" sz="2000"/>
              <a:t>Innovation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254602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017AD-9498-EA9A-750A-18BD814DB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 b="1"/>
              <a:t>Session Review</a:t>
            </a:r>
          </a:p>
        </p:txBody>
      </p:sp>
      <p:grpSp>
        <p:nvGrpSpPr>
          <p:cNvPr id="3091" name="Group 309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092" name="Rectangle 309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3" name="Rectangle 309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94" name="Rectangle 309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C9DB6-0AC5-BA59-E058-097313334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/>
              <a:t>Crisis &amp; Destinations</a:t>
            </a:r>
          </a:p>
          <a:p>
            <a:r>
              <a:rPr lang="en-GB" sz="2000"/>
              <a:t>Frameworks</a:t>
            </a:r>
          </a:p>
          <a:p>
            <a:r>
              <a:rPr lang="en-GB" sz="2000"/>
              <a:t>Crisis Typologies</a:t>
            </a:r>
          </a:p>
          <a:p>
            <a:r>
              <a:rPr lang="en-GB" sz="2000"/>
              <a:t>Stakeholders</a:t>
            </a:r>
          </a:p>
          <a:p>
            <a:r>
              <a:rPr lang="en-GB" sz="2000"/>
              <a:t>Covid Impacts</a:t>
            </a:r>
          </a:p>
          <a:p>
            <a:r>
              <a:rPr lang="en-GB" sz="2000"/>
              <a:t>Changing Trends</a:t>
            </a:r>
          </a:p>
          <a:p>
            <a:r>
              <a:rPr lang="en-GB" sz="2000"/>
              <a:t>Staycation – Rural &amp; Traditional Tourism</a:t>
            </a:r>
          </a:p>
          <a:p>
            <a:r>
              <a:rPr lang="en-GB" sz="2000"/>
              <a:t>Strategies &amp; Post Crisis Developments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3095" name="Rectangle 309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Details - Public Health Image Library(PHIL)">
            <a:extLst>
              <a:ext uri="{FF2B5EF4-FFF2-40B4-BE49-F238E27FC236}">
                <a16:creationId xmlns:a16="http://schemas.microsoft.com/office/drawing/2014/main" id="{B262033A-B8A2-44B5-30D9-B13D303086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" r="2454" b="-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94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627</Words>
  <Application>Microsoft Office PowerPoint</Application>
  <PresentationFormat>Widescreen</PresentationFormat>
  <Paragraphs>194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Crisis Definition</vt:lpstr>
      <vt:lpstr>Crisis Typologies </vt:lpstr>
      <vt:lpstr>Crisis Destination Management   Theoretical Framework</vt:lpstr>
      <vt:lpstr>Destination Risk &amp; Crisis Management</vt:lpstr>
      <vt:lpstr>Destination Crisis Lifecycle  - Cunliffe et al (2006)</vt:lpstr>
      <vt:lpstr>Tourism crisis management  Gywali (2018)</vt:lpstr>
      <vt:lpstr>Destination Risk &amp; Crisis Management                        Planning Cycle</vt:lpstr>
      <vt:lpstr>Destination Crisis Management Systems                                                    Beirman 2016 </vt:lpstr>
      <vt:lpstr>Destination Stakeholders</vt:lpstr>
      <vt:lpstr>Destination Crises</vt:lpstr>
      <vt:lpstr>The R Value</vt:lpstr>
      <vt:lpstr>R’s to Recreate &amp; Restore the Destination</vt:lpstr>
      <vt:lpstr>Reduction</vt:lpstr>
      <vt:lpstr>Readiness</vt:lpstr>
      <vt:lpstr>Response</vt:lpstr>
      <vt:lpstr>Recovery</vt:lpstr>
      <vt:lpstr>Responses to Covid, Natural Disasters &amp; Attacks</vt:lpstr>
      <vt:lpstr>Crisis Impacts &amp; Issues</vt:lpstr>
      <vt:lpstr>Role of Brand Place Building</vt:lpstr>
      <vt:lpstr>Strong Brands Recover</vt:lpstr>
      <vt:lpstr>Post Crisis Strategies</vt:lpstr>
      <vt:lpstr>Heavenly Branding Strategy for Salisbury</vt:lpstr>
      <vt:lpstr>Brave New World</vt:lpstr>
      <vt:lpstr>Age of Safecation</vt:lpstr>
      <vt:lpstr>Future of the Workplace, Travel &amp; Destinations</vt:lpstr>
      <vt:lpstr>Changing Cities</vt:lpstr>
      <vt:lpstr>All New 15 Minute City / Campus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2024-03-18T18:27:13Z</dcterms:modified>
</cp:coreProperties>
</file>