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33"/>
  </p:notesMasterIdLst>
  <p:sldIdLst>
    <p:sldId id="256" r:id="rId2"/>
    <p:sldId id="322" r:id="rId3"/>
    <p:sldId id="294" r:id="rId4"/>
    <p:sldId id="327" r:id="rId5"/>
    <p:sldId id="456" r:id="rId6"/>
    <p:sldId id="457" r:id="rId7"/>
    <p:sldId id="458" r:id="rId8"/>
    <p:sldId id="459" r:id="rId9"/>
    <p:sldId id="460" r:id="rId10"/>
    <p:sldId id="461" r:id="rId11"/>
    <p:sldId id="454" r:id="rId12"/>
    <p:sldId id="462" r:id="rId13"/>
    <p:sldId id="463" r:id="rId14"/>
    <p:sldId id="464" r:id="rId15"/>
    <p:sldId id="465" r:id="rId16"/>
    <p:sldId id="455" r:id="rId17"/>
    <p:sldId id="466" r:id="rId18"/>
    <p:sldId id="467" r:id="rId19"/>
    <p:sldId id="468" r:id="rId20"/>
    <p:sldId id="469" r:id="rId21"/>
    <p:sldId id="470" r:id="rId22"/>
    <p:sldId id="471" r:id="rId23"/>
    <p:sldId id="472" r:id="rId24"/>
    <p:sldId id="473" r:id="rId25"/>
    <p:sldId id="453" r:id="rId26"/>
    <p:sldId id="474" r:id="rId27"/>
    <p:sldId id="475" r:id="rId28"/>
    <p:sldId id="476" r:id="rId29"/>
    <p:sldId id="477" r:id="rId30"/>
    <p:sldId id="452" r:id="rId31"/>
    <p:sldId id="31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6B1E6-5FD5-4A8D-BC2B-8219F29E1514}" v="27" dt="2023-03-16T17:48:43.2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69" d="100"/>
          <a:sy n="69" d="100"/>
        </p:scale>
        <p:origin x="48" y="3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02F6B1E6-5FD5-4A8D-BC2B-8219F29E1514}"/>
    <pc:docChg chg="undo custSel addSld delSld modSld sldOrd">
      <pc:chgData name="Sian Turvey" userId="9a374997-2901-41ac-b51e-a8948a26085a" providerId="ADAL" clId="{02F6B1E6-5FD5-4A8D-BC2B-8219F29E1514}" dt="2023-03-16T17:50:58.226" v="846" actId="26606"/>
      <pc:docMkLst>
        <pc:docMk/>
      </pc:docMkLst>
      <pc:sldChg chg="modSp">
        <pc:chgData name="Sian Turvey" userId="9a374997-2901-41ac-b51e-a8948a26085a" providerId="ADAL" clId="{02F6B1E6-5FD5-4A8D-BC2B-8219F29E1514}" dt="2023-03-16T16:31:16.389" v="11" actId="20577"/>
        <pc:sldMkLst>
          <pc:docMk/>
          <pc:sldMk cId="3955292515" sldId="256"/>
        </pc:sldMkLst>
        <pc:spChg chg="mod">
          <ac:chgData name="Sian Turvey" userId="9a374997-2901-41ac-b51e-a8948a26085a" providerId="ADAL" clId="{02F6B1E6-5FD5-4A8D-BC2B-8219F29E1514}" dt="2023-03-16T16:31:16.389" v="11" actId="20577"/>
          <ac:spMkLst>
            <pc:docMk/>
            <pc:sldMk cId="3955292515" sldId="256"/>
            <ac:spMk id="2" creationId="{7EA445BA-DE2A-44FA-98CF-86D1A5058549}"/>
          </ac:spMkLst>
        </pc:spChg>
      </pc:sldChg>
      <pc:sldChg chg="modSp mod">
        <pc:chgData name="Sian Turvey" userId="9a374997-2901-41ac-b51e-a8948a26085a" providerId="ADAL" clId="{02F6B1E6-5FD5-4A8D-BC2B-8219F29E1514}" dt="2023-03-16T16:33:31.677" v="55" actId="1076"/>
        <pc:sldMkLst>
          <pc:docMk/>
          <pc:sldMk cId="1541734476" sldId="294"/>
        </pc:sldMkLst>
        <pc:spChg chg="mod">
          <ac:chgData name="Sian Turvey" userId="9a374997-2901-41ac-b51e-a8948a26085a" providerId="ADAL" clId="{02F6B1E6-5FD5-4A8D-BC2B-8219F29E1514}" dt="2023-03-16T16:32:47.520" v="48" actId="1076"/>
          <ac:spMkLst>
            <pc:docMk/>
            <pc:sldMk cId="1541734476" sldId="294"/>
            <ac:spMk id="7" creationId="{CF85D956-7161-233D-D442-FBFA4EC5097C}"/>
          </ac:spMkLst>
        </pc:spChg>
        <pc:spChg chg="mod">
          <ac:chgData name="Sian Turvey" userId="9a374997-2901-41ac-b51e-a8948a26085a" providerId="ADAL" clId="{02F6B1E6-5FD5-4A8D-BC2B-8219F29E1514}" dt="2023-03-16T16:33:23.198" v="54" actId="14100"/>
          <ac:spMkLst>
            <pc:docMk/>
            <pc:sldMk cId="1541734476" sldId="294"/>
            <ac:spMk id="9" creationId="{CA05412A-22E9-59B9-CB8A-2EC72A234509}"/>
          </ac:spMkLst>
        </pc:spChg>
        <pc:picChg chg="mod">
          <ac:chgData name="Sian Turvey" userId="9a374997-2901-41ac-b51e-a8948a26085a" providerId="ADAL" clId="{02F6B1E6-5FD5-4A8D-BC2B-8219F29E1514}" dt="2023-03-16T16:33:31.677" v="55" actId="1076"/>
          <ac:picMkLst>
            <pc:docMk/>
            <pc:sldMk cId="1541734476" sldId="294"/>
            <ac:picMk id="8" creationId="{8E5FDBCB-D050-0BCB-6563-008A9DCEF919}"/>
          </ac:picMkLst>
        </pc:picChg>
      </pc:sldChg>
      <pc:sldChg chg="addSp delSp modSp mod setBg setClrOvrMap">
        <pc:chgData name="Sian Turvey" userId="9a374997-2901-41ac-b51e-a8948a26085a" providerId="ADAL" clId="{02F6B1E6-5FD5-4A8D-BC2B-8219F29E1514}" dt="2023-03-16T17:48:29.212" v="835"/>
        <pc:sldMkLst>
          <pc:docMk/>
          <pc:sldMk cId="993811737" sldId="322"/>
        </pc:sldMkLst>
        <pc:spChg chg="mod">
          <ac:chgData name="Sian Turvey" userId="9a374997-2901-41ac-b51e-a8948a26085a" providerId="ADAL" clId="{02F6B1E6-5FD5-4A8D-BC2B-8219F29E1514}" dt="2023-03-16T17:48:10.081" v="832" actId="26606"/>
          <ac:spMkLst>
            <pc:docMk/>
            <pc:sldMk cId="993811737" sldId="322"/>
            <ac:spMk id="2" creationId="{0FA75041-FC99-8442-F505-8D9A7066EB1D}"/>
          </ac:spMkLst>
        </pc:spChg>
        <pc:spChg chg="add del mod">
          <ac:chgData name="Sian Turvey" userId="9a374997-2901-41ac-b51e-a8948a26085a" providerId="ADAL" clId="{02F6B1E6-5FD5-4A8D-BC2B-8219F29E1514}" dt="2023-03-16T17:48:10.081" v="832" actId="26606"/>
          <ac:spMkLst>
            <pc:docMk/>
            <pc:sldMk cId="993811737" sldId="322"/>
            <ac:spMk id="3" creationId="{E0C44DE8-FBA7-70AB-AB5B-8E8061297CFF}"/>
          </ac:spMkLst>
        </pc:spChg>
        <pc:spChg chg="add del">
          <ac:chgData name="Sian Turvey" userId="9a374997-2901-41ac-b51e-a8948a26085a" providerId="ADAL" clId="{02F6B1E6-5FD5-4A8D-BC2B-8219F29E1514}" dt="2023-03-16T17:48:09.973" v="831" actId="26606"/>
          <ac:spMkLst>
            <pc:docMk/>
            <pc:sldMk cId="993811737" sldId="322"/>
            <ac:spMk id="9" creationId="{F747F1B4-B831-4277-8AB0-32767F7EB7BF}"/>
          </ac:spMkLst>
        </pc:spChg>
        <pc:spChg chg="add del">
          <ac:chgData name="Sian Turvey" userId="9a374997-2901-41ac-b51e-a8948a26085a" providerId="ADAL" clId="{02F6B1E6-5FD5-4A8D-BC2B-8219F29E1514}" dt="2023-03-16T17:48:09.973" v="831" actId="26606"/>
          <ac:spMkLst>
            <pc:docMk/>
            <pc:sldMk cId="993811737" sldId="322"/>
            <ac:spMk id="11" creationId="{D80CFA21-AB7C-4BEB-9BFF-05764FBBF3C6}"/>
          </ac:spMkLst>
        </pc:spChg>
        <pc:spChg chg="add del">
          <ac:chgData name="Sian Turvey" userId="9a374997-2901-41ac-b51e-a8948a26085a" providerId="ADAL" clId="{02F6B1E6-5FD5-4A8D-BC2B-8219F29E1514}" dt="2023-03-16T17:48:09.973" v="831" actId="26606"/>
          <ac:spMkLst>
            <pc:docMk/>
            <pc:sldMk cId="993811737" sldId="322"/>
            <ac:spMk id="13" creationId="{12F7E335-851A-4CAE-B09F-E657819D4600}"/>
          </ac:spMkLst>
        </pc:spChg>
        <pc:spChg chg="add del">
          <ac:chgData name="Sian Turvey" userId="9a374997-2901-41ac-b51e-a8948a26085a" providerId="ADAL" clId="{02F6B1E6-5FD5-4A8D-BC2B-8219F29E1514}" dt="2023-03-16T17:48:09.973" v="831" actId="26606"/>
          <ac:spMkLst>
            <pc:docMk/>
            <pc:sldMk cId="993811737" sldId="322"/>
            <ac:spMk id="15" creationId="{10B541F0-7F6E-402E-84D8-CF96EACA5FBC}"/>
          </ac:spMkLst>
        </pc:spChg>
        <pc:graphicFrameChg chg="add del">
          <ac:chgData name="Sian Turvey" userId="9a374997-2901-41ac-b51e-a8948a26085a" providerId="ADAL" clId="{02F6B1E6-5FD5-4A8D-BC2B-8219F29E1514}" dt="2023-03-16T17:48:09.973" v="831" actId="26606"/>
          <ac:graphicFrameMkLst>
            <pc:docMk/>
            <pc:sldMk cId="993811737" sldId="322"/>
            <ac:graphicFrameMk id="5" creationId="{AEB6CC3F-3DDB-8FAC-9E22-BEFC0D2FFF5E}"/>
          </ac:graphicFrameMkLst>
        </pc:graphicFrameChg>
        <pc:graphicFrameChg chg="add mod">
          <ac:chgData name="Sian Turvey" userId="9a374997-2901-41ac-b51e-a8948a26085a" providerId="ADAL" clId="{02F6B1E6-5FD5-4A8D-BC2B-8219F29E1514}" dt="2023-03-16T17:48:29.212" v="835"/>
          <ac:graphicFrameMkLst>
            <pc:docMk/>
            <pc:sldMk cId="993811737" sldId="322"/>
            <ac:graphicFrameMk id="17" creationId="{6D732FFA-021A-9E4F-531A-5D72BCD143B0}"/>
          </ac:graphicFrameMkLst>
        </pc:graphicFrameChg>
      </pc:sldChg>
      <pc:sldChg chg="modSp mod">
        <pc:chgData name="Sian Turvey" userId="9a374997-2901-41ac-b51e-a8948a26085a" providerId="ADAL" clId="{02F6B1E6-5FD5-4A8D-BC2B-8219F29E1514}" dt="2023-03-16T16:34:42.466" v="59" actId="20577"/>
        <pc:sldMkLst>
          <pc:docMk/>
          <pc:sldMk cId="2264491229" sldId="327"/>
        </pc:sldMkLst>
        <pc:spChg chg="mod">
          <ac:chgData name="Sian Turvey" userId="9a374997-2901-41ac-b51e-a8948a26085a" providerId="ADAL" clId="{02F6B1E6-5FD5-4A8D-BC2B-8219F29E1514}" dt="2023-03-16T16:34:42.466" v="59" actId="20577"/>
          <ac:spMkLst>
            <pc:docMk/>
            <pc:sldMk cId="2264491229" sldId="327"/>
            <ac:spMk id="3" creationId="{69052FE6-7752-AE95-4AE7-1D70CF8EADF3}"/>
          </ac:spMkLst>
        </pc:spChg>
      </pc:sldChg>
      <pc:sldChg chg="del">
        <pc:chgData name="Sian Turvey" userId="9a374997-2901-41ac-b51e-a8948a26085a" providerId="ADAL" clId="{02F6B1E6-5FD5-4A8D-BC2B-8219F29E1514}" dt="2023-03-16T17:47:23.606" v="801" actId="47"/>
        <pc:sldMkLst>
          <pc:docMk/>
          <pc:sldMk cId="544633514" sldId="407"/>
        </pc:sldMkLst>
      </pc:sldChg>
      <pc:sldChg chg="del">
        <pc:chgData name="Sian Turvey" userId="9a374997-2901-41ac-b51e-a8948a26085a" providerId="ADAL" clId="{02F6B1E6-5FD5-4A8D-BC2B-8219F29E1514}" dt="2023-03-16T17:47:25.230" v="803" actId="47"/>
        <pc:sldMkLst>
          <pc:docMk/>
          <pc:sldMk cId="1025706274" sldId="422"/>
        </pc:sldMkLst>
      </pc:sldChg>
      <pc:sldChg chg="del">
        <pc:chgData name="Sian Turvey" userId="9a374997-2901-41ac-b51e-a8948a26085a" providerId="ADAL" clId="{02F6B1E6-5FD5-4A8D-BC2B-8219F29E1514}" dt="2023-03-16T17:47:24.559" v="802" actId="47"/>
        <pc:sldMkLst>
          <pc:docMk/>
          <pc:sldMk cId="1694338359" sldId="423"/>
        </pc:sldMkLst>
      </pc:sldChg>
      <pc:sldChg chg="del">
        <pc:chgData name="Sian Turvey" userId="9a374997-2901-41ac-b51e-a8948a26085a" providerId="ADAL" clId="{02F6B1E6-5FD5-4A8D-BC2B-8219F29E1514}" dt="2023-03-16T17:47:25.691" v="804" actId="47"/>
        <pc:sldMkLst>
          <pc:docMk/>
          <pc:sldMk cId="3124629357" sldId="424"/>
        </pc:sldMkLst>
      </pc:sldChg>
      <pc:sldChg chg="del">
        <pc:chgData name="Sian Turvey" userId="9a374997-2901-41ac-b51e-a8948a26085a" providerId="ADAL" clId="{02F6B1E6-5FD5-4A8D-BC2B-8219F29E1514}" dt="2023-03-16T17:47:26.966" v="806" actId="47"/>
        <pc:sldMkLst>
          <pc:docMk/>
          <pc:sldMk cId="2177990391" sldId="425"/>
        </pc:sldMkLst>
      </pc:sldChg>
      <pc:sldChg chg="del">
        <pc:chgData name="Sian Turvey" userId="9a374997-2901-41ac-b51e-a8948a26085a" providerId="ADAL" clId="{02F6B1E6-5FD5-4A8D-BC2B-8219F29E1514}" dt="2023-03-16T17:06:51.462" v="62" actId="47"/>
        <pc:sldMkLst>
          <pc:docMk/>
          <pc:sldMk cId="3599118408" sldId="426"/>
        </pc:sldMkLst>
      </pc:sldChg>
      <pc:sldChg chg="del">
        <pc:chgData name="Sian Turvey" userId="9a374997-2901-41ac-b51e-a8948a26085a" providerId="ADAL" clId="{02F6B1E6-5FD5-4A8D-BC2B-8219F29E1514}" dt="2023-03-16T17:06:50.040" v="61" actId="47"/>
        <pc:sldMkLst>
          <pc:docMk/>
          <pc:sldMk cId="605260729" sldId="427"/>
        </pc:sldMkLst>
      </pc:sldChg>
      <pc:sldChg chg="del">
        <pc:chgData name="Sian Turvey" userId="9a374997-2901-41ac-b51e-a8948a26085a" providerId="ADAL" clId="{02F6B1E6-5FD5-4A8D-BC2B-8219F29E1514}" dt="2023-03-16T17:47:26.114" v="805" actId="47"/>
        <pc:sldMkLst>
          <pc:docMk/>
          <pc:sldMk cId="968163650" sldId="428"/>
        </pc:sldMkLst>
      </pc:sldChg>
      <pc:sldChg chg="del">
        <pc:chgData name="Sian Turvey" userId="9a374997-2901-41ac-b51e-a8948a26085a" providerId="ADAL" clId="{02F6B1E6-5FD5-4A8D-BC2B-8219F29E1514}" dt="2023-03-16T17:47:27.607" v="807" actId="47"/>
        <pc:sldMkLst>
          <pc:docMk/>
          <pc:sldMk cId="2130758844" sldId="429"/>
        </pc:sldMkLst>
      </pc:sldChg>
      <pc:sldChg chg="del">
        <pc:chgData name="Sian Turvey" userId="9a374997-2901-41ac-b51e-a8948a26085a" providerId="ADAL" clId="{02F6B1E6-5FD5-4A8D-BC2B-8219F29E1514}" dt="2023-03-16T17:47:27.746" v="808" actId="47"/>
        <pc:sldMkLst>
          <pc:docMk/>
          <pc:sldMk cId="2636387426" sldId="430"/>
        </pc:sldMkLst>
      </pc:sldChg>
      <pc:sldChg chg="del">
        <pc:chgData name="Sian Turvey" userId="9a374997-2901-41ac-b51e-a8948a26085a" providerId="ADAL" clId="{02F6B1E6-5FD5-4A8D-BC2B-8219F29E1514}" dt="2023-03-16T17:47:28.375" v="809" actId="47"/>
        <pc:sldMkLst>
          <pc:docMk/>
          <pc:sldMk cId="2393952278" sldId="431"/>
        </pc:sldMkLst>
      </pc:sldChg>
      <pc:sldChg chg="del">
        <pc:chgData name="Sian Turvey" userId="9a374997-2901-41ac-b51e-a8948a26085a" providerId="ADAL" clId="{02F6B1E6-5FD5-4A8D-BC2B-8219F29E1514}" dt="2023-03-16T17:47:28.970" v="810" actId="47"/>
        <pc:sldMkLst>
          <pc:docMk/>
          <pc:sldMk cId="3512206005" sldId="432"/>
        </pc:sldMkLst>
      </pc:sldChg>
      <pc:sldChg chg="del">
        <pc:chgData name="Sian Turvey" userId="9a374997-2901-41ac-b51e-a8948a26085a" providerId="ADAL" clId="{02F6B1E6-5FD5-4A8D-BC2B-8219F29E1514}" dt="2023-03-16T17:47:29.680" v="811" actId="47"/>
        <pc:sldMkLst>
          <pc:docMk/>
          <pc:sldMk cId="3692463143" sldId="433"/>
        </pc:sldMkLst>
      </pc:sldChg>
      <pc:sldChg chg="del">
        <pc:chgData name="Sian Turvey" userId="9a374997-2901-41ac-b51e-a8948a26085a" providerId="ADAL" clId="{02F6B1E6-5FD5-4A8D-BC2B-8219F29E1514}" dt="2023-03-16T17:47:30.249" v="812" actId="47"/>
        <pc:sldMkLst>
          <pc:docMk/>
          <pc:sldMk cId="3225713422" sldId="434"/>
        </pc:sldMkLst>
      </pc:sldChg>
      <pc:sldChg chg="del">
        <pc:chgData name="Sian Turvey" userId="9a374997-2901-41ac-b51e-a8948a26085a" providerId="ADAL" clId="{02F6B1E6-5FD5-4A8D-BC2B-8219F29E1514}" dt="2023-03-16T17:47:30.860" v="813" actId="47"/>
        <pc:sldMkLst>
          <pc:docMk/>
          <pc:sldMk cId="2933782398" sldId="435"/>
        </pc:sldMkLst>
      </pc:sldChg>
      <pc:sldChg chg="del">
        <pc:chgData name="Sian Turvey" userId="9a374997-2901-41ac-b51e-a8948a26085a" providerId="ADAL" clId="{02F6B1E6-5FD5-4A8D-BC2B-8219F29E1514}" dt="2023-03-16T17:47:31.462" v="814" actId="47"/>
        <pc:sldMkLst>
          <pc:docMk/>
          <pc:sldMk cId="1743495760" sldId="436"/>
        </pc:sldMkLst>
      </pc:sldChg>
      <pc:sldChg chg="del">
        <pc:chgData name="Sian Turvey" userId="9a374997-2901-41ac-b51e-a8948a26085a" providerId="ADAL" clId="{02F6B1E6-5FD5-4A8D-BC2B-8219F29E1514}" dt="2023-03-16T17:47:32.430" v="815" actId="47"/>
        <pc:sldMkLst>
          <pc:docMk/>
          <pc:sldMk cId="1855113934" sldId="437"/>
        </pc:sldMkLst>
      </pc:sldChg>
      <pc:sldChg chg="del">
        <pc:chgData name="Sian Turvey" userId="9a374997-2901-41ac-b51e-a8948a26085a" providerId="ADAL" clId="{02F6B1E6-5FD5-4A8D-BC2B-8219F29E1514}" dt="2023-03-16T17:47:33.188" v="816" actId="47"/>
        <pc:sldMkLst>
          <pc:docMk/>
          <pc:sldMk cId="1194313326" sldId="438"/>
        </pc:sldMkLst>
      </pc:sldChg>
      <pc:sldChg chg="del">
        <pc:chgData name="Sian Turvey" userId="9a374997-2901-41ac-b51e-a8948a26085a" providerId="ADAL" clId="{02F6B1E6-5FD5-4A8D-BC2B-8219F29E1514}" dt="2023-03-16T17:47:33.845" v="817" actId="47"/>
        <pc:sldMkLst>
          <pc:docMk/>
          <pc:sldMk cId="3559857741" sldId="439"/>
        </pc:sldMkLst>
      </pc:sldChg>
      <pc:sldChg chg="del">
        <pc:chgData name="Sian Turvey" userId="9a374997-2901-41ac-b51e-a8948a26085a" providerId="ADAL" clId="{02F6B1E6-5FD5-4A8D-BC2B-8219F29E1514}" dt="2023-03-16T17:47:34.481" v="818" actId="47"/>
        <pc:sldMkLst>
          <pc:docMk/>
          <pc:sldMk cId="13439209" sldId="440"/>
        </pc:sldMkLst>
      </pc:sldChg>
      <pc:sldChg chg="del">
        <pc:chgData name="Sian Turvey" userId="9a374997-2901-41ac-b51e-a8948a26085a" providerId="ADAL" clId="{02F6B1E6-5FD5-4A8D-BC2B-8219F29E1514}" dt="2023-03-16T17:47:35.142" v="819" actId="47"/>
        <pc:sldMkLst>
          <pc:docMk/>
          <pc:sldMk cId="3412066226" sldId="441"/>
        </pc:sldMkLst>
      </pc:sldChg>
      <pc:sldChg chg="del">
        <pc:chgData name="Sian Turvey" userId="9a374997-2901-41ac-b51e-a8948a26085a" providerId="ADAL" clId="{02F6B1E6-5FD5-4A8D-BC2B-8219F29E1514}" dt="2023-03-16T17:47:35.834" v="820" actId="47"/>
        <pc:sldMkLst>
          <pc:docMk/>
          <pc:sldMk cId="511124035" sldId="442"/>
        </pc:sldMkLst>
      </pc:sldChg>
      <pc:sldChg chg="del">
        <pc:chgData name="Sian Turvey" userId="9a374997-2901-41ac-b51e-a8948a26085a" providerId="ADAL" clId="{02F6B1E6-5FD5-4A8D-BC2B-8219F29E1514}" dt="2023-03-16T17:47:36.619" v="821" actId="47"/>
        <pc:sldMkLst>
          <pc:docMk/>
          <pc:sldMk cId="4123253018" sldId="443"/>
        </pc:sldMkLst>
      </pc:sldChg>
      <pc:sldChg chg="del">
        <pc:chgData name="Sian Turvey" userId="9a374997-2901-41ac-b51e-a8948a26085a" providerId="ADAL" clId="{02F6B1E6-5FD5-4A8D-BC2B-8219F29E1514}" dt="2023-03-16T17:47:37.317" v="822" actId="47"/>
        <pc:sldMkLst>
          <pc:docMk/>
          <pc:sldMk cId="2655925407" sldId="444"/>
        </pc:sldMkLst>
      </pc:sldChg>
      <pc:sldChg chg="del">
        <pc:chgData name="Sian Turvey" userId="9a374997-2901-41ac-b51e-a8948a26085a" providerId="ADAL" clId="{02F6B1E6-5FD5-4A8D-BC2B-8219F29E1514}" dt="2023-03-16T17:47:38.094" v="823" actId="47"/>
        <pc:sldMkLst>
          <pc:docMk/>
          <pc:sldMk cId="1014612563" sldId="445"/>
        </pc:sldMkLst>
      </pc:sldChg>
      <pc:sldChg chg="del">
        <pc:chgData name="Sian Turvey" userId="9a374997-2901-41ac-b51e-a8948a26085a" providerId="ADAL" clId="{02F6B1E6-5FD5-4A8D-BC2B-8219F29E1514}" dt="2023-03-16T17:47:38.918" v="824" actId="47"/>
        <pc:sldMkLst>
          <pc:docMk/>
          <pc:sldMk cId="1379771917" sldId="446"/>
        </pc:sldMkLst>
      </pc:sldChg>
      <pc:sldChg chg="del">
        <pc:chgData name="Sian Turvey" userId="9a374997-2901-41ac-b51e-a8948a26085a" providerId="ADAL" clId="{02F6B1E6-5FD5-4A8D-BC2B-8219F29E1514}" dt="2023-03-16T17:47:39.581" v="825" actId="47"/>
        <pc:sldMkLst>
          <pc:docMk/>
          <pc:sldMk cId="3197850366" sldId="447"/>
        </pc:sldMkLst>
      </pc:sldChg>
      <pc:sldChg chg="del">
        <pc:chgData name="Sian Turvey" userId="9a374997-2901-41ac-b51e-a8948a26085a" providerId="ADAL" clId="{02F6B1E6-5FD5-4A8D-BC2B-8219F29E1514}" dt="2023-03-16T17:47:40.363" v="826" actId="47"/>
        <pc:sldMkLst>
          <pc:docMk/>
          <pc:sldMk cId="3891927585" sldId="448"/>
        </pc:sldMkLst>
      </pc:sldChg>
      <pc:sldChg chg="del">
        <pc:chgData name="Sian Turvey" userId="9a374997-2901-41ac-b51e-a8948a26085a" providerId="ADAL" clId="{02F6B1E6-5FD5-4A8D-BC2B-8219F29E1514}" dt="2023-03-16T17:47:43.129" v="827" actId="47"/>
        <pc:sldMkLst>
          <pc:docMk/>
          <pc:sldMk cId="1954574803" sldId="449"/>
        </pc:sldMkLst>
      </pc:sldChg>
      <pc:sldChg chg="del">
        <pc:chgData name="Sian Turvey" userId="9a374997-2901-41ac-b51e-a8948a26085a" providerId="ADAL" clId="{02F6B1E6-5FD5-4A8D-BC2B-8219F29E1514}" dt="2023-03-16T17:47:43.923" v="828" actId="47"/>
        <pc:sldMkLst>
          <pc:docMk/>
          <pc:sldMk cId="3447062983" sldId="450"/>
        </pc:sldMkLst>
      </pc:sldChg>
      <pc:sldChg chg="del">
        <pc:chgData name="Sian Turvey" userId="9a374997-2901-41ac-b51e-a8948a26085a" providerId="ADAL" clId="{02F6B1E6-5FD5-4A8D-BC2B-8219F29E1514}" dt="2023-03-16T17:47:44.762" v="829" actId="47"/>
        <pc:sldMkLst>
          <pc:docMk/>
          <pc:sldMk cId="2718021797" sldId="451"/>
        </pc:sldMkLst>
      </pc:sldChg>
      <pc:sldChg chg="addSp delSp modSp new mod setBg">
        <pc:chgData name="Sian Turvey" userId="9a374997-2901-41ac-b51e-a8948a26085a" providerId="ADAL" clId="{02F6B1E6-5FD5-4A8D-BC2B-8219F29E1514}" dt="2023-03-16T17:09:17.047" v="71" actId="14100"/>
        <pc:sldMkLst>
          <pc:docMk/>
          <pc:sldMk cId="1365963912" sldId="452"/>
        </pc:sldMkLst>
        <pc:spChg chg="del">
          <ac:chgData name="Sian Turvey" userId="9a374997-2901-41ac-b51e-a8948a26085a" providerId="ADAL" clId="{02F6B1E6-5FD5-4A8D-BC2B-8219F29E1514}" dt="2023-03-16T17:08:43.451" v="66" actId="26606"/>
          <ac:spMkLst>
            <pc:docMk/>
            <pc:sldMk cId="1365963912" sldId="452"/>
            <ac:spMk id="2" creationId="{32C57D8F-2998-1CE6-B7B5-127FE0433DC8}"/>
          </ac:spMkLst>
        </pc:spChg>
        <pc:spChg chg="del">
          <ac:chgData name="Sian Turvey" userId="9a374997-2901-41ac-b51e-a8948a26085a" providerId="ADAL" clId="{02F6B1E6-5FD5-4A8D-BC2B-8219F29E1514}" dt="2023-03-16T17:08:31.378" v="65"/>
          <ac:spMkLst>
            <pc:docMk/>
            <pc:sldMk cId="1365963912" sldId="452"/>
            <ac:spMk id="3" creationId="{0321A344-23D4-DE46-D6F7-8972BEEAA95C}"/>
          </ac:spMkLst>
        </pc:spChg>
        <pc:spChg chg="add mod">
          <ac:chgData name="Sian Turvey" userId="9a374997-2901-41ac-b51e-a8948a26085a" providerId="ADAL" clId="{02F6B1E6-5FD5-4A8D-BC2B-8219F29E1514}" dt="2023-03-16T17:09:17.047" v="71" actId="14100"/>
          <ac:spMkLst>
            <pc:docMk/>
            <pc:sldMk cId="1365963912" sldId="452"/>
            <ac:spMk id="5" creationId="{B6D79477-8367-A156-9961-BCC82DC21B06}"/>
          </ac:spMkLst>
        </pc:spChg>
        <pc:spChg chg="add">
          <ac:chgData name="Sian Turvey" userId="9a374997-2901-41ac-b51e-a8948a26085a" providerId="ADAL" clId="{02F6B1E6-5FD5-4A8D-BC2B-8219F29E1514}" dt="2023-03-16T17:08:43.451" v="66" actId="26606"/>
          <ac:spMkLst>
            <pc:docMk/>
            <pc:sldMk cId="1365963912" sldId="452"/>
            <ac:spMk id="13" creationId="{AEBE9F1A-B38D-446E-83AE-14B17CE77FF2}"/>
          </ac:spMkLst>
        </pc:spChg>
        <pc:spChg chg="add">
          <ac:chgData name="Sian Turvey" userId="9a374997-2901-41ac-b51e-a8948a26085a" providerId="ADAL" clId="{02F6B1E6-5FD5-4A8D-BC2B-8219F29E1514}" dt="2023-03-16T17:08:43.451" v="66" actId="26606"/>
          <ac:spMkLst>
            <pc:docMk/>
            <pc:sldMk cId="1365963912" sldId="452"/>
            <ac:spMk id="19" creationId="{5E3EB826-A471-488F-9E8A-D65528A3C0CA}"/>
          </ac:spMkLst>
        </pc:spChg>
        <pc:spChg chg="add">
          <ac:chgData name="Sian Turvey" userId="9a374997-2901-41ac-b51e-a8948a26085a" providerId="ADAL" clId="{02F6B1E6-5FD5-4A8D-BC2B-8219F29E1514}" dt="2023-03-16T17:08:43.451" v="66" actId="26606"/>
          <ac:spMkLst>
            <pc:docMk/>
            <pc:sldMk cId="1365963912" sldId="452"/>
            <ac:spMk id="21" creationId="{D85D5AA8-773B-469A-8802-9645A4DC9B7D}"/>
          </ac:spMkLst>
        </pc:spChg>
        <pc:spChg chg="add">
          <ac:chgData name="Sian Turvey" userId="9a374997-2901-41ac-b51e-a8948a26085a" providerId="ADAL" clId="{02F6B1E6-5FD5-4A8D-BC2B-8219F29E1514}" dt="2023-03-16T17:08:43.451" v="66" actId="26606"/>
          <ac:spMkLst>
            <pc:docMk/>
            <pc:sldMk cId="1365963912" sldId="452"/>
            <ac:spMk id="23" creationId="{C75AF42C-C556-454E-B2D3-2C917CB812D5}"/>
          </ac:spMkLst>
        </pc:spChg>
        <pc:picChg chg="add mod">
          <ac:chgData name="Sian Turvey" userId="9a374997-2901-41ac-b51e-a8948a26085a" providerId="ADAL" clId="{02F6B1E6-5FD5-4A8D-BC2B-8219F29E1514}" dt="2023-03-16T17:08:43.451" v="66" actId="26606"/>
          <ac:picMkLst>
            <pc:docMk/>
            <pc:sldMk cId="1365963912" sldId="452"/>
            <ac:picMk id="4" creationId="{57D3EC0D-DE1B-50A2-FBFD-4C365780B2EB}"/>
          </ac:picMkLst>
        </pc:picChg>
        <pc:picChg chg="add">
          <ac:chgData name="Sian Turvey" userId="9a374997-2901-41ac-b51e-a8948a26085a" providerId="ADAL" clId="{02F6B1E6-5FD5-4A8D-BC2B-8219F29E1514}" dt="2023-03-16T17:08:43.451" v="66" actId="26606"/>
          <ac:picMkLst>
            <pc:docMk/>
            <pc:sldMk cId="1365963912" sldId="452"/>
            <ac:picMk id="9" creationId="{C9ECDD5C-152A-4CC7-8333-0F367B3A62EA}"/>
          </ac:picMkLst>
        </pc:picChg>
        <pc:picChg chg="add">
          <ac:chgData name="Sian Turvey" userId="9a374997-2901-41ac-b51e-a8948a26085a" providerId="ADAL" clId="{02F6B1E6-5FD5-4A8D-BC2B-8219F29E1514}" dt="2023-03-16T17:08:43.451" v="66" actId="26606"/>
          <ac:picMkLst>
            <pc:docMk/>
            <pc:sldMk cId="1365963912" sldId="452"/>
            <ac:picMk id="11" creationId="{7F5C92A3-369B-43F3-BDCE-E560B1B0EC89}"/>
          </ac:picMkLst>
        </pc:picChg>
        <pc:picChg chg="add">
          <ac:chgData name="Sian Turvey" userId="9a374997-2901-41ac-b51e-a8948a26085a" providerId="ADAL" clId="{02F6B1E6-5FD5-4A8D-BC2B-8219F29E1514}" dt="2023-03-16T17:08:43.451" v="66" actId="26606"/>
          <ac:picMkLst>
            <pc:docMk/>
            <pc:sldMk cId="1365963912" sldId="452"/>
            <ac:picMk id="15" creationId="{915B5014-A7EC-4BA6-9C83-8840CF81DB28}"/>
          </ac:picMkLst>
        </pc:picChg>
        <pc:picChg chg="add">
          <ac:chgData name="Sian Turvey" userId="9a374997-2901-41ac-b51e-a8948a26085a" providerId="ADAL" clId="{02F6B1E6-5FD5-4A8D-BC2B-8219F29E1514}" dt="2023-03-16T17:08:43.451" v="66" actId="26606"/>
          <ac:picMkLst>
            <pc:docMk/>
            <pc:sldMk cId="1365963912" sldId="452"/>
            <ac:picMk id="17" creationId="{022C43AB-86D7-420D-8AD7-DC0A15FDD0AF}"/>
          </ac:picMkLst>
        </pc:picChg>
      </pc:sldChg>
      <pc:sldChg chg="del">
        <pc:chgData name="Sian Turvey" userId="9a374997-2901-41ac-b51e-a8948a26085a" providerId="ADAL" clId="{02F6B1E6-5FD5-4A8D-BC2B-8219F29E1514}" dt="2023-03-16T17:06:53.046" v="63" actId="47"/>
        <pc:sldMkLst>
          <pc:docMk/>
          <pc:sldMk cId="3006699811" sldId="452"/>
        </pc:sldMkLst>
      </pc:sldChg>
      <pc:sldChg chg="del">
        <pc:chgData name="Sian Turvey" userId="9a374997-2901-41ac-b51e-a8948a26085a" providerId="ADAL" clId="{02F6B1E6-5FD5-4A8D-BC2B-8219F29E1514}" dt="2023-03-16T17:06:47.078" v="60" actId="47"/>
        <pc:sldMkLst>
          <pc:docMk/>
          <pc:sldMk cId="756937534" sldId="453"/>
        </pc:sldMkLst>
      </pc:sldChg>
      <pc:sldChg chg="addSp delSp modSp new mod ord setBg setClrOvrMap modNotesTx">
        <pc:chgData name="Sian Turvey" userId="9a374997-2901-41ac-b51e-a8948a26085a" providerId="ADAL" clId="{02F6B1E6-5FD5-4A8D-BC2B-8219F29E1514}" dt="2023-03-16T17:42:30.505" v="690"/>
        <pc:sldMkLst>
          <pc:docMk/>
          <pc:sldMk cId="2221093331" sldId="453"/>
        </pc:sldMkLst>
        <pc:spChg chg="del">
          <ac:chgData name="Sian Turvey" userId="9a374997-2901-41ac-b51e-a8948a26085a" providerId="ADAL" clId="{02F6B1E6-5FD5-4A8D-BC2B-8219F29E1514}" dt="2023-03-16T17:10:14.267" v="74" actId="26606"/>
          <ac:spMkLst>
            <pc:docMk/>
            <pc:sldMk cId="2221093331" sldId="453"/>
            <ac:spMk id="2" creationId="{5088BDD7-2847-45EF-61E6-D1BDB75D401A}"/>
          </ac:spMkLst>
        </pc:spChg>
        <pc:spChg chg="del">
          <ac:chgData name="Sian Turvey" userId="9a374997-2901-41ac-b51e-a8948a26085a" providerId="ADAL" clId="{02F6B1E6-5FD5-4A8D-BC2B-8219F29E1514}" dt="2023-03-16T17:10:11.807" v="73"/>
          <ac:spMkLst>
            <pc:docMk/>
            <pc:sldMk cId="2221093331" sldId="453"/>
            <ac:spMk id="3" creationId="{B14A84D6-CCBA-94EF-8000-294B02170078}"/>
          </ac:spMkLst>
        </pc:spChg>
        <pc:spChg chg="add mod">
          <ac:chgData name="Sian Turvey" userId="9a374997-2901-41ac-b51e-a8948a26085a" providerId="ADAL" clId="{02F6B1E6-5FD5-4A8D-BC2B-8219F29E1514}" dt="2023-03-16T17:11:26.688" v="135" actId="26606"/>
          <ac:spMkLst>
            <pc:docMk/>
            <pc:sldMk cId="2221093331" sldId="453"/>
            <ac:spMk id="5" creationId="{6F5077DE-7A4A-DED0-66FB-ACE82FEFE1A8}"/>
          </ac:spMkLst>
        </pc:spChg>
        <pc:spChg chg="add del">
          <ac:chgData name="Sian Turvey" userId="9a374997-2901-41ac-b51e-a8948a26085a" providerId="ADAL" clId="{02F6B1E6-5FD5-4A8D-BC2B-8219F29E1514}" dt="2023-03-16T17:11:26.688" v="135" actId="26606"/>
          <ac:spMkLst>
            <pc:docMk/>
            <pc:sldMk cId="2221093331" sldId="453"/>
            <ac:spMk id="13" creationId="{AEBE9F1A-B38D-446E-83AE-14B17CE77FF2}"/>
          </ac:spMkLst>
        </pc:spChg>
        <pc:spChg chg="add del">
          <ac:chgData name="Sian Turvey" userId="9a374997-2901-41ac-b51e-a8948a26085a" providerId="ADAL" clId="{02F6B1E6-5FD5-4A8D-BC2B-8219F29E1514}" dt="2023-03-16T17:11:26.688" v="135" actId="26606"/>
          <ac:spMkLst>
            <pc:docMk/>
            <pc:sldMk cId="2221093331" sldId="453"/>
            <ac:spMk id="19" creationId="{5E3EB826-A471-488F-9E8A-D65528A3C0CA}"/>
          </ac:spMkLst>
        </pc:spChg>
        <pc:spChg chg="add del">
          <ac:chgData name="Sian Turvey" userId="9a374997-2901-41ac-b51e-a8948a26085a" providerId="ADAL" clId="{02F6B1E6-5FD5-4A8D-BC2B-8219F29E1514}" dt="2023-03-16T17:11:26.688" v="135" actId="26606"/>
          <ac:spMkLst>
            <pc:docMk/>
            <pc:sldMk cId="2221093331" sldId="453"/>
            <ac:spMk id="21" creationId="{D85D5AA8-773B-469A-8802-9645A4DC9B7D}"/>
          </ac:spMkLst>
        </pc:spChg>
        <pc:spChg chg="add del">
          <ac:chgData name="Sian Turvey" userId="9a374997-2901-41ac-b51e-a8948a26085a" providerId="ADAL" clId="{02F6B1E6-5FD5-4A8D-BC2B-8219F29E1514}" dt="2023-03-16T17:11:26.688" v="135" actId="26606"/>
          <ac:spMkLst>
            <pc:docMk/>
            <pc:sldMk cId="2221093331" sldId="453"/>
            <ac:spMk id="23" creationId="{C75AF42C-C556-454E-B2D3-2C917CB812D5}"/>
          </ac:spMkLst>
        </pc:spChg>
        <pc:spChg chg="add">
          <ac:chgData name="Sian Turvey" userId="9a374997-2901-41ac-b51e-a8948a26085a" providerId="ADAL" clId="{02F6B1E6-5FD5-4A8D-BC2B-8219F29E1514}" dt="2023-03-16T17:11:26.688" v="135" actId="26606"/>
          <ac:spMkLst>
            <pc:docMk/>
            <pc:sldMk cId="2221093331" sldId="453"/>
            <ac:spMk id="32" creationId="{4AC0CD9D-7610-4620-93B4-798CCD9AB581}"/>
          </ac:spMkLst>
        </pc:spChg>
        <pc:spChg chg="add">
          <ac:chgData name="Sian Turvey" userId="9a374997-2901-41ac-b51e-a8948a26085a" providerId="ADAL" clId="{02F6B1E6-5FD5-4A8D-BC2B-8219F29E1514}" dt="2023-03-16T17:11:26.688" v="135" actId="26606"/>
          <ac:spMkLst>
            <pc:docMk/>
            <pc:sldMk cId="2221093331" sldId="453"/>
            <ac:spMk id="38" creationId="{DE4D62F9-188E-4530-84C2-24BDEE4BEB82}"/>
          </ac:spMkLst>
        </pc:spChg>
        <pc:spChg chg="add">
          <ac:chgData name="Sian Turvey" userId="9a374997-2901-41ac-b51e-a8948a26085a" providerId="ADAL" clId="{02F6B1E6-5FD5-4A8D-BC2B-8219F29E1514}" dt="2023-03-16T17:11:26.688" v="135" actId="26606"/>
          <ac:spMkLst>
            <pc:docMk/>
            <pc:sldMk cId="2221093331" sldId="453"/>
            <ac:spMk id="40" creationId="{D27CF008-4B18-436D-B2D5-C1346C12438E}"/>
          </ac:spMkLst>
        </pc:spChg>
        <pc:spChg chg="add">
          <ac:chgData name="Sian Turvey" userId="9a374997-2901-41ac-b51e-a8948a26085a" providerId="ADAL" clId="{02F6B1E6-5FD5-4A8D-BC2B-8219F29E1514}" dt="2023-03-16T17:11:26.688" v="135" actId="26606"/>
          <ac:spMkLst>
            <pc:docMk/>
            <pc:sldMk cId="2221093331" sldId="453"/>
            <ac:spMk id="42" creationId="{CE22DAD8-5F67-4B73-ADA9-06EF381F7AD6}"/>
          </ac:spMkLst>
        </pc:spChg>
        <pc:spChg chg="add">
          <ac:chgData name="Sian Turvey" userId="9a374997-2901-41ac-b51e-a8948a26085a" providerId="ADAL" clId="{02F6B1E6-5FD5-4A8D-BC2B-8219F29E1514}" dt="2023-03-16T17:11:26.688" v="135" actId="26606"/>
          <ac:spMkLst>
            <pc:docMk/>
            <pc:sldMk cId="2221093331" sldId="453"/>
            <ac:spMk id="44" creationId="{E4F17063-EDA4-417B-946F-BA357F3B390D}"/>
          </ac:spMkLst>
        </pc:spChg>
        <pc:spChg chg="add">
          <ac:chgData name="Sian Turvey" userId="9a374997-2901-41ac-b51e-a8948a26085a" providerId="ADAL" clId="{02F6B1E6-5FD5-4A8D-BC2B-8219F29E1514}" dt="2023-03-16T17:11:26.688" v="135" actId="26606"/>
          <ac:spMkLst>
            <pc:docMk/>
            <pc:sldMk cId="2221093331" sldId="453"/>
            <ac:spMk id="46" creationId="{D36F3EEA-55D4-4677-80E7-92D00B8F343B}"/>
          </ac:spMkLst>
        </pc:spChg>
        <pc:picChg chg="add mod">
          <ac:chgData name="Sian Turvey" userId="9a374997-2901-41ac-b51e-a8948a26085a" providerId="ADAL" clId="{02F6B1E6-5FD5-4A8D-BC2B-8219F29E1514}" dt="2023-03-16T17:11:26.688" v="135" actId="26606"/>
          <ac:picMkLst>
            <pc:docMk/>
            <pc:sldMk cId="2221093331" sldId="453"/>
            <ac:picMk id="4" creationId="{9DE60583-AF6A-282A-3E9C-CD74ED1F5ED7}"/>
          </ac:picMkLst>
        </pc:picChg>
        <pc:picChg chg="add del">
          <ac:chgData name="Sian Turvey" userId="9a374997-2901-41ac-b51e-a8948a26085a" providerId="ADAL" clId="{02F6B1E6-5FD5-4A8D-BC2B-8219F29E1514}" dt="2023-03-16T17:11:26.688" v="135" actId="26606"/>
          <ac:picMkLst>
            <pc:docMk/>
            <pc:sldMk cId="2221093331" sldId="453"/>
            <ac:picMk id="9" creationId="{C9ECDD5C-152A-4CC7-8333-0F367B3A62EA}"/>
          </ac:picMkLst>
        </pc:picChg>
        <pc:picChg chg="add del">
          <ac:chgData name="Sian Turvey" userId="9a374997-2901-41ac-b51e-a8948a26085a" providerId="ADAL" clId="{02F6B1E6-5FD5-4A8D-BC2B-8219F29E1514}" dt="2023-03-16T17:11:26.688" v="135" actId="26606"/>
          <ac:picMkLst>
            <pc:docMk/>
            <pc:sldMk cId="2221093331" sldId="453"/>
            <ac:picMk id="11" creationId="{7F5C92A3-369B-43F3-BDCE-E560B1B0EC89}"/>
          </ac:picMkLst>
        </pc:picChg>
        <pc:picChg chg="add del">
          <ac:chgData name="Sian Turvey" userId="9a374997-2901-41ac-b51e-a8948a26085a" providerId="ADAL" clId="{02F6B1E6-5FD5-4A8D-BC2B-8219F29E1514}" dt="2023-03-16T17:11:26.688" v="135" actId="26606"/>
          <ac:picMkLst>
            <pc:docMk/>
            <pc:sldMk cId="2221093331" sldId="453"/>
            <ac:picMk id="15" creationId="{915B5014-A7EC-4BA6-9C83-8840CF81DB28}"/>
          </ac:picMkLst>
        </pc:picChg>
        <pc:picChg chg="add del">
          <ac:chgData name="Sian Turvey" userId="9a374997-2901-41ac-b51e-a8948a26085a" providerId="ADAL" clId="{02F6B1E6-5FD5-4A8D-BC2B-8219F29E1514}" dt="2023-03-16T17:11:26.688" v="135" actId="26606"/>
          <ac:picMkLst>
            <pc:docMk/>
            <pc:sldMk cId="2221093331" sldId="453"/>
            <ac:picMk id="17" creationId="{022C43AB-86D7-420D-8AD7-DC0A15FDD0AF}"/>
          </ac:picMkLst>
        </pc:picChg>
        <pc:picChg chg="add">
          <ac:chgData name="Sian Turvey" userId="9a374997-2901-41ac-b51e-a8948a26085a" providerId="ADAL" clId="{02F6B1E6-5FD5-4A8D-BC2B-8219F29E1514}" dt="2023-03-16T17:11:26.688" v="135" actId="26606"/>
          <ac:picMkLst>
            <pc:docMk/>
            <pc:sldMk cId="2221093331" sldId="453"/>
            <ac:picMk id="28" creationId="{41B68C77-138E-4BF7-A276-BD0C78A4219F}"/>
          </ac:picMkLst>
        </pc:picChg>
        <pc:picChg chg="add">
          <ac:chgData name="Sian Turvey" userId="9a374997-2901-41ac-b51e-a8948a26085a" providerId="ADAL" clId="{02F6B1E6-5FD5-4A8D-BC2B-8219F29E1514}" dt="2023-03-16T17:11:26.688" v="135" actId="26606"/>
          <ac:picMkLst>
            <pc:docMk/>
            <pc:sldMk cId="2221093331" sldId="453"/>
            <ac:picMk id="30" creationId="{7C268552-D473-46ED-B1B8-422042C4DEF1}"/>
          </ac:picMkLst>
        </pc:picChg>
        <pc:picChg chg="add">
          <ac:chgData name="Sian Turvey" userId="9a374997-2901-41ac-b51e-a8948a26085a" providerId="ADAL" clId="{02F6B1E6-5FD5-4A8D-BC2B-8219F29E1514}" dt="2023-03-16T17:11:26.688" v="135" actId="26606"/>
          <ac:picMkLst>
            <pc:docMk/>
            <pc:sldMk cId="2221093331" sldId="453"/>
            <ac:picMk id="34" creationId="{B9238B3E-24AA-439A-B527-6C5DF6D72145}"/>
          </ac:picMkLst>
        </pc:picChg>
        <pc:picChg chg="add">
          <ac:chgData name="Sian Turvey" userId="9a374997-2901-41ac-b51e-a8948a26085a" providerId="ADAL" clId="{02F6B1E6-5FD5-4A8D-BC2B-8219F29E1514}" dt="2023-03-16T17:11:26.688" v="135" actId="26606"/>
          <ac:picMkLst>
            <pc:docMk/>
            <pc:sldMk cId="2221093331" sldId="453"/>
            <ac:picMk id="36" creationId="{69F01145-BEA3-4CBF-AA21-10077B948CA8}"/>
          </ac:picMkLst>
        </pc:picChg>
      </pc:sldChg>
      <pc:sldChg chg="addSp delSp modSp new mod setBg setClrOvrMap">
        <pc:chgData name="Sian Turvey" userId="9a374997-2901-41ac-b51e-a8948a26085a" providerId="ADAL" clId="{02F6B1E6-5FD5-4A8D-BC2B-8219F29E1514}" dt="2023-03-16T17:12:45.370" v="174" actId="20577"/>
        <pc:sldMkLst>
          <pc:docMk/>
          <pc:sldMk cId="2880323489" sldId="454"/>
        </pc:sldMkLst>
        <pc:spChg chg="mod ord">
          <ac:chgData name="Sian Turvey" userId="9a374997-2901-41ac-b51e-a8948a26085a" providerId="ADAL" clId="{02F6B1E6-5FD5-4A8D-BC2B-8219F29E1514}" dt="2023-03-16T17:12:45.370" v="174" actId="20577"/>
          <ac:spMkLst>
            <pc:docMk/>
            <pc:sldMk cId="2880323489" sldId="454"/>
            <ac:spMk id="2" creationId="{D806FC22-2101-835C-CFB3-90956BA19DC5}"/>
          </ac:spMkLst>
        </pc:spChg>
        <pc:spChg chg="del">
          <ac:chgData name="Sian Turvey" userId="9a374997-2901-41ac-b51e-a8948a26085a" providerId="ADAL" clId="{02F6B1E6-5FD5-4A8D-BC2B-8219F29E1514}" dt="2023-03-16T17:12:35.769" v="137"/>
          <ac:spMkLst>
            <pc:docMk/>
            <pc:sldMk cId="2880323489" sldId="454"/>
            <ac:spMk id="3" creationId="{8A84C00B-3A49-01E5-45E9-5B29B8F3ABDE}"/>
          </ac:spMkLst>
        </pc:spChg>
        <pc:spChg chg="add">
          <ac:chgData name="Sian Turvey" userId="9a374997-2901-41ac-b51e-a8948a26085a" providerId="ADAL" clId="{02F6B1E6-5FD5-4A8D-BC2B-8219F29E1514}" dt="2023-03-16T17:12:38.550" v="138" actId="26606"/>
          <ac:spMkLst>
            <pc:docMk/>
            <pc:sldMk cId="2880323489" sldId="454"/>
            <ac:spMk id="13" creationId="{4AC0CD9D-7610-4620-93B4-798CCD9AB581}"/>
          </ac:spMkLst>
        </pc:spChg>
        <pc:spChg chg="add">
          <ac:chgData name="Sian Turvey" userId="9a374997-2901-41ac-b51e-a8948a26085a" providerId="ADAL" clId="{02F6B1E6-5FD5-4A8D-BC2B-8219F29E1514}" dt="2023-03-16T17:12:38.550" v="138" actId="26606"/>
          <ac:spMkLst>
            <pc:docMk/>
            <pc:sldMk cId="2880323489" sldId="454"/>
            <ac:spMk id="19" creationId="{DE4D62F9-188E-4530-84C2-24BDEE4BEB82}"/>
          </ac:spMkLst>
        </pc:spChg>
        <pc:spChg chg="add">
          <ac:chgData name="Sian Turvey" userId="9a374997-2901-41ac-b51e-a8948a26085a" providerId="ADAL" clId="{02F6B1E6-5FD5-4A8D-BC2B-8219F29E1514}" dt="2023-03-16T17:12:38.550" v="138" actId="26606"/>
          <ac:spMkLst>
            <pc:docMk/>
            <pc:sldMk cId="2880323489" sldId="454"/>
            <ac:spMk id="21" creationId="{D27CF008-4B18-436D-B2D5-C1346C12438E}"/>
          </ac:spMkLst>
        </pc:spChg>
        <pc:spChg chg="add">
          <ac:chgData name="Sian Turvey" userId="9a374997-2901-41ac-b51e-a8948a26085a" providerId="ADAL" clId="{02F6B1E6-5FD5-4A8D-BC2B-8219F29E1514}" dt="2023-03-16T17:12:38.550" v="138" actId="26606"/>
          <ac:spMkLst>
            <pc:docMk/>
            <pc:sldMk cId="2880323489" sldId="454"/>
            <ac:spMk id="23" creationId="{CE22DAD8-5F67-4B73-ADA9-06EF381F7AD6}"/>
          </ac:spMkLst>
        </pc:spChg>
        <pc:spChg chg="add">
          <ac:chgData name="Sian Turvey" userId="9a374997-2901-41ac-b51e-a8948a26085a" providerId="ADAL" clId="{02F6B1E6-5FD5-4A8D-BC2B-8219F29E1514}" dt="2023-03-16T17:12:38.550" v="138" actId="26606"/>
          <ac:spMkLst>
            <pc:docMk/>
            <pc:sldMk cId="2880323489" sldId="454"/>
            <ac:spMk id="25" creationId="{E4F17063-EDA4-417B-946F-BA357F3B390D}"/>
          </ac:spMkLst>
        </pc:spChg>
        <pc:spChg chg="add">
          <ac:chgData name="Sian Turvey" userId="9a374997-2901-41ac-b51e-a8948a26085a" providerId="ADAL" clId="{02F6B1E6-5FD5-4A8D-BC2B-8219F29E1514}" dt="2023-03-16T17:12:38.550" v="138" actId="26606"/>
          <ac:spMkLst>
            <pc:docMk/>
            <pc:sldMk cId="2880323489" sldId="454"/>
            <ac:spMk id="27" creationId="{D36F3EEA-55D4-4677-80E7-92D00B8F343B}"/>
          </ac:spMkLst>
        </pc:spChg>
        <pc:picChg chg="add mod">
          <ac:chgData name="Sian Turvey" userId="9a374997-2901-41ac-b51e-a8948a26085a" providerId="ADAL" clId="{02F6B1E6-5FD5-4A8D-BC2B-8219F29E1514}" dt="2023-03-16T17:12:38.550" v="138" actId="26606"/>
          <ac:picMkLst>
            <pc:docMk/>
            <pc:sldMk cId="2880323489" sldId="454"/>
            <ac:picMk id="4" creationId="{6964EF3B-4AE9-1A3E-B86C-B3B60F3AB8A5}"/>
          </ac:picMkLst>
        </pc:picChg>
        <pc:picChg chg="add">
          <ac:chgData name="Sian Turvey" userId="9a374997-2901-41ac-b51e-a8948a26085a" providerId="ADAL" clId="{02F6B1E6-5FD5-4A8D-BC2B-8219F29E1514}" dt="2023-03-16T17:12:38.550" v="138" actId="26606"/>
          <ac:picMkLst>
            <pc:docMk/>
            <pc:sldMk cId="2880323489" sldId="454"/>
            <ac:picMk id="9" creationId="{41B68C77-138E-4BF7-A276-BD0C78A4219F}"/>
          </ac:picMkLst>
        </pc:picChg>
        <pc:picChg chg="add">
          <ac:chgData name="Sian Turvey" userId="9a374997-2901-41ac-b51e-a8948a26085a" providerId="ADAL" clId="{02F6B1E6-5FD5-4A8D-BC2B-8219F29E1514}" dt="2023-03-16T17:12:38.550" v="138" actId="26606"/>
          <ac:picMkLst>
            <pc:docMk/>
            <pc:sldMk cId="2880323489" sldId="454"/>
            <ac:picMk id="11" creationId="{7C268552-D473-46ED-B1B8-422042C4DEF1}"/>
          </ac:picMkLst>
        </pc:picChg>
        <pc:picChg chg="add">
          <ac:chgData name="Sian Turvey" userId="9a374997-2901-41ac-b51e-a8948a26085a" providerId="ADAL" clId="{02F6B1E6-5FD5-4A8D-BC2B-8219F29E1514}" dt="2023-03-16T17:12:38.550" v="138" actId="26606"/>
          <ac:picMkLst>
            <pc:docMk/>
            <pc:sldMk cId="2880323489" sldId="454"/>
            <ac:picMk id="15" creationId="{B9238B3E-24AA-439A-B527-6C5DF6D72145}"/>
          </ac:picMkLst>
        </pc:picChg>
        <pc:picChg chg="add">
          <ac:chgData name="Sian Turvey" userId="9a374997-2901-41ac-b51e-a8948a26085a" providerId="ADAL" clId="{02F6B1E6-5FD5-4A8D-BC2B-8219F29E1514}" dt="2023-03-16T17:12:38.550" v="138" actId="26606"/>
          <ac:picMkLst>
            <pc:docMk/>
            <pc:sldMk cId="2880323489" sldId="454"/>
            <ac:picMk id="17" creationId="{69F01145-BEA3-4CBF-AA21-10077B948CA8}"/>
          </ac:picMkLst>
        </pc:picChg>
      </pc:sldChg>
      <pc:sldChg chg="addSp delSp modSp new mod setBg setClrOvrMap">
        <pc:chgData name="Sian Turvey" userId="9a374997-2901-41ac-b51e-a8948a26085a" providerId="ADAL" clId="{02F6B1E6-5FD5-4A8D-BC2B-8219F29E1514}" dt="2023-03-16T17:13:45.774" v="214" actId="1076"/>
        <pc:sldMkLst>
          <pc:docMk/>
          <pc:sldMk cId="3971868956" sldId="455"/>
        </pc:sldMkLst>
        <pc:spChg chg="mod ord">
          <ac:chgData name="Sian Turvey" userId="9a374997-2901-41ac-b51e-a8948a26085a" providerId="ADAL" clId="{02F6B1E6-5FD5-4A8D-BC2B-8219F29E1514}" dt="2023-03-16T17:13:34.257" v="212" actId="27636"/>
          <ac:spMkLst>
            <pc:docMk/>
            <pc:sldMk cId="3971868956" sldId="455"/>
            <ac:spMk id="2" creationId="{AB6DB0D7-49CB-B672-E33B-CCEA1EB94B87}"/>
          </ac:spMkLst>
        </pc:spChg>
        <pc:spChg chg="del">
          <ac:chgData name="Sian Turvey" userId="9a374997-2901-41ac-b51e-a8948a26085a" providerId="ADAL" clId="{02F6B1E6-5FD5-4A8D-BC2B-8219F29E1514}" dt="2023-03-16T17:13:24.013" v="176"/>
          <ac:spMkLst>
            <pc:docMk/>
            <pc:sldMk cId="3971868956" sldId="455"/>
            <ac:spMk id="3" creationId="{3C018978-F538-8365-70D8-0A89A3043518}"/>
          </ac:spMkLst>
        </pc:spChg>
        <pc:spChg chg="add">
          <ac:chgData name="Sian Turvey" userId="9a374997-2901-41ac-b51e-a8948a26085a" providerId="ADAL" clId="{02F6B1E6-5FD5-4A8D-BC2B-8219F29E1514}" dt="2023-03-16T17:13:27.431" v="177" actId="26606"/>
          <ac:spMkLst>
            <pc:docMk/>
            <pc:sldMk cId="3971868956" sldId="455"/>
            <ac:spMk id="13" creationId="{4AC0CD9D-7610-4620-93B4-798CCD9AB581}"/>
          </ac:spMkLst>
        </pc:spChg>
        <pc:spChg chg="add">
          <ac:chgData name="Sian Turvey" userId="9a374997-2901-41ac-b51e-a8948a26085a" providerId="ADAL" clId="{02F6B1E6-5FD5-4A8D-BC2B-8219F29E1514}" dt="2023-03-16T17:13:27.431" v="177" actId="26606"/>
          <ac:spMkLst>
            <pc:docMk/>
            <pc:sldMk cId="3971868956" sldId="455"/>
            <ac:spMk id="19" creationId="{DE4D62F9-188E-4530-84C2-24BDEE4BEB82}"/>
          </ac:spMkLst>
        </pc:spChg>
        <pc:spChg chg="add">
          <ac:chgData name="Sian Turvey" userId="9a374997-2901-41ac-b51e-a8948a26085a" providerId="ADAL" clId="{02F6B1E6-5FD5-4A8D-BC2B-8219F29E1514}" dt="2023-03-16T17:13:27.431" v="177" actId="26606"/>
          <ac:spMkLst>
            <pc:docMk/>
            <pc:sldMk cId="3971868956" sldId="455"/>
            <ac:spMk id="21" creationId="{D27CF008-4B18-436D-B2D5-C1346C12438E}"/>
          </ac:spMkLst>
        </pc:spChg>
        <pc:spChg chg="add">
          <ac:chgData name="Sian Turvey" userId="9a374997-2901-41ac-b51e-a8948a26085a" providerId="ADAL" clId="{02F6B1E6-5FD5-4A8D-BC2B-8219F29E1514}" dt="2023-03-16T17:13:27.431" v="177" actId="26606"/>
          <ac:spMkLst>
            <pc:docMk/>
            <pc:sldMk cId="3971868956" sldId="455"/>
            <ac:spMk id="23" creationId="{CE22DAD8-5F67-4B73-ADA9-06EF381F7AD6}"/>
          </ac:spMkLst>
        </pc:spChg>
        <pc:spChg chg="add">
          <ac:chgData name="Sian Turvey" userId="9a374997-2901-41ac-b51e-a8948a26085a" providerId="ADAL" clId="{02F6B1E6-5FD5-4A8D-BC2B-8219F29E1514}" dt="2023-03-16T17:13:27.431" v="177" actId="26606"/>
          <ac:spMkLst>
            <pc:docMk/>
            <pc:sldMk cId="3971868956" sldId="455"/>
            <ac:spMk id="25" creationId="{E4F17063-EDA4-417B-946F-BA357F3B390D}"/>
          </ac:spMkLst>
        </pc:spChg>
        <pc:spChg chg="add">
          <ac:chgData name="Sian Turvey" userId="9a374997-2901-41ac-b51e-a8948a26085a" providerId="ADAL" clId="{02F6B1E6-5FD5-4A8D-BC2B-8219F29E1514}" dt="2023-03-16T17:13:27.431" v="177" actId="26606"/>
          <ac:spMkLst>
            <pc:docMk/>
            <pc:sldMk cId="3971868956" sldId="455"/>
            <ac:spMk id="27" creationId="{D36F3EEA-55D4-4677-80E7-92D00B8F343B}"/>
          </ac:spMkLst>
        </pc:spChg>
        <pc:picChg chg="add mod">
          <ac:chgData name="Sian Turvey" userId="9a374997-2901-41ac-b51e-a8948a26085a" providerId="ADAL" clId="{02F6B1E6-5FD5-4A8D-BC2B-8219F29E1514}" dt="2023-03-16T17:13:45.774" v="214" actId="1076"/>
          <ac:picMkLst>
            <pc:docMk/>
            <pc:sldMk cId="3971868956" sldId="455"/>
            <ac:picMk id="4" creationId="{2538F4F4-2390-33F8-097E-ED8ED778FE7B}"/>
          </ac:picMkLst>
        </pc:picChg>
        <pc:picChg chg="add">
          <ac:chgData name="Sian Turvey" userId="9a374997-2901-41ac-b51e-a8948a26085a" providerId="ADAL" clId="{02F6B1E6-5FD5-4A8D-BC2B-8219F29E1514}" dt="2023-03-16T17:13:27.431" v="177" actId="26606"/>
          <ac:picMkLst>
            <pc:docMk/>
            <pc:sldMk cId="3971868956" sldId="455"/>
            <ac:picMk id="9" creationId="{41B68C77-138E-4BF7-A276-BD0C78A4219F}"/>
          </ac:picMkLst>
        </pc:picChg>
        <pc:picChg chg="add">
          <ac:chgData name="Sian Turvey" userId="9a374997-2901-41ac-b51e-a8948a26085a" providerId="ADAL" clId="{02F6B1E6-5FD5-4A8D-BC2B-8219F29E1514}" dt="2023-03-16T17:13:27.431" v="177" actId="26606"/>
          <ac:picMkLst>
            <pc:docMk/>
            <pc:sldMk cId="3971868956" sldId="455"/>
            <ac:picMk id="11" creationId="{7C268552-D473-46ED-B1B8-422042C4DEF1}"/>
          </ac:picMkLst>
        </pc:picChg>
        <pc:picChg chg="add">
          <ac:chgData name="Sian Turvey" userId="9a374997-2901-41ac-b51e-a8948a26085a" providerId="ADAL" clId="{02F6B1E6-5FD5-4A8D-BC2B-8219F29E1514}" dt="2023-03-16T17:13:27.431" v="177" actId="26606"/>
          <ac:picMkLst>
            <pc:docMk/>
            <pc:sldMk cId="3971868956" sldId="455"/>
            <ac:picMk id="15" creationId="{B9238B3E-24AA-439A-B527-6C5DF6D72145}"/>
          </ac:picMkLst>
        </pc:picChg>
        <pc:picChg chg="add">
          <ac:chgData name="Sian Turvey" userId="9a374997-2901-41ac-b51e-a8948a26085a" providerId="ADAL" clId="{02F6B1E6-5FD5-4A8D-BC2B-8219F29E1514}" dt="2023-03-16T17:13:27.431" v="177" actId="26606"/>
          <ac:picMkLst>
            <pc:docMk/>
            <pc:sldMk cId="3971868956" sldId="455"/>
            <ac:picMk id="17" creationId="{69F01145-BEA3-4CBF-AA21-10077B948CA8}"/>
          </ac:picMkLst>
        </pc:picChg>
      </pc:sldChg>
      <pc:sldChg chg="addSp modSp new mod setBg">
        <pc:chgData name="Sian Turvey" userId="9a374997-2901-41ac-b51e-a8948a26085a" providerId="ADAL" clId="{02F6B1E6-5FD5-4A8D-BC2B-8219F29E1514}" dt="2023-03-16T17:48:57.606" v="836" actId="26606"/>
        <pc:sldMkLst>
          <pc:docMk/>
          <pc:sldMk cId="574344688" sldId="456"/>
        </pc:sldMkLst>
        <pc:spChg chg="mod">
          <ac:chgData name="Sian Turvey" userId="9a374997-2901-41ac-b51e-a8948a26085a" providerId="ADAL" clId="{02F6B1E6-5FD5-4A8D-BC2B-8219F29E1514}" dt="2023-03-16T17:48:57.606" v="836" actId="26606"/>
          <ac:spMkLst>
            <pc:docMk/>
            <pc:sldMk cId="574344688" sldId="456"/>
            <ac:spMk id="2" creationId="{5CDBA314-A421-5614-CA67-B42F8A9427E6}"/>
          </ac:spMkLst>
        </pc:spChg>
        <pc:spChg chg="mod">
          <ac:chgData name="Sian Turvey" userId="9a374997-2901-41ac-b51e-a8948a26085a" providerId="ADAL" clId="{02F6B1E6-5FD5-4A8D-BC2B-8219F29E1514}" dt="2023-03-16T17:48:57.606" v="836" actId="26606"/>
          <ac:spMkLst>
            <pc:docMk/>
            <pc:sldMk cId="574344688" sldId="456"/>
            <ac:spMk id="3" creationId="{67108F6D-01F3-DFC4-30C8-DFDC374D00D9}"/>
          </ac:spMkLst>
        </pc:spChg>
        <pc:picChg chg="add">
          <ac:chgData name="Sian Turvey" userId="9a374997-2901-41ac-b51e-a8948a26085a" providerId="ADAL" clId="{02F6B1E6-5FD5-4A8D-BC2B-8219F29E1514}" dt="2023-03-16T17:48:57.606" v="836" actId="26606"/>
          <ac:picMkLst>
            <pc:docMk/>
            <pc:sldMk cId="574344688" sldId="456"/>
            <ac:picMk id="7" creationId="{9FFA4BF9-6D13-F2D2-C862-784FEC769385}"/>
          </ac:picMkLst>
        </pc:picChg>
      </pc:sldChg>
      <pc:sldChg chg="modSp new mod">
        <pc:chgData name="Sian Turvey" userId="9a374997-2901-41ac-b51e-a8948a26085a" providerId="ADAL" clId="{02F6B1E6-5FD5-4A8D-BC2B-8219F29E1514}" dt="2023-03-16T17:22:10.053" v="282" actId="20577"/>
        <pc:sldMkLst>
          <pc:docMk/>
          <pc:sldMk cId="2278428157" sldId="457"/>
        </pc:sldMkLst>
        <pc:spChg chg="mod">
          <ac:chgData name="Sian Turvey" userId="9a374997-2901-41ac-b51e-a8948a26085a" providerId="ADAL" clId="{02F6B1E6-5FD5-4A8D-BC2B-8219F29E1514}" dt="2023-03-16T17:22:10.053" v="282" actId="20577"/>
          <ac:spMkLst>
            <pc:docMk/>
            <pc:sldMk cId="2278428157" sldId="457"/>
            <ac:spMk id="3" creationId="{5FCEF1B5-9434-1172-2111-DD3B7819C69D}"/>
          </ac:spMkLst>
        </pc:spChg>
      </pc:sldChg>
      <pc:sldChg chg="addSp delSp modSp new mod setBg">
        <pc:chgData name="Sian Turvey" userId="9a374997-2901-41ac-b51e-a8948a26085a" providerId="ADAL" clId="{02F6B1E6-5FD5-4A8D-BC2B-8219F29E1514}" dt="2023-03-16T17:49:11.016" v="837" actId="26606"/>
        <pc:sldMkLst>
          <pc:docMk/>
          <pc:sldMk cId="3867132727" sldId="458"/>
        </pc:sldMkLst>
        <pc:spChg chg="mod">
          <ac:chgData name="Sian Turvey" userId="9a374997-2901-41ac-b51e-a8948a26085a" providerId="ADAL" clId="{02F6B1E6-5FD5-4A8D-BC2B-8219F29E1514}" dt="2023-03-16T17:49:11.016" v="837" actId="26606"/>
          <ac:spMkLst>
            <pc:docMk/>
            <pc:sldMk cId="3867132727" sldId="458"/>
            <ac:spMk id="2" creationId="{968BD255-F779-E0EA-9704-6DE59031901E}"/>
          </ac:spMkLst>
        </pc:spChg>
        <pc:spChg chg="del mod">
          <ac:chgData name="Sian Turvey" userId="9a374997-2901-41ac-b51e-a8948a26085a" providerId="ADAL" clId="{02F6B1E6-5FD5-4A8D-BC2B-8219F29E1514}" dt="2023-03-16T17:49:11.016" v="837" actId="26606"/>
          <ac:spMkLst>
            <pc:docMk/>
            <pc:sldMk cId="3867132727" sldId="458"/>
            <ac:spMk id="3" creationId="{BE163D0F-B0BD-40BB-C83F-74BD9D5D1ECC}"/>
          </ac:spMkLst>
        </pc:spChg>
        <pc:graphicFrameChg chg="add">
          <ac:chgData name="Sian Turvey" userId="9a374997-2901-41ac-b51e-a8948a26085a" providerId="ADAL" clId="{02F6B1E6-5FD5-4A8D-BC2B-8219F29E1514}" dt="2023-03-16T17:49:11.016" v="837" actId="26606"/>
          <ac:graphicFrameMkLst>
            <pc:docMk/>
            <pc:sldMk cId="3867132727" sldId="458"/>
            <ac:graphicFrameMk id="5" creationId="{B399C034-3615-708F-39CA-3D5B9B79582A}"/>
          </ac:graphicFrameMkLst>
        </pc:graphicFrameChg>
      </pc:sldChg>
      <pc:sldChg chg="addSp delSp modSp new mod setBg">
        <pc:chgData name="Sian Turvey" userId="9a374997-2901-41ac-b51e-a8948a26085a" providerId="ADAL" clId="{02F6B1E6-5FD5-4A8D-BC2B-8219F29E1514}" dt="2023-03-16T17:49:40.669" v="842" actId="26606"/>
        <pc:sldMkLst>
          <pc:docMk/>
          <pc:sldMk cId="1743055682" sldId="459"/>
        </pc:sldMkLst>
        <pc:spChg chg="del mod">
          <ac:chgData name="Sian Turvey" userId="9a374997-2901-41ac-b51e-a8948a26085a" providerId="ADAL" clId="{02F6B1E6-5FD5-4A8D-BC2B-8219F29E1514}" dt="2023-03-16T17:49:36.679" v="841" actId="478"/>
          <ac:spMkLst>
            <pc:docMk/>
            <pc:sldMk cId="1743055682" sldId="459"/>
            <ac:spMk id="2" creationId="{1A2BCE2A-545C-5556-A1C0-FC3C8C886E36}"/>
          </ac:spMkLst>
        </pc:spChg>
        <pc:spChg chg="add del mod">
          <ac:chgData name="Sian Turvey" userId="9a374997-2901-41ac-b51e-a8948a26085a" providerId="ADAL" clId="{02F6B1E6-5FD5-4A8D-BC2B-8219F29E1514}" dt="2023-03-16T17:49:29.660" v="840" actId="26606"/>
          <ac:spMkLst>
            <pc:docMk/>
            <pc:sldMk cId="1743055682" sldId="459"/>
            <ac:spMk id="3" creationId="{508F1230-AD39-996F-A493-B3BF0ABF88A7}"/>
          </ac:spMkLst>
        </pc:spChg>
        <pc:graphicFrameChg chg="add del">
          <ac:chgData name="Sian Turvey" userId="9a374997-2901-41ac-b51e-a8948a26085a" providerId="ADAL" clId="{02F6B1E6-5FD5-4A8D-BC2B-8219F29E1514}" dt="2023-03-16T17:49:29.585" v="839" actId="26606"/>
          <ac:graphicFrameMkLst>
            <pc:docMk/>
            <pc:sldMk cId="1743055682" sldId="459"/>
            <ac:graphicFrameMk id="5" creationId="{E3557810-6496-680A-7019-463D675E1BE0}"/>
          </ac:graphicFrameMkLst>
        </pc:graphicFrameChg>
        <pc:graphicFrameChg chg="add mod">
          <ac:chgData name="Sian Turvey" userId="9a374997-2901-41ac-b51e-a8948a26085a" providerId="ADAL" clId="{02F6B1E6-5FD5-4A8D-BC2B-8219F29E1514}" dt="2023-03-16T17:49:40.669" v="842" actId="26606"/>
          <ac:graphicFrameMkLst>
            <pc:docMk/>
            <pc:sldMk cId="1743055682" sldId="459"/>
            <ac:graphicFrameMk id="7" creationId="{95A86268-797F-5A5F-A432-8ED8C2B62EAA}"/>
          </ac:graphicFrameMkLst>
        </pc:graphicFrameChg>
      </pc:sldChg>
      <pc:sldChg chg="addSp delSp modSp new mod setBg setClrOvrMap">
        <pc:chgData name="Sian Turvey" userId="9a374997-2901-41ac-b51e-a8948a26085a" providerId="ADAL" clId="{02F6B1E6-5FD5-4A8D-BC2B-8219F29E1514}" dt="2023-03-16T17:49:47.951" v="843" actId="26606"/>
        <pc:sldMkLst>
          <pc:docMk/>
          <pc:sldMk cId="1754828987" sldId="460"/>
        </pc:sldMkLst>
        <pc:spChg chg="mod">
          <ac:chgData name="Sian Turvey" userId="9a374997-2901-41ac-b51e-a8948a26085a" providerId="ADAL" clId="{02F6B1E6-5FD5-4A8D-BC2B-8219F29E1514}" dt="2023-03-16T17:49:47.951" v="843" actId="26606"/>
          <ac:spMkLst>
            <pc:docMk/>
            <pc:sldMk cId="1754828987" sldId="460"/>
            <ac:spMk id="2" creationId="{D8CA71AB-221D-D18C-069F-4FC2A421A387}"/>
          </ac:spMkLst>
        </pc:spChg>
        <pc:spChg chg="del mod">
          <ac:chgData name="Sian Turvey" userId="9a374997-2901-41ac-b51e-a8948a26085a" providerId="ADAL" clId="{02F6B1E6-5FD5-4A8D-BC2B-8219F29E1514}" dt="2023-03-16T17:49:47.951" v="843" actId="26606"/>
          <ac:spMkLst>
            <pc:docMk/>
            <pc:sldMk cId="1754828987" sldId="460"/>
            <ac:spMk id="3" creationId="{4979F38F-EE4E-5A13-445C-90582236AB3B}"/>
          </ac:spMkLst>
        </pc:spChg>
        <pc:spChg chg="add">
          <ac:chgData name="Sian Turvey" userId="9a374997-2901-41ac-b51e-a8948a26085a" providerId="ADAL" clId="{02F6B1E6-5FD5-4A8D-BC2B-8219F29E1514}" dt="2023-03-16T17:49:47.951" v="843" actId="26606"/>
          <ac:spMkLst>
            <pc:docMk/>
            <pc:sldMk cId="1754828987" sldId="460"/>
            <ac:spMk id="9" creationId="{ABE6F9A3-300E-47F5-B41C-C8C5E758DE7C}"/>
          </ac:spMkLst>
        </pc:spChg>
        <pc:spChg chg="add">
          <ac:chgData name="Sian Turvey" userId="9a374997-2901-41ac-b51e-a8948a26085a" providerId="ADAL" clId="{02F6B1E6-5FD5-4A8D-BC2B-8219F29E1514}" dt="2023-03-16T17:49:47.951" v="843" actId="26606"/>
          <ac:spMkLst>
            <pc:docMk/>
            <pc:sldMk cId="1754828987" sldId="460"/>
            <ac:spMk id="11" creationId="{61B4701B-39FE-43B8-86AA-D6B8789C2207}"/>
          </ac:spMkLst>
        </pc:spChg>
        <pc:spChg chg="add">
          <ac:chgData name="Sian Turvey" userId="9a374997-2901-41ac-b51e-a8948a26085a" providerId="ADAL" clId="{02F6B1E6-5FD5-4A8D-BC2B-8219F29E1514}" dt="2023-03-16T17:49:47.951" v="843" actId="26606"/>
          <ac:spMkLst>
            <pc:docMk/>
            <pc:sldMk cId="1754828987" sldId="460"/>
            <ac:spMk id="13" creationId="{E9A7EF13-49FA-4355-971A-34B065F35022}"/>
          </ac:spMkLst>
        </pc:spChg>
        <pc:spChg chg="add">
          <ac:chgData name="Sian Turvey" userId="9a374997-2901-41ac-b51e-a8948a26085a" providerId="ADAL" clId="{02F6B1E6-5FD5-4A8D-BC2B-8219F29E1514}" dt="2023-03-16T17:49:47.951" v="843" actId="26606"/>
          <ac:spMkLst>
            <pc:docMk/>
            <pc:sldMk cId="1754828987" sldId="460"/>
            <ac:spMk id="15" creationId="{92CF3C3E-0F7B-4F0C-8EBD-BDD38E9C66F5}"/>
          </ac:spMkLst>
        </pc:spChg>
        <pc:graphicFrameChg chg="add">
          <ac:chgData name="Sian Turvey" userId="9a374997-2901-41ac-b51e-a8948a26085a" providerId="ADAL" clId="{02F6B1E6-5FD5-4A8D-BC2B-8219F29E1514}" dt="2023-03-16T17:49:47.951" v="843" actId="26606"/>
          <ac:graphicFrameMkLst>
            <pc:docMk/>
            <pc:sldMk cId="1754828987" sldId="460"/>
            <ac:graphicFrameMk id="5" creationId="{679EC63E-977A-2BBB-EE13-C9C601A1D7B2}"/>
          </ac:graphicFrameMkLst>
        </pc:graphicFrameChg>
      </pc:sldChg>
      <pc:sldChg chg="addSp modSp new mod setBg setClrOvrMap">
        <pc:chgData name="Sian Turvey" userId="9a374997-2901-41ac-b51e-a8948a26085a" providerId="ADAL" clId="{02F6B1E6-5FD5-4A8D-BC2B-8219F29E1514}" dt="2023-03-16T17:25:31.146" v="352" actId="26606"/>
        <pc:sldMkLst>
          <pc:docMk/>
          <pc:sldMk cId="1205099082" sldId="461"/>
        </pc:sldMkLst>
        <pc:spChg chg="mod">
          <ac:chgData name="Sian Turvey" userId="9a374997-2901-41ac-b51e-a8948a26085a" providerId="ADAL" clId="{02F6B1E6-5FD5-4A8D-BC2B-8219F29E1514}" dt="2023-03-16T17:25:31.146" v="352" actId="26606"/>
          <ac:spMkLst>
            <pc:docMk/>
            <pc:sldMk cId="1205099082" sldId="461"/>
            <ac:spMk id="2" creationId="{D71D1AE7-40F3-C229-E2EA-FBED4C634493}"/>
          </ac:spMkLst>
        </pc:spChg>
        <pc:spChg chg="mod">
          <ac:chgData name="Sian Turvey" userId="9a374997-2901-41ac-b51e-a8948a26085a" providerId="ADAL" clId="{02F6B1E6-5FD5-4A8D-BC2B-8219F29E1514}" dt="2023-03-16T17:25:31.146" v="352" actId="26606"/>
          <ac:spMkLst>
            <pc:docMk/>
            <pc:sldMk cId="1205099082" sldId="461"/>
            <ac:spMk id="3" creationId="{5EEF96D3-DB1C-7E92-D1DA-4D9E4228C4D5}"/>
          </ac:spMkLst>
        </pc:spChg>
        <pc:spChg chg="add">
          <ac:chgData name="Sian Turvey" userId="9a374997-2901-41ac-b51e-a8948a26085a" providerId="ADAL" clId="{02F6B1E6-5FD5-4A8D-BC2B-8219F29E1514}" dt="2023-03-16T17:25:31.146" v="352" actId="26606"/>
          <ac:spMkLst>
            <pc:docMk/>
            <pc:sldMk cId="1205099082" sldId="461"/>
            <ac:spMk id="9" creationId="{EE4E366E-272A-409E-840F-9A6A64A9E3FF}"/>
          </ac:spMkLst>
        </pc:spChg>
        <pc:spChg chg="add">
          <ac:chgData name="Sian Turvey" userId="9a374997-2901-41ac-b51e-a8948a26085a" providerId="ADAL" clId="{02F6B1E6-5FD5-4A8D-BC2B-8219F29E1514}" dt="2023-03-16T17:25:31.146" v="352" actId="26606"/>
          <ac:spMkLst>
            <pc:docMk/>
            <pc:sldMk cId="1205099082" sldId="461"/>
            <ac:spMk id="11" creationId="{A721560C-E4AB-4287-A29C-3F6916794CB9}"/>
          </ac:spMkLst>
        </pc:spChg>
        <pc:spChg chg="add">
          <ac:chgData name="Sian Turvey" userId="9a374997-2901-41ac-b51e-a8948a26085a" providerId="ADAL" clId="{02F6B1E6-5FD5-4A8D-BC2B-8219F29E1514}" dt="2023-03-16T17:25:31.146" v="352" actId="26606"/>
          <ac:spMkLst>
            <pc:docMk/>
            <pc:sldMk cId="1205099082" sldId="461"/>
            <ac:spMk id="13" creationId="{DF6CFF07-D953-4F9C-9A0E-E0A6AACB6158}"/>
          </ac:spMkLst>
        </pc:spChg>
        <pc:spChg chg="add">
          <ac:chgData name="Sian Turvey" userId="9a374997-2901-41ac-b51e-a8948a26085a" providerId="ADAL" clId="{02F6B1E6-5FD5-4A8D-BC2B-8219F29E1514}" dt="2023-03-16T17:25:31.146" v="352" actId="26606"/>
          <ac:spMkLst>
            <pc:docMk/>
            <pc:sldMk cId="1205099082" sldId="461"/>
            <ac:spMk id="15" creationId="{DAA4FEEE-0B5F-41BF-825D-60F9FB089568}"/>
          </ac:spMkLst>
        </pc:spChg>
        <pc:picChg chg="add mod">
          <ac:chgData name="Sian Turvey" userId="9a374997-2901-41ac-b51e-a8948a26085a" providerId="ADAL" clId="{02F6B1E6-5FD5-4A8D-BC2B-8219F29E1514}" dt="2023-03-16T17:25:31.146" v="352" actId="26606"/>
          <ac:picMkLst>
            <pc:docMk/>
            <pc:sldMk cId="1205099082" sldId="461"/>
            <ac:picMk id="4" creationId="{5BDF0043-FA98-50D7-7AB6-0215BACD0A2F}"/>
          </ac:picMkLst>
        </pc:picChg>
      </pc:sldChg>
      <pc:sldChg chg="addSp modSp new mod setBg">
        <pc:chgData name="Sian Turvey" userId="9a374997-2901-41ac-b51e-a8948a26085a" providerId="ADAL" clId="{02F6B1E6-5FD5-4A8D-BC2B-8219F29E1514}" dt="2023-03-16T17:28:23.190" v="449" actId="6549"/>
        <pc:sldMkLst>
          <pc:docMk/>
          <pc:sldMk cId="1724038001" sldId="462"/>
        </pc:sldMkLst>
        <pc:spChg chg="mod">
          <ac:chgData name="Sian Turvey" userId="9a374997-2901-41ac-b51e-a8948a26085a" providerId="ADAL" clId="{02F6B1E6-5FD5-4A8D-BC2B-8219F29E1514}" dt="2023-03-16T17:27:27.549" v="438" actId="20577"/>
          <ac:spMkLst>
            <pc:docMk/>
            <pc:sldMk cId="1724038001" sldId="462"/>
            <ac:spMk id="2" creationId="{E9D230E8-C9D2-DFF3-4541-46C3400F7285}"/>
          </ac:spMkLst>
        </pc:spChg>
        <pc:spChg chg="mod">
          <ac:chgData name="Sian Turvey" userId="9a374997-2901-41ac-b51e-a8948a26085a" providerId="ADAL" clId="{02F6B1E6-5FD5-4A8D-BC2B-8219F29E1514}" dt="2023-03-16T17:28:23.190" v="449" actId="6549"/>
          <ac:spMkLst>
            <pc:docMk/>
            <pc:sldMk cId="1724038001" sldId="462"/>
            <ac:spMk id="3" creationId="{7AB8075B-EE51-E1B5-9985-942920318395}"/>
          </ac:spMkLst>
        </pc:spChg>
        <pc:spChg chg="add">
          <ac:chgData name="Sian Turvey" userId="9a374997-2901-41ac-b51e-a8948a26085a" providerId="ADAL" clId="{02F6B1E6-5FD5-4A8D-BC2B-8219F29E1514}" dt="2023-03-16T17:26:51.050" v="418" actId="26606"/>
          <ac:spMkLst>
            <pc:docMk/>
            <pc:sldMk cId="1724038001" sldId="462"/>
            <ac:spMk id="9" creationId="{C8A3C342-1D03-412F-8DD3-BF519E8E0AE9}"/>
          </ac:spMkLst>
        </pc:spChg>
        <pc:spChg chg="add">
          <ac:chgData name="Sian Turvey" userId="9a374997-2901-41ac-b51e-a8948a26085a" providerId="ADAL" clId="{02F6B1E6-5FD5-4A8D-BC2B-8219F29E1514}" dt="2023-03-16T17:26:51.050" v="418" actId="26606"/>
          <ac:spMkLst>
            <pc:docMk/>
            <pc:sldMk cId="1724038001" sldId="462"/>
            <ac:spMk id="11" creationId="{81CC9B02-E087-4350-AEBD-2C3CF001AF01}"/>
          </ac:spMkLst>
        </pc:spChg>
        <pc:picChg chg="add">
          <ac:chgData name="Sian Turvey" userId="9a374997-2901-41ac-b51e-a8948a26085a" providerId="ADAL" clId="{02F6B1E6-5FD5-4A8D-BC2B-8219F29E1514}" dt="2023-03-16T17:26:51.050" v="418" actId="26606"/>
          <ac:picMkLst>
            <pc:docMk/>
            <pc:sldMk cId="1724038001" sldId="462"/>
            <ac:picMk id="5" creationId="{A6F82D72-C54B-F146-2143-28C394405078}"/>
          </ac:picMkLst>
        </pc:picChg>
      </pc:sldChg>
      <pc:sldChg chg="modSp new mod modNotesTx">
        <pc:chgData name="Sian Turvey" userId="9a374997-2901-41ac-b51e-a8948a26085a" providerId="ADAL" clId="{02F6B1E6-5FD5-4A8D-BC2B-8219F29E1514}" dt="2023-03-16T17:30:10.170" v="489"/>
        <pc:sldMkLst>
          <pc:docMk/>
          <pc:sldMk cId="307036887" sldId="463"/>
        </pc:sldMkLst>
        <pc:spChg chg="mod">
          <ac:chgData name="Sian Turvey" userId="9a374997-2901-41ac-b51e-a8948a26085a" providerId="ADAL" clId="{02F6B1E6-5FD5-4A8D-BC2B-8219F29E1514}" dt="2023-03-16T17:28:50.390" v="478" actId="20577"/>
          <ac:spMkLst>
            <pc:docMk/>
            <pc:sldMk cId="307036887" sldId="463"/>
            <ac:spMk id="2" creationId="{173FDD96-B97B-BB3C-5201-5442FFFEA8DF}"/>
          </ac:spMkLst>
        </pc:spChg>
        <pc:spChg chg="mod">
          <ac:chgData name="Sian Turvey" userId="9a374997-2901-41ac-b51e-a8948a26085a" providerId="ADAL" clId="{02F6B1E6-5FD5-4A8D-BC2B-8219F29E1514}" dt="2023-03-16T17:30:07.491" v="488" actId="27636"/>
          <ac:spMkLst>
            <pc:docMk/>
            <pc:sldMk cId="307036887" sldId="463"/>
            <ac:spMk id="3" creationId="{CE850875-524C-3312-85E3-0D2510D6C32B}"/>
          </ac:spMkLst>
        </pc:spChg>
      </pc:sldChg>
      <pc:sldChg chg="modSp new mod">
        <pc:chgData name="Sian Turvey" userId="9a374997-2901-41ac-b51e-a8948a26085a" providerId="ADAL" clId="{02F6B1E6-5FD5-4A8D-BC2B-8219F29E1514}" dt="2023-03-16T17:30:50.689" v="519" actId="20577"/>
        <pc:sldMkLst>
          <pc:docMk/>
          <pc:sldMk cId="3207446483" sldId="464"/>
        </pc:sldMkLst>
        <pc:spChg chg="mod">
          <ac:chgData name="Sian Turvey" userId="9a374997-2901-41ac-b51e-a8948a26085a" providerId="ADAL" clId="{02F6B1E6-5FD5-4A8D-BC2B-8219F29E1514}" dt="2023-03-16T17:30:29.952" v="511" actId="20577"/>
          <ac:spMkLst>
            <pc:docMk/>
            <pc:sldMk cId="3207446483" sldId="464"/>
            <ac:spMk id="2" creationId="{250ABAE7-7DA9-EFDE-3469-BC9F6744F80C}"/>
          </ac:spMkLst>
        </pc:spChg>
        <pc:spChg chg="mod">
          <ac:chgData name="Sian Turvey" userId="9a374997-2901-41ac-b51e-a8948a26085a" providerId="ADAL" clId="{02F6B1E6-5FD5-4A8D-BC2B-8219F29E1514}" dt="2023-03-16T17:30:50.689" v="519" actId="20577"/>
          <ac:spMkLst>
            <pc:docMk/>
            <pc:sldMk cId="3207446483" sldId="464"/>
            <ac:spMk id="3" creationId="{D1CC9F3C-6643-9BB4-ED13-BB4A7D7EA34B}"/>
          </ac:spMkLst>
        </pc:spChg>
      </pc:sldChg>
      <pc:sldChg chg="modSp new mod">
        <pc:chgData name="Sian Turvey" userId="9a374997-2901-41ac-b51e-a8948a26085a" providerId="ADAL" clId="{02F6B1E6-5FD5-4A8D-BC2B-8219F29E1514}" dt="2023-03-16T17:31:22.463" v="521"/>
        <pc:sldMkLst>
          <pc:docMk/>
          <pc:sldMk cId="3661162897" sldId="465"/>
        </pc:sldMkLst>
        <pc:spChg chg="mod">
          <ac:chgData name="Sian Turvey" userId="9a374997-2901-41ac-b51e-a8948a26085a" providerId="ADAL" clId="{02F6B1E6-5FD5-4A8D-BC2B-8219F29E1514}" dt="2023-03-16T17:31:22.463" v="521"/>
          <ac:spMkLst>
            <pc:docMk/>
            <pc:sldMk cId="3661162897" sldId="465"/>
            <ac:spMk id="3" creationId="{FDCF274E-E077-C0F3-FA6F-E55FD215E4DE}"/>
          </ac:spMkLst>
        </pc:spChg>
      </pc:sldChg>
      <pc:sldChg chg="addSp modSp new mod setBg">
        <pc:chgData name="Sian Turvey" userId="9a374997-2901-41ac-b51e-a8948a26085a" providerId="ADAL" clId="{02F6B1E6-5FD5-4A8D-BC2B-8219F29E1514}" dt="2023-03-16T17:50:23.943" v="844" actId="26606"/>
        <pc:sldMkLst>
          <pc:docMk/>
          <pc:sldMk cId="3855967332" sldId="466"/>
        </pc:sldMkLst>
        <pc:spChg chg="mod">
          <ac:chgData name="Sian Turvey" userId="9a374997-2901-41ac-b51e-a8948a26085a" providerId="ADAL" clId="{02F6B1E6-5FD5-4A8D-BC2B-8219F29E1514}" dt="2023-03-16T17:50:23.943" v="844" actId="26606"/>
          <ac:spMkLst>
            <pc:docMk/>
            <pc:sldMk cId="3855967332" sldId="466"/>
            <ac:spMk id="2" creationId="{1C60CF8F-DDA5-85BC-B8FA-F56252B511E1}"/>
          </ac:spMkLst>
        </pc:spChg>
        <pc:spChg chg="mod">
          <ac:chgData name="Sian Turvey" userId="9a374997-2901-41ac-b51e-a8948a26085a" providerId="ADAL" clId="{02F6B1E6-5FD5-4A8D-BC2B-8219F29E1514}" dt="2023-03-16T17:50:23.943" v="844" actId="26606"/>
          <ac:spMkLst>
            <pc:docMk/>
            <pc:sldMk cId="3855967332" sldId="466"/>
            <ac:spMk id="3" creationId="{C4FDB15F-6ECD-93CF-E790-EA5406F8332D}"/>
          </ac:spMkLst>
        </pc:spChg>
        <pc:picChg chg="add">
          <ac:chgData name="Sian Turvey" userId="9a374997-2901-41ac-b51e-a8948a26085a" providerId="ADAL" clId="{02F6B1E6-5FD5-4A8D-BC2B-8219F29E1514}" dt="2023-03-16T17:50:23.943" v="844" actId="26606"/>
          <ac:picMkLst>
            <pc:docMk/>
            <pc:sldMk cId="3855967332" sldId="466"/>
            <ac:picMk id="5" creationId="{4FF41CDB-4221-9130-C8F3-2C1AA0CF9959}"/>
          </ac:picMkLst>
        </pc:picChg>
      </pc:sldChg>
      <pc:sldChg chg="modSp new mod">
        <pc:chgData name="Sian Turvey" userId="9a374997-2901-41ac-b51e-a8948a26085a" providerId="ADAL" clId="{02F6B1E6-5FD5-4A8D-BC2B-8219F29E1514}" dt="2023-03-16T17:33:06.785" v="542" actId="20577"/>
        <pc:sldMkLst>
          <pc:docMk/>
          <pc:sldMk cId="2662096963" sldId="467"/>
        </pc:sldMkLst>
        <pc:spChg chg="mod">
          <ac:chgData name="Sian Turvey" userId="9a374997-2901-41ac-b51e-a8948a26085a" providerId="ADAL" clId="{02F6B1E6-5FD5-4A8D-BC2B-8219F29E1514}" dt="2023-03-16T17:33:06.785" v="542" actId="20577"/>
          <ac:spMkLst>
            <pc:docMk/>
            <pc:sldMk cId="2662096963" sldId="467"/>
            <ac:spMk id="3" creationId="{E953F5F0-6077-6AA4-1145-775C451B0EC6}"/>
          </ac:spMkLst>
        </pc:spChg>
      </pc:sldChg>
      <pc:sldChg chg="addSp modSp new mod setBg">
        <pc:chgData name="Sian Turvey" userId="9a374997-2901-41ac-b51e-a8948a26085a" providerId="ADAL" clId="{02F6B1E6-5FD5-4A8D-BC2B-8219F29E1514}" dt="2023-03-16T17:34:19.544" v="577" actId="27636"/>
        <pc:sldMkLst>
          <pc:docMk/>
          <pc:sldMk cId="1585322162" sldId="468"/>
        </pc:sldMkLst>
        <pc:spChg chg="mod">
          <ac:chgData name="Sian Turvey" userId="9a374997-2901-41ac-b51e-a8948a26085a" providerId="ADAL" clId="{02F6B1E6-5FD5-4A8D-BC2B-8219F29E1514}" dt="2023-03-16T17:34:10.455" v="575" actId="26606"/>
          <ac:spMkLst>
            <pc:docMk/>
            <pc:sldMk cId="1585322162" sldId="468"/>
            <ac:spMk id="2" creationId="{2CC0C9FA-42FF-F9E5-CD6D-626E14A09D03}"/>
          </ac:spMkLst>
        </pc:spChg>
        <pc:spChg chg="mod">
          <ac:chgData name="Sian Turvey" userId="9a374997-2901-41ac-b51e-a8948a26085a" providerId="ADAL" clId="{02F6B1E6-5FD5-4A8D-BC2B-8219F29E1514}" dt="2023-03-16T17:34:19.544" v="577" actId="27636"/>
          <ac:spMkLst>
            <pc:docMk/>
            <pc:sldMk cId="1585322162" sldId="468"/>
            <ac:spMk id="3" creationId="{9385FC11-080B-0E18-8143-CF8C850DA90D}"/>
          </ac:spMkLst>
        </pc:spChg>
        <pc:spChg chg="add">
          <ac:chgData name="Sian Turvey" userId="9a374997-2901-41ac-b51e-a8948a26085a" providerId="ADAL" clId="{02F6B1E6-5FD5-4A8D-BC2B-8219F29E1514}" dt="2023-03-16T17:34:10.455" v="575" actId="26606"/>
          <ac:spMkLst>
            <pc:docMk/>
            <pc:sldMk cId="1585322162" sldId="468"/>
            <ac:spMk id="9" creationId="{C8A3C342-1D03-412F-8DD3-BF519E8E0AE9}"/>
          </ac:spMkLst>
        </pc:spChg>
        <pc:spChg chg="add">
          <ac:chgData name="Sian Turvey" userId="9a374997-2901-41ac-b51e-a8948a26085a" providerId="ADAL" clId="{02F6B1E6-5FD5-4A8D-BC2B-8219F29E1514}" dt="2023-03-16T17:34:10.455" v="575" actId="26606"/>
          <ac:spMkLst>
            <pc:docMk/>
            <pc:sldMk cId="1585322162" sldId="468"/>
            <ac:spMk id="11" creationId="{81CC9B02-E087-4350-AEBD-2C3CF001AF01}"/>
          </ac:spMkLst>
        </pc:spChg>
        <pc:picChg chg="add mod">
          <ac:chgData name="Sian Turvey" userId="9a374997-2901-41ac-b51e-a8948a26085a" providerId="ADAL" clId="{02F6B1E6-5FD5-4A8D-BC2B-8219F29E1514}" dt="2023-03-16T17:34:10.455" v="575" actId="26606"/>
          <ac:picMkLst>
            <pc:docMk/>
            <pc:sldMk cId="1585322162" sldId="468"/>
            <ac:picMk id="4" creationId="{5E9DEA21-1108-C731-8246-B0800656AFA9}"/>
          </ac:picMkLst>
        </pc:picChg>
      </pc:sldChg>
      <pc:sldChg chg="addSp modSp new mod setBg">
        <pc:chgData name="Sian Turvey" userId="9a374997-2901-41ac-b51e-a8948a26085a" providerId="ADAL" clId="{02F6B1E6-5FD5-4A8D-BC2B-8219F29E1514}" dt="2023-03-16T17:50:42.915" v="845" actId="26606"/>
        <pc:sldMkLst>
          <pc:docMk/>
          <pc:sldMk cId="853462459" sldId="469"/>
        </pc:sldMkLst>
        <pc:spChg chg="mod">
          <ac:chgData name="Sian Turvey" userId="9a374997-2901-41ac-b51e-a8948a26085a" providerId="ADAL" clId="{02F6B1E6-5FD5-4A8D-BC2B-8219F29E1514}" dt="2023-03-16T17:50:42.915" v="845" actId="26606"/>
          <ac:spMkLst>
            <pc:docMk/>
            <pc:sldMk cId="853462459" sldId="469"/>
            <ac:spMk id="2" creationId="{246F2426-A406-A790-508A-FA22FF7D6F20}"/>
          </ac:spMkLst>
        </pc:spChg>
        <pc:spChg chg="mod">
          <ac:chgData name="Sian Turvey" userId="9a374997-2901-41ac-b51e-a8948a26085a" providerId="ADAL" clId="{02F6B1E6-5FD5-4A8D-BC2B-8219F29E1514}" dt="2023-03-16T17:50:42.915" v="845" actId="26606"/>
          <ac:spMkLst>
            <pc:docMk/>
            <pc:sldMk cId="853462459" sldId="469"/>
            <ac:spMk id="3" creationId="{CBD81A6F-FC7B-3F2B-F617-1B5A6A0C0BE1}"/>
          </ac:spMkLst>
        </pc:spChg>
        <pc:picChg chg="add">
          <ac:chgData name="Sian Turvey" userId="9a374997-2901-41ac-b51e-a8948a26085a" providerId="ADAL" clId="{02F6B1E6-5FD5-4A8D-BC2B-8219F29E1514}" dt="2023-03-16T17:50:42.915" v="845" actId="26606"/>
          <ac:picMkLst>
            <pc:docMk/>
            <pc:sldMk cId="853462459" sldId="469"/>
            <ac:picMk id="5" creationId="{4BA191EA-8E71-F1D4-D45D-D255943525C0}"/>
          </ac:picMkLst>
        </pc:picChg>
      </pc:sldChg>
      <pc:sldChg chg="delSp modSp new mod modNotesTx">
        <pc:chgData name="Sian Turvey" userId="9a374997-2901-41ac-b51e-a8948a26085a" providerId="ADAL" clId="{02F6B1E6-5FD5-4A8D-BC2B-8219F29E1514}" dt="2023-03-16T17:37:23.064" v="629"/>
        <pc:sldMkLst>
          <pc:docMk/>
          <pc:sldMk cId="1447593376" sldId="470"/>
        </pc:sldMkLst>
        <pc:spChg chg="del">
          <ac:chgData name="Sian Turvey" userId="9a374997-2901-41ac-b51e-a8948a26085a" providerId="ADAL" clId="{02F6B1E6-5FD5-4A8D-BC2B-8219F29E1514}" dt="2023-03-16T17:36:47.833" v="625" actId="478"/>
          <ac:spMkLst>
            <pc:docMk/>
            <pc:sldMk cId="1447593376" sldId="470"/>
            <ac:spMk id="2" creationId="{330B652B-A53F-0929-DA19-1B0A39CB400E}"/>
          </ac:spMkLst>
        </pc:spChg>
        <pc:spChg chg="mod">
          <ac:chgData name="Sian Turvey" userId="9a374997-2901-41ac-b51e-a8948a26085a" providerId="ADAL" clId="{02F6B1E6-5FD5-4A8D-BC2B-8219F29E1514}" dt="2023-03-16T17:37:02.604" v="628" actId="255"/>
          <ac:spMkLst>
            <pc:docMk/>
            <pc:sldMk cId="1447593376" sldId="470"/>
            <ac:spMk id="3" creationId="{196BD960-0E13-83C7-430C-E6CABA2D97F8}"/>
          </ac:spMkLst>
        </pc:spChg>
      </pc:sldChg>
      <pc:sldChg chg="addSp delSp modSp new mod setBg modNotesTx">
        <pc:chgData name="Sian Turvey" userId="9a374997-2901-41ac-b51e-a8948a26085a" providerId="ADAL" clId="{02F6B1E6-5FD5-4A8D-BC2B-8219F29E1514}" dt="2023-03-16T17:50:58.226" v="846" actId="26606"/>
        <pc:sldMkLst>
          <pc:docMk/>
          <pc:sldMk cId="2780566607" sldId="471"/>
        </pc:sldMkLst>
        <pc:spChg chg="mod">
          <ac:chgData name="Sian Turvey" userId="9a374997-2901-41ac-b51e-a8948a26085a" providerId="ADAL" clId="{02F6B1E6-5FD5-4A8D-BC2B-8219F29E1514}" dt="2023-03-16T17:50:58.226" v="846" actId="26606"/>
          <ac:spMkLst>
            <pc:docMk/>
            <pc:sldMk cId="2780566607" sldId="471"/>
            <ac:spMk id="2" creationId="{815C10A3-AB16-AD50-755A-54DD7CB7E548}"/>
          </ac:spMkLst>
        </pc:spChg>
        <pc:spChg chg="del mod">
          <ac:chgData name="Sian Turvey" userId="9a374997-2901-41ac-b51e-a8948a26085a" providerId="ADAL" clId="{02F6B1E6-5FD5-4A8D-BC2B-8219F29E1514}" dt="2023-03-16T17:50:58.226" v="846" actId="26606"/>
          <ac:spMkLst>
            <pc:docMk/>
            <pc:sldMk cId="2780566607" sldId="471"/>
            <ac:spMk id="3" creationId="{F34C7F55-ECB6-636B-3F93-14293AE399C8}"/>
          </ac:spMkLst>
        </pc:spChg>
        <pc:graphicFrameChg chg="add">
          <ac:chgData name="Sian Turvey" userId="9a374997-2901-41ac-b51e-a8948a26085a" providerId="ADAL" clId="{02F6B1E6-5FD5-4A8D-BC2B-8219F29E1514}" dt="2023-03-16T17:50:58.226" v="846" actId="26606"/>
          <ac:graphicFrameMkLst>
            <pc:docMk/>
            <pc:sldMk cId="2780566607" sldId="471"/>
            <ac:graphicFrameMk id="5" creationId="{4642BE08-773E-2056-055A-B529D9A4261D}"/>
          </ac:graphicFrameMkLst>
        </pc:graphicFrameChg>
      </pc:sldChg>
      <pc:sldChg chg="modSp new mod modNotesTx">
        <pc:chgData name="Sian Turvey" userId="9a374997-2901-41ac-b51e-a8948a26085a" providerId="ADAL" clId="{02F6B1E6-5FD5-4A8D-BC2B-8219F29E1514}" dt="2023-03-16T17:40:28.140" v="681"/>
        <pc:sldMkLst>
          <pc:docMk/>
          <pc:sldMk cId="3080025542" sldId="472"/>
        </pc:sldMkLst>
        <pc:spChg chg="mod">
          <ac:chgData name="Sian Turvey" userId="9a374997-2901-41ac-b51e-a8948a26085a" providerId="ADAL" clId="{02F6B1E6-5FD5-4A8D-BC2B-8219F29E1514}" dt="2023-03-16T17:38:52.041" v="670" actId="20577"/>
          <ac:spMkLst>
            <pc:docMk/>
            <pc:sldMk cId="3080025542" sldId="472"/>
            <ac:spMk id="2" creationId="{EA08C868-02A6-2C60-F445-0E630FA41E39}"/>
          </ac:spMkLst>
        </pc:spChg>
        <pc:spChg chg="mod">
          <ac:chgData name="Sian Turvey" userId="9a374997-2901-41ac-b51e-a8948a26085a" providerId="ADAL" clId="{02F6B1E6-5FD5-4A8D-BC2B-8219F29E1514}" dt="2023-03-16T17:39:11.914" v="680" actId="20577"/>
          <ac:spMkLst>
            <pc:docMk/>
            <pc:sldMk cId="3080025542" sldId="472"/>
            <ac:spMk id="3" creationId="{D8FEF1F6-8735-BA3F-3556-DC89B95E646A}"/>
          </ac:spMkLst>
        </pc:spChg>
      </pc:sldChg>
      <pc:sldChg chg="modSp new mod">
        <pc:chgData name="Sian Turvey" userId="9a374997-2901-41ac-b51e-a8948a26085a" providerId="ADAL" clId="{02F6B1E6-5FD5-4A8D-BC2B-8219F29E1514}" dt="2023-03-16T17:41:17.835" v="686"/>
        <pc:sldMkLst>
          <pc:docMk/>
          <pc:sldMk cId="2531769240" sldId="473"/>
        </pc:sldMkLst>
        <pc:spChg chg="mod">
          <ac:chgData name="Sian Turvey" userId="9a374997-2901-41ac-b51e-a8948a26085a" providerId="ADAL" clId="{02F6B1E6-5FD5-4A8D-BC2B-8219F29E1514}" dt="2023-03-16T17:41:17.835" v="686"/>
          <ac:spMkLst>
            <pc:docMk/>
            <pc:sldMk cId="2531769240" sldId="473"/>
            <ac:spMk id="2" creationId="{85994FF0-314A-6C24-D161-A17BB1FE1E92}"/>
          </ac:spMkLst>
        </pc:spChg>
        <pc:spChg chg="mod">
          <ac:chgData name="Sian Turvey" userId="9a374997-2901-41ac-b51e-a8948a26085a" providerId="ADAL" clId="{02F6B1E6-5FD5-4A8D-BC2B-8219F29E1514}" dt="2023-03-16T17:41:07.613" v="685" actId="20577"/>
          <ac:spMkLst>
            <pc:docMk/>
            <pc:sldMk cId="2531769240" sldId="473"/>
            <ac:spMk id="3" creationId="{ACF2470D-E222-B647-0F2B-1F28256B0BBA}"/>
          </ac:spMkLst>
        </pc:spChg>
      </pc:sldChg>
      <pc:sldChg chg="modSp new mod">
        <pc:chgData name="Sian Turvey" userId="9a374997-2901-41ac-b51e-a8948a26085a" providerId="ADAL" clId="{02F6B1E6-5FD5-4A8D-BC2B-8219F29E1514}" dt="2023-03-16T17:43:08.102" v="733" actId="20577"/>
        <pc:sldMkLst>
          <pc:docMk/>
          <pc:sldMk cId="1967533761" sldId="474"/>
        </pc:sldMkLst>
        <pc:spChg chg="mod">
          <ac:chgData name="Sian Turvey" userId="9a374997-2901-41ac-b51e-a8948a26085a" providerId="ADAL" clId="{02F6B1E6-5FD5-4A8D-BC2B-8219F29E1514}" dt="2023-03-16T17:42:55.628" v="730" actId="5793"/>
          <ac:spMkLst>
            <pc:docMk/>
            <pc:sldMk cId="1967533761" sldId="474"/>
            <ac:spMk id="2" creationId="{2CCCD2D6-4755-3C04-1E94-F27DA63905E2}"/>
          </ac:spMkLst>
        </pc:spChg>
        <pc:spChg chg="mod">
          <ac:chgData name="Sian Turvey" userId="9a374997-2901-41ac-b51e-a8948a26085a" providerId="ADAL" clId="{02F6B1E6-5FD5-4A8D-BC2B-8219F29E1514}" dt="2023-03-16T17:43:08.102" v="733" actId="20577"/>
          <ac:spMkLst>
            <pc:docMk/>
            <pc:sldMk cId="1967533761" sldId="474"/>
            <ac:spMk id="3" creationId="{460DC996-101F-FE22-9526-323302907AA1}"/>
          </ac:spMkLst>
        </pc:spChg>
      </pc:sldChg>
      <pc:sldChg chg="delSp modSp new mod">
        <pc:chgData name="Sian Turvey" userId="9a374997-2901-41ac-b51e-a8948a26085a" providerId="ADAL" clId="{02F6B1E6-5FD5-4A8D-BC2B-8219F29E1514}" dt="2023-03-16T17:44:37.558" v="760" actId="20577"/>
        <pc:sldMkLst>
          <pc:docMk/>
          <pc:sldMk cId="3135276379" sldId="475"/>
        </pc:sldMkLst>
        <pc:spChg chg="del mod">
          <ac:chgData name="Sian Turvey" userId="9a374997-2901-41ac-b51e-a8948a26085a" providerId="ADAL" clId="{02F6B1E6-5FD5-4A8D-BC2B-8219F29E1514}" dt="2023-03-16T17:44:15.827" v="757" actId="478"/>
          <ac:spMkLst>
            <pc:docMk/>
            <pc:sldMk cId="3135276379" sldId="475"/>
            <ac:spMk id="2" creationId="{20C5ACD9-6244-7668-9628-D8755C193982}"/>
          </ac:spMkLst>
        </pc:spChg>
        <pc:spChg chg="mod">
          <ac:chgData name="Sian Turvey" userId="9a374997-2901-41ac-b51e-a8948a26085a" providerId="ADAL" clId="{02F6B1E6-5FD5-4A8D-BC2B-8219F29E1514}" dt="2023-03-16T17:44:37.558" v="760" actId="20577"/>
          <ac:spMkLst>
            <pc:docMk/>
            <pc:sldMk cId="3135276379" sldId="475"/>
            <ac:spMk id="3" creationId="{DDB62357-E8D9-D78F-A9C6-BCA7A0A20A9B}"/>
          </ac:spMkLst>
        </pc:spChg>
      </pc:sldChg>
      <pc:sldChg chg="modSp new mod">
        <pc:chgData name="Sian Turvey" userId="9a374997-2901-41ac-b51e-a8948a26085a" providerId="ADAL" clId="{02F6B1E6-5FD5-4A8D-BC2B-8219F29E1514}" dt="2023-03-16T17:46:08.617" v="780"/>
        <pc:sldMkLst>
          <pc:docMk/>
          <pc:sldMk cId="4168439966" sldId="476"/>
        </pc:sldMkLst>
        <pc:spChg chg="mod">
          <ac:chgData name="Sian Turvey" userId="9a374997-2901-41ac-b51e-a8948a26085a" providerId="ADAL" clId="{02F6B1E6-5FD5-4A8D-BC2B-8219F29E1514}" dt="2023-03-16T17:46:08.617" v="780"/>
          <ac:spMkLst>
            <pc:docMk/>
            <pc:sldMk cId="4168439966" sldId="476"/>
            <ac:spMk id="3" creationId="{43206D50-AA66-3A7D-A809-7E6A85C386EE}"/>
          </ac:spMkLst>
        </pc:spChg>
      </pc:sldChg>
      <pc:sldChg chg="addSp modSp new mod setBg">
        <pc:chgData name="Sian Turvey" userId="9a374997-2901-41ac-b51e-a8948a26085a" providerId="ADAL" clId="{02F6B1E6-5FD5-4A8D-BC2B-8219F29E1514}" dt="2023-03-16T17:47:08.019" v="800" actId="14100"/>
        <pc:sldMkLst>
          <pc:docMk/>
          <pc:sldMk cId="4070917390" sldId="477"/>
        </pc:sldMkLst>
        <pc:spChg chg="mod">
          <ac:chgData name="Sian Turvey" userId="9a374997-2901-41ac-b51e-a8948a26085a" providerId="ADAL" clId="{02F6B1E6-5FD5-4A8D-BC2B-8219F29E1514}" dt="2023-03-16T17:46:53.351" v="796" actId="26606"/>
          <ac:spMkLst>
            <pc:docMk/>
            <pc:sldMk cId="4070917390" sldId="477"/>
            <ac:spMk id="2" creationId="{08F3D225-6015-CB60-E55B-5D4506E3B6E7}"/>
          </ac:spMkLst>
        </pc:spChg>
        <pc:spChg chg="mod">
          <ac:chgData name="Sian Turvey" userId="9a374997-2901-41ac-b51e-a8948a26085a" providerId="ADAL" clId="{02F6B1E6-5FD5-4A8D-BC2B-8219F29E1514}" dt="2023-03-16T17:47:08.019" v="800" actId="14100"/>
          <ac:spMkLst>
            <pc:docMk/>
            <pc:sldMk cId="4070917390" sldId="477"/>
            <ac:spMk id="3" creationId="{D3936225-A37F-21C3-98C8-100D27BFF7E1}"/>
          </ac:spMkLst>
        </pc:spChg>
        <pc:spChg chg="add">
          <ac:chgData name="Sian Turvey" userId="9a374997-2901-41ac-b51e-a8948a26085a" providerId="ADAL" clId="{02F6B1E6-5FD5-4A8D-BC2B-8219F29E1514}" dt="2023-03-16T17:46:53.351" v="796" actId="26606"/>
          <ac:spMkLst>
            <pc:docMk/>
            <pc:sldMk cId="4070917390" sldId="477"/>
            <ac:spMk id="9" creationId="{C8A3C342-1D03-412F-8DD3-BF519E8E0AE9}"/>
          </ac:spMkLst>
        </pc:spChg>
        <pc:spChg chg="add">
          <ac:chgData name="Sian Turvey" userId="9a374997-2901-41ac-b51e-a8948a26085a" providerId="ADAL" clId="{02F6B1E6-5FD5-4A8D-BC2B-8219F29E1514}" dt="2023-03-16T17:46:53.351" v="796" actId="26606"/>
          <ac:spMkLst>
            <pc:docMk/>
            <pc:sldMk cId="4070917390" sldId="477"/>
            <ac:spMk id="11" creationId="{81CC9B02-E087-4350-AEBD-2C3CF001AF01}"/>
          </ac:spMkLst>
        </pc:spChg>
        <pc:picChg chg="add mod">
          <ac:chgData name="Sian Turvey" userId="9a374997-2901-41ac-b51e-a8948a26085a" providerId="ADAL" clId="{02F6B1E6-5FD5-4A8D-BC2B-8219F29E1514}" dt="2023-03-16T17:46:53.351" v="796" actId="26606"/>
          <ac:picMkLst>
            <pc:docMk/>
            <pc:sldMk cId="4070917390" sldId="477"/>
            <ac:picMk id="4" creationId="{9BDD2759-A484-CC6F-F1FE-885A859BFB80}"/>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620A370-9CDD-4D78-91B7-9FAB2AD6946E}" type="doc">
      <dgm:prSet loTypeId="urn:microsoft.com/office/officeart/2016/7/layout/HorizontalActionList" loCatId="List" qsTypeId="urn:microsoft.com/office/officeart/2005/8/quickstyle/simple1" qsCatId="simple" csTypeId="urn:microsoft.com/office/officeart/2005/8/colors/accent2_2" csCatId="accent2"/>
      <dgm:spPr/>
      <dgm:t>
        <a:bodyPr/>
        <a:lstStyle/>
        <a:p>
          <a:endParaRPr lang="en-US"/>
        </a:p>
      </dgm:t>
    </dgm:pt>
    <dgm:pt modelId="{50278CD7-F4EC-4C51-9513-EA535B5505A6}">
      <dgm:prSet/>
      <dgm:spPr/>
      <dgm:t>
        <a:bodyPr/>
        <a:lstStyle/>
        <a:p>
          <a:r>
            <a:rPr lang="en-US"/>
            <a:t>By the end of this session you will be able to: </a:t>
          </a:r>
        </a:p>
      </dgm:t>
    </dgm:pt>
    <dgm:pt modelId="{75A397EF-8F07-4D00-AFAD-0D32BA62F67C}" type="parTrans" cxnId="{BF83FE84-6A9A-4000-94A1-06AD2840D5E0}">
      <dgm:prSet/>
      <dgm:spPr/>
      <dgm:t>
        <a:bodyPr/>
        <a:lstStyle/>
        <a:p>
          <a:endParaRPr lang="en-US"/>
        </a:p>
      </dgm:t>
    </dgm:pt>
    <dgm:pt modelId="{648D5433-1435-41EA-A721-1839F4BD3323}" type="sibTrans" cxnId="{BF83FE84-6A9A-4000-94A1-06AD2840D5E0}">
      <dgm:prSet/>
      <dgm:spPr/>
      <dgm:t>
        <a:bodyPr/>
        <a:lstStyle/>
        <a:p>
          <a:endParaRPr lang="en-US"/>
        </a:p>
      </dgm:t>
    </dgm:pt>
    <dgm:pt modelId="{2F57BEAD-34BD-47CD-A42C-E884AFA8D651}">
      <dgm:prSet/>
      <dgm:spPr/>
      <dgm:t>
        <a:bodyPr/>
        <a:lstStyle/>
        <a:p>
          <a:r>
            <a:rPr lang="en-US"/>
            <a:t>Identify</a:t>
          </a:r>
        </a:p>
      </dgm:t>
    </dgm:pt>
    <dgm:pt modelId="{49BB6747-F272-4E71-99EF-75D5CF3472ED}" type="parTrans" cxnId="{4F29FD0E-EE27-407A-92DD-A848CCC972D0}">
      <dgm:prSet/>
      <dgm:spPr/>
      <dgm:t>
        <a:bodyPr/>
        <a:lstStyle/>
        <a:p>
          <a:endParaRPr lang="en-US"/>
        </a:p>
      </dgm:t>
    </dgm:pt>
    <dgm:pt modelId="{B0B2F7F2-7334-418A-A341-8402D6F8E0F3}" type="sibTrans" cxnId="{4F29FD0E-EE27-407A-92DD-A848CCC972D0}">
      <dgm:prSet/>
      <dgm:spPr/>
      <dgm:t>
        <a:bodyPr/>
        <a:lstStyle/>
        <a:p>
          <a:endParaRPr lang="en-US"/>
        </a:p>
      </dgm:t>
    </dgm:pt>
    <dgm:pt modelId="{3B5D8CC0-FEEB-47B0-A90F-BF8D393F4163}">
      <dgm:prSet/>
      <dgm:spPr/>
      <dgm:t>
        <a:bodyPr/>
        <a:lstStyle/>
        <a:p>
          <a:r>
            <a:rPr lang="en-US"/>
            <a:t>Identify the presumptions used to determine whether a resulting trust or gift has arisen;</a:t>
          </a:r>
        </a:p>
      </dgm:t>
    </dgm:pt>
    <dgm:pt modelId="{97811CCF-9E94-4B03-B237-17643EE759A9}" type="parTrans" cxnId="{24649C3B-D7C9-49BE-9D81-9060FE971543}">
      <dgm:prSet/>
      <dgm:spPr/>
      <dgm:t>
        <a:bodyPr/>
        <a:lstStyle/>
        <a:p>
          <a:endParaRPr lang="en-US"/>
        </a:p>
      </dgm:t>
    </dgm:pt>
    <dgm:pt modelId="{228EF2D9-4992-481B-9D9C-15BDC63C58BA}" type="sibTrans" cxnId="{24649C3B-D7C9-49BE-9D81-9060FE971543}">
      <dgm:prSet/>
      <dgm:spPr/>
      <dgm:t>
        <a:bodyPr/>
        <a:lstStyle/>
        <a:p>
          <a:endParaRPr lang="en-US"/>
        </a:p>
      </dgm:t>
    </dgm:pt>
    <dgm:pt modelId="{12C9D523-A093-4A3C-858D-44D0A1C58372}">
      <dgm:prSet/>
      <dgm:spPr/>
      <dgm:t>
        <a:bodyPr/>
        <a:lstStyle/>
        <a:p>
          <a:r>
            <a:rPr lang="en-US"/>
            <a:t>Establish</a:t>
          </a:r>
        </a:p>
      </dgm:t>
    </dgm:pt>
    <dgm:pt modelId="{8CE59C55-3B40-4D18-9A78-7C525F06B368}" type="parTrans" cxnId="{8D5404DC-BE96-4BD7-B6C1-87D9916E255C}">
      <dgm:prSet/>
      <dgm:spPr/>
      <dgm:t>
        <a:bodyPr/>
        <a:lstStyle/>
        <a:p>
          <a:endParaRPr lang="en-US"/>
        </a:p>
      </dgm:t>
    </dgm:pt>
    <dgm:pt modelId="{9960D551-FB41-49B5-818C-6EFCC791EA6E}" type="sibTrans" cxnId="{8D5404DC-BE96-4BD7-B6C1-87D9916E255C}">
      <dgm:prSet/>
      <dgm:spPr/>
      <dgm:t>
        <a:bodyPr/>
        <a:lstStyle/>
        <a:p>
          <a:endParaRPr lang="en-US"/>
        </a:p>
      </dgm:t>
    </dgm:pt>
    <dgm:pt modelId="{798A5516-63FC-4E2E-9936-2415C1C998AE}">
      <dgm:prSet/>
      <dgm:spPr/>
      <dgm:t>
        <a:bodyPr/>
        <a:lstStyle/>
        <a:p>
          <a:r>
            <a:rPr lang="en-US"/>
            <a:t>establish the evidence needed to rebut those presumptions;</a:t>
          </a:r>
        </a:p>
      </dgm:t>
    </dgm:pt>
    <dgm:pt modelId="{60E90812-607B-4D00-9462-8CF86E1D954C}" type="parTrans" cxnId="{22C05BFE-9517-4475-891F-033F1772A88A}">
      <dgm:prSet/>
      <dgm:spPr/>
      <dgm:t>
        <a:bodyPr/>
        <a:lstStyle/>
        <a:p>
          <a:endParaRPr lang="en-US"/>
        </a:p>
      </dgm:t>
    </dgm:pt>
    <dgm:pt modelId="{B13590E1-81BC-468C-879D-2B576A2ADE4F}" type="sibTrans" cxnId="{22C05BFE-9517-4475-891F-033F1772A88A}">
      <dgm:prSet/>
      <dgm:spPr/>
      <dgm:t>
        <a:bodyPr/>
        <a:lstStyle/>
        <a:p>
          <a:endParaRPr lang="en-US"/>
        </a:p>
      </dgm:t>
    </dgm:pt>
    <dgm:pt modelId="{81ACB9A2-E065-4759-9EF7-4751DBEDDCB1}">
      <dgm:prSet/>
      <dgm:spPr/>
      <dgm:t>
        <a:bodyPr/>
        <a:lstStyle/>
        <a:p>
          <a:r>
            <a:rPr lang="en-US"/>
            <a:t>Advise on</a:t>
          </a:r>
        </a:p>
      </dgm:t>
    </dgm:pt>
    <dgm:pt modelId="{06A121F2-F5E0-4DBA-A66F-B150005C412C}" type="parTrans" cxnId="{C5959404-64B8-454A-B8C0-45A9A7102E07}">
      <dgm:prSet/>
      <dgm:spPr/>
      <dgm:t>
        <a:bodyPr/>
        <a:lstStyle/>
        <a:p>
          <a:endParaRPr lang="en-US"/>
        </a:p>
      </dgm:t>
    </dgm:pt>
    <dgm:pt modelId="{87BA12D4-B08D-4959-8C95-F3CD520E06E7}" type="sibTrans" cxnId="{C5959404-64B8-454A-B8C0-45A9A7102E07}">
      <dgm:prSet/>
      <dgm:spPr/>
      <dgm:t>
        <a:bodyPr/>
        <a:lstStyle/>
        <a:p>
          <a:endParaRPr lang="en-US"/>
        </a:p>
      </dgm:t>
    </dgm:pt>
    <dgm:pt modelId="{8C03F868-6315-41DC-A8D6-6217A7F31346}">
      <dgm:prSet/>
      <dgm:spPr/>
      <dgm:t>
        <a:bodyPr/>
        <a:lstStyle/>
        <a:p>
          <a:r>
            <a:rPr lang="en-US"/>
            <a:t>Advise on the operation of resulting trusts when the beneficial interest is uncertain; and</a:t>
          </a:r>
        </a:p>
      </dgm:t>
    </dgm:pt>
    <dgm:pt modelId="{11F157C7-F826-4E80-AD39-1C4BB78EEC1A}" type="parTrans" cxnId="{87AC8D37-A5D5-47E8-B573-30B394C9D83C}">
      <dgm:prSet/>
      <dgm:spPr/>
      <dgm:t>
        <a:bodyPr/>
        <a:lstStyle/>
        <a:p>
          <a:endParaRPr lang="en-US"/>
        </a:p>
      </dgm:t>
    </dgm:pt>
    <dgm:pt modelId="{54F9ADFF-FF59-4FEC-9517-4DB472599495}" type="sibTrans" cxnId="{87AC8D37-A5D5-47E8-B573-30B394C9D83C}">
      <dgm:prSet/>
      <dgm:spPr/>
      <dgm:t>
        <a:bodyPr/>
        <a:lstStyle/>
        <a:p>
          <a:endParaRPr lang="en-US"/>
        </a:p>
      </dgm:t>
    </dgm:pt>
    <dgm:pt modelId="{4564CA4B-9F7B-4DE9-BDA2-7F35594F464A}">
      <dgm:prSet/>
      <dgm:spPr/>
      <dgm:t>
        <a:bodyPr/>
        <a:lstStyle/>
        <a:p>
          <a:r>
            <a:rPr lang="en-US"/>
            <a:t>Identify</a:t>
          </a:r>
        </a:p>
      </dgm:t>
    </dgm:pt>
    <dgm:pt modelId="{E60D94A6-C66C-499F-92FD-5F6FC9F6B7C8}" type="parTrans" cxnId="{981B44E5-F568-4E71-8B23-1800CAA8BDD2}">
      <dgm:prSet/>
      <dgm:spPr/>
      <dgm:t>
        <a:bodyPr/>
        <a:lstStyle/>
        <a:p>
          <a:endParaRPr lang="en-US"/>
        </a:p>
      </dgm:t>
    </dgm:pt>
    <dgm:pt modelId="{4B770797-97D9-4E38-9E36-EA2C85FAE465}" type="sibTrans" cxnId="{981B44E5-F568-4E71-8B23-1800CAA8BDD2}">
      <dgm:prSet/>
      <dgm:spPr/>
      <dgm:t>
        <a:bodyPr/>
        <a:lstStyle/>
        <a:p>
          <a:endParaRPr lang="en-US"/>
        </a:p>
      </dgm:t>
    </dgm:pt>
    <dgm:pt modelId="{4079AA6F-EBDE-4C1F-BDE2-C956BD64CC7F}">
      <dgm:prSet/>
      <dgm:spPr/>
      <dgm:t>
        <a:bodyPr/>
        <a:lstStyle/>
        <a:p>
          <a:r>
            <a:rPr lang="en-US"/>
            <a:t>identify who takes the beneficial interest under a resulting trust</a:t>
          </a:r>
        </a:p>
      </dgm:t>
    </dgm:pt>
    <dgm:pt modelId="{998E5A28-6AC4-4478-988D-C1DFCFBD946F}" type="parTrans" cxnId="{1E4F2CB4-CD67-4D51-8BED-A1EB85BA2876}">
      <dgm:prSet/>
      <dgm:spPr/>
      <dgm:t>
        <a:bodyPr/>
        <a:lstStyle/>
        <a:p>
          <a:endParaRPr lang="en-US"/>
        </a:p>
      </dgm:t>
    </dgm:pt>
    <dgm:pt modelId="{296B0CD3-B676-4CE6-B567-573DBB53CE1F}" type="sibTrans" cxnId="{1E4F2CB4-CD67-4D51-8BED-A1EB85BA2876}">
      <dgm:prSet/>
      <dgm:spPr/>
      <dgm:t>
        <a:bodyPr/>
        <a:lstStyle/>
        <a:p>
          <a:endParaRPr lang="en-US"/>
        </a:p>
      </dgm:t>
    </dgm:pt>
    <dgm:pt modelId="{693E40EA-ACA8-44C8-A275-8F8188038660}" type="pres">
      <dgm:prSet presAssocID="{F620A370-9CDD-4D78-91B7-9FAB2AD6946E}" presName="Name0" presStyleCnt="0">
        <dgm:presLayoutVars>
          <dgm:dir/>
          <dgm:animLvl val="lvl"/>
          <dgm:resizeHandles val="exact"/>
        </dgm:presLayoutVars>
      </dgm:prSet>
      <dgm:spPr/>
    </dgm:pt>
    <dgm:pt modelId="{4A70126E-BDE1-443F-B3BD-D5E14261EEA4}" type="pres">
      <dgm:prSet presAssocID="{50278CD7-F4EC-4C51-9513-EA535B5505A6}" presName="composite" presStyleCnt="0"/>
      <dgm:spPr/>
    </dgm:pt>
    <dgm:pt modelId="{BF7896D3-FB60-4FB9-A0B9-9467F5B38B3E}" type="pres">
      <dgm:prSet presAssocID="{50278CD7-F4EC-4C51-9513-EA535B5505A6}" presName="parTx" presStyleLbl="alignNode1" presStyleIdx="0" presStyleCnt="5">
        <dgm:presLayoutVars>
          <dgm:chMax val="0"/>
          <dgm:chPref val="0"/>
        </dgm:presLayoutVars>
      </dgm:prSet>
      <dgm:spPr/>
    </dgm:pt>
    <dgm:pt modelId="{A7A4D205-536C-4ED7-9E3E-B2D7A44520E0}" type="pres">
      <dgm:prSet presAssocID="{50278CD7-F4EC-4C51-9513-EA535B5505A6}" presName="desTx" presStyleLbl="alignAccFollowNode1" presStyleIdx="0" presStyleCnt="5">
        <dgm:presLayoutVars/>
      </dgm:prSet>
      <dgm:spPr/>
    </dgm:pt>
    <dgm:pt modelId="{85232889-3F62-410D-9F9B-CBBCE84EC072}" type="pres">
      <dgm:prSet presAssocID="{648D5433-1435-41EA-A721-1839F4BD3323}" presName="space" presStyleCnt="0"/>
      <dgm:spPr/>
    </dgm:pt>
    <dgm:pt modelId="{16F223F3-893B-4DFA-9D40-E3D2FA1B3E74}" type="pres">
      <dgm:prSet presAssocID="{2F57BEAD-34BD-47CD-A42C-E884AFA8D651}" presName="composite" presStyleCnt="0"/>
      <dgm:spPr/>
    </dgm:pt>
    <dgm:pt modelId="{68A380E9-FEAE-4175-AEA1-A33DC83E69F9}" type="pres">
      <dgm:prSet presAssocID="{2F57BEAD-34BD-47CD-A42C-E884AFA8D651}" presName="parTx" presStyleLbl="alignNode1" presStyleIdx="1" presStyleCnt="5">
        <dgm:presLayoutVars>
          <dgm:chMax val="0"/>
          <dgm:chPref val="0"/>
        </dgm:presLayoutVars>
      </dgm:prSet>
      <dgm:spPr/>
    </dgm:pt>
    <dgm:pt modelId="{7634D004-57CF-4EC0-ABC4-867832CCC744}" type="pres">
      <dgm:prSet presAssocID="{2F57BEAD-34BD-47CD-A42C-E884AFA8D651}" presName="desTx" presStyleLbl="alignAccFollowNode1" presStyleIdx="1" presStyleCnt="5">
        <dgm:presLayoutVars/>
      </dgm:prSet>
      <dgm:spPr/>
    </dgm:pt>
    <dgm:pt modelId="{021D4C0E-AD20-4F61-9C36-4045D88F5907}" type="pres">
      <dgm:prSet presAssocID="{B0B2F7F2-7334-418A-A341-8402D6F8E0F3}" presName="space" presStyleCnt="0"/>
      <dgm:spPr/>
    </dgm:pt>
    <dgm:pt modelId="{E8740976-09D5-422D-AA49-02A306604E66}" type="pres">
      <dgm:prSet presAssocID="{12C9D523-A093-4A3C-858D-44D0A1C58372}" presName="composite" presStyleCnt="0"/>
      <dgm:spPr/>
    </dgm:pt>
    <dgm:pt modelId="{5F1FD133-E193-4850-ABFE-81F0FCF75A02}" type="pres">
      <dgm:prSet presAssocID="{12C9D523-A093-4A3C-858D-44D0A1C58372}" presName="parTx" presStyleLbl="alignNode1" presStyleIdx="2" presStyleCnt="5">
        <dgm:presLayoutVars>
          <dgm:chMax val="0"/>
          <dgm:chPref val="0"/>
        </dgm:presLayoutVars>
      </dgm:prSet>
      <dgm:spPr/>
    </dgm:pt>
    <dgm:pt modelId="{15AAD9EC-2873-4AD0-AC66-5639ED4D457A}" type="pres">
      <dgm:prSet presAssocID="{12C9D523-A093-4A3C-858D-44D0A1C58372}" presName="desTx" presStyleLbl="alignAccFollowNode1" presStyleIdx="2" presStyleCnt="5">
        <dgm:presLayoutVars/>
      </dgm:prSet>
      <dgm:spPr/>
    </dgm:pt>
    <dgm:pt modelId="{D274A847-5BE8-449F-B606-960AEA260D00}" type="pres">
      <dgm:prSet presAssocID="{9960D551-FB41-49B5-818C-6EFCC791EA6E}" presName="space" presStyleCnt="0"/>
      <dgm:spPr/>
    </dgm:pt>
    <dgm:pt modelId="{96ABD99B-590F-4DA4-B222-2B38FDDCB03B}" type="pres">
      <dgm:prSet presAssocID="{81ACB9A2-E065-4759-9EF7-4751DBEDDCB1}" presName="composite" presStyleCnt="0"/>
      <dgm:spPr/>
    </dgm:pt>
    <dgm:pt modelId="{A47EF50E-20FE-4572-8CC8-A75A55BBA4E8}" type="pres">
      <dgm:prSet presAssocID="{81ACB9A2-E065-4759-9EF7-4751DBEDDCB1}" presName="parTx" presStyleLbl="alignNode1" presStyleIdx="3" presStyleCnt="5">
        <dgm:presLayoutVars>
          <dgm:chMax val="0"/>
          <dgm:chPref val="0"/>
        </dgm:presLayoutVars>
      </dgm:prSet>
      <dgm:spPr/>
    </dgm:pt>
    <dgm:pt modelId="{5C09DFFE-882F-4BFD-8506-E4AA680F4AC7}" type="pres">
      <dgm:prSet presAssocID="{81ACB9A2-E065-4759-9EF7-4751DBEDDCB1}" presName="desTx" presStyleLbl="alignAccFollowNode1" presStyleIdx="3" presStyleCnt="5">
        <dgm:presLayoutVars/>
      </dgm:prSet>
      <dgm:spPr/>
    </dgm:pt>
    <dgm:pt modelId="{7A0CD55B-EF74-43D0-ABDC-CBDEF11143E8}" type="pres">
      <dgm:prSet presAssocID="{87BA12D4-B08D-4959-8C95-F3CD520E06E7}" presName="space" presStyleCnt="0"/>
      <dgm:spPr/>
    </dgm:pt>
    <dgm:pt modelId="{10F2EE39-8C20-4754-B867-1A79F474918C}" type="pres">
      <dgm:prSet presAssocID="{4564CA4B-9F7B-4DE9-BDA2-7F35594F464A}" presName="composite" presStyleCnt="0"/>
      <dgm:spPr/>
    </dgm:pt>
    <dgm:pt modelId="{8FE1327D-64BF-4EB3-B8FF-591BD5B90723}" type="pres">
      <dgm:prSet presAssocID="{4564CA4B-9F7B-4DE9-BDA2-7F35594F464A}" presName="parTx" presStyleLbl="alignNode1" presStyleIdx="4" presStyleCnt="5">
        <dgm:presLayoutVars>
          <dgm:chMax val="0"/>
          <dgm:chPref val="0"/>
        </dgm:presLayoutVars>
      </dgm:prSet>
      <dgm:spPr/>
    </dgm:pt>
    <dgm:pt modelId="{460124B9-57B1-4520-B1AC-EFAA9D54BFF1}" type="pres">
      <dgm:prSet presAssocID="{4564CA4B-9F7B-4DE9-BDA2-7F35594F464A}" presName="desTx" presStyleLbl="alignAccFollowNode1" presStyleIdx="4" presStyleCnt="5">
        <dgm:presLayoutVars/>
      </dgm:prSet>
      <dgm:spPr/>
    </dgm:pt>
  </dgm:ptLst>
  <dgm:cxnLst>
    <dgm:cxn modelId="{C5959404-64B8-454A-B8C0-45A9A7102E07}" srcId="{F620A370-9CDD-4D78-91B7-9FAB2AD6946E}" destId="{81ACB9A2-E065-4759-9EF7-4751DBEDDCB1}" srcOrd="3" destOrd="0" parTransId="{06A121F2-F5E0-4DBA-A66F-B150005C412C}" sibTransId="{87BA12D4-B08D-4959-8C95-F3CD520E06E7}"/>
    <dgm:cxn modelId="{4F29FD0E-EE27-407A-92DD-A848CCC972D0}" srcId="{F620A370-9CDD-4D78-91B7-9FAB2AD6946E}" destId="{2F57BEAD-34BD-47CD-A42C-E884AFA8D651}" srcOrd="1" destOrd="0" parTransId="{49BB6747-F272-4E71-99EF-75D5CF3472ED}" sibTransId="{B0B2F7F2-7334-418A-A341-8402D6F8E0F3}"/>
    <dgm:cxn modelId="{28CD0E22-D1A5-4F3A-BEC5-208AF47DC68F}" type="presOf" srcId="{3B5D8CC0-FEEB-47B0-A90F-BF8D393F4163}" destId="{7634D004-57CF-4EC0-ABC4-867832CCC744}" srcOrd="0" destOrd="0" presId="urn:microsoft.com/office/officeart/2016/7/layout/HorizontalActionList"/>
    <dgm:cxn modelId="{87AC8D37-A5D5-47E8-B573-30B394C9D83C}" srcId="{81ACB9A2-E065-4759-9EF7-4751DBEDDCB1}" destId="{8C03F868-6315-41DC-A8D6-6217A7F31346}" srcOrd="0" destOrd="0" parTransId="{11F157C7-F826-4E80-AD39-1C4BB78EEC1A}" sibTransId="{54F9ADFF-FF59-4FEC-9517-4DB472599495}"/>
    <dgm:cxn modelId="{24649C3B-D7C9-49BE-9D81-9060FE971543}" srcId="{2F57BEAD-34BD-47CD-A42C-E884AFA8D651}" destId="{3B5D8CC0-FEEB-47B0-A90F-BF8D393F4163}" srcOrd="0" destOrd="0" parTransId="{97811CCF-9E94-4B03-B237-17643EE759A9}" sibTransId="{228EF2D9-4992-481B-9D9C-15BDC63C58BA}"/>
    <dgm:cxn modelId="{1745703C-D581-4094-89ED-09BF7D08C1BA}" type="presOf" srcId="{4564CA4B-9F7B-4DE9-BDA2-7F35594F464A}" destId="{8FE1327D-64BF-4EB3-B8FF-591BD5B90723}" srcOrd="0" destOrd="0" presId="urn:microsoft.com/office/officeart/2016/7/layout/HorizontalActionList"/>
    <dgm:cxn modelId="{00514B5D-4769-4007-B721-3B5AEB528DAD}" type="presOf" srcId="{12C9D523-A093-4A3C-858D-44D0A1C58372}" destId="{5F1FD133-E193-4850-ABFE-81F0FCF75A02}" srcOrd="0" destOrd="0" presId="urn:microsoft.com/office/officeart/2016/7/layout/HorizontalActionList"/>
    <dgm:cxn modelId="{79E3A270-E9E4-431B-AA73-B75492035DB8}" type="presOf" srcId="{4079AA6F-EBDE-4C1F-BDE2-C956BD64CC7F}" destId="{460124B9-57B1-4520-B1AC-EFAA9D54BFF1}" srcOrd="0" destOrd="0" presId="urn:microsoft.com/office/officeart/2016/7/layout/HorizontalActionList"/>
    <dgm:cxn modelId="{59AEFC7D-9361-4589-903F-2DF89A88CF45}" type="presOf" srcId="{F620A370-9CDD-4D78-91B7-9FAB2AD6946E}" destId="{693E40EA-ACA8-44C8-A275-8F8188038660}" srcOrd="0" destOrd="0" presId="urn:microsoft.com/office/officeart/2016/7/layout/HorizontalActionList"/>
    <dgm:cxn modelId="{54365882-7457-42DE-ABF7-579826A29106}" type="presOf" srcId="{2F57BEAD-34BD-47CD-A42C-E884AFA8D651}" destId="{68A380E9-FEAE-4175-AEA1-A33DC83E69F9}" srcOrd="0" destOrd="0" presId="urn:microsoft.com/office/officeart/2016/7/layout/HorizontalActionList"/>
    <dgm:cxn modelId="{BF83FE84-6A9A-4000-94A1-06AD2840D5E0}" srcId="{F620A370-9CDD-4D78-91B7-9FAB2AD6946E}" destId="{50278CD7-F4EC-4C51-9513-EA535B5505A6}" srcOrd="0" destOrd="0" parTransId="{75A397EF-8F07-4D00-AFAD-0D32BA62F67C}" sibTransId="{648D5433-1435-41EA-A721-1839F4BD3323}"/>
    <dgm:cxn modelId="{E073DE8F-07B2-4286-8247-63216349D5F5}" type="presOf" srcId="{798A5516-63FC-4E2E-9936-2415C1C998AE}" destId="{15AAD9EC-2873-4AD0-AC66-5639ED4D457A}" srcOrd="0" destOrd="0" presId="urn:microsoft.com/office/officeart/2016/7/layout/HorizontalActionList"/>
    <dgm:cxn modelId="{AAC6C5A8-055B-465A-8AAF-B2EA04FB8EE4}" type="presOf" srcId="{50278CD7-F4EC-4C51-9513-EA535B5505A6}" destId="{BF7896D3-FB60-4FB9-A0B9-9467F5B38B3E}" srcOrd="0" destOrd="0" presId="urn:microsoft.com/office/officeart/2016/7/layout/HorizontalActionList"/>
    <dgm:cxn modelId="{1E4F2CB4-CD67-4D51-8BED-A1EB85BA2876}" srcId="{4564CA4B-9F7B-4DE9-BDA2-7F35594F464A}" destId="{4079AA6F-EBDE-4C1F-BDE2-C956BD64CC7F}" srcOrd="0" destOrd="0" parTransId="{998E5A28-6AC4-4478-988D-C1DFCFBD946F}" sibTransId="{296B0CD3-B676-4CE6-B567-573DBB53CE1F}"/>
    <dgm:cxn modelId="{B227E1D5-7B4F-4E3B-932B-BD6177C68976}" type="presOf" srcId="{81ACB9A2-E065-4759-9EF7-4751DBEDDCB1}" destId="{A47EF50E-20FE-4572-8CC8-A75A55BBA4E8}" srcOrd="0" destOrd="0" presId="urn:microsoft.com/office/officeart/2016/7/layout/HorizontalActionList"/>
    <dgm:cxn modelId="{8D5404DC-BE96-4BD7-B6C1-87D9916E255C}" srcId="{F620A370-9CDD-4D78-91B7-9FAB2AD6946E}" destId="{12C9D523-A093-4A3C-858D-44D0A1C58372}" srcOrd="2" destOrd="0" parTransId="{8CE59C55-3B40-4D18-9A78-7C525F06B368}" sibTransId="{9960D551-FB41-49B5-818C-6EFCC791EA6E}"/>
    <dgm:cxn modelId="{981B44E5-F568-4E71-8B23-1800CAA8BDD2}" srcId="{F620A370-9CDD-4D78-91B7-9FAB2AD6946E}" destId="{4564CA4B-9F7B-4DE9-BDA2-7F35594F464A}" srcOrd="4" destOrd="0" parTransId="{E60D94A6-C66C-499F-92FD-5F6FC9F6B7C8}" sibTransId="{4B770797-97D9-4E38-9E36-EA2C85FAE465}"/>
    <dgm:cxn modelId="{4F2CF1EB-F9DB-4C48-AA93-26FCB71AA0A7}" type="presOf" srcId="{8C03F868-6315-41DC-A8D6-6217A7F31346}" destId="{5C09DFFE-882F-4BFD-8506-E4AA680F4AC7}" srcOrd="0" destOrd="0" presId="urn:microsoft.com/office/officeart/2016/7/layout/HorizontalActionList"/>
    <dgm:cxn modelId="{22C05BFE-9517-4475-891F-033F1772A88A}" srcId="{12C9D523-A093-4A3C-858D-44D0A1C58372}" destId="{798A5516-63FC-4E2E-9936-2415C1C998AE}" srcOrd="0" destOrd="0" parTransId="{60E90812-607B-4D00-9462-8CF86E1D954C}" sibTransId="{B13590E1-81BC-468C-879D-2B576A2ADE4F}"/>
    <dgm:cxn modelId="{F99FB443-4BCF-40CB-B098-BC87D1BE67B4}" type="presParOf" srcId="{693E40EA-ACA8-44C8-A275-8F8188038660}" destId="{4A70126E-BDE1-443F-B3BD-D5E14261EEA4}" srcOrd="0" destOrd="0" presId="urn:microsoft.com/office/officeart/2016/7/layout/HorizontalActionList"/>
    <dgm:cxn modelId="{B44EA26D-2D30-4DA3-BD03-25DBA31948DD}" type="presParOf" srcId="{4A70126E-BDE1-443F-B3BD-D5E14261EEA4}" destId="{BF7896D3-FB60-4FB9-A0B9-9467F5B38B3E}" srcOrd="0" destOrd="0" presId="urn:microsoft.com/office/officeart/2016/7/layout/HorizontalActionList"/>
    <dgm:cxn modelId="{4042B1E4-910D-4160-95B5-82073CF74E1A}" type="presParOf" srcId="{4A70126E-BDE1-443F-B3BD-D5E14261EEA4}" destId="{A7A4D205-536C-4ED7-9E3E-B2D7A44520E0}" srcOrd="1" destOrd="0" presId="urn:microsoft.com/office/officeart/2016/7/layout/HorizontalActionList"/>
    <dgm:cxn modelId="{0F633130-0BFA-4836-B052-C7A1ADCC2F6F}" type="presParOf" srcId="{693E40EA-ACA8-44C8-A275-8F8188038660}" destId="{85232889-3F62-410D-9F9B-CBBCE84EC072}" srcOrd="1" destOrd="0" presId="urn:microsoft.com/office/officeart/2016/7/layout/HorizontalActionList"/>
    <dgm:cxn modelId="{7583961A-DFFA-4349-ADA4-A6EB4C23404C}" type="presParOf" srcId="{693E40EA-ACA8-44C8-A275-8F8188038660}" destId="{16F223F3-893B-4DFA-9D40-E3D2FA1B3E74}" srcOrd="2" destOrd="0" presId="urn:microsoft.com/office/officeart/2016/7/layout/HorizontalActionList"/>
    <dgm:cxn modelId="{8090FFFC-2DE7-4B44-B3EF-8087CB7CA54B}" type="presParOf" srcId="{16F223F3-893B-4DFA-9D40-E3D2FA1B3E74}" destId="{68A380E9-FEAE-4175-AEA1-A33DC83E69F9}" srcOrd="0" destOrd="0" presId="urn:microsoft.com/office/officeart/2016/7/layout/HorizontalActionList"/>
    <dgm:cxn modelId="{1B27BBB0-8242-4811-BFB9-4C6310042967}" type="presParOf" srcId="{16F223F3-893B-4DFA-9D40-E3D2FA1B3E74}" destId="{7634D004-57CF-4EC0-ABC4-867832CCC744}" srcOrd="1" destOrd="0" presId="urn:microsoft.com/office/officeart/2016/7/layout/HorizontalActionList"/>
    <dgm:cxn modelId="{3ABC884C-6976-4539-AF28-6A6C07328E44}" type="presParOf" srcId="{693E40EA-ACA8-44C8-A275-8F8188038660}" destId="{021D4C0E-AD20-4F61-9C36-4045D88F5907}" srcOrd="3" destOrd="0" presId="urn:microsoft.com/office/officeart/2016/7/layout/HorizontalActionList"/>
    <dgm:cxn modelId="{9BB12EA9-3116-433B-9CC4-6DFF37174280}" type="presParOf" srcId="{693E40EA-ACA8-44C8-A275-8F8188038660}" destId="{E8740976-09D5-422D-AA49-02A306604E66}" srcOrd="4" destOrd="0" presId="urn:microsoft.com/office/officeart/2016/7/layout/HorizontalActionList"/>
    <dgm:cxn modelId="{01439F83-02EB-4613-984A-ECDAD29CD8A7}" type="presParOf" srcId="{E8740976-09D5-422D-AA49-02A306604E66}" destId="{5F1FD133-E193-4850-ABFE-81F0FCF75A02}" srcOrd="0" destOrd="0" presId="urn:microsoft.com/office/officeart/2016/7/layout/HorizontalActionList"/>
    <dgm:cxn modelId="{8C27C317-A994-47D3-8BF1-B784993BDFFD}" type="presParOf" srcId="{E8740976-09D5-422D-AA49-02A306604E66}" destId="{15AAD9EC-2873-4AD0-AC66-5639ED4D457A}" srcOrd="1" destOrd="0" presId="urn:microsoft.com/office/officeart/2016/7/layout/HorizontalActionList"/>
    <dgm:cxn modelId="{29DDEDB5-281D-43AE-BDB2-C7853B204C20}" type="presParOf" srcId="{693E40EA-ACA8-44C8-A275-8F8188038660}" destId="{D274A847-5BE8-449F-B606-960AEA260D00}" srcOrd="5" destOrd="0" presId="urn:microsoft.com/office/officeart/2016/7/layout/HorizontalActionList"/>
    <dgm:cxn modelId="{6713B6E3-7437-4E49-8D69-FF51E1ED5253}" type="presParOf" srcId="{693E40EA-ACA8-44C8-A275-8F8188038660}" destId="{96ABD99B-590F-4DA4-B222-2B38FDDCB03B}" srcOrd="6" destOrd="0" presId="urn:microsoft.com/office/officeart/2016/7/layout/HorizontalActionList"/>
    <dgm:cxn modelId="{01D25F28-AB39-4C4E-851E-8697233328F6}" type="presParOf" srcId="{96ABD99B-590F-4DA4-B222-2B38FDDCB03B}" destId="{A47EF50E-20FE-4572-8CC8-A75A55BBA4E8}" srcOrd="0" destOrd="0" presId="urn:microsoft.com/office/officeart/2016/7/layout/HorizontalActionList"/>
    <dgm:cxn modelId="{EF969F6C-02F9-4B7F-8E99-77CBAE9F8B88}" type="presParOf" srcId="{96ABD99B-590F-4DA4-B222-2B38FDDCB03B}" destId="{5C09DFFE-882F-4BFD-8506-E4AA680F4AC7}" srcOrd="1" destOrd="0" presId="urn:microsoft.com/office/officeart/2016/7/layout/HorizontalActionList"/>
    <dgm:cxn modelId="{AF94F309-3DD8-4858-8FEF-58A4FAEF5E6D}" type="presParOf" srcId="{693E40EA-ACA8-44C8-A275-8F8188038660}" destId="{7A0CD55B-EF74-43D0-ABDC-CBDEF11143E8}" srcOrd="7" destOrd="0" presId="urn:microsoft.com/office/officeart/2016/7/layout/HorizontalActionList"/>
    <dgm:cxn modelId="{D33B14C4-2581-47EE-BFE6-788F3338A76B}" type="presParOf" srcId="{693E40EA-ACA8-44C8-A275-8F8188038660}" destId="{10F2EE39-8C20-4754-B867-1A79F474918C}" srcOrd="8" destOrd="0" presId="urn:microsoft.com/office/officeart/2016/7/layout/HorizontalActionList"/>
    <dgm:cxn modelId="{A056F79F-3BEC-4AD4-93C5-53EF121FEA9D}" type="presParOf" srcId="{10F2EE39-8C20-4754-B867-1A79F474918C}" destId="{8FE1327D-64BF-4EB3-B8FF-591BD5B90723}" srcOrd="0" destOrd="0" presId="urn:microsoft.com/office/officeart/2016/7/layout/HorizontalActionList"/>
    <dgm:cxn modelId="{99DA1783-BE2C-41ED-A9FC-46681162DFA9}" type="presParOf" srcId="{10F2EE39-8C20-4754-B867-1A79F474918C}" destId="{460124B9-57B1-4520-B1AC-EFAA9D54BFF1}"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CD2566-8D85-4C44-A763-86F8D48F3A0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A8A3676-6898-414C-8294-4E041EE6A224}">
      <dgm:prSet/>
      <dgm:spPr/>
      <dgm:t>
        <a:bodyPr/>
        <a:lstStyle/>
        <a:p>
          <a:r>
            <a:rPr lang="en-GB" b="0" i="0"/>
            <a:t>Where someone (A) transfers property to another (B), the law applies presumptions in an attempt to work out what the effect of that transfer should be. </a:t>
          </a:r>
          <a:endParaRPr lang="en-US"/>
        </a:p>
      </dgm:t>
    </dgm:pt>
    <dgm:pt modelId="{4F3D661E-E416-486C-B998-953E80599EA3}" type="parTrans" cxnId="{64F66133-452C-4ACD-977A-DD88346A2BDB}">
      <dgm:prSet/>
      <dgm:spPr/>
      <dgm:t>
        <a:bodyPr/>
        <a:lstStyle/>
        <a:p>
          <a:endParaRPr lang="en-US"/>
        </a:p>
      </dgm:t>
    </dgm:pt>
    <dgm:pt modelId="{8C75184B-7C57-4DF1-AD6C-464727AA26C3}" type="sibTrans" cxnId="{64F66133-452C-4ACD-977A-DD88346A2BDB}">
      <dgm:prSet/>
      <dgm:spPr/>
      <dgm:t>
        <a:bodyPr/>
        <a:lstStyle/>
        <a:p>
          <a:endParaRPr lang="en-US"/>
        </a:p>
      </dgm:t>
    </dgm:pt>
    <dgm:pt modelId="{2E02ABBC-4E28-40C3-AD30-1831A37754ED}">
      <dgm:prSet/>
      <dgm:spPr/>
      <dgm:t>
        <a:bodyPr/>
        <a:lstStyle/>
        <a:p>
          <a:r>
            <a:rPr lang="en-GB" b="0" i="0"/>
            <a:t>These presumptions are usually easily rebutted by evidence of A’s actual intention in making that transfer.</a:t>
          </a:r>
          <a:endParaRPr lang="en-US"/>
        </a:p>
      </dgm:t>
    </dgm:pt>
    <dgm:pt modelId="{E2069D49-3ECC-412F-8B26-AC164B81203E}" type="parTrans" cxnId="{97A4B651-1FF9-4DB6-855B-57C143C7A601}">
      <dgm:prSet/>
      <dgm:spPr/>
      <dgm:t>
        <a:bodyPr/>
        <a:lstStyle/>
        <a:p>
          <a:endParaRPr lang="en-US"/>
        </a:p>
      </dgm:t>
    </dgm:pt>
    <dgm:pt modelId="{FF8C16CE-57DB-4BD4-9282-8AFEFC208EA2}" type="sibTrans" cxnId="{97A4B651-1FF9-4DB6-855B-57C143C7A601}">
      <dgm:prSet/>
      <dgm:spPr/>
      <dgm:t>
        <a:bodyPr/>
        <a:lstStyle/>
        <a:p>
          <a:endParaRPr lang="en-US"/>
        </a:p>
      </dgm:t>
    </dgm:pt>
    <dgm:pt modelId="{955F0B8F-0FAA-49AA-A580-8110245A0D85}">
      <dgm:prSet/>
      <dgm:spPr/>
      <dgm:t>
        <a:bodyPr/>
        <a:lstStyle/>
        <a:p>
          <a:r>
            <a:rPr lang="en-GB" b="0" i="0"/>
            <a:t>So what are these presumptions? </a:t>
          </a:r>
          <a:endParaRPr lang="en-US"/>
        </a:p>
      </dgm:t>
    </dgm:pt>
    <dgm:pt modelId="{17F20DBA-5B1B-43CF-99BE-2370B374491F}" type="parTrans" cxnId="{A3FA7E0C-687D-4E4E-BD60-82470B2ADDE1}">
      <dgm:prSet/>
      <dgm:spPr/>
      <dgm:t>
        <a:bodyPr/>
        <a:lstStyle/>
        <a:p>
          <a:endParaRPr lang="en-US"/>
        </a:p>
      </dgm:t>
    </dgm:pt>
    <dgm:pt modelId="{3B41FC09-B80A-4D29-B268-7CB71A222621}" type="sibTrans" cxnId="{A3FA7E0C-687D-4E4E-BD60-82470B2ADDE1}">
      <dgm:prSet/>
      <dgm:spPr/>
      <dgm:t>
        <a:bodyPr/>
        <a:lstStyle/>
        <a:p>
          <a:endParaRPr lang="en-US"/>
        </a:p>
      </dgm:t>
    </dgm:pt>
    <dgm:pt modelId="{9B5D8EB8-EEB8-4C37-A5B9-617E32296240}" type="pres">
      <dgm:prSet presAssocID="{E6CD2566-8D85-4C44-A763-86F8D48F3A06}" presName="outerComposite" presStyleCnt="0">
        <dgm:presLayoutVars>
          <dgm:chMax val="5"/>
          <dgm:dir/>
          <dgm:resizeHandles val="exact"/>
        </dgm:presLayoutVars>
      </dgm:prSet>
      <dgm:spPr/>
    </dgm:pt>
    <dgm:pt modelId="{D4C72055-599E-4BEA-BC91-D7887E4E0CAB}" type="pres">
      <dgm:prSet presAssocID="{E6CD2566-8D85-4C44-A763-86F8D48F3A06}" presName="dummyMaxCanvas" presStyleCnt="0">
        <dgm:presLayoutVars/>
      </dgm:prSet>
      <dgm:spPr/>
    </dgm:pt>
    <dgm:pt modelId="{6A495DF8-948F-442F-A9BD-82A3E78DF03D}" type="pres">
      <dgm:prSet presAssocID="{E6CD2566-8D85-4C44-A763-86F8D48F3A06}" presName="ThreeNodes_1" presStyleLbl="node1" presStyleIdx="0" presStyleCnt="3">
        <dgm:presLayoutVars>
          <dgm:bulletEnabled val="1"/>
        </dgm:presLayoutVars>
      </dgm:prSet>
      <dgm:spPr/>
    </dgm:pt>
    <dgm:pt modelId="{26162AD5-E326-43E3-A28E-C2BC1522E5B3}" type="pres">
      <dgm:prSet presAssocID="{E6CD2566-8D85-4C44-A763-86F8D48F3A06}" presName="ThreeNodes_2" presStyleLbl="node1" presStyleIdx="1" presStyleCnt="3">
        <dgm:presLayoutVars>
          <dgm:bulletEnabled val="1"/>
        </dgm:presLayoutVars>
      </dgm:prSet>
      <dgm:spPr/>
    </dgm:pt>
    <dgm:pt modelId="{21699492-6316-474B-8C05-D38445001E66}" type="pres">
      <dgm:prSet presAssocID="{E6CD2566-8D85-4C44-A763-86F8D48F3A06}" presName="ThreeNodes_3" presStyleLbl="node1" presStyleIdx="2" presStyleCnt="3">
        <dgm:presLayoutVars>
          <dgm:bulletEnabled val="1"/>
        </dgm:presLayoutVars>
      </dgm:prSet>
      <dgm:spPr/>
    </dgm:pt>
    <dgm:pt modelId="{1951D97C-6471-4A1F-A8E9-7FF6C83F81D1}" type="pres">
      <dgm:prSet presAssocID="{E6CD2566-8D85-4C44-A763-86F8D48F3A06}" presName="ThreeConn_1-2" presStyleLbl="fgAccFollowNode1" presStyleIdx="0" presStyleCnt="2">
        <dgm:presLayoutVars>
          <dgm:bulletEnabled val="1"/>
        </dgm:presLayoutVars>
      </dgm:prSet>
      <dgm:spPr/>
    </dgm:pt>
    <dgm:pt modelId="{606F302C-B85F-48F6-8F9B-BA02FA7BD2FC}" type="pres">
      <dgm:prSet presAssocID="{E6CD2566-8D85-4C44-A763-86F8D48F3A06}" presName="ThreeConn_2-3" presStyleLbl="fgAccFollowNode1" presStyleIdx="1" presStyleCnt="2">
        <dgm:presLayoutVars>
          <dgm:bulletEnabled val="1"/>
        </dgm:presLayoutVars>
      </dgm:prSet>
      <dgm:spPr/>
    </dgm:pt>
    <dgm:pt modelId="{6036221E-9D98-4DE9-8F18-611A0BE19B0A}" type="pres">
      <dgm:prSet presAssocID="{E6CD2566-8D85-4C44-A763-86F8D48F3A06}" presName="ThreeNodes_1_text" presStyleLbl="node1" presStyleIdx="2" presStyleCnt="3">
        <dgm:presLayoutVars>
          <dgm:bulletEnabled val="1"/>
        </dgm:presLayoutVars>
      </dgm:prSet>
      <dgm:spPr/>
    </dgm:pt>
    <dgm:pt modelId="{991FBA1D-338D-430A-8C71-929235AA648B}" type="pres">
      <dgm:prSet presAssocID="{E6CD2566-8D85-4C44-A763-86F8D48F3A06}" presName="ThreeNodes_2_text" presStyleLbl="node1" presStyleIdx="2" presStyleCnt="3">
        <dgm:presLayoutVars>
          <dgm:bulletEnabled val="1"/>
        </dgm:presLayoutVars>
      </dgm:prSet>
      <dgm:spPr/>
    </dgm:pt>
    <dgm:pt modelId="{3D313D45-91BB-4EDE-ADC7-12960ECC8558}" type="pres">
      <dgm:prSet presAssocID="{E6CD2566-8D85-4C44-A763-86F8D48F3A06}" presName="ThreeNodes_3_text" presStyleLbl="node1" presStyleIdx="2" presStyleCnt="3">
        <dgm:presLayoutVars>
          <dgm:bulletEnabled val="1"/>
        </dgm:presLayoutVars>
      </dgm:prSet>
      <dgm:spPr/>
    </dgm:pt>
  </dgm:ptLst>
  <dgm:cxnLst>
    <dgm:cxn modelId="{4355A300-EDE2-42E5-83FD-98651A8D5885}" type="presOf" srcId="{2E02ABBC-4E28-40C3-AD30-1831A37754ED}" destId="{26162AD5-E326-43E3-A28E-C2BC1522E5B3}" srcOrd="0" destOrd="0" presId="urn:microsoft.com/office/officeart/2005/8/layout/vProcess5"/>
    <dgm:cxn modelId="{984B1A04-5A57-4DF7-B9F9-221B4B902699}" type="presOf" srcId="{FF8C16CE-57DB-4BD4-9282-8AFEFC208EA2}" destId="{606F302C-B85F-48F6-8F9B-BA02FA7BD2FC}" srcOrd="0" destOrd="0" presId="urn:microsoft.com/office/officeart/2005/8/layout/vProcess5"/>
    <dgm:cxn modelId="{E602CA06-56E6-4FEC-BC8A-3B03CA1D8E02}" type="presOf" srcId="{E6CD2566-8D85-4C44-A763-86F8D48F3A06}" destId="{9B5D8EB8-EEB8-4C37-A5B9-617E32296240}" srcOrd="0" destOrd="0" presId="urn:microsoft.com/office/officeart/2005/8/layout/vProcess5"/>
    <dgm:cxn modelId="{A3FA7E0C-687D-4E4E-BD60-82470B2ADDE1}" srcId="{E6CD2566-8D85-4C44-A763-86F8D48F3A06}" destId="{955F0B8F-0FAA-49AA-A580-8110245A0D85}" srcOrd="2" destOrd="0" parTransId="{17F20DBA-5B1B-43CF-99BE-2370B374491F}" sibTransId="{3B41FC09-B80A-4D29-B268-7CB71A222621}"/>
    <dgm:cxn modelId="{DF757921-30F7-4196-AD24-56A8BC394D86}" type="presOf" srcId="{955F0B8F-0FAA-49AA-A580-8110245A0D85}" destId="{21699492-6316-474B-8C05-D38445001E66}" srcOrd="0" destOrd="0" presId="urn:microsoft.com/office/officeart/2005/8/layout/vProcess5"/>
    <dgm:cxn modelId="{64F66133-452C-4ACD-977A-DD88346A2BDB}" srcId="{E6CD2566-8D85-4C44-A763-86F8D48F3A06}" destId="{DA8A3676-6898-414C-8294-4E041EE6A224}" srcOrd="0" destOrd="0" parTransId="{4F3D661E-E416-486C-B998-953E80599EA3}" sibTransId="{8C75184B-7C57-4DF1-AD6C-464727AA26C3}"/>
    <dgm:cxn modelId="{2F16CA66-D699-4CB4-BB63-524BEAD83609}" type="presOf" srcId="{955F0B8F-0FAA-49AA-A580-8110245A0D85}" destId="{3D313D45-91BB-4EDE-ADC7-12960ECC8558}" srcOrd="1" destOrd="0" presId="urn:microsoft.com/office/officeart/2005/8/layout/vProcess5"/>
    <dgm:cxn modelId="{97A4B651-1FF9-4DB6-855B-57C143C7A601}" srcId="{E6CD2566-8D85-4C44-A763-86F8D48F3A06}" destId="{2E02ABBC-4E28-40C3-AD30-1831A37754ED}" srcOrd="1" destOrd="0" parTransId="{E2069D49-3ECC-412F-8B26-AC164B81203E}" sibTransId="{FF8C16CE-57DB-4BD4-9282-8AFEFC208EA2}"/>
    <dgm:cxn modelId="{557AB99D-E8C6-4AB9-8F48-6DFA08CC8CC9}" type="presOf" srcId="{DA8A3676-6898-414C-8294-4E041EE6A224}" destId="{6A495DF8-948F-442F-A9BD-82A3E78DF03D}" srcOrd="0" destOrd="0" presId="urn:microsoft.com/office/officeart/2005/8/layout/vProcess5"/>
    <dgm:cxn modelId="{A8354DD2-92E0-4507-9E4E-9AC5F7DEC269}" type="presOf" srcId="{DA8A3676-6898-414C-8294-4E041EE6A224}" destId="{6036221E-9D98-4DE9-8F18-611A0BE19B0A}" srcOrd="1" destOrd="0" presId="urn:microsoft.com/office/officeart/2005/8/layout/vProcess5"/>
    <dgm:cxn modelId="{D1C631E3-33F9-4FD2-A081-352489E543B8}" type="presOf" srcId="{2E02ABBC-4E28-40C3-AD30-1831A37754ED}" destId="{991FBA1D-338D-430A-8C71-929235AA648B}" srcOrd="1" destOrd="0" presId="urn:microsoft.com/office/officeart/2005/8/layout/vProcess5"/>
    <dgm:cxn modelId="{78B6A8EA-0939-4F7A-9046-31272F039F8A}" type="presOf" srcId="{8C75184B-7C57-4DF1-AD6C-464727AA26C3}" destId="{1951D97C-6471-4A1F-A8E9-7FF6C83F81D1}" srcOrd="0" destOrd="0" presId="urn:microsoft.com/office/officeart/2005/8/layout/vProcess5"/>
    <dgm:cxn modelId="{EA409672-7475-4A50-85BA-BA76AA8EE7A5}" type="presParOf" srcId="{9B5D8EB8-EEB8-4C37-A5B9-617E32296240}" destId="{D4C72055-599E-4BEA-BC91-D7887E4E0CAB}" srcOrd="0" destOrd="0" presId="urn:microsoft.com/office/officeart/2005/8/layout/vProcess5"/>
    <dgm:cxn modelId="{9C531489-5CB7-401E-9423-FB6D1331F31F}" type="presParOf" srcId="{9B5D8EB8-EEB8-4C37-A5B9-617E32296240}" destId="{6A495DF8-948F-442F-A9BD-82A3E78DF03D}" srcOrd="1" destOrd="0" presId="urn:microsoft.com/office/officeart/2005/8/layout/vProcess5"/>
    <dgm:cxn modelId="{D9388AE7-BEEF-4928-A7BF-F0675413FBD1}" type="presParOf" srcId="{9B5D8EB8-EEB8-4C37-A5B9-617E32296240}" destId="{26162AD5-E326-43E3-A28E-C2BC1522E5B3}" srcOrd="2" destOrd="0" presId="urn:microsoft.com/office/officeart/2005/8/layout/vProcess5"/>
    <dgm:cxn modelId="{C7AAC26E-754C-4599-A53F-4E9A572B52B3}" type="presParOf" srcId="{9B5D8EB8-EEB8-4C37-A5B9-617E32296240}" destId="{21699492-6316-474B-8C05-D38445001E66}" srcOrd="3" destOrd="0" presId="urn:microsoft.com/office/officeart/2005/8/layout/vProcess5"/>
    <dgm:cxn modelId="{A037FBDA-996F-472F-B48F-59392318212F}" type="presParOf" srcId="{9B5D8EB8-EEB8-4C37-A5B9-617E32296240}" destId="{1951D97C-6471-4A1F-A8E9-7FF6C83F81D1}" srcOrd="4" destOrd="0" presId="urn:microsoft.com/office/officeart/2005/8/layout/vProcess5"/>
    <dgm:cxn modelId="{D6CBD935-123F-4CBE-9C4E-E086282809B7}" type="presParOf" srcId="{9B5D8EB8-EEB8-4C37-A5B9-617E32296240}" destId="{606F302C-B85F-48F6-8F9B-BA02FA7BD2FC}" srcOrd="5" destOrd="0" presId="urn:microsoft.com/office/officeart/2005/8/layout/vProcess5"/>
    <dgm:cxn modelId="{B9950C87-7DA7-45A7-AA8D-8433F55F3E02}" type="presParOf" srcId="{9B5D8EB8-EEB8-4C37-A5B9-617E32296240}" destId="{6036221E-9D98-4DE9-8F18-611A0BE19B0A}" srcOrd="6" destOrd="0" presId="urn:microsoft.com/office/officeart/2005/8/layout/vProcess5"/>
    <dgm:cxn modelId="{F85F5FA6-C942-4019-8CED-47A6EAFE1A35}" type="presParOf" srcId="{9B5D8EB8-EEB8-4C37-A5B9-617E32296240}" destId="{991FBA1D-338D-430A-8C71-929235AA648B}" srcOrd="7" destOrd="0" presId="urn:microsoft.com/office/officeart/2005/8/layout/vProcess5"/>
    <dgm:cxn modelId="{1D739DA4-403B-4145-BF2E-B866E13FC586}" type="presParOf" srcId="{9B5D8EB8-EEB8-4C37-A5B9-617E32296240}" destId="{3D313D45-91BB-4EDE-ADC7-12960ECC855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A46A72-73D9-4EF6-BE66-05851466D45A}"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29D8F66-1B2C-468F-80AD-5CFE3607DB87}">
      <dgm:prSet/>
      <dgm:spPr/>
      <dgm:t>
        <a:bodyPr/>
        <a:lstStyle/>
        <a:p>
          <a:r>
            <a:rPr lang="en-GB" b="0" i="0"/>
            <a:t>Different presumptions apply in different circumstances. </a:t>
          </a:r>
          <a:endParaRPr lang="en-US"/>
        </a:p>
      </dgm:t>
    </dgm:pt>
    <dgm:pt modelId="{24D538D9-1DC8-4E94-B0CE-A7F5B272C599}" type="parTrans" cxnId="{98400A54-C67E-43A9-80C1-E144C5301C1F}">
      <dgm:prSet/>
      <dgm:spPr/>
      <dgm:t>
        <a:bodyPr/>
        <a:lstStyle/>
        <a:p>
          <a:endParaRPr lang="en-US"/>
        </a:p>
      </dgm:t>
    </dgm:pt>
    <dgm:pt modelId="{40A65EF2-939B-4D10-9FFF-9FE6E66D4855}" type="sibTrans" cxnId="{98400A54-C67E-43A9-80C1-E144C5301C1F}">
      <dgm:prSet/>
      <dgm:spPr/>
      <dgm:t>
        <a:bodyPr/>
        <a:lstStyle/>
        <a:p>
          <a:endParaRPr lang="en-US"/>
        </a:p>
      </dgm:t>
    </dgm:pt>
    <dgm:pt modelId="{061E40D0-39DF-49E5-AC30-3B56D017C056}">
      <dgm:prSet/>
      <dgm:spPr/>
      <dgm:t>
        <a:bodyPr/>
        <a:lstStyle/>
        <a:p>
          <a:r>
            <a:rPr lang="en-GB" b="0" i="0"/>
            <a:t>We will consider, in turn: </a:t>
          </a:r>
          <a:endParaRPr lang="en-US"/>
        </a:p>
      </dgm:t>
    </dgm:pt>
    <dgm:pt modelId="{E10B46D0-451E-4882-A7FB-1CCDD60B3913}" type="parTrans" cxnId="{BEF26C74-74FF-47A7-AC9B-A1AFE6668B49}">
      <dgm:prSet/>
      <dgm:spPr/>
      <dgm:t>
        <a:bodyPr/>
        <a:lstStyle/>
        <a:p>
          <a:endParaRPr lang="en-US"/>
        </a:p>
      </dgm:t>
    </dgm:pt>
    <dgm:pt modelId="{86B90F0E-EAB6-4B8E-95ED-71F7134D913F}" type="sibTrans" cxnId="{BEF26C74-74FF-47A7-AC9B-A1AFE6668B49}">
      <dgm:prSet/>
      <dgm:spPr/>
      <dgm:t>
        <a:bodyPr/>
        <a:lstStyle/>
        <a:p>
          <a:endParaRPr lang="en-US"/>
        </a:p>
      </dgm:t>
    </dgm:pt>
    <dgm:pt modelId="{61087937-359F-44C4-B611-5B8A38C21BAA}">
      <dgm:prSet/>
      <dgm:spPr/>
      <dgm:t>
        <a:bodyPr/>
        <a:lstStyle/>
        <a:p>
          <a:r>
            <a:rPr lang="en-GB" b="0" i="0"/>
            <a:t>(a) situations that might give rise to a presumption of resulting trust; (b) situations that might give rise to the countervailing presumption of advancement (or gift); and </a:t>
          </a:r>
          <a:endParaRPr lang="en-US"/>
        </a:p>
      </dgm:t>
    </dgm:pt>
    <dgm:pt modelId="{46EE30F7-0AE8-4192-83C5-65FFBA5EA890}" type="parTrans" cxnId="{D43EBBE4-2FD0-4A9E-A9B2-EE29EDD731E5}">
      <dgm:prSet/>
      <dgm:spPr/>
      <dgm:t>
        <a:bodyPr/>
        <a:lstStyle/>
        <a:p>
          <a:endParaRPr lang="en-US"/>
        </a:p>
      </dgm:t>
    </dgm:pt>
    <dgm:pt modelId="{38096D94-A87A-417F-A4BC-AB134D78EE1F}" type="sibTrans" cxnId="{D43EBBE4-2FD0-4A9E-A9B2-EE29EDD731E5}">
      <dgm:prSet/>
      <dgm:spPr/>
      <dgm:t>
        <a:bodyPr/>
        <a:lstStyle/>
        <a:p>
          <a:endParaRPr lang="en-US"/>
        </a:p>
      </dgm:t>
    </dgm:pt>
    <dgm:pt modelId="{7564036A-FE53-48C1-BE75-5337C343CDE7}">
      <dgm:prSet/>
      <dgm:spPr/>
      <dgm:t>
        <a:bodyPr/>
        <a:lstStyle/>
        <a:p>
          <a:r>
            <a:rPr lang="en-GB" b="0" i="0"/>
            <a:t>(c) what kind of evidence might be needed to rebut these underlying presumptions. </a:t>
          </a:r>
          <a:endParaRPr lang="en-US"/>
        </a:p>
      </dgm:t>
    </dgm:pt>
    <dgm:pt modelId="{0DDB1454-F0CC-4967-9223-748DFD145FB7}" type="parTrans" cxnId="{74ABAB14-042D-452A-8FD1-BC373045DAF4}">
      <dgm:prSet/>
      <dgm:spPr/>
      <dgm:t>
        <a:bodyPr/>
        <a:lstStyle/>
        <a:p>
          <a:endParaRPr lang="en-US"/>
        </a:p>
      </dgm:t>
    </dgm:pt>
    <dgm:pt modelId="{D3AE4F46-9EDC-4FEE-A4CF-31C0992FDDA1}" type="sibTrans" cxnId="{74ABAB14-042D-452A-8FD1-BC373045DAF4}">
      <dgm:prSet/>
      <dgm:spPr/>
      <dgm:t>
        <a:bodyPr/>
        <a:lstStyle/>
        <a:p>
          <a:endParaRPr lang="en-US"/>
        </a:p>
      </dgm:t>
    </dgm:pt>
    <dgm:pt modelId="{43D19FA3-8067-4DEC-9814-F4D54F818EE3}">
      <dgm:prSet/>
      <dgm:spPr/>
      <dgm:t>
        <a:bodyPr/>
        <a:lstStyle/>
        <a:p>
          <a:r>
            <a:rPr lang="en-GB" b="0" i="0"/>
            <a:t>We will sometimes refer to the person transferring property (A) as the ‘transferor’ and the person receiving property (B) as the ‘transferee’.</a:t>
          </a:r>
          <a:endParaRPr lang="en-US"/>
        </a:p>
      </dgm:t>
    </dgm:pt>
    <dgm:pt modelId="{6FEC05F1-2AF4-4713-B486-CA3446E1B5F5}" type="parTrans" cxnId="{F4165FEB-28F4-4A90-ABB7-524CCACAE104}">
      <dgm:prSet/>
      <dgm:spPr/>
      <dgm:t>
        <a:bodyPr/>
        <a:lstStyle/>
        <a:p>
          <a:endParaRPr lang="en-US"/>
        </a:p>
      </dgm:t>
    </dgm:pt>
    <dgm:pt modelId="{6A20B0A6-351E-41E9-A602-0977E4689436}" type="sibTrans" cxnId="{F4165FEB-28F4-4A90-ABB7-524CCACAE104}">
      <dgm:prSet/>
      <dgm:spPr/>
      <dgm:t>
        <a:bodyPr/>
        <a:lstStyle/>
        <a:p>
          <a:endParaRPr lang="en-US"/>
        </a:p>
      </dgm:t>
    </dgm:pt>
    <dgm:pt modelId="{C59C797B-9B5D-4809-A176-4780CD9FE60D}" type="pres">
      <dgm:prSet presAssocID="{40A46A72-73D9-4EF6-BE66-05851466D45A}" presName="outerComposite" presStyleCnt="0">
        <dgm:presLayoutVars>
          <dgm:chMax val="5"/>
          <dgm:dir/>
          <dgm:resizeHandles val="exact"/>
        </dgm:presLayoutVars>
      </dgm:prSet>
      <dgm:spPr/>
    </dgm:pt>
    <dgm:pt modelId="{986FAC49-CAA9-4EBD-9A71-0B4DC0661280}" type="pres">
      <dgm:prSet presAssocID="{40A46A72-73D9-4EF6-BE66-05851466D45A}" presName="dummyMaxCanvas" presStyleCnt="0">
        <dgm:presLayoutVars/>
      </dgm:prSet>
      <dgm:spPr/>
    </dgm:pt>
    <dgm:pt modelId="{24DF4F5A-1F74-4246-AB62-2C2BD0E7B3C9}" type="pres">
      <dgm:prSet presAssocID="{40A46A72-73D9-4EF6-BE66-05851466D45A}" presName="FiveNodes_1" presStyleLbl="node1" presStyleIdx="0" presStyleCnt="5">
        <dgm:presLayoutVars>
          <dgm:bulletEnabled val="1"/>
        </dgm:presLayoutVars>
      </dgm:prSet>
      <dgm:spPr/>
    </dgm:pt>
    <dgm:pt modelId="{5A7BB527-3E62-47D9-8ADE-793F965A2605}" type="pres">
      <dgm:prSet presAssocID="{40A46A72-73D9-4EF6-BE66-05851466D45A}" presName="FiveNodes_2" presStyleLbl="node1" presStyleIdx="1" presStyleCnt="5">
        <dgm:presLayoutVars>
          <dgm:bulletEnabled val="1"/>
        </dgm:presLayoutVars>
      </dgm:prSet>
      <dgm:spPr/>
    </dgm:pt>
    <dgm:pt modelId="{1D84B46C-AF46-4E20-A34E-2EABFB70E0FE}" type="pres">
      <dgm:prSet presAssocID="{40A46A72-73D9-4EF6-BE66-05851466D45A}" presName="FiveNodes_3" presStyleLbl="node1" presStyleIdx="2" presStyleCnt="5">
        <dgm:presLayoutVars>
          <dgm:bulletEnabled val="1"/>
        </dgm:presLayoutVars>
      </dgm:prSet>
      <dgm:spPr/>
    </dgm:pt>
    <dgm:pt modelId="{70A95D1B-3FD1-4D73-89F9-CF2BCD06EF73}" type="pres">
      <dgm:prSet presAssocID="{40A46A72-73D9-4EF6-BE66-05851466D45A}" presName="FiveNodes_4" presStyleLbl="node1" presStyleIdx="3" presStyleCnt="5">
        <dgm:presLayoutVars>
          <dgm:bulletEnabled val="1"/>
        </dgm:presLayoutVars>
      </dgm:prSet>
      <dgm:spPr/>
    </dgm:pt>
    <dgm:pt modelId="{14D58879-66BA-44DF-918B-108EE4FF4D3E}" type="pres">
      <dgm:prSet presAssocID="{40A46A72-73D9-4EF6-BE66-05851466D45A}" presName="FiveNodes_5" presStyleLbl="node1" presStyleIdx="4" presStyleCnt="5">
        <dgm:presLayoutVars>
          <dgm:bulletEnabled val="1"/>
        </dgm:presLayoutVars>
      </dgm:prSet>
      <dgm:spPr/>
    </dgm:pt>
    <dgm:pt modelId="{D844F11E-3EF0-4176-93B6-65F21254D3F7}" type="pres">
      <dgm:prSet presAssocID="{40A46A72-73D9-4EF6-BE66-05851466D45A}" presName="FiveConn_1-2" presStyleLbl="fgAccFollowNode1" presStyleIdx="0" presStyleCnt="4">
        <dgm:presLayoutVars>
          <dgm:bulletEnabled val="1"/>
        </dgm:presLayoutVars>
      </dgm:prSet>
      <dgm:spPr/>
    </dgm:pt>
    <dgm:pt modelId="{05DE1D6E-9AA1-4C8F-8DE1-EAF54B73249F}" type="pres">
      <dgm:prSet presAssocID="{40A46A72-73D9-4EF6-BE66-05851466D45A}" presName="FiveConn_2-3" presStyleLbl="fgAccFollowNode1" presStyleIdx="1" presStyleCnt="4">
        <dgm:presLayoutVars>
          <dgm:bulletEnabled val="1"/>
        </dgm:presLayoutVars>
      </dgm:prSet>
      <dgm:spPr/>
    </dgm:pt>
    <dgm:pt modelId="{4B476C01-C97E-471A-892E-AE6DF94E4549}" type="pres">
      <dgm:prSet presAssocID="{40A46A72-73D9-4EF6-BE66-05851466D45A}" presName="FiveConn_3-4" presStyleLbl="fgAccFollowNode1" presStyleIdx="2" presStyleCnt="4">
        <dgm:presLayoutVars>
          <dgm:bulletEnabled val="1"/>
        </dgm:presLayoutVars>
      </dgm:prSet>
      <dgm:spPr/>
    </dgm:pt>
    <dgm:pt modelId="{2B6D7EC9-DAA0-4483-8AE7-F053B522F83E}" type="pres">
      <dgm:prSet presAssocID="{40A46A72-73D9-4EF6-BE66-05851466D45A}" presName="FiveConn_4-5" presStyleLbl="fgAccFollowNode1" presStyleIdx="3" presStyleCnt="4">
        <dgm:presLayoutVars>
          <dgm:bulletEnabled val="1"/>
        </dgm:presLayoutVars>
      </dgm:prSet>
      <dgm:spPr/>
    </dgm:pt>
    <dgm:pt modelId="{21C4151E-1CC3-4AAA-843B-4631C00FFB52}" type="pres">
      <dgm:prSet presAssocID="{40A46A72-73D9-4EF6-BE66-05851466D45A}" presName="FiveNodes_1_text" presStyleLbl="node1" presStyleIdx="4" presStyleCnt="5">
        <dgm:presLayoutVars>
          <dgm:bulletEnabled val="1"/>
        </dgm:presLayoutVars>
      </dgm:prSet>
      <dgm:spPr/>
    </dgm:pt>
    <dgm:pt modelId="{0F24130F-40BD-450A-8EBA-AEA45DAB133D}" type="pres">
      <dgm:prSet presAssocID="{40A46A72-73D9-4EF6-BE66-05851466D45A}" presName="FiveNodes_2_text" presStyleLbl="node1" presStyleIdx="4" presStyleCnt="5">
        <dgm:presLayoutVars>
          <dgm:bulletEnabled val="1"/>
        </dgm:presLayoutVars>
      </dgm:prSet>
      <dgm:spPr/>
    </dgm:pt>
    <dgm:pt modelId="{BDE95873-77C6-421E-B90B-CB17F6FE4A6B}" type="pres">
      <dgm:prSet presAssocID="{40A46A72-73D9-4EF6-BE66-05851466D45A}" presName="FiveNodes_3_text" presStyleLbl="node1" presStyleIdx="4" presStyleCnt="5">
        <dgm:presLayoutVars>
          <dgm:bulletEnabled val="1"/>
        </dgm:presLayoutVars>
      </dgm:prSet>
      <dgm:spPr/>
    </dgm:pt>
    <dgm:pt modelId="{EE39B6C0-23E0-4D5A-BD97-1749D16530AA}" type="pres">
      <dgm:prSet presAssocID="{40A46A72-73D9-4EF6-BE66-05851466D45A}" presName="FiveNodes_4_text" presStyleLbl="node1" presStyleIdx="4" presStyleCnt="5">
        <dgm:presLayoutVars>
          <dgm:bulletEnabled val="1"/>
        </dgm:presLayoutVars>
      </dgm:prSet>
      <dgm:spPr/>
    </dgm:pt>
    <dgm:pt modelId="{7A92B7EC-7BAF-48C9-9A4F-5C2BB374DA43}" type="pres">
      <dgm:prSet presAssocID="{40A46A72-73D9-4EF6-BE66-05851466D45A}" presName="FiveNodes_5_text" presStyleLbl="node1" presStyleIdx="4" presStyleCnt="5">
        <dgm:presLayoutVars>
          <dgm:bulletEnabled val="1"/>
        </dgm:presLayoutVars>
      </dgm:prSet>
      <dgm:spPr/>
    </dgm:pt>
  </dgm:ptLst>
  <dgm:cxnLst>
    <dgm:cxn modelId="{3004E207-1B90-4BCB-9A99-C1E10B6DEB8B}" type="presOf" srcId="{061E40D0-39DF-49E5-AC30-3B56D017C056}" destId="{5A7BB527-3E62-47D9-8ADE-793F965A2605}" srcOrd="0" destOrd="0" presId="urn:microsoft.com/office/officeart/2005/8/layout/vProcess5"/>
    <dgm:cxn modelId="{74ABAB14-042D-452A-8FD1-BC373045DAF4}" srcId="{40A46A72-73D9-4EF6-BE66-05851466D45A}" destId="{7564036A-FE53-48C1-BE75-5337C343CDE7}" srcOrd="3" destOrd="0" parTransId="{0DDB1454-F0CC-4967-9223-748DFD145FB7}" sibTransId="{D3AE4F46-9EDC-4FEE-A4CF-31C0992FDDA1}"/>
    <dgm:cxn modelId="{A74A3C15-2A42-4829-8D4C-E078FDBDB61A}" type="presOf" srcId="{38096D94-A87A-417F-A4BC-AB134D78EE1F}" destId="{4B476C01-C97E-471A-892E-AE6DF94E4549}" srcOrd="0" destOrd="0" presId="urn:microsoft.com/office/officeart/2005/8/layout/vProcess5"/>
    <dgm:cxn modelId="{CB922D21-0630-4648-8E08-4EB7AFEBAD6A}" type="presOf" srcId="{61087937-359F-44C4-B611-5B8A38C21BAA}" destId="{1D84B46C-AF46-4E20-A34E-2EABFB70E0FE}" srcOrd="0" destOrd="0" presId="urn:microsoft.com/office/officeart/2005/8/layout/vProcess5"/>
    <dgm:cxn modelId="{521EDD25-6E5D-458A-ACB7-94C0EA211A7E}" type="presOf" srcId="{7564036A-FE53-48C1-BE75-5337C343CDE7}" destId="{EE39B6C0-23E0-4D5A-BD97-1749D16530AA}" srcOrd="1" destOrd="0" presId="urn:microsoft.com/office/officeart/2005/8/layout/vProcess5"/>
    <dgm:cxn modelId="{803C3F3C-B09E-49EC-B601-3D7D98545070}" type="presOf" srcId="{86B90F0E-EAB6-4B8E-95ED-71F7134D913F}" destId="{05DE1D6E-9AA1-4C8F-8DE1-EAF54B73249F}" srcOrd="0" destOrd="0" presId="urn:microsoft.com/office/officeart/2005/8/layout/vProcess5"/>
    <dgm:cxn modelId="{B8A2E44A-AE0E-40ED-A60A-0DEDD832571C}" type="presOf" srcId="{F29D8F66-1B2C-468F-80AD-5CFE3607DB87}" destId="{24DF4F5A-1F74-4246-AB62-2C2BD0E7B3C9}" srcOrd="0" destOrd="0" presId="urn:microsoft.com/office/officeart/2005/8/layout/vProcess5"/>
    <dgm:cxn modelId="{98400A54-C67E-43A9-80C1-E144C5301C1F}" srcId="{40A46A72-73D9-4EF6-BE66-05851466D45A}" destId="{F29D8F66-1B2C-468F-80AD-5CFE3607DB87}" srcOrd="0" destOrd="0" parTransId="{24D538D9-1DC8-4E94-B0CE-A7F5B272C599}" sibTransId="{40A65EF2-939B-4D10-9FFF-9FE6E66D4855}"/>
    <dgm:cxn modelId="{BEF26C74-74FF-47A7-AC9B-A1AFE6668B49}" srcId="{40A46A72-73D9-4EF6-BE66-05851466D45A}" destId="{061E40D0-39DF-49E5-AC30-3B56D017C056}" srcOrd="1" destOrd="0" parTransId="{E10B46D0-451E-4882-A7FB-1CCDD60B3913}" sibTransId="{86B90F0E-EAB6-4B8E-95ED-71F7134D913F}"/>
    <dgm:cxn modelId="{EA51EF84-56D1-464F-995E-F3A32F1FBA50}" type="presOf" srcId="{7564036A-FE53-48C1-BE75-5337C343CDE7}" destId="{70A95D1B-3FD1-4D73-89F9-CF2BCD06EF73}" srcOrd="0" destOrd="0" presId="urn:microsoft.com/office/officeart/2005/8/layout/vProcess5"/>
    <dgm:cxn modelId="{018FBD91-EA6B-497B-8525-BDCCA137C8EE}" type="presOf" srcId="{61087937-359F-44C4-B611-5B8A38C21BAA}" destId="{BDE95873-77C6-421E-B90B-CB17F6FE4A6B}" srcOrd="1" destOrd="0" presId="urn:microsoft.com/office/officeart/2005/8/layout/vProcess5"/>
    <dgm:cxn modelId="{6DD17598-C9C0-4B56-ACEC-3946FB750DE4}" type="presOf" srcId="{43D19FA3-8067-4DEC-9814-F4D54F818EE3}" destId="{14D58879-66BA-44DF-918B-108EE4FF4D3E}" srcOrd="0" destOrd="0" presId="urn:microsoft.com/office/officeart/2005/8/layout/vProcess5"/>
    <dgm:cxn modelId="{0A4088AF-C7FB-44DB-A698-B320AE174F12}" type="presOf" srcId="{40A65EF2-939B-4D10-9FFF-9FE6E66D4855}" destId="{D844F11E-3EF0-4176-93B6-65F21254D3F7}" srcOrd="0" destOrd="0" presId="urn:microsoft.com/office/officeart/2005/8/layout/vProcess5"/>
    <dgm:cxn modelId="{470A7CBB-B5FD-4B72-86FE-ED1CC33586E0}" type="presOf" srcId="{40A46A72-73D9-4EF6-BE66-05851466D45A}" destId="{C59C797B-9B5D-4809-A176-4780CD9FE60D}" srcOrd="0" destOrd="0" presId="urn:microsoft.com/office/officeart/2005/8/layout/vProcess5"/>
    <dgm:cxn modelId="{1C5267BF-6942-4432-A268-8B75D748B3CA}" type="presOf" srcId="{F29D8F66-1B2C-468F-80AD-5CFE3607DB87}" destId="{21C4151E-1CC3-4AAA-843B-4631C00FFB52}" srcOrd="1" destOrd="0" presId="urn:microsoft.com/office/officeart/2005/8/layout/vProcess5"/>
    <dgm:cxn modelId="{D43EBBE4-2FD0-4A9E-A9B2-EE29EDD731E5}" srcId="{40A46A72-73D9-4EF6-BE66-05851466D45A}" destId="{61087937-359F-44C4-B611-5B8A38C21BAA}" srcOrd="2" destOrd="0" parTransId="{46EE30F7-0AE8-4192-83C5-65FFBA5EA890}" sibTransId="{38096D94-A87A-417F-A4BC-AB134D78EE1F}"/>
    <dgm:cxn modelId="{619033E6-02AF-49C0-B54B-D1297B001F7D}" type="presOf" srcId="{43D19FA3-8067-4DEC-9814-F4D54F818EE3}" destId="{7A92B7EC-7BAF-48C9-9A4F-5C2BB374DA43}" srcOrd="1" destOrd="0" presId="urn:microsoft.com/office/officeart/2005/8/layout/vProcess5"/>
    <dgm:cxn modelId="{F4165FEB-28F4-4A90-ABB7-524CCACAE104}" srcId="{40A46A72-73D9-4EF6-BE66-05851466D45A}" destId="{43D19FA3-8067-4DEC-9814-F4D54F818EE3}" srcOrd="4" destOrd="0" parTransId="{6FEC05F1-2AF4-4713-B486-CA3446E1B5F5}" sibTransId="{6A20B0A6-351E-41E9-A602-0977E4689436}"/>
    <dgm:cxn modelId="{7989DBF5-B7AE-47B6-8445-03EB21FE2FC7}" type="presOf" srcId="{D3AE4F46-9EDC-4FEE-A4CF-31C0992FDDA1}" destId="{2B6D7EC9-DAA0-4483-8AE7-F053B522F83E}" srcOrd="0" destOrd="0" presId="urn:microsoft.com/office/officeart/2005/8/layout/vProcess5"/>
    <dgm:cxn modelId="{355F0BF8-7873-4A5C-A097-5EB6E9062558}" type="presOf" srcId="{061E40D0-39DF-49E5-AC30-3B56D017C056}" destId="{0F24130F-40BD-450A-8EBA-AEA45DAB133D}" srcOrd="1" destOrd="0" presId="urn:microsoft.com/office/officeart/2005/8/layout/vProcess5"/>
    <dgm:cxn modelId="{C897CDAB-AFAE-47C9-9FCB-13F40CD3424A}" type="presParOf" srcId="{C59C797B-9B5D-4809-A176-4780CD9FE60D}" destId="{986FAC49-CAA9-4EBD-9A71-0B4DC0661280}" srcOrd="0" destOrd="0" presId="urn:microsoft.com/office/officeart/2005/8/layout/vProcess5"/>
    <dgm:cxn modelId="{EBFCD625-66B1-46FE-B107-405B242D8DC4}" type="presParOf" srcId="{C59C797B-9B5D-4809-A176-4780CD9FE60D}" destId="{24DF4F5A-1F74-4246-AB62-2C2BD0E7B3C9}" srcOrd="1" destOrd="0" presId="urn:microsoft.com/office/officeart/2005/8/layout/vProcess5"/>
    <dgm:cxn modelId="{1EEA933C-38D5-4CC5-950A-0B52C2CB4512}" type="presParOf" srcId="{C59C797B-9B5D-4809-A176-4780CD9FE60D}" destId="{5A7BB527-3E62-47D9-8ADE-793F965A2605}" srcOrd="2" destOrd="0" presId="urn:microsoft.com/office/officeart/2005/8/layout/vProcess5"/>
    <dgm:cxn modelId="{816B94C3-0357-4CDB-B818-2997B25A40A0}" type="presParOf" srcId="{C59C797B-9B5D-4809-A176-4780CD9FE60D}" destId="{1D84B46C-AF46-4E20-A34E-2EABFB70E0FE}" srcOrd="3" destOrd="0" presId="urn:microsoft.com/office/officeart/2005/8/layout/vProcess5"/>
    <dgm:cxn modelId="{FAFCB1E3-DF75-43E4-B562-45F773AB5087}" type="presParOf" srcId="{C59C797B-9B5D-4809-A176-4780CD9FE60D}" destId="{70A95D1B-3FD1-4D73-89F9-CF2BCD06EF73}" srcOrd="4" destOrd="0" presId="urn:microsoft.com/office/officeart/2005/8/layout/vProcess5"/>
    <dgm:cxn modelId="{8BC48C87-CD81-440C-B8C2-8029B65794FD}" type="presParOf" srcId="{C59C797B-9B5D-4809-A176-4780CD9FE60D}" destId="{14D58879-66BA-44DF-918B-108EE4FF4D3E}" srcOrd="5" destOrd="0" presId="urn:microsoft.com/office/officeart/2005/8/layout/vProcess5"/>
    <dgm:cxn modelId="{1930807D-0511-4F7B-864D-946D0EBF643D}" type="presParOf" srcId="{C59C797B-9B5D-4809-A176-4780CD9FE60D}" destId="{D844F11E-3EF0-4176-93B6-65F21254D3F7}" srcOrd="6" destOrd="0" presId="urn:microsoft.com/office/officeart/2005/8/layout/vProcess5"/>
    <dgm:cxn modelId="{02BE4861-8199-4DC1-8DFA-9E48152786DF}" type="presParOf" srcId="{C59C797B-9B5D-4809-A176-4780CD9FE60D}" destId="{05DE1D6E-9AA1-4C8F-8DE1-EAF54B73249F}" srcOrd="7" destOrd="0" presId="urn:microsoft.com/office/officeart/2005/8/layout/vProcess5"/>
    <dgm:cxn modelId="{36EBEC03-9463-4148-BFC7-08CEFFB73010}" type="presParOf" srcId="{C59C797B-9B5D-4809-A176-4780CD9FE60D}" destId="{4B476C01-C97E-471A-892E-AE6DF94E4549}" srcOrd="8" destOrd="0" presId="urn:microsoft.com/office/officeart/2005/8/layout/vProcess5"/>
    <dgm:cxn modelId="{E03ADB38-33BA-4790-8E14-F08E96E5EFC6}" type="presParOf" srcId="{C59C797B-9B5D-4809-A176-4780CD9FE60D}" destId="{2B6D7EC9-DAA0-4483-8AE7-F053B522F83E}" srcOrd="9" destOrd="0" presId="urn:microsoft.com/office/officeart/2005/8/layout/vProcess5"/>
    <dgm:cxn modelId="{B98747CC-CEEC-447E-A455-99804A979A89}" type="presParOf" srcId="{C59C797B-9B5D-4809-A176-4780CD9FE60D}" destId="{21C4151E-1CC3-4AAA-843B-4631C00FFB52}" srcOrd="10" destOrd="0" presId="urn:microsoft.com/office/officeart/2005/8/layout/vProcess5"/>
    <dgm:cxn modelId="{34443932-F72B-4009-96EF-8C59E198040A}" type="presParOf" srcId="{C59C797B-9B5D-4809-A176-4780CD9FE60D}" destId="{0F24130F-40BD-450A-8EBA-AEA45DAB133D}" srcOrd="11" destOrd="0" presId="urn:microsoft.com/office/officeart/2005/8/layout/vProcess5"/>
    <dgm:cxn modelId="{73932B82-49A9-4F56-B919-2AFDDF371FA9}" type="presParOf" srcId="{C59C797B-9B5D-4809-A176-4780CD9FE60D}" destId="{BDE95873-77C6-421E-B90B-CB17F6FE4A6B}" srcOrd="12" destOrd="0" presId="urn:microsoft.com/office/officeart/2005/8/layout/vProcess5"/>
    <dgm:cxn modelId="{A45A0911-11FD-4D7A-BC2D-7F3109E43AC9}" type="presParOf" srcId="{C59C797B-9B5D-4809-A176-4780CD9FE60D}" destId="{EE39B6C0-23E0-4D5A-BD97-1749D16530AA}" srcOrd="13" destOrd="0" presId="urn:microsoft.com/office/officeart/2005/8/layout/vProcess5"/>
    <dgm:cxn modelId="{6F206D54-BC06-4A91-BD8E-392F8001EA5D}" type="presParOf" srcId="{C59C797B-9B5D-4809-A176-4780CD9FE60D}" destId="{7A92B7EC-7BAF-48C9-9A4F-5C2BB374DA43}"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D16267-7C24-4085-BF90-E2EC6DB9C6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04858DF-3E92-45F8-9E3F-CBE77B7D9651}">
      <dgm:prSet/>
      <dgm:spPr/>
      <dgm:t>
        <a:bodyPr/>
        <a:lstStyle/>
        <a:p>
          <a:r>
            <a:rPr lang="en-GB" b="0" i="0"/>
            <a:t>‘Personalty’ is any kind of property other than land. </a:t>
          </a:r>
          <a:endParaRPr lang="en-US"/>
        </a:p>
      </dgm:t>
    </dgm:pt>
    <dgm:pt modelId="{CD9B1711-D726-4E99-9A8D-E2A66E62E67F}" type="parTrans" cxnId="{DBC68D9F-5CFB-4AFB-8AE9-4B95C41E1D3F}">
      <dgm:prSet/>
      <dgm:spPr/>
      <dgm:t>
        <a:bodyPr/>
        <a:lstStyle/>
        <a:p>
          <a:endParaRPr lang="en-US"/>
        </a:p>
      </dgm:t>
    </dgm:pt>
    <dgm:pt modelId="{90C1BCBE-0F51-41FF-8C5F-50616D1E92CB}" type="sibTrans" cxnId="{DBC68D9F-5CFB-4AFB-8AE9-4B95C41E1D3F}">
      <dgm:prSet/>
      <dgm:spPr/>
      <dgm:t>
        <a:bodyPr/>
        <a:lstStyle/>
        <a:p>
          <a:endParaRPr lang="en-US"/>
        </a:p>
      </dgm:t>
    </dgm:pt>
    <dgm:pt modelId="{655899DF-0920-4BE5-8C82-4361A401E83D}">
      <dgm:prSet/>
      <dgm:spPr/>
      <dgm:t>
        <a:bodyPr/>
        <a:lstStyle/>
        <a:p>
          <a:r>
            <a:rPr lang="en-GB" b="0" i="0"/>
            <a:t>If A transfers personalty they already own to B for free, a presumption of resulting trust will generally arise. </a:t>
          </a:r>
          <a:endParaRPr lang="en-US"/>
        </a:p>
      </dgm:t>
    </dgm:pt>
    <dgm:pt modelId="{343244CB-3DEE-4E30-87E6-E3A1A28C8F48}" type="parTrans" cxnId="{EFCE1457-F4EB-459C-AD0A-7C60A4150E48}">
      <dgm:prSet/>
      <dgm:spPr/>
      <dgm:t>
        <a:bodyPr/>
        <a:lstStyle/>
        <a:p>
          <a:endParaRPr lang="en-US"/>
        </a:p>
      </dgm:t>
    </dgm:pt>
    <dgm:pt modelId="{230FD214-0B8F-4FC4-8C7F-B8F1A383700D}" type="sibTrans" cxnId="{EFCE1457-F4EB-459C-AD0A-7C60A4150E48}">
      <dgm:prSet/>
      <dgm:spPr/>
      <dgm:t>
        <a:bodyPr/>
        <a:lstStyle/>
        <a:p>
          <a:endParaRPr lang="en-US"/>
        </a:p>
      </dgm:t>
    </dgm:pt>
    <dgm:pt modelId="{574AA49F-38E0-42E1-B6F2-DC853971A38A}">
      <dgm:prSet/>
      <dgm:spPr/>
      <dgm:t>
        <a:bodyPr/>
        <a:lstStyle/>
        <a:p>
          <a:r>
            <a:rPr lang="en-GB" b="0" i="0"/>
            <a:t>Under a resulting trust, B holds the legal title and A gets the equitable interest in the property. </a:t>
          </a:r>
          <a:endParaRPr lang="en-US"/>
        </a:p>
      </dgm:t>
    </dgm:pt>
    <dgm:pt modelId="{044E5B0E-23E0-499C-A5B7-37BEA6BFF657}" type="parTrans" cxnId="{B8F06FF7-E6BA-44AE-A466-2D41C5E49DF5}">
      <dgm:prSet/>
      <dgm:spPr/>
      <dgm:t>
        <a:bodyPr/>
        <a:lstStyle/>
        <a:p>
          <a:endParaRPr lang="en-US"/>
        </a:p>
      </dgm:t>
    </dgm:pt>
    <dgm:pt modelId="{F9CA444C-D461-44E2-951F-04B741BB6844}" type="sibTrans" cxnId="{B8F06FF7-E6BA-44AE-A466-2D41C5E49DF5}">
      <dgm:prSet/>
      <dgm:spPr/>
      <dgm:t>
        <a:bodyPr/>
        <a:lstStyle/>
        <a:p>
          <a:endParaRPr lang="en-US"/>
        </a:p>
      </dgm:t>
    </dgm:pt>
    <dgm:pt modelId="{A805F575-7AB8-4D3C-A42F-6BF1B689B791}" type="pres">
      <dgm:prSet presAssocID="{07D16267-7C24-4085-BF90-E2EC6DB9C61A}" presName="root" presStyleCnt="0">
        <dgm:presLayoutVars>
          <dgm:dir/>
          <dgm:resizeHandles val="exact"/>
        </dgm:presLayoutVars>
      </dgm:prSet>
      <dgm:spPr/>
    </dgm:pt>
    <dgm:pt modelId="{80F0C02D-E8F7-4316-9954-DBCC487A6878}" type="pres">
      <dgm:prSet presAssocID="{604858DF-3E92-45F8-9E3F-CBE77B7D9651}" presName="compNode" presStyleCnt="0"/>
      <dgm:spPr/>
    </dgm:pt>
    <dgm:pt modelId="{983C9BFC-9FA1-4E98-898E-7D8A926879C0}" type="pres">
      <dgm:prSet presAssocID="{604858DF-3E92-45F8-9E3F-CBE77B7D9651}" presName="bgRect" presStyleLbl="bgShp" presStyleIdx="0" presStyleCnt="3"/>
      <dgm:spPr/>
    </dgm:pt>
    <dgm:pt modelId="{FE6BAE78-4C19-43D7-935E-BE7231FA256D}" type="pres">
      <dgm:prSet presAssocID="{604858DF-3E92-45F8-9E3F-CBE77B7D96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68F338BC-ABC2-48DD-AADB-541BB91D039B}" type="pres">
      <dgm:prSet presAssocID="{604858DF-3E92-45F8-9E3F-CBE77B7D9651}" presName="spaceRect" presStyleCnt="0"/>
      <dgm:spPr/>
    </dgm:pt>
    <dgm:pt modelId="{24BD166E-2A46-4C4B-8CC7-B835A76BE3A7}" type="pres">
      <dgm:prSet presAssocID="{604858DF-3E92-45F8-9E3F-CBE77B7D9651}" presName="parTx" presStyleLbl="revTx" presStyleIdx="0" presStyleCnt="3">
        <dgm:presLayoutVars>
          <dgm:chMax val="0"/>
          <dgm:chPref val="0"/>
        </dgm:presLayoutVars>
      </dgm:prSet>
      <dgm:spPr/>
    </dgm:pt>
    <dgm:pt modelId="{4F0A0EEE-A387-430C-8E4E-C75AF966D5C6}" type="pres">
      <dgm:prSet presAssocID="{90C1BCBE-0F51-41FF-8C5F-50616D1E92CB}" presName="sibTrans" presStyleCnt="0"/>
      <dgm:spPr/>
    </dgm:pt>
    <dgm:pt modelId="{EA6B7523-61BF-4477-86D5-04744D845AD6}" type="pres">
      <dgm:prSet presAssocID="{655899DF-0920-4BE5-8C82-4361A401E83D}" presName="compNode" presStyleCnt="0"/>
      <dgm:spPr/>
    </dgm:pt>
    <dgm:pt modelId="{1FC72EA1-7CFC-4DE7-A5C9-EA66B7C62161}" type="pres">
      <dgm:prSet presAssocID="{655899DF-0920-4BE5-8C82-4361A401E83D}" presName="bgRect" presStyleLbl="bgShp" presStyleIdx="1" presStyleCnt="3"/>
      <dgm:spPr/>
    </dgm:pt>
    <dgm:pt modelId="{8425B3DE-06B4-4B97-9ABA-1580C0462802}" type="pres">
      <dgm:prSet presAssocID="{655899DF-0920-4BE5-8C82-4361A401E8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3C2DCA06-CF07-4101-816A-5E9F4E7F1D74}" type="pres">
      <dgm:prSet presAssocID="{655899DF-0920-4BE5-8C82-4361A401E83D}" presName="spaceRect" presStyleCnt="0"/>
      <dgm:spPr/>
    </dgm:pt>
    <dgm:pt modelId="{AE1E2BFE-1AE1-44DA-A2A4-746D928519E7}" type="pres">
      <dgm:prSet presAssocID="{655899DF-0920-4BE5-8C82-4361A401E83D}" presName="parTx" presStyleLbl="revTx" presStyleIdx="1" presStyleCnt="3">
        <dgm:presLayoutVars>
          <dgm:chMax val="0"/>
          <dgm:chPref val="0"/>
        </dgm:presLayoutVars>
      </dgm:prSet>
      <dgm:spPr/>
    </dgm:pt>
    <dgm:pt modelId="{59FC6835-3939-4DF6-8A66-1B5ABA1484C1}" type="pres">
      <dgm:prSet presAssocID="{230FD214-0B8F-4FC4-8C7F-B8F1A383700D}" presName="sibTrans" presStyleCnt="0"/>
      <dgm:spPr/>
    </dgm:pt>
    <dgm:pt modelId="{B2349CF4-9221-4E3C-862E-310749E0802A}" type="pres">
      <dgm:prSet presAssocID="{574AA49F-38E0-42E1-B6F2-DC853971A38A}" presName="compNode" presStyleCnt="0"/>
      <dgm:spPr/>
    </dgm:pt>
    <dgm:pt modelId="{FFC5A04C-BBDF-4B85-9D30-B525DCC6B825}" type="pres">
      <dgm:prSet presAssocID="{574AA49F-38E0-42E1-B6F2-DC853971A38A}" presName="bgRect" presStyleLbl="bgShp" presStyleIdx="2" presStyleCnt="3"/>
      <dgm:spPr/>
    </dgm:pt>
    <dgm:pt modelId="{BC26A974-2C0B-43E0-A239-66B09C2C1AB4}" type="pres">
      <dgm:prSet presAssocID="{574AA49F-38E0-42E1-B6F2-DC853971A3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2FD4C2CA-3A22-485A-925A-3967E5FE00BF}" type="pres">
      <dgm:prSet presAssocID="{574AA49F-38E0-42E1-B6F2-DC853971A38A}" presName="spaceRect" presStyleCnt="0"/>
      <dgm:spPr/>
    </dgm:pt>
    <dgm:pt modelId="{D96FD561-6CF2-4806-B552-6554C352F46B}" type="pres">
      <dgm:prSet presAssocID="{574AA49F-38E0-42E1-B6F2-DC853971A38A}" presName="parTx" presStyleLbl="revTx" presStyleIdx="2" presStyleCnt="3">
        <dgm:presLayoutVars>
          <dgm:chMax val="0"/>
          <dgm:chPref val="0"/>
        </dgm:presLayoutVars>
      </dgm:prSet>
      <dgm:spPr/>
    </dgm:pt>
  </dgm:ptLst>
  <dgm:cxnLst>
    <dgm:cxn modelId="{E8DB1324-A28F-4091-98BA-2332C7F63BAD}" type="presOf" srcId="{07D16267-7C24-4085-BF90-E2EC6DB9C61A}" destId="{A805F575-7AB8-4D3C-A42F-6BF1B689B791}" srcOrd="0" destOrd="0" presId="urn:microsoft.com/office/officeart/2018/2/layout/IconVerticalSolidList"/>
    <dgm:cxn modelId="{D0FE0A2C-DD66-49EC-81D2-6B679AF583CA}" type="presOf" srcId="{655899DF-0920-4BE5-8C82-4361A401E83D}" destId="{AE1E2BFE-1AE1-44DA-A2A4-746D928519E7}" srcOrd="0" destOrd="0" presId="urn:microsoft.com/office/officeart/2018/2/layout/IconVerticalSolidList"/>
    <dgm:cxn modelId="{5B397E34-713A-4FC4-AE6F-ECD6EB143D19}" type="presOf" srcId="{574AA49F-38E0-42E1-B6F2-DC853971A38A}" destId="{D96FD561-6CF2-4806-B552-6554C352F46B}" srcOrd="0" destOrd="0" presId="urn:microsoft.com/office/officeart/2018/2/layout/IconVerticalSolidList"/>
    <dgm:cxn modelId="{EFCE1457-F4EB-459C-AD0A-7C60A4150E48}" srcId="{07D16267-7C24-4085-BF90-E2EC6DB9C61A}" destId="{655899DF-0920-4BE5-8C82-4361A401E83D}" srcOrd="1" destOrd="0" parTransId="{343244CB-3DEE-4E30-87E6-E3A1A28C8F48}" sibTransId="{230FD214-0B8F-4FC4-8C7F-B8F1A383700D}"/>
    <dgm:cxn modelId="{31DC4D92-5CA8-45FC-B5E7-A554EA51EB32}" type="presOf" srcId="{604858DF-3E92-45F8-9E3F-CBE77B7D9651}" destId="{24BD166E-2A46-4C4B-8CC7-B835A76BE3A7}" srcOrd="0" destOrd="0" presId="urn:microsoft.com/office/officeart/2018/2/layout/IconVerticalSolidList"/>
    <dgm:cxn modelId="{DBC68D9F-5CFB-4AFB-8AE9-4B95C41E1D3F}" srcId="{07D16267-7C24-4085-BF90-E2EC6DB9C61A}" destId="{604858DF-3E92-45F8-9E3F-CBE77B7D9651}" srcOrd="0" destOrd="0" parTransId="{CD9B1711-D726-4E99-9A8D-E2A66E62E67F}" sibTransId="{90C1BCBE-0F51-41FF-8C5F-50616D1E92CB}"/>
    <dgm:cxn modelId="{B8F06FF7-E6BA-44AE-A466-2D41C5E49DF5}" srcId="{07D16267-7C24-4085-BF90-E2EC6DB9C61A}" destId="{574AA49F-38E0-42E1-B6F2-DC853971A38A}" srcOrd="2" destOrd="0" parTransId="{044E5B0E-23E0-499C-A5B7-37BEA6BFF657}" sibTransId="{F9CA444C-D461-44E2-951F-04B741BB6844}"/>
    <dgm:cxn modelId="{962F13D1-94D2-45BE-8BC7-EEC363D7D5F6}" type="presParOf" srcId="{A805F575-7AB8-4D3C-A42F-6BF1B689B791}" destId="{80F0C02D-E8F7-4316-9954-DBCC487A6878}" srcOrd="0" destOrd="0" presId="urn:microsoft.com/office/officeart/2018/2/layout/IconVerticalSolidList"/>
    <dgm:cxn modelId="{4ED150D1-76C0-4936-83BC-4F6D4B2A9B82}" type="presParOf" srcId="{80F0C02D-E8F7-4316-9954-DBCC487A6878}" destId="{983C9BFC-9FA1-4E98-898E-7D8A926879C0}" srcOrd="0" destOrd="0" presId="urn:microsoft.com/office/officeart/2018/2/layout/IconVerticalSolidList"/>
    <dgm:cxn modelId="{8EFD538B-1CE3-44CD-8FDE-929664FA5AF2}" type="presParOf" srcId="{80F0C02D-E8F7-4316-9954-DBCC487A6878}" destId="{FE6BAE78-4C19-43D7-935E-BE7231FA256D}" srcOrd="1" destOrd="0" presId="urn:microsoft.com/office/officeart/2018/2/layout/IconVerticalSolidList"/>
    <dgm:cxn modelId="{C893DF0C-8362-4840-8DEC-C58CD9FDD1F8}" type="presParOf" srcId="{80F0C02D-E8F7-4316-9954-DBCC487A6878}" destId="{68F338BC-ABC2-48DD-AADB-541BB91D039B}" srcOrd="2" destOrd="0" presId="urn:microsoft.com/office/officeart/2018/2/layout/IconVerticalSolidList"/>
    <dgm:cxn modelId="{C2FD1163-87C1-4FC8-BD9D-F21E006821B2}" type="presParOf" srcId="{80F0C02D-E8F7-4316-9954-DBCC487A6878}" destId="{24BD166E-2A46-4C4B-8CC7-B835A76BE3A7}" srcOrd="3" destOrd="0" presId="urn:microsoft.com/office/officeart/2018/2/layout/IconVerticalSolidList"/>
    <dgm:cxn modelId="{37D07F13-4408-4D5D-8815-188E718F0E95}" type="presParOf" srcId="{A805F575-7AB8-4D3C-A42F-6BF1B689B791}" destId="{4F0A0EEE-A387-430C-8E4E-C75AF966D5C6}" srcOrd="1" destOrd="0" presId="urn:microsoft.com/office/officeart/2018/2/layout/IconVerticalSolidList"/>
    <dgm:cxn modelId="{718DF7F4-1C09-495C-A28B-02DCD21CA6EA}" type="presParOf" srcId="{A805F575-7AB8-4D3C-A42F-6BF1B689B791}" destId="{EA6B7523-61BF-4477-86D5-04744D845AD6}" srcOrd="2" destOrd="0" presId="urn:microsoft.com/office/officeart/2018/2/layout/IconVerticalSolidList"/>
    <dgm:cxn modelId="{C89E7E3F-1A81-4E7F-8606-BCBEB415E5CC}" type="presParOf" srcId="{EA6B7523-61BF-4477-86D5-04744D845AD6}" destId="{1FC72EA1-7CFC-4DE7-A5C9-EA66B7C62161}" srcOrd="0" destOrd="0" presId="urn:microsoft.com/office/officeart/2018/2/layout/IconVerticalSolidList"/>
    <dgm:cxn modelId="{FDD63EDF-3E83-4145-AA5C-10B2EF26A008}" type="presParOf" srcId="{EA6B7523-61BF-4477-86D5-04744D845AD6}" destId="{8425B3DE-06B4-4B97-9ABA-1580C0462802}" srcOrd="1" destOrd="0" presId="urn:microsoft.com/office/officeart/2018/2/layout/IconVerticalSolidList"/>
    <dgm:cxn modelId="{38A29024-A3DA-45F4-B00F-319DE88F4F1C}" type="presParOf" srcId="{EA6B7523-61BF-4477-86D5-04744D845AD6}" destId="{3C2DCA06-CF07-4101-816A-5E9F4E7F1D74}" srcOrd="2" destOrd="0" presId="urn:microsoft.com/office/officeart/2018/2/layout/IconVerticalSolidList"/>
    <dgm:cxn modelId="{7B750685-CCB2-4801-9F06-2144CB686E03}" type="presParOf" srcId="{EA6B7523-61BF-4477-86D5-04744D845AD6}" destId="{AE1E2BFE-1AE1-44DA-A2A4-746D928519E7}" srcOrd="3" destOrd="0" presId="urn:microsoft.com/office/officeart/2018/2/layout/IconVerticalSolidList"/>
    <dgm:cxn modelId="{AF8F7650-AFE2-41D1-BC0A-D811F84A0949}" type="presParOf" srcId="{A805F575-7AB8-4D3C-A42F-6BF1B689B791}" destId="{59FC6835-3939-4DF6-8A66-1B5ABA1484C1}" srcOrd="3" destOrd="0" presId="urn:microsoft.com/office/officeart/2018/2/layout/IconVerticalSolidList"/>
    <dgm:cxn modelId="{A938BB32-CAB5-4AD0-A4CE-2B8B2473E28D}" type="presParOf" srcId="{A805F575-7AB8-4D3C-A42F-6BF1B689B791}" destId="{B2349CF4-9221-4E3C-862E-310749E0802A}" srcOrd="4" destOrd="0" presId="urn:microsoft.com/office/officeart/2018/2/layout/IconVerticalSolidList"/>
    <dgm:cxn modelId="{DA27D844-B2D8-4598-8727-12C54FBAFCAD}" type="presParOf" srcId="{B2349CF4-9221-4E3C-862E-310749E0802A}" destId="{FFC5A04C-BBDF-4B85-9D30-B525DCC6B825}" srcOrd="0" destOrd="0" presId="urn:microsoft.com/office/officeart/2018/2/layout/IconVerticalSolidList"/>
    <dgm:cxn modelId="{E434F567-E3B8-4C8B-8D94-B88EBDEA2632}" type="presParOf" srcId="{B2349CF4-9221-4E3C-862E-310749E0802A}" destId="{BC26A974-2C0B-43E0-A239-66B09C2C1AB4}" srcOrd="1" destOrd="0" presId="urn:microsoft.com/office/officeart/2018/2/layout/IconVerticalSolidList"/>
    <dgm:cxn modelId="{01209496-EB51-4586-9E23-DD10F4DB4CF8}" type="presParOf" srcId="{B2349CF4-9221-4E3C-862E-310749E0802A}" destId="{2FD4C2CA-3A22-485A-925A-3967E5FE00BF}" srcOrd="2" destOrd="0" presId="urn:microsoft.com/office/officeart/2018/2/layout/IconVerticalSolidList"/>
    <dgm:cxn modelId="{D1A8F63F-1BF9-4966-B75E-BE033A219960}" type="presParOf" srcId="{B2349CF4-9221-4E3C-862E-310749E0802A}" destId="{D96FD561-6CF2-4806-B552-6554C352F4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ABDA4C0-B322-4710-B570-D2979995D9C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A477E31-E485-4BBE-B1A5-10C235770A66}">
      <dgm:prSet/>
      <dgm:spPr/>
      <dgm:t>
        <a:bodyPr/>
        <a:lstStyle/>
        <a:p>
          <a:r>
            <a:rPr lang="en-GB" b="0" i="0"/>
            <a:t>(a) Richard purchases a house in the name of his wife, Sienna. In the absence of any evidence to the contrary, the presumption of advancement applies. It is presumed that Richard has gifted that house to his wife. </a:t>
          </a:r>
          <a:endParaRPr lang="en-US"/>
        </a:p>
      </dgm:t>
    </dgm:pt>
    <dgm:pt modelId="{88AF8228-B03B-4998-8068-858C12EBEFB7}" type="parTrans" cxnId="{390F6530-ABCE-4AD2-B4A8-345777D8566F}">
      <dgm:prSet/>
      <dgm:spPr/>
      <dgm:t>
        <a:bodyPr/>
        <a:lstStyle/>
        <a:p>
          <a:endParaRPr lang="en-US"/>
        </a:p>
      </dgm:t>
    </dgm:pt>
    <dgm:pt modelId="{289F149B-1E40-461D-AA1F-900D4CF1B5CC}" type="sibTrans" cxnId="{390F6530-ABCE-4AD2-B4A8-345777D8566F}">
      <dgm:prSet/>
      <dgm:spPr/>
      <dgm:t>
        <a:bodyPr/>
        <a:lstStyle/>
        <a:p>
          <a:endParaRPr lang="en-US"/>
        </a:p>
      </dgm:t>
    </dgm:pt>
    <dgm:pt modelId="{6C294344-DD20-4B47-8157-B11202A3FEED}">
      <dgm:prSet/>
      <dgm:spPr/>
      <dgm:t>
        <a:bodyPr/>
        <a:lstStyle/>
        <a:p>
          <a:r>
            <a:rPr lang="en-GB" b="0" i="0"/>
            <a:t>(b) Sienna purchases a house in the name of her husband, Richard. In the absence of any evidence to the contrary, the presumption of resulting trust applies. It is presumed that Sienna retains the beneficial interest in the house.</a:t>
          </a:r>
          <a:endParaRPr lang="en-US"/>
        </a:p>
      </dgm:t>
    </dgm:pt>
    <dgm:pt modelId="{91F9346E-0A41-4E53-BEDF-1B563B316D2D}" type="parTrans" cxnId="{E93BC4AA-F1C3-4A9A-9BB0-3A90DC038ECC}">
      <dgm:prSet/>
      <dgm:spPr/>
      <dgm:t>
        <a:bodyPr/>
        <a:lstStyle/>
        <a:p>
          <a:endParaRPr lang="en-US"/>
        </a:p>
      </dgm:t>
    </dgm:pt>
    <dgm:pt modelId="{D7809BA4-3A65-4FDC-89B4-42A662822290}" type="sibTrans" cxnId="{E93BC4AA-F1C3-4A9A-9BB0-3A90DC038ECC}">
      <dgm:prSet/>
      <dgm:spPr/>
      <dgm:t>
        <a:bodyPr/>
        <a:lstStyle/>
        <a:p>
          <a:endParaRPr lang="en-US"/>
        </a:p>
      </dgm:t>
    </dgm:pt>
    <dgm:pt modelId="{63B093A7-D151-445F-BD4A-8B946857119E}" type="pres">
      <dgm:prSet presAssocID="{3ABDA4C0-B322-4710-B570-D2979995D9C9}" presName="root" presStyleCnt="0">
        <dgm:presLayoutVars>
          <dgm:dir/>
          <dgm:resizeHandles val="exact"/>
        </dgm:presLayoutVars>
      </dgm:prSet>
      <dgm:spPr/>
    </dgm:pt>
    <dgm:pt modelId="{3E36A73B-9C3D-429A-912A-A0154BFCA565}" type="pres">
      <dgm:prSet presAssocID="{3A477E31-E485-4BBE-B1A5-10C235770A66}" presName="compNode" presStyleCnt="0"/>
      <dgm:spPr/>
    </dgm:pt>
    <dgm:pt modelId="{20AFCFC3-59AE-4D13-81E7-9F281BCEDF42}" type="pres">
      <dgm:prSet presAssocID="{3A477E31-E485-4BBE-B1A5-10C235770A66}" presName="bgRect" presStyleLbl="bgShp" presStyleIdx="0" presStyleCnt="2"/>
      <dgm:spPr/>
    </dgm:pt>
    <dgm:pt modelId="{226E99D1-54BB-422A-93AA-DB320CEF22BF}" type="pres">
      <dgm:prSet presAssocID="{3A477E31-E485-4BBE-B1A5-10C235770A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41C7ED21-2CC1-484C-A54F-B35D56C6E37F}" type="pres">
      <dgm:prSet presAssocID="{3A477E31-E485-4BBE-B1A5-10C235770A66}" presName="spaceRect" presStyleCnt="0"/>
      <dgm:spPr/>
    </dgm:pt>
    <dgm:pt modelId="{65477434-A5A6-4D92-95FE-7B8A0EC5B140}" type="pres">
      <dgm:prSet presAssocID="{3A477E31-E485-4BBE-B1A5-10C235770A66}" presName="parTx" presStyleLbl="revTx" presStyleIdx="0" presStyleCnt="2">
        <dgm:presLayoutVars>
          <dgm:chMax val="0"/>
          <dgm:chPref val="0"/>
        </dgm:presLayoutVars>
      </dgm:prSet>
      <dgm:spPr/>
    </dgm:pt>
    <dgm:pt modelId="{3653D228-07C6-4A03-B161-04776D025E57}" type="pres">
      <dgm:prSet presAssocID="{289F149B-1E40-461D-AA1F-900D4CF1B5CC}" presName="sibTrans" presStyleCnt="0"/>
      <dgm:spPr/>
    </dgm:pt>
    <dgm:pt modelId="{F1C04C83-A678-48DE-AD30-CA0940129CC7}" type="pres">
      <dgm:prSet presAssocID="{6C294344-DD20-4B47-8157-B11202A3FEED}" presName="compNode" presStyleCnt="0"/>
      <dgm:spPr/>
    </dgm:pt>
    <dgm:pt modelId="{79349BDE-53E7-47CB-BDFC-A74D17C85410}" type="pres">
      <dgm:prSet presAssocID="{6C294344-DD20-4B47-8157-B11202A3FEED}" presName="bgRect" presStyleLbl="bgShp" presStyleIdx="1" presStyleCnt="2"/>
      <dgm:spPr/>
    </dgm:pt>
    <dgm:pt modelId="{0E24281D-2C4F-4333-BCE0-9B9940729B02}" type="pres">
      <dgm:prSet presAssocID="{6C294344-DD20-4B47-8157-B11202A3FEE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2C432B3F-F2B0-420C-A446-E43EDF6ED629}" type="pres">
      <dgm:prSet presAssocID="{6C294344-DD20-4B47-8157-B11202A3FEED}" presName="spaceRect" presStyleCnt="0"/>
      <dgm:spPr/>
    </dgm:pt>
    <dgm:pt modelId="{7CE756B8-286F-4FC1-8179-CE257CE63B98}" type="pres">
      <dgm:prSet presAssocID="{6C294344-DD20-4B47-8157-B11202A3FEED}" presName="parTx" presStyleLbl="revTx" presStyleIdx="1" presStyleCnt="2">
        <dgm:presLayoutVars>
          <dgm:chMax val="0"/>
          <dgm:chPref val="0"/>
        </dgm:presLayoutVars>
      </dgm:prSet>
      <dgm:spPr/>
    </dgm:pt>
  </dgm:ptLst>
  <dgm:cxnLst>
    <dgm:cxn modelId="{390F6530-ABCE-4AD2-B4A8-345777D8566F}" srcId="{3ABDA4C0-B322-4710-B570-D2979995D9C9}" destId="{3A477E31-E485-4BBE-B1A5-10C235770A66}" srcOrd="0" destOrd="0" parTransId="{88AF8228-B03B-4998-8068-858C12EBEFB7}" sibTransId="{289F149B-1E40-461D-AA1F-900D4CF1B5CC}"/>
    <dgm:cxn modelId="{E93BC4AA-F1C3-4A9A-9BB0-3A90DC038ECC}" srcId="{3ABDA4C0-B322-4710-B570-D2979995D9C9}" destId="{6C294344-DD20-4B47-8157-B11202A3FEED}" srcOrd="1" destOrd="0" parTransId="{91F9346E-0A41-4E53-BEDF-1B563B316D2D}" sibTransId="{D7809BA4-3A65-4FDC-89B4-42A662822290}"/>
    <dgm:cxn modelId="{BC93A3AF-33AA-48A0-8E5B-CADC02806D38}" type="presOf" srcId="{6C294344-DD20-4B47-8157-B11202A3FEED}" destId="{7CE756B8-286F-4FC1-8179-CE257CE63B98}" srcOrd="0" destOrd="0" presId="urn:microsoft.com/office/officeart/2018/2/layout/IconVerticalSolidList"/>
    <dgm:cxn modelId="{0C8423B7-B4C5-480C-B661-37FF7797A131}" type="presOf" srcId="{3ABDA4C0-B322-4710-B570-D2979995D9C9}" destId="{63B093A7-D151-445F-BD4A-8B946857119E}" srcOrd="0" destOrd="0" presId="urn:microsoft.com/office/officeart/2018/2/layout/IconVerticalSolidList"/>
    <dgm:cxn modelId="{2F1B5CC0-A5C6-4BF6-8003-66CADD13FABF}" type="presOf" srcId="{3A477E31-E485-4BBE-B1A5-10C235770A66}" destId="{65477434-A5A6-4D92-95FE-7B8A0EC5B140}" srcOrd="0" destOrd="0" presId="urn:microsoft.com/office/officeart/2018/2/layout/IconVerticalSolidList"/>
    <dgm:cxn modelId="{E55752CA-0CD8-45BA-82C4-3F557DCCEBE7}" type="presParOf" srcId="{63B093A7-D151-445F-BD4A-8B946857119E}" destId="{3E36A73B-9C3D-429A-912A-A0154BFCA565}" srcOrd="0" destOrd="0" presId="urn:microsoft.com/office/officeart/2018/2/layout/IconVerticalSolidList"/>
    <dgm:cxn modelId="{F888E1BB-1C97-433E-A094-AA5D92FB03C4}" type="presParOf" srcId="{3E36A73B-9C3D-429A-912A-A0154BFCA565}" destId="{20AFCFC3-59AE-4D13-81E7-9F281BCEDF42}" srcOrd="0" destOrd="0" presId="urn:microsoft.com/office/officeart/2018/2/layout/IconVerticalSolidList"/>
    <dgm:cxn modelId="{AEE9C2E4-7D93-4F34-920E-C313DC2752B4}" type="presParOf" srcId="{3E36A73B-9C3D-429A-912A-A0154BFCA565}" destId="{226E99D1-54BB-422A-93AA-DB320CEF22BF}" srcOrd="1" destOrd="0" presId="urn:microsoft.com/office/officeart/2018/2/layout/IconVerticalSolidList"/>
    <dgm:cxn modelId="{E5F59C7D-BE64-4EB7-8C60-1B6EB116F32D}" type="presParOf" srcId="{3E36A73B-9C3D-429A-912A-A0154BFCA565}" destId="{41C7ED21-2CC1-484C-A54F-B35D56C6E37F}" srcOrd="2" destOrd="0" presId="urn:microsoft.com/office/officeart/2018/2/layout/IconVerticalSolidList"/>
    <dgm:cxn modelId="{6EECCF51-5E9C-4BB7-9FC6-0DC49632D4D6}" type="presParOf" srcId="{3E36A73B-9C3D-429A-912A-A0154BFCA565}" destId="{65477434-A5A6-4D92-95FE-7B8A0EC5B140}" srcOrd="3" destOrd="0" presId="urn:microsoft.com/office/officeart/2018/2/layout/IconVerticalSolidList"/>
    <dgm:cxn modelId="{A01154FA-ED3C-479B-B19F-2B2E69E118BB}" type="presParOf" srcId="{63B093A7-D151-445F-BD4A-8B946857119E}" destId="{3653D228-07C6-4A03-B161-04776D025E57}" srcOrd="1" destOrd="0" presId="urn:microsoft.com/office/officeart/2018/2/layout/IconVerticalSolidList"/>
    <dgm:cxn modelId="{71F05699-B559-4099-9F3E-F78B89001998}" type="presParOf" srcId="{63B093A7-D151-445F-BD4A-8B946857119E}" destId="{F1C04C83-A678-48DE-AD30-CA0940129CC7}" srcOrd="2" destOrd="0" presId="urn:microsoft.com/office/officeart/2018/2/layout/IconVerticalSolidList"/>
    <dgm:cxn modelId="{111DF139-B106-4A26-A68A-2F21DA08A880}" type="presParOf" srcId="{F1C04C83-A678-48DE-AD30-CA0940129CC7}" destId="{79349BDE-53E7-47CB-BDFC-A74D17C85410}" srcOrd="0" destOrd="0" presId="urn:microsoft.com/office/officeart/2018/2/layout/IconVerticalSolidList"/>
    <dgm:cxn modelId="{F01EDDAB-8329-42F7-B07C-FAA39E24D108}" type="presParOf" srcId="{F1C04C83-A678-48DE-AD30-CA0940129CC7}" destId="{0E24281D-2C4F-4333-BCE0-9B9940729B02}" srcOrd="1" destOrd="0" presId="urn:microsoft.com/office/officeart/2018/2/layout/IconVerticalSolidList"/>
    <dgm:cxn modelId="{1C2A98F0-FF68-446E-BE91-2DB7EF83859A}" type="presParOf" srcId="{F1C04C83-A678-48DE-AD30-CA0940129CC7}" destId="{2C432B3F-F2B0-420C-A446-E43EDF6ED629}" srcOrd="2" destOrd="0" presId="urn:microsoft.com/office/officeart/2018/2/layout/IconVerticalSolidList"/>
    <dgm:cxn modelId="{462FCC8F-2199-4973-870C-6B7167164920}" type="presParOf" srcId="{F1C04C83-A678-48DE-AD30-CA0940129CC7}" destId="{7CE756B8-286F-4FC1-8179-CE257CE63B9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7896D3-FB60-4FB9-A0B9-9467F5B38B3E}">
      <dsp:nvSpPr>
        <dsp:cNvPr id="0" name=""/>
        <dsp:cNvSpPr/>
      </dsp:nvSpPr>
      <dsp:spPr>
        <a:xfrm>
          <a:off x="12439" y="811286"/>
          <a:ext cx="1789663" cy="53689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1423" tIns="141423" rIns="141423" bIns="141423" numCol="1" spcCol="1270" anchor="ctr" anchorCtr="0">
          <a:noAutofit/>
        </a:bodyPr>
        <a:lstStyle/>
        <a:p>
          <a:pPr marL="0" lvl="0" indent="0" algn="ctr" defTabSz="622300">
            <a:lnSpc>
              <a:spcPct val="90000"/>
            </a:lnSpc>
            <a:spcBef>
              <a:spcPct val="0"/>
            </a:spcBef>
            <a:spcAft>
              <a:spcPct val="35000"/>
            </a:spcAft>
            <a:buNone/>
          </a:pPr>
          <a:r>
            <a:rPr lang="en-US" sz="1400" kern="1200"/>
            <a:t>By the end of this session you will be able to: </a:t>
          </a:r>
        </a:p>
      </dsp:txBody>
      <dsp:txXfrm>
        <a:off x="12439" y="811286"/>
        <a:ext cx="1789663" cy="536898"/>
      </dsp:txXfrm>
    </dsp:sp>
    <dsp:sp modelId="{A7A4D205-536C-4ED7-9E3E-B2D7A44520E0}">
      <dsp:nvSpPr>
        <dsp:cNvPr id="0" name=""/>
        <dsp:cNvSpPr/>
      </dsp:nvSpPr>
      <dsp:spPr>
        <a:xfrm>
          <a:off x="12439" y="1348185"/>
          <a:ext cx="1789663" cy="1896961"/>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8A380E9-FEAE-4175-AEA1-A33DC83E69F9}">
      <dsp:nvSpPr>
        <dsp:cNvPr id="0" name=""/>
        <dsp:cNvSpPr/>
      </dsp:nvSpPr>
      <dsp:spPr>
        <a:xfrm>
          <a:off x="1909891" y="811286"/>
          <a:ext cx="1789663" cy="53689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1423" tIns="141423" rIns="141423" bIns="141423" numCol="1" spcCol="1270" anchor="ctr" anchorCtr="0">
          <a:noAutofit/>
        </a:bodyPr>
        <a:lstStyle/>
        <a:p>
          <a:pPr marL="0" lvl="0" indent="0" algn="ctr" defTabSz="622300">
            <a:lnSpc>
              <a:spcPct val="90000"/>
            </a:lnSpc>
            <a:spcBef>
              <a:spcPct val="0"/>
            </a:spcBef>
            <a:spcAft>
              <a:spcPct val="35000"/>
            </a:spcAft>
            <a:buNone/>
          </a:pPr>
          <a:r>
            <a:rPr lang="en-US" sz="1400" kern="1200"/>
            <a:t>Identify</a:t>
          </a:r>
        </a:p>
      </dsp:txBody>
      <dsp:txXfrm>
        <a:off x="1909891" y="811286"/>
        <a:ext cx="1789663" cy="536898"/>
      </dsp:txXfrm>
    </dsp:sp>
    <dsp:sp modelId="{7634D004-57CF-4EC0-ABC4-867832CCC744}">
      <dsp:nvSpPr>
        <dsp:cNvPr id="0" name=""/>
        <dsp:cNvSpPr/>
      </dsp:nvSpPr>
      <dsp:spPr>
        <a:xfrm>
          <a:off x="1909891" y="1348185"/>
          <a:ext cx="1789663" cy="1896961"/>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6779" tIns="176779" rIns="176779" bIns="176779" numCol="1" spcCol="1270" anchor="t" anchorCtr="0">
          <a:noAutofit/>
        </a:bodyPr>
        <a:lstStyle/>
        <a:p>
          <a:pPr marL="0" lvl="0" indent="0" algn="l" defTabSz="488950">
            <a:lnSpc>
              <a:spcPct val="90000"/>
            </a:lnSpc>
            <a:spcBef>
              <a:spcPct val="0"/>
            </a:spcBef>
            <a:spcAft>
              <a:spcPct val="35000"/>
            </a:spcAft>
            <a:buNone/>
          </a:pPr>
          <a:r>
            <a:rPr lang="en-US" sz="1100" kern="1200"/>
            <a:t>Identify the presumptions used to determine whether a resulting trust or gift has arisen;</a:t>
          </a:r>
        </a:p>
      </dsp:txBody>
      <dsp:txXfrm>
        <a:off x="1909891" y="1348185"/>
        <a:ext cx="1789663" cy="1896961"/>
      </dsp:txXfrm>
    </dsp:sp>
    <dsp:sp modelId="{5F1FD133-E193-4850-ABFE-81F0FCF75A02}">
      <dsp:nvSpPr>
        <dsp:cNvPr id="0" name=""/>
        <dsp:cNvSpPr/>
      </dsp:nvSpPr>
      <dsp:spPr>
        <a:xfrm>
          <a:off x="3807344" y="811286"/>
          <a:ext cx="1789663" cy="53689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1423" tIns="141423" rIns="141423" bIns="141423" numCol="1" spcCol="1270" anchor="ctr" anchorCtr="0">
          <a:noAutofit/>
        </a:bodyPr>
        <a:lstStyle/>
        <a:p>
          <a:pPr marL="0" lvl="0" indent="0" algn="ctr" defTabSz="622300">
            <a:lnSpc>
              <a:spcPct val="90000"/>
            </a:lnSpc>
            <a:spcBef>
              <a:spcPct val="0"/>
            </a:spcBef>
            <a:spcAft>
              <a:spcPct val="35000"/>
            </a:spcAft>
            <a:buNone/>
          </a:pPr>
          <a:r>
            <a:rPr lang="en-US" sz="1400" kern="1200"/>
            <a:t>Establish</a:t>
          </a:r>
        </a:p>
      </dsp:txBody>
      <dsp:txXfrm>
        <a:off x="3807344" y="811286"/>
        <a:ext cx="1789663" cy="536898"/>
      </dsp:txXfrm>
    </dsp:sp>
    <dsp:sp modelId="{15AAD9EC-2873-4AD0-AC66-5639ED4D457A}">
      <dsp:nvSpPr>
        <dsp:cNvPr id="0" name=""/>
        <dsp:cNvSpPr/>
      </dsp:nvSpPr>
      <dsp:spPr>
        <a:xfrm>
          <a:off x="3807344" y="1348185"/>
          <a:ext cx="1789663" cy="1896961"/>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6779" tIns="176779" rIns="176779" bIns="176779" numCol="1" spcCol="1270" anchor="t" anchorCtr="0">
          <a:noAutofit/>
        </a:bodyPr>
        <a:lstStyle/>
        <a:p>
          <a:pPr marL="0" lvl="0" indent="0" algn="l" defTabSz="488950">
            <a:lnSpc>
              <a:spcPct val="90000"/>
            </a:lnSpc>
            <a:spcBef>
              <a:spcPct val="0"/>
            </a:spcBef>
            <a:spcAft>
              <a:spcPct val="35000"/>
            </a:spcAft>
            <a:buNone/>
          </a:pPr>
          <a:r>
            <a:rPr lang="en-US" sz="1100" kern="1200"/>
            <a:t>establish the evidence needed to rebut those presumptions;</a:t>
          </a:r>
        </a:p>
      </dsp:txBody>
      <dsp:txXfrm>
        <a:off x="3807344" y="1348185"/>
        <a:ext cx="1789663" cy="1896961"/>
      </dsp:txXfrm>
    </dsp:sp>
    <dsp:sp modelId="{A47EF50E-20FE-4572-8CC8-A75A55BBA4E8}">
      <dsp:nvSpPr>
        <dsp:cNvPr id="0" name=""/>
        <dsp:cNvSpPr/>
      </dsp:nvSpPr>
      <dsp:spPr>
        <a:xfrm>
          <a:off x="5704796" y="811286"/>
          <a:ext cx="1789663" cy="53689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1423" tIns="141423" rIns="141423" bIns="141423" numCol="1" spcCol="1270" anchor="ctr" anchorCtr="0">
          <a:noAutofit/>
        </a:bodyPr>
        <a:lstStyle/>
        <a:p>
          <a:pPr marL="0" lvl="0" indent="0" algn="ctr" defTabSz="622300">
            <a:lnSpc>
              <a:spcPct val="90000"/>
            </a:lnSpc>
            <a:spcBef>
              <a:spcPct val="0"/>
            </a:spcBef>
            <a:spcAft>
              <a:spcPct val="35000"/>
            </a:spcAft>
            <a:buNone/>
          </a:pPr>
          <a:r>
            <a:rPr lang="en-US" sz="1400" kern="1200"/>
            <a:t>Advise on</a:t>
          </a:r>
        </a:p>
      </dsp:txBody>
      <dsp:txXfrm>
        <a:off x="5704796" y="811286"/>
        <a:ext cx="1789663" cy="536898"/>
      </dsp:txXfrm>
    </dsp:sp>
    <dsp:sp modelId="{5C09DFFE-882F-4BFD-8506-E4AA680F4AC7}">
      <dsp:nvSpPr>
        <dsp:cNvPr id="0" name=""/>
        <dsp:cNvSpPr/>
      </dsp:nvSpPr>
      <dsp:spPr>
        <a:xfrm>
          <a:off x="5704796" y="1348185"/>
          <a:ext cx="1789663" cy="1896961"/>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6779" tIns="176779" rIns="176779" bIns="176779" numCol="1" spcCol="1270" anchor="t" anchorCtr="0">
          <a:noAutofit/>
        </a:bodyPr>
        <a:lstStyle/>
        <a:p>
          <a:pPr marL="0" lvl="0" indent="0" algn="l" defTabSz="488950">
            <a:lnSpc>
              <a:spcPct val="90000"/>
            </a:lnSpc>
            <a:spcBef>
              <a:spcPct val="0"/>
            </a:spcBef>
            <a:spcAft>
              <a:spcPct val="35000"/>
            </a:spcAft>
            <a:buNone/>
          </a:pPr>
          <a:r>
            <a:rPr lang="en-US" sz="1100" kern="1200"/>
            <a:t>Advise on the operation of resulting trusts when the beneficial interest is uncertain; and</a:t>
          </a:r>
        </a:p>
      </dsp:txBody>
      <dsp:txXfrm>
        <a:off x="5704796" y="1348185"/>
        <a:ext cx="1789663" cy="1896961"/>
      </dsp:txXfrm>
    </dsp:sp>
    <dsp:sp modelId="{8FE1327D-64BF-4EB3-B8FF-591BD5B90723}">
      <dsp:nvSpPr>
        <dsp:cNvPr id="0" name=""/>
        <dsp:cNvSpPr/>
      </dsp:nvSpPr>
      <dsp:spPr>
        <a:xfrm>
          <a:off x="7602249" y="811286"/>
          <a:ext cx="1789663" cy="53689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1423" tIns="141423" rIns="141423" bIns="141423" numCol="1" spcCol="1270" anchor="ctr" anchorCtr="0">
          <a:noAutofit/>
        </a:bodyPr>
        <a:lstStyle/>
        <a:p>
          <a:pPr marL="0" lvl="0" indent="0" algn="ctr" defTabSz="622300">
            <a:lnSpc>
              <a:spcPct val="90000"/>
            </a:lnSpc>
            <a:spcBef>
              <a:spcPct val="0"/>
            </a:spcBef>
            <a:spcAft>
              <a:spcPct val="35000"/>
            </a:spcAft>
            <a:buNone/>
          </a:pPr>
          <a:r>
            <a:rPr lang="en-US" sz="1400" kern="1200"/>
            <a:t>Identify</a:t>
          </a:r>
        </a:p>
      </dsp:txBody>
      <dsp:txXfrm>
        <a:off x="7602249" y="811286"/>
        <a:ext cx="1789663" cy="536898"/>
      </dsp:txXfrm>
    </dsp:sp>
    <dsp:sp modelId="{460124B9-57B1-4520-B1AC-EFAA9D54BFF1}">
      <dsp:nvSpPr>
        <dsp:cNvPr id="0" name=""/>
        <dsp:cNvSpPr/>
      </dsp:nvSpPr>
      <dsp:spPr>
        <a:xfrm>
          <a:off x="7602249" y="1348185"/>
          <a:ext cx="1789663" cy="1896961"/>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6779" tIns="176779" rIns="176779" bIns="176779" numCol="1" spcCol="1270" anchor="t" anchorCtr="0">
          <a:noAutofit/>
        </a:bodyPr>
        <a:lstStyle/>
        <a:p>
          <a:pPr marL="0" lvl="0" indent="0" algn="l" defTabSz="488950">
            <a:lnSpc>
              <a:spcPct val="90000"/>
            </a:lnSpc>
            <a:spcBef>
              <a:spcPct val="0"/>
            </a:spcBef>
            <a:spcAft>
              <a:spcPct val="35000"/>
            </a:spcAft>
            <a:buNone/>
          </a:pPr>
          <a:r>
            <a:rPr lang="en-US" sz="1100" kern="1200"/>
            <a:t>identify who takes the beneficial interest under a resulting trust</a:t>
          </a:r>
        </a:p>
      </dsp:txBody>
      <dsp:txXfrm>
        <a:off x="7602249" y="1348185"/>
        <a:ext cx="1789663" cy="18969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95DF8-948F-442F-A9BD-82A3E78DF03D}">
      <dsp:nvSpPr>
        <dsp:cNvPr id="0" name=""/>
        <dsp:cNvSpPr/>
      </dsp:nvSpPr>
      <dsp:spPr>
        <a:xfrm>
          <a:off x="0" y="0"/>
          <a:ext cx="7993699" cy="121693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Where someone (A) transfers property to another (B), the law applies presumptions in an attempt to work out what the effect of that transfer should be. </a:t>
          </a:r>
          <a:endParaRPr lang="en-US" sz="2000" kern="1200"/>
        </a:p>
      </dsp:txBody>
      <dsp:txXfrm>
        <a:off x="35643" y="35643"/>
        <a:ext cx="6680535" cy="1145644"/>
      </dsp:txXfrm>
    </dsp:sp>
    <dsp:sp modelId="{26162AD5-E326-43E3-A28E-C2BC1522E5B3}">
      <dsp:nvSpPr>
        <dsp:cNvPr id="0" name=""/>
        <dsp:cNvSpPr/>
      </dsp:nvSpPr>
      <dsp:spPr>
        <a:xfrm>
          <a:off x="705326" y="1419751"/>
          <a:ext cx="7993699" cy="1216930"/>
        </a:xfrm>
        <a:prstGeom prst="roundRect">
          <a:avLst>
            <a:gd name="adj" fmla="val 10000"/>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These presumptions are usually easily rebutted by evidence of A’s actual intention in making that transfer.</a:t>
          </a:r>
          <a:endParaRPr lang="en-US" sz="2000" kern="1200"/>
        </a:p>
      </dsp:txBody>
      <dsp:txXfrm>
        <a:off x="740969" y="1455394"/>
        <a:ext cx="6426082" cy="1145644"/>
      </dsp:txXfrm>
    </dsp:sp>
    <dsp:sp modelId="{21699492-6316-474B-8C05-D38445001E66}">
      <dsp:nvSpPr>
        <dsp:cNvPr id="0" name=""/>
        <dsp:cNvSpPr/>
      </dsp:nvSpPr>
      <dsp:spPr>
        <a:xfrm>
          <a:off x="1410652" y="2839503"/>
          <a:ext cx="7993699" cy="1216930"/>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So what are these presumptions? </a:t>
          </a:r>
          <a:endParaRPr lang="en-US" sz="2000" kern="1200"/>
        </a:p>
      </dsp:txBody>
      <dsp:txXfrm>
        <a:off x="1446295" y="2875146"/>
        <a:ext cx="6426082" cy="1145644"/>
      </dsp:txXfrm>
    </dsp:sp>
    <dsp:sp modelId="{1951D97C-6471-4A1F-A8E9-7FF6C83F81D1}">
      <dsp:nvSpPr>
        <dsp:cNvPr id="0" name=""/>
        <dsp:cNvSpPr/>
      </dsp:nvSpPr>
      <dsp:spPr>
        <a:xfrm>
          <a:off x="7202694" y="922838"/>
          <a:ext cx="791004" cy="791004"/>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380670" y="922838"/>
        <a:ext cx="435052" cy="595231"/>
      </dsp:txXfrm>
    </dsp:sp>
    <dsp:sp modelId="{606F302C-B85F-48F6-8F9B-BA02FA7BD2FC}">
      <dsp:nvSpPr>
        <dsp:cNvPr id="0" name=""/>
        <dsp:cNvSpPr/>
      </dsp:nvSpPr>
      <dsp:spPr>
        <a:xfrm>
          <a:off x="7908020" y="2334477"/>
          <a:ext cx="791004" cy="791004"/>
        </a:xfrm>
        <a:prstGeom prst="downArrow">
          <a:avLst>
            <a:gd name="adj1" fmla="val 55000"/>
            <a:gd name="adj2" fmla="val 45000"/>
          </a:avLst>
        </a:prstGeom>
        <a:solidFill>
          <a:schemeClr val="accent2">
            <a:tint val="40000"/>
            <a:alpha val="90000"/>
            <a:hueOff val="1629769"/>
            <a:satOff val="-4713"/>
            <a:lumOff val="-100"/>
            <a:alphaOff val="0"/>
          </a:schemeClr>
        </a:solidFill>
        <a:ln w="19050" cap="rnd" cmpd="sng" algn="ctr">
          <a:solidFill>
            <a:schemeClr val="accent2">
              <a:tint val="40000"/>
              <a:alpha val="90000"/>
              <a:hueOff val="1629769"/>
              <a:satOff val="-4713"/>
              <a:lumOff val="-1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085996" y="2334477"/>
        <a:ext cx="435052" cy="5952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DF4F5A-1F74-4246-AB62-2C2BD0E7B3C9}">
      <dsp:nvSpPr>
        <dsp:cNvPr id="0" name=""/>
        <dsp:cNvSpPr/>
      </dsp:nvSpPr>
      <dsp:spPr>
        <a:xfrm>
          <a:off x="0" y="0"/>
          <a:ext cx="7241351" cy="73015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Different presumptions apply in different circumstances. </a:t>
          </a:r>
          <a:endParaRPr lang="en-US" sz="1300" kern="1200"/>
        </a:p>
      </dsp:txBody>
      <dsp:txXfrm>
        <a:off x="21386" y="21386"/>
        <a:ext cx="6368024" cy="687386"/>
      </dsp:txXfrm>
    </dsp:sp>
    <dsp:sp modelId="{5A7BB527-3E62-47D9-8ADE-793F965A2605}">
      <dsp:nvSpPr>
        <dsp:cNvPr id="0" name=""/>
        <dsp:cNvSpPr/>
      </dsp:nvSpPr>
      <dsp:spPr>
        <a:xfrm>
          <a:off x="540750" y="831568"/>
          <a:ext cx="7241351" cy="73015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We will consider, in turn: </a:t>
          </a:r>
          <a:endParaRPr lang="en-US" sz="1300" kern="1200"/>
        </a:p>
      </dsp:txBody>
      <dsp:txXfrm>
        <a:off x="562136" y="852954"/>
        <a:ext cx="6183226" cy="687386"/>
      </dsp:txXfrm>
    </dsp:sp>
    <dsp:sp modelId="{1D84B46C-AF46-4E20-A34E-2EABFB70E0FE}">
      <dsp:nvSpPr>
        <dsp:cNvPr id="0" name=""/>
        <dsp:cNvSpPr/>
      </dsp:nvSpPr>
      <dsp:spPr>
        <a:xfrm>
          <a:off x="1081500" y="1663137"/>
          <a:ext cx="7241351" cy="73015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(a) situations that might give rise to a presumption of resulting trust; (b) situations that might give rise to the countervailing presumption of advancement (or gift); and </a:t>
          </a:r>
          <a:endParaRPr lang="en-US" sz="1300" kern="1200"/>
        </a:p>
      </dsp:txBody>
      <dsp:txXfrm>
        <a:off x="1102886" y="1684523"/>
        <a:ext cx="6183226" cy="687386"/>
      </dsp:txXfrm>
    </dsp:sp>
    <dsp:sp modelId="{70A95D1B-3FD1-4D73-89F9-CF2BCD06EF73}">
      <dsp:nvSpPr>
        <dsp:cNvPr id="0" name=""/>
        <dsp:cNvSpPr/>
      </dsp:nvSpPr>
      <dsp:spPr>
        <a:xfrm>
          <a:off x="1622250" y="2494706"/>
          <a:ext cx="7241351" cy="73015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(c) what kind of evidence might be needed to rebut these underlying presumptions. </a:t>
          </a:r>
          <a:endParaRPr lang="en-US" sz="1300" kern="1200"/>
        </a:p>
      </dsp:txBody>
      <dsp:txXfrm>
        <a:off x="1643636" y="2516092"/>
        <a:ext cx="6183226" cy="687386"/>
      </dsp:txXfrm>
    </dsp:sp>
    <dsp:sp modelId="{14D58879-66BA-44DF-918B-108EE4FF4D3E}">
      <dsp:nvSpPr>
        <dsp:cNvPr id="0" name=""/>
        <dsp:cNvSpPr/>
      </dsp:nvSpPr>
      <dsp:spPr>
        <a:xfrm>
          <a:off x="2163000" y="3326275"/>
          <a:ext cx="7241351" cy="73015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We will sometimes refer to the person transferring property (A) as the ‘transferor’ and the person receiving property (B) as the ‘transferee’.</a:t>
          </a:r>
          <a:endParaRPr lang="en-US" sz="1300" kern="1200"/>
        </a:p>
      </dsp:txBody>
      <dsp:txXfrm>
        <a:off x="2184386" y="3347661"/>
        <a:ext cx="6183226" cy="687386"/>
      </dsp:txXfrm>
    </dsp:sp>
    <dsp:sp modelId="{D844F11E-3EF0-4176-93B6-65F21254D3F7}">
      <dsp:nvSpPr>
        <dsp:cNvPr id="0" name=""/>
        <dsp:cNvSpPr/>
      </dsp:nvSpPr>
      <dsp:spPr>
        <a:xfrm>
          <a:off x="6766748" y="533421"/>
          <a:ext cx="474602" cy="474602"/>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873533" y="533421"/>
        <a:ext cx="261032" cy="357138"/>
      </dsp:txXfrm>
    </dsp:sp>
    <dsp:sp modelId="{05DE1D6E-9AA1-4C8F-8DE1-EAF54B73249F}">
      <dsp:nvSpPr>
        <dsp:cNvPr id="0" name=""/>
        <dsp:cNvSpPr/>
      </dsp:nvSpPr>
      <dsp:spPr>
        <a:xfrm>
          <a:off x="7307498" y="1364990"/>
          <a:ext cx="474602" cy="474602"/>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414283" y="1364990"/>
        <a:ext cx="261032" cy="357138"/>
      </dsp:txXfrm>
    </dsp:sp>
    <dsp:sp modelId="{4B476C01-C97E-471A-892E-AE6DF94E4549}">
      <dsp:nvSpPr>
        <dsp:cNvPr id="0" name=""/>
        <dsp:cNvSpPr/>
      </dsp:nvSpPr>
      <dsp:spPr>
        <a:xfrm>
          <a:off x="7848248" y="2184389"/>
          <a:ext cx="474602" cy="474602"/>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55033" y="2184389"/>
        <a:ext cx="261032" cy="357138"/>
      </dsp:txXfrm>
    </dsp:sp>
    <dsp:sp modelId="{2B6D7EC9-DAA0-4483-8AE7-F053B522F83E}">
      <dsp:nvSpPr>
        <dsp:cNvPr id="0" name=""/>
        <dsp:cNvSpPr/>
      </dsp:nvSpPr>
      <dsp:spPr>
        <a:xfrm>
          <a:off x="8388998" y="3024071"/>
          <a:ext cx="474602" cy="474602"/>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495783" y="3024071"/>
        <a:ext cx="261032" cy="357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C9BFC-9FA1-4E98-898E-7D8A926879C0}">
      <dsp:nvSpPr>
        <dsp:cNvPr id="0" name=""/>
        <dsp:cNvSpPr/>
      </dsp:nvSpPr>
      <dsp:spPr>
        <a:xfrm>
          <a:off x="0" y="582"/>
          <a:ext cx="5614987" cy="13635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6BAE78-4C19-43D7-935E-BE7231FA256D}">
      <dsp:nvSpPr>
        <dsp:cNvPr id="0" name=""/>
        <dsp:cNvSpPr/>
      </dsp:nvSpPr>
      <dsp:spPr>
        <a:xfrm>
          <a:off x="412475" y="307382"/>
          <a:ext cx="749956" cy="7499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BD166E-2A46-4C4B-8CC7-B835A76BE3A7}">
      <dsp:nvSpPr>
        <dsp:cNvPr id="0" name=""/>
        <dsp:cNvSpPr/>
      </dsp:nvSpPr>
      <dsp:spPr>
        <a:xfrm>
          <a:off x="1574907" y="582"/>
          <a:ext cx="4040079" cy="1363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10" tIns="144310" rIns="144310" bIns="144310" numCol="1" spcCol="1270" anchor="ctr" anchorCtr="0">
          <a:noAutofit/>
        </a:bodyPr>
        <a:lstStyle/>
        <a:p>
          <a:pPr marL="0" lvl="0" indent="0" algn="l" defTabSz="844550">
            <a:lnSpc>
              <a:spcPct val="90000"/>
            </a:lnSpc>
            <a:spcBef>
              <a:spcPct val="0"/>
            </a:spcBef>
            <a:spcAft>
              <a:spcPct val="35000"/>
            </a:spcAft>
            <a:buNone/>
          </a:pPr>
          <a:r>
            <a:rPr lang="en-GB" sz="1900" b="0" i="0" kern="1200"/>
            <a:t>‘Personalty’ is any kind of property other than land. </a:t>
          </a:r>
          <a:endParaRPr lang="en-US" sz="1900" kern="1200"/>
        </a:p>
      </dsp:txBody>
      <dsp:txXfrm>
        <a:off x="1574907" y="582"/>
        <a:ext cx="4040079" cy="1363556"/>
      </dsp:txXfrm>
    </dsp:sp>
    <dsp:sp modelId="{1FC72EA1-7CFC-4DE7-A5C9-EA66B7C62161}">
      <dsp:nvSpPr>
        <dsp:cNvPr id="0" name=""/>
        <dsp:cNvSpPr/>
      </dsp:nvSpPr>
      <dsp:spPr>
        <a:xfrm>
          <a:off x="0" y="1705028"/>
          <a:ext cx="5614987" cy="13635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5B3DE-06B4-4B97-9ABA-1580C0462802}">
      <dsp:nvSpPr>
        <dsp:cNvPr id="0" name=""/>
        <dsp:cNvSpPr/>
      </dsp:nvSpPr>
      <dsp:spPr>
        <a:xfrm>
          <a:off x="412475" y="2011828"/>
          <a:ext cx="749956" cy="7499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1E2BFE-1AE1-44DA-A2A4-746D928519E7}">
      <dsp:nvSpPr>
        <dsp:cNvPr id="0" name=""/>
        <dsp:cNvSpPr/>
      </dsp:nvSpPr>
      <dsp:spPr>
        <a:xfrm>
          <a:off x="1574907" y="1705028"/>
          <a:ext cx="4040079" cy="1363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10" tIns="144310" rIns="144310" bIns="144310" numCol="1" spcCol="1270" anchor="ctr" anchorCtr="0">
          <a:noAutofit/>
        </a:bodyPr>
        <a:lstStyle/>
        <a:p>
          <a:pPr marL="0" lvl="0" indent="0" algn="l" defTabSz="844550">
            <a:lnSpc>
              <a:spcPct val="90000"/>
            </a:lnSpc>
            <a:spcBef>
              <a:spcPct val="0"/>
            </a:spcBef>
            <a:spcAft>
              <a:spcPct val="35000"/>
            </a:spcAft>
            <a:buNone/>
          </a:pPr>
          <a:r>
            <a:rPr lang="en-GB" sz="1900" b="0" i="0" kern="1200"/>
            <a:t>If A transfers personalty they already own to B for free, a presumption of resulting trust will generally arise. </a:t>
          </a:r>
          <a:endParaRPr lang="en-US" sz="1900" kern="1200"/>
        </a:p>
      </dsp:txBody>
      <dsp:txXfrm>
        <a:off x="1574907" y="1705028"/>
        <a:ext cx="4040079" cy="1363556"/>
      </dsp:txXfrm>
    </dsp:sp>
    <dsp:sp modelId="{FFC5A04C-BBDF-4B85-9D30-B525DCC6B825}">
      <dsp:nvSpPr>
        <dsp:cNvPr id="0" name=""/>
        <dsp:cNvSpPr/>
      </dsp:nvSpPr>
      <dsp:spPr>
        <a:xfrm>
          <a:off x="0" y="3409473"/>
          <a:ext cx="5614987" cy="136355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26A974-2C0B-43E0-A239-66B09C2C1AB4}">
      <dsp:nvSpPr>
        <dsp:cNvPr id="0" name=""/>
        <dsp:cNvSpPr/>
      </dsp:nvSpPr>
      <dsp:spPr>
        <a:xfrm>
          <a:off x="412475" y="3716274"/>
          <a:ext cx="749956" cy="7499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6FD561-6CF2-4806-B552-6554C352F46B}">
      <dsp:nvSpPr>
        <dsp:cNvPr id="0" name=""/>
        <dsp:cNvSpPr/>
      </dsp:nvSpPr>
      <dsp:spPr>
        <a:xfrm>
          <a:off x="1574907" y="3409473"/>
          <a:ext cx="4040079" cy="1363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10" tIns="144310" rIns="144310" bIns="144310" numCol="1" spcCol="1270" anchor="ctr" anchorCtr="0">
          <a:noAutofit/>
        </a:bodyPr>
        <a:lstStyle/>
        <a:p>
          <a:pPr marL="0" lvl="0" indent="0" algn="l" defTabSz="844550">
            <a:lnSpc>
              <a:spcPct val="90000"/>
            </a:lnSpc>
            <a:spcBef>
              <a:spcPct val="0"/>
            </a:spcBef>
            <a:spcAft>
              <a:spcPct val="35000"/>
            </a:spcAft>
            <a:buNone/>
          </a:pPr>
          <a:r>
            <a:rPr lang="en-GB" sz="1900" b="0" i="0" kern="1200"/>
            <a:t>Under a resulting trust, B holds the legal title and A gets the equitable interest in the property. </a:t>
          </a:r>
          <a:endParaRPr lang="en-US" sz="1900" kern="1200"/>
        </a:p>
      </dsp:txBody>
      <dsp:txXfrm>
        <a:off x="1574907" y="3409473"/>
        <a:ext cx="4040079" cy="13635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FCFC3-59AE-4D13-81E7-9F281BCEDF42}">
      <dsp:nvSpPr>
        <dsp:cNvPr id="0" name=""/>
        <dsp:cNvSpPr/>
      </dsp:nvSpPr>
      <dsp:spPr>
        <a:xfrm>
          <a:off x="0" y="657589"/>
          <a:ext cx="9404352" cy="12140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E99D1-54BB-422A-93AA-DB320CEF22BF}">
      <dsp:nvSpPr>
        <dsp:cNvPr id="0" name=""/>
        <dsp:cNvSpPr/>
      </dsp:nvSpPr>
      <dsp:spPr>
        <a:xfrm>
          <a:off x="367238" y="930742"/>
          <a:ext cx="667706" cy="6677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477434-A5A6-4D92-95FE-7B8A0EC5B140}">
      <dsp:nvSpPr>
        <dsp:cNvPr id="0" name=""/>
        <dsp:cNvSpPr/>
      </dsp:nvSpPr>
      <dsp:spPr>
        <a:xfrm>
          <a:off x="1402183" y="657589"/>
          <a:ext cx="8002168" cy="1214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483" tIns="128483" rIns="128483" bIns="128483" numCol="1" spcCol="1270" anchor="ctr" anchorCtr="0">
          <a:noAutofit/>
        </a:bodyPr>
        <a:lstStyle/>
        <a:p>
          <a:pPr marL="0" lvl="0" indent="0" algn="l" defTabSz="755650">
            <a:lnSpc>
              <a:spcPct val="90000"/>
            </a:lnSpc>
            <a:spcBef>
              <a:spcPct val="0"/>
            </a:spcBef>
            <a:spcAft>
              <a:spcPct val="35000"/>
            </a:spcAft>
            <a:buNone/>
          </a:pPr>
          <a:r>
            <a:rPr lang="en-GB" sz="1700" b="0" i="0" kern="1200"/>
            <a:t>(a) Richard purchases a house in the name of his wife, Sienna. In the absence of any evidence to the contrary, the presumption of advancement applies. It is presumed that Richard has gifted that house to his wife. </a:t>
          </a:r>
          <a:endParaRPr lang="en-US" sz="1700" kern="1200"/>
        </a:p>
      </dsp:txBody>
      <dsp:txXfrm>
        <a:off x="1402183" y="657589"/>
        <a:ext cx="8002168" cy="1214011"/>
      </dsp:txXfrm>
    </dsp:sp>
    <dsp:sp modelId="{79349BDE-53E7-47CB-BDFC-A74D17C85410}">
      <dsp:nvSpPr>
        <dsp:cNvPr id="0" name=""/>
        <dsp:cNvSpPr/>
      </dsp:nvSpPr>
      <dsp:spPr>
        <a:xfrm>
          <a:off x="0" y="2175104"/>
          <a:ext cx="9404352" cy="12140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24281D-2C4F-4333-BCE0-9B9940729B02}">
      <dsp:nvSpPr>
        <dsp:cNvPr id="0" name=""/>
        <dsp:cNvSpPr/>
      </dsp:nvSpPr>
      <dsp:spPr>
        <a:xfrm>
          <a:off x="367238" y="2448257"/>
          <a:ext cx="667706" cy="6677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E756B8-286F-4FC1-8179-CE257CE63B98}">
      <dsp:nvSpPr>
        <dsp:cNvPr id="0" name=""/>
        <dsp:cNvSpPr/>
      </dsp:nvSpPr>
      <dsp:spPr>
        <a:xfrm>
          <a:off x="1402183" y="2175104"/>
          <a:ext cx="8002168" cy="1214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483" tIns="128483" rIns="128483" bIns="128483" numCol="1" spcCol="1270" anchor="ctr" anchorCtr="0">
          <a:noAutofit/>
        </a:bodyPr>
        <a:lstStyle/>
        <a:p>
          <a:pPr marL="0" lvl="0" indent="0" algn="l" defTabSz="755650">
            <a:lnSpc>
              <a:spcPct val="90000"/>
            </a:lnSpc>
            <a:spcBef>
              <a:spcPct val="0"/>
            </a:spcBef>
            <a:spcAft>
              <a:spcPct val="35000"/>
            </a:spcAft>
            <a:buNone/>
          </a:pPr>
          <a:r>
            <a:rPr lang="en-GB" sz="1700" b="0" i="0" kern="1200"/>
            <a:t>(b) Sienna purchases a house in the name of her husband, Richard. In the absence of any evidence to the contrary, the presumption of resulting trust applies. It is presumed that Sienna retains the beneficial interest in the house.</a:t>
          </a:r>
          <a:endParaRPr lang="en-US" sz="1700" kern="1200"/>
        </a:p>
      </dsp:txBody>
      <dsp:txXfrm>
        <a:off x="1402183" y="2175104"/>
        <a:ext cx="8002168" cy="1214011"/>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this is correct – and this is not free from doubt – it is still possible for a resulting trust to arise out of a voluntary transfer of land, but the court would need some evidence or additional factor (</a:t>
            </a:r>
            <a:r>
              <a:rPr lang="en-GB" dirty="0" err="1"/>
              <a:t>eg</a:t>
            </a:r>
            <a:r>
              <a:rPr lang="en-GB" dirty="0"/>
              <a:t> that the transferor and transferee are strangers) to arrive at that conclusion.</a:t>
            </a:r>
          </a:p>
        </p:txBody>
      </p:sp>
      <p:sp>
        <p:nvSpPr>
          <p:cNvPr id="4" name="Slide Number Placeholder 3"/>
          <p:cNvSpPr>
            <a:spLocks noGrp="1"/>
          </p:cNvSpPr>
          <p:nvPr>
            <p:ph type="sldNum" sz="quarter" idx="5"/>
          </p:nvPr>
        </p:nvSpPr>
        <p:spPr/>
        <p:txBody>
          <a:bodyPr/>
          <a:lstStyle/>
          <a:p>
            <a:fld id="{26806482-62E7-43E8-9CEA-128A3A1A545C}" type="slidenum">
              <a:rPr lang="en-GB" smtClean="0"/>
              <a:t>13</a:t>
            </a:fld>
            <a:endParaRPr lang="en-GB"/>
          </a:p>
        </p:txBody>
      </p:sp>
    </p:spTree>
    <p:extLst>
      <p:ext uri="{BB962C8B-B14F-4D97-AF65-F5344CB8AC3E}">
        <p14:creationId xmlns:p14="http://schemas.microsoft.com/office/powerpoint/2010/main" val="1007718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the presumption of advancement does not apply if the roles are reversed. The presumption of advancement does not apply if a wife voluntarily transfers property to her husband or adult children voluntarily transfer property to their father. In both of these situations, the presumption of resulting trust will apply, unless rebutted by contrary evidence.</a:t>
            </a:r>
          </a:p>
        </p:txBody>
      </p:sp>
      <p:sp>
        <p:nvSpPr>
          <p:cNvPr id="4" name="Slide Number Placeholder 3"/>
          <p:cNvSpPr>
            <a:spLocks noGrp="1"/>
          </p:cNvSpPr>
          <p:nvPr>
            <p:ph type="sldNum" sz="quarter" idx="5"/>
          </p:nvPr>
        </p:nvSpPr>
        <p:spPr/>
        <p:txBody>
          <a:bodyPr/>
          <a:lstStyle/>
          <a:p>
            <a:fld id="{26806482-62E7-43E8-9CEA-128A3A1A545C}" type="slidenum">
              <a:rPr lang="en-GB" smtClean="0"/>
              <a:t>21</a:t>
            </a:fld>
            <a:endParaRPr lang="en-GB"/>
          </a:p>
        </p:txBody>
      </p:sp>
    </p:spTree>
    <p:extLst>
      <p:ext uri="{BB962C8B-B14F-4D97-AF65-F5344CB8AC3E}">
        <p14:creationId xmlns:p14="http://schemas.microsoft.com/office/powerpoint/2010/main" val="587888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presumption of advancement has long been considered sexist. Section 199 of the Equality Act 2010 will abolish the presumption of advancement, but it has not yet been brought into force.</a:t>
            </a:r>
          </a:p>
        </p:txBody>
      </p:sp>
      <p:sp>
        <p:nvSpPr>
          <p:cNvPr id="4" name="Slide Number Placeholder 3"/>
          <p:cNvSpPr>
            <a:spLocks noGrp="1"/>
          </p:cNvSpPr>
          <p:nvPr>
            <p:ph type="sldNum" sz="quarter" idx="5"/>
          </p:nvPr>
        </p:nvSpPr>
        <p:spPr/>
        <p:txBody>
          <a:bodyPr/>
          <a:lstStyle/>
          <a:p>
            <a:fld id="{26806482-62E7-43E8-9CEA-128A3A1A545C}" type="slidenum">
              <a:rPr lang="en-GB" smtClean="0"/>
              <a:t>22</a:t>
            </a:fld>
            <a:endParaRPr lang="en-GB"/>
          </a:p>
        </p:txBody>
      </p:sp>
    </p:spTree>
    <p:extLst>
      <p:ext uri="{BB962C8B-B14F-4D97-AF65-F5344CB8AC3E}">
        <p14:creationId xmlns:p14="http://schemas.microsoft.com/office/powerpoint/2010/main" val="443779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evidence that something else was intended, these presumptions are readily rebutted. However, the evidence to rebut an underlying presumption must be of the transferor’s intention before or at the time of transfer. Any evidence of your intention after the transfer can only be used against you – you cannot rely on evidence of your own acts or declarations occurring after the transfer that help your case because that would mean you could win your case by making up evidence after the event.</a:t>
            </a:r>
          </a:p>
        </p:txBody>
      </p:sp>
      <p:sp>
        <p:nvSpPr>
          <p:cNvPr id="4" name="Slide Number Placeholder 3"/>
          <p:cNvSpPr>
            <a:spLocks noGrp="1"/>
          </p:cNvSpPr>
          <p:nvPr>
            <p:ph type="sldNum" sz="quarter" idx="5"/>
          </p:nvPr>
        </p:nvSpPr>
        <p:spPr/>
        <p:txBody>
          <a:bodyPr/>
          <a:lstStyle/>
          <a:p>
            <a:fld id="{26806482-62E7-43E8-9CEA-128A3A1A545C}" type="slidenum">
              <a:rPr lang="en-GB" smtClean="0"/>
              <a:t>23</a:t>
            </a:fld>
            <a:endParaRPr lang="en-GB"/>
          </a:p>
        </p:txBody>
      </p:sp>
    </p:spTree>
    <p:extLst>
      <p:ext uri="{BB962C8B-B14F-4D97-AF65-F5344CB8AC3E}">
        <p14:creationId xmlns:p14="http://schemas.microsoft.com/office/powerpoint/2010/main" val="958773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settlor has attempted to create an express trust ‘to my best friends’. We know that trusts require certainty of objects and that express trusts require (at least) conceptual certainty. ‘To my best friends’ is not conceptually certain because different people will take different views as to what constitutes ‘friendship’ and against what criteria a ‘best’ friend should be measured. The express trust fails. That leaves the trustees holding legal title to property without anyone apparently holding the equitable title. The trustees clearly cannot have the equitable title, because then they would be absolute owners and that would defeat the settlor’s intention to create a trust. It is said that ‘equity abhors a vacuum’ – someone must hold the equitable title. In the absence of any contrary intention, it is presumed that, if the express trust were to fail, the settlor would want the property back. The equitable title results – or jumps – back to the settlor (or, if the settlor has died, the equitable title results back to the beneficiary of the settlor’s residuary estate or the statutory next-of-kin on intestacy). The trustees will hold the trust property on bare trust for the settlor – the settlor can then direct that the trust property be conveyed back to them, using the rule in Saunders v </a:t>
            </a:r>
            <a:r>
              <a:rPr lang="en-GB" dirty="0" err="1"/>
              <a:t>Vautier</a:t>
            </a:r>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25</a:t>
            </a:fld>
            <a:endParaRPr lang="en-GB"/>
          </a:p>
        </p:txBody>
      </p:sp>
    </p:spTree>
    <p:extLst>
      <p:ext uri="{BB962C8B-B14F-4D97-AF65-F5344CB8AC3E}">
        <p14:creationId xmlns:p14="http://schemas.microsoft.com/office/powerpoint/2010/main" val="256058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16/03/2023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16/03/2023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2">
            <a:alphaModFix amt="40000"/>
          </a:blip>
          <a:srcRect t="18750" b="18750"/>
          <a:stretch/>
        </p:blipFill>
        <p:spPr>
          <a:xfrm>
            <a:off x="20" y="10"/>
            <a:ext cx="12191980" cy="6857990"/>
          </a:xfrm>
          <a:prstGeom prst="rect">
            <a:avLst/>
          </a:prstGeom>
        </p:spPr>
      </p:pic>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1154955" y="2080620"/>
            <a:ext cx="8825658" cy="2696761"/>
          </a:xfrm>
        </p:spPr>
        <p:txBody>
          <a:bodyPr>
            <a:noAutofit/>
          </a:bodyPr>
          <a:lstStyle/>
          <a:p>
            <a:pPr>
              <a:lnSpc>
                <a:spcPct val="90000"/>
              </a:lnSpc>
            </a:pPr>
            <a:r>
              <a:rPr lang="en-US" sz="6000" dirty="0">
                <a:solidFill>
                  <a:schemeClr val="tx1"/>
                </a:solidFill>
              </a:rPr>
              <a:t>Lecture 6 – Resulting Trusts</a:t>
            </a:r>
            <a:endParaRPr lang="en-GB" sz="6000" dirty="0">
              <a:solidFill>
                <a:schemeClr val="tx1"/>
              </a:solidFill>
            </a:endParaRPr>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1154955" y="4777380"/>
            <a:ext cx="8825658" cy="861420"/>
          </a:xfrm>
        </p:spPr>
        <p:txBody>
          <a:bodyPr>
            <a:normAutofit/>
          </a:bodyPr>
          <a:lstStyle/>
          <a:p>
            <a:r>
              <a:rPr lang="en-US">
                <a:solidFill>
                  <a:schemeClr val="tx1"/>
                </a:solidFill>
              </a:rPr>
              <a:t>BMLW6007 Equity and trusts</a:t>
            </a:r>
            <a:endParaRPr lang="en-GB">
              <a:solidFill>
                <a:schemeClr val="tx1"/>
              </a:solidFill>
            </a:endParaRPr>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5041-FC99-8442-F505-8D9A7066EB1D}"/>
              </a:ext>
            </a:extLst>
          </p:cNvPr>
          <p:cNvSpPr>
            <a:spLocks noGrp="1"/>
          </p:cNvSpPr>
          <p:nvPr>
            <p:ph type="title"/>
          </p:nvPr>
        </p:nvSpPr>
        <p:spPr>
          <a:xfrm>
            <a:off x="646111" y="452718"/>
            <a:ext cx="9404723" cy="1400530"/>
          </a:xfrm>
        </p:spPr>
        <p:txBody>
          <a:bodyPr>
            <a:normAutofit/>
          </a:bodyPr>
          <a:lstStyle/>
          <a:p>
            <a:r>
              <a:rPr lang="en-GB"/>
              <a:t>Learning Outcomes</a:t>
            </a:r>
            <a:endParaRPr lang="en-GB" dirty="0"/>
          </a:p>
        </p:txBody>
      </p:sp>
      <p:graphicFrame>
        <p:nvGraphicFramePr>
          <p:cNvPr id="17" name="Content Placeholder 2">
            <a:extLst>
              <a:ext uri="{FF2B5EF4-FFF2-40B4-BE49-F238E27FC236}">
                <a16:creationId xmlns:a16="http://schemas.microsoft.com/office/drawing/2014/main" id="{6D732FFA-021A-9E4F-531A-5D72BCD143B0}"/>
              </a:ext>
            </a:extLst>
          </p:cNvPr>
          <p:cNvGraphicFramePr>
            <a:graphicFrameLocks noGrp="1"/>
          </p:cNvGraphicFramePr>
          <p:nvPr>
            <p:ph idx="1"/>
            <p:extLst>
              <p:ext uri="{D42A27DB-BD31-4B8C-83A1-F6EECF244321}">
                <p14:modId xmlns:p14="http://schemas.microsoft.com/office/powerpoint/2010/main" val="266347500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381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0929" y="533904"/>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a:extLst>
              <a:ext uri="{FF2B5EF4-FFF2-40B4-BE49-F238E27FC236}">
                <a16:creationId xmlns:a16="http://schemas.microsoft.com/office/drawing/2014/main" id="{8E5FDBCB-D050-0BCB-6563-008A9DCEF919}"/>
              </a:ext>
            </a:extLst>
          </p:cNvPr>
          <p:cNvPicPr>
            <a:picLocks noGrp="1" noChangeAspect="1"/>
          </p:cNvPicPr>
          <p:nvPr>
            <p:ph idx="1"/>
          </p:nvPr>
        </p:nvPicPr>
        <p:blipFill>
          <a:blip r:embed="rId3"/>
          <a:stretch>
            <a:fillRect/>
          </a:stretch>
        </p:blipFill>
        <p:spPr>
          <a:xfrm>
            <a:off x="413266" y="128719"/>
            <a:ext cx="6684818" cy="6395746"/>
          </a:xfrm>
          <a:prstGeom prst="rect">
            <a:avLst/>
          </a:prstGeom>
        </p:spPr>
      </p:pic>
      <p:sp>
        <p:nvSpPr>
          <p:cNvPr id="6" name="Oval 5">
            <a:extLst>
              <a:ext uri="{FF2B5EF4-FFF2-40B4-BE49-F238E27FC236}">
                <a16:creationId xmlns:a16="http://schemas.microsoft.com/office/drawing/2014/main" id="{65071639-413B-F7CF-8206-A0A9FBA92CD5}"/>
              </a:ext>
            </a:extLst>
          </p:cNvPr>
          <p:cNvSpPr/>
          <p:nvPr/>
        </p:nvSpPr>
        <p:spPr>
          <a:xfrm>
            <a:off x="3630967" y="3737499"/>
            <a:ext cx="1358283" cy="213064"/>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allout: Left Arrow 6">
            <a:extLst>
              <a:ext uri="{FF2B5EF4-FFF2-40B4-BE49-F238E27FC236}">
                <a16:creationId xmlns:a16="http://schemas.microsoft.com/office/drawing/2014/main" id="{CF85D956-7161-233D-D442-FBFA4EC5097C}"/>
              </a:ext>
            </a:extLst>
          </p:cNvPr>
          <p:cNvSpPr/>
          <p:nvPr/>
        </p:nvSpPr>
        <p:spPr>
          <a:xfrm>
            <a:off x="6705978" y="3908559"/>
            <a:ext cx="3577701" cy="2001690"/>
          </a:xfrm>
          <a:prstGeom prst="leftArrowCallou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CA05412A-22E9-59B9-CB8A-2EC72A234509}"/>
              </a:ext>
            </a:extLst>
          </p:cNvPr>
          <p:cNvSpPr txBox="1"/>
          <p:nvPr/>
        </p:nvSpPr>
        <p:spPr>
          <a:xfrm rot="10800000" flipV="1">
            <a:off x="8280716" y="4236605"/>
            <a:ext cx="1408516" cy="646331"/>
          </a:xfrm>
          <a:prstGeom prst="rect">
            <a:avLst/>
          </a:prstGeom>
          <a:noFill/>
        </p:spPr>
        <p:txBody>
          <a:bodyPr wrap="square" rtlCol="0">
            <a:spAutoFit/>
          </a:bodyPr>
          <a:lstStyle/>
          <a:p>
            <a:r>
              <a:rPr lang="en-GB" dirty="0">
                <a:solidFill>
                  <a:schemeClr val="accent2"/>
                </a:solidFill>
              </a:rPr>
              <a:t>This week’s session</a:t>
            </a:r>
          </a:p>
        </p:txBody>
      </p:sp>
    </p:spTree>
    <p:extLst>
      <p:ext uri="{BB962C8B-B14F-4D97-AF65-F5344CB8AC3E}">
        <p14:creationId xmlns:p14="http://schemas.microsoft.com/office/powerpoint/2010/main" val="15417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F1EF2-9C0E-31C2-E3FE-02034A62FED6}"/>
              </a:ext>
            </a:extLst>
          </p:cNvPr>
          <p:cNvSpPr>
            <a:spLocks noGrp="1"/>
          </p:cNvSpPr>
          <p:nvPr>
            <p:ph type="title"/>
          </p:nvPr>
        </p:nvSpPr>
        <p:spPr>
          <a:xfrm>
            <a:off x="5411931" y="452718"/>
            <a:ext cx="4638903" cy="1400530"/>
          </a:xfrm>
        </p:spPr>
        <p:txBody>
          <a:bodyPr>
            <a:normAutofit/>
          </a:bodyPr>
          <a:lstStyle/>
          <a:p>
            <a:pPr>
              <a:lnSpc>
                <a:spcPct val="90000"/>
              </a:lnSpc>
            </a:pPr>
            <a:r>
              <a:rPr lang="en-GB" sz="3300" dirty="0"/>
              <a:t>Introduction</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C1F21BA9-2156-A6BB-2E4F-8005AF4C3201}"/>
              </a:ext>
            </a:extLst>
          </p:cNvPr>
          <p:cNvPicPr>
            <a:picLocks noChangeAspect="1"/>
          </p:cNvPicPr>
          <p:nvPr/>
        </p:nvPicPr>
        <p:blipFill rotWithShape="1">
          <a:blip r:embed="rId3"/>
          <a:srcRect l="29880" r="2933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9052FE6-7752-AE95-4AE7-1D70CF8EADF3}"/>
              </a:ext>
            </a:extLst>
          </p:cNvPr>
          <p:cNvSpPr>
            <a:spLocks noGrp="1"/>
          </p:cNvSpPr>
          <p:nvPr>
            <p:ph idx="1"/>
          </p:nvPr>
        </p:nvSpPr>
        <p:spPr>
          <a:xfrm>
            <a:off x="5410950" y="1056444"/>
            <a:ext cx="4638903" cy="5726096"/>
          </a:xfrm>
        </p:spPr>
        <p:txBody>
          <a:bodyPr>
            <a:noAutofit/>
          </a:bodyPr>
          <a:lstStyle/>
          <a:p>
            <a:r>
              <a:rPr lang="en-GB" dirty="0"/>
              <a:t>So far, we have considered express trusts (trusts that the settlor expressly intends to create). </a:t>
            </a:r>
          </a:p>
          <a:p>
            <a:r>
              <a:rPr lang="en-GB" dirty="0"/>
              <a:t>We are now going to consider implied trusts – trusts that are created not because the settlor has directed that there should be a trust, but that are created (or implied) through operation of law. </a:t>
            </a:r>
          </a:p>
          <a:p>
            <a:r>
              <a:rPr lang="en-GB" dirty="0"/>
              <a:t>Resulting trusts are implied where a person transfers property to another in circumstances where it is unclear who owns the beneficial interest.</a:t>
            </a:r>
          </a:p>
        </p:txBody>
      </p:sp>
    </p:spTree>
    <p:extLst>
      <p:ext uri="{BB962C8B-B14F-4D97-AF65-F5344CB8AC3E}">
        <p14:creationId xmlns:p14="http://schemas.microsoft.com/office/powerpoint/2010/main" val="2264491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BA314-A421-5614-CA67-B42F8A9427E6}"/>
              </a:ext>
            </a:extLst>
          </p:cNvPr>
          <p:cNvSpPr>
            <a:spLocks noGrp="1"/>
          </p:cNvSpPr>
          <p:nvPr>
            <p:ph type="title"/>
          </p:nvPr>
        </p:nvSpPr>
        <p:spPr>
          <a:xfrm>
            <a:off x="648930" y="629266"/>
            <a:ext cx="9252154" cy="1223983"/>
          </a:xfrm>
        </p:spPr>
        <p:txBody>
          <a:bodyPr>
            <a:normAutofit/>
          </a:bodyPr>
          <a:lstStyle/>
          <a:p>
            <a:pPr>
              <a:lnSpc>
                <a:spcPct val="90000"/>
              </a:lnSpc>
            </a:pPr>
            <a:r>
              <a:rPr lang="en-GB" sz="3900"/>
              <a:t>Presumption of Resulting Trust and Advancement</a:t>
            </a:r>
          </a:p>
        </p:txBody>
      </p:sp>
      <p:sp>
        <p:nvSpPr>
          <p:cNvPr id="3" name="Content Placeholder 2">
            <a:extLst>
              <a:ext uri="{FF2B5EF4-FFF2-40B4-BE49-F238E27FC236}">
                <a16:creationId xmlns:a16="http://schemas.microsoft.com/office/drawing/2014/main" id="{67108F6D-01F3-DFC4-30C8-DFDC374D00D9}"/>
              </a:ext>
            </a:extLst>
          </p:cNvPr>
          <p:cNvSpPr>
            <a:spLocks noGrp="1"/>
          </p:cNvSpPr>
          <p:nvPr>
            <p:ph idx="1"/>
          </p:nvPr>
        </p:nvSpPr>
        <p:spPr>
          <a:xfrm>
            <a:off x="1103311" y="2052214"/>
            <a:ext cx="5965394" cy="4196185"/>
          </a:xfrm>
        </p:spPr>
        <p:txBody>
          <a:bodyPr>
            <a:normAutofit/>
          </a:bodyPr>
          <a:lstStyle/>
          <a:p>
            <a:pPr>
              <a:lnSpc>
                <a:spcPct val="90000"/>
              </a:lnSpc>
            </a:pPr>
            <a:r>
              <a:rPr lang="en-GB" dirty="0"/>
              <a:t>A person (A) transfers property to someone else (B). What does that mean legally? </a:t>
            </a:r>
            <a:endParaRPr lang="en-GB"/>
          </a:p>
          <a:p>
            <a:pPr>
              <a:lnSpc>
                <a:spcPct val="90000"/>
              </a:lnSpc>
            </a:pPr>
            <a:r>
              <a:rPr lang="en-GB" dirty="0"/>
              <a:t>Who now owns the property that has been transferred? </a:t>
            </a:r>
            <a:endParaRPr lang="en-GB"/>
          </a:p>
          <a:p>
            <a:pPr>
              <a:lnSpc>
                <a:spcPct val="90000"/>
              </a:lnSpc>
            </a:pPr>
            <a:r>
              <a:rPr lang="en-GB" dirty="0"/>
              <a:t>In order to work that out, we need more information about the transfer. </a:t>
            </a:r>
            <a:endParaRPr lang="en-GB"/>
          </a:p>
          <a:p>
            <a:pPr>
              <a:lnSpc>
                <a:spcPct val="90000"/>
              </a:lnSpc>
            </a:pPr>
            <a:r>
              <a:rPr lang="en-GB" dirty="0"/>
              <a:t>What did A and B intend? Was it a gift? Did B borrow the property from A promising to give it back? Did B pay for the property? </a:t>
            </a:r>
            <a:endParaRPr lang="en-GB"/>
          </a:p>
          <a:p>
            <a:pPr>
              <a:lnSpc>
                <a:spcPct val="90000"/>
              </a:lnSpc>
            </a:pPr>
            <a:r>
              <a:rPr lang="en-GB" dirty="0"/>
              <a:t>The answers to these questions (and others) will help us work out what the end result should be.</a:t>
            </a:r>
            <a:endParaRPr lang="en-GB"/>
          </a:p>
        </p:txBody>
      </p:sp>
      <p:pic>
        <p:nvPicPr>
          <p:cNvPr id="7" name="Graphic 6" descr="Error">
            <a:extLst>
              <a:ext uri="{FF2B5EF4-FFF2-40B4-BE49-F238E27FC236}">
                <a16:creationId xmlns:a16="http://schemas.microsoft.com/office/drawing/2014/main" id="{9FFA4BF9-6D13-F2D2-C862-784FEC76938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4655" y="2145861"/>
            <a:ext cx="4008888" cy="400888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574344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80E22-7C59-BA8F-A158-A3D00834D1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CEF1B5-9434-1172-2111-DD3B7819C69D}"/>
              </a:ext>
            </a:extLst>
          </p:cNvPr>
          <p:cNvSpPr>
            <a:spLocks noGrp="1"/>
          </p:cNvSpPr>
          <p:nvPr>
            <p:ph idx="1"/>
          </p:nvPr>
        </p:nvSpPr>
        <p:spPr/>
        <p:txBody>
          <a:bodyPr/>
          <a:lstStyle/>
          <a:p>
            <a:r>
              <a:rPr lang="en-GB" dirty="0"/>
              <a:t>But what if we cannot answer these questions? </a:t>
            </a:r>
          </a:p>
          <a:p>
            <a:r>
              <a:rPr lang="en-GB" dirty="0"/>
              <a:t>For instance, it took place a while ago, no-one really knows what happened, and A and B have since died. </a:t>
            </a:r>
          </a:p>
          <a:p>
            <a:r>
              <a:rPr lang="en-GB" dirty="0"/>
              <a:t>A’s family and B’s family are now locked in a bitter dispute. </a:t>
            </a:r>
          </a:p>
          <a:p>
            <a:r>
              <a:rPr lang="en-GB" dirty="0"/>
              <a:t>A’s family claims that A still owned the property and that they have now inherited it. </a:t>
            </a:r>
          </a:p>
          <a:p>
            <a:r>
              <a:rPr lang="en-GB" dirty="0"/>
              <a:t>B’s family claims that B became the absolute owner of the property and that the property is now theirs. </a:t>
            </a:r>
          </a:p>
          <a:p>
            <a:r>
              <a:rPr lang="en-GB" dirty="0"/>
              <a:t>The law tries to ‘second-guess’ what the right result should be in the absence of any evidence as to the actual intended result.</a:t>
            </a:r>
          </a:p>
        </p:txBody>
      </p:sp>
    </p:spTree>
    <p:extLst>
      <p:ext uri="{BB962C8B-B14F-4D97-AF65-F5344CB8AC3E}">
        <p14:creationId xmlns:p14="http://schemas.microsoft.com/office/powerpoint/2010/main" val="2278428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BD255-F779-E0EA-9704-6DE59031901E}"/>
              </a:ext>
            </a:extLst>
          </p:cNvPr>
          <p:cNvSpPr>
            <a:spLocks noGrp="1"/>
          </p:cNvSpPr>
          <p:nvPr>
            <p:ph type="title"/>
          </p:nvPr>
        </p:nvSpPr>
        <p:spPr>
          <a:xfrm>
            <a:off x="646111" y="452718"/>
            <a:ext cx="9404723" cy="1400530"/>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B399C034-3615-708F-39CA-3D5B9B79582A}"/>
              </a:ext>
            </a:extLst>
          </p:cNvPr>
          <p:cNvGraphicFramePr>
            <a:graphicFrameLocks noGrp="1"/>
          </p:cNvGraphicFramePr>
          <p:nvPr>
            <p:ph idx="1"/>
            <p:extLst>
              <p:ext uri="{D42A27DB-BD31-4B8C-83A1-F6EECF244321}">
                <p14:modId xmlns:p14="http://schemas.microsoft.com/office/powerpoint/2010/main" val="684488778"/>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7132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95A86268-797F-5A5F-A432-8ED8C2B62EAA}"/>
              </a:ext>
            </a:extLst>
          </p:cNvPr>
          <p:cNvGraphicFramePr>
            <a:graphicFrameLocks noGrp="1"/>
          </p:cNvGraphicFramePr>
          <p:nvPr>
            <p:ph idx="1"/>
            <p:extLst>
              <p:ext uri="{D42A27DB-BD31-4B8C-83A1-F6EECF244321}">
                <p14:modId xmlns:p14="http://schemas.microsoft.com/office/powerpoint/2010/main" val="121567773"/>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3055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A71AB-221D-D18C-069F-4FC2A421A387}"/>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Presumption of resulting trust - Voluntary transfer of personalty</a:t>
            </a: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79EC63E-977A-2BBB-EE13-C9C601A1D7B2}"/>
              </a:ext>
            </a:extLst>
          </p:cNvPr>
          <p:cNvGraphicFramePr>
            <a:graphicFrameLocks noGrp="1"/>
          </p:cNvGraphicFramePr>
          <p:nvPr>
            <p:ph idx="1"/>
            <p:extLst>
              <p:ext uri="{D42A27DB-BD31-4B8C-83A1-F6EECF244321}">
                <p14:modId xmlns:p14="http://schemas.microsoft.com/office/powerpoint/2010/main" val="2461140208"/>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482898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71D1AE7-40F3-C229-E2EA-FBED4C634493}"/>
              </a:ext>
            </a:extLst>
          </p:cNvPr>
          <p:cNvSpPr>
            <a:spLocks noGrp="1"/>
          </p:cNvSpPr>
          <p:nvPr>
            <p:ph type="title"/>
          </p:nvPr>
        </p:nvSpPr>
        <p:spPr>
          <a:xfrm>
            <a:off x="648930" y="629267"/>
            <a:ext cx="9252154" cy="1016654"/>
          </a:xfrm>
        </p:spPr>
        <p:txBody>
          <a:bodyPr>
            <a:normAutofit/>
          </a:bodyPr>
          <a:lstStyle/>
          <a:p>
            <a:r>
              <a:rPr lang="en-GB">
                <a:solidFill>
                  <a:srgbClr val="EBEBEB"/>
                </a:solidFill>
              </a:rPr>
              <a:t>Example </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5EEF96D3-DB1C-7E92-D1DA-4D9E4228C4D5}"/>
              </a:ext>
            </a:extLst>
          </p:cNvPr>
          <p:cNvSpPr>
            <a:spLocks noGrp="1"/>
          </p:cNvSpPr>
          <p:nvPr>
            <p:ph idx="1"/>
          </p:nvPr>
        </p:nvSpPr>
        <p:spPr>
          <a:xfrm>
            <a:off x="648931" y="2548281"/>
            <a:ext cx="5122606" cy="3658689"/>
          </a:xfrm>
        </p:spPr>
        <p:txBody>
          <a:bodyPr>
            <a:normAutofit/>
          </a:bodyPr>
          <a:lstStyle/>
          <a:p>
            <a:r>
              <a:rPr lang="en-GB" dirty="0"/>
              <a:t>Sam hands over £100 to his girlfriend, Mary. </a:t>
            </a:r>
          </a:p>
          <a:p>
            <a:r>
              <a:rPr lang="en-GB" dirty="0"/>
              <a:t>It is a ‘voluntary’ transfer because Mary provides no consideration in return. </a:t>
            </a:r>
          </a:p>
          <a:p>
            <a:r>
              <a:rPr lang="en-GB" dirty="0"/>
              <a:t>The presumption is that Mary holds the money on a resulting trust for Sam.</a:t>
            </a:r>
          </a:p>
        </p:txBody>
      </p:sp>
      <p:pic>
        <p:nvPicPr>
          <p:cNvPr id="4" name="Picture 3">
            <a:extLst>
              <a:ext uri="{FF2B5EF4-FFF2-40B4-BE49-F238E27FC236}">
                <a16:creationId xmlns:a16="http://schemas.microsoft.com/office/drawing/2014/main" id="{5BDF0043-FA98-50D7-7AB6-0215BACD0A2F}"/>
              </a:ext>
            </a:extLst>
          </p:cNvPr>
          <p:cNvPicPr>
            <a:picLocks noChangeAspect="1"/>
          </p:cNvPicPr>
          <p:nvPr/>
        </p:nvPicPr>
        <p:blipFill>
          <a:blip r:embed="rId2"/>
          <a:stretch>
            <a:fillRect/>
          </a:stretch>
        </p:blipFill>
        <p:spPr>
          <a:xfrm>
            <a:off x="6439796" y="2548281"/>
            <a:ext cx="4755867" cy="3662018"/>
          </a:xfrm>
          <a:prstGeom prst="rect">
            <a:avLst/>
          </a:prstGeom>
          <a:effectLst/>
        </p:spPr>
      </p:pic>
    </p:spTree>
    <p:extLst>
      <p:ext uri="{BB962C8B-B14F-4D97-AF65-F5344CB8AC3E}">
        <p14:creationId xmlns:p14="http://schemas.microsoft.com/office/powerpoint/2010/main" val="1205099082"/>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4" name="Content Placeholder 3">
            <a:extLst>
              <a:ext uri="{FF2B5EF4-FFF2-40B4-BE49-F238E27FC236}">
                <a16:creationId xmlns:a16="http://schemas.microsoft.com/office/drawing/2014/main" id="{6964EF3B-4AE9-1A3E-B86C-B3B60F3AB8A5}"/>
              </a:ext>
            </a:extLst>
          </p:cNvPr>
          <p:cNvPicPr>
            <a:picLocks noGrp="1" noChangeAspect="1"/>
          </p:cNvPicPr>
          <p:nvPr>
            <p:ph idx="1"/>
          </p:nvPr>
        </p:nvPicPr>
        <p:blipFill>
          <a:blip r:embed="rId6"/>
          <a:stretch>
            <a:fillRect/>
          </a:stretch>
        </p:blipFill>
        <p:spPr>
          <a:xfrm>
            <a:off x="635458" y="1255313"/>
            <a:ext cx="9150807" cy="2676612"/>
          </a:xfrm>
          <a:prstGeom prst="rect">
            <a:avLst/>
          </a:prstGeom>
          <a:effectLst/>
        </p:spPr>
      </p:pic>
      <p:sp>
        <p:nvSpPr>
          <p:cNvPr id="27" name="Freeform: Shape 2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6FC22-2101-835C-CFB3-90956BA19DC5}"/>
              </a:ext>
            </a:extLst>
          </p:cNvPr>
          <p:cNvSpPr>
            <a:spLocks noGrp="1"/>
          </p:cNvSpPr>
          <p:nvPr>
            <p:ph type="title"/>
          </p:nvPr>
        </p:nvSpPr>
        <p:spPr>
          <a:xfrm>
            <a:off x="636916" y="4854346"/>
            <a:ext cx="9149350" cy="868026"/>
          </a:xfrm>
        </p:spPr>
        <p:txBody>
          <a:bodyPr vert="horz" lIns="91440" tIns="45720" rIns="91440" bIns="45720" rtlCol="0" anchor="b">
            <a:normAutofit fontScale="90000"/>
          </a:bodyPr>
          <a:lstStyle/>
          <a:p>
            <a:r>
              <a:rPr lang="en-US" sz="4800" b="0" i="0" kern="1200" dirty="0">
                <a:solidFill>
                  <a:srgbClr val="EBEBEB"/>
                </a:solidFill>
                <a:latin typeface="+mj-lt"/>
                <a:ea typeface="+mj-ea"/>
                <a:cs typeface="+mj-cs"/>
              </a:rPr>
              <a:t>Voluntary Transfer Resulting Trust</a:t>
            </a:r>
          </a:p>
        </p:txBody>
      </p:sp>
    </p:spTree>
    <p:extLst>
      <p:ext uri="{BB962C8B-B14F-4D97-AF65-F5344CB8AC3E}">
        <p14:creationId xmlns:p14="http://schemas.microsoft.com/office/powerpoint/2010/main" val="288032348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230E8-C9D2-DFF3-4541-46C3400F7285}"/>
              </a:ext>
            </a:extLst>
          </p:cNvPr>
          <p:cNvSpPr>
            <a:spLocks noGrp="1"/>
          </p:cNvSpPr>
          <p:nvPr>
            <p:ph type="title"/>
          </p:nvPr>
        </p:nvSpPr>
        <p:spPr>
          <a:xfrm>
            <a:off x="648930" y="629266"/>
            <a:ext cx="6188190" cy="1622321"/>
          </a:xfrm>
        </p:spPr>
        <p:txBody>
          <a:bodyPr>
            <a:normAutofit/>
          </a:bodyPr>
          <a:lstStyle/>
          <a:p>
            <a:r>
              <a:rPr lang="en-GB" dirty="0">
                <a:solidFill>
                  <a:srgbClr val="EBEBEB"/>
                </a:solidFill>
              </a:rPr>
              <a:t>Gift? </a:t>
            </a:r>
          </a:p>
        </p:txBody>
      </p:sp>
      <p:sp>
        <p:nvSpPr>
          <p:cNvPr id="3" name="Content Placeholder 2">
            <a:extLst>
              <a:ext uri="{FF2B5EF4-FFF2-40B4-BE49-F238E27FC236}">
                <a16:creationId xmlns:a16="http://schemas.microsoft.com/office/drawing/2014/main" id="{7AB8075B-EE51-E1B5-9985-942920318395}"/>
              </a:ext>
            </a:extLst>
          </p:cNvPr>
          <p:cNvSpPr>
            <a:spLocks noGrp="1"/>
          </p:cNvSpPr>
          <p:nvPr>
            <p:ph idx="1"/>
          </p:nvPr>
        </p:nvSpPr>
        <p:spPr>
          <a:xfrm>
            <a:off x="648930" y="1641376"/>
            <a:ext cx="6188189" cy="4582443"/>
          </a:xfrm>
        </p:spPr>
        <p:txBody>
          <a:bodyPr>
            <a:normAutofit fontScale="85000" lnSpcReduction="10000"/>
          </a:bodyPr>
          <a:lstStyle/>
          <a:p>
            <a:r>
              <a:rPr lang="en-GB" dirty="0"/>
              <a:t>2 things should be borne in mind: </a:t>
            </a:r>
          </a:p>
          <a:p>
            <a:r>
              <a:rPr lang="en-GB" dirty="0"/>
              <a:t>(a) the presumption of resulting trust can be rebutted by evidence of Sam’s actual intention. If the occasion was Mary’s birthday and the money was contained in a birthday card, the natural inference to raise would be that Sam intended to gift that money to Mary and make her the absolute owner of £100. </a:t>
            </a:r>
          </a:p>
          <a:p>
            <a:r>
              <a:rPr lang="en-GB" dirty="0"/>
              <a:t>Alternatively, if Sam said, ‘here is your birthday present’, it would be clear that a gift was intended.</a:t>
            </a:r>
          </a:p>
          <a:p>
            <a:r>
              <a:rPr lang="en-GB" dirty="0"/>
              <a:t>We generally therefore only apply this underlying presumption of resulting trust when there is no evidence (whether through words or conduct) of the giving party’s intention when making the transfer; </a:t>
            </a:r>
          </a:p>
          <a:p>
            <a:r>
              <a:rPr lang="en-GB" dirty="0"/>
              <a:t>(b) a different presumption (of advancement) might apply to family members who might be expected to make gifts to each other.</a:t>
            </a:r>
            <a:endParaRPr lang="en-GB"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Hand holding gift box">
            <a:extLst>
              <a:ext uri="{FF2B5EF4-FFF2-40B4-BE49-F238E27FC236}">
                <a16:creationId xmlns:a16="http://schemas.microsoft.com/office/drawing/2014/main" id="{A6F82D72-C54B-F146-2143-28C394405078}"/>
              </a:ext>
            </a:extLst>
          </p:cNvPr>
          <p:cNvPicPr>
            <a:picLocks noChangeAspect="1"/>
          </p:cNvPicPr>
          <p:nvPr/>
        </p:nvPicPr>
        <p:blipFill rotWithShape="1">
          <a:blip r:embed="rId3"/>
          <a:srcRect l="29359" r="22332"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724038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FDD96-B97B-BB3C-5201-5442FFFEA8DF}"/>
              </a:ext>
            </a:extLst>
          </p:cNvPr>
          <p:cNvSpPr>
            <a:spLocks noGrp="1"/>
          </p:cNvSpPr>
          <p:nvPr>
            <p:ph type="title"/>
          </p:nvPr>
        </p:nvSpPr>
        <p:spPr/>
        <p:txBody>
          <a:bodyPr/>
          <a:lstStyle/>
          <a:p>
            <a:r>
              <a:rPr lang="en-GB" dirty="0"/>
              <a:t>Voluntary Transfers of Land</a:t>
            </a:r>
          </a:p>
        </p:txBody>
      </p:sp>
      <p:sp>
        <p:nvSpPr>
          <p:cNvPr id="3" name="Content Placeholder 2">
            <a:extLst>
              <a:ext uri="{FF2B5EF4-FFF2-40B4-BE49-F238E27FC236}">
                <a16:creationId xmlns:a16="http://schemas.microsoft.com/office/drawing/2014/main" id="{CE850875-524C-3312-85E3-0D2510D6C32B}"/>
              </a:ext>
            </a:extLst>
          </p:cNvPr>
          <p:cNvSpPr>
            <a:spLocks noGrp="1"/>
          </p:cNvSpPr>
          <p:nvPr>
            <p:ph idx="1"/>
          </p:nvPr>
        </p:nvSpPr>
        <p:spPr/>
        <p:txBody>
          <a:bodyPr>
            <a:normAutofit/>
          </a:bodyPr>
          <a:lstStyle/>
          <a:p>
            <a:r>
              <a:rPr lang="en-GB" dirty="0"/>
              <a:t>This presumption of resulting trust is less likely to apply if the property being transferred is land (or ‘realty’).</a:t>
            </a:r>
          </a:p>
          <a:p>
            <a:r>
              <a:rPr lang="en-GB" dirty="0"/>
              <a:t>Section 60(3) of the LPA 1925 provides that </a:t>
            </a:r>
          </a:p>
          <a:p>
            <a:pPr marL="0" indent="0">
              <a:buNone/>
            </a:pPr>
            <a:r>
              <a:rPr lang="en-GB" i="1" dirty="0"/>
              <a:t>‘[</a:t>
            </a:r>
            <a:r>
              <a:rPr lang="en-GB" i="1" dirty="0" err="1"/>
              <a:t>i</a:t>
            </a:r>
            <a:r>
              <a:rPr lang="en-GB" i="1" dirty="0"/>
              <a:t>]n a voluntary conveyance a resulting trust for the grantor shall not be implied merely by reason that the property is not expressed to be conveyed for the use or benefit of the grantee’. </a:t>
            </a:r>
          </a:p>
          <a:p>
            <a:pPr marL="0" indent="0">
              <a:buNone/>
            </a:pPr>
            <a:r>
              <a:rPr lang="en-GB" dirty="0"/>
              <a:t>In some cases, this provision has been taken to mean that there should be no presumption of resulting trust arising out of a voluntary transfer of land (Ali v Khan [2002] EWCA </a:t>
            </a:r>
            <a:r>
              <a:rPr lang="en-GB" dirty="0" err="1"/>
              <a:t>Civ</a:t>
            </a:r>
            <a:r>
              <a:rPr lang="en-GB" dirty="0"/>
              <a:t> 974). </a:t>
            </a:r>
          </a:p>
        </p:txBody>
      </p:sp>
    </p:spTree>
    <p:extLst>
      <p:ext uri="{BB962C8B-B14F-4D97-AF65-F5344CB8AC3E}">
        <p14:creationId xmlns:p14="http://schemas.microsoft.com/office/powerpoint/2010/main" val="307036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ABAE7-7DA9-EFDE-3469-BC9F6744F80C}"/>
              </a:ext>
            </a:extLst>
          </p:cNvPr>
          <p:cNvSpPr>
            <a:spLocks noGrp="1"/>
          </p:cNvSpPr>
          <p:nvPr>
            <p:ph type="title"/>
          </p:nvPr>
        </p:nvSpPr>
        <p:spPr/>
        <p:txBody>
          <a:bodyPr/>
          <a:lstStyle/>
          <a:p>
            <a:r>
              <a:rPr lang="en-GB" dirty="0"/>
              <a:t>Purchase Money Cases</a:t>
            </a:r>
          </a:p>
        </p:txBody>
      </p:sp>
      <p:sp>
        <p:nvSpPr>
          <p:cNvPr id="3" name="Content Placeholder 2">
            <a:extLst>
              <a:ext uri="{FF2B5EF4-FFF2-40B4-BE49-F238E27FC236}">
                <a16:creationId xmlns:a16="http://schemas.microsoft.com/office/drawing/2014/main" id="{D1CC9F3C-6643-9BB4-ED13-BB4A7D7EA34B}"/>
              </a:ext>
            </a:extLst>
          </p:cNvPr>
          <p:cNvSpPr>
            <a:spLocks noGrp="1"/>
          </p:cNvSpPr>
          <p:nvPr>
            <p:ph idx="1"/>
          </p:nvPr>
        </p:nvSpPr>
        <p:spPr/>
        <p:txBody>
          <a:bodyPr/>
          <a:lstStyle/>
          <a:p>
            <a:r>
              <a:rPr lang="en-GB" dirty="0"/>
              <a:t>X purchases property from a seller. </a:t>
            </a:r>
          </a:p>
          <a:p>
            <a:r>
              <a:rPr lang="en-GB" dirty="0"/>
              <a:t>But, rather than becoming the owner of that property, X arranges for the property to be put in the name of Y. </a:t>
            </a:r>
          </a:p>
          <a:p>
            <a:r>
              <a:rPr lang="en-GB" dirty="0"/>
              <a:t>Y will become the owner holding legal title to the property.</a:t>
            </a:r>
          </a:p>
          <a:p>
            <a:r>
              <a:rPr lang="en-GB" dirty="0"/>
              <a:t>However, there may be a presumption that X intended Y to hold that property on a resulting trust for X. </a:t>
            </a:r>
          </a:p>
          <a:p>
            <a:r>
              <a:rPr lang="en-GB" dirty="0"/>
              <a:t>Under this resulting trust, X will own all of the equitable interest in that property.</a:t>
            </a:r>
          </a:p>
        </p:txBody>
      </p:sp>
    </p:spTree>
    <p:extLst>
      <p:ext uri="{BB962C8B-B14F-4D97-AF65-F5344CB8AC3E}">
        <p14:creationId xmlns:p14="http://schemas.microsoft.com/office/powerpoint/2010/main" val="3207446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9E275-48D5-4A81-4FF7-7355DDD041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CF274E-E077-C0F3-FA6F-E55FD215E4DE}"/>
              </a:ext>
            </a:extLst>
          </p:cNvPr>
          <p:cNvSpPr>
            <a:spLocks noGrp="1"/>
          </p:cNvSpPr>
          <p:nvPr>
            <p:ph idx="1"/>
          </p:nvPr>
        </p:nvSpPr>
        <p:spPr/>
        <p:txBody>
          <a:bodyPr/>
          <a:lstStyle/>
          <a:p>
            <a:r>
              <a:rPr lang="en-GB" dirty="0"/>
              <a:t>Similarly, if X contributes towards the purchase price of property in the name of Y (the balance being paid by Y), there may be a presumption that X intended Y to hold that property on a resulting trust for X and Y – the size of X’s and Y’s beneficial interest under this resulting trust will be proportionate to the size of their respective contributions.</a:t>
            </a:r>
          </a:p>
        </p:txBody>
      </p:sp>
    </p:spTree>
    <p:extLst>
      <p:ext uri="{BB962C8B-B14F-4D97-AF65-F5344CB8AC3E}">
        <p14:creationId xmlns:p14="http://schemas.microsoft.com/office/powerpoint/2010/main" val="3661162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4" name="Content Placeholder 3">
            <a:extLst>
              <a:ext uri="{FF2B5EF4-FFF2-40B4-BE49-F238E27FC236}">
                <a16:creationId xmlns:a16="http://schemas.microsoft.com/office/drawing/2014/main" id="{2538F4F4-2390-33F8-097E-ED8ED778FE7B}"/>
              </a:ext>
            </a:extLst>
          </p:cNvPr>
          <p:cNvPicPr>
            <a:picLocks noGrp="1" noChangeAspect="1"/>
          </p:cNvPicPr>
          <p:nvPr>
            <p:ph idx="1"/>
          </p:nvPr>
        </p:nvPicPr>
        <p:blipFill>
          <a:blip r:embed="rId6"/>
          <a:stretch>
            <a:fillRect/>
          </a:stretch>
        </p:blipFill>
        <p:spPr>
          <a:xfrm>
            <a:off x="1437648" y="233061"/>
            <a:ext cx="8084176" cy="4405876"/>
          </a:xfrm>
          <a:prstGeom prst="rect">
            <a:avLst/>
          </a:prstGeom>
          <a:effectLst/>
        </p:spPr>
      </p:pic>
      <p:sp>
        <p:nvSpPr>
          <p:cNvPr id="27" name="Freeform: Shape 2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DB0D7-49CB-B672-E33B-CCEA1EB94B87}"/>
              </a:ext>
            </a:extLst>
          </p:cNvPr>
          <p:cNvSpPr>
            <a:spLocks noGrp="1"/>
          </p:cNvSpPr>
          <p:nvPr>
            <p:ph type="title"/>
          </p:nvPr>
        </p:nvSpPr>
        <p:spPr>
          <a:xfrm>
            <a:off x="636916" y="4854346"/>
            <a:ext cx="9149350" cy="868026"/>
          </a:xfrm>
        </p:spPr>
        <p:txBody>
          <a:bodyPr vert="horz" lIns="91440" tIns="45720" rIns="91440" bIns="45720" rtlCol="0" anchor="b">
            <a:normAutofit fontScale="90000"/>
          </a:bodyPr>
          <a:lstStyle/>
          <a:p>
            <a:r>
              <a:rPr lang="en-US" sz="4800" b="0" i="0" kern="1200" dirty="0">
                <a:solidFill>
                  <a:srgbClr val="EBEBEB"/>
                </a:solidFill>
                <a:latin typeface="+mj-lt"/>
                <a:ea typeface="+mj-ea"/>
                <a:cs typeface="+mj-cs"/>
              </a:rPr>
              <a:t>Purchase Money Resulting Trust</a:t>
            </a:r>
          </a:p>
        </p:txBody>
      </p:sp>
    </p:spTree>
    <p:extLst>
      <p:ext uri="{BB962C8B-B14F-4D97-AF65-F5344CB8AC3E}">
        <p14:creationId xmlns:p14="http://schemas.microsoft.com/office/powerpoint/2010/main" val="3971868956"/>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0CF8F-DDA5-85BC-B8FA-F56252B511E1}"/>
              </a:ext>
            </a:extLst>
          </p:cNvPr>
          <p:cNvSpPr>
            <a:spLocks noGrp="1"/>
          </p:cNvSpPr>
          <p:nvPr>
            <p:ph type="title"/>
          </p:nvPr>
        </p:nvSpPr>
        <p:spPr>
          <a:xfrm>
            <a:off x="5282381" y="629266"/>
            <a:ext cx="4767471" cy="1641986"/>
          </a:xfrm>
        </p:spPr>
        <p:txBody>
          <a:bodyPr>
            <a:normAutofit/>
          </a:bodyPr>
          <a:lstStyle/>
          <a:p>
            <a:r>
              <a:rPr lang="en-GB" dirty="0"/>
              <a:t>Example </a:t>
            </a:r>
          </a:p>
        </p:txBody>
      </p:sp>
      <p:pic>
        <p:nvPicPr>
          <p:cNvPr id="5" name="Picture 4" descr="A midsection of a person holding a miniature house">
            <a:extLst>
              <a:ext uri="{FF2B5EF4-FFF2-40B4-BE49-F238E27FC236}">
                <a16:creationId xmlns:a16="http://schemas.microsoft.com/office/drawing/2014/main" id="{4FF41CDB-4221-9130-C8F3-2C1AA0CF9959}"/>
              </a:ext>
            </a:extLst>
          </p:cNvPr>
          <p:cNvPicPr>
            <a:picLocks noChangeAspect="1"/>
          </p:cNvPicPr>
          <p:nvPr/>
        </p:nvPicPr>
        <p:blipFill rotWithShape="1">
          <a:blip r:embed="rId3"/>
          <a:srcRect l="29547" r="27877"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C4FDB15F-6ECD-93CF-E790-EA5406F8332D}"/>
              </a:ext>
            </a:extLst>
          </p:cNvPr>
          <p:cNvSpPr>
            <a:spLocks noGrp="1"/>
          </p:cNvSpPr>
          <p:nvPr>
            <p:ph idx="1"/>
          </p:nvPr>
        </p:nvSpPr>
        <p:spPr>
          <a:xfrm>
            <a:off x="5282381" y="2438400"/>
            <a:ext cx="4767471" cy="3809999"/>
          </a:xfrm>
        </p:spPr>
        <p:txBody>
          <a:bodyPr>
            <a:normAutofit/>
          </a:bodyPr>
          <a:lstStyle/>
          <a:p>
            <a:r>
              <a:rPr lang="en-GB" dirty="0"/>
              <a:t>Tess and her daughter, Maggie, decide to buy a house to let to tenants. </a:t>
            </a:r>
          </a:p>
          <a:p>
            <a:r>
              <a:rPr lang="en-GB" dirty="0"/>
              <a:t>Tess contributes £40,000 and Maggie pays the remaining £360,000 of the purchase price. </a:t>
            </a:r>
          </a:p>
          <a:p>
            <a:r>
              <a:rPr lang="en-GB" dirty="0"/>
              <a:t>The house is conveyed into Maggie’s sole name (so she alone holds the legal title).</a:t>
            </a:r>
          </a:p>
        </p:txBody>
      </p:sp>
    </p:spTree>
    <p:extLst>
      <p:ext uri="{BB962C8B-B14F-4D97-AF65-F5344CB8AC3E}">
        <p14:creationId xmlns:p14="http://schemas.microsoft.com/office/powerpoint/2010/main" val="3855967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269-04ED-57D7-2B19-60D544B566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53F5F0-6077-6AA4-1145-775C451B0EC6}"/>
              </a:ext>
            </a:extLst>
          </p:cNvPr>
          <p:cNvSpPr>
            <a:spLocks noGrp="1"/>
          </p:cNvSpPr>
          <p:nvPr>
            <p:ph idx="1"/>
          </p:nvPr>
        </p:nvSpPr>
        <p:spPr/>
        <p:txBody>
          <a:bodyPr/>
          <a:lstStyle/>
          <a:p>
            <a:r>
              <a:rPr lang="en-GB" dirty="0"/>
              <a:t>The presumption is that Maggie holds the house on a resulting trust for herself and Tess. </a:t>
            </a:r>
          </a:p>
          <a:p>
            <a:r>
              <a:rPr lang="en-GB" dirty="0"/>
              <a:t>As Tess paid 10% of the purchase price, she gets an equitable interest under the resulting trust of 10% of the house. </a:t>
            </a:r>
          </a:p>
          <a:p>
            <a:r>
              <a:rPr lang="en-GB" dirty="0"/>
              <a:t>If Maggie were to later sell the house for £500,000, Tess would be entitled to 10% of that sale price, </a:t>
            </a:r>
            <a:r>
              <a:rPr lang="en-GB" dirty="0" err="1"/>
              <a:t>ie</a:t>
            </a:r>
            <a:r>
              <a:rPr lang="en-GB" dirty="0"/>
              <a:t> £50,000. </a:t>
            </a:r>
          </a:p>
          <a:p>
            <a:r>
              <a:rPr lang="en-GB" dirty="0"/>
              <a:t>The presumption of a resulting trust in favour of a contributor of the purchase price of property applies to both </a:t>
            </a:r>
            <a:r>
              <a:rPr lang="en-GB" dirty="0" err="1"/>
              <a:t>personalty</a:t>
            </a:r>
            <a:r>
              <a:rPr lang="en-GB" dirty="0"/>
              <a:t> and realty.</a:t>
            </a:r>
          </a:p>
        </p:txBody>
      </p:sp>
    </p:spTree>
    <p:extLst>
      <p:ext uri="{BB962C8B-B14F-4D97-AF65-F5344CB8AC3E}">
        <p14:creationId xmlns:p14="http://schemas.microsoft.com/office/powerpoint/2010/main" val="2662096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0C9FA-42FF-F9E5-CD6D-626E14A09D03}"/>
              </a:ext>
            </a:extLst>
          </p:cNvPr>
          <p:cNvSpPr>
            <a:spLocks noGrp="1"/>
          </p:cNvSpPr>
          <p:nvPr>
            <p:ph type="title"/>
          </p:nvPr>
        </p:nvSpPr>
        <p:spPr>
          <a:xfrm>
            <a:off x="648930" y="629266"/>
            <a:ext cx="6188190" cy="1622321"/>
          </a:xfrm>
        </p:spPr>
        <p:txBody>
          <a:bodyPr>
            <a:normAutofit/>
          </a:bodyPr>
          <a:lstStyle/>
          <a:p>
            <a:r>
              <a:rPr lang="en-GB">
                <a:solidFill>
                  <a:srgbClr val="EBEBEB"/>
                </a:solidFill>
              </a:rPr>
              <a:t>The Contribution must be…</a:t>
            </a:r>
          </a:p>
        </p:txBody>
      </p:sp>
      <p:sp>
        <p:nvSpPr>
          <p:cNvPr id="3" name="Content Placeholder 2">
            <a:extLst>
              <a:ext uri="{FF2B5EF4-FFF2-40B4-BE49-F238E27FC236}">
                <a16:creationId xmlns:a16="http://schemas.microsoft.com/office/drawing/2014/main" id="{9385FC11-080B-0E18-8143-CF8C850DA90D}"/>
              </a:ext>
            </a:extLst>
          </p:cNvPr>
          <p:cNvSpPr>
            <a:spLocks noGrp="1"/>
          </p:cNvSpPr>
          <p:nvPr>
            <p:ph idx="1"/>
          </p:nvPr>
        </p:nvSpPr>
        <p:spPr>
          <a:xfrm>
            <a:off x="648930" y="2438400"/>
            <a:ext cx="6188189" cy="3785419"/>
          </a:xfrm>
        </p:spPr>
        <p:txBody>
          <a:bodyPr>
            <a:normAutofit lnSpcReduction="10000"/>
          </a:bodyPr>
          <a:lstStyle/>
          <a:p>
            <a:r>
              <a:rPr lang="en-GB" dirty="0">
                <a:solidFill>
                  <a:srgbClr val="FFFFFF"/>
                </a:solidFill>
              </a:rPr>
              <a:t>(</a:t>
            </a:r>
            <a:r>
              <a:rPr lang="en-GB" sz="2400" dirty="0">
                <a:solidFill>
                  <a:srgbClr val="FFFFFF"/>
                </a:solidFill>
              </a:rPr>
              <a:t>a) contemporaneous with the purchase – it does not count if someone tries to make a ‘contribution’ after the event; and </a:t>
            </a:r>
          </a:p>
          <a:p>
            <a:r>
              <a:rPr lang="en-GB" sz="2400" dirty="0">
                <a:solidFill>
                  <a:srgbClr val="FFFFFF"/>
                </a:solidFill>
              </a:rPr>
              <a:t>(b) directed towards the actual purchase price itself – if X pays the price tag and Y pays the lawyers’ fees in relation to their advice on the purchase, only X’s contribution counts</a:t>
            </a:r>
            <a:r>
              <a:rPr lang="en-GB" dirty="0">
                <a:solidFill>
                  <a:srgbClr val="FFFFFF"/>
                </a:solidFill>
              </a:rPr>
              <a: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5E9DEA21-1108-C731-8246-B0800656AFA9}"/>
              </a:ext>
            </a:extLst>
          </p:cNvPr>
          <p:cNvPicPr>
            <a:picLocks noChangeAspect="1"/>
          </p:cNvPicPr>
          <p:nvPr/>
        </p:nvPicPr>
        <p:blipFill rotWithShape="1">
          <a:blip r:embed="rId3"/>
          <a:srcRect r="37068"/>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585322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F2426-A406-A790-508A-FA22FF7D6F20}"/>
              </a:ext>
            </a:extLst>
          </p:cNvPr>
          <p:cNvSpPr>
            <a:spLocks noGrp="1"/>
          </p:cNvSpPr>
          <p:nvPr>
            <p:ph type="title"/>
          </p:nvPr>
        </p:nvSpPr>
        <p:spPr>
          <a:xfrm>
            <a:off x="5282381" y="629266"/>
            <a:ext cx="4767471" cy="1641986"/>
          </a:xfrm>
        </p:spPr>
        <p:txBody>
          <a:bodyPr>
            <a:normAutofit/>
          </a:bodyPr>
          <a:lstStyle/>
          <a:p>
            <a:r>
              <a:rPr lang="en-GB" dirty="0"/>
              <a:t>Presumption of Advancement</a:t>
            </a:r>
          </a:p>
        </p:txBody>
      </p:sp>
      <p:pic>
        <p:nvPicPr>
          <p:cNvPr id="5" name="Picture 4" descr="Old wrinkled hands with some coins">
            <a:extLst>
              <a:ext uri="{FF2B5EF4-FFF2-40B4-BE49-F238E27FC236}">
                <a16:creationId xmlns:a16="http://schemas.microsoft.com/office/drawing/2014/main" id="{4BA191EA-8E71-F1D4-D45D-D255943525C0}"/>
              </a:ext>
            </a:extLst>
          </p:cNvPr>
          <p:cNvPicPr>
            <a:picLocks noChangeAspect="1"/>
          </p:cNvPicPr>
          <p:nvPr/>
        </p:nvPicPr>
        <p:blipFill rotWithShape="1">
          <a:blip r:embed="rId3"/>
          <a:srcRect l="16987" r="37903"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CBD81A6F-FC7B-3F2B-F617-1B5A6A0C0BE1}"/>
              </a:ext>
            </a:extLst>
          </p:cNvPr>
          <p:cNvSpPr>
            <a:spLocks noGrp="1"/>
          </p:cNvSpPr>
          <p:nvPr>
            <p:ph idx="1"/>
          </p:nvPr>
        </p:nvSpPr>
        <p:spPr>
          <a:xfrm>
            <a:off x="5282381" y="2438400"/>
            <a:ext cx="4767471" cy="3809999"/>
          </a:xfrm>
        </p:spPr>
        <p:txBody>
          <a:bodyPr>
            <a:normAutofit/>
          </a:bodyPr>
          <a:lstStyle/>
          <a:p>
            <a:r>
              <a:rPr lang="en-GB" dirty="0"/>
              <a:t>In some voluntary transfer and purchase money cases, a different presumption applies. </a:t>
            </a:r>
          </a:p>
          <a:p>
            <a:r>
              <a:rPr lang="en-GB" dirty="0"/>
              <a:t>This is known as the presumption of advancement (or presumption of gift). </a:t>
            </a:r>
          </a:p>
          <a:p>
            <a:r>
              <a:rPr lang="en-GB" dirty="0"/>
              <a:t>When the presumption of advancement applies, there is no resulting trust and the transferor is presumed to be gifting property to the transferee.</a:t>
            </a:r>
          </a:p>
        </p:txBody>
      </p:sp>
    </p:spTree>
    <p:extLst>
      <p:ext uri="{BB962C8B-B14F-4D97-AF65-F5344CB8AC3E}">
        <p14:creationId xmlns:p14="http://schemas.microsoft.com/office/powerpoint/2010/main" val="8534624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6BD960-0E13-83C7-430C-E6CABA2D97F8}"/>
              </a:ext>
            </a:extLst>
          </p:cNvPr>
          <p:cNvSpPr>
            <a:spLocks noGrp="1"/>
          </p:cNvSpPr>
          <p:nvPr>
            <p:ph idx="1"/>
          </p:nvPr>
        </p:nvSpPr>
        <p:spPr>
          <a:xfrm>
            <a:off x="1103312" y="465720"/>
            <a:ext cx="8946541" cy="6060030"/>
          </a:xfrm>
        </p:spPr>
        <p:txBody>
          <a:bodyPr>
            <a:noAutofit/>
          </a:bodyPr>
          <a:lstStyle/>
          <a:p>
            <a:r>
              <a:rPr lang="en-GB" sz="2200" dirty="0"/>
              <a:t>The presumption of advancement applies when equity regards the transferor as being under a moral obligation to provide for the transferee (or, rather, regarded the transferor as being under such an obligation back in the 19th century). </a:t>
            </a:r>
          </a:p>
          <a:p>
            <a:r>
              <a:rPr lang="en-GB" sz="2200" dirty="0"/>
              <a:t>It applies in cases of voluntary transfers and provision of purchase money: </a:t>
            </a:r>
          </a:p>
          <a:p>
            <a:r>
              <a:rPr lang="en-GB" sz="2200" dirty="0"/>
              <a:t>(a) from father to child (the child here can be either a minor or an adult); </a:t>
            </a:r>
          </a:p>
          <a:p>
            <a:r>
              <a:rPr lang="en-GB" sz="2200" dirty="0"/>
              <a:t>(b) from person in loco parentis to child. A person in loco parentis is effectively a guardian who has taken on the responsibility to provide financially for a child. This responsibility generally finishes when the child reaches the age of 18 years; </a:t>
            </a:r>
          </a:p>
          <a:p>
            <a:r>
              <a:rPr lang="en-GB" sz="2200" dirty="0"/>
              <a:t>(c) by husband to wife; and </a:t>
            </a:r>
          </a:p>
          <a:p>
            <a:r>
              <a:rPr lang="en-GB" sz="2200" dirty="0"/>
              <a:t>(d) by fiancé (male) to fiancée (female), so long as the couple subsequently marry.</a:t>
            </a:r>
          </a:p>
        </p:txBody>
      </p:sp>
    </p:spTree>
    <p:extLst>
      <p:ext uri="{BB962C8B-B14F-4D97-AF65-F5344CB8AC3E}">
        <p14:creationId xmlns:p14="http://schemas.microsoft.com/office/powerpoint/2010/main" val="1447593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C10A3-AB16-AD50-755A-54DD7CB7E548}"/>
              </a:ext>
            </a:extLst>
          </p:cNvPr>
          <p:cNvSpPr>
            <a:spLocks noGrp="1"/>
          </p:cNvSpPr>
          <p:nvPr>
            <p:ph type="title"/>
          </p:nvPr>
        </p:nvSpPr>
        <p:spPr>
          <a:xfrm>
            <a:off x="646111" y="452718"/>
            <a:ext cx="9404723" cy="1400530"/>
          </a:xfrm>
        </p:spPr>
        <p:txBody>
          <a:bodyPr>
            <a:normAutofit/>
          </a:bodyPr>
          <a:lstStyle/>
          <a:p>
            <a:r>
              <a:rPr lang="en-GB" dirty="0"/>
              <a:t>Examples </a:t>
            </a:r>
          </a:p>
        </p:txBody>
      </p:sp>
      <p:graphicFrame>
        <p:nvGraphicFramePr>
          <p:cNvPr id="5" name="Content Placeholder 2">
            <a:extLst>
              <a:ext uri="{FF2B5EF4-FFF2-40B4-BE49-F238E27FC236}">
                <a16:creationId xmlns:a16="http://schemas.microsoft.com/office/drawing/2014/main" id="{4642BE08-773E-2056-055A-B529D9A4261D}"/>
              </a:ext>
            </a:extLst>
          </p:cNvPr>
          <p:cNvGraphicFramePr>
            <a:graphicFrameLocks noGrp="1"/>
          </p:cNvGraphicFramePr>
          <p:nvPr>
            <p:ph idx="1"/>
            <p:extLst>
              <p:ext uri="{D42A27DB-BD31-4B8C-83A1-F6EECF244321}">
                <p14:modId xmlns:p14="http://schemas.microsoft.com/office/powerpoint/2010/main" val="1069628359"/>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805666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8C868-02A6-2C60-F445-0E630FA41E39}"/>
              </a:ext>
            </a:extLst>
          </p:cNvPr>
          <p:cNvSpPr>
            <a:spLocks noGrp="1"/>
          </p:cNvSpPr>
          <p:nvPr>
            <p:ph type="title"/>
          </p:nvPr>
        </p:nvSpPr>
        <p:spPr/>
        <p:txBody>
          <a:bodyPr/>
          <a:lstStyle/>
          <a:p>
            <a:r>
              <a:rPr lang="en-GB" dirty="0"/>
              <a:t>Rebutting the Presumptions</a:t>
            </a:r>
          </a:p>
        </p:txBody>
      </p:sp>
      <p:sp>
        <p:nvSpPr>
          <p:cNvPr id="3" name="Content Placeholder 2">
            <a:extLst>
              <a:ext uri="{FF2B5EF4-FFF2-40B4-BE49-F238E27FC236}">
                <a16:creationId xmlns:a16="http://schemas.microsoft.com/office/drawing/2014/main" id="{D8FEF1F6-8735-BA3F-3556-DC89B95E646A}"/>
              </a:ext>
            </a:extLst>
          </p:cNvPr>
          <p:cNvSpPr>
            <a:spLocks noGrp="1"/>
          </p:cNvSpPr>
          <p:nvPr>
            <p:ph idx="1"/>
          </p:nvPr>
        </p:nvSpPr>
        <p:spPr/>
        <p:txBody>
          <a:bodyPr/>
          <a:lstStyle/>
          <a:p>
            <a:r>
              <a:rPr lang="en-GB" dirty="0"/>
              <a:t>It is important to remember that the presumptions of resulting trust and advancement are merely presumptions. </a:t>
            </a:r>
          </a:p>
          <a:p>
            <a:r>
              <a:rPr lang="en-GB" dirty="0"/>
              <a:t>They can be rebutted. </a:t>
            </a:r>
          </a:p>
          <a:p>
            <a:r>
              <a:rPr lang="en-GB" dirty="0"/>
              <a:t>Their main role is to allocate the evidential burden of proof, identifying who has to prove what. </a:t>
            </a:r>
          </a:p>
          <a:p>
            <a:r>
              <a:rPr lang="en-GB" dirty="0"/>
              <a:t>They are a starting point for the court. </a:t>
            </a:r>
          </a:p>
          <a:p>
            <a:r>
              <a:rPr lang="en-GB" dirty="0"/>
              <a:t>The presumptions hold good only pending facts to the contrary.</a:t>
            </a:r>
          </a:p>
        </p:txBody>
      </p:sp>
    </p:spTree>
    <p:extLst>
      <p:ext uri="{BB962C8B-B14F-4D97-AF65-F5344CB8AC3E}">
        <p14:creationId xmlns:p14="http://schemas.microsoft.com/office/powerpoint/2010/main" val="30800255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4FF0-314A-6C24-D161-A17BB1FE1E92}"/>
              </a:ext>
            </a:extLst>
          </p:cNvPr>
          <p:cNvSpPr>
            <a:spLocks noGrp="1"/>
          </p:cNvSpPr>
          <p:nvPr>
            <p:ph type="title"/>
          </p:nvPr>
        </p:nvSpPr>
        <p:spPr/>
        <p:txBody>
          <a:bodyPr/>
          <a:lstStyle/>
          <a:p>
            <a:r>
              <a:rPr lang="en-GB" dirty="0"/>
              <a:t>Resulting trusts when the beneficial interest is not completely disposed</a:t>
            </a:r>
          </a:p>
        </p:txBody>
      </p:sp>
      <p:sp>
        <p:nvSpPr>
          <p:cNvPr id="3" name="Content Placeholder 2">
            <a:extLst>
              <a:ext uri="{FF2B5EF4-FFF2-40B4-BE49-F238E27FC236}">
                <a16:creationId xmlns:a16="http://schemas.microsoft.com/office/drawing/2014/main" id="{ACF2470D-E222-B647-0F2B-1F28256B0BBA}"/>
              </a:ext>
            </a:extLst>
          </p:cNvPr>
          <p:cNvSpPr>
            <a:spLocks noGrp="1"/>
          </p:cNvSpPr>
          <p:nvPr>
            <p:ph idx="1"/>
          </p:nvPr>
        </p:nvSpPr>
        <p:spPr/>
        <p:txBody>
          <a:bodyPr/>
          <a:lstStyle/>
          <a:p>
            <a:r>
              <a:rPr lang="en-GB" dirty="0"/>
              <a:t>We have already seen that when property is transferred to a third party with the intention that an express trust be created, but something goes wrong that prevents the express trust taking effect, then a resulting trust is implied in favour of the settlor. </a:t>
            </a:r>
          </a:p>
          <a:p>
            <a:r>
              <a:rPr lang="en-GB" dirty="0"/>
              <a:t>The resulting trust vests the beneficial title back into the name of the settlor.</a:t>
            </a:r>
          </a:p>
        </p:txBody>
      </p:sp>
    </p:spTree>
    <p:extLst>
      <p:ext uri="{BB962C8B-B14F-4D97-AF65-F5344CB8AC3E}">
        <p14:creationId xmlns:p14="http://schemas.microsoft.com/office/powerpoint/2010/main" val="2531769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2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4" name="Picture 3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3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0" name="Rectangle 39">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4" name="Content Placeholder 3">
            <a:extLst>
              <a:ext uri="{FF2B5EF4-FFF2-40B4-BE49-F238E27FC236}">
                <a16:creationId xmlns:a16="http://schemas.microsoft.com/office/drawing/2014/main" id="{9DE60583-AF6A-282A-3E9C-CD74ED1F5ED7}"/>
              </a:ext>
            </a:extLst>
          </p:cNvPr>
          <p:cNvPicPr>
            <a:picLocks noGrp="1" noChangeAspect="1"/>
          </p:cNvPicPr>
          <p:nvPr>
            <p:ph idx="1"/>
          </p:nvPr>
        </p:nvPicPr>
        <p:blipFill>
          <a:blip r:embed="rId7"/>
          <a:stretch>
            <a:fillRect/>
          </a:stretch>
        </p:blipFill>
        <p:spPr>
          <a:xfrm>
            <a:off x="635458" y="980789"/>
            <a:ext cx="9150807" cy="2951135"/>
          </a:xfrm>
          <a:prstGeom prst="rect">
            <a:avLst/>
          </a:prstGeom>
          <a:effectLst/>
        </p:spPr>
      </p:pic>
      <p:sp>
        <p:nvSpPr>
          <p:cNvPr id="46" name="Freeform: Shape 4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F5077DE-7A4A-DED0-66FB-ACE82FEFE1A8}"/>
              </a:ext>
            </a:extLst>
          </p:cNvPr>
          <p:cNvSpPr txBox="1"/>
          <p:nvPr/>
        </p:nvSpPr>
        <p:spPr>
          <a:xfrm>
            <a:off x="636916" y="4854346"/>
            <a:ext cx="9149350" cy="86802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700" b="0" i="0" kern="1200">
                <a:solidFill>
                  <a:srgbClr val="EBEBEB"/>
                </a:solidFill>
                <a:latin typeface="+mj-lt"/>
                <a:ea typeface="+mj-ea"/>
                <a:cs typeface="+mj-cs"/>
              </a:rPr>
              <a:t>Resulting Trust when Express Trust fails </a:t>
            </a:r>
          </a:p>
        </p:txBody>
      </p:sp>
    </p:spTree>
    <p:extLst>
      <p:ext uri="{BB962C8B-B14F-4D97-AF65-F5344CB8AC3E}">
        <p14:creationId xmlns:p14="http://schemas.microsoft.com/office/powerpoint/2010/main" val="2221093331"/>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CD2D6-4755-3C04-1E94-F27DA63905E2}"/>
              </a:ext>
            </a:extLst>
          </p:cNvPr>
          <p:cNvSpPr>
            <a:spLocks noGrp="1"/>
          </p:cNvSpPr>
          <p:nvPr>
            <p:ph type="title"/>
          </p:nvPr>
        </p:nvSpPr>
        <p:spPr/>
        <p:txBody>
          <a:bodyPr/>
          <a:lstStyle/>
          <a:p>
            <a:r>
              <a:rPr lang="en-GB" dirty="0"/>
              <a:t>A resulting trust arises where…</a:t>
            </a:r>
          </a:p>
        </p:txBody>
      </p:sp>
      <p:sp>
        <p:nvSpPr>
          <p:cNvPr id="3" name="Content Placeholder 2">
            <a:extLst>
              <a:ext uri="{FF2B5EF4-FFF2-40B4-BE49-F238E27FC236}">
                <a16:creationId xmlns:a16="http://schemas.microsoft.com/office/drawing/2014/main" id="{460DC996-101F-FE22-9526-323302907AA1}"/>
              </a:ext>
            </a:extLst>
          </p:cNvPr>
          <p:cNvSpPr>
            <a:spLocks noGrp="1"/>
          </p:cNvSpPr>
          <p:nvPr>
            <p:ph idx="1"/>
          </p:nvPr>
        </p:nvSpPr>
        <p:spPr/>
        <p:txBody>
          <a:bodyPr/>
          <a:lstStyle/>
          <a:p>
            <a:r>
              <a:rPr lang="en-GB" dirty="0"/>
              <a:t>a) the settlor transfers property to trustees on trust; but </a:t>
            </a:r>
          </a:p>
          <a:p>
            <a:r>
              <a:rPr lang="en-GB" dirty="0"/>
              <a:t>(b) the anticipated trust does not dispose of all or part of the equitable interest, because the declared trust is void or does not exhaust the trust fund. </a:t>
            </a:r>
          </a:p>
          <a:p>
            <a:r>
              <a:rPr lang="en-GB" dirty="0"/>
              <a:t>An attempted trust might not dispose of the equitable interest where: </a:t>
            </a:r>
          </a:p>
          <a:p>
            <a:r>
              <a:rPr lang="en-GB" dirty="0"/>
              <a:t>(a) there is a gap in the beneficial ownership because there is no beneficiary who attains a vested interest;</a:t>
            </a:r>
          </a:p>
        </p:txBody>
      </p:sp>
    </p:spTree>
    <p:extLst>
      <p:ext uri="{BB962C8B-B14F-4D97-AF65-F5344CB8AC3E}">
        <p14:creationId xmlns:p14="http://schemas.microsoft.com/office/powerpoint/2010/main" val="1967533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B62357-E8D9-D78F-A9C6-BCA7A0A20A9B}"/>
              </a:ext>
            </a:extLst>
          </p:cNvPr>
          <p:cNvSpPr>
            <a:spLocks noGrp="1"/>
          </p:cNvSpPr>
          <p:nvPr>
            <p:ph idx="1"/>
          </p:nvPr>
        </p:nvSpPr>
        <p:spPr>
          <a:xfrm>
            <a:off x="1103312" y="357810"/>
            <a:ext cx="8946541" cy="5890590"/>
          </a:xfrm>
        </p:spPr>
        <p:txBody>
          <a:bodyPr>
            <a:normAutofit/>
          </a:bodyPr>
          <a:lstStyle/>
          <a:p>
            <a:r>
              <a:rPr lang="en-GB" sz="2400" dirty="0"/>
              <a:t>Example - James appoints Kamila a trustee of £250,000 for the benefit of Laura should she reach the age of 25 years. Laura dies when she is aged 22 years. As Laura did not satisfy the condition of reaching the age of 25 years, her beneficial interest never vested. </a:t>
            </a:r>
          </a:p>
          <a:p>
            <a:r>
              <a:rPr lang="en-GB" sz="2400" dirty="0"/>
              <a:t>The beneficial interest must vest in someone, so a resulting trust arises by operation of law to vest the beneficial interest back in the name of James (the settlor). </a:t>
            </a:r>
          </a:p>
          <a:p>
            <a:r>
              <a:rPr lang="en-GB" sz="2400" dirty="0"/>
              <a:t>(b) the attempted trust lacks certainty of objects (such as a trust for ‘my best friends’); </a:t>
            </a:r>
          </a:p>
          <a:p>
            <a:r>
              <a:rPr lang="en-GB" sz="2400" dirty="0"/>
              <a:t>(c) the attempted trust does not define the beneficial interests with sufficient certainty</a:t>
            </a:r>
          </a:p>
        </p:txBody>
      </p:sp>
    </p:spTree>
    <p:extLst>
      <p:ext uri="{BB962C8B-B14F-4D97-AF65-F5344CB8AC3E}">
        <p14:creationId xmlns:p14="http://schemas.microsoft.com/office/powerpoint/2010/main" val="31352763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24F8E-5FA9-25B4-70B9-FEE686D375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206D50-AA66-3A7D-A809-7E6A85C386EE}"/>
              </a:ext>
            </a:extLst>
          </p:cNvPr>
          <p:cNvSpPr>
            <a:spLocks noGrp="1"/>
          </p:cNvSpPr>
          <p:nvPr>
            <p:ph idx="1"/>
          </p:nvPr>
        </p:nvSpPr>
        <p:spPr/>
        <p:txBody>
          <a:bodyPr/>
          <a:lstStyle/>
          <a:p>
            <a:r>
              <a:rPr lang="en-GB" dirty="0"/>
              <a:t>Example - Paul appoints Quentin a trustee of £250,000 to give ‘a decent amount to Ruby and the rest to Sylvia’. This attempted trust does not define the beneficial interests with sufficient certainty. What is meant by a ‘decent amount’? </a:t>
            </a:r>
          </a:p>
          <a:p>
            <a:r>
              <a:rPr lang="en-GB" dirty="0"/>
              <a:t>The attempted trust therefore fails for lack of certain subject-matter, and the equitable title results back to Paul.</a:t>
            </a:r>
          </a:p>
          <a:p>
            <a:r>
              <a:rPr lang="en-GB" dirty="0"/>
              <a:t>(d) the attempted trust offends the rules against perpetuity;</a:t>
            </a:r>
          </a:p>
          <a:p>
            <a:r>
              <a:rPr lang="en-GB" dirty="0"/>
              <a:t>(e) the attempted trust offends the beneficiary principle.</a:t>
            </a:r>
          </a:p>
        </p:txBody>
      </p:sp>
    </p:spTree>
    <p:extLst>
      <p:ext uri="{BB962C8B-B14F-4D97-AF65-F5344CB8AC3E}">
        <p14:creationId xmlns:p14="http://schemas.microsoft.com/office/powerpoint/2010/main" val="41684399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3D225-6015-CB60-E55B-5D4506E3B6E7}"/>
              </a:ext>
            </a:extLst>
          </p:cNvPr>
          <p:cNvSpPr>
            <a:spLocks noGrp="1"/>
          </p:cNvSpPr>
          <p:nvPr>
            <p:ph type="title"/>
          </p:nvPr>
        </p:nvSpPr>
        <p:spPr>
          <a:xfrm>
            <a:off x="648930" y="629266"/>
            <a:ext cx="6188190" cy="1622321"/>
          </a:xfrm>
        </p:spPr>
        <p:txBody>
          <a:bodyPr>
            <a:normAutofit/>
          </a:bodyPr>
          <a:lstStyle/>
          <a:p>
            <a:r>
              <a:rPr lang="en-GB">
                <a:solidFill>
                  <a:srgbClr val="EBEBEB"/>
                </a:solidFill>
              </a:rPr>
              <a:t>Formalities</a:t>
            </a:r>
          </a:p>
        </p:txBody>
      </p:sp>
      <p:sp>
        <p:nvSpPr>
          <p:cNvPr id="3" name="Content Placeholder 2">
            <a:extLst>
              <a:ext uri="{FF2B5EF4-FFF2-40B4-BE49-F238E27FC236}">
                <a16:creationId xmlns:a16="http://schemas.microsoft.com/office/drawing/2014/main" id="{D3936225-A37F-21C3-98C8-100D27BFF7E1}"/>
              </a:ext>
            </a:extLst>
          </p:cNvPr>
          <p:cNvSpPr>
            <a:spLocks noGrp="1"/>
          </p:cNvSpPr>
          <p:nvPr>
            <p:ph idx="1"/>
          </p:nvPr>
        </p:nvSpPr>
        <p:spPr>
          <a:xfrm>
            <a:off x="648930" y="1517074"/>
            <a:ext cx="6188189" cy="5112326"/>
          </a:xfrm>
        </p:spPr>
        <p:txBody>
          <a:bodyPr>
            <a:noAutofit/>
          </a:bodyPr>
          <a:lstStyle/>
          <a:p>
            <a:r>
              <a:rPr lang="en-GB" sz="2800" dirty="0">
                <a:solidFill>
                  <a:srgbClr val="FFFFFF"/>
                </a:solidFill>
              </a:rPr>
              <a:t>Whilst you need written evidence of an express trust over land in order to comply with s 53(1) (b) of the LPA 1925, the same is not true of an implied trust (such as a resulting trust). </a:t>
            </a:r>
          </a:p>
          <a:p>
            <a:r>
              <a:rPr lang="en-GB" sz="2800" dirty="0">
                <a:solidFill>
                  <a:srgbClr val="FFFFFF"/>
                </a:solidFill>
              </a:rPr>
              <a:t>Section 53(2) of the LPA 1925 makes it clear that an implied trust can be created without any formality</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9BDD2759-A484-CC6F-F1FE-885A859BFB80}"/>
              </a:ext>
            </a:extLst>
          </p:cNvPr>
          <p:cNvPicPr>
            <a:picLocks noChangeAspect="1"/>
          </p:cNvPicPr>
          <p:nvPr/>
        </p:nvPicPr>
        <p:blipFill rotWithShape="1">
          <a:blip r:embed="rId3"/>
          <a:srcRect l="40172" r="1676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0709173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7D3EC0D-DE1B-50A2-FBFD-4C365780B2EB}"/>
              </a:ext>
            </a:extLst>
          </p:cNvPr>
          <p:cNvPicPr>
            <a:picLocks noGrp="1" noChangeAspect="1"/>
          </p:cNvPicPr>
          <p:nvPr>
            <p:ph idx="1"/>
          </p:nvPr>
        </p:nvPicPr>
        <p:blipFill>
          <a:blip r:embed="rId7"/>
          <a:stretch>
            <a:fillRect/>
          </a:stretch>
        </p:blipFill>
        <p:spPr>
          <a:xfrm>
            <a:off x="1389141" y="643467"/>
            <a:ext cx="7987192" cy="5571066"/>
          </a:xfrm>
          <a:prstGeom prst="rect">
            <a:avLst/>
          </a:prstGeom>
        </p:spPr>
      </p:pic>
      <p:sp>
        <p:nvSpPr>
          <p:cNvPr id="23" name="Rectangle 22">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B6D79477-8367-A156-9961-BCC82DC21B06}"/>
              </a:ext>
            </a:extLst>
          </p:cNvPr>
          <p:cNvSpPr txBox="1"/>
          <p:nvPr/>
        </p:nvSpPr>
        <p:spPr>
          <a:xfrm rot="16200000">
            <a:off x="9877538" y="2385070"/>
            <a:ext cx="1569660" cy="1983950"/>
          </a:xfrm>
          <a:prstGeom prst="rect">
            <a:avLst/>
          </a:prstGeom>
          <a:noFill/>
        </p:spPr>
        <p:txBody>
          <a:bodyPr vert="eaVert" wrap="square" rtlCol="0">
            <a:spAutoFit/>
          </a:bodyPr>
          <a:lstStyle/>
          <a:p>
            <a:r>
              <a:rPr lang="en-GB" dirty="0"/>
              <a:t>Presumptions of resulting trust and advancement flowchart</a:t>
            </a:r>
          </a:p>
        </p:txBody>
      </p:sp>
    </p:spTree>
    <p:extLst>
      <p:ext uri="{BB962C8B-B14F-4D97-AF65-F5344CB8AC3E}">
        <p14:creationId xmlns:p14="http://schemas.microsoft.com/office/powerpoint/2010/main" val="13659639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2570</Words>
  <Application>Microsoft Office PowerPoint</Application>
  <PresentationFormat>Widescreen</PresentationFormat>
  <Paragraphs>127</Paragraphs>
  <Slides>31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Century Gothic</vt:lpstr>
      <vt:lpstr>Wingdings 3</vt:lpstr>
      <vt:lpstr>Ion</vt:lpstr>
      <vt:lpstr>Lecture 6 – Resulting Trusts</vt:lpstr>
      <vt:lpstr>Learning Outcomes</vt:lpstr>
      <vt:lpstr>PowerPoint Presentation</vt:lpstr>
      <vt:lpstr>Introduction</vt:lpstr>
      <vt:lpstr>Presumption of Resulting Trust and Advancement</vt:lpstr>
      <vt:lpstr>PowerPoint Presentation</vt:lpstr>
      <vt:lpstr>PowerPoint Presentation</vt:lpstr>
      <vt:lpstr>PowerPoint Presentation</vt:lpstr>
      <vt:lpstr>Presumption of resulting trust - Voluntary transfer of personalty</vt:lpstr>
      <vt:lpstr>Example </vt:lpstr>
      <vt:lpstr>Voluntary Transfer Resulting Trust</vt:lpstr>
      <vt:lpstr>Gift? </vt:lpstr>
      <vt:lpstr>Voluntary Transfers of Land</vt:lpstr>
      <vt:lpstr>Purchase Money Cases</vt:lpstr>
      <vt:lpstr>PowerPoint Presentation</vt:lpstr>
      <vt:lpstr>Purchase Money Resulting Trust</vt:lpstr>
      <vt:lpstr>Example </vt:lpstr>
      <vt:lpstr>PowerPoint Presentation</vt:lpstr>
      <vt:lpstr>The Contribution must be…</vt:lpstr>
      <vt:lpstr>Presumption of Advancement</vt:lpstr>
      <vt:lpstr>PowerPoint Presentation</vt:lpstr>
      <vt:lpstr>Examples </vt:lpstr>
      <vt:lpstr>Rebutting the Presumptions</vt:lpstr>
      <vt:lpstr>Resulting trusts when the beneficial interest is not completely disposed</vt:lpstr>
      <vt:lpstr>PowerPoint Presentation</vt:lpstr>
      <vt:lpstr>A resulting trust arises where…</vt:lpstr>
      <vt:lpstr>PowerPoint Presentation</vt:lpstr>
      <vt:lpstr>PowerPoint Presentation</vt:lpstr>
      <vt:lpstr>Formalities</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9</cp:revision>
  <dcterms:created xsi:type="dcterms:W3CDTF">2020-09-23T12:37:13Z</dcterms:created>
  <dcterms:modified xsi:type="dcterms:W3CDTF">2023-03-16T17:51:00Z</dcterms:modified>
</cp:coreProperties>
</file>