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8" r:id="rId3"/>
    <p:sldId id="259" r:id="rId4"/>
    <p:sldId id="265" r:id="rId5"/>
    <p:sldId id="260" r:id="rId6"/>
    <p:sldId id="261" r:id="rId7"/>
    <p:sldId id="263" r:id="rId8"/>
    <p:sldId id="262" r:id="rId9"/>
    <p:sldId id="264" r:id="rId10"/>
    <p:sldId id="266" r:id="rId11"/>
    <p:sldId id="271" r:id="rId12"/>
    <p:sldId id="270" r:id="rId13"/>
    <p:sldId id="272" r:id="rId14"/>
    <p:sldId id="268" r:id="rId15"/>
    <p:sldId id="273" r:id="rId16"/>
    <p:sldId id="267" r:id="rId17"/>
    <p:sldId id="274" r:id="rId18"/>
    <p:sldId id="275" r:id="rId19"/>
    <p:sldId id="276" r:id="rId20"/>
    <p:sldId id="269" r:id="rId21"/>
    <p:sldId id="277" r:id="rId22"/>
    <p:sldId id="281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2/27/2019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2/27/2019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s://www.youtube.com/watch?v=EXYzj6qwCC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59" y="1432223"/>
            <a:ext cx="11046229" cy="3035808"/>
          </a:xfrm>
        </p:spPr>
        <p:txBody>
          <a:bodyPr/>
          <a:lstStyle/>
          <a:p>
            <a:r>
              <a:rPr lang="en-GB" dirty="0" smtClean="0"/>
              <a:t>Education, Society and Policy: Contemporary classrooms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7433" y="5054138"/>
            <a:ext cx="7891272" cy="1069848"/>
          </a:xfrm>
        </p:spPr>
        <p:txBody>
          <a:bodyPr/>
          <a:lstStyle/>
          <a:p>
            <a:r>
              <a:rPr lang="en-GB" dirty="0" smtClean="0"/>
              <a:t>Week 1: Introduction to the module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402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is a contemporary classroom?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specific aspects must we consider in a contemporary classroom?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can learning be supported in a contemporary classroom?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27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During this module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The role, purpose and impact of educational ideology</a:t>
            </a:r>
            <a:endParaRPr lang="en-GB" dirty="0"/>
          </a:p>
          <a:p>
            <a:pPr lvl="0"/>
            <a:r>
              <a:rPr lang="en-US" dirty="0"/>
              <a:t>Contemporary education policies within the UK and beyond</a:t>
            </a:r>
            <a:endParaRPr lang="en-GB" dirty="0"/>
          </a:p>
          <a:p>
            <a:pPr lvl="0"/>
            <a:r>
              <a:rPr lang="en-US" dirty="0"/>
              <a:t>ALN and the support and inclusion of vulnerable learners</a:t>
            </a:r>
            <a:endParaRPr lang="en-GB" dirty="0"/>
          </a:p>
          <a:p>
            <a:pPr lvl="0"/>
            <a:r>
              <a:rPr lang="en-US" dirty="0"/>
              <a:t>Skills for supporting positive pupil wellbeing and mental health</a:t>
            </a:r>
            <a:endParaRPr lang="en-GB" dirty="0"/>
          </a:p>
          <a:p>
            <a:pPr lvl="0"/>
            <a:r>
              <a:rPr lang="en-US" dirty="0"/>
              <a:t>Emerging technologies and the modern classroom </a:t>
            </a:r>
            <a:endParaRPr lang="en-GB" dirty="0"/>
          </a:p>
          <a:p>
            <a:pPr lvl="0"/>
            <a:r>
              <a:rPr lang="en-US" dirty="0"/>
              <a:t>The role of professional educators and schools in contemporary societies</a:t>
            </a:r>
            <a:endParaRPr lang="en-GB" dirty="0"/>
          </a:p>
          <a:p>
            <a:pPr lvl="0"/>
            <a:r>
              <a:rPr lang="en-US" dirty="0"/>
              <a:t>Alternative educational environments i.e. Forest Schools, Beach Schools</a:t>
            </a:r>
            <a:endParaRPr lang="en-GB" dirty="0"/>
          </a:p>
          <a:p>
            <a:pPr lvl="0"/>
            <a:r>
              <a:rPr lang="en-US" dirty="0"/>
              <a:t>Developing the learner of today as the citizen of tomorrow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45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 smtClean="0"/>
              <a:t>Contemporary Policy 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364422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discussion points during this module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3630" y="2185122"/>
            <a:ext cx="3153293" cy="445465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64480" y="2185122"/>
            <a:ext cx="53478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do you know?</a:t>
            </a:r>
          </a:p>
          <a:p>
            <a:endParaRPr lang="en-GB" dirty="0"/>
          </a:p>
          <a:p>
            <a:r>
              <a:rPr lang="en-GB" dirty="0" smtClean="0"/>
              <a:t>What is the purpose of a new curriculum?</a:t>
            </a:r>
          </a:p>
          <a:p>
            <a:endParaRPr lang="en-GB" dirty="0"/>
          </a:p>
          <a:p>
            <a:r>
              <a:rPr lang="en-GB" dirty="0" smtClean="0"/>
              <a:t>Will it work?</a:t>
            </a:r>
          </a:p>
          <a:p>
            <a:endParaRPr lang="en-GB" dirty="0"/>
          </a:p>
          <a:p>
            <a:r>
              <a:rPr lang="en-GB" dirty="0" smtClean="0"/>
              <a:t>What are the driving forces behind Successful futures?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1302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1775" y="1767540"/>
            <a:ext cx="6921730" cy="467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96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discussion point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ALN reform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do you know?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Why is it needed?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Evaluate in more detail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68" y="2461089"/>
            <a:ext cx="5447619" cy="337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737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848" y="374555"/>
            <a:ext cx="9925119" cy="5797645"/>
          </a:xfrm>
        </p:spPr>
      </p:pic>
    </p:spTree>
    <p:extLst>
      <p:ext uri="{BB962C8B-B14F-4D97-AF65-F5344CB8AC3E}">
        <p14:creationId xmlns:p14="http://schemas.microsoft.com/office/powerpoint/2010/main" val="562566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Wellbeing of future generations act 2015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907" y="2054399"/>
            <a:ext cx="4018092" cy="4051300"/>
          </a:xfrm>
        </p:spPr>
      </p:pic>
      <p:sp>
        <p:nvSpPr>
          <p:cNvPr id="5" name="TextBox 4"/>
          <p:cNvSpPr txBox="1"/>
          <p:nvPr/>
        </p:nvSpPr>
        <p:spPr>
          <a:xfrm>
            <a:off x="931025" y="2543695"/>
            <a:ext cx="49820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issues does the policy plan to tackle?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does the policy promote wellbeing in children and young people?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910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 smtClean="0"/>
              <a:t>ALN and Vulnerable learners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239293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Curriculum for all learners (2010)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9975" y="2221956"/>
            <a:ext cx="10058400" cy="384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038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learner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091" y="1884547"/>
            <a:ext cx="7990869" cy="418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805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able and talented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Do these individuals have ALN?</a:t>
            </a:r>
          </a:p>
          <a:p>
            <a:endParaRPr lang="en-GB" dirty="0"/>
          </a:p>
          <a:p>
            <a:r>
              <a:rPr lang="en-GB" dirty="0"/>
              <a:t>identification, targets for improvement s the use of a range of learning and teaching approaches and   organisational strategies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 flexible curriculum and provision to address pastoral needs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reviews to identify underachievement and support </a:t>
            </a:r>
            <a:r>
              <a:rPr lang="en-GB" dirty="0" smtClean="0"/>
              <a:t>individual </a:t>
            </a:r>
            <a:r>
              <a:rPr lang="en-GB" dirty="0"/>
              <a:t>learners including the exceptionally able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 commitment to improving staff skills and developing appropriate resources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listening to learners and parents/carers and working with a range </a:t>
            </a:r>
            <a:r>
              <a:rPr lang="en-GB" dirty="0" smtClean="0"/>
              <a:t>of </a:t>
            </a:r>
            <a:r>
              <a:rPr lang="en-GB" dirty="0"/>
              <a:t>partners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putting in place effective procedures for monitoring action plans  </a:t>
            </a:r>
            <a:r>
              <a:rPr lang="en-GB" dirty="0" smtClean="0"/>
              <a:t>and </a:t>
            </a:r>
            <a:r>
              <a:rPr lang="en-GB" dirty="0"/>
              <a:t>the effectiveness of school policy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Meeting the challenge – Quality Standards for MAT Pupils (2008)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009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Emerging technologies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6401990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Emerging technologies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Paper-free learning/paper free schools                        - buzz words</a:t>
            </a:r>
          </a:p>
          <a:p>
            <a:r>
              <a:rPr lang="en-GB" dirty="0" smtClean="0"/>
              <a:t>Flipped learning</a:t>
            </a:r>
          </a:p>
          <a:p>
            <a:r>
              <a:rPr lang="en-GB" dirty="0" smtClean="0"/>
              <a:t>BYOD learning</a:t>
            </a:r>
          </a:p>
          <a:p>
            <a:r>
              <a:rPr lang="en-GB" dirty="0" smtClean="0"/>
              <a:t>Collaboration</a:t>
            </a:r>
          </a:p>
          <a:p>
            <a:r>
              <a:rPr lang="en-GB" dirty="0" smtClean="0"/>
              <a:t>VR headsets</a:t>
            </a:r>
          </a:p>
          <a:p>
            <a:r>
              <a:rPr lang="en-GB" dirty="0" smtClean="0"/>
              <a:t>IPad</a:t>
            </a:r>
          </a:p>
          <a:p>
            <a:r>
              <a:rPr lang="en-GB" dirty="0" smtClean="0"/>
              <a:t>Coding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www.youtube.com/watch?v=EXYzj6qwCCk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Thoughts??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154" y="3560445"/>
            <a:ext cx="4357094" cy="249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838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 smtClean="0"/>
              <a:t>Alternative education environments and how they link with the curriculum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698817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Forest schools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535" y="2377186"/>
            <a:ext cx="5669280" cy="3538728"/>
          </a:xfrm>
        </p:spPr>
      </p:pic>
    </p:spTree>
    <p:extLst>
      <p:ext uri="{BB962C8B-B14F-4D97-AF65-F5344CB8AC3E}">
        <p14:creationId xmlns:p14="http://schemas.microsoft.com/office/powerpoint/2010/main" val="3755875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Beach Schools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308" y="2120900"/>
            <a:ext cx="5401733" cy="3681384"/>
          </a:xfrm>
        </p:spPr>
      </p:pic>
    </p:spTree>
    <p:extLst>
      <p:ext uri="{BB962C8B-B14F-4D97-AF65-F5344CB8AC3E}">
        <p14:creationId xmlns:p14="http://schemas.microsoft.com/office/powerpoint/2010/main" val="1502737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These two have the same principles, what are they?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703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 </a:t>
            </a:r>
            <a:r>
              <a:rPr lang="en-GB" sz="4800" dirty="0" smtClean="0"/>
              <a:t>The role of professional educators and schools in contemporary society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94989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role of schools in 21</a:t>
            </a:r>
            <a:r>
              <a:rPr lang="en-GB" baseline="30000" dirty="0" smtClean="0"/>
              <a:t>st</a:t>
            </a:r>
            <a:r>
              <a:rPr lang="en-GB" dirty="0" smtClean="0"/>
              <a:t> century society?</a:t>
            </a:r>
          </a:p>
          <a:p>
            <a:endParaRPr lang="en-GB" dirty="0"/>
          </a:p>
          <a:p>
            <a:r>
              <a:rPr lang="en-GB" dirty="0" smtClean="0"/>
              <a:t>Why do individuals need to be educated?</a:t>
            </a:r>
          </a:p>
          <a:p>
            <a:endParaRPr lang="en-GB" dirty="0"/>
          </a:p>
          <a:p>
            <a:r>
              <a:rPr lang="en-GB" dirty="0" smtClean="0"/>
              <a:t>What is the role of the practitioner?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8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what makes a good professional educator?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2059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professional educator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354" y="2048857"/>
            <a:ext cx="6076950" cy="4051300"/>
          </a:xfrm>
        </p:spPr>
      </p:pic>
      <p:sp>
        <p:nvSpPr>
          <p:cNvPr id="5" name="TextBox 4"/>
          <p:cNvSpPr txBox="1"/>
          <p:nvPr/>
        </p:nvSpPr>
        <p:spPr>
          <a:xfrm>
            <a:off x="942109" y="2249978"/>
            <a:ext cx="430045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Life long learner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Supports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Recognises change is the norm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Ensures inclusivity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What may influence this?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978270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assignments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29187" y="2120900"/>
            <a:ext cx="6939975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779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127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165</TotalTime>
  <Words>447</Words>
  <Application>Microsoft Office PowerPoint</Application>
  <PresentationFormat>Widescreen</PresentationFormat>
  <Paragraphs>105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Rockwell</vt:lpstr>
      <vt:lpstr>Rockwell Condensed</vt:lpstr>
      <vt:lpstr>Wingdings</vt:lpstr>
      <vt:lpstr>Wood Type</vt:lpstr>
      <vt:lpstr>Education, Society and Policy: Contemporary classrooms</vt:lpstr>
      <vt:lpstr>Consider…..</vt:lpstr>
      <vt:lpstr>During this module </vt:lpstr>
      <vt:lpstr>PowerPoint Presentation</vt:lpstr>
      <vt:lpstr>Key discussion points during this module </vt:lpstr>
      <vt:lpstr>PowerPoint Presentation</vt:lpstr>
      <vt:lpstr>Key discussion point </vt:lpstr>
      <vt:lpstr>PowerPoint Presentation</vt:lpstr>
      <vt:lpstr>Wellbeing of future generations act 2015</vt:lpstr>
      <vt:lpstr>PowerPoint Presentation</vt:lpstr>
      <vt:lpstr>A Curriculum for all learners (2010)</vt:lpstr>
      <vt:lpstr>The learner voice</vt:lpstr>
      <vt:lpstr>More able and talented</vt:lpstr>
      <vt:lpstr>PowerPoint Presentation</vt:lpstr>
      <vt:lpstr>Emerging technologies</vt:lpstr>
      <vt:lpstr>PowerPoint Presentation</vt:lpstr>
      <vt:lpstr>Forest schools </vt:lpstr>
      <vt:lpstr>Beach Schools</vt:lpstr>
      <vt:lpstr>Think…</vt:lpstr>
      <vt:lpstr>PowerPoint Presentation</vt:lpstr>
      <vt:lpstr>Consider….</vt:lpstr>
      <vt:lpstr>Task..</vt:lpstr>
      <vt:lpstr>The professional educator </vt:lpstr>
      <vt:lpstr>Your assignments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Education, Society and Policy: Contemporary classrooms</dc:title>
  <dc:creator>Laura Hutchings</dc:creator>
  <cp:lastModifiedBy>Laura Hutchings</cp:lastModifiedBy>
  <cp:revision>10</cp:revision>
  <dcterms:created xsi:type="dcterms:W3CDTF">2019-02-27T09:33:59Z</dcterms:created>
  <dcterms:modified xsi:type="dcterms:W3CDTF">2019-02-27T12:19:53Z</dcterms:modified>
</cp:coreProperties>
</file>