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22"/>
  </p:notesMasterIdLst>
  <p:sldIdLst>
    <p:sldId id="256" r:id="rId2"/>
    <p:sldId id="258" r:id="rId3"/>
    <p:sldId id="257" r:id="rId4"/>
    <p:sldId id="313" r:id="rId5"/>
    <p:sldId id="315" r:id="rId6"/>
    <p:sldId id="288" r:id="rId7"/>
    <p:sldId id="289" r:id="rId8"/>
    <p:sldId id="333" r:id="rId9"/>
    <p:sldId id="334" r:id="rId10"/>
    <p:sldId id="335" r:id="rId11"/>
    <p:sldId id="338" r:id="rId12"/>
    <p:sldId id="339" r:id="rId13"/>
    <p:sldId id="340" r:id="rId14"/>
    <p:sldId id="341" r:id="rId15"/>
    <p:sldId id="343" r:id="rId16"/>
    <p:sldId id="342" r:id="rId17"/>
    <p:sldId id="344" r:id="rId18"/>
    <p:sldId id="336" r:id="rId19"/>
    <p:sldId id="316" r:id="rId20"/>
    <p:sldId id="337"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D61776-4C45-4D65-9DDE-E456A2FE8DCD}" v="35" dt="2024-04-19T15:44:47.8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60"/>
  </p:normalViewPr>
  <p:slideViewPr>
    <p:cSldViewPr snapToGrid="0">
      <p:cViewPr varScale="1">
        <p:scale>
          <a:sx n="45" d="100"/>
          <a:sy n="45" d="100"/>
        </p:scale>
        <p:origin x="60" y="9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C7D61776-4C45-4D65-9DDE-E456A2FE8DCD}"/>
    <pc:docChg chg="custSel addSld modSld sldOrd">
      <pc:chgData name="Zita Draper" userId="b063123c-f51f-481b-b99c-f574606c9ace" providerId="ADAL" clId="{C7D61776-4C45-4D65-9DDE-E456A2FE8DCD}" dt="2024-04-19T15:44:49.870" v="943" actId="1076"/>
      <pc:docMkLst>
        <pc:docMk/>
      </pc:docMkLst>
      <pc:sldChg chg="modSp mod">
        <pc:chgData name="Zita Draper" userId="b063123c-f51f-481b-b99c-f574606c9ace" providerId="ADAL" clId="{C7D61776-4C45-4D65-9DDE-E456A2FE8DCD}" dt="2024-04-19T11:10:40.270" v="1" actId="14100"/>
        <pc:sldMkLst>
          <pc:docMk/>
          <pc:sldMk cId="3767721271" sldId="334"/>
        </pc:sldMkLst>
        <pc:picChg chg="mod">
          <ac:chgData name="Zita Draper" userId="b063123c-f51f-481b-b99c-f574606c9ace" providerId="ADAL" clId="{C7D61776-4C45-4D65-9DDE-E456A2FE8DCD}" dt="2024-04-19T11:10:40.270" v="1" actId="14100"/>
          <ac:picMkLst>
            <pc:docMk/>
            <pc:sldMk cId="3767721271" sldId="334"/>
            <ac:picMk id="3" creationId="{83E1ACCD-9CCB-4736-EFC8-D4E1EF2FD4EE}"/>
          </ac:picMkLst>
        </pc:picChg>
      </pc:sldChg>
      <pc:sldChg chg="delSp modSp mod ord delAnim">
        <pc:chgData name="Zita Draper" userId="b063123c-f51f-481b-b99c-f574606c9ace" providerId="ADAL" clId="{C7D61776-4C45-4D65-9DDE-E456A2FE8DCD}" dt="2024-04-19T11:35:35.560" v="7"/>
        <pc:sldMkLst>
          <pc:docMk/>
          <pc:sldMk cId="2555338587" sldId="335"/>
        </pc:sldMkLst>
        <pc:picChg chg="del">
          <ac:chgData name="Zita Draper" userId="b063123c-f51f-481b-b99c-f574606c9ace" providerId="ADAL" clId="{C7D61776-4C45-4D65-9DDE-E456A2FE8DCD}" dt="2024-04-19T11:23:03.683" v="2" actId="478"/>
          <ac:picMkLst>
            <pc:docMk/>
            <pc:sldMk cId="2555338587" sldId="335"/>
            <ac:picMk id="3" creationId="{3377BF9F-27E7-5EBD-F9BC-A216E6E3A8C7}"/>
          </ac:picMkLst>
        </pc:picChg>
        <pc:picChg chg="del">
          <ac:chgData name="Zita Draper" userId="b063123c-f51f-481b-b99c-f574606c9ace" providerId="ADAL" clId="{C7D61776-4C45-4D65-9DDE-E456A2FE8DCD}" dt="2024-04-19T11:24:54.770" v="3" actId="478"/>
          <ac:picMkLst>
            <pc:docMk/>
            <pc:sldMk cId="2555338587" sldId="335"/>
            <ac:picMk id="4" creationId="{F6DD7A5C-4B0C-371E-CA3D-3ED88DB3D15F}"/>
          </ac:picMkLst>
        </pc:picChg>
        <pc:picChg chg="mod">
          <ac:chgData name="Zita Draper" userId="b063123c-f51f-481b-b99c-f574606c9ace" providerId="ADAL" clId="{C7D61776-4C45-4D65-9DDE-E456A2FE8DCD}" dt="2024-04-19T11:29:29.724" v="5" actId="14100"/>
          <ac:picMkLst>
            <pc:docMk/>
            <pc:sldMk cId="2555338587" sldId="335"/>
            <ac:picMk id="6" creationId="{5A4831F1-FB4D-D2B5-0182-A2496DFFD85A}"/>
          </ac:picMkLst>
        </pc:picChg>
      </pc:sldChg>
      <pc:sldChg chg="modSp mod">
        <pc:chgData name="Zita Draper" userId="b063123c-f51f-481b-b99c-f574606c9ace" providerId="ADAL" clId="{C7D61776-4C45-4D65-9DDE-E456A2FE8DCD}" dt="2024-04-19T11:39:05.920" v="141" actId="14100"/>
        <pc:sldMkLst>
          <pc:docMk/>
          <pc:sldMk cId="3736142942" sldId="338"/>
        </pc:sldMkLst>
        <pc:picChg chg="mod">
          <ac:chgData name="Zita Draper" userId="b063123c-f51f-481b-b99c-f574606c9ace" providerId="ADAL" clId="{C7D61776-4C45-4D65-9DDE-E456A2FE8DCD}" dt="2024-04-19T11:39:05.920" v="141" actId="14100"/>
          <ac:picMkLst>
            <pc:docMk/>
            <pc:sldMk cId="3736142942" sldId="338"/>
            <ac:picMk id="6" creationId="{4E091C53-6812-C303-6E52-0EC798DB5E3D}"/>
          </ac:picMkLst>
        </pc:picChg>
      </pc:sldChg>
      <pc:sldChg chg="addSp delSp modSp new mod delAnim">
        <pc:chgData name="Zita Draper" userId="b063123c-f51f-481b-b99c-f574606c9ace" providerId="ADAL" clId="{C7D61776-4C45-4D65-9DDE-E456A2FE8DCD}" dt="2024-04-19T12:27:38.311" v="164"/>
        <pc:sldMkLst>
          <pc:docMk/>
          <pc:sldMk cId="3905246534" sldId="339"/>
        </pc:sldMkLst>
        <pc:spChg chg="mod">
          <ac:chgData name="Zita Draper" userId="b063123c-f51f-481b-b99c-f574606c9ace" providerId="ADAL" clId="{C7D61776-4C45-4D65-9DDE-E456A2FE8DCD}" dt="2024-04-19T11:36:05.401" v="32" actId="122"/>
          <ac:spMkLst>
            <pc:docMk/>
            <pc:sldMk cId="3905246534" sldId="339"/>
            <ac:spMk id="2" creationId="{05924F5A-7BE7-B0CE-553C-856C618A6A2C}"/>
          </ac:spMkLst>
        </pc:spChg>
        <pc:spChg chg="del mod">
          <ac:chgData name="Zita Draper" userId="b063123c-f51f-481b-b99c-f574606c9ace" providerId="ADAL" clId="{C7D61776-4C45-4D65-9DDE-E456A2FE8DCD}" dt="2024-04-19T11:38:43.771" v="139" actId="26606"/>
          <ac:spMkLst>
            <pc:docMk/>
            <pc:sldMk cId="3905246534" sldId="339"/>
            <ac:spMk id="3" creationId="{DFABE2EE-69F9-3537-8825-7AD43AF199C2}"/>
          </ac:spMkLst>
        </pc:spChg>
        <pc:graphicFrameChg chg="add mod">
          <ac:chgData name="Zita Draper" userId="b063123c-f51f-481b-b99c-f574606c9ace" providerId="ADAL" clId="{C7D61776-4C45-4D65-9DDE-E456A2FE8DCD}" dt="2024-04-19T12:27:38.311" v="164"/>
          <ac:graphicFrameMkLst>
            <pc:docMk/>
            <pc:sldMk cId="3905246534" sldId="339"/>
            <ac:graphicFrameMk id="5" creationId="{6ED8511F-B8F7-738C-46B8-492F33A8C05B}"/>
          </ac:graphicFrameMkLst>
        </pc:graphicFrameChg>
        <pc:picChg chg="mod">
          <ac:chgData name="Zita Draper" userId="b063123c-f51f-481b-b99c-f574606c9ace" providerId="ADAL" clId="{C7D61776-4C45-4D65-9DDE-E456A2FE8DCD}" dt="2024-04-19T11:42:35.089" v="144" actId="1076"/>
          <ac:picMkLst>
            <pc:docMk/>
            <pc:sldMk cId="3905246534" sldId="339"/>
            <ac:picMk id="4" creationId="{CA756CD0-D1B4-0AED-276B-A3328D6748B4}"/>
          </ac:picMkLst>
        </pc:picChg>
        <pc:picChg chg="mod">
          <ac:chgData name="Zita Draper" userId="b063123c-f51f-481b-b99c-f574606c9ace" providerId="ADAL" clId="{C7D61776-4C45-4D65-9DDE-E456A2FE8DCD}" dt="2024-04-19T12:14:00.045" v="147" actId="1076"/>
          <ac:picMkLst>
            <pc:docMk/>
            <pc:sldMk cId="3905246534" sldId="339"/>
            <ac:picMk id="6" creationId="{4341FD05-3E79-A1F0-8BE9-9E74BA6DCD42}"/>
          </ac:picMkLst>
        </pc:picChg>
        <pc:picChg chg="mod">
          <ac:chgData name="Zita Draper" userId="b063123c-f51f-481b-b99c-f574606c9ace" providerId="ADAL" clId="{C7D61776-4C45-4D65-9DDE-E456A2FE8DCD}" dt="2024-04-19T12:24:12.183" v="150" actId="1076"/>
          <ac:picMkLst>
            <pc:docMk/>
            <pc:sldMk cId="3905246534" sldId="339"/>
            <ac:picMk id="7" creationId="{5CEE88B6-32E2-DD74-ED78-C49D268631EE}"/>
          </ac:picMkLst>
        </pc:picChg>
        <pc:picChg chg="del">
          <ac:chgData name="Zita Draper" userId="b063123c-f51f-481b-b99c-f574606c9ace" providerId="ADAL" clId="{C7D61776-4C45-4D65-9DDE-E456A2FE8DCD}" dt="2024-04-19T12:26:03.594" v="151" actId="478"/>
          <ac:picMkLst>
            <pc:docMk/>
            <pc:sldMk cId="3905246534" sldId="339"/>
            <ac:picMk id="8" creationId="{A4872100-34C8-A576-0693-C047823E8FC2}"/>
          </ac:picMkLst>
        </pc:picChg>
        <pc:picChg chg="mod">
          <ac:chgData name="Zita Draper" userId="b063123c-f51f-481b-b99c-f574606c9ace" providerId="ADAL" clId="{C7D61776-4C45-4D65-9DDE-E456A2FE8DCD}" dt="2024-04-19T12:27:30.228" v="162" actId="1076"/>
          <ac:picMkLst>
            <pc:docMk/>
            <pc:sldMk cId="3905246534" sldId="339"/>
            <ac:picMk id="9" creationId="{7C8A0585-1525-A88D-294C-DFDC1750C828}"/>
          </ac:picMkLst>
        </pc:picChg>
      </pc:sldChg>
      <pc:sldChg chg="modSp new mod">
        <pc:chgData name="Zita Draper" userId="b063123c-f51f-481b-b99c-f574606c9ace" providerId="ADAL" clId="{C7D61776-4C45-4D65-9DDE-E456A2FE8DCD}" dt="2024-04-19T13:35:13.005" v="350" actId="14100"/>
        <pc:sldMkLst>
          <pc:docMk/>
          <pc:sldMk cId="2540223229" sldId="340"/>
        </pc:sldMkLst>
        <pc:spChg chg="mod">
          <ac:chgData name="Zita Draper" userId="b063123c-f51f-481b-b99c-f574606c9ace" providerId="ADAL" clId="{C7D61776-4C45-4D65-9DDE-E456A2FE8DCD}" dt="2024-04-19T12:27:54.922" v="181" actId="122"/>
          <ac:spMkLst>
            <pc:docMk/>
            <pc:sldMk cId="2540223229" sldId="340"/>
            <ac:spMk id="2" creationId="{1A97EA52-DE3C-E659-1957-7253D0FBFB5D}"/>
          </ac:spMkLst>
        </pc:spChg>
        <pc:spChg chg="mod">
          <ac:chgData name="Zita Draper" userId="b063123c-f51f-481b-b99c-f574606c9ace" providerId="ADAL" clId="{C7D61776-4C45-4D65-9DDE-E456A2FE8DCD}" dt="2024-04-19T12:29:05.877" v="348" actId="20577"/>
          <ac:spMkLst>
            <pc:docMk/>
            <pc:sldMk cId="2540223229" sldId="340"/>
            <ac:spMk id="3" creationId="{9425EB68-535C-2CB6-E643-EA5A141F8C9E}"/>
          </ac:spMkLst>
        </pc:spChg>
        <pc:picChg chg="mod">
          <ac:chgData name="Zita Draper" userId="b063123c-f51f-481b-b99c-f574606c9ace" providerId="ADAL" clId="{C7D61776-4C45-4D65-9DDE-E456A2FE8DCD}" dt="2024-04-19T13:35:13.005" v="350" actId="14100"/>
          <ac:picMkLst>
            <pc:docMk/>
            <pc:sldMk cId="2540223229" sldId="340"/>
            <ac:picMk id="4" creationId="{31F4BA95-CD25-922D-C19F-A798BDC6FA4D}"/>
          </ac:picMkLst>
        </pc:picChg>
      </pc:sldChg>
      <pc:sldChg chg="modSp new mod">
        <pc:chgData name="Zita Draper" userId="b063123c-f51f-481b-b99c-f574606c9ace" providerId="ADAL" clId="{C7D61776-4C45-4D65-9DDE-E456A2FE8DCD}" dt="2024-04-19T13:39:11.367" v="486" actId="14100"/>
        <pc:sldMkLst>
          <pc:docMk/>
          <pc:sldMk cId="1769354730" sldId="341"/>
        </pc:sldMkLst>
        <pc:spChg chg="mod">
          <ac:chgData name="Zita Draper" userId="b063123c-f51f-481b-b99c-f574606c9ace" providerId="ADAL" clId="{C7D61776-4C45-4D65-9DDE-E456A2FE8DCD}" dt="2024-04-19T13:36:58.439" v="377" actId="122"/>
          <ac:spMkLst>
            <pc:docMk/>
            <pc:sldMk cId="1769354730" sldId="341"/>
            <ac:spMk id="2" creationId="{EF705B9A-65C8-FA7E-1562-42BA57ED601E}"/>
          </ac:spMkLst>
        </pc:spChg>
        <pc:spChg chg="mod">
          <ac:chgData name="Zita Draper" userId="b063123c-f51f-481b-b99c-f574606c9ace" providerId="ADAL" clId="{C7D61776-4C45-4D65-9DDE-E456A2FE8DCD}" dt="2024-04-19T13:37:44.804" v="484" actId="20577"/>
          <ac:spMkLst>
            <pc:docMk/>
            <pc:sldMk cId="1769354730" sldId="341"/>
            <ac:spMk id="3" creationId="{A70DCB01-EC6B-D5A0-C520-A235284B047E}"/>
          </ac:spMkLst>
        </pc:spChg>
        <pc:picChg chg="mod">
          <ac:chgData name="Zita Draper" userId="b063123c-f51f-481b-b99c-f574606c9ace" providerId="ADAL" clId="{C7D61776-4C45-4D65-9DDE-E456A2FE8DCD}" dt="2024-04-19T13:39:11.367" v="486" actId="14100"/>
          <ac:picMkLst>
            <pc:docMk/>
            <pc:sldMk cId="1769354730" sldId="341"/>
            <ac:picMk id="4" creationId="{FC3117F6-D719-5293-C488-D15F3524E58D}"/>
          </ac:picMkLst>
        </pc:picChg>
      </pc:sldChg>
      <pc:sldChg chg="delSp modSp new mod delAnim">
        <pc:chgData name="Zita Draper" userId="b063123c-f51f-481b-b99c-f574606c9ace" providerId="ADAL" clId="{C7D61776-4C45-4D65-9DDE-E456A2FE8DCD}" dt="2024-04-19T15:44:49.870" v="943" actId="1076"/>
        <pc:sldMkLst>
          <pc:docMk/>
          <pc:sldMk cId="4143101713" sldId="342"/>
        </pc:sldMkLst>
        <pc:spChg chg="mod">
          <ac:chgData name="Zita Draper" userId="b063123c-f51f-481b-b99c-f574606c9ace" providerId="ADAL" clId="{C7D61776-4C45-4D65-9DDE-E456A2FE8DCD}" dt="2024-04-19T13:39:44.156" v="532" actId="122"/>
          <ac:spMkLst>
            <pc:docMk/>
            <pc:sldMk cId="4143101713" sldId="342"/>
            <ac:spMk id="2" creationId="{7A5B4B1C-67E9-5FA5-45EE-E5D8E8EFD379}"/>
          </ac:spMkLst>
        </pc:spChg>
        <pc:spChg chg="mod">
          <ac:chgData name="Zita Draper" userId="b063123c-f51f-481b-b99c-f574606c9ace" providerId="ADAL" clId="{C7D61776-4C45-4D65-9DDE-E456A2FE8DCD}" dt="2024-04-19T14:34:33.164" v="726" actId="20577"/>
          <ac:spMkLst>
            <pc:docMk/>
            <pc:sldMk cId="4143101713" sldId="342"/>
            <ac:spMk id="3" creationId="{A4F539AE-A5D0-069C-C035-AEB5002B5C72}"/>
          </ac:spMkLst>
        </pc:spChg>
        <pc:picChg chg="mod">
          <ac:chgData name="Zita Draper" userId="b063123c-f51f-481b-b99c-f574606c9ace" providerId="ADAL" clId="{C7D61776-4C45-4D65-9DDE-E456A2FE8DCD}" dt="2024-04-19T15:36:05.667" v="940" actId="1076"/>
          <ac:picMkLst>
            <pc:docMk/>
            <pc:sldMk cId="4143101713" sldId="342"/>
            <ac:picMk id="4" creationId="{874AA7C0-9AA4-C6F4-E715-4C9B6ADD1D47}"/>
          </ac:picMkLst>
        </pc:picChg>
        <pc:picChg chg="del">
          <ac:chgData name="Zita Draper" userId="b063123c-f51f-481b-b99c-f574606c9ace" providerId="ADAL" clId="{C7D61776-4C45-4D65-9DDE-E456A2FE8DCD}" dt="2024-04-19T15:40:16.121" v="941" actId="478"/>
          <ac:picMkLst>
            <pc:docMk/>
            <pc:sldMk cId="4143101713" sldId="342"/>
            <ac:picMk id="5" creationId="{28067C80-05F5-26EC-A403-D325F3216903}"/>
          </ac:picMkLst>
        </pc:picChg>
        <pc:picChg chg="mod">
          <ac:chgData name="Zita Draper" userId="b063123c-f51f-481b-b99c-f574606c9ace" providerId="ADAL" clId="{C7D61776-4C45-4D65-9DDE-E456A2FE8DCD}" dt="2024-04-19T15:42:22.393" v="942" actId="1076"/>
          <ac:picMkLst>
            <pc:docMk/>
            <pc:sldMk cId="4143101713" sldId="342"/>
            <ac:picMk id="6" creationId="{8EA08A64-8189-71F8-E409-A68302A1E60E}"/>
          </ac:picMkLst>
        </pc:picChg>
        <pc:picChg chg="mod">
          <ac:chgData name="Zita Draper" userId="b063123c-f51f-481b-b99c-f574606c9ace" providerId="ADAL" clId="{C7D61776-4C45-4D65-9DDE-E456A2FE8DCD}" dt="2024-04-19T15:44:49.870" v="943" actId="1076"/>
          <ac:picMkLst>
            <pc:docMk/>
            <pc:sldMk cId="4143101713" sldId="342"/>
            <ac:picMk id="7" creationId="{D123D184-E101-DD53-412C-424C6FFC0B43}"/>
          </ac:picMkLst>
        </pc:picChg>
      </pc:sldChg>
      <pc:sldChg chg="addSp modSp new mod ord setBg">
        <pc:chgData name="Zita Draper" userId="b063123c-f51f-481b-b99c-f574606c9ace" providerId="ADAL" clId="{C7D61776-4C45-4D65-9DDE-E456A2FE8DCD}" dt="2024-04-19T14:32:41.095" v="583" actId="14100"/>
        <pc:sldMkLst>
          <pc:docMk/>
          <pc:sldMk cId="2701836079" sldId="343"/>
        </pc:sldMkLst>
        <pc:spChg chg="mod">
          <ac:chgData name="Zita Draper" userId="b063123c-f51f-481b-b99c-f574606c9ace" providerId="ADAL" clId="{C7D61776-4C45-4D65-9DDE-E456A2FE8DCD}" dt="2024-04-19T13:41:45.232" v="571" actId="26606"/>
          <ac:spMkLst>
            <pc:docMk/>
            <pc:sldMk cId="2701836079" sldId="343"/>
            <ac:spMk id="2" creationId="{B0610D37-DD0E-656E-B662-B2D53070557B}"/>
          </ac:spMkLst>
        </pc:spChg>
        <pc:spChg chg="mod">
          <ac:chgData name="Zita Draper" userId="b063123c-f51f-481b-b99c-f574606c9ace" providerId="ADAL" clId="{C7D61776-4C45-4D65-9DDE-E456A2FE8DCD}" dt="2024-04-19T13:41:45.232" v="571" actId="26606"/>
          <ac:spMkLst>
            <pc:docMk/>
            <pc:sldMk cId="2701836079" sldId="343"/>
            <ac:spMk id="3" creationId="{03365E61-C35D-F933-0C34-4E02C9FBDE0C}"/>
          </ac:spMkLst>
        </pc:spChg>
        <pc:spChg chg="add">
          <ac:chgData name="Zita Draper" userId="b063123c-f51f-481b-b99c-f574606c9ace" providerId="ADAL" clId="{C7D61776-4C45-4D65-9DDE-E456A2FE8DCD}" dt="2024-04-19T13:41:45.232" v="571" actId="26606"/>
          <ac:spMkLst>
            <pc:docMk/>
            <pc:sldMk cId="2701836079" sldId="343"/>
            <ac:spMk id="13" creationId="{3F088236-D655-4F88-B238-E16762358025}"/>
          </ac:spMkLst>
        </pc:spChg>
        <pc:spChg chg="add">
          <ac:chgData name="Zita Draper" userId="b063123c-f51f-481b-b99c-f574606c9ace" providerId="ADAL" clId="{C7D61776-4C45-4D65-9DDE-E456A2FE8DCD}" dt="2024-04-19T13:41:45.232" v="571" actId="26606"/>
          <ac:spMkLst>
            <pc:docMk/>
            <pc:sldMk cId="2701836079" sldId="343"/>
            <ac:spMk id="15" creationId="{3DAC0C92-199E-475C-9390-119A9B027276}"/>
          </ac:spMkLst>
        </pc:spChg>
        <pc:spChg chg="add">
          <ac:chgData name="Zita Draper" userId="b063123c-f51f-481b-b99c-f574606c9ace" providerId="ADAL" clId="{C7D61776-4C45-4D65-9DDE-E456A2FE8DCD}" dt="2024-04-19T13:41:45.232" v="571" actId="26606"/>
          <ac:spMkLst>
            <pc:docMk/>
            <pc:sldMk cId="2701836079" sldId="343"/>
            <ac:spMk id="17" creationId="{C4CFB339-0ED8-4FE2-9EF1-6D1375B8499B}"/>
          </ac:spMkLst>
        </pc:spChg>
        <pc:spChg chg="add">
          <ac:chgData name="Zita Draper" userId="b063123c-f51f-481b-b99c-f574606c9ace" providerId="ADAL" clId="{C7D61776-4C45-4D65-9DDE-E456A2FE8DCD}" dt="2024-04-19T13:41:45.232" v="571" actId="26606"/>
          <ac:spMkLst>
            <pc:docMk/>
            <pc:sldMk cId="2701836079" sldId="343"/>
            <ac:spMk id="19" creationId="{31896C80-2069-4431-9C19-83B913734490}"/>
          </ac:spMkLst>
        </pc:spChg>
        <pc:spChg chg="add">
          <ac:chgData name="Zita Draper" userId="b063123c-f51f-481b-b99c-f574606c9ace" providerId="ADAL" clId="{C7D61776-4C45-4D65-9DDE-E456A2FE8DCD}" dt="2024-04-19T13:41:45.232" v="571" actId="26606"/>
          <ac:spMkLst>
            <pc:docMk/>
            <pc:sldMk cId="2701836079" sldId="343"/>
            <ac:spMk id="21" creationId="{BF120A21-0841-4823-B0C4-28AEBCEF9B78}"/>
          </ac:spMkLst>
        </pc:spChg>
        <pc:spChg chg="add">
          <ac:chgData name="Zita Draper" userId="b063123c-f51f-481b-b99c-f574606c9ace" providerId="ADAL" clId="{C7D61776-4C45-4D65-9DDE-E456A2FE8DCD}" dt="2024-04-19T13:41:45.232" v="571" actId="26606"/>
          <ac:spMkLst>
            <pc:docMk/>
            <pc:sldMk cId="2701836079" sldId="343"/>
            <ac:spMk id="23" creationId="{DBB05BAE-BBD3-4289-899F-A6851503C6B0}"/>
          </ac:spMkLst>
        </pc:spChg>
        <pc:spChg chg="add">
          <ac:chgData name="Zita Draper" userId="b063123c-f51f-481b-b99c-f574606c9ace" providerId="ADAL" clId="{C7D61776-4C45-4D65-9DDE-E456A2FE8DCD}" dt="2024-04-19T13:41:45.232" v="571" actId="26606"/>
          <ac:spMkLst>
            <pc:docMk/>
            <pc:sldMk cId="2701836079" sldId="343"/>
            <ac:spMk id="25" creationId="{9874D11C-36F5-4BBE-A490-019A54E953B0}"/>
          </ac:spMkLst>
        </pc:spChg>
        <pc:picChg chg="mod">
          <ac:chgData name="Zita Draper" userId="b063123c-f51f-481b-b99c-f574606c9ace" providerId="ADAL" clId="{C7D61776-4C45-4D65-9DDE-E456A2FE8DCD}" dt="2024-04-19T14:32:41.095" v="583" actId="14100"/>
          <ac:picMkLst>
            <pc:docMk/>
            <pc:sldMk cId="2701836079" sldId="343"/>
            <ac:picMk id="4" creationId="{576B7DA4-414B-9275-79E8-E1BDDC221B16}"/>
          </ac:picMkLst>
        </pc:picChg>
        <pc:picChg chg="add mod">
          <ac:chgData name="Zita Draper" userId="b063123c-f51f-481b-b99c-f574606c9ace" providerId="ADAL" clId="{C7D61776-4C45-4D65-9DDE-E456A2FE8DCD}" dt="2024-04-19T14:29:05.559" v="577" actId="1076"/>
          <ac:picMkLst>
            <pc:docMk/>
            <pc:sldMk cId="2701836079" sldId="343"/>
            <ac:picMk id="5" creationId="{48AE050E-49A4-D818-8D42-E4A949D86752}"/>
          </ac:picMkLst>
        </pc:picChg>
        <pc:picChg chg="mod">
          <ac:chgData name="Zita Draper" userId="b063123c-f51f-481b-b99c-f574606c9ace" providerId="ADAL" clId="{C7D61776-4C45-4D65-9DDE-E456A2FE8DCD}" dt="2024-04-19T14:31:18.591" v="580" actId="1076"/>
          <ac:picMkLst>
            <pc:docMk/>
            <pc:sldMk cId="2701836079" sldId="343"/>
            <ac:picMk id="6" creationId="{AD67777F-7A04-F719-E1D0-12400A782E0C}"/>
          </ac:picMkLst>
        </pc:picChg>
        <pc:picChg chg="mod">
          <ac:chgData name="Zita Draper" userId="b063123c-f51f-481b-b99c-f574606c9ace" providerId="ADAL" clId="{C7D61776-4C45-4D65-9DDE-E456A2FE8DCD}" dt="2024-04-19T14:32:35.284" v="582" actId="14100"/>
          <ac:picMkLst>
            <pc:docMk/>
            <pc:sldMk cId="2701836079" sldId="343"/>
            <ac:picMk id="7" creationId="{7E0FEAC6-BF91-DDEA-7496-C0C5606D0D01}"/>
          </ac:picMkLst>
        </pc:picChg>
        <pc:cxnChg chg="add">
          <ac:chgData name="Zita Draper" userId="b063123c-f51f-481b-b99c-f574606c9ace" providerId="ADAL" clId="{C7D61776-4C45-4D65-9DDE-E456A2FE8DCD}" dt="2024-04-19T13:41:45.232" v="571" actId="26606"/>
          <ac:cxnSpMkLst>
            <pc:docMk/>
            <pc:sldMk cId="2701836079" sldId="343"/>
            <ac:cxnSpMk id="9" creationId="{64FA5DFF-7FE6-4855-84E6-DFA78EE978BD}"/>
          </ac:cxnSpMkLst>
        </pc:cxnChg>
        <pc:cxnChg chg="add">
          <ac:chgData name="Zita Draper" userId="b063123c-f51f-481b-b99c-f574606c9ace" providerId="ADAL" clId="{C7D61776-4C45-4D65-9DDE-E456A2FE8DCD}" dt="2024-04-19T13:41:45.232" v="571" actId="26606"/>
          <ac:cxnSpMkLst>
            <pc:docMk/>
            <pc:sldMk cId="2701836079" sldId="343"/>
            <ac:cxnSpMk id="11" creationId="{2AFD8CBA-54A3-4363-991B-B9C631BBFA74}"/>
          </ac:cxnSpMkLst>
        </pc:cxnChg>
      </pc:sldChg>
      <pc:sldChg chg="delSp modSp new mod delAnim">
        <pc:chgData name="Zita Draper" userId="b063123c-f51f-481b-b99c-f574606c9ace" providerId="ADAL" clId="{C7D61776-4C45-4D65-9DDE-E456A2FE8DCD}" dt="2024-04-19T15:12:06.979" v="939" actId="1076"/>
        <pc:sldMkLst>
          <pc:docMk/>
          <pc:sldMk cId="4251945520" sldId="344"/>
        </pc:sldMkLst>
        <pc:spChg chg="mod">
          <ac:chgData name="Zita Draper" userId="b063123c-f51f-481b-b99c-f574606c9ace" providerId="ADAL" clId="{C7D61776-4C45-4D65-9DDE-E456A2FE8DCD}" dt="2024-04-19T14:44:01.124" v="766" actId="122"/>
          <ac:spMkLst>
            <pc:docMk/>
            <pc:sldMk cId="4251945520" sldId="344"/>
            <ac:spMk id="2" creationId="{B4BB7850-962E-1A1E-12AD-9B52B4377F02}"/>
          </ac:spMkLst>
        </pc:spChg>
        <pc:spChg chg="mod">
          <ac:chgData name="Zita Draper" userId="b063123c-f51f-481b-b99c-f574606c9ace" providerId="ADAL" clId="{C7D61776-4C45-4D65-9DDE-E456A2FE8DCD}" dt="2024-04-19T14:45:48.458" v="934" actId="20577"/>
          <ac:spMkLst>
            <pc:docMk/>
            <pc:sldMk cId="4251945520" sldId="344"/>
            <ac:spMk id="3" creationId="{BD969D4E-313C-C1FA-7B55-2095F0BF3A1F}"/>
          </ac:spMkLst>
        </pc:spChg>
        <pc:picChg chg="mod">
          <ac:chgData name="Zita Draper" userId="b063123c-f51f-481b-b99c-f574606c9ace" providerId="ADAL" clId="{C7D61776-4C45-4D65-9DDE-E456A2FE8DCD}" dt="2024-04-19T14:47:48.049" v="935" actId="1076"/>
          <ac:picMkLst>
            <pc:docMk/>
            <pc:sldMk cId="4251945520" sldId="344"/>
            <ac:picMk id="4" creationId="{1E22D6FC-F5BF-B0A7-92EB-E3776163928C}"/>
          </ac:picMkLst>
        </pc:picChg>
        <pc:picChg chg="mod">
          <ac:chgData name="Zita Draper" userId="b063123c-f51f-481b-b99c-f574606c9ace" providerId="ADAL" clId="{C7D61776-4C45-4D65-9DDE-E456A2FE8DCD}" dt="2024-04-19T14:49:10.477" v="936" actId="1076"/>
          <ac:picMkLst>
            <pc:docMk/>
            <pc:sldMk cId="4251945520" sldId="344"/>
            <ac:picMk id="5" creationId="{DF6BD4A7-B3C9-E2FD-3FFF-D88E6814890F}"/>
          </ac:picMkLst>
        </pc:picChg>
        <pc:picChg chg="del mod">
          <ac:chgData name="Zita Draper" userId="b063123c-f51f-481b-b99c-f574606c9ace" providerId="ADAL" clId="{C7D61776-4C45-4D65-9DDE-E456A2FE8DCD}" dt="2024-04-19T15:10:27.885" v="938" actId="478"/>
          <ac:picMkLst>
            <pc:docMk/>
            <pc:sldMk cId="4251945520" sldId="344"/>
            <ac:picMk id="6" creationId="{92DDC6E0-45FE-759C-43F0-1064C1A9E334}"/>
          </ac:picMkLst>
        </pc:picChg>
        <pc:picChg chg="mod">
          <ac:chgData name="Zita Draper" userId="b063123c-f51f-481b-b99c-f574606c9ace" providerId="ADAL" clId="{C7D61776-4C45-4D65-9DDE-E456A2FE8DCD}" dt="2024-04-19T15:12:06.979" v="939" actId="1076"/>
          <ac:picMkLst>
            <pc:docMk/>
            <pc:sldMk cId="4251945520" sldId="344"/>
            <ac:picMk id="7" creationId="{8BB354A2-8055-3C94-C860-4273EA878C8E}"/>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10.png"/><Relationship Id="rId7" Type="http://schemas.openxmlformats.org/officeDocument/2006/relationships/image" Target="../media/image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1.svg"/></Relationships>
</file>

<file path=ppt/diagrams/_rels/data5.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ata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10.png"/><Relationship Id="rId7" Type="http://schemas.openxmlformats.org/officeDocument/2006/relationships/image" Target="../media/image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1.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rawing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B37AEB-F0A0-48DE-AD15-B1E6201B805B}"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82A5F71C-4CB4-4EBA-864C-1F282F5860D2}">
      <dgm:prSet/>
      <dgm:spPr/>
      <dgm:t>
        <a:bodyPr/>
        <a:lstStyle/>
        <a:p>
          <a:r>
            <a:rPr lang="en-GB"/>
            <a:t>Implied Trust. </a:t>
          </a:r>
          <a:endParaRPr lang="en-US"/>
        </a:p>
      </dgm:t>
    </dgm:pt>
    <dgm:pt modelId="{88F9C45C-F1D8-4BF1-88B2-94E81A34C10F}" type="parTrans" cxnId="{FF4614CE-51D1-46AC-8F9D-055320E9C5A9}">
      <dgm:prSet/>
      <dgm:spPr/>
      <dgm:t>
        <a:bodyPr/>
        <a:lstStyle/>
        <a:p>
          <a:endParaRPr lang="en-US"/>
        </a:p>
      </dgm:t>
    </dgm:pt>
    <dgm:pt modelId="{AC83407D-4785-4F14-AE35-1041F17FBED0}" type="sibTrans" cxnId="{FF4614CE-51D1-46AC-8F9D-055320E9C5A9}">
      <dgm:prSet/>
      <dgm:spPr/>
      <dgm:t>
        <a:bodyPr/>
        <a:lstStyle/>
        <a:p>
          <a:endParaRPr lang="en-US"/>
        </a:p>
      </dgm:t>
    </dgm:pt>
    <dgm:pt modelId="{BA23DA4B-CEEA-4AF6-89F1-22B3CDF03698}">
      <dgm:prSet/>
      <dgm:spPr/>
      <dgm:t>
        <a:bodyPr/>
        <a:lstStyle/>
        <a:p>
          <a:r>
            <a:rPr lang="en-GB"/>
            <a:t>Key case; Paragon Finance PLC v Thakerar and Co [1999] – </a:t>
          </a:r>
          <a:endParaRPr lang="en-US"/>
        </a:p>
      </dgm:t>
    </dgm:pt>
    <dgm:pt modelId="{FDE2B9AA-B363-4CE5-BBD5-E78402E3D1E7}" type="parTrans" cxnId="{988B3735-0572-4771-AD1E-52C3EF12AB0A}">
      <dgm:prSet/>
      <dgm:spPr/>
      <dgm:t>
        <a:bodyPr/>
        <a:lstStyle/>
        <a:p>
          <a:endParaRPr lang="en-US"/>
        </a:p>
      </dgm:t>
    </dgm:pt>
    <dgm:pt modelId="{C920F790-0E85-4AB7-9075-77084994E363}" type="sibTrans" cxnId="{988B3735-0572-4771-AD1E-52C3EF12AB0A}">
      <dgm:prSet/>
      <dgm:spPr/>
      <dgm:t>
        <a:bodyPr/>
        <a:lstStyle/>
        <a:p>
          <a:endParaRPr lang="en-US"/>
        </a:p>
      </dgm:t>
    </dgm:pt>
    <dgm:pt modelId="{ABF6B65D-B0B3-49DE-B0D5-7E82E44DDBD6}">
      <dgm:prSet/>
      <dgm:spPr/>
      <dgm:t>
        <a:bodyPr/>
        <a:lstStyle/>
        <a:p>
          <a:r>
            <a:rPr lang="en-GB"/>
            <a:t>‘’ Constructive trust arises by operation of law whenever the circumstances are such that it would be unconscionable for the owner of the property (Usually but not necessarily the legal estate) to assert his own beneficial interest in the property and deny the beneficial interest of another’’. </a:t>
          </a:r>
          <a:endParaRPr lang="en-US"/>
        </a:p>
      </dgm:t>
    </dgm:pt>
    <dgm:pt modelId="{95F6DAC7-3A63-4DB6-B027-65F900404290}" type="parTrans" cxnId="{A88D6BBF-F62D-420D-8C73-B09C983BD62F}">
      <dgm:prSet/>
      <dgm:spPr/>
      <dgm:t>
        <a:bodyPr/>
        <a:lstStyle/>
        <a:p>
          <a:endParaRPr lang="en-US"/>
        </a:p>
      </dgm:t>
    </dgm:pt>
    <dgm:pt modelId="{7D6F09D9-4FC3-4BEB-8A32-BD67A893E95E}" type="sibTrans" cxnId="{A88D6BBF-F62D-420D-8C73-B09C983BD62F}">
      <dgm:prSet/>
      <dgm:spPr/>
      <dgm:t>
        <a:bodyPr/>
        <a:lstStyle/>
        <a:p>
          <a:endParaRPr lang="en-US"/>
        </a:p>
      </dgm:t>
    </dgm:pt>
    <dgm:pt modelId="{F59A69E2-45E9-4B33-8621-3223726DCF54}">
      <dgm:prSet/>
      <dgm:spPr/>
      <dgm:t>
        <a:bodyPr/>
        <a:lstStyle/>
        <a:p>
          <a:r>
            <a:rPr lang="en-GB"/>
            <a:t>Need not comply with the formalities of S.53(1)(B) of the law of property Act 1925. </a:t>
          </a:r>
          <a:endParaRPr lang="en-US"/>
        </a:p>
      </dgm:t>
    </dgm:pt>
    <dgm:pt modelId="{AF588E0E-9253-46DC-9192-DF4692382B95}" type="parTrans" cxnId="{ACF2D152-3414-431F-BEC8-453E7730F5B7}">
      <dgm:prSet/>
      <dgm:spPr/>
      <dgm:t>
        <a:bodyPr/>
        <a:lstStyle/>
        <a:p>
          <a:endParaRPr lang="en-US"/>
        </a:p>
      </dgm:t>
    </dgm:pt>
    <dgm:pt modelId="{B40718C4-340E-43B5-A396-24174DAB5503}" type="sibTrans" cxnId="{ACF2D152-3414-431F-BEC8-453E7730F5B7}">
      <dgm:prSet/>
      <dgm:spPr/>
      <dgm:t>
        <a:bodyPr/>
        <a:lstStyle/>
        <a:p>
          <a:endParaRPr lang="en-US"/>
        </a:p>
      </dgm:t>
    </dgm:pt>
    <dgm:pt modelId="{BD441ABA-0F16-4145-829C-90D19ABFDEE0}" type="pres">
      <dgm:prSet presAssocID="{7AB37AEB-F0A0-48DE-AD15-B1E6201B805B}" presName="Name0" presStyleCnt="0">
        <dgm:presLayoutVars>
          <dgm:dir/>
          <dgm:animLvl val="lvl"/>
          <dgm:resizeHandles val="exact"/>
        </dgm:presLayoutVars>
      </dgm:prSet>
      <dgm:spPr/>
    </dgm:pt>
    <dgm:pt modelId="{A73AF086-405F-4871-B651-DB4EBC33C208}" type="pres">
      <dgm:prSet presAssocID="{F59A69E2-45E9-4B33-8621-3223726DCF54}" presName="boxAndChildren" presStyleCnt="0"/>
      <dgm:spPr/>
    </dgm:pt>
    <dgm:pt modelId="{A6A05B4A-6DE0-4377-A376-5AA7F46395C6}" type="pres">
      <dgm:prSet presAssocID="{F59A69E2-45E9-4B33-8621-3223726DCF54}" presName="parentTextBox" presStyleLbl="node1" presStyleIdx="0" presStyleCnt="4"/>
      <dgm:spPr/>
    </dgm:pt>
    <dgm:pt modelId="{414B4E9C-525A-4AC4-BF6B-C9E8FBAB8321}" type="pres">
      <dgm:prSet presAssocID="{7D6F09D9-4FC3-4BEB-8A32-BD67A893E95E}" presName="sp" presStyleCnt="0"/>
      <dgm:spPr/>
    </dgm:pt>
    <dgm:pt modelId="{AA31583A-6ABE-4609-A7D9-072E8122C775}" type="pres">
      <dgm:prSet presAssocID="{ABF6B65D-B0B3-49DE-B0D5-7E82E44DDBD6}" presName="arrowAndChildren" presStyleCnt="0"/>
      <dgm:spPr/>
    </dgm:pt>
    <dgm:pt modelId="{400B3A33-9D35-4CD7-82BA-04726913CEDD}" type="pres">
      <dgm:prSet presAssocID="{ABF6B65D-B0B3-49DE-B0D5-7E82E44DDBD6}" presName="parentTextArrow" presStyleLbl="node1" presStyleIdx="1" presStyleCnt="4"/>
      <dgm:spPr/>
    </dgm:pt>
    <dgm:pt modelId="{047424AD-B5B8-4484-BB79-6C4C9C2DFFBB}" type="pres">
      <dgm:prSet presAssocID="{C920F790-0E85-4AB7-9075-77084994E363}" presName="sp" presStyleCnt="0"/>
      <dgm:spPr/>
    </dgm:pt>
    <dgm:pt modelId="{7136062F-31CB-4B9A-B5CF-99991F865F31}" type="pres">
      <dgm:prSet presAssocID="{BA23DA4B-CEEA-4AF6-89F1-22B3CDF03698}" presName="arrowAndChildren" presStyleCnt="0"/>
      <dgm:spPr/>
    </dgm:pt>
    <dgm:pt modelId="{48F69502-48CC-45FF-8E3F-EEAD16E71168}" type="pres">
      <dgm:prSet presAssocID="{BA23DA4B-CEEA-4AF6-89F1-22B3CDF03698}" presName="parentTextArrow" presStyleLbl="node1" presStyleIdx="2" presStyleCnt="4"/>
      <dgm:spPr/>
    </dgm:pt>
    <dgm:pt modelId="{513C892C-BC12-4938-B829-119E2FA64AB6}" type="pres">
      <dgm:prSet presAssocID="{AC83407D-4785-4F14-AE35-1041F17FBED0}" presName="sp" presStyleCnt="0"/>
      <dgm:spPr/>
    </dgm:pt>
    <dgm:pt modelId="{6CE4D669-90F1-4F1F-8F42-813142341786}" type="pres">
      <dgm:prSet presAssocID="{82A5F71C-4CB4-4EBA-864C-1F282F5860D2}" presName="arrowAndChildren" presStyleCnt="0"/>
      <dgm:spPr/>
    </dgm:pt>
    <dgm:pt modelId="{7293EAE6-8A1C-4889-94B0-9E0A6462D066}" type="pres">
      <dgm:prSet presAssocID="{82A5F71C-4CB4-4EBA-864C-1F282F5860D2}" presName="parentTextArrow" presStyleLbl="node1" presStyleIdx="3" presStyleCnt="4"/>
      <dgm:spPr/>
    </dgm:pt>
  </dgm:ptLst>
  <dgm:cxnLst>
    <dgm:cxn modelId="{9F997F29-9B23-4AAC-BD2B-41B5477E4477}" type="presOf" srcId="{ABF6B65D-B0B3-49DE-B0D5-7E82E44DDBD6}" destId="{400B3A33-9D35-4CD7-82BA-04726913CEDD}" srcOrd="0" destOrd="0" presId="urn:microsoft.com/office/officeart/2005/8/layout/process4"/>
    <dgm:cxn modelId="{874F0133-F507-4B2B-AD7D-052E2E8BF717}" type="presOf" srcId="{7AB37AEB-F0A0-48DE-AD15-B1E6201B805B}" destId="{BD441ABA-0F16-4145-829C-90D19ABFDEE0}" srcOrd="0" destOrd="0" presId="urn:microsoft.com/office/officeart/2005/8/layout/process4"/>
    <dgm:cxn modelId="{988B3735-0572-4771-AD1E-52C3EF12AB0A}" srcId="{7AB37AEB-F0A0-48DE-AD15-B1E6201B805B}" destId="{BA23DA4B-CEEA-4AF6-89F1-22B3CDF03698}" srcOrd="1" destOrd="0" parTransId="{FDE2B9AA-B363-4CE5-BBD5-E78402E3D1E7}" sibTransId="{C920F790-0E85-4AB7-9075-77084994E363}"/>
    <dgm:cxn modelId="{3E4F9E41-1E26-4AE0-B28D-D6C12FBD1C77}" type="presOf" srcId="{BA23DA4B-CEEA-4AF6-89F1-22B3CDF03698}" destId="{48F69502-48CC-45FF-8E3F-EEAD16E71168}" srcOrd="0" destOrd="0" presId="urn:microsoft.com/office/officeart/2005/8/layout/process4"/>
    <dgm:cxn modelId="{ACF2D152-3414-431F-BEC8-453E7730F5B7}" srcId="{7AB37AEB-F0A0-48DE-AD15-B1E6201B805B}" destId="{F59A69E2-45E9-4B33-8621-3223726DCF54}" srcOrd="3" destOrd="0" parTransId="{AF588E0E-9253-46DC-9192-DF4692382B95}" sibTransId="{B40718C4-340E-43B5-A396-24174DAB5503}"/>
    <dgm:cxn modelId="{1D869558-4ACE-4353-8A54-884BBB9C16BC}" type="presOf" srcId="{82A5F71C-4CB4-4EBA-864C-1F282F5860D2}" destId="{7293EAE6-8A1C-4889-94B0-9E0A6462D066}" srcOrd="0" destOrd="0" presId="urn:microsoft.com/office/officeart/2005/8/layout/process4"/>
    <dgm:cxn modelId="{1642BAB7-5664-4EA8-A26A-7D2950D4F8F0}" type="presOf" srcId="{F59A69E2-45E9-4B33-8621-3223726DCF54}" destId="{A6A05B4A-6DE0-4377-A376-5AA7F46395C6}" srcOrd="0" destOrd="0" presId="urn:microsoft.com/office/officeart/2005/8/layout/process4"/>
    <dgm:cxn modelId="{A88D6BBF-F62D-420D-8C73-B09C983BD62F}" srcId="{7AB37AEB-F0A0-48DE-AD15-B1E6201B805B}" destId="{ABF6B65D-B0B3-49DE-B0D5-7E82E44DDBD6}" srcOrd="2" destOrd="0" parTransId="{95F6DAC7-3A63-4DB6-B027-65F900404290}" sibTransId="{7D6F09D9-4FC3-4BEB-8A32-BD67A893E95E}"/>
    <dgm:cxn modelId="{FF4614CE-51D1-46AC-8F9D-055320E9C5A9}" srcId="{7AB37AEB-F0A0-48DE-AD15-B1E6201B805B}" destId="{82A5F71C-4CB4-4EBA-864C-1F282F5860D2}" srcOrd="0" destOrd="0" parTransId="{88F9C45C-F1D8-4BF1-88B2-94E81A34C10F}" sibTransId="{AC83407D-4785-4F14-AE35-1041F17FBED0}"/>
    <dgm:cxn modelId="{36B0F906-3F6A-4FFD-9E32-AEEC156BB232}" type="presParOf" srcId="{BD441ABA-0F16-4145-829C-90D19ABFDEE0}" destId="{A73AF086-405F-4871-B651-DB4EBC33C208}" srcOrd="0" destOrd="0" presId="urn:microsoft.com/office/officeart/2005/8/layout/process4"/>
    <dgm:cxn modelId="{9B14276A-3AD7-4479-AA1A-6893A3339120}" type="presParOf" srcId="{A73AF086-405F-4871-B651-DB4EBC33C208}" destId="{A6A05B4A-6DE0-4377-A376-5AA7F46395C6}" srcOrd="0" destOrd="0" presId="urn:microsoft.com/office/officeart/2005/8/layout/process4"/>
    <dgm:cxn modelId="{89CC3B39-8CBB-44A0-A132-059987A34234}" type="presParOf" srcId="{BD441ABA-0F16-4145-829C-90D19ABFDEE0}" destId="{414B4E9C-525A-4AC4-BF6B-C9E8FBAB8321}" srcOrd="1" destOrd="0" presId="urn:microsoft.com/office/officeart/2005/8/layout/process4"/>
    <dgm:cxn modelId="{B14753D2-789F-424E-88B7-61B2B466E60E}" type="presParOf" srcId="{BD441ABA-0F16-4145-829C-90D19ABFDEE0}" destId="{AA31583A-6ABE-4609-A7D9-072E8122C775}" srcOrd="2" destOrd="0" presId="urn:microsoft.com/office/officeart/2005/8/layout/process4"/>
    <dgm:cxn modelId="{4ED8D3B7-8EC7-4F58-B16C-379B7C2FC9A4}" type="presParOf" srcId="{AA31583A-6ABE-4609-A7D9-072E8122C775}" destId="{400B3A33-9D35-4CD7-82BA-04726913CEDD}" srcOrd="0" destOrd="0" presId="urn:microsoft.com/office/officeart/2005/8/layout/process4"/>
    <dgm:cxn modelId="{6CDA9388-D4F9-475C-B776-DE439F497DAE}" type="presParOf" srcId="{BD441ABA-0F16-4145-829C-90D19ABFDEE0}" destId="{047424AD-B5B8-4484-BB79-6C4C9C2DFFBB}" srcOrd="3" destOrd="0" presId="urn:microsoft.com/office/officeart/2005/8/layout/process4"/>
    <dgm:cxn modelId="{9C0491E9-B856-40FD-9F2A-D86C6E2BCCC1}" type="presParOf" srcId="{BD441ABA-0F16-4145-829C-90D19ABFDEE0}" destId="{7136062F-31CB-4B9A-B5CF-99991F865F31}" srcOrd="4" destOrd="0" presId="urn:microsoft.com/office/officeart/2005/8/layout/process4"/>
    <dgm:cxn modelId="{2AC5D38C-A133-404B-9342-6A991CC857FE}" type="presParOf" srcId="{7136062F-31CB-4B9A-B5CF-99991F865F31}" destId="{48F69502-48CC-45FF-8E3F-EEAD16E71168}" srcOrd="0" destOrd="0" presId="urn:microsoft.com/office/officeart/2005/8/layout/process4"/>
    <dgm:cxn modelId="{E5D2FF92-9EF8-4554-B4F9-98C5B21220B0}" type="presParOf" srcId="{BD441ABA-0F16-4145-829C-90D19ABFDEE0}" destId="{513C892C-BC12-4938-B829-119E2FA64AB6}" srcOrd="5" destOrd="0" presId="urn:microsoft.com/office/officeart/2005/8/layout/process4"/>
    <dgm:cxn modelId="{D9B43C9D-19B9-4961-90A0-61E08140A8D9}" type="presParOf" srcId="{BD441ABA-0F16-4145-829C-90D19ABFDEE0}" destId="{6CE4D669-90F1-4F1F-8F42-813142341786}" srcOrd="6" destOrd="0" presId="urn:microsoft.com/office/officeart/2005/8/layout/process4"/>
    <dgm:cxn modelId="{32C98E57-5427-4D7F-9251-D105C24A4EC3}" type="presParOf" srcId="{6CE4D669-90F1-4F1F-8F42-813142341786}" destId="{7293EAE6-8A1C-4889-94B0-9E0A6462D066}"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FD72653-CD6C-4B97-B054-4F6205E4AF9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E4AB372-6A6D-484E-B108-F2096C918E6C}">
      <dgm:prSet/>
      <dgm:spPr/>
      <dgm:t>
        <a:bodyPr/>
        <a:lstStyle/>
        <a:p>
          <a:pPr>
            <a:lnSpc>
              <a:spcPct val="100000"/>
            </a:lnSpc>
          </a:pPr>
          <a:r>
            <a:rPr lang="en-GB"/>
            <a:t>Key case; Westdeutsche Landesbank Girozentale v Islington London Borough Council [1996]; </a:t>
          </a:r>
          <a:endParaRPr lang="en-US"/>
        </a:p>
      </dgm:t>
    </dgm:pt>
    <dgm:pt modelId="{3B7ED80B-838B-4B59-9F28-7515D68A74EE}" type="parTrans" cxnId="{1416D0D9-302A-45F2-BDFE-27C78390F5A3}">
      <dgm:prSet/>
      <dgm:spPr/>
      <dgm:t>
        <a:bodyPr/>
        <a:lstStyle/>
        <a:p>
          <a:endParaRPr lang="en-US"/>
        </a:p>
      </dgm:t>
    </dgm:pt>
    <dgm:pt modelId="{062FE968-0989-42CE-9A9E-AB15D936D627}" type="sibTrans" cxnId="{1416D0D9-302A-45F2-BDFE-27C78390F5A3}">
      <dgm:prSet/>
      <dgm:spPr/>
      <dgm:t>
        <a:bodyPr/>
        <a:lstStyle/>
        <a:p>
          <a:endParaRPr lang="en-US"/>
        </a:p>
      </dgm:t>
    </dgm:pt>
    <dgm:pt modelId="{6A2BB8CF-0037-48A5-A5C6-2A267E15D2E7}">
      <dgm:prSet/>
      <dgm:spPr/>
      <dgm:t>
        <a:bodyPr/>
        <a:lstStyle/>
        <a:p>
          <a:pPr>
            <a:lnSpc>
              <a:spcPct val="100000"/>
            </a:lnSpc>
          </a:pPr>
          <a:r>
            <a:rPr lang="en-GB"/>
            <a:t>No constructive trust. </a:t>
          </a:r>
          <a:endParaRPr lang="en-US"/>
        </a:p>
      </dgm:t>
    </dgm:pt>
    <dgm:pt modelId="{C58B3289-C620-40EB-BF6A-838A995EC950}" type="parTrans" cxnId="{50C67EA4-8713-44FA-93BB-8E9771424586}">
      <dgm:prSet/>
      <dgm:spPr/>
      <dgm:t>
        <a:bodyPr/>
        <a:lstStyle/>
        <a:p>
          <a:endParaRPr lang="en-US"/>
        </a:p>
      </dgm:t>
    </dgm:pt>
    <dgm:pt modelId="{95269FE3-4E4D-4D77-AB9B-3865BE88E955}" type="sibTrans" cxnId="{50C67EA4-8713-44FA-93BB-8E9771424586}">
      <dgm:prSet/>
      <dgm:spPr/>
      <dgm:t>
        <a:bodyPr/>
        <a:lstStyle/>
        <a:p>
          <a:endParaRPr lang="en-US"/>
        </a:p>
      </dgm:t>
    </dgm:pt>
    <dgm:pt modelId="{C7F9F512-BBD0-45F1-BF17-FE8074B53EB5}">
      <dgm:prSet/>
      <dgm:spPr/>
      <dgm:t>
        <a:bodyPr/>
        <a:lstStyle/>
        <a:p>
          <a:pPr>
            <a:lnSpc>
              <a:spcPct val="100000"/>
            </a:lnSpc>
          </a:pPr>
          <a:r>
            <a:rPr lang="en-GB"/>
            <a:t>But Judge laid down the following concerning trusts. </a:t>
          </a:r>
          <a:endParaRPr lang="en-US"/>
        </a:p>
      </dgm:t>
    </dgm:pt>
    <dgm:pt modelId="{1FC24265-E03F-4DB3-868E-B9494BFDF3D2}" type="parTrans" cxnId="{B4CD6F1F-6573-447F-BB6A-4B0190EB052D}">
      <dgm:prSet/>
      <dgm:spPr/>
      <dgm:t>
        <a:bodyPr/>
        <a:lstStyle/>
        <a:p>
          <a:endParaRPr lang="en-US"/>
        </a:p>
      </dgm:t>
    </dgm:pt>
    <dgm:pt modelId="{97FEC666-7B2F-4034-BF18-A4CE25E0F5F4}" type="sibTrans" cxnId="{B4CD6F1F-6573-447F-BB6A-4B0190EB052D}">
      <dgm:prSet/>
      <dgm:spPr/>
      <dgm:t>
        <a:bodyPr/>
        <a:lstStyle/>
        <a:p>
          <a:endParaRPr lang="en-US"/>
        </a:p>
      </dgm:t>
    </dgm:pt>
    <dgm:pt modelId="{F9D8002C-4AAA-4621-A278-852A0580C281}" type="pres">
      <dgm:prSet presAssocID="{0FD72653-CD6C-4B97-B054-4F6205E4AF91}" presName="root" presStyleCnt="0">
        <dgm:presLayoutVars>
          <dgm:dir/>
          <dgm:resizeHandles val="exact"/>
        </dgm:presLayoutVars>
      </dgm:prSet>
      <dgm:spPr/>
    </dgm:pt>
    <dgm:pt modelId="{25A8AEC8-9AFB-4242-AFDD-41612D85A7EB}" type="pres">
      <dgm:prSet presAssocID="{CE4AB372-6A6D-484E-B108-F2096C918E6C}" presName="compNode" presStyleCnt="0"/>
      <dgm:spPr/>
    </dgm:pt>
    <dgm:pt modelId="{F5BA1369-C427-4285-B2D0-8DE469E5086D}" type="pres">
      <dgm:prSet presAssocID="{CE4AB372-6A6D-484E-B108-F2096C918E6C}" presName="bgRect" presStyleLbl="bgShp" presStyleIdx="0" presStyleCnt="3"/>
      <dgm:spPr/>
    </dgm:pt>
    <dgm:pt modelId="{419C0BB7-09FB-4740-A64E-6C9FFFA524A1}" type="pres">
      <dgm:prSet presAssocID="{CE4AB372-6A6D-484E-B108-F2096C918E6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nk"/>
        </a:ext>
      </dgm:extLst>
    </dgm:pt>
    <dgm:pt modelId="{FAEFA3C1-8F40-4C9B-A026-328A400448F5}" type="pres">
      <dgm:prSet presAssocID="{CE4AB372-6A6D-484E-B108-F2096C918E6C}" presName="spaceRect" presStyleCnt="0"/>
      <dgm:spPr/>
    </dgm:pt>
    <dgm:pt modelId="{2169D3F7-AEFD-480B-A242-B4D8FFD84C83}" type="pres">
      <dgm:prSet presAssocID="{CE4AB372-6A6D-484E-B108-F2096C918E6C}" presName="parTx" presStyleLbl="revTx" presStyleIdx="0" presStyleCnt="3">
        <dgm:presLayoutVars>
          <dgm:chMax val="0"/>
          <dgm:chPref val="0"/>
        </dgm:presLayoutVars>
      </dgm:prSet>
      <dgm:spPr/>
    </dgm:pt>
    <dgm:pt modelId="{FD237A31-2E49-45FC-8056-0D02EE1AE70E}" type="pres">
      <dgm:prSet presAssocID="{062FE968-0989-42CE-9A9E-AB15D936D627}" presName="sibTrans" presStyleCnt="0"/>
      <dgm:spPr/>
    </dgm:pt>
    <dgm:pt modelId="{E0A7A072-634A-46D9-A7D2-C84A835A4C31}" type="pres">
      <dgm:prSet presAssocID="{6A2BB8CF-0037-48A5-A5C6-2A267E15D2E7}" presName="compNode" presStyleCnt="0"/>
      <dgm:spPr/>
    </dgm:pt>
    <dgm:pt modelId="{0EFC51B3-2487-4565-B047-079BBB040362}" type="pres">
      <dgm:prSet presAssocID="{6A2BB8CF-0037-48A5-A5C6-2A267E15D2E7}" presName="bgRect" presStyleLbl="bgShp" presStyleIdx="1" presStyleCnt="3"/>
      <dgm:spPr/>
    </dgm:pt>
    <dgm:pt modelId="{962CD097-3957-4318-AD44-240B03BEAF2B}" type="pres">
      <dgm:prSet presAssocID="{6A2BB8CF-0037-48A5-A5C6-2A267E15D2E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0800D4D9-1D35-45B9-A27D-A4196B08602F}" type="pres">
      <dgm:prSet presAssocID="{6A2BB8CF-0037-48A5-A5C6-2A267E15D2E7}" presName="spaceRect" presStyleCnt="0"/>
      <dgm:spPr/>
    </dgm:pt>
    <dgm:pt modelId="{C2BCA71D-4C75-4FE0-8320-E871E41A2820}" type="pres">
      <dgm:prSet presAssocID="{6A2BB8CF-0037-48A5-A5C6-2A267E15D2E7}" presName="parTx" presStyleLbl="revTx" presStyleIdx="1" presStyleCnt="3">
        <dgm:presLayoutVars>
          <dgm:chMax val="0"/>
          <dgm:chPref val="0"/>
        </dgm:presLayoutVars>
      </dgm:prSet>
      <dgm:spPr/>
    </dgm:pt>
    <dgm:pt modelId="{EE96CA55-B3C1-4C53-AFD9-B0C20E699840}" type="pres">
      <dgm:prSet presAssocID="{95269FE3-4E4D-4D77-AB9B-3865BE88E955}" presName="sibTrans" presStyleCnt="0"/>
      <dgm:spPr/>
    </dgm:pt>
    <dgm:pt modelId="{76A7BCE2-509A-4EEE-B26A-80C715C345C7}" type="pres">
      <dgm:prSet presAssocID="{C7F9F512-BBD0-45F1-BF17-FE8074B53EB5}" presName="compNode" presStyleCnt="0"/>
      <dgm:spPr/>
    </dgm:pt>
    <dgm:pt modelId="{F2B99BA5-141C-4861-81F9-9CAA23D8659F}" type="pres">
      <dgm:prSet presAssocID="{C7F9F512-BBD0-45F1-BF17-FE8074B53EB5}" presName="bgRect" presStyleLbl="bgShp" presStyleIdx="2" presStyleCnt="3"/>
      <dgm:spPr/>
    </dgm:pt>
    <dgm:pt modelId="{5E4E28F5-7932-495F-A2F9-DB2E2E126659}" type="pres">
      <dgm:prSet presAssocID="{C7F9F512-BBD0-45F1-BF17-FE8074B53EB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avel"/>
        </a:ext>
      </dgm:extLst>
    </dgm:pt>
    <dgm:pt modelId="{B90BB2B7-5F89-414F-B9D7-538AC2FE2FFB}" type="pres">
      <dgm:prSet presAssocID="{C7F9F512-BBD0-45F1-BF17-FE8074B53EB5}" presName="spaceRect" presStyleCnt="0"/>
      <dgm:spPr/>
    </dgm:pt>
    <dgm:pt modelId="{1AAC980D-0D54-4C2E-91A5-70555902E4EC}" type="pres">
      <dgm:prSet presAssocID="{C7F9F512-BBD0-45F1-BF17-FE8074B53EB5}" presName="parTx" presStyleLbl="revTx" presStyleIdx="2" presStyleCnt="3">
        <dgm:presLayoutVars>
          <dgm:chMax val="0"/>
          <dgm:chPref val="0"/>
        </dgm:presLayoutVars>
      </dgm:prSet>
      <dgm:spPr/>
    </dgm:pt>
  </dgm:ptLst>
  <dgm:cxnLst>
    <dgm:cxn modelId="{B4CD6F1F-6573-447F-BB6A-4B0190EB052D}" srcId="{0FD72653-CD6C-4B97-B054-4F6205E4AF91}" destId="{C7F9F512-BBD0-45F1-BF17-FE8074B53EB5}" srcOrd="2" destOrd="0" parTransId="{1FC24265-E03F-4DB3-868E-B9494BFDF3D2}" sibTransId="{97FEC666-7B2F-4034-BF18-A4CE25E0F5F4}"/>
    <dgm:cxn modelId="{9A1A0E26-32A0-4F73-8EBA-0EDD7906B356}" type="presOf" srcId="{6A2BB8CF-0037-48A5-A5C6-2A267E15D2E7}" destId="{C2BCA71D-4C75-4FE0-8320-E871E41A2820}" srcOrd="0" destOrd="0" presId="urn:microsoft.com/office/officeart/2018/2/layout/IconVerticalSolidList"/>
    <dgm:cxn modelId="{9BCC196B-D87E-45D3-AF74-BD24D5EDCA7D}" type="presOf" srcId="{CE4AB372-6A6D-484E-B108-F2096C918E6C}" destId="{2169D3F7-AEFD-480B-A242-B4D8FFD84C83}" srcOrd="0" destOrd="0" presId="urn:microsoft.com/office/officeart/2018/2/layout/IconVerticalSolidList"/>
    <dgm:cxn modelId="{65B92358-0CF9-4CEE-B9D9-826DA613449F}" type="presOf" srcId="{0FD72653-CD6C-4B97-B054-4F6205E4AF91}" destId="{F9D8002C-4AAA-4621-A278-852A0580C281}" srcOrd="0" destOrd="0" presId="urn:microsoft.com/office/officeart/2018/2/layout/IconVerticalSolidList"/>
    <dgm:cxn modelId="{50C67EA4-8713-44FA-93BB-8E9771424586}" srcId="{0FD72653-CD6C-4B97-B054-4F6205E4AF91}" destId="{6A2BB8CF-0037-48A5-A5C6-2A267E15D2E7}" srcOrd="1" destOrd="0" parTransId="{C58B3289-C620-40EB-BF6A-838A995EC950}" sibTransId="{95269FE3-4E4D-4D77-AB9B-3865BE88E955}"/>
    <dgm:cxn modelId="{1416D0D9-302A-45F2-BDFE-27C78390F5A3}" srcId="{0FD72653-CD6C-4B97-B054-4F6205E4AF91}" destId="{CE4AB372-6A6D-484E-B108-F2096C918E6C}" srcOrd="0" destOrd="0" parTransId="{3B7ED80B-838B-4B59-9F28-7515D68A74EE}" sibTransId="{062FE968-0989-42CE-9A9E-AB15D936D627}"/>
    <dgm:cxn modelId="{861048F3-2024-40B1-955B-2FF3812D2BC7}" type="presOf" srcId="{C7F9F512-BBD0-45F1-BF17-FE8074B53EB5}" destId="{1AAC980D-0D54-4C2E-91A5-70555902E4EC}" srcOrd="0" destOrd="0" presId="urn:microsoft.com/office/officeart/2018/2/layout/IconVerticalSolidList"/>
    <dgm:cxn modelId="{1B3D1BC7-0549-414D-B08C-654270F5BC07}" type="presParOf" srcId="{F9D8002C-4AAA-4621-A278-852A0580C281}" destId="{25A8AEC8-9AFB-4242-AFDD-41612D85A7EB}" srcOrd="0" destOrd="0" presId="urn:microsoft.com/office/officeart/2018/2/layout/IconVerticalSolidList"/>
    <dgm:cxn modelId="{E2F279A5-4217-44F1-8AE7-B4F88E150583}" type="presParOf" srcId="{25A8AEC8-9AFB-4242-AFDD-41612D85A7EB}" destId="{F5BA1369-C427-4285-B2D0-8DE469E5086D}" srcOrd="0" destOrd="0" presId="urn:microsoft.com/office/officeart/2018/2/layout/IconVerticalSolidList"/>
    <dgm:cxn modelId="{320A44A9-BD7A-4ECD-9D22-22595AB514FD}" type="presParOf" srcId="{25A8AEC8-9AFB-4242-AFDD-41612D85A7EB}" destId="{419C0BB7-09FB-4740-A64E-6C9FFFA524A1}" srcOrd="1" destOrd="0" presId="urn:microsoft.com/office/officeart/2018/2/layout/IconVerticalSolidList"/>
    <dgm:cxn modelId="{FE3FE9C6-FAD9-494B-A71A-2822895ED23C}" type="presParOf" srcId="{25A8AEC8-9AFB-4242-AFDD-41612D85A7EB}" destId="{FAEFA3C1-8F40-4C9B-A026-328A400448F5}" srcOrd="2" destOrd="0" presId="urn:microsoft.com/office/officeart/2018/2/layout/IconVerticalSolidList"/>
    <dgm:cxn modelId="{462E98EB-6B32-4224-AD10-B45B96194CE6}" type="presParOf" srcId="{25A8AEC8-9AFB-4242-AFDD-41612D85A7EB}" destId="{2169D3F7-AEFD-480B-A242-B4D8FFD84C83}" srcOrd="3" destOrd="0" presId="urn:microsoft.com/office/officeart/2018/2/layout/IconVerticalSolidList"/>
    <dgm:cxn modelId="{87DC9B95-0E6E-40A8-9C33-6F0F1C2BBCC8}" type="presParOf" srcId="{F9D8002C-4AAA-4621-A278-852A0580C281}" destId="{FD237A31-2E49-45FC-8056-0D02EE1AE70E}" srcOrd="1" destOrd="0" presId="urn:microsoft.com/office/officeart/2018/2/layout/IconVerticalSolidList"/>
    <dgm:cxn modelId="{22ADA950-BB94-4239-80BE-572A48C583D6}" type="presParOf" srcId="{F9D8002C-4AAA-4621-A278-852A0580C281}" destId="{E0A7A072-634A-46D9-A7D2-C84A835A4C31}" srcOrd="2" destOrd="0" presId="urn:microsoft.com/office/officeart/2018/2/layout/IconVerticalSolidList"/>
    <dgm:cxn modelId="{55F0034B-8C0C-415F-9B5A-22EE2266E935}" type="presParOf" srcId="{E0A7A072-634A-46D9-A7D2-C84A835A4C31}" destId="{0EFC51B3-2487-4565-B047-079BBB040362}" srcOrd="0" destOrd="0" presId="urn:microsoft.com/office/officeart/2018/2/layout/IconVerticalSolidList"/>
    <dgm:cxn modelId="{9756DF00-60A2-4345-8C6D-DB3C106BD19D}" type="presParOf" srcId="{E0A7A072-634A-46D9-A7D2-C84A835A4C31}" destId="{962CD097-3957-4318-AD44-240B03BEAF2B}" srcOrd="1" destOrd="0" presId="urn:microsoft.com/office/officeart/2018/2/layout/IconVerticalSolidList"/>
    <dgm:cxn modelId="{10801165-AD35-4F9C-AB1C-96A3C156A826}" type="presParOf" srcId="{E0A7A072-634A-46D9-A7D2-C84A835A4C31}" destId="{0800D4D9-1D35-45B9-A27D-A4196B08602F}" srcOrd="2" destOrd="0" presId="urn:microsoft.com/office/officeart/2018/2/layout/IconVerticalSolidList"/>
    <dgm:cxn modelId="{EB942AEA-665E-4AC9-87C9-0130E64DEFFC}" type="presParOf" srcId="{E0A7A072-634A-46D9-A7D2-C84A835A4C31}" destId="{C2BCA71D-4C75-4FE0-8320-E871E41A2820}" srcOrd="3" destOrd="0" presId="urn:microsoft.com/office/officeart/2018/2/layout/IconVerticalSolidList"/>
    <dgm:cxn modelId="{D0D4CFA4-67DE-416A-B2A2-BF9E6C6BBEB3}" type="presParOf" srcId="{F9D8002C-4AAA-4621-A278-852A0580C281}" destId="{EE96CA55-B3C1-4C53-AFD9-B0C20E699840}" srcOrd="3" destOrd="0" presId="urn:microsoft.com/office/officeart/2018/2/layout/IconVerticalSolidList"/>
    <dgm:cxn modelId="{D4711B38-87F6-4A30-A36E-EC5826A21708}" type="presParOf" srcId="{F9D8002C-4AAA-4621-A278-852A0580C281}" destId="{76A7BCE2-509A-4EEE-B26A-80C715C345C7}" srcOrd="4" destOrd="0" presId="urn:microsoft.com/office/officeart/2018/2/layout/IconVerticalSolidList"/>
    <dgm:cxn modelId="{D0AA621B-7279-4B73-B3C9-0407262F5142}" type="presParOf" srcId="{76A7BCE2-509A-4EEE-B26A-80C715C345C7}" destId="{F2B99BA5-141C-4861-81F9-9CAA23D8659F}" srcOrd="0" destOrd="0" presId="urn:microsoft.com/office/officeart/2018/2/layout/IconVerticalSolidList"/>
    <dgm:cxn modelId="{8E7195AD-9DAE-4BE9-8EE1-DE2A8CC9686A}" type="presParOf" srcId="{76A7BCE2-509A-4EEE-B26A-80C715C345C7}" destId="{5E4E28F5-7932-495F-A2F9-DB2E2E126659}" srcOrd="1" destOrd="0" presId="urn:microsoft.com/office/officeart/2018/2/layout/IconVerticalSolidList"/>
    <dgm:cxn modelId="{C4A47D51-B834-4218-9008-1F8A3951B9BF}" type="presParOf" srcId="{76A7BCE2-509A-4EEE-B26A-80C715C345C7}" destId="{B90BB2B7-5F89-414F-B9D7-538AC2FE2FFB}" srcOrd="2" destOrd="0" presId="urn:microsoft.com/office/officeart/2018/2/layout/IconVerticalSolidList"/>
    <dgm:cxn modelId="{F9701609-DDA6-4F24-A3F4-7E23172A8669}" type="presParOf" srcId="{76A7BCE2-509A-4EEE-B26A-80C715C345C7}" destId="{1AAC980D-0D54-4C2E-91A5-70555902E4EC}"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93C5D5C-D190-4220-AF36-419420490B1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A18834E-D7CC-4C4A-9FA6-E2BAFE5AFE57}">
      <dgm:prSet/>
      <dgm:spPr/>
      <dgm:t>
        <a:bodyPr/>
        <a:lstStyle/>
        <a:p>
          <a:pPr>
            <a:lnSpc>
              <a:spcPct val="100000"/>
            </a:lnSpc>
          </a:pPr>
          <a:r>
            <a:rPr lang="en-GB"/>
            <a:t>Acts on conscience of owner. </a:t>
          </a:r>
          <a:endParaRPr lang="en-US"/>
        </a:p>
      </dgm:t>
    </dgm:pt>
    <dgm:pt modelId="{E7EDC793-CF4F-4C35-A408-170F5F04B4C5}" type="parTrans" cxnId="{733810E1-F28B-4630-B1E0-EF21618DFD97}">
      <dgm:prSet/>
      <dgm:spPr/>
      <dgm:t>
        <a:bodyPr/>
        <a:lstStyle/>
        <a:p>
          <a:endParaRPr lang="en-US"/>
        </a:p>
      </dgm:t>
    </dgm:pt>
    <dgm:pt modelId="{DA7F9ED9-579C-4DD4-A87A-2088710A6E3D}" type="sibTrans" cxnId="{733810E1-F28B-4630-B1E0-EF21618DFD97}">
      <dgm:prSet/>
      <dgm:spPr/>
      <dgm:t>
        <a:bodyPr/>
        <a:lstStyle/>
        <a:p>
          <a:endParaRPr lang="en-US"/>
        </a:p>
      </dgm:t>
    </dgm:pt>
    <dgm:pt modelId="{59CBEF8B-2662-4168-842E-D02933D1F26A}">
      <dgm:prSet/>
      <dgm:spPr/>
      <dgm:t>
        <a:bodyPr/>
        <a:lstStyle/>
        <a:p>
          <a:pPr>
            <a:lnSpc>
              <a:spcPct val="100000"/>
            </a:lnSpc>
          </a:pPr>
          <a:r>
            <a:rPr lang="en-GB"/>
            <a:t>Owner cannot be the trustee until they are aware of the factors which are alleged to affect his conscience. </a:t>
          </a:r>
          <a:endParaRPr lang="en-US"/>
        </a:p>
      </dgm:t>
    </dgm:pt>
    <dgm:pt modelId="{7A10B110-595E-4020-89CD-5E71609B795F}" type="parTrans" cxnId="{0FC80343-F142-4DBF-9E97-6A686392788C}">
      <dgm:prSet/>
      <dgm:spPr/>
      <dgm:t>
        <a:bodyPr/>
        <a:lstStyle/>
        <a:p>
          <a:endParaRPr lang="en-US"/>
        </a:p>
      </dgm:t>
    </dgm:pt>
    <dgm:pt modelId="{793FFC3A-F325-4EF8-8A14-8C2702B4F23E}" type="sibTrans" cxnId="{0FC80343-F142-4DBF-9E97-6A686392788C}">
      <dgm:prSet/>
      <dgm:spPr/>
      <dgm:t>
        <a:bodyPr/>
        <a:lstStyle/>
        <a:p>
          <a:endParaRPr lang="en-US"/>
        </a:p>
      </dgm:t>
    </dgm:pt>
    <dgm:pt modelId="{CA7884ED-AD18-4994-9E50-AAE9D4C62B9A}">
      <dgm:prSet/>
      <dgm:spPr/>
      <dgm:t>
        <a:bodyPr/>
        <a:lstStyle/>
        <a:p>
          <a:pPr>
            <a:lnSpc>
              <a:spcPct val="100000"/>
            </a:lnSpc>
          </a:pPr>
          <a:r>
            <a:rPr lang="en-GB"/>
            <a:t>There must be identifiable trust property. </a:t>
          </a:r>
          <a:endParaRPr lang="en-US"/>
        </a:p>
      </dgm:t>
    </dgm:pt>
    <dgm:pt modelId="{4E2E4D64-94EE-46DF-9829-9A702B7456F1}" type="parTrans" cxnId="{C293FDD1-2719-4FA0-90DE-3F04520425FF}">
      <dgm:prSet/>
      <dgm:spPr/>
      <dgm:t>
        <a:bodyPr/>
        <a:lstStyle/>
        <a:p>
          <a:endParaRPr lang="en-US"/>
        </a:p>
      </dgm:t>
    </dgm:pt>
    <dgm:pt modelId="{30DF5736-3CFE-47C1-8F72-03B6311E79CF}" type="sibTrans" cxnId="{C293FDD1-2719-4FA0-90DE-3F04520425FF}">
      <dgm:prSet/>
      <dgm:spPr/>
      <dgm:t>
        <a:bodyPr/>
        <a:lstStyle/>
        <a:p>
          <a:endParaRPr lang="en-US"/>
        </a:p>
      </dgm:t>
    </dgm:pt>
    <dgm:pt modelId="{5D37107A-6935-491D-97A8-48B750E56B3E}">
      <dgm:prSet/>
      <dgm:spPr/>
      <dgm:t>
        <a:bodyPr/>
        <a:lstStyle/>
        <a:p>
          <a:pPr>
            <a:lnSpc>
              <a:spcPct val="100000"/>
            </a:lnSpc>
          </a:pPr>
          <a:r>
            <a:rPr lang="en-GB"/>
            <a:t>From the date of the establishment of a trust the beneficiary has, in equity, a proprietary interest in the trust property. </a:t>
          </a:r>
          <a:endParaRPr lang="en-US"/>
        </a:p>
      </dgm:t>
    </dgm:pt>
    <dgm:pt modelId="{05497973-DC93-4111-8324-4205024D8EA8}" type="parTrans" cxnId="{1D7D08D6-5543-4B87-8144-00AE92E3C383}">
      <dgm:prSet/>
      <dgm:spPr/>
      <dgm:t>
        <a:bodyPr/>
        <a:lstStyle/>
        <a:p>
          <a:endParaRPr lang="en-US"/>
        </a:p>
      </dgm:t>
    </dgm:pt>
    <dgm:pt modelId="{EE19C5D6-125D-4B11-AD0E-7BBE864C431B}" type="sibTrans" cxnId="{1D7D08D6-5543-4B87-8144-00AE92E3C383}">
      <dgm:prSet/>
      <dgm:spPr/>
      <dgm:t>
        <a:bodyPr/>
        <a:lstStyle/>
        <a:p>
          <a:endParaRPr lang="en-US"/>
        </a:p>
      </dgm:t>
    </dgm:pt>
    <dgm:pt modelId="{2CD9FEE0-7E27-4BCA-8AD5-02E1ECA328A9}" type="pres">
      <dgm:prSet presAssocID="{A93C5D5C-D190-4220-AF36-419420490B14}" presName="root" presStyleCnt="0">
        <dgm:presLayoutVars>
          <dgm:dir/>
          <dgm:resizeHandles val="exact"/>
        </dgm:presLayoutVars>
      </dgm:prSet>
      <dgm:spPr/>
    </dgm:pt>
    <dgm:pt modelId="{5576C4E3-3926-4560-A8FC-F340565A99D6}" type="pres">
      <dgm:prSet presAssocID="{5A18834E-D7CC-4C4A-9FA6-E2BAFE5AFE57}" presName="compNode" presStyleCnt="0"/>
      <dgm:spPr/>
    </dgm:pt>
    <dgm:pt modelId="{DEEC56BE-42F5-45D4-9767-59A0CA53362D}" type="pres">
      <dgm:prSet presAssocID="{5A18834E-D7CC-4C4A-9FA6-E2BAFE5AFE57}" presName="bgRect" presStyleLbl="bgShp" presStyleIdx="0" presStyleCnt="4"/>
      <dgm:spPr/>
    </dgm:pt>
    <dgm:pt modelId="{F3A72586-81BB-4937-BE5B-639DAA1B2973}" type="pres">
      <dgm:prSet presAssocID="{5A18834E-D7CC-4C4A-9FA6-E2BAFE5AFE5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avestone"/>
        </a:ext>
      </dgm:extLst>
    </dgm:pt>
    <dgm:pt modelId="{EF01C4A5-D4E8-43AF-A917-D370E7DAD1B7}" type="pres">
      <dgm:prSet presAssocID="{5A18834E-D7CC-4C4A-9FA6-E2BAFE5AFE57}" presName="spaceRect" presStyleCnt="0"/>
      <dgm:spPr/>
    </dgm:pt>
    <dgm:pt modelId="{D0FB0F57-0A75-4C23-9B00-6B1ED32EBBCB}" type="pres">
      <dgm:prSet presAssocID="{5A18834E-D7CC-4C4A-9FA6-E2BAFE5AFE57}" presName="parTx" presStyleLbl="revTx" presStyleIdx="0" presStyleCnt="4">
        <dgm:presLayoutVars>
          <dgm:chMax val="0"/>
          <dgm:chPref val="0"/>
        </dgm:presLayoutVars>
      </dgm:prSet>
      <dgm:spPr/>
    </dgm:pt>
    <dgm:pt modelId="{4C811DAB-EE4A-4A18-94E1-F6031A6A5F59}" type="pres">
      <dgm:prSet presAssocID="{DA7F9ED9-579C-4DD4-A87A-2088710A6E3D}" presName="sibTrans" presStyleCnt="0"/>
      <dgm:spPr/>
    </dgm:pt>
    <dgm:pt modelId="{6DE03B73-8E9F-4FA4-8338-E32DCD8F703F}" type="pres">
      <dgm:prSet presAssocID="{59CBEF8B-2662-4168-842E-D02933D1F26A}" presName="compNode" presStyleCnt="0"/>
      <dgm:spPr/>
    </dgm:pt>
    <dgm:pt modelId="{A77D40B1-9B6D-48C3-8FC7-8C0102D9095E}" type="pres">
      <dgm:prSet presAssocID="{59CBEF8B-2662-4168-842E-D02933D1F26A}" presName="bgRect" presStyleLbl="bgShp" presStyleIdx="1" presStyleCnt="4"/>
      <dgm:spPr/>
    </dgm:pt>
    <dgm:pt modelId="{1237F57F-BF8E-4E14-9686-1292C5764D7F}" type="pres">
      <dgm:prSet presAssocID="{59CBEF8B-2662-4168-842E-D02933D1F26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929FC02E-79A9-4369-811C-2769324A9A97}" type="pres">
      <dgm:prSet presAssocID="{59CBEF8B-2662-4168-842E-D02933D1F26A}" presName="spaceRect" presStyleCnt="0"/>
      <dgm:spPr/>
    </dgm:pt>
    <dgm:pt modelId="{73FA8948-589D-486B-AF59-232F6C43E4D6}" type="pres">
      <dgm:prSet presAssocID="{59CBEF8B-2662-4168-842E-D02933D1F26A}" presName="parTx" presStyleLbl="revTx" presStyleIdx="1" presStyleCnt="4">
        <dgm:presLayoutVars>
          <dgm:chMax val="0"/>
          <dgm:chPref val="0"/>
        </dgm:presLayoutVars>
      </dgm:prSet>
      <dgm:spPr/>
    </dgm:pt>
    <dgm:pt modelId="{37B17CE7-24DE-4296-AF6A-AA82263511CA}" type="pres">
      <dgm:prSet presAssocID="{793FFC3A-F325-4EF8-8A14-8C2702B4F23E}" presName="sibTrans" presStyleCnt="0"/>
      <dgm:spPr/>
    </dgm:pt>
    <dgm:pt modelId="{9C733BCA-DA50-447F-A0F7-2AFE5CBAE067}" type="pres">
      <dgm:prSet presAssocID="{CA7884ED-AD18-4994-9E50-AAE9D4C62B9A}" presName="compNode" presStyleCnt="0"/>
      <dgm:spPr/>
    </dgm:pt>
    <dgm:pt modelId="{BD089B26-989B-4410-9957-AFE93816D430}" type="pres">
      <dgm:prSet presAssocID="{CA7884ED-AD18-4994-9E50-AAE9D4C62B9A}" presName="bgRect" presStyleLbl="bgShp" presStyleIdx="2" presStyleCnt="4"/>
      <dgm:spPr/>
    </dgm:pt>
    <dgm:pt modelId="{029B8CC3-012C-436C-A0DD-F5C3EC7F97DA}" type="pres">
      <dgm:prSet presAssocID="{CA7884ED-AD18-4994-9E50-AAE9D4C62B9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ouse"/>
        </a:ext>
      </dgm:extLst>
    </dgm:pt>
    <dgm:pt modelId="{309AAC6B-E7BB-45EE-A82E-4E1673E9B9F7}" type="pres">
      <dgm:prSet presAssocID="{CA7884ED-AD18-4994-9E50-AAE9D4C62B9A}" presName="spaceRect" presStyleCnt="0"/>
      <dgm:spPr/>
    </dgm:pt>
    <dgm:pt modelId="{AC277E05-4598-4CFE-A50C-5091CCAA994F}" type="pres">
      <dgm:prSet presAssocID="{CA7884ED-AD18-4994-9E50-AAE9D4C62B9A}" presName="parTx" presStyleLbl="revTx" presStyleIdx="2" presStyleCnt="4">
        <dgm:presLayoutVars>
          <dgm:chMax val="0"/>
          <dgm:chPref val="0"/>
        </dgm:presLayoutVars>
      </dgm:prSet>
      <dgm:spPr/>
    </dgm:pt>
    <dgm:pt modelId="{11BB7EF9-A8CA-4FE6-A5B7-476241B2226F}" type="pres">
      <dgm:prSet presAssocID="{30DF5736-3CFE-47C1-8F72-03B6311E79CF}" presName="sibTrans" presStyleCnt="0"/>
      <dgm:spPr/>
    </dgm:pt>
    <dgm:pt modelId="{D797BBF0-27A6-475B-850F-09CC72E7DFD3}" type="pres">
      <dgm:prSet presAssocID="{5D37107A-6935-491D-97A8-48B750E56B3E}" presName="compNode" presStyleCnt="0"/>
      <dgm:spPr/>
    </dgm:pt>
    <dgm:pt modelId="{6A0057E5-2DB9-426B-9873-B7DF8668B5EB}" type="pres">
      <dgm:prSet presAssocID="{5D37107A-6935-491D-97A8-48B750E56B3E}" presName="bgRect" presStyleLbl="bgShp" presStyleIdx="3" presStyleCnt="4"/>
      <dgm:spPr/>
    </dgm:pt>
    <dgm:pt modelId="{8548DA48-74D8-4B6F-9D13-CF6D75B094B6}" type="pres">
      <dgm:prSet presAssocID="{5D37107A-6935-491D-97A8-48B750E56B3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andshake"/>
        </a:ext>
      </dgm:extLst>
    </dgm:pt>
    <dgm:pt modelId="{D4E06D8F-2D46-4DAD-A27E-5D9ADB4EC322}" type="pres">
      <dgm:prSet presAssocID="{5D37107A-6935-491D-97A8-48B750E56B3E}" presName="spaceRect" presStyleCnt="0"/>
      <dgm:spPr/>
    </dgm:pt>
    <dgm:pt modelId="{F779971A-B200-41C7-842A-1EF2ECC5AC0C}" type="pres">
      <dgm:prSet presAssocID="{5D37107A-6935-491D-97A8-48B750E56B3E}" presName="parTx" presStyleLbl="revTx" presStyleIdx="3" presStyleCnt="4">
        <dgm:presLayoutVars>
          <dgm:chMax val="0"/>
          <dgm:chPref val="0"/>
        </dgm:presLayoutVars>
      </dgm:prSet>
      <dgm:spPr/>
    </dgm:pt>
  </dgm:ptLst>
  <dgm:cxnLst>
    <dgm:cxn modelId="{2B5B5342-F263-43A3-837D-39F6A17F6A5B}" type="presOf" srcId="{59CBEF8B-2662-4168-842E-D02933D1F26A}" destId="{73FA8948-589D-486B-AF59-232F6C43E4D6}" srcOrd="0" destOrd="0" presId="urn:microsoft.com/office/officeart/2018/2/layout/IconVerticalSolidList"/>
    <dgm:cxn modelId="{0FC80343-F142-4DBF-9E97-6A686392788C}" srcId="{A93C5D5C-D190-4220-AF36-419420490B14}" destId="{59CBEF8B-2662-4168-842E-D02933D1F26A}" srcOrd="1" destOrd="0" parTransId="{7A10B110-595E-4020-89CD-5E71609B795F}" sibTransId="{793FFC3A-F325-4EF8-8A14-8C2702B4F23E}"/>
    <dgm:cxn modelId="{47E5AD66-366E-406B-BC50-419F50C23583}" type="presOf" srcId="{5D37107A-6935-491D-97A8-48B750E56B3E}" destId="{F779971A-B200-41C7-842A-1EF2ECC5AC0C}" srcOrd="0" destOrd="0" presId="urn:microsoft.com/office/officeart/2018/2/layout/IconVerticalSolidList"/>
    <dgm:cxn modelId="{69AEF656-6812-42B2-B877-1BA2F8F6005F}" type="presOf" srcId="{A93C5D5C-D190-4220-AF36-419420490B14}" destId="{2CD9FEE0-7E27-4BCA-8AD5-02E1ECA328A9}" srcOrd="0" destOrd="0" presId="urn:microsoft.com/office/officeart/2018/2/layout/IconVerticalSolidList"/>
    <dgm:cxn modelId="{1A9775B0-AB97-4A38-BEEC-CC31E3C42E82}" type="presOf" srcId="{CA7884ED-AD18-4994-9E50-AAE9D4C62B9A}" destId="{AC277E05-4598-4CFE-A50C-5091CCAA994F}" srcOrd="0" destOrd="0" presId="urn:microsoft.com/office/officeart/2018/2/layout/IconVerticalSolidList"/>
    <dgm:cxn modelId="{D38E6CC1-9F41-4BAD-8A22-21190660332E}" type="presOf" srcId="{5A18834E-D7CC-4C4A-9FA6-E2BAFE5AFE57}" destId="{D0FB0F57-0A75-4C23-9B00-6B1ED32EBBCB}" srcOrd="0" destOrd="0" presId="urn:microsoft.com/office/officeart/2018/2/layout/IconVerticalSolidList"/>
    <dgm:cxn modelId="{C293FDD1-2719-4FA0-90DE-3F04520425FF}" srcId="{A93C5D5C-D190-4220-AF36-419420490B14}" destId="{CA7884ED-AD18-4994-9E50-AAE9D4C62B9A}" srcOrd="2" destOrd="0" parTransId="{4E2E4D64-94EE-46DF-9829-9A702B7456F1}" sibTransId="{30DF5736-3CFE-47C1-8F72-03B6311E79CF}"/>
    <dgm:cxn modelId="{1D7D08D6-5543-4B87-8144-00AE92E3C383}" srcId="{A93C5D5C-D190-4220-AF36-419420490B14}" destId="{5D37107A-6935-491D-97A8-48B750E56B3E}" srcOrd="3" destOrd="0" parTransId="{05497973-DC93-4111-8324-4205024D8EA8}" sibTransId="{EE19C5D6-125D-4B11-AD0E-7BBE864C431B}"/>
    <dgm:cxn modelId="{733810E1-F28B-4630-B1E0-EF21618DFD97}" srcId="{A93C5D5C-D190-4220-AF36-419420490B14}" destId="{5A18834E-D7CC-4C4A-9FA6-E2BAFE5AFE57}" srcOrd="0" destOrd="0" parTransId="{E7EDC793-CF4F-4C35-A408-170F5F04B4C5}" sibTransId="{DA7F9ED9-579C-4DD4-A87A-2088710A6E3D}"/>
    <dgm:cxn modelId="{66408856-1B6D-47DE-9BA9-679CD19BFDF7}" type="presParOf" srcId="{2CD9FEE0-7E27-4BCA-8AD5-02E1ECA328A9}" destId="{5576C4E3-3926-4560-A8FC-F340565A99D6}" srcOrd="0" destOrd="0" presId="urn:microsoft.com/office/officeart/2018/2/layout/IconVerticalSolidList"/>
    <dgm:cxn modelId="{C3A9F6E0-5652-46F7-942B-B3DA247F4B95}" type="presParOf" srcId="{5576C4E3-3926-4560-A8FC-F340565A99D6}" destId="{DEEC56BE-42F5-45D4-9767-59A0CA53362D}" srcOrd="0" destOrd="0" presId="urn:microsoft.com/office/officeart/2018/2/layout/IconVerticalSolidList"/>
    <dgm:cxn modelId="{8C34E4AE-DA7B-4666-A873-87EA861668D1}" type="presParOf" srcId="{5576C4E3-3926-4560-A8FC-F340565A99D6}" destId="{F3A72586-81BB-4937-BE5B-639DAA1B2973}" srcOrd="1" destOrd="0" presId="urn:microsoft.com/office/officeart/2018/2/layout/IconVerticalSolidList"/>
    <dgm:cxn modelId="{4564F696-CD23-4B65-9880-6C250042CCD8}" type="presParOf" srcId="{5576C4E3-3926-4560-A8FC-F340565A99D6}" destId="{EF01C4A5-D4E8-43AF-A917-D370E7DAD1B7}" srcOrd="2" destOrd="0" presId="urn:microsoft.com/office/officeart/2018/2/layout/IconVerticalSolidList"/>
    <dgm:cxn modelId="{A99C7A29-CF91-4810-9B31-21FC945DF14D}" type="presParOf" srcId="{5576C4E3-3926-4560-A8FC-F340565A99D6}" destId="{D0FB0F57-0A75-4C23-9B00-6B1ED32EBBCB}" srcOrd="3" destOrd="0" presId="urn:microsoft.com/office/officeart/2018/2/layout/IconVerticalSolidList"/>
    <dgm:cxn modelId="{02632E77-F194-46BB-8C3D-FBEC51DD7BCF}" type="presParOf" srcId="{2CD9FEE0-7E27-4BCA-8AD5-02E1ECA328A9}" destId="{4C811DAB-EE4A-4A18-94E1-F6031A6A5F59}" srcOrd="1" destOrd="0" presId="urn:microsoft.com/office/officeart/2018/2/layout/IconVerticalSolidList"/>
    <dgm:cxn modelId="{3E63EFA2-5E1F-4154-B945-EC24785A30A6}" type="presParOf" srcId="{2CD9FEE0-7E27-4BCA-8AD5-02E1ECA328A9}" destId="{6DE03B73-8E9F-4FA4-8338-E32DCD8F703F}" srcOrd="2" destOrd="0" presId="urn:microsoft.com/office/officeart/2018/2/layout/IconVerticalSolidList"/>
    <dgm:cxn modelId="{2A36A139-1E81-4B12-A5B3-6B08C244F74A}" type="presParOf" srcId="{6DE03B73-8E9F-4FA4-8338-E32DCD8F703F}" destId="{A77D40B1-9B6D-48C3-8FC7-8C0102D9095E}" srcOrd="0" destOrd="0" presId="urn:microsoft.com/office/officeart/2018/2/layout/IconVerticalSolidList"/>
    <dgm:cxn modelId="{082330EF-F382-44CB-8EAF-7FFB7B1B2E36}" type="presParOf" srcId="{6DE03B73-8E9F-4FA4-8338-E32DCD8F703F}" destId="{1237F57F-BF8E-4E14-9686-1292C5764D7F}" srcOrd="1" destOrd="0" presId="urn:microsoft.com/office/officeart/2018/2/layout/IconVerticalSolidList"/>
    <dgm:cxn modelId="{0A6337EC-C872-4ADE-BC5D-C236525A4365}" type="presParOf" srcId="{6DE03B73-8E9F-4FA4-8338-E32DCD8F703F}" destId="{929FC02E-79A9-4369-811C-2769324A9A97}" srcOrd="2" destOrd="0" presId="urn:microsoft.com/office/officeart/2018/2/layout/IconVerticalSolidList"/>
    <dgm:cxn modelId="{111626E3-41AC-4271-AFB9-A9D8354F5E8B}" type="presParOf" srcId="{6DE03B73-8E9F-4FA4-8338-E32DCD8F703F}" destId="{73FA8948-589D-486B-AF59-232F6C43E4D6}" srcOrd="3" destOrd="0" presId="urn:microsoft.com/office/officeart/2018/2/layout/IconVerticalSolidList"/>
    <dgm:cxn modelId="{B6D7D754-0258-4B07-8A58-342BA03D4815}" type="presParOf" srcId="{2CD9FEE0-7E27-4BCA-8AD5-02E1ECA328A9}" destId="{37B17CE7-24DE-4296-AF6A-AA82263511CA}" srcOrd="3" destOrd="0" presId="urn:microsoft.com/office/officeart/2018/2/layout/IconVerticalSolidList"/>
    <dgm:cxn modelId="{029EDF76-A193-4D98-A588-2BA4F336CE3F}" type="presParOf" srcId="{2CD9FEE0-7E27-4BCA-8AD5-02E1ECA328A9}" destId="{9C733BCA-DA50-447F-A0F7-2AFE5CBAE067}" srcOrd="4" destOrd="0" presId="urn:microsoft.com/office/officeart/2018/2/layout/IconVerticalSolidList"/>
    <dgm:cxn modelId="{95C90D8B-3D32-4A73-AD6B-8F396300CF97}" type="presParOf" srcId="{9C733BCA-DA50-447F-A0F7-2AFE5CBAE067}" destId="{BD089B26-989B-4410-9957-AFE93816D430}" srcOrd="0" destOrd="0" presId="urn:microsoft.com/office/officeart/2018/2/layout/IconVerticalSolidList"/>
    <dgm:cxn modelId="{A530FB0A-1563-4445-AB2B-09CBD35FE072}" type="presParOf" srcId="{9C733BCA-DA50-447F-A0F7-2AFE5CBAE067}" destId="{029B8CC3-012C-436C-A0DD-F5C3EC7F97DA}" srcOrd="1" destOrd="0" presId="urn:microsoft.com/office/officeart/2018/2/layout/IconVerticalSolidList"/>
    <dgm:cxn modelId="{3E41CE3C-AD82-4EAF-A583-32D6116200EC}" type="presParOf" srcId="{9C733BCA-DA50-447F-A0F7-2AFE5CBAE067}" destId="{309AAC6B-E7BB-45EE-A82E-4E1673E9B9F7}" srcOrd="2" destOrd="0" presId="urn:microsoft.com/office/officeart/2018/2/layout/IconVerticalSolidList"/>
    <dgm:cxn modelId="{128F9033-7FF3-481E-9302-B324365F14E7}" type="presParOf" srcId="{9C733BCA-DA50-447F-A0F7-2AFE5CBAE067}" destId="{AC277E05-4598-4CFE-A50C-5091CCAA994F}" srcOrd="3" destOrd="0" presId="urn:microsoft.com/office/officeart/2018/2/layout/IconVerticalSolidList"/>
    <dgm:cxn modelId="{4FC9467D-7DE4-49DA-ACE8-F897CF32DA18}" type="presParOf" srcId="{2CD9FEE0-7E27-4BCA-8AD5-02E1ECA328A9}" destId="{11BB7EF9-A8CA-4FE6-A5B7-476241B2226F}" srcOrd="5" destOrd="0" presId="urn:microsoft.com/office/officeart/2018/2/layout/IconVerticalSolidList"/>
    <dgm:cxn modelId="{492C6411-D21E-40F4-A0AB-0F47AA6860D8}" type="presParOf" srcId="{2CD9FEE0-7E27-4BCA-8AD5-02E1ECA328A9}" destId="{D797BBF0-27A6-475B-850F-09CC72E7DFD3}" srcOrd="6" destOrd="0" presId="urn:microsoft.com/office/officeart/2018/2/layout/IconVerticalSolidList"/>
    <dgm:cxn modelId="{B9985DF8-5F11-45F3-AAFB-01A9A0A4DE1E}" type="presParOf" srcId="{D797BBF0-27A6-475B-850F-09CC72E7DFD3}" destId="{6A0057E5-2DB9-426B-9873-B7DF8668B5EB}" srcOrd="0" destOrd="0" presId="urn:microsoft.com/office/officeart/2018/2/layout/IconVerticalSolidList"/>
    <dgm:cxn modelId="{B4DD8DD4-3449-46BC-83CD-D3A33662E45C}" type="presParOf" srcId="{D797BBF0-27A6-475B-850F-09CC72E7DFD3}" destId="{8548DA48-74D8-4B6F-9D13-CF6D75B094B6}" srcOrd="1" destOrd="0" presId="urn:microsoft.com/office/officeart/2018/2/layout/IconVerticalSolidList"/>
    <dgm:cxn modelId="{97738FE9-35E3-452E-8465-E4E3F85D24EE}" type="presParOf" srcId="{D797BBF0-27A6-475B-850F-09CC72E7DFD3}" destId="{D4E06D8F-2D46-4DAD-A27E-5D9ADB4EC322}" srcOrd="2" destOrd="0" presId="urn:microsoft.com/office/officeart/2018/2/layout/IconVerticalSolidList"/>
    <dgm:cxn modelId="{22DBFE20-4803-4527-87BE-82A1554AEC5D}" type="presParOf" srcId="{D797BBF0-27A6-475B-850F-09CC72E7DFD3}" destId="{F779971A-B200-41C7-842A-1EF2ECC5AC0C}"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127C31A-E2C0-4A92-AE6D-A4A828428404}"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B9E0D676-6E11-412D-8C10-AC1E4F72915E}">
      <dgm:prSet/>
      <dgm:spPr/>
      <dgm:t>
        <a:bodyPr/>
        <a:lstStyle/>
        <a:p>
          <a:r>
            <a:rPr lang="en-GB"/>
            <a:t>Fiduciary position – uses it to get an unauthorised profit. </a:t>
          </a:r>
          <a:endParaRPr lang="en-US"/>
        </a:p>
      </dgm:t>
    </dgm:pt>
    <dgm:pt modelId="{C57A4A7D-BC9C-4CFB-97D2-824E2E1DB27C}" type="parTrans" cxnId="{A2EE436C-165C-493E-A5A4-531C355617BB}">
      <dgm:prSet/>
      <dgm:spPr/>
      <dgm:t>
        <a:bodyPr/>
        <a:lstStyle/>
        <a:p>
          <a:endParaRPr lang="en-US"/>
        </a:p>
      </dgm:t>
    </dgm:pt>
    <dgm:pt modelId="{B13B767C-5B43-4088-B70C-BEBB7068E670}" type="sibTrans" cxnId="{A2EE436C-165C-493E-A5A4-531C355617BB}">
      <dgm:prSet/>
      <dgm:spPr/>
      <dgm:t>
        <a:bodyPr/>
        <a:lstStyle/>
        <a:p>
          <a:endParaRPr lang="en-US"/>
        </a:p>
      </dgm:t>
    </dgm:pt>
    <dgm:pt modelId="{E1BBDBCD-635F-4D3B-8445-76A8E57E1DB8}">
      <dgm:prSet/>
      <dgm:spPr/>
      <dgm:t>
        <a:bodyPr/>
        <a:lstStyle/>
        <a:p>
          <a:r>
            <a:rPr lang="en-GB"/>
            <a:t>Stranger intermeddles with the trust. </a:t>
          </a:r>
          <a:endParaRPr lang="en-US"/>
        </a:p>
      </dgm:t>
    </dgm:pt>
    <dgm:pt modelId="{381A8644-B7B5-40EC-896E-939E46E4D7F8}" type="parTrans" cxnId="{BD71E1F0-43B9-4F4C-811F-B23CCF7BEE6A}">
      <dgm:prSet/>
      <dgm:spPr/>
      <dgm:t>
        <a:bodyPr/>
        <a:lstStyle/>
        <a:p>
          <a:endParaRPr lang="en-US"/>
        </a:p>
      </dgm:t>
    </dgm:pt>
    <dgm:pt modelId="{056AF7ED-D78D-4446-836D-5D5C9777BCC2}" type="sibTrans" cxnId="{BD71E1F0-43B9-4F4C-811F-B23CCF7BEE6A}">
      <dgm:prSet/>
      <dgm:spPr/>
      <dgm:t>
        <a:bodyPr/>
        <a:lstStyle/>
        <a:p>
          <a:endParaRPr lang="en-US"/>
        </a:p>
      </dgm:t>
    </dgm:pt>
    <dgm:pt modelId="{0C64B21D-30F1-4B70-A967-206538DEDCF9}">
      <dgm:prSet/>
      <dgm:spPr/>
      <dgm:t>
        <a:bodyPr/>
        <a:lstStyle/>
        <a:p>
          <a:r>
            <a:rPr lang="en-GB"/>
            <a:t>Mutual wills. </a:t>
          </a:r>
          <a:endParaRPr lang="en-US"/>
        </a:p>
      </dgm:t>
    </dgm:pt>
    <dgm:pt modelId="{FC302108-9B6B-479E-9AD6-66AB5F49B8AB}" type="parTrans" cxnId="{FE02F778-E902-4DFA-A5B5-E0B537F90511}">
      <dgm:prSet/>
      <dgm:spPr/>
      <dgm:t>
        <a:bodyPr/>
        <a:lstStyle/>
        <a:p>
          <a:endParaRPr lang="en-US"/>
        </a:p>
      </dgm:t>
    </dgm:pt>
    <dgm:pt modelId="{397D7ECE-6523-41E9-942C-A315E75FB698}" type="sibTrans" cxnId="{FE02F778-E902-4DFA-A5B5-E0B537F90511}">
      <dgm:prSet/>
      <dgm:spPr/>
      <dgm:t>
        <a:bodyPr/>
        <a:lstStyle/>
        <a:p>
          <a:endParaRPr lang="en-US"/>
        </a:p>
      </dgm:t>
    </dgm:pt>
    <dgm:pt modelId="{7CDF9823-B47A-41FD-A653-C2474C41BE34}">
      <dgm:prSet/>
      <dgm:spPr/>
      <dgm:t>
        <a:bodyPr/>
        <a:lstStyle/>
        <a:p>
          <a:r>
            <a:rPr lang="en-GB"/>
            <a:t>Where a seller contracts to sell land. </a:t>
          </a:r>
          <a:endParaRPr lang="en-US"/>
        </a:p>
      </dgm:t>
    </dgm:pt>
    <dgm:pt modelId="{8573F551-4C67-4276-907A-836B00F3A15A}" type="parTrans" cxnId="{1CC5C384-D874-483D-9777-179E1924D288}">
      <dgm:prSet/>
      <dgm:spPr/>
      <dgm:t>
        <a:bodyPr/>
        <a:lstStyle/>
        <a:p>
          <a:endParaRPr lang="en-US"/>
        </a:p>
      </dgm:t>
    </dgm:pt>
    <dgm:pt modelId="{26E59BE4-3ACB-4FAB-96D4-ACD8821CF345}" type="sibTrans" cxnId="{1CC5C384-D874-483D-9777-179E1924D288}">
      <dgm:prSet/>
      <dgm:spPr/>
      <dgm:t>
        <a:bodyPr/>
        <a:lstStyle/>
        <a:p>
          <a:endParaRPr lang="en-US"/>
        </a:p>
      </dgm:t>
    </dgm:pt>
    <dgm:pt modelId="{099D4DC3-D4D6-44AA-A9FD-1A209A90F0C1}">
      <dgm:prSet/>
      <dgm:spPr/>
      <dgm:t>
        <a:bodyPr/>
        <a:lstStyle/>
        <a:p>
          <a:r>
            <a:rPr lang="en-GB"/>
            <a:t>Property acquired by fraud. </a:t>
          </a:r>
          <a:endParaRPr lang="en-US"/>
        </a:p>
      </dgm:t>
    </dgm:pt>
    <dgm:pt modelId="{7D370F98-ED02-468E-AB22-3A292923007F}" type="parTrans" cxnId="{4BD46D2F-76D4-43D0-A4FA-73089CC62B95}">
      <dgm:prSet/>
      <dgm:spPr/>
      <dgm:t>
        <a:bodyPr/>
        <a:lstStyle/>
        <a:p>
          <a:endParaRPr lang="en-US"/>
        </a:p>
      </dgm:t>
    </dgm:pt>
    <dgm:pt modelId="{5E412115-0B1F-459B-9A7A-9BFDD3454D5B}" type="sibTrans" cxnId="{4BD46D2F-76D4-43D0-A4FA-73089CC62B95}">
      <dgm:prSet/>
      <dgm:spPr/>
      <dgm:t>
        <a:bodyPr/>
        <a:lstStyle/>
        <a:p>
          <a:endParaRPr lang="en-US"/>
        </a:p>
      </dgm:t>
    </dgm:pt>
    <dgm:pt modelId="{D0C9D7B5-23A2-40D2-9714-90A6EEE539ED}" type="pres">
      <dgm:prSet presAssocID="{6127C31A-E2C0-4A92-AE6D-A4A828428404}" presName="diagram" presStyleCnt="0">
        <dgm:presLayoutVars>
          <dgm:dir/>
          <dgm:resizeHandles val="exact"/>
        </dgm:presLayoutVars>
      </dgm:prSet>
      <dgm:spPr/>
    </dgm:pt>
    <dgm:pt modelId="{5855C2F3-A94F-4D3E-919C-4EA9CB8F3E20}" type="pres">
      <dgm:prSet presAssocID="{B9E0D676-6E11-412D-8C10-AC1E4F72915E}" presName="node" presStyleLbl="node1" presStyleIdx="0" presStyleCnt="5">
        <dgm:presLayoutVars>
          <dgm:bulletEnabled val="1"/>
        </dgm:presLayoutVars>
      </dgm:prSet>
      <dgm:spPr/>
    </dgm:pt>
    <dgm:pt modelId="{FF60CDCC-6EBB-487D-85A1-37828324C2C3}" type="pres">
      <dgm:prSet presAssocID="{B13B767C-5B43-4088-B70C-BEBB7068E670}" presName="sibTrans" presStyleLbl="sibTrans2D1" presStyleIdx="0" presStyleCnt="4"/>
      <dgm:spPr/>
    </dgm:pt>
    <dgm:pt modelId="{B7B7DE08-D7EA-4E59-AC67-66C5D3983461}" type="pres">
      <dgm:prSet presAssocID="{B13B767C-5B43-4088-B70C-BEBB7068E670}" presName="connectorText" presStyleLbl="sibTrans2D1" presStyleIdx="0" presStyleCnt="4"/>
      <dgm:spPr/>
    </dgm:pt>
    <dgm:pt modelId="{90526418-0C2A-4BD4-97C8-AF64118C8BF1}" type="pres">
      <dgm:prSet presAssocID="{E1BBDBCD-635F-4D3B-8445-76A8E57E1DB8}" presName="node" presStyleLbl="node1" presStyleIdx="1" presStyleCnt="5">
        <dgm:presLayoutVars>
          <dgm:bulletEnabled val="1"/>
        </dgm:presLayoutVars>
      </dgm:prSet>
      <dgm:spPr/>
    </dgm:pt>
    <dgm:pt modelId="{5663965C-7FCC-4960-83CC-41BA4A6E3095}" type="pres">
      <dgm:prSet presAssocID="{056AF7ED-D78D-4446-836D-5D5C9777BCC2}" presName="sibTrans" presStyleLbl="sibTrans2D1" presStyleIdx="1" presStyleCnt="4"/>
      <dgm:spPr/>
    </dgm:pt>
    <dgm:pt modelId="{56B97A5C-4F97-4B5A-A498-EB8F2EA864F3}" type="pres">
      <dgm:prSet presAssocID="{056AF7ED-D78D-4446-836D-5D5C9777BCC2}" presName="connectorText" presStyleLbl="sibTrans2D1" presStyleIdx="1" presStyleCnt="4"/>
      <dgm:spPr/>
    </dgm:pt>
    <dgm:pt modelId="{F256D2A1-7F5C-45CF-8347-038CE0CCD431}" type="pres">
      <dgm:prSet presAssocID="{0C64B21D-30F1-4B70-A967-206538DEDCF9}" presName="node" presStyleLbl="node1" presStyleIdx="2" presStyleCnt="5">
        <dgm:presLayoutVars>
          <dgm:bulletEnabled val="1"/>
        </dgm:presLayoutVars>
      </dgm:prSet>
      <dgm:spPr/>
    </dgm:pt>
    <dgm:pt modelId="{C35A66C5-1EA6-4298-92E9-F1E2A9BEC125}" type="pres">
      <dgm:prSet presAssocID="{397D7ECE-6523-41E9-942C-A315E75FB698}" presName="sibTrans" presStyleLbl="sibTrans2D1" presStyleIdx="2" presStyleCnt="4"/>
      <dgm:spPr/>
    </dgm:pt>
    <dgm:pt modelId="{CEA7FA51-44D9-44C8-AE8E-3943BFDB72C9}" type="pres">
      <dgm:prSet presAssocID="{397D7ECE-6523-41E9-942C-A315E75FB698}" presName="connectorText" presStyleLbl="sibTrans2D1" presStyleIdx="2" presStyleCnt="4"/>
      <dgm:spPr/>
    </dgm:pt>
    <dgm:pt modelId="{772783B7-30B2-4C95-ABE8-116157C0AF05}" type="pres">
      <dgm:prSet presAssocID="{7CDF9823-B47A-41FD-A653-C2474C41BE34}" presName="node" presStyleLbl="node1" presStyleIdx="3" presStyleCnt="5">
        <dgm:presLayoutVars>
          <dgm:bulletEnabled val="1"/>
        </dgm:presLayoutVars>
      </dgm:prSet>
      <dgm:spPr/>
    </dgm:pt>
    <dgm:pt modelId="{E25B0536-A661-48B2-B17D-89B99E8AD6D9}" type="pres">
      <dgm:prSet presAssocID="{26E59BE4-3ACB-4FAB-96D4-ACD8821CF345}" presName="sibTrans" presStyleLbl="sibTrans2D1" presStyleIdx="3" presStyleCnt="4"/>
      <dgm:spPr/>
    </dgm:pt>
    <dgm:pt modelId="{B6D9993E-D558-498E-B529-57282D5B7140}" type="pres">
      <dgm:prSet presAssocID="{26E59BE4-3ACB-4FAB-96D4-ACD8821CF345}" presName="connectorText" presStyleLbl="sibTrans2D1" presStyleIdx="3" presStyleCnt="4"/>
      <dgm:spPr/>
    </dgm:pt>
    <dgm:pt modelId="{59F6AFF8-394D-41A5-AC3C-7AE0213F6480}" type="pres">
      <dgm:prSet presAssocID="{099D4DC3-D4D6-44AA-A9FD-1A209A90F0C1}" presName="node" presStyleLbl="node1" presStyleIdx="4" presStyleCnt="5">
        <dgm:presLayoutVars>
          <dgm:bulletEnabled val="1"/>
        </dgm:presLayoutVars>
      </dgm:prSet>
      <dgm:spPr/>
    </dgm:pt>
  </dgm:ptLst>
  <dgm:cxnLst>
    <dgm:cxn modelId="{2B9ADA1A-E78D-4195-88A1-3908C849574B}" type="presOf" srcId="{099D4DC3-D4D6-44AA-A9FD-1A209A90F0C1}" destId="{59F6AFF8-394D-41A5-AC3C-7AE0213F6480}" srcOrd="0" destOrd="0" presId="urn:microsoft.com/office/officeart/2005/8/layout/process5"/>
    <dgm:cxn modelId="{4BD46D2F-76D4-43D0-A4FA-73089CC62B95}" srcId="{6127C31A-E2C0-4A92-AE6D-A4A828428404}" destId="{099D4DC3-D4D6-44AA-A9FD-1A209A90F0C1}" srcOrd="4" destOrd="0" parTransId="{7D370F98-ED02-468E-AB22-3A292923007F}" sibTransId="{5E412115-0B1F-459B-9A7A-9BFDD3454D5B}"/>
    <dgm:cxn modelId="{42282736-B43F-4B0F-8C3E-E3E0EB5A9E4F}" type="presOf" srcId="{0C64B21D-30F1-4B70-A967-206538DEDCF9}" destId="{F256D2A1-7F5C-45CF-8347-038CE0CCD431}" srcOrd="0" destOrd="0" presId="urn:microsoft.com/office/officeart/2005/8/layout/process5"/>
    <dgm:cxn modelId="{FAEFF55E-5BC0-40EA-BE5B-75A419DE95C1}" type="presOf" srcId="{056AF7ED-D78D-4446-836D-5D5C9777BCC2}" destId="{5663965C-7FCC-4960-83CC-41BA4A6E3095}" srcOrd="0" destOrd="0" presId="urn:microsoft.com/office/officeart/2005/8/layout/process5"/>
    <dgm:cxn modelId="{59304061-8EEF-4A0C-BB41-79ED166A0E37}" type="presOf" srcId="{26E59BE4-3ACB-4FAB-96D4-ACD8821CF345}" destId="{B6D9993E-D558-498E-B529-57282D5B7140}" srcOrd="1" destOrd="0" presId="urn:microsoft.com/office/officeart/2005/8/layout/process5"/>
    <dgm:cxn modelId="{DA09EA41-3D8D-4B70-B8D9-8B9C0CC42D03}" type="presOf" srcId="{7CDF9823-B47A-41FD-A653-C2474C41BE34}" destId="{772783B7-30B2-4C95-ABE8-116157C0AF05}" srcOrd="0" destOrd="0" presId="urn:microsoft.com/office/officeart/2005/8/layout/process5"/>
    <dgm:cxn modelId="{A7757C44-F1BA-417F-9838-9083D6AE099A}" type="presOf" srcId="{397D7ECE-6523-41E9-942C-A315E75FB698}" destId="{CEA7FA51-44D9-44C8-AE8E-3943BFDB72C9}" srcOrd="1" destOrd="0" presId="urn:microsoft.com/office/officeart/2005/8/layout/process5"/>
    <dgm:cxn modelId="{A2EE436C-165C-493E-A5A4-531C355617BB}" srcId="{6127C31A-E2C0-4A92-AE6D-A4A828428404}" destId="{B9E0D676-6E11-412D-8C10-AC1E4F72915E}" srcOrd="0" destOrd="0" parTransId="{C57A4A7D-BC9C-4CFB-97D2-824E2E1DB27C}" sibTransId="{B13B767C-5B43-4088-B70C-BEBB7068E670}"/>
    <dgm:cxn modelId="{FE02F778-E902-4DFA-A5B5-E0B537F90511}" srcId="{6127C31A-E2C0-4A92-AE6D-A4A828428404}" destId="{0C64B21D-30F1-4B70-A967-206538DEDCF9}" srcOrd="2" destOrd="0" parTransId="{FC302108-9B6B-479E-9AD6-66AB5F49B8AB}" sibTransId="{397D7ECE-6523-41E9-942C-A315E75FB698}"/>
    <dgm:cxn modelId="{C964295A-CA5F-4BBA-BEA1-0C5857CFFCB2}" type="presOf" srcId="{397D7ECE-6523-41E9-942C-A315E75FB698}" destId="{C35A66C5-1EA6-4298-92E9-F1E2A9BEC125}" srcOrd="0" destOrd="0" presId="urn:microsoft.com/office/officeart/2005/8/layout/process5"/>
    <dgm:cxn modelId="{A013A17A-E759-4BE5-A0CC-DA6A1913F2AE}" type="presOf" srcId="{26E59BE4-3ACB-4FAB-96D4-ACD8821CF345}" destId="{E25B0536-A661-48B2-B17D-89B99E8AD6D9}" srcOrd="0" destOrd="0" presId="urn:microsoft.com/office/officeart/2005/8/layout/process5"/>
    <dgm:cxn modelId="{1CC5C384-D874-483D-9777-179E1924D288}" srcId="{6127C31A-E2C0-4A92-AE6D-A4A828428404}" destId="{7CDF9823-B47A-41FD-A653-C2474C41BE34}" srcOrd="3" destOrd="0" parTransId="{8573F551-4C67-4276-907A-836B00F3A15A}" sibTransId="{26E59BE4-3ACB-4FAB-96D4-ACD8821CF345}"/>
    <dgm:cxn modelId="{45AB8D85-7FF7-4DA7-9109-981FF83E3CAE}" type="presOf" srcId="{6127C31A-E2C0-4A92-AE6D-A4A828428404}" destId="{D0C9D7B5-23A2-40D2-9714-90A6EEE539ED}" srcOrd="0" destOrd="0" presId="urn:microsoft.com/office/officeart/2005/8/layout/process5"/>
    <dgm:cxn modelId="{5E96DAA3-C49E-4C32-A330-4F0DA4A3B806}" type="presOf" srcId="{B13B767C-5B43-4088-B70C-BEBB7068E670}" destId="{FF60CDCC-6EBB-487D-85A1-37828324C2C3}" srcOrd="0" destOrd="0" presId="urn:microsoft.com/office/officeart/2005/8/layout/process5"/>
    <dgm:cxn modelId="{9AE0BBD7-9E82-4B5E-A789-42E27B322884}" type="presOf" srcId="{B13B767C-5B43-4088-B70C-BEBB7068E670}" destId="{B7B7DE08-D7EA-4E59-AC67-66C5D3983461}" srcOrd="1" destOrd="0" presId="urn:microsoft.com/office/officeart/2005/8/layout/process5"/>
    <dgm:cxn modelId="{270F3CE7-6C34-4B32-967B-1F4A06668B00}" type="presOf" srcId="{E1BBDBCD-635F-4D3B-8445-76A8E57E1DB8}" destId="{90526418-0C2A-4BD4-97C8-AF64118C8BF1}" srcOrd="0" destOrd="0" presId="urn:microsoft.com/office/officeart/2005/8/layout/process5"/>
    <dgm:cxn modelId="{D8606FEA-E344-432A-911C-12B9108560DD}" type="presOf" srcId="{B9E0D676-6E11-412D-8C10-AC1E4F72915E}" destId="{5855C2F3-A94F-4D3E-919C-4EA9CB8F3E20}" srcOrd="0" destOrd="0" presId="urn:microsoft.com/office/officeart/2005/8/layout/process5"/>
    <dgm:cxn modelId="{BD71E1F0-43B9-4F4C-811F-B23CCF7BEE6A}" srcId="{6127C31A-E2C0-4A92-AE6D-A4A828428404}" destId="{E1BBDBCD-635F-4D3B-8445-76A8E57E1DB8}" srcOrd="1" destOrd="0" parTransId="{381A8644-B7B5-40EC-896E-939E46E4D7F8}" sibTransId="{056AF7ED-D78D-4446-836D-5D5C9777BCC2}"/>
    <dgm:cxn modelId="{0842B7FE-9E43-42D7-B71D-6659E21D8EED}" type="presOf" srcId="{056AF7ED-D78D-4446-836D-5D5C9777BCC2}" destId="{56B97A5C-4F97-4B5A-A498-EB8F2EA864F3}" srcOrd="1" destOrd="0" presId="urn:microsoft.com/office/officeart/2005/8/layout/process5"/>
    <dgm:cxn modelId="{6C3CDD4F-E8C7-43FF-91CC-0BF05B1AA68C}" type="presParOf" srcId="{D0C9D7B5-23A2-40D2-9714-90A6EEE539ED}" destId="{5855C2F3-A94F-4D3E-919C-4EA9CB8F3E20}" srcOrd="0" destOrd="0" presId="urn:microsoft.com/office/officeart/2005/8/layout/process5"/>
    <dgm:cxn modelId="{C3EEA4C3-53D5-47F5-B8A6-A0D6DFDFB610}" type="presParOf" srcId="{D0C9D7B5-23A2-40D2-9714-90A6EEE539ED}" destId="{FF60CDCC-6EBB-487D-85A1-37828324C2C3}" srcOrd="1" destOrd="0" presId="urn:microsoft.com/office/officeart/2005/8/layout/process5"/>
    <dgm:cxn modelId="{2C97B42A-BEFD-4BB3-AD02-C41C1E17671E}" type="presParOf" srcId="{FF60CDCC-6EBB-487D-85A1-37828324C2C3}" destId="{B7B7DE08-D7EA-4E59-AC67-66C5D3983461}" srcOrd="0" destOrd="0" presId="urn:microsoft.com/office/officeart/2005/8/layout/process5"/>
    <dgm:cxn modelId="{BFDA11D8-683E-43C8-8A40-48397B4D4D79}" type="presParOf" srcId="{D0C9D7B5-23A2-40D2-9714-90A6EEE539ED}" destId="{90526418-0C2A-4BD4-97C8-AF64118C8BF1}" srcOrd="2" destOrd="0" presId="urn:microsoft.com/office/officeart/2005/8/layout/process5"/>
    <dgm:cxn modelId="{1C9AD4D7-E738-4BEE-B8AB-2A548CA7DB81}" type="presParOf" srcId="{D0C9D7B5-23A2-40D2-9714-90A6EEE539ED}" destId="{5663965C-7FCC-4960-83CC-41BA4A6E3095}" srcOrd="3" destOrd="0" presId="urn:microsoft.com/office/officeart/2005/8/layout/process5"/>
    <dgm:cxn modelId="{CB661027-ED97-470D-91F2-D6840FEB6334}" type="presParOf" srcId="{5663965C-7FCC-4960-83CC-41BA4A6E3095}" destId="{56B97A5C-4F97-4B5A-A498-EB8F2EA864F3}" srcOrd="0" destOrd="0" presId="urn:microsoft.com/office/officeart/2005/8/layout/process5"/>
    <dgm:cxn modelId="{CD17E8B0-F7D0-4355-A51A-C2DD213B1585}" type="presParOf" srcId="{D0C9D7B5-23A2-40D2-9714-90A6EEE539ED}" destId="{F256D2A1-7F5C-45CF-8347-038CE0CCD431}" srcOrd="4" destOrd="0" presId="urn:microsoft.com/office/officeart/2005/8/layout/process5"/>
    <dgm:cxn modelId="{83434150-03FE-46DC-9D0C-D195B4C7B101}" type="presParOf" srcId="{D0C9D7B5-23A2-40D2-9714-90A6EEE539ED}" destId="{C35A66C5-1EA6-4298-92E9-F1E2A9BEC125}" srcOrd="5" destOrd="0" presId="urn:microsoft.com/office/officeart/2005/8/layout/process5"/>
    <dgm:cxn modelId="{6ACD6D9B-BC64-4467-85A4-75EDEC49D9D1}" type="presParOf" srcId="{C35A66C5-1EA6-4298-92E9-F1E2A9BEC125}" destId="{CEA7FA51-44D9-44C8-AE8E-3943BFDB72C9}" srcOrd="0" destOrd="0" presId="urn:microsoft.com/office/officeart/2005/8/layout/process5"/>
    <dgm:cxn modelId="{17CFF7F8-E572-4651-B6C2-37BA003B985A}" type="presParOf" srcId="{D0C9D7B5-23A2-40D2-9714-90A6EEE539ED}" destId="{772783B7-30B2-4C95-ABE8-116157C0AF05}" srcOrd="6" destOrd="0" presId="urn:microsoft.com/office/officeart/2005/8/layout/process5"/>
    <dgm:cxn modelId="{90EBCB09-8F4A-427D-AC78-FBC3DFA2C0B3}" type="presParOf" srcId="{D0C9D7B5-23A2-40D2-9714-90A6EEE539ED}" destId="{E25B0536-A661-48B2-B17D-89B99E8AD6D9}" srcOrd="7" destOrd="0" presId="urn:microsoft.com/office/officeart/2005/8/layout/process5"/>
    <dgm:cxn modelId="{8400C725-52DE-4B66-8510-9B0C6D27B00F}" type="presParOf" srcId="{E25B0536-A661-48B2-B17D-89B99E8AD6D9}" destId="{B6D9993E-D558-498E-B529-57282D5B7140}" srcOrd="0" destOrd="0" presId="urn:microsoft.com/office/officeart/2005/8/layout/process5"/>
    <dgm:cxn modelId="{3F53EF54-D0DC-4680-B8CB-A93D9979B489}" type="presParOf" srcId="{D0C9D7B5-23A2-40D2-9714-90A6EEE539ED}" destId="{59F6AFF8-394D-41A5-AC3C-7AE0213F6480}" srcOrd="8" destOrd="0" presId="urn:microsoft.com/office/officeart/2005/8/layout/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ABE3C88-15AB-4955-A0A9-DDEE138EEFE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B550D18-406C-4399-8CE4-5CAB536D11AF}">
      <dgm:prSet/>
      <dgm:spPr/>
      <dgm:t>
        <a:bodyPr/>
        <a:lstStyle/>
        <a:p>
          <a:pPr>
            <a:lnSpc>
              <a:spcPct val="100000"/>
            </a:lnSpc>
          </a:pPr>
          <a:r>
            <a:rPr lang="en-GB" dirty="0"/>
            <a:t>Unauthorised profit – Key case Bray v Ford [1896] – Cannot make a profit from the trust. </a:t>
          </a:r>
          <a:endParaRPr lang="en-US" dirty="0"/>
        </a:p>
      </dgm:t>
    </dgm:pt>
    <dgm:pt modelId="{7B4330B6-2434-49E2-9671-A795CB8FB2B8}" type="parTrans" cxnId="{960680AB-8172-49B2-8EFE-423111B35BB4}">
      <dgm:prSet/>
      <dgm:spPr/>
      <dgm:t>
        <a:bodyPr/>
        <a:lstStyle/>
        <a:p>
          <a:endParaRPr lang="en-US"/>
        </a:p>
      </dgm:t>
    </dgm:pt>
    <dgm:pt modelId="{606EDA99-7B07-4522-BB65-54CF5D1E3FD8}" type="sibTrans" cxnId="{960680AB-8172-49B2-8EFE-423111B35BB4}">
      <dgm:prSet/>
      <dgm:spPr/>
      <dgm:t>
        <a:bodyPr/>
        <a:lstStyle/>
        <a:p>
          <a:endParaRPr lang="en-US"/>
        </a:p>
      </dgm:t>
    </dgm:pt>
    <dgm:pt modelId="{4B486358-744D-423A-85F3-EEBBC46E5274}">
      <dgm:prSet/>
      <dgm:spPr/>
      <dgm:t>
        <a:bodyPr/>
        <a:lstStyle/>
        <a:p>
          <a:pPr>
            <a:lnSpc>
              <a:spcPct val="100000"/>
            </a:lnSpc>
          </a:pPr>
          <a:r>
            <a:rPr lang="en-GB" dirty="0"/>
            <a:t>Applies to trustees – Keech v Sandford [1726] – the same applies to if the trustee buys the property. </a:t>
          </a:r>
          <a:endParaRPr lang="en-US" dirty="0"/>
        </a:p>
      </dgm:t>
    </dgm:pt>
    <dgm:pt modelId="{8EC392E7-1A25-491A-9148-5C100FAB6529}" type="parTrans" cxnId="{5DB1E366-9D49-4B41-A66D-607FF3899125}">
      <dgm:prSet/>
      <dgm:spPr/>
      <dgm:t>
        <a:bodyPr/>
        <a:lstStyle/>
        <a:p>
          <a:endParaRPr lang="en-US"/>
        </a:p>
      </dgm:t>
    </dgm:pt>
    <dgm:pt modelId="{F24BD418-6A15-4B94-83DF-70B9F220985B}" type="sibTrans" cxnId="{5DB1E366-9D49-4B41-A66D-607FF3899125}">
      <dgm:prSet/>
      <dgm:spPr/>
      <dgm:t>
        <a:bodyPr/>
        <a:lstStyle/>
        <a:p>
          <a:endParaRPr lang="en-US"/>
        </a:p>
      </dgm:t>
    </dgm:pt>
    <dgm:pt modelId="{9E967E4D-4DF9-476D-967E-387FCF33CE7F}">
      <dgm:prSet/>
      <dgm:spPr/>
      <dgm:t>
        <a:bodyPr/>
        <a:lstStyle/>
        <a:p>
          <a:pPr>
            <a:lnSpc>
              <a:spcPct val="100000"/>
            </a:lnSpc>
          </a:pPr>
          <a:r>
            <a:rPr lang="en-GB"/>
            <a:t>Fiduciaries – how was benefit obtained. </a:t>
          </a:r>
          <a:endParaRPr lang="en-US"/>
        </a:p>
      </dgm:t>
    </dgm:pt>
    <dgm:pt modelId="{CAC64EA1-D211-4370-BAEC-DC8D5A1847FF}" type="parTrans" cxnId="{3AD69941-2B8F-4DF7-A456-9C93C0C5897B}">
      <dgm:prSet/>
      <dgm:spPr/>
      <dgm:t>
        <a:bodyPr/>
        <a:lstStyle/>
        <a:p>
          <a:endParaRPr lang="en-US"/>
        </a:p>
      </dgm:t>
    </dgm:pt>
    <dgm:pt modelId="{17136DD7-3343-4BEC-BEAA-2133356BCD42}" type="sibTrans" cxnId="{3AD69941-2B8F-4DF7-A456-9C93C0C5897B}">
      <dgm:prSet/>
      <dgm:spPr/>
      <dgm:t>
        <a:bodyPr/>
        <a:lstStyle/>
        <a:p>
          <a:endParaRPr lang="en-US"/>
        </a:p>
      </dgm:t>
    </dgm:pt>
    <dgm:pt modelId="{D99B1788-B3D4-43A3-AB0B-DBE577DB0680}">
      <dgm:prSet/>
      <dgm:spPr/>
      <dgm:t>
        <a:bodyPr/>
        <a:lstStyle/>
        <a:p>
          <a:pPr>
            <a:lnSpc>
              <a:spcPct val="100000"/>
            </a:lnSpc>
          </a:pPr>
          <a:r>
            <a:rPr lang="en-GB"/>
            <a:t>Re Macadam [1945] – Made a profit/ constructive trust. </a:t>
          </a:r>
          <a:endParaRPr lang="en-US"/>
        </a:p>
      </dgm:t>
    </dgm:pt>
    <dgm:pt modelId="{ACC60DAB-AE58-4215-BC88-77B6D1C38C9B}" type="parTrans" cxnId="{82687E17-5DA8-439E-B6E1-E3A417802363}">
      <dgm:prSet/>
      <dgm:spPr/>
      <dgm:t>
        <a:bodyPr/>
        <a:lstStyle/>
        <a:p>
          <a:endParaRPr lang="en-US"/>
        </a:p>
      </dgm:t>
    </dgm:pt>
    <dgm:pt modelId="{B4B3F727-E780-489E-9694-0F2616874F1D}" type="sibTrans" cxnId="{82687E17-5DA8-439E-B6E1-E3A417802363}">
      <dgm:prSet/>
      <dgm:spPr/>
      <dgm:t>
        <a:bodyPr/>
        <a:lstStyle/>
        <a:p>
          <a:endParaRPr lang="en-US"/>
        </a:p>
      </dgm:t>
    </dgm:pt>
    <dgm:pt modelId="{63DA90F4-58C1-44D0-8E8F-086AE07E3FEC}">
      <dgm:prSet/>
      <dgm:spPr/>
      <dgm:t>
        <a:bodyPr/>
        <a:lstStyle/>
        <a:p>
          <a:pPr>
            <a:lnSpc>
              <a:spcPct val="100000"/>
            </a:lnSpc>
          </a:pPr>
          <a:r>
            <a:rPr lang="en-GB"/>
            <a:t>Re Gee [1948] – Independently of the trust. </a:t>
          </a:r>
          <a:endParaRPr lang="en-US"/>
        </a:p>
      </dgm:t>
    </dgm:pt>
    <dgm:pt modelId="{2FE8B701-0D74-47AA-9522-19A059B1DE97}" type="parTrans" cxnId="{6CD09C30-D6C9-4168-9230-675A46538CDC}">
      <dgm:prSet/>
      <dgm:spPr/>
      <dgm:t>
        <a:bodyPr/>
        <a:lstStyle/>
        <a:p>
          <a:endParaRPr lang="en-US"/>
        </a:p>
      </dgm:t>
    </dgm:pt>
    <dgm:pt modelId="{0B32B75B-35B7-4BF7-8629-3A409DCA4D2C}" type="sibTrans" cxnId="{6CD09C30-D6C9-4168-9230-675A46538CDC}">
      <dgm:prSet/>
      <dgm:spPr/>
      <dgm:t>
        <a:bodyPr/>
        <a:lstStyle/>
        <a:p>
          <a:endParaRPr lang="en-US"/>
        </a:p>
      </dgm:t>
    </dgm:pt>
    <dgm:pt modelId="{1440CD58-9F4D-4BAA-92EE-BD1DDE60E211}" type="pres">
      <dgm:prSet presAssocID="{FABE3C88-15AB-4955-A0A9-DDEE138EEFEB}" presName="root" presStyleCnt="0">
        <dgm:presLayoutVars>
          <dgm:dir/>
          <dgm:resizeHandles val="exact"/>
        </dgm:presLayoutVars>
      </dgm:prSet>
      <dgm:spPr/>
    </dgm:pt>
    <dgm:pt modelId="{E694F8AA-75B9-4B34-BFF5-7F9AF3F1B5B0}" type="pres">
      <dgm:prSet presAssocID="{EB550D18-406C-4399-8CE4-5CAB536D11AF}" presName="compNode" presStyleCnt="0"/>
      <dgm:spPr/>
    </dgm:pt>
    <dgm:pt modelId="{7A083492-AB4C-45B9-AB8B-331EFFCCBB57}" type="pres">
      <dgm:prSet presAssocID="{EB550D18-406C-4399-8CE4-5CAB536D11AF}" presName="bgRect" presStyleLbl="bgShp" presStyleIdx="0" presStyleCnt="5"/>
      <dgm:spPr/>
    </dgm:pt>
    <dgm:pt modelId="{9A6243EB-DCB9-4478-9E6F-49AE5C3638C7}" type="pres">
      <dgm:prSet presAssocID="{EB550D18-406C-4399-8CE4-5CAB536D11A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roller"/>
        </a:ext>
      </dgm:extLst>
    </dgm:pt>
    <dgm:pt modelId="{E030A0CA-1232-4998-921E-0735537D2527}" type="pres">
      <dgm:prSet presAssocID="{EB550D18-406C-4399-8CE4-5CAB536D11AF}" presName="spaceRect" presStyleCnt="0"/>
      <dgm:spPr/>
    </dgm:pt>
    <dgm:pt modelId="{5D3592FB-561C-4867-A148-85191F938592}" type="pres">
      <dgm:prSet presAssocID="{EB550D18-406C-4399-8CE4-5CAB536D11AF}" presName="parTx" presStyleLbl="revTx" presStyleIdx="0" presStyleCnt="5">
        <dgm:presLayoutVars>
          <dgm:chMax val="0"/>
          <dgm:chPref val="0"/>
        </dgm:presLayoutVars>
      </dgm:prSet>
      <dgm:spPr/>
    </dgm:pt>
    <dgm:pt modelId="{F9AE93DB-D19E-47A8-951A-B34417D61FF3}" type="pres">
      <dgm:prSet presAssocID="{606EDA99-7B07-4522-BB65-54CF5D1E3FD8}" presName="sibTrans" presStyleCnt="0"/>
      <dgm:spPr/>
    </dgm:pt>
    <dgm:pt modelId="{4FD0B727-90EB-452E-B760-0E7813F0FB7F}" type="pres">
      <dgm:prSet presAssocID="{4B486358-744D-423A-85F3-EEBBC46E5274}" presName="compNode" presStyleCnt="0"/>
      <dgm:spPr/>
    </dgm:pt>
    <dgm:pt modelId="{EAC60DCD-7E6E-4D8B-90AB-4110FF431099}" type="pres">
      <dgm:prSet presAssocID="{4B486358-744D-423A-85F3-EEBBC46E5274}" presName="bgRect" presStyleLbl="bgShp" presStyleIdx="1" presStyleCnt="5"/>
      <dgm:spPr/>
    </dgm:pt>
    <dgm:pt modelId="{4639BEA5-9EC9-440C-A0FA-178CE2DD2FEB}" type="pres">
      <dgm:prSet presAssocID="{4B486358-744D-423A-85F3-EEBBC46E527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aptain"/>
        </a:ext>
      </dgm:extLst>
    </dgm:pt>
    <dgm:pt modelId="{BF800141-2B7E-428A-A9E1-6C9D87E8B6D6}" type="pres">
      <dgm:prSet presAssocID="{4B486358-744D-423A-85F3-EEBBC46E5274}" presName="spaceRect" presStyleCnt="0"/>
      <dgm:spPr/>
    </dgm:pt>
    <dgm:pt modelId="{D5A5CE5B-3C3D-4676-94F3-BDD94D5278CC}" type="pres">
      <dgm:prSet presAssocID="{4B486358-744D-423A-85F3-EEBBC46E5274}" presName="parTx" presStyleLbl="revTx" presStyleIdx="1" presStyleCnt="5">
        <dgm:presLayoutVars>
          <dgm:chMax val="0"/>
          <dgm:chPref val="0"/>
        </dgm:presLayoutVars>
      </dgm:prSet>
      <dgm:spPr/>
    </dgm:pt>
    <dgm:pt modelId="{9FFBE8D5-02B9-493D-A5EC-5847434CD976}" type="pres">
      <dgm:prSet presAssocID="{F24BD418-6A15-4B94-83DF-70B9F220985B}" presName="sibTrans" presStyleCnt="0"/>
      <dgm:spPr/>
    </dgm:pt>
    <dgm:pt modelId="{B0405CF4-4F9C-462F-9F6F-7845F9CA98F1}" type="pres">
      <dgm:prSet presAssocID="{9E967E4D-4DF9-476D-967E-387FCF33CE7F}" presName="compNode" presStyleCnt="0"/>
      <dgm:spPr/>
    </dgm:pt>
    <dgm:pt modelId="{75F4B727-AC1C-4CAD-980E-5FB036022401}" type="pres">
      <dgm:prSet presAssocID="{9E967E4D-4DF9-476D-967E-387FCF33CE7F}" presName="bgRect" presStyleLbl="bgShp" presStyleIdx="2" presStyleCnt="5"/>
      <dgm:spPr/>
    </dgm:pt>
    <dgm:pt modelId="{3C74393E-5A1F-4CA7-966A-9D5B22A7AE07}" type="pres">
      <dgm:prSet presAssocID="{9E967E4D-4DF9-476D-967E-387FCF33CE7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aduation Cap"/>
        </a:ext>
      </dgm:extLst>
    </dgm:pt>
    <dgm:pt modelId="{3BA5A7FE-E7CD-450C-8054-66C53C408EF4}" type="pres">
      <dgm:prSet presAssocID="{9E967E4D-4DF9-476D-967E-387FCF33CE7F}" presName="spaceRect" presStyleCnt="0"/>
      <dgm:spPr/>
    </dgm:pt>
    <dgm:pt modelId="{88F9BDA4-6A18-4780-AC52-C32428EF47DC}" type="pres">
      <dgm:prSet presAssocID="{9E967E4D-4DF9-476D-967E-387FCF33CE7F}" presName="parTx" presStyleLbl="revTx" presStyleIdx="2" presStyleCnt="5">
        <dgm:presLayoutVars>
          <dgm:chMax val="0"/>
          <dgm:chPref val="0"/>
        </dgm:presLayoutVars>
      </dgm:prSet>
      <dgm:spPr/>
    </dgm:pt>
    <dgm:pt modelId="{3FD51A93-A1C7-42FF-823A-24CCFA7B7A26}" type="pres">
      <dgm:prSet presAssocID="{17136DD7-3343-4BEC-BEAA-2133356BCD42}" presName="sibTrans" presStyleCnt="0"/>
      <dgm:spPr/>
    </dgm:pt>
    <dgm:pt modelId="{6CDA19A6-3ABA-4D9F-9677-FEAA54F90633}" type="pres">
      <dgm:prSet presAssocID="{D99B1788-B3D4-43A3-AB0B-DBE577DB0680}" presName="compNode" presStyleCnt="0"/>
      <dgm:spPr/>
    </dgm:pt>
    <dgm:pt modelId="{F375DCCA-0ABB-49F1-8F2A-7E8324437CA5}" type="pres">
      <dgm:prSet presAssocID="{D99B1788-B3D4-43A3-AB0B-DBE577DB0680}" presName="bgRect" presStyleLbl="bgShp" presStyleIdx="3" presStyleCnt="5"/>
      <dgm:spPr/>
    </dgm:pt>
    <dgm:pt modelId="{2C7632C6-760B-4DE6-9E25-4C6EB6A49875}" type="pres">
      <dgm:prSet presAssocID="{D99B1788-B3D4-43A3-AB0B-DBE577DB068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Radioactive Sign"/>
        </a:ext>
      </dgm:extLst>
    </dgm:pt>
    <dgm:pt modelId="{EDE6CE47-9F18-4091-A468-B9DB43A92124}" type="pres">
      <dgm:prSet presAssocID="{D99B1788-B3D4-43A3-AB0B-DBE577DB0680}" presName="spaceRect" presStyleCnt="0"/>
      <dgm:spPr/>
    </dgm:pt>
    <dgm:pt modelId="{63152951-0FFC-4138-B2D1-1EE9C069FF99}" type="pres">
      <dgm:prSet presAssocID="{D99B1788-B3D4-43A3-AB0B-DBE577DB0680}" presName="parTx" presStyleLbl="revTx" presStyleIdx="3" presStyleCnt="5">
        <dgm:presLayoutVars>
          <dgm:chMax val="0"/>
          <dgm:chPref val="0"/>
        </dgm:presLayoutVars>
      </dgm:prSet>
      <dgm:spPr/>
    </dgm:pt>
    <dgm:pt modelId="{24951920-6830-4020-93A3-B87F51D34E90}" type="pres">
      <dgm:prSet presAssocID="{B4B3F727-E780-489E-9694-0F2616874F1D}" presName="sibTrans" presStyleCnt="0"/>
      <dgm:spPr/>
    </dgm:pt>
    <dgm:pt modelId="{26BF4A96-2FC6-4F3A-BF97-702854E41D58}" type="pres">
      <dgm:prSet presAssocID="{63DA90F4-58C1-44D0-8E8F-086AE07E3FEC}" presName="compNode" presStyleCnt="0"/>
      <dgm:spPr/>
    </dgm:pt>
    <dgm:pt modelId="{A7593A8D-57F4-4AB9-915F-46B7352BB4DC}" type="pres">
      <dgm:prSet presAssocID="{63DA90F4-58C1-44D0-8E8F-086AE07E3FEC}" presName="bgRect" presStyleLbl="bgShp" presStyleIdx="4" presStyleCnt="5"/>
      <dgm:spPr/>
    </dgm:pt>
    <dgm:pt modelId="{DA2DC9EB-A648-4E53-BA43-A7B0D79102CB}" type="pres">
      <dgm:prSet presAssocID="{63DA90F4-58C1-44D0-8E8F-086AE07E3FE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cooter"/>
        </a:ext>
      </dgm:extLst>
    </dgm:pt>
    <dgm:pt modelId="{6DA7A9E4-D054-4046-B88D-964D013CE1AB}" type="pres">
      <dgm:prSet presAssocID="{63DA90F4-58C1-44D0-8E8F-086AE07E3FEC}" presName="spaceRect" presStyleCnt="0"/>
      <dgm:spPr/>
    </dgm:pt>
    <dgm:pt modelId="{548F5F18-0EAA-433A-8989-3A047EEEDA5D}" type="pres">
      <dgm:prSet presAssocID="{63DA90F4-58C1-44D0-8E8F-086AE07E3FEC}" presName="parTx" presStyleLbl="revTx" presStyleIdx="4" presStyleCnt="5">
        <dgm:presLayoutVars>
          <dgm:chMax val="0"/>
          <dgm:chPref val="0"/>
        </dgm:presLayoutVars>
      </dgm:prSet>
      <dgm:spPr/>
    </dgm:pt>
  </dgm:ptLst>
  <dgm:cxnLst>
    <dgm:cxn modelId="{82687E17-5DA8-439E-B6E1-E3A417802363}" srcId="{FABE3C88-15AB-4955-A0A9-DDEE138EEFEB}" destId="{D99B1788-B3D4-43A3-AB0B-DBE577DB0680}" srcOrd="3" destOrd="0" parTransId="{ACC60DAB-AE58-4215-BC88-77B6D1C38C9B}" sibTransId="{B4B3F727-E780-489E-9694-0F2616874F1D}"/>
    <dgm:cxn modelId="{EBACAD28-9813-44D5-8063-978281B5B4E5}" type="presOf" srcId="{D99B1788-B3D4-43A3-AB0B-DBE577DB0680}" destId="{63152951-0FFC-4138-B2D1-1EE9C069FF99}" srcOrd="0" destOrd="0" presId="urn:microsoft.com/office/officeart/2018/2/layout/IconVerticalSolidList"/>
    <dgm:cxn modelId="{6CD09C30-D6C9-4168-9230-675A46538CDC}" srcId="{FABE3C88-15AB-4955-A0A9-DDEE138EEFEB}" destId="{63DA90F4-58C1-44D0-8E8F-086AE07E3FEC}" srcOrd="4" destOrd="0" parTransId="{2FE8B701-0D74-47AA-9522-19A059B1DE97}" sibTransId="{0B32B75B-35B7-4BF7-8629-3A409DCA4D2C}"/>
    <dgm:cxn modelId="{3AD69941-2B8F-4DF7-A456-9C93C0C5897B}" srcId="{FABE3C88-15AB-4955-A0A9-DDEE138EEFEB}" destId="{9E967E4D-4DF9-476D-967E-387FCF33CE7F}" srcOrd="2" destOrd="0" parTransId="{CAC64EA1-D211-4370-BAEC-DC8D5A1847FF}" sibTransId="{17136DD7-3343-4BEC-BEAA-2133356BCD42}"/>
    <dgm:cxn modelId="{5DB1E366-9D49-4B41-A66D-607FF3899125}" srcId="{FABE3C88-15AB-4955-A0A9-DDEE138EEFEB}" destId="{4B486358-744D-423A-85F3-EEBBC46E5274}" srcOrd="1" destOrd="0" parTransId="{8EC392E7-1A25-491A-9148-5C100FAB6529}" sibTransId="{F24BD418-6A15-4B94-83DF-70B9F220985B}"/>
    <dgm:cxn modelId="{C196C47B-84F9-4518-B9B0-0B33B3B9331D}" type="presOf" srcId="{9E967E4D-4DF9-476D-967E-387FCF33CE7F}" destId="{88F9BDA4-6A18-4780-AC52-C32428EF47DC}" srcOrd="0" destOrd="0" presId="urn:microsoft.com/office/officeart/2018/2/layout/IconVerticalSolidList"/>
    <dgm:cxn modelId="{4FD0647C-3BE9-4F58-AFA8-ADE1A1B0387B}" type="presOf" srcId="{4B486358-744D-423A-85F3-EEBBC46E5274}" destId="{D5A5CE5B-3C3D-4676-94F3-BDD94D5278CC}" srcOrd="0" destOrd="0" presId="urn:microsoft.com/office/officeart/2018/2/layout/IconVerticalSolidList"/>
    <dgm:cxn modelId="{960680AB-8172-49B2-8EFE-423111B35BB4}" srcId="{FABE3C88-15AB-4955-A0A9-DDEE138EEFEB}" destId="{EB550D18-406C-4399-8CE4-5CAB536D11AF}" srcOrd="0" destOrd="0" parTransId="{7B4330B6-2434-49E2-9671-A795CB8FB2B8}" sibTransId="{606EDA99-7B07-4522-BB65-54CF5D1E3FD8}"/>
    <dgm:cxn modelId="{6A37E5B9-6F44-4697-BF43-43E270D444A1}" type="presOf" srcId="{63DA90F4-58C1-44D0-8E8F-086AE07E3FEC}" destId="{548F5F18-0EAA-433A-8989-3A047EEEDA5D}" srcOrd="0" destOrd="0" presId="urn:microsoft.com/office/officeart/2018/2/layout/IconVerticalSolidList"/>
    <dgm:cxn modelId="{578C8BBD-B9A3-4433-8C45-CD2831194611}" type="presOf" srcId="{FABE3C88-15AB-4955-A0A9-DDEE138EEFEB}" destId="{1440CD58-9F4D-4BAA-92EE-BD1DDE60E211}" srcOrd="0" destOrd="0" presId="urn:microsoft.com/office/officeart/2018/2/layout/IconVerticalSolidList"/>
    <dgm:cxn modelId="{795402EE-8AEB-481C-B31A-E555DE01BCD9}" type="presOf" srcId="{EB550D18-406C-4399-8CE4-5CAB536D11AF}" destId="{5D3592FB-561C-4867-A148-85191F938592}" srcOrd="0" destOrd="0" presId="urn:microsoft.com/office/officeart/2018/2/layout/IconVerticalSolidList"/>
    <dgm:cxn modelId="{730CBCF1-E32E-4DF4-B77B-35EB9AC6C3DE}" type="presParOf" srcId="{1440CD58-9F4D-4BAA-92EE-BD1DDE60E211}" destId="{E694F8AA-75B9-4B34-BFF5-7F9AF3F1B5B0}" srcOrd="0" destOrd="0" presId="urn:microsoft.com/office/officeart/2018/2/layout/IconVerticalSolidList"/>
    <dgm:cxn modelId="{7D3BE2A5-14B8-45A5-95AD-F954F6B1A513}" type="presParOf" srcId="{E694F8AA-75B9-4B34-BFF5-7F9AF3F1B5B0}" destId="{7A083492-AB4C-45B9-AB8B-331EFFCCBB57}" srcOrd="0" destOrd="0" presId="urn:microsoft.com/office/officeart/2018/2/layout/IconVerticalSolidList"/>
    <dgm:cxn modelId="{0B59BA19-9FDF-40FB-86BC-D84CD8EF91E9}" type="presParOf" srcId="{E694F8AA-75B9-4B34-BFF5-7F9AF3F1B5B0}" destId="{9A6243EB-DCB9-4478-9E6F-49AE5C3638C7}" srcOrd="1" destOrd="0" presId="urn:microsoft.com/office/officeart/2018/2/layout/IconVerticalSolidList"/>
    <dgm:cxn modelId="{B3BFA6C4-D333-4A8E-AB0F-D37B2573F50B}" type="presParOf" srcId="{E694F8AA-75B9-4B34-BFF5-7F9AF3F1B5B0}" destId="{E030A0CA-1232-4998-921E-0735537D2527}" srcOrd="2" destOrd="0" presId="urn:microsoft.com/office/officeart/2018/2/layout/IconVerticalSolidList"/>
    <dgm:cxn modelId="{82C4F954-748D-4935-844D-1306F8DA1A9D}" type="presParOf" srcId="{E694F8AA-75B9-4B34-BFF5-7F9AF3F1B5B0}" destId="{5D3592FB-561C-4867-A148-85191F938592}" srcOrd="3" destOrd="0" presId="urn:microsoft.com/office/officeart/2018/2/layout/IconVerticalSolidList"/>
    <dgm:cxn modelId="{6D72BD55-7B58-46B5-BCA0-2D50DAA9287B}" type="presParOf" srcId="{1440CD58-9F4D-4BAA-92EE-BD1DDE60E211}" destId="{F9AE93DB-D19E-47A8-951A-B34417D61FF3}" srcOrd="1" destOrd="0" presId="urn:microsoft.com/office/officeart/2018/2/layout/IconVerticalSolidList"/>
    <dgm:cxn modelId="{9786B742-A49B-4653-AB40-538CF61160A8}" type="presParOf" srcId="{1440CD58-9F4D-4BAA-92EE-BD1DDE60E211}" destId="{4FD0B727-90EB-452E-B760-0E7813F0FB7F}" srcOrd="2" destOrd="0" presId="urn:microsoft.com/office/officeart/2018/2/layout/IconVerticalSolidList"/>
    <dgm:cxn modelId="{776DE1CD-7EA7-4E3C-8318-C66DD2AB3E59}" type="presParOf" srcId="{4FD0B727-90EB-452E-B760-0E7813F0FB7F}" destId="{EAC60DCD-7E6E-4D8B-90AB-4110FF431099}" srcOrd="0" destOrd="0" presId="urn:microsoft.com/office/officeart/2018/2/layout/IconVerticalSolidList"/>
    <dgm:cxn modelId="{B0A2644F-1163-422D-ABB4-F59DBD2B5ABA}" type="presParOf" srcId="{4FD0B727-90EB-452E-B760-0E7813F0FB7F}" destId="{4639BEA5-9EC9-440C-A0FA-178CE2DD2FEB}" srcOrd="1" destOrd="0" presId="urn:microsoft.com/office/officeart/2018/2/layout/IconVerticalSolidList"/>
    <dgm:cxn modelId="{2ACEE145-C225-41A7-8AB7-26FCC5C48E7D}" type="presParOf" srcId="{4FD0B727-90EB-452E-B760-0E7813F0FB7F}" destId="{BF800141-2B7E-428A-A9E1-6C9D87E8B6D6}" srcOrd="2" destOrd="0" presId="urn:microsoft.com/office/officeart/2018/2/layout/IconVerticalSolidList"/>
    <dgm:cxn modelId="{87AAC073-089F-4468-8FF9-C2640DD4C31D}" type="presParOf" srcId="{4FD0B727-90EB-452E-B760-0E7813F0FB7F}" destId="{D5A5CE5B-3C3D-4676-94F3-BDD94D5278CC}" srcOrd="3" destOrd="0" presId="urn:microsoft.com/office/officeart/2018/2/layout/IconVerticalSolidList"/>
    <dgm:cxn modelId="{7823970D-3E41-44EC-9CEB-BECAD3739926}" type="presParOf" srcId="{1440CD58-9F4D-4BAA-92EE-BD1DDE60E211}" destId="{9FFBE8D5-02B9-493D-A5EC-5847434CD976}" srcOrd="3" destOrd="0" presId="urn:microsoft.com/office/officeart/2018/2/layout/IconVerticalSolidList"/>
    <dgm:cxn modelId="{AEBE26F8-7ADD-46FE-9A2C-1B3455E6D64F}" type="presParOf" srcId="{1440CD58-9F4D-4BAA-92EE-BD1DDE60E211}" destId="{B0405CF4-4F9C-462F-9F6F-7845F9CA98F1}" srcOrd="4" destOrd="0" presId="urn:microsoft.com/office/officeart/2018/2/layout/IconVerticalSolidList"/>
    <dgm:cxn modelId="{7007F8BE-09BC-49D7-902D-81C5DAB4E533}" type="presParOf" srcId="{B0405CF4-4F9C-462F-9F6F-7845F9CA98F1}" destId="{75F4B727-AC1C-4CAD-980E-5FB036022401}" srcOrd="0" destOrd="0" presId="urn:microsoft.com/office/officeart/2018/2/layout/IconVerticalSolidList"/>
    <dgm:cxn modelId="{90D4DF6C-A301-4105-92BD-AE413040B253}" type="presParOf" srcId="{B0405CF4-4F9C-462F-9F6F-7845F9CA98F1}" destId="{3C74393E-5A1F-4CA7-966A-9D5B22A7AE07}" srcOrd="1" destOrd="0" presId="urn:microsoft.com/office/officeart/2018/2/layout/IconVerticalSolidList"/>
    <dgm:cxn modelId="{ED9D5623-3649-45E8-95D4-0CD38204BB97}" type="presParOf" srcId="{B0405CF4-4F9C-462F-9F6F-7845F9CA98F1}" destId="{3BA5A7FE-E7CD-450C-8054-66C53C408EF4}" srcOrd="2" destOrd="0" presId="urn:microsoft.com/office/officeart/2018/2/layout/IconVerticalSolidList"/>
    <dgm:cxn modelId="{DEE58CDC-58D7-4C27-A891-A3B54ACE3904}" type="presParOf" srcId="{B0405CF4-4F9C-462F-9F6F-7845F9CA98F1}" destId="{88F9BDA4-6A18-4780-AC52-C32428EF47DC}" srcOrd="3" destOrd="0" presId="urn:microsoft.com/office/officeart/2018/2/layout/IconVerticalSolidList"/>
    <dgm:cxn modelId="{3611273E-1390-4A4B-AE93-7B008DA8854C}" type="presParOf" srcId="{1440CD58-9F4D-4BAA-92EE-BD1DDE60E211}" destId="{3FD51A93-A1C7-42FF-823A-24CCFA7B7A26}" srcOrd="5" destOrd="0" presId="urn:microsoft.com/office/officeart/2018/2/layout/IconVerticalSolidList"/>
    <dgm:cxn modelId="{9393F580-3F4B-45DA-A2CC-DD8305E2D8EB}" type="presParOf" srcId="{1440CD58-9F4D-4BAA-92EE-BD1DDE60E211}" destId="{6CDA19A6-3ABA-4D9F-9677-FEAA54F90633}" srcOrd="6" destOrd="0" presId="urn:microsoft.com/office/officeart/2018/2/layout/IconVerticalSolidList"/>
    <dgm:cxn modelId="{BF081444-2E96-42BF-87B0-8516C9E23141}" type="presParOf" srcId="{6CDA19A6-3ABA-4D9F-9677-FEAA54F90633}" destId="{F375DCCA-0ABB-49F1-8F2A-7E8324437CA5}" srcOrd="0" destOrd="0" presId="urn:microsoft.com/office/officeart/2018/2/layout/IconVerticalSolidList"/>
    <dgm:cxn modelId="{CCEDCD2D-6372-450D-9D52-598C9F989224}" type="presParOf" srcId="{6CDA19A6-3ABA-4D9F-9677-FEAA54F90633}" destId="{2C7632C6-760B-4DE6-9E25-4C6EB6A49875}" srcOrd="1" destOrd="0" presId="urn:microsoft.com/office/officeart/2018/2/layout/IconVerticalSolidList"/>
    <dgm:cxn modelId="{02EE8C3E-134E-43E4-95FD-403730C3EEAE}" type="presParOf" srcId="{6CDA19A6-3ABA-4D9F-9677-FEAA54F90633}" destId="{EDE6CE47-9F18-4091-A468-B9DB43A92124}" srcOrd="2" destOrd="0" presId="urn:microsoft.com/office/officeart/2018/2/layout/IconVerticalSolidList"/>
    <dgm:cxn modelId="{5A7A5385-6DA8-4B99-98F9-AE36CDE3FFEC}" type="presParOf" srcId="{6CDA19A6-3ABA-4D9F-9677-FEAA54F90633}" destId="{63152951-0FFC-4138-B2D1-1EE9C069FF99}" srcOrd="3" destOrd="0" presId="urn:microsoft.com/office/officeart/2018/2/layout/IconVerticalSolidList"/>
    <dgm:cxn modelId="{0EDAC9C4-8B7E-4447-B9B8-9F79CB5FF6AD}" type="presParOf" srcId="{1440CD58-9F4D-4BAA-92EE-BD1DDE60E211}" destId="{24951920-6830-4020-93A3-B87F51D34E90}" srcOrd="7" destOrd="0" presId="urn:microsoft.com/office/officeart/2018/2/layout/IconVerticalSolidList"/>
    <dgm:cxn modelId="{074AA518-BF4C-42E9-8445-91D2DA9CBABC}" type="presParOf" srcId="{1440CD58-9F4D-4BAA-92EE-BD1DDE60E211}" destId="{26BF4A96-2FC6-4F3A-BF97-702854E41D58}" srcOrd="8" destOrd="0" presId="urn:microsoft.com/office/officeart/2018/2/layout/IconVerticalSolidList"/>
    <dgm:cxn modelId="{261840ED-FF25-4CCA-A20A-A5C276BE5383}" type="presParOf" srcId="{26BF4A96-2FC6-4F3A-BF97-702854E41D58}" destId="{A7593A8D-57F4-4AB9-915F-46B7352BB4DC}" srcOrd="0" destOrd="0" presId="urn:microsoft.com/office/officeart/2018/2/layout/IconVerticalSolidList"/>
    <dgm:cxn modelId="{1965CBBE-B06E-412B-91FC-1ED346C5B981}" type="presParOf" srcId="{26BF4A96-2FC6-4F3A-BF97-702854E41D58}" destId="{DA2DC9EB-A648-4E53-BA43-A7B0D79102CB}" srcOrd="1" destOrd="0" presId="urn:microsoft.com/office/officeart/2018/2/layout/IconVerticalSolidList"/>
    <dgm:cxn modelId="{826F5D0A-220A-4630-AC0A-C891715ABB31}" type="presParOf" srcId="{26BF4A96-2FC6-4F3A-BF97-702854E41D58}" destId="{6DA7A9E4-D054-4046-B88D-964D013CE1AB}" srcOrd="2" destOrd="0" presId="urn:microsoft.com/office/officeart/2018/2/layout/IconVerticalSolidList"/>
    <dgm:cxn modelId="{4A9D9B73-1E97-43BD-B969-53AC9BD79F38}" type="presParOf" srcId="{26BF4A96-2FC6-4F3A-BF97-702854E41D58}" destId="{548F5F18-0EAA-433A-8989-3A047EEEDA5D}" srcOrd="3" destOrd="0" presId="urn:microsoft.com/office/officeart/2018/2/layout/IconVerticalSoli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58000A6-C9A7-4191-A01F-D23B9EBEA10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B6AB32A-09A7-4808-B276-52C051D3FCDB}">
      <dgm:prSet/>
      <dgm:spPr/>
      <dgm:t>
        <a:bodyPr/>
        <a:lstStyle/>
        <a:p>
          <a:pPr>
            <a:lnSpc>
              <a:spcPct val="100000"/>
            </a:lnSpc>
          </a:pPr>
          <a:r>
            <a:rPr lang="en-GB"/>
            <a:t>Using information to make profit – constructive trust. </a:t>
          </a:r>
          <a:endParaRPr lang="en-US"/>
        </a:p>
      </dgm:t>
    </dgm:pt>
    <dgm:pt modelId="{3AD58D89-6C56-4B47-958D-E531848AA986}" type="parTrans" cxnId="{13DFA60D-D20F-4FCB-8DAF-47213B9D21F4}">
      <dgm:prSet/>
      <dgm:spPr/>
      <dgm:t>
        <a:bodyPr/>
        <a:lstStyle/>
        <a:p>
          <a:endParaRPr lang="en-US"/>
        </a:p>
      </dgm:t>
    </dgm:pt>
    <dgm:pt modelId="{367C4B01-E4A2-43B0-AFD7-A32C51254A23}" type="sibTrans" cxnId="{13DFA60D-D20F-4FCB-8DAF-47213B9D21F4}">
      <dgm:prSet/>
      <dgm:spPr/>
      <dgm:t>
        <a:bodyPr/>
        <a:lstStyle/>
        <a:p>
          <a:endParaRPr lang="en-US"/>
        </a:p>
      </dgm:t>
    </dgm:pt>
    <dgm:pt modelId="{C2D53502-A1A2-48FE-8D6A-EF3EA6A0A866}">
      <dgm:prSet/>
      <dgm:spPr/>
      <dgm:t>
        <a:bodyPr/>
        <a:lstStyle/>
        <a:p>
          <a:pPr>
            <a:lnSpc>
              <a:spcPct val="100000"/>
            </a:lnSpc>
          </a:pPr>
          <a:r>
            <a:rPr lang="en-GB"/>
            <a:t>Research the case of Boardman v Phipps [1996] </a:t>
          </a:r>
          <a:endParaRPr lang="en-US"/>
        </a:p>
      </dgm:t>
    </dgm:pt>
    <dgm:pt modelId="{BC9397BB-8454-41D9-AA01-B97EF151818C}" type="parTrans" cxnId="{7FEFCF81-0094-4991-BBC0-10A669A2B23F}">
      <dgm:prSet/>
      <dgm:spPr/>
      <dgm:t>
        <a:bodyPr/>
        <a:lstStyle/>
        <a:p>
          <a:endParaRPr lang="en-US"/>
        </a:p>
      </dgm:t>
    </dgm:pt>
    <dgm:pt modelId="{58668F8A-D401-4BC3-8B1E-E9A69F2F5B51}" type="sibTrans" cxnId="{7FEFCF81-0094-4991-BBC0-10A669A2B23F}">
      <dgm:prSet/>
      <dgm:spPr/>
      <dgm:t>
        <a:bodyPr/>
        <a:lstStyle/>
        <a:p>
          <a:endParaRPr lang="en-US"/>
        </a:p>
      </dgm:t>
    </dgm:pt>
    <dgm:pt modelId="{20F6F3AC-FD49-46C8-9907-F048B09636C1}">
      <dgm:prSet/>
      <dgm:spPr/>
      <dgm:t>
        <a:bodyPr/>
        <a:lstStyle/>
        <a:p>
          <a:pPr>
            <a:lnSpc>
              <a:spcPct val="100000"/>
            </a:lnSpc>
          </a:pPr>
          <a:r>
            <a:rPr lang="en-GB"/>
            <a:t>Applied the case of Regal (Hastings) LTD v Gulliver [1942] </a:t>
          </a:r>
          <a:endParaRPr lang="en-US"/>
        </a:p>
      </dgm:t>
    </dgm:pt>
    <dgm:pt modelId="{ADA27553-253E-4C45-A4DE-D3EC01CF8621}" type="parTrans" cxnId="{2AF72A85-1592-4E74-A54D-F212F5DED915}">
      <dgm:prSet/>
      <dgm:spPr/>
      <dgm:t>
        <a:bodyPr/>
        <a:lstStyle/>
        <a:p>
          <a:endParaRPr lang="en-US"/>
        </a:p>
      </dgm:t>
    </dgm:pt>
    <dgm:pt modelId="{FDF1200B-E624-4268-99F7-A843D5CF5B26}" type="sibTrans" cxnId="{2AF72A85-1592-4E74-A54D-F212F5DED915}">
      <dgm:prSet/>
      <dgm:spPr/>
      <dgm:t>
        <a:bodyPr/>
        <a:lstStyle/>
        <a:p>
          <a:endParaRPr lang="en-US"/>
        </a:p>
      </dgm:t>
    </dgm:pt>
    <dgm:pt modelId="{C7B1E791-8060-4DD2-AA7A-B2C46B02F21D}" type="pres">
      <dgm:prSet presAssocID="{258000A6-C9A7-4191-A01F-D23B9EBEA10B}" presName="root" presStyleCnt="0">
        <dgm:presLayoutVars>
          <dgm:dir/>
          <dgm:resizeHandles val="exact"/>
        </dgm:presLayoutVars>
      </dgm:prSet>
      <dgm:spPr/>
    </dgm:pt>
    <dgm:pt modelId="{F9EE5956-5271-45C6-93B0-B43BB9020030}" type="pres">
      <dgm:prSet presAssocID="{3B6AB32A-09A7-4808-B276-52C051D3FCDB}" presName="compNode" presStyleCnt="0"/>
      <dgm:spPr/>
    </dgm:pt>
    <dgm:pt modelId="{304C802C-03DC-4B9E-A3DD-14273DEDF58C}" type="pres">
      <dgm:prSet presAssocID="{3B6AB32A-09A7-4808-B276-52C051D3FCDB}" presName="bgRect" presStyleLbl="bgShp" presStyleIdx="0" presStyleCnt="3"/>
      <dgm:spPr/>
    </dgm:pt>
    <dgm:pt modelId="{AADD1A5D-9779-4789-AA04-4A46E7673F4F}" type="pres">
      <dgm:prSet presAssocID="{3B6AB32A-09A7-4808-B276-52C051D3FCD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9C0522EA-ECA2-4EF1-8E07-C7C007279B04}" type="pres">
      <dgm:prSet presAssocID="{3B6AB32A-09A7-4808-B276-52C051D3FCDB}" presName="spaceRect" presStyleCnt="0"/>
      <dgm:spPr/>
    </dgm:pt>
    <dgm:pt modelId="{A672B959-5488-4CED-8CAF-D16D121A0982}" type="pres">
      <dgm:prSet presAssocID="{3B6AB32A-09A7-4808-B276-52C051D3FCDB}" presName="parTx" presStyleLbl="revTx" presStyleIdx="0" presStyleCnt="3">
        <dgm:presLayoutVars>
          <dgm:chMax val="0"/>
          <dgm:chPref val="0"/>
        </dgm:presLayoutVars>
      </dgm:prSet>
      <dgm:spPr/>
    </dgm:pt>
    <dgm:pt modelId="{E2878C7B-21A7-4A5D-9577-DD540BAD27DB}" type="pres">
      <dgm:prSet presAssocID="{367C4B01-E4A2-43B0-AFD7-A32C51254A23}" presName="sibTrans" presStyleCnt="0"/>
      <dgm:spPr/>
    </dgm:pt>
    <dgm:pt modelId="{357F13E0-DAEF-4B86-BE49-B7095F1F88C6}" type="pres">
      <dgm:prSet presAssocID="{C2D53502-A1A2-48FE-8D6A-EF3EA6A0A866}" presName="compNode" presStyleCnt="0"/>
      <dgm:spPr/>
    </dgm:pt>
    <dgm:pt modelId="{A1E5C238-5264-4698-B60E-A597FB0D6B5E}" type="pres">
      <dgm:prSet presAssocID="{C2D53502-A1A2-48FE-8D6A-EF3EA6A0A866}" presName="bgRect" presStyleLbl="bgShp" presStyleIdx="1" presStyleCnt="3"/>
      <dgm:spPr/>
    </dgm:pt>
    <dgm:pt modelId="{D38D6BBB-E139-411A-B475-227E0AC2EA2D}" type="pres">
      <dgm:prSet presAssocID="{C2D53502-A1A2-48FE-8D6A-EF3EA6A0A86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ocessor"/>
        </a:ext>
      </dgm:extLst>
    </dgm:pt>
    <dgm:pt modelId="{87E739E2-1683-4BC0-9038-CED044C3273C}" type="pres">
      <dgm:prSet presAssocID="{C2D53502-A1A2-48FE-8D6A-EF3EA6A0A866}" presName="spaceRect" presStyleCnt="0"/>
      <dgm:spPr/>
    </dgm:pt>
    <dgm:pt modelId="{90A470F9-376A-4D9B-BEDB-804A0D9DF684}" type="pres">
      <dgm:prSet presAssocID="{C2D53502-A1A2-48FE-8D6A-EF3EA6A0A866}" presName="parTx" presStyleLbl="revTx" presStyleIdx="1" presStyleCnt="3">
        <dgm:presLayoutVars>
          <dgm:chMax val="0"/>
          <dgm:chPref val="0"/>
        </dgm:presLayoutVars>
      </dgm:prSet>
      <dgm:spPr/>
    </dgm:pt>
    <dgm:pt modelId="{7CC320B3-2260-40F4-A466-14C048BD9706}" type="pres">
      <dgm:prSet presAssocID="{58668F8A-D401-4BC3-8B1E-E9A69F2F5B51}" presName="sibTrans" presStyleCnt="0"/>
      <dgm:spPr/>
    </dgm:pt>
    <dgm:pt modelId="{A523FFFC-77E7-440A-849F-0968C89F7285}" type="pres">
      <dgm:prSet presAssocID="{20F6F3AC-FD49-46C8-9907-F048B09636C1}" presName="compNode" presStyleCnt="0"/>
      <dgm:spPr/>
    </dgm:pt>
    <dgm:pt modelId="{6DABA387-F258-48B4-A964-DC952F06B044}" type="pres">
      <dgm:prSet presAssocID="{20F6F3AC-FD49-46C8-9907-F048B09636C1}" presName="bgRect" presStyleLbl="bgShp" presStyleIdx="2" presStyleCnt="3"/>
      <dgm:spPr/>
    </dgm:pt>
    <dgm:pt modelId="{BCE16350-1FDE-478A-8831-C314EE52BE3C}" type="pres">
      <dgm:prSet presAssocID="{20F6F3AC-FD49-46C8-9907-F048B09636C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Wedding Cake"/>
        </a:ext>
      </dgm:extLst>
    </dgm:pt>
    <dgm:pt modelId="{C3E9404B-99FB-4CC1-A4DB-BEDD0CB0766D}" type="pres">
      <dgm:prSet presAssocID="{20F6F3AC-FD49-46C8-9907-F048B09636C1}" presName="spaceRect" presStyleCnt="0"/>
      <dgm:spPr/>
    </dgm:pt>
    <dgm:pt modelId="{916FBCF8-7D07-4EAE-A31B-3AD29F5412BD}" type="pres">
      <dgm:prSet presAssocID="{20F6F3AC-FD49-46C8-9907-F048B09636C1}" presName="parTx" presStyleLbl="revTx" presStyleIdx="2" presStyleCnt="3">
        <dgm:presLayoutVars>
          <dgm:chMax val="0"/>
          <dgm:chPref val="0"/>
        </dgm:presLayoutVars>
      </dgm:prSet>
      <dgm:spPr/>
    </dgm:pt>
  </dgm:ptLst>
  <dgm:cxnLst>
    <dgm:cxn modelId="{13DFA60D-D20F-4FCB-8DAF-47213B9D21F4}" srcId="{258000A6-C9A7-4191-A01F-D23B9EBEA10B}" destId="{3B6AB32A-09A7-4808-B276-52C051D3FCDB}" srcOrd="0" destOrd="0" parTransId="{3AD58D89-6C56-4B47-958D-E531848AA986}" sibTransId="{367C4B01-E4A2-43B0-AFD7-A32C51254A23}"/>
    <dgm:cxn modelId="{F42B9B34-1CFA-457F-978A-726CCE6E090F}" type="presOf" srcId="{C2D53502-A1A2-48FE-8D6A-EF3EA6A0A866}" destId="{90A470F9-376A-4D9B-BEDB-804A0D9DF684}" srcOrd="0" destOrd="0" presId="urn:microsoft.com/office/officeart/2018/2/layout/IconVerticalSolidList"/>
    <dgm:cxn modelId="{500E5B4E-E367-4DA5-94A0-89590AD65504}" type="presOf" srcId="{3B6AB32A-09A7-4808-B276-52C051D3FCDB}" destId="{A672B959-5488-4CED-8CAF-D16D121A0982}" srcOrd="0" destOrd="0" presId="urn:microsoft.com/office/officeart/2018/2/layout/IconVerticalSolidList"/>
    <dgm:cxn modelId="{BE99AF52-0203-4DEF-A162-FBF6A0EB3B43}" type="presOf" srcId="{20F6F3AC-FD49-46C8-9907-F048B09636C1}" destId="{916FBCF8-7D07-4EAE-A31B-3AD29F5412BD}" srcOrd="0" destOrd="0" presId="urn:microsoft.com/office/officeart/2018/2/layout/IconVerticalSolidList"/>
    <dgm:cxn modelId="{7FEFCF81-0094-4991-BBC0-10A669A2B23F}" srcId="{258000A6-C9A7-4191-A01F-D23B9EBEA10B}" destId="{C2D53502-A1A2-48FE-8D6A-EF3EA6A0A866}" srcOrd="1" destOrd="0" parTransId="{BC9397BB-8454-41D9-AA01-B97EF151818C}" sibTransId="{58668F8A-D401-4BC3-8B1E-E9A69F2F5B51}"/>
    <dgm:cxn modelId="{2AF72A85-1592-4E74-A54D-F212F5DED915}" srcId="{258000A6-C9A7-4191-A01F-D23B9EBEA10B}" destId="{20F6F3AC-FD49-46C8-9907-F048B09636C1}" srcOrd="2" destOrd="0" parTransId="{ADA27553-253E-4C45-A4DE-D3EC01CF8621}" sibTransId="{FDF1200B-E624-4268-99F7-A843D5CF5B26}"/>
    <dgm:cxn modelId="{64F0C4B9-D497-41DF-816B-22FD015FF1DD}" type="presOf" srcId="{258000A6-C9A7-4191-A01F-D23B9EBEA10B}" destId="{C7B1E791-8060-4DD2-AA7A-B2C46B02F21D}" srcOrd="0" destOrd="0" presId="urn:microsoft.com/office/officeart/2018/2/layout/IconVerticalSolidList"/>
    <dgm:cxn modelId="{24954D8B-6311-478F-8522-6C8455742FC0}" type="presParOf" srcId="{C7B1E791-8060-4DD2-AA7A-B2C46B02F21D}" destId="{F9EE5956-5271-45C6-93B0-B43BB9020030}" srcOrd="0" destOrd="0" presId="urn:microsoft.com/office/officeart/2018/2/layout/IconVerticalSolidList"/>
    <dgm:cxn modelId="{D57CC0FA-8BD1-49C5-A916-54A2DB3B9450}" type="presParOf" srcId="{F9EE5956-5271-45C6-93B0-B43BB9020030}" destId="{304C802C-03DC-4B9E-A3DD-14273DEDF58C}" srcOrd="0" destOrd="0" presId="urn:microsoft.com/office/officeart/2018/2/layout/IconVerticalSolidList"/>
    <dgm:cxn modelId="{B7B7AC33-75AD-45C3-9491-01C9D88389DD}" type="presParOf" srcId="{F9EE5956-5271-45C6-93B0-B43BB9020030}" destId="{AADD1A5D-9779-4789-AA04-4A46E7673F4F}" srcOrd="1" destOrd="0" presId="urn:microsoft.com/office/officeart/2018/2/layout/IconVerticalSolidList"/>
    <dgm:cxn modelId="{F8AD7E7D-988A-41A1-898C-DE4365936CFF}" type="presParOf" srcId="{F9EE5956-5271-45C6-93B0-B43BB9020030}" destId="{9C0522EA-ECA2-4EF1-8E07-C7C007279B04}" srcOrd="2" destOrd="0" presId="urn:microsoft.com/office/officeart/2018/2/layout/IconVerticalSolidList"/>
    <dgm:cxn modelId="{3E996D9F-9B4C-435C-A624-2ABF53C77DAA}" type="presParOf" srcId="{F9EE5956-5271-45C6-93B0-B43BB9020030}" destId="{A672B959-5488-4CED-8CAF-D16D121A0982}" srcOrd="3" destOrd="0" presId="urn:microsoft.com/office/officeart/2018/2/layout/IconVerticalSolidList"/>
    <dgm:cxn modelId="{D18E7BA4-CDAD-433C-A952-21111C9B71F9}" type="presParOf" srcId="{C7B1E791-8060-4DD2-AA7A-B2C46B02F21D}" destId="{E2878C7B-21A7-4A5D-9577-DD540BAD27DB}" srcOrd="1" destOrd="0" presId="urn:microsoft.com/office/officeart/2018/2/layout/IconVerticalSolidList"/>
    <dgm:cxn modelId="{8E2EBEC4-199C-4613-8EDD-456C1D684FCB}" type="presParOf" srcId="{C7B1E791-8060-4DD2-AA7A-B2C46B02F21D}" destId="{357F13E0-DAEF-4B86-BE49-B7095F1F88C6}" srcOrd="2" destOrd="0" presId="urn:microsoft.com/office/officeart/2018/2/layout/IconVerticalSolidList"/>
    <dgm:cxn modelId="{DC0EDA48-805A-45D7-A064-388E7D0BB70E}" type="presParOf" srcId="{357F13E0-DAEF-4B86-BE49-B7095F1F88C6}" destId="{A1E5C238-5264-4698-B60E-A597FB0D6B5E}" srcOrd="0" destOrd="0" presId="urn:microsoft.com/office/officeart/2018/2/layout/IconVerticalSolidList"/>
    <dgm:cxn modelId="{C8B24E97-9646-4BDB-8023-D3126276C87B}" type="presParOf" srcId="{357F13E0-DAEF-4B86-BE49-B7095F1F88C6}" destId="{D38D6BBB-E139-411A-B475-227E0AC2EA2D}" srcOrd="1" destOrd="0" presId="urn:microsoft.com/office/officeart/2018/2/layout/IconVerticalSolidList"/>
    <dgm:cxn modelId="{8EB37C00-54A1-4F33-B600-7FD8BB12C703}" type="presParOf" srcId="{357F13E0-DAEF-4B86-BE49-B7095F1F88C6}" destId="{87E739E2-1683-4BC0-9038-CED044C3273C}" srcOrd="2" destOrd="0" presId="urn:microsoft.com/office/officeart/2018/2/layout/IconVerticalSolidList"/>
    <dgm:cxn modelId="{935EC6CE-152B-49FD-8BD1-904FD93BFC00}" type="presParOf" srcId="{357F13E0-DAEF-4B86-BE49-B7095F1F88C6}" destId="{90A470F9-376A-4D9B-BEDB-804A0D9DF684}" srcOrd="3" destOrd="0" presId="urn:microsoft.com/office/officeart/2018/2/layout/IconVerticalSolidList"/>
    <dgm:cxn modelId="{19FAD4F9-3B81-43DB-827C-D18EFED9E6EC}" type="presParOf" srcId="{C7B1E791-8060-4DD2-AA7A-B2C46B02F21D}" destId="{7CC320B3-2260-40F4-A466-14C048BD9706}" srcOrd="3" destOrd="0" presId="urn:microsoft.com/office/officeart/2018/2/layout/IconVerticalSolidList"/>
    <dgm:cxn modelId="{F3E9D86A-1F37-4972-9615-AEEFCCFADFAD}" type="presParOf" srcId="{C7B1E791-8060-4DD2-AA7A-B2C46B02F21D}" destId="{A523FFFC-77E7-440A-849F-0968C89F7285}" srcOrd="4" destOrd="0" presId="urn:microsoft.com/office/officeart/2018/2/layout/IconVerticalSolidList"/>
    <dgm:cxn modelId="{FC18E03C-1D50-4BAF-8D96-D3A0F1358A36}" type="presParOf" srcId="{A523FFFC-77E7-440A-849F-0968C89F7285}" destId="{6DABA387-F258-48B4-A964-DC952F06B044}" srcOrd="0" destOrd="0" presId="urn:microsoft.com/office/officeart/2018/2/layout/IconVerticalSolidList"/>
    <dgm:cxn modelId="{D601CD50-13A3-41FA-97E2-B1EF3777B062}" type="presParOf" srcId="{A523FFFC-77E7-440A-849F-0968C89F7285}" destId="{BCE16350-1FDE-478A-8831-C314EE52BE3C}" srcOrd="1" destOrd="0" presId="urn:microsoft.com/office/officeart/2018/2/layout/IconVerticalSolidList"/>
    <dgm:cxn modelId="{4F0DB894-9A92-4912-99A8-C332144D58CC}" type="presParOf" srcId="{A523FFFC-77E7-440A-849F-0968C89F7285}" destId="{C3E9404B-99FB-4CC1-A4DB-BEDD0CB0766D}" srcOrd="2" destOrd="0" presId="urn:microsoft.com/office/officeart/2018/2/layout/IconVerticalSolidList"/>
    <dgm:cxn modelId="{62EB5739-F217-4C49-BCE9-5D36348803BC}" type="presParOf" srcId="{A523FFFC-77E7-440A-849F-0968C89F7285}" destId="{916FBCF8-7D07-4EAE-A31B-3AD29F5412BD}"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CA43573-5E3B-4AF5-A133-7B8D0EF6910D}"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E04482F1-8238-4B98-A6E2-06212631C649}">
      <dgm:prSet/>
      <dgm:spPr/>
      <dgm:t>
        <a:bodyPr/>
        <a:lstStyle/>
        <a:p>
          <a:r>
            <a:rPr lang="en-GB" dirty="0"/>
            <a:t>There use to be controversy in relation to whether bribes can be held on constructive trust.</a:t>
          </a:r>
          <a:endParaRPr lang="en-US" dirty="0"/>
        </a:p>
      </dgm:t>
    </dgm:pt>
    <dgm:pt modelId="{9FA53177-A104-44BE-8574-5402E1FD5E99}" type="parTrans" cxnId="{AD694C96-B118-4E8B-AC94-DB4678202373}">
      <dgm:prSet/>
      <dgm:spPr/>
      <dgm:t>
        <a:bodyPr/>
        <a:lstStyle/>
        <a:p>
          <a:endParaRPr lang="en-US"/>
        </a:p>
      </dgm:t>
    </dgm:pt>
    <dgm:pt modelId="{2D4E0A8E-8636-43CD-AFCF-51E923166667}" type="sibTrans" cxnId="{AD694C96-B118-4E8B-AC94-DB4678202373}">
      <dgm:prSet/>
      <dgm:spPr/>
      <dgm:t>
        <a:bodyPr/>
        <a:lstStyle/>
        <a:p>
          <a:endParaRPr lang="en-US"/>
        </a:p>
      </dgm:t>
    </dgm:pt>
    <dgm:pt modelId="{83B10512-1806-4EA6-9F94-803DFFC1F4DA}">
      <dgm:prSet/>
      <dgm:spPr/>
      <dgm:t>
        <a:bodyPr/>
        <a:lstStyle/>
        <a:p>
          <a:r>
            <a:rPr lang="en-GB" dirty="0"/>
            <a:t>Starting with the case of Lister v Stubbs [1890]. </a:t>
          </a:r>
          <a:endParaRPr lang="en-US" dirty="0"/>
        </a:p>
      </dgm:t>
    </dgm:pt>
    <dgm:pt modelId="{F0E38895-A053-4DB0-91A5-9C0279A5B70C}" type="parTrans" cxnId="{17859F2C-E043-4B1D-BACE-1E8F39D18C37}">
      <dgm:prSet/>
      <dgm:spPr/>
      <dgm:t>
        <a:bodyPr/>
        <a:lstStyle/>
        <a:p>
          <a:endParaRPr lang="en-US"/>
        </a:p>
      </dgm:t>
    </dgm:pt>
    <dgm:pt modelId="{5DAC0D7F-D619-477E-86D7-CC9B2F44A69B}" type="sibTrans" cxnId="{17859F2C-E043-4B1D-BACE-1E8F39D18C37}">
      <dgm:prSet/>
      <dgm:spPr/>
      <dgm:t>
        <a:bodyPr/>
        <a:lstStyle/>
        <a:p>
          <a:endParaRPr lang="en-US"/>
        </a:p>
      </dgm:t>
    </dgm:pt>
    <dgm:pt modelId="{9EBBE2C5-4C07-4ACB-8D6F-C273498D3FC5}">
      <dgm:prSet/>
      <dgm:spPr/>
      <dgm:t>
        <a:bodyPr/>
        <a:lstStyle/>
        <a:p>
          <a:r>
            <a:rPr lang="en-GB"/>
            <a:t>Development; Attorney General of Hong Kong v Reid [1994] – traced into properties purchased. </a:t>
          </a:r>
          <a:endParaRPr lang="en-US"/>
        </a:p>
      </dgm:t>
    </dgm:pt>
    <dgm:pt modelId="{867EE391-4B72-48B4-A55A-CCC9F10EFEAD}" type="parTrans" cxnId="{03892CEA-BF1A-4165-AB12-ECA1448EB8F4}">
      <dgm:prSet/>
      <dgm:spPr/>
      <dgm:t>
        <a:bodyPr/>
        <a:lstStyle/>
        <a:p>
          <a:endParaRPr lang="en-US"/>
        </a:p>
      </dgm:t>
    </dgm:pt>
    <dgm:pt modelId="{472EF64E-7601-4B54-8C60-251FA731CF52}" type="sibTrans" cxnId="{03892CEA-BF1A-4165-AB12-ECA1448EB8F4}">
      <dgm:prSet/>
      <dgm:spPr/>
      <dgm:t>
        <a:bodyPr/>
        <a:lstStyle/>
        <a:p>
          <a:endParaRPr lang="en-US"/>
        </a:p>
      </dgm:t>
    </dgm:pt>
    <dgm:pt modelId="{137538CB-F224-4C87-AF82-4770E2A7C53B}">
      <dgm:prSet/>
      <dgm:spPr/>
      <dgm:t>
        <a:bodyPr/>
        <a:lstStyle/>
        <a:p>
          <a:r>
            <a:rPr lang="en-GB" dirty="0"/>
            <a:t>FHR European Ventures LLP v Cedar Capital Partners [2014] – ‘’ The supreme court explained that where an agent makes an </a:t>
          </a:r>
          <a:r>
            <a:rPr lang="en-GB" dirty="0" err="1"/>
            <a:t>unathorised</a:t>
          </a:r>
          <a:r>
            <a:rPr lang="en-GB" dirty="0"/>
            <a:t> benefit in the form of a bribe or secret commission, this will be treated as the property of his principal and held for his benefit’’. </a:t>
          </a:r>
          <a:endParaRPr lang="en-US" dirty="0"/>
        </a:p>
      </dgm:t>
    </dgm:pt>
    <dgm:pt modelId="{4D8717EE-0ED6-4682-B2B5-83DB598A2FD3}" type="parTrans" cxnId="{53BC151E-D841-4FA3-BC5E-BC7E02C0FD35}">
      <dgm:prSet/>
      <dgm:spPr/>
      <dgm:t>
        <a:bodyPr/>
        <a:lstStyle/>
        <a:p>
          <a:endParaRPr lang="en-US"/>
        </a:p>
      </dgm:t>
    </dgm:pt>
    <dgm:pt modelId="{153C8F20-8AA8-44BF-9FB2-62B821A9FF3C}" type="sibTrans" cxnId="{53BC151E-D841-4FA3-BC5E-BC7E02C0FD35}">
      <dgm:prSet/>
      <dgm:spPr/>
      <dgm:t>
        <a:bodyPr/>
        <a:lstStyle/>
        <a:p>
          <a:endParaRPr lang="en-US"/>
        </a:p>
      </dgm:t>
    </dgm:pt>
    <dgm:pt modelId="{C32F76B4-1B2D-40C1-A2C3-AD38CDCCBEFA}" type="pres">
      <dgm:prSet presAssocID="{BCA43573-5E3B-4AF5-A133-7B8D0EF6910D}" presName="outerComposite" presStyleCnt="0">
        <dgm:presLayoutVars>
          <dgm:chMax val="5"/>
          <dgm:dir/>
          <dgm:resizeHandles val="exact"/>
        </dgm:presLayoutVars>
      </dgm:prSet>
      <dgm:spPr/>
    </dgm:pt>
    <dgm:pt modelId="{6873C2D1-E3A0-4BD7-A031-8C299BCBED1E}" type="pres">
      <dgm:prSet presAssocID="{BCA43573-5E3B-4AF5-A133-7B8D0EF6910D}" presName="dummyMaxCanvas" presStyleCnt="0">
        <dgm:presLayoutVars/>
      </dgm:prSet>
      <dgm:spPr/>
    </dgm:pt>
    <dgm:pt modelId="{F491D307-66E0-43FA-B988-33469454A1D6}" type="pres">
      <dgm:prSet presAssocID="{BCA43573-5E3B-4AF5-A133-7B8D0EF6910D}" presName="FourNodes_1" presStyleLbl="node1" presStyleIdx="0" presStyleCnt="4" custLinFactNeighborX="584">
        <dgm:presLayoutVars>
          <dgm:bulletEnabled val="1"/>
        </dgm:presLayoutVars>
      </dgm:prSet>
      <dgm:spPr/>
    </dgm:pt>
    <dgm:pt modelId="{6E43516C-4F3B-4DC5-96A6-699A5A113501}" type="pres">
      <dgm:prSet presAssocID="{BCA43573-5E3B-4AF5-A133-7B8D0EF6910D}" presName="FourNodes_2" presStyleLbl="node1" presStyleIdx="1" presStyleCnt="4">
        <dgm:presLayoutVars>
          <dgm:bulletEnabled val="1"/>
        </dgm:presLayoutVars>
      </dgm:prSet>
      <dgm:spPr/>
    </dgm:pt>
    <dgm:pt modelId="{0B9F1C8A-96BD-4B72-8906-28A2C0C307C1}" type="pres">
      <dgm:prSet presAssocID="{BCA43573-5E3B-4AF5-A133-7B8D0EF6910D}" presName="FourNodes_3" presStyleLbl="node1" presStyleIdx="2" presStyleCnt="4">
        <dgm:presLayoutVars>
          <dgm:bulletEnabled val="1"/>
        </dgm:presLayoutVars>
      </dgm:prSet>
      <dgm:spPr/>
    </dgm:pt>
    <dgm:pt modelId="{0D98806E-EA29-4D98-8010-454D4FA4A5D5}" type="pres">
      <dgm:prSet presAssocID="{BCA43573-5E3B-4AF5-A133-7B8D0EF6910D}" presName="FourNodes_4" presStyleLbl="node1" presStyleIdx="3" presStyleCnt="4">
        <dgm:presLayoutVars>
          <dgm:bulletEnabled val="1"/>
        </dgm:presLayoutVars>
      </dgm:prSet>
      <dgm:spPr/>
    </dgm:pt>
    <dgm:pt modelId="{12477455-7AB3-41E5-B016-8F1E271C8B8D}" type="pres">
      <dgm:prSet presAssocID="{BCA43573-5E3B-4AF5-A133-7B8D0EF6910D}" presName="FourConn_1-2" presStyleLbl="fgAccFollowNode1" presStyleIdx="0" presStyleCnt="3">
        <dgm:presLayoutVars>
          <dgm:bulletEnabled val="1"/>
        </dgm:presLayoutVars>
      </dgm:prSet>
      <dgm:spPr/>
    </dgm:pt>
    <dgm:pt modelId="{9091D188-BA9C-44FE-895A-9B76E92B7BC6}" type="pres">
      <dgm:prSet presAssocID="{BCA43573-5E3B-4AF5-A133-7B8D0EF6910D}" presName="FourConn_2-3" presStyleLbl="fgAccFollowNode1" presStyleIdx="1" presStyleCnt="3">
        <dgm:presLayoutVars>
          <dgm:bulletEnabled val="1"/>
        </dgm:presLayoutVars>
      </dgm:prSet>
      <dgm:spPr/>
    </dgm:pt>
    <dgm:pt modelId="{7C2FBA80-673E-47B3-B152-BCF90EC38F97}" type="pres">
      <dgm:prSet presAssocID="{BCA43573-5E3B-4AF5-A133-7B8D0EF6910D}" presName="FourConn_3-4" presStyleLbl="fgAccFollowNode1" presStyleIdx="2" presStyleCnt="3">
        <dgm:presLayoutVars>
          <dgm:bulletEnabled val="1"/>
        </dgm:presLayoutVars>
      </dgm:prSet>
      <dgm:spPr/>
    </dgm:pt>
    <dgm:pt modelId="{C0AB25EE-0A95-4A49-BF34-228ED43BBC2A}" type="pres">
      <dgm:prSet presAssocID="{BCA43573-5E3B-4AF5-A133-7B8D0EF6910D}" presName="FourNodes_1_text" presStyleLbl="node1" presStyleIdx="3" presStyleCnt="4">
        <dgm:presLayoutVars>
          <dgm:bulletEnabled val="1"/>
        </dgm:presLayoutVars>
      </dgm:prSet>
      <dgm:spPr/>
    </dgm:pt>
    <dgm:pt modelId="{50AB078F-795E-4455-83F6-54543A5CAD4C}" type="pres">
      <dgm:prSet presAssocID="{BCA43573-5E3B-4AF5-A133-7B8D0EF6910D}" presName="FourNodes_2_text" presStyleLbl="node1" presStyleIdx="3" presStyleCnt="4">
        <dgm:presLayoutVars>
          <dgm:bulletEnabled val="1"/>
        </dgm:presLayoutVars>
      </dgm:prSet>
      <dgm:spPr/>
    </dgm:pt>
    <dgm:pt modelId="{8D51233C-7AF3-41AB-8224-348E576C9B6B}" type="pres">
      <dgm:prSet presAssocID="{BCA43573-5E3B-4AF5-A133-7B8D0EF6910D}" presName="FourNodes_3_text" presStyleLbl="node1" presStyleIdx="3" presStyleCnt="4">
        <dgm:presLayoutVars>
          <dgm:bulletEnabled val="1"/>
        </dgm:presLayoutVars>
      </dgm:prSet>
      <dgm:spPr/>
    </dgm:pt>
    <dgm:pt modelId="{6E898124-6300-42CB-98A2-DA08EB66C91F}" type="pres">
      <dgm:prSet presAssocID="{BCA43573-5E3B-4AF5-A133-7B8D0EF6910D}" presName="FourNodes_4_text" presStyleLbl="node1" presStyleIdx="3" presStyleCnt="4">
        <dgm:presLayoutVars>
          <dgm:bulletEnabled val="1"/>
        </dgm:presLayoutVars>
      </dgm:prSet>
      <dgm:spPr/>
    </dgm:pt>
  </dgm:ptLst>
  <dgm:cxnLst>
    <dgm:cxn modelId="{BEA7F800-39EA-429C-AD04-5EBB326ECC92}" type="presOf" srcId="{9EBBE2C5-4C07-4ACB-8D6F-C273498D3FC5}" destId="{0B9F1C8A-96BD-4B72-8906-28A2C0C307C1}" srcOrd="0" destOrd="0" presId="urn:microsoft.com/office/officeart/2005/8/layout/vProcess5"/>
    <dgm:cxn modelId="{53BC151E-D841-4FA3-BC5E-BC7E02C0FD35}" srcId="{BCA43573-5E3B-4AF5-A133-7B8D0EF6910D}" destId="{137538CB-F224-4C87-AF82-4770E2A7C53B}" srcOrd="3" destOrd="0" parTransId="{4D8717EE-0ED6-4682-B2B5-83DB598A2FD3}" sibTransId="{153C8F20-8AA8-44BF-9FB2-62B821A9FF3C}"/>
    <dgm:cxn modelId="{17859F2C-E043-4B1D-BACE-1E8F39D18C37}" srcId="{BCA43573-5E3B-4AF5-A133-7B8D0EF6910D}" destId="{83B10512-1806-4EA6-9F94-803DFFC1F4DA}" srcOrd="1" destOrd="0" parTransId="{F0E38895-A053-4DB0-91A5-9C0279A5B70C}" sibTransId="{5DAC0D7F-D619-477E-86D7-CC9B2F44A69B}"/>
    <dgm:cxn modelId="{8C5D4D3B-6E48-4A11-8A7A-435A24063F0A}" type="presOf" srcId="{2D4E0A8E-8636-43CD-AFCF-51E923166667}" destId="{12477455-7AB3-41E5-B016-8F1E271C8B8D}" srcOrd="0" destOrd="0" presId="urn:microsoft.com/office/officeart/2005/8/layout/vProcess5"/>
    <dgm:cxn modelId="{1C751743-9E1B-4E5C-A64D-8E7943F4AA93}" type="presOf" srcId="{137538CB-F224-4C87-AF82-4770E2A7C53B}" destId="{0D98806E-EA29-4D98-8010-454D4FA4A5D5}" srcOrd="0" destOrd="0" presId="urn:microsoft.com/office/officeart/2005/8/layout/vProcess5"/>
    <dgm:cxn modelId="{20044344-3F8B-4067-9D1F-F47E4C395746}" type="presOf" srcId="{E04482F1-8238-4B98-A6E2-06212631C649}" destId="{F491D307-66E0-43FA-B988-33469454A1D6}" srcOrd="0" destOrd="0" presId="urn:microsoft.com/office/officeart/2005/8/layout/vProcess5"/>
    <dgm:cxn modelId="{E6A03151-86CD-4DC3-8C9F-213579B8C385}" type="presOf" srcId="{9EBBE2C5-4C07-4ACB-8D6F-C273498D3FC5}" destId="{8D51233C-7AF3-41AB-8224-348E576C9B6B}" srcOrd="1" destOrd="0" presId="urn:microsoft.com/office/officeart/2005/8/layout/vProcess5"/>
    <dgm:cxn modelId="{7E3E4156-0A86-4048-9575-9C8C70CE633B}" type="presOf" srcId="{137538CB-F224-4C87-AF82-4770E2A7C53B}" destId="{6E898124-6300-42CB-98A2-DA08EB66C91F}" srcOrd="1" destOrd="0" presId="urn:microsoft.com/office/officeart/2005/8/layout/vProcess5"/>
    <dgm:cxn modelId="{4124D677-4430-4245-BB7B-83A71C562FF0}" type="presOf" srcId="{5DAC0D7F-D619-477E-86D7-CC9B2F44A69B}" destId="{9091D188-BA9C-44FE-895A-9B76E92B7BC6}" srcOrd="0" destOrd="0" presId="urn:microsoft.com/office/officeart/2005/8/layout/vProcess5"/>
    <dgm:cxn modelId="{EA083058-F27F-4486-9C5A-3B020AC2AE65}" type="presOf" srcId="{83B10512-1806-4EA6-9F94-803DFFC1F4DA}" destId="{50AB078F-795E-4455-83F6-54543A5CAD4C}" srcOrd="1" destOrd="0" presId="urn:microsoft.com/office/officeart/2005/8/layout/vProcess5"/>
    <dgm:cxn modelId="{AD694C96-B118-4E8B-AC94-DB4678202373}" srcId="{BCA43573-5E3B-4AF5-A133-7B8D0EF6910D}" destId="{E04482F1-8238-4B98-A6E2-06212631C649}" srcOrd="0" destOrd="0" parTransId="{9FA53177-A104-44BE-8574-5402E1FD5E99}" sibTransId="{2D4E0A8E-8636-43CD-AFCF-51E923166667}"/>
    <dgm:cxn modelId="{1B117F98-B687-4151-9C48-CEEB9C6550FC}" type="presOf" srcId="{472EF64E-7601-4B54-8C60-251FA731CF52}" destId="{7C2FBA80-673E-47B3-B152-BCF90EC38F97}" srcOrd="0" destOrd="0" presId="urn:microsoft.com/office/officeart/2005/8/layout/vProcess5"/>
    <dgm:cxn modelId="{9035E8AE-2D1E-48BC-A9DD-0A5EEF2E3684}" type="presOf" srcId="{83B10512-1806-4EA6-9F94-803DFFC1F4DA}" destId="{6E43516C-4F3B-4DC5-96A6-699A5A113501}" srcOrd="0" destOrd="0" presId="urn:microsoft.com/office/officeart/2005/8/layout/vProcess5"/>
    <dgm:cxn modelId="{C8E3A0B3-BE9D-4422-AC06-9C1F13EC2205}" type="presOf" srcId="{E04482F1-8238-4B98-A6E2-06212631C649}" destId="{C0AB25EE-0A95-4A49-BF34-228ED43BBC2A}" srcOrd="1" destOrd="0" presId="urn:microsoft.com/office/officeart/2005/8/layout/vProcess5"/>
    <dgm:cxn modelId="{DB4A63C1-1C5E-4F9D-B1B0-106D2A1C6DD5}" type="presOf" srcId="{BCA43573-5E3B-4AF5-A133-7B8D0EF6910D}" destId="{C32F76B4-1B2D-40C1-A2C3-AD38CDCCBEFA}" srcOrd="0" destOrd="0" presId="urn:microsoft.com/office/officeart/2005/8/layout/vProcess5"/>
    <dgm:cxn modelId="{03892CEA-BF1A-4165-AB12-ECA1448EB8F4}" srcId="{BCA43573-5E3B-4AF5-A133-7B8D0EF6910D}" destId="{9EBBE2C5-4C07-4ACB-8D6F-C273498D3FC5}" srcOrd="2" destOrd="0" parTransId="{867EE391-4B72-48B4-A55A-CCC9F10EFEAD}" sibTransId="{472EF64E-7601-4B54-8C60-251FA731CF52}"/>
    <dgm:cxn modelId="{A8EDC862-C339-45E9-A391-331E4D066A5E}" type="presParOf" srcId="{C32F76B4-1B2D-40C1-A2C3-AD38CDCCBEFA}" destId="{6873C2D1-E3A0-4BD7-A031-8C299BCBED1E}" srcOrd="0" destOrd="0" presId="urn:microsoft.com/office/officeart/2005/8/layout/vProcess5"/>
    <dgm:cxn modelId="{49C7ED8B-F80E-4ED8-987F-FC8917C79C53}" type="presParOf" srcId="{C32F76B4-1B2D-40C1-A2C3-AD38CDCCBEFA}" destId="{F491D307-66E0-43FA-B988-33469454A1D6}" srcOrd="1" destOrd="0" presId="urn:microsoft.com/office/officeart/2005/8/layout/vProcess5"/>
    <dgm:cxn modelId="{B82948FE-6281-40F4-95F5-CB22B6ADD189}" type="presParOf" srcId="{C32F76B4-1B2D-40C1-A2C3-AD38CDCCBEFA}" destId="{6E43516C-4F3B-4DC5-96A6-699A5A113501}" srcOrd="2" destOrd="0" presId="urn:microsoft.com/office/officeart/2005/8/layout/vProcess5"/>
    <dgm:cxn modelId="{EE86B242-192B-4DE6-A1BA-4286E968D434}" type="presParOf" srcId="{C32F76B4-1B2D-40C1-A2C3-AD38CDCCBEFA}" destId="{0B9F1C8A-96BD-4B72-8906-28A2C0C307C1}" srcOrd="3" destOrd="0" presId="urn:microsoft.com/office/officeart/2005/8/layout/vProcess5"/>
    <dgm:cxn modelId="{98B76C0E-EBBD-4B14-9BD0-69BD8E8FBFAC}" type="presParOf" srcId="{C32F76B4-1B2D-40C1-A2C3-AD38CDCCBEFA}" destId="{0D98806E-EA29-4D98-8010-454D4FA4A5D5}" srcOrd="4" destOrd="0" presId="urn:microsoft.com/office/officeart/2005/8/layout/vProcess5"/>
    <dgm:cxn modelId="{B5883330-853E-49B5-A0EA-D1F8D83311D6}" type="presParOf" srcId="{C32F76B4-1B2D-40C1-A2C3-AD38CDCCBEFA}" destId="{12477455-7AB3-41E5-B016-8F1E271C8B8D}" srcOrd="5" destOrd="0" presId="urn:microsoft.com/office/officeart/2005/8/layout/vProcess5"/>
    <dgm:cxn modelId="{8557461C-5FBD-43F8-A01D-9143C47BF0F9}" type="presParOf" srcId="{C32F76B4-1B2D-40C1-A2C3-AD38CDCCBEFA}" destId="{9091D188-BA9C-44FE-895A-9B76E92B7BC6}" srcOrd="6" destOrd="0" presId="urn:microsoft.com/office/officeart/2005/8/layout/vProcess5"/>
    <dgm:cxn modelId="{CD57B66D-6A8E-4982-84D1-556AF952A48C}" type="presParOf" srcId="{C32F76B4-1B2D-40C1-A2C3-AD38CDCCBEFA}" destId="{7C2FBA80-673E-47B3-B152-BCF90EC38F97}" srcOrd="7" destOrd="0" presId="urn:microsoft.com/office/officeart/2005/8/layout/vProcess5"/>
    <dgm:cxn modelId="{AE24FC40-E51C-4A7F-871F-80C39A5662FF}" type="presParOf" srcId="{C32F76B4-1B2D-40C1-A2C3-AD38CDCCBEFA}" destId="{C0AB25EE-0A95-4A49-BF34-228ED43BBC2A}" srcOrd="8" destOrd="0" presId="urn:microsoft.com/office/officeart/2005/8/layout/vProcess5"/>
    <dgm:cxn modelId="{DD1A9464-52C8-4AD2-A08A-7D47353ECB6F}" type="presParOf" srcId="{C32F76B4-1B2D-40C1-A2C3-AD38CDCCBEFA}" destId="{50AB078F-795E-4455-83F6-54543A5CAD4C}" srcOrd="9" destOrd="0" presId="urn:microsoft.com/office/officeart/2005/8/layout/vProcess5"/>
    <dgm:cxn modelId="{E2C00370-58EE-498F-AC9A-E8750D04154E}" type="presParOf" srcId="{C32F76B4-1B2D-40C1-A2C3-AD38CDCCBEFA}" destId="{8D51233C-7AF3-41AB-8224-348E576C9B6B}" srcOrd="10" destOrd="0" presId="urn:microsoft.com/office/officeart/2005/8/layout/vProcess5"/>
    <dgm:cxn modelId="{247BFD05-7466-4567-868E-C33B3383CA1A}" type="presParOf" srcId="{C32F76B4-1B2D-40C1-A2C3-AD38CDCCBEFA}" destId="{6E898124-6300-42CB-98A2-DA08EB66C91F}" srcOrd="11"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C01E766-B2A7-4A47-905D-53CFA5034671}" type="doc">
      <dgm:prSet loTypeId="urn:microsoft.com/office/officeart/2018/2/layout/IconCircleList" loCatId="icon" qsTypeId="urn:microsoft.com/office/officeart/2005/8/quickstyle/simple3" qsCatId="simple" csTypeId="urn:microsoft.com/office/officeart/2005/8/colors/accent1_2" csCatId="accent1" phldr="1"/>
      <dgm:spPr/>
      <dgm:t>
        <a:bodyPr/>
        <a:lstStyle/>
        <a:p>
          <a:endParaRPr lang="en-US"/>
        </a:p>
      </dgm:t>
    </dgm:pt>
    <dgm:pt modelId="{42C06475-7384-475B-B7C0-B527563A140D}">
      <dgm:prSet/>
      <dgm:spPr/>
      <dgm:t>
        <a:bodyPr/>
        <a:lstStyle/>
        <a:p>
          <a:pPr>
            <a:lnSpc>
              <a:spcPct val="100000"/>
            </a:lnSpc>
          </a:pPr>
          <a:r>
            <a:rPr lang="en-GB"/>
            <a:t>Evidence of agreement.</a:t>
          </a:r>
          <a:endParaRPr lang="en-US"/>
        </a:p>
      </dgm:t>
    </dgm:pt>
    <dgm:pt modelId="{CBBCA253-44B9-4643-86AB-5BCCE294EC8D}" type="parTrans" cxnId="{CC066545-9667-4AF3-B026-D9AA1D2217C7}">
      <dgm:prSet/>
      <dgm:spPr/>
      <dgm:t>
        <a:bodyPr/>
        <a:lstStyle/>
        <a:p>
          <a:endParaRPr lang="en-US"/>
        </a:p>
      </dgm:t>
    </dgm:pt>
    <dgm:pt modelId="{43D71131-2F88-4842-A87E-705579E7B829}" type="sibTrans" cxnId="{CC066545-9667-4AF3-B026-D9AA1D2217C7}">
      <dgm:prSet/>
      <dgm:spPr/>
      <dgm:t>
        <a:bodyPr/>
        <a:lstStyle/>
        <a:p>
          <a:pPr>
            <a:lnSpc>
              <a:spcPct val="100000"/>
            </a:lnSpc>
          </a:pPr>
          <a:endParaRPr lang="en-US"/>
        </a:p>
      </dgm:t>
    </dgm:pt>
    <dgm:pt modelId="{456085D7-4947-43F5-9D20-EC356AA564D3}">
      <dgm:prSet/>
      <dgm:spPr/>
      <dgm:t>
        <a:bodyPr/>
        <a:lstStyle/>
        <a:p>
          <a:pPr>
            <a:lnSpc>
              <a:spcPct val="100000"/>
            </a:lnSpc>
          </a:pPr>
          <a:r>
            <a:rPr lang="en-GB"/>
            <a:t>Prevent fraud. </a:t>
          </a:r>
          <a:endParaRPr lang="en-US"/>
        </a:p>
      </dgm:t>
    </dgm:pt>
    <dgm:pt modelId="{5C387322-7434-4F89-83CA-84564F1AED34}" type="parTrans" cxnId="{D548F972-910B-4BE1-B030-899A069C83CE}">
      <dgm:prSet/>
      <dgm:spPr/>
      <dgm:t>
        <a:bodyPr/>
        <a:lstStyle/>
        <a:p>
          <a:endParaRPr lang="en-US"/>
        </a:p>
      </dgm:t>
    </dgm:pt>
    <dgm:pt modelId="{03176A3F-B061-4A9B-83BC-5C9A23F161A9}" type="sibTrans" cxnId="{D548F972-910B-4BE1-B030-899A069C83CE}">
      <dgm:prSet/>
      <dgm:spPr/>
      <dgm:t>
        <a:bodyPr/>
        <a:lstStyle/>
        <a:p>
          <a:pPr>
            <a:lnSpc>
              <a:spcPct val="100000"/>
            </a:lnSpc>
          </a:pPr>
          <a:endParaRPr lang="en-US"/>
        </a:p>
      </dgm:t>
    </dgm:pt>
    <dgm:pt modelId="{94B077CD-BD15-447E-9CB4-4B874F683816}">
      <dgm:prSet/>
      <dgm:spPr/>
      <dgm:t>
        <a:bodyPr/>
        <a:lstStyle/>
        <a:p>
          <a:pPr>
            <a:lnSpc>
              <a:spcPct val="100000"/>
            </a:lnSpc>
          </a:pPr>
          <a:r>
            <a:rPr lang="en-GB" dirty="0"/>
            <a:t>Mistake. </a:t>
          </a:r>
          <a:endParaRPr lang="en-US" dirty="0"/>
        </a:p>
      </dgm:t>
    </dgm:pt>
    <dgm:pt modelId="{ACF9B039-2903-4375-A81F-DCFA52216132}" type="parTrans" cxnId="{EE42C306-92A5-4E06-B487-036B35C7E0AB}">
      <dgm:prSet/>
      <dgm:spPr/>
      <dgm:t>
        <a:bodyPr/>
        <a:lstStyle/>
        <a:p>
          <a:endParaRPr lang="en-US"/>
        </a:p>
      </dgm:t>
    </dgm:pt>
    <dgm:pt modelId="{E04C58CC-F7BA-4FD4-8CA6-70CBED792C1B}" type="sibTrans" cxnId="{EE42C306-92A5-4E06-B487-036B35C7E0AB}">
      <dgm:prSet/>
      <dgm:spPr/>
      <dgm:t>
        <a:bodyPr/>
        <a:lstStyle/>
        <a:p>
          <a:pPr>
            <a:lnSpc>
              <a:spcPct val="100000"/>
            </a:lnSpc>
          </a:pPr>
          <a:endParaRPr lang="en-US"/>
        </a:p>
      </dgm:t>
    </dgm:pt>
    <dgm:pt modelId="{A81E4348-12C8-4E25-82EC-1AF0B3AFE98E}">
      <dgm:prSet/>
      <dgm:spPr/>
      <dgm:t>
        <a:bodyPr/>
        <a:lstStyle/>
        <a:p>
          <a:pPr>
            <a:lnSpc>
              <a:spcPct val="100000"/>
            </a:lnSpc>
          </a:pPr>
          <a:endParaRPr lang="en-US" dirty="0"/>
        </a:p>
      </dgm:t>
    </dgm:pt>
    <dgm:pt modelId="{D2FFEB8B-3D7A-4B74-BB51-B83676AB6218}" type="parTrans" cxnId="{4A192935-8FBD-493E-BE12-71914CB85983}">
      <dgm:prSet/>
      <dgm:spPr/>
      <dgm:t>
        <a:bodyPr/>
        <a:lstStyle/>
        <a:p>
          <a:endParaRPr lang="en-US"/>
        </a:p>
      </dgm:t>
    </dgm:pt>
    <dgm:pt modelId="{892C5132-52A6-4EA5-8EE9-6ADCD2CDEAAF}" type="sibTrans" cxnId="{4A192935-8FBD-493E-BE12-71914CB85983}">
      <dgm:prSet/>
      <dgm:spPr/>
      <dgm:t>
        <a:bodyPr/>
        <a:lstStyle/>
        <a:p>
          <a:endParaRPr lang="en-US"/>
        </a:p>
      </dgm:t>
    </dgm:pt>
    <dgm:pt modelId="{FCF7EFFA-F845-4B40-804D-13906B5089EA}" type="pres">
      <dgm:prSet presAssocID="{DC01E766-B2A7-4A47-905D-53CFA5034671}" presName="root" presStyleCnt="0">
        <dgm:presLayoutVars>
          <dgm:dir/>
          <dgm:resizeHandles val="exact"/>
        </dgm:presLayoutVars>
      </dgm:prSet>
      <dgm:spPr/>
    </dgm:pt>
    <dgm:pt modelId="{4C74FECB-4D31-4018-8C1F-A8BABECFEFEB}" type="pres">
      <dgm:prSet presAssocID="{DC01E766-B2A7-4A47-905D-53CFA5034671}" presName="container" presStyleCnt="0">
        <dgm:presLayoutVars>
          <dgm:dir/>
          <dgm:resizeHandles val="exact"/>
        </dgm:presLayoutVars>
      </dgm:prSet>
      <dgm:spPr/>
    </dgm:pt>
    <dgm:pt modelId="{1AC637DB-0890-4ACE-9BC0-65DBB127EE5C}" type="pres">
      <dgm:prSet presAssocID="{42C06475-7384-475B-B7C0-B527563A140D}" presName="compNode" presStyleCnt="0"/>
      <dgm:spPr/>
    </dgm:pt>
    <dgm:pt modelId="{44226D89-D6B9-4884-A227-3C4377FC312C}" type="pres">
      <dgm:prSet presAssocID="{42C06475-7384-475B-B7C0-B527563A140D}" presName="iconBgRect" presStyleLbl="bgShp" presStyleIdx="0" presStyleCnt="4"/>
      <dgm:spPr/>
    </dgm:pt>
    <dgm:pt modelId="{61FF4406-5D87-4F42-85F8-FC48A15E2D9E}" type="pres">
      <dgm:prSet presAssocID="{42C06475-7384-475B-B7C0-B527563A140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tract"/>
        </a:ext>
      </dgm:extLst>
    </dgm:pt>
    <dgm:pt modelId="{457A7CA8-21B9-4EC4-B155-CDB5F4194024}" type="pres">
      <dgm:prSet presAssocID="{42C06475-7384-475B-B7C0-B527563A140D}" presName="spaceRect" presStyleCnt="0"/>
      <dgm:spPr/>
    </dgm:pt>
    <dgm:pt modelId="{473EA4C4-2A91-4381-88EF-3212C3ADFC70}" type="pres">
      <dgm:prSet presAssocID="{42C06475-7384-475B-B7C0-B527563A140D}" presName="textRect" presStyleLbl="revTx" presStyleIdx="0" presStyleCnt="4">
        <dgm:presLayoutVars>
          <dgm:chMax val="1"/>
          <dgm:chPref val="1"/>
        </dgm:presLayoutVars>
      </dgm:prSet>
      <dgm:spPr/>
    </dgm:pt>
    <dgm:pt modelId="{1EBD7BBF-4203-43FF-B110-DB67041ECDC7}" type="pres">
      <dgm:prSet presAssocID="{43D71131-2F88-4842-A87E-705579E7B829}" presName="sibTrans" presStyleLbl="sibTrans2D1" presStyleIdx="0" presStyleCnt="0"/>
      <dgm:spPr/>
    </dgm:pt>
    <dgm:pt modelId="{FA571F2B-852A-400A-A923-7A213F3B78DE}" type="pres">
      <dgm:prSet presAssocID="{456085D7-4947-43F5-9D20-EC356AA564D3}" presName="compNode" presStyleCnt="0"/>
      <dgm:spPr/>
    </dgm:pt>
    <dgm:pt modelId="{2E15542C-FBE4-4965-BC67-7BE9D47A8545}" type="pres">
      <dgm:prSet presAssocID="{456085D7-4947-43F5-9D20-EC356AA564D3}" presName="iconBgRect" presStyleLbl="bgShp" presStyleIdx="1" presStyleCnt="4"/>
      <dgm:spPr/>
    </dgm:pt>
    <dgm:pt modelId="{6FAC16C8-DD2B-42A8-B900-76249C304430}" type="pres">
      <dgm:prSet presAssocID="{456085D7-4947-43F5-9D20-EC356AA564D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obber"/>
        </a:ext>
      </dgm:extLst>
    </dgm:pt>
    <dgm:pt modelId="{A3C082A1-6596-4525-B6F4-71183C062507}" type="pres">
      <dgm:prSet presAssocID="{456085D7-4947-43F5-9D20-EC356AA564D3}" presName="spaceRect" presStyleCnt="0"/>
      <dgm:spPr/>
    </dgm:pt>
    <dgm:pt modelId="{B468622E-3CDA-485B-91A6-15A60BD64728}" type="pres">
      <dgm:prSet presAssocID="{456085D7-4947-43F5-9D20-EC356AA564D3}" presName="textRect" presStyleLbl="revTx" presStyleIdx="1" presStyleCnt="4">
        <dgm:presLayoutVars>
          <dgm:chMax val="1"/>
          <dgm:chPref val="1"/>
        </dgm:presLayoutVars>
      </dgm:prSet>
      <dgm:spPr/>
    </dgm:pt>
    <dgm:pt modelId="{CC6F1393-6E43-4E22-A615-C3A9B3BEA761}" type="pres">
      <dgm:prSet presAssocID="{03176A3F-B061-4A9B-83BC-5C9A23F161A9}" presName="sibTrans" presStyleLbl="sibTrans2D1" presStyleIdx="0" presStyleCnt="0"/>
      <dgm:spPr/>
    </dgm:pt>
    <dgm:pt modelId="{7697C206-3446-4E95-95F1-98FFA7B2EA3E}" type="pres">
      <dgm:prSet presAssocID="{94B077CD-BD15-447E-9CB4-4B874F683816}" presName="compNode" presStyleCnt="0"/>
      <dgm:spPr/>
    </dgm:pt>
    <dgm:pt modelId="{F53B5007-07A3-42B5-8E81-4C34B8CDEC84}" type="pres">
      <dgm:prSet presAssocID="{94B077CD-BD15-447E-9CB4-4B874F683816}" presName="iconBgRect" presStyleLbl="bgShp" presStyleIdx="2" presStyleCnt="4"/>
      <dgm:spPr/>
    </dgm:pt>
    <dgm:pt modelId="{7CE07F41-EDD5-4A47-B170-793F8AD75B1A}" type="pres">
      <dgm:prSet presAssocID="{94B077CD-BD15-447E-9CB4-4B874F68381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Exclamation Mark"/>
        </a:ext>
      </dgm:extLst>
    </dgm:pt>
    <dgm:pt modelId="{BFEA99C6-0AAE-41B1-92DD-9E2A21119C91}" type="pres">
      <dgm:prSet presAssocID="{94B077CD-BD15-447E-9CB4-4B874F683816}" presName="spaceRect" presStyleCnt="0"/>
      <dgm:spPr/>
    </dgm:pt>
    <dgm:pt modelId="{B41631C2-6AF3-45A3-BC32-44C6585888F4}" type="pres">
      <dgm:prSet presAssocID="{94B077CD-BD15-447E-9CB4-4B874F683816}" presName="textRect" presStyleLbl="revTx" presStyleIdx="2" presStyleCnt="4">
        <dgm:presLayoutVars>
          <dgm:chMax val="1"/>
          <dgm:chPref val="1"/>
        </dgm:presLayoutVars>
      </dgm:prSet>
      <dgm:spPr/>
    </dgm:pt>
    <dgm:pt modelId="{9ABA74B4-4D75-4D2F-8B55-EE34DBC44A61}" type="pres">
      <dgm:prSet presAssocID="{E04C58CC-F7BA-4FD4-8CA6-70CBED792C1B}" presName="sibTrans" presStyleLbl="sibTrans2D1" presStyleIdx="0" presStyleCnt="0"/>
      <dgm:spPr/>
    </dgm:pt>
    <dgm:pt modelId="{F1F7B86C-A983-41A9-A5C0-E91B4EE53E38}" type="pres">
      <dgm:prSet presAssocID="{A81E4348-12C8-4E25-82EC-1AF0B3AFE98E}" presName="compNode" presStyleCnt="0"/>
      <dgm:spPr/>
    </dgm:pt>
    <dgm:pt modelId="{8784AF49-ED22-4C48-BE38-BEA07BAEDE45}" type="pres">
      <dgm:prSet presAssocID="{A81E4348-12C8-4E25-82EC-1AF0B3AFE98E}" presName="iconBgRect" presStyleLbl="bgShp" presStyleIdx="3" presStyleCnt="4" custLinFactNeighborX="10093" custLinFactNeighborY="5422"/>
      <dgm:spPr/>
    </dgm:pt>
    <dgm:pt modelId="{B660A728-C858-4F70-A4CB-045C9A0621D2}" type="pres">
      <dgm:prSet presAssocID="{A81E4348-12C8-4E25-82EC-1AF0B3AFE98E}" presName="iconRect" presStyleLbl="node1" presStyleIdx="3" presStyleCnt="4" custLinFactNeighborX="10597" custLinFactNeighborY="17179"/>
      <dgm:spPr/>
    </dgm:pt>
    <dgm:pt modelId="{B7F70C95-0DF8-499B-8105-9B439EE26EF3}" type="pres">
      <dgm:prSet presAssocID="{A81E4348-12C8-4E25-82EC-1AF0B3AFE98E}" presName="spaceRect" presStyleCnt="0"/>
      <dgm:spPr/>
    </dgm:pt>
    <dgm:pt modelId="{968A2414-E82D-43C4-898A-903A11FD0FA7}" type="pres">
      <dgm:prSet presAssocID="{A81E4348-12C8-4E25-82EC-1AF0B3AFE98E}" presName="textRect" presStyleLbl="revTx" presStyleIdx="3" presStyleCnt="4">
        <dgm:presLayoutVars>
          <dgm:chMax val="1"/>
          <dgm:chPref val="1"/>
        </dgm:presLayoutVars>
      </dgm:prSet>
      <dgm:spPr/>
    </dgm:pt>
  </dgm:ptLst>
  <dgm:cxnLst>
    <dgm:cxn modelId="{0EE0A100-0A8C-4261-A252-549E41E578DE}" type="presOf" srcId="{03176A3F-B061-4A9B-83BC-5C9A23F161A9}" destId="{CC6F1393-6E43-4E22-A615-C3A9B3BEA761}" srcOrd="0" destOrd="0" presId="urn:microsoft.com/office/officeart/2018/2/layout/IconCircleList"/>
    <dgm:cxn modelId="{EE42C306-92A5-4E06-B487-036B35C7E0AB}" srcId="{DC01E766-B2A7-4A47-905D-53CFA5034671}" destId="{94B077CD-BD15-447E-9CB4-4B874F683816}" srcOrd="2" destOrd="0" parTransId="{ACF9B039-2903-4375-A81F-DCFA52216132}" sibTransId="{E04C58CC-F7BA-4FD4-8CA6-70CBED792C1B}"/>
    <dgm:cxn modelId="{4BAE4319-BB19-4333-86D9-BFD252F6E873}" type="presOf" srcId="{456085D7-4947-43F5-9D20-EC356AA564D3}" destId="{B468622E-3CDA-485B-91A6-15A60BD64728}" srcOrd="0" destOrd="0" presId="urn:microsoft.com/office/officeart/2018/2/layout/IconCircleList"/>
    <dgm:cxn modelId="{AC2FB728-4E19-4351-9D7C-5856BC7AAD24}" type="presOf" srcId="{DC01E766-B2A7-4A47-905D-53CFA5034671}" destId="{FCF7EFFA-F845-4B40-804D-13906B5089EA}" srcOrd="0" destOrd="0" presId="urn:microsoft.com/office/officeart/2018/2/layout/IconCircleList"/>
    <dgm:cxn modelId="{4A192935-8FBD-493E-BE12-71914CB85983}" srcId="{DC01E766-B2A7-4A47-905D-53CFA5034671}" destId="{A81E4348-12C8-4E25-82EC-1AF0B3AFE98E}" srcOrd="3" destOrd="0" parTransId="{D2FFEB8B-3D7A-4B74-BB51-B83676AB6218}" sibTransId="{892C5132-52A6-4EA5-8EE9-6ADCD2CDEAAF}"/>
    <dgm:cxn modelId="{CC066545-9667-4AF3-B026-D9AA1D2217C7}" srcId="{DC01E766-B2A7-4A47-905D-53CFA5034671}" destId="{42C06475-7384-475B-B7C0-B527563A140D}" srcOrd="0" destOrd="0" parTransId="{CBBCA253-44B9-4643-86AB-5BCCE294EC8D}" sibTransId="{43D71131-2F88-4842-A87E-705579E7B829}"/>
    <dgm:cxn modelId="{D548F972-910B-4BE1-B030-899A069C83CE}" srcId="{DC01E766-B2A7-4A47-905D-53CFA5034671}" destId="{456085D7-4947-43F5-9D20-EC356AA564D3}" srcOrd="1" destOrd="0" parTransId="{5C387322-7434-4F89-83CA-84564F1AED34}" sibTransId="{03176A3F-B061-4A9B-83BC-5C9A23F161A9}"/>
    <dgm:cxn modelId="{B99FE27A-ACC4-48BE-9C65-A1D0C9CF7DDE}" type="presOf" srcId="{94B077CD-BD15-447E-9CB4-4B874F683816}" destId="{B41631C2-6AF3-45A3-BC32-44C6585888F4}" srcOrd="0" destOrd="0" presId="urn:microsoft.com/office/officeart/2018/2/layout/IconCircleList"/>
    <dgm:cxn modelId="{B983A78E-A575-46A8-8B43-270C498DA03C}" type="presOf" srcId="{42C06475-7384-475B-B7C0-B527563A140D}" destId="{473EA4C4-2A91-4381-88EF-3212C3ADFC70}" srcOrd="0" destOrd="0" presId="urn:microsoft.com/office/officeart/2018/2/layout/IconCircleList"/>
    <dgm:cxn modelId="{1E8A7C99-ACEA-4EB4-9161-C6A3EC6C99F1}" type="presOf" srcId="{E04C58CC-F7BA-4FD4-8CA6-70CBED792C1B}" destId="{9ABA74B4-4D75-4D2F-8B55-EE34DBC44A61}" srcOrd="0" destOrd="0" presId="urn:microsoft.com/office/officeart/2018/2/layout/IconCircleList"/>
    <dgm:cxn modelId="{0ED31AD7-D9AF-44F6-AE9B-EF54A7C5B169}" type="presOf" srcId="{43D71131-2F88-4842-A87E-705579E7B829}" destId="{1EBD7BBF-4203-43FF-B110-DB67041ECDC7}" srcOrd="0" destOrd="0" presId="urn:microsoft.com/office/officeart/2018/2/layout/IconCircleList"/>
    <dgm:cxn modelId="{15CFDDE9-787E-4721-B026-9CCD55D1ED66}" type="presOf" srcId="{A81E4348-12C8-4E25-82EC-1AF0B3AFE98E}" destId="{968A2414-E82D-43C4-898A-903A11FD0FA7}" srcOrd="0" destOrd="0" presId="urn:microsoft.com/office/officeart/2018/2/layout/IconCircleList"/>
    <dgm:cxn modelId="{67F220CE-31D7-4088-B0D1-8D8576AE0536}" type="presParOf" srcId="{FCF7EFFA-F845-4B40-804D-13906B5089EA}" destId="{4C74FECB-4D31-4018-8C1F-A8BABECFEFEB}" srcOrd="0" destOrd="0" presId="urn:microsoft.com/office/officeart/2018/2/layout/IconCircleList"/>
    <dgm:cxn modelId="{CACFBEA2-8471-4771-A4C8-70E42DFB73F3}" type="presParOf" srcId="{4C74FECB-4D31-4018-8C1F-A8BABECFEFEB}" destId="{1AC637DB-0890-4ACE-9BC0-65DBB127EE5C}" srcOrd="0" destOrd="0" presId="urn:microsoft.com/office/officeart/2018/2/layout/IconCircleList"/>
    <dgm:cxn modelId="{44AD8718-7364-472E-BDA3-035016D4308A}" type="presParOf" srcId="{1AC637DB-0890-4ACE-9BC0-65DBB127EE5C}" destId="{44226D89-D6B9-4884-A227-3C4377FC312C}" srcOrd="0" destOrd="0" presId="urn:microsoft.com/office/officeart/2018/2/layout/IconCircleList"/>
    <dgm:cxn modelId="{92393D93-3585-49A2-B9E9-4B767A9A651F}" type="presParOf" srcId="{1AC637DB-0890-4ACE-9BC0-65DBB127EE5C}" destId="{61FF4406-5D87-4F42-85F8-FC48A15E2D9E}" srcOrd="1" destOrd="0" presId="urn:microsoft.com/office/officeart/2018/2/layout/IconCircleList"/>
    <dgm:cxn modelId="{3305A9D0-5C73-4E3D-888F-B49DF29F1FD6}" type="presParOf" srcId="{1AC637DB-0890-4ACE-9BC0-65DBB127EE5C}" destId="{457A7CA8-21B9-4EC4-B155-CDB5F4194024}" srcOrd="2" destOrd="0" presId="urn:microsoft.com/office/officeart/2018/2/layout/IconCircleList"/>
    <dgm:cxn modelId="{5076E46B-76B0-4E30-9D87-4DF52AA5D01B}" type="presParOf" srcId="{1AC637DB-0890-4ACE-9BC0-65DBB127EE5C}" destId="{473EA4C4-2A91-4381-88EF-3212C3ADFC70}" srcOrd="3" destOrd="0" presId="urn:microsoft.com/office/officeart/2018/2/layout/IconCircleList"/>
    <dgm:cxn modelId="{A64A36E1-9B0F-4665-8707-88E8F853C37F}" type="presParOf" srcId="{4C74FECB-4D31-4018-8C1F-A8BABECFEFEB}" destId="{1EBD7BBF-4203-43FF-B110-DB67041ECDC7}" srcOrd="1" destOrd="0" presId="urn:microsoft.com/office/officeart/2018/2/layout/IconCircleList"/>
    <dgm:cxn modelId="{28385F5A-98A8-4513-885B-3649D2260E39}" type="presParOf" srcId="{4C74FECB-4D31-4018-8C1F-A8BABECFEFEB}" destId="{FA571F2B-852A-400A-A923-7A213F3B78DE}" srcOrd="2" destOrd="0" presId="urn:microsoft.com/office/officeart/2018/2/layout/IconCircleList"/>
    <dgm:cxn modelId="{39C8B8AD-60FB-4834-9CEA-9DB8C02D512F}" type="presParOf" srcId="{FA571F2B-852A-400A-A923-7A213F3B78DE}" destId="{2E15542C-FBE4-4965-BC67-7BE9D47A8545}" srcOrd="0" destOrd="0" presId="urn:microsoft.com/office/officeart/2018/2/layout/IconCircleList"/>
    <dgm:cxn modelId="{19C4373C-522A-4968-AFA2-909AC31A98CD}" type="presParOf" srcId="{FA571F2B-852A-400A-A923-7A213F3B78DE}" destId="{6FAC16C8-DD2B-42A8-B900-76249C304430}" srcOrd="1" destOrd="0" presId="urn:microsoft.com/office/officeart/2018/2/layout/IconCircleList"/>
    <dgm:cxn modelId="{BB899040-9E3C-49EA-A101-224C1296B6D0}" type="presParOf" srcId="{FA571F2B-852A-400A-A923-7A213F3B78DE}" destId="{A3C082A1-6596-4525-B6F4-71183C062507}" srcOrd="2" destOrd="0" presId="urn:microsoft.com/office/officeart/2018/2/layout/IconCircleList"/>
    <dgm:cxn modelId="{744CEE92-10DB-4141-B38F-8A08ACF2A791}" type="presParOf" srcId="{FA571F2B-852A-400A-A923-7A213F3B78DE}" destId="{B468622E-3CDA-485B-91A6-15A60BD64728}" srcOrd="3" destOrd="0" presId="urn:microsoft.com/office/officeart/2018/2/layout/IconCircleList"/>
    <dgm:cxn modelId="{F1963BD0-7885-440F-9A2A-E1DE82CC573F}" type="presParOf" srcId="{4C74FECB-4D31-4018-8C1F-A8BABECFEFEB}" destId="{CC6F1393-6E43-4E22-A615-C3A9B3BEA761}" srcOrd="3" destOrd="0" presId="urn:microsoft.com/office/officeart/2018/2/layout/IconCircleList"/>
    <dgm:cxn modelId="{479324FA-02F0-4633-B6D1-0068F9CDCF60}" type="presParOf" srcId="{4C74FECB-4D31-4018-8C1F-A8BABECFEFEB}" destId="{7697C206-3446-4E95-95F1-98FFA7B2EA3E}" srcOrd="4" destOrd="0" presId="urn:microsoft.com/office/officeart/2018/2/layout/IconCircleList"/>
    <dgm:cxn modelId="{2BDF9012-4830-43A0-8B98-A565E760C121}" type="presParOf" srcId="{7697C206-3446-4E95-95F1-98FFA7B2EA3E}" destId="{F53B5007-07A3-42B5-8E81-4C34B8CDEC84}" srcOrd="0" destOrd="0" presId="urn:microsoft.com/office/officeart/2018/2/layout/IconCircleList"/>
    <dgm:cxn modelId="{66DB7063-C327-4D32-B00F-0B83CA3BB163}" type="presParOf" srcId="{7697C206-3446-4E95-95F1-98FFA7B2EA3E}" destId="{7CE07F41-EDD5-4A47-B170-793F8AD75B1A}" srcOrd="1" destOrd="0" presId="urn:microsoft.com/office/officeart/2018/2/layout/IconCircleList"/>
    <dgm:cxn modelId="{E4258DA2-D3AE-4E4B-B849-1257E1356597}" type="presParOf" srcId="{7697C206-3446-4E95-95F1-98FFA7B2EA3E}" destId="{BFEA99C6-0AAE-41B1-92DD-9E2A21119C91}" srcOrd="2" destOrd="0" presId="urn:microsoft.com/office/officeart/2018/2/layout/IconCircleList"/>
    <dgm:cxn modelId="{0608B647-9C1B-4E02-8EDB-9317811CB44E}" type="presParOf" srcId="{7697C206-3446-4E95-95F1-98FFA7B2EA3E}" destId="{B41631C2-6AF3-45A3-BC32-44C6585888F4}" srcOrd="3" destOrd="0" presId="urn:microsoft.com/office/officeart/2018/2/layout/IconCircleList"/>
    <dgm:cxn modelId="{6F1FB48F-2703-4F03-AEA6-6986187D5687}" type="presParOf" srcId="{4C74FECB-4D31-4018-8C1F-A8BABECFEFEB}" destId="{9ABA74B4-4D75-4D2F-8B55-EE34DBC44A61}" srcOrd="5" destOrd="0" presId="urn:microsoft.com/office/officeart/2018/2/layout/IconCircleList"/>
    <dgm:cxn modelId="{FBEA5FF3-0682-4D70-817F-4AD2BD39A244}" type="presParOf" srcId="{4C74FECB-4D31-4018-8C1F-A8BABECFEFEB}" destId="{F1F7B86C-A983-41A9-A5C0-E91B4EE53E38}" srcOrd="6" destOrd="0" presId="urn:microsoft.com/office/officeart/2018/2/layout/IconCircleList"/>
    <dgm:cxn modelId="{EB73BCD0-4842-4C43-A706-B944062FBB1D}" type="presParOf" srcId="{F1F7B86C-A983-41A9-A5C0-E91B4EE53E38}" destId="{8784AF49-ED22-4C48-BE38-BEA07BAEDE45}" srcOrd="0" destOrd="0" presId="urn:microsoft.com/office/officeart/2018/2/layout/IconCircleList"/>
    <dgm:cxn modelId="{11C0712B-0B03-40F5-A4FD-F6B1B2CF6641}" type="presParOf" srcId="{F1F7B86C-A983-41A9-A5C0-E91B4EE53E38}" destId="{B660A728-C858-4F70-A4CB-045C9A0621D2}" srcOrd="1" destOrd="0" presId="urn:microsoft.com/office/officeart/2018/2/layout/IconCircleList"/>
    <dgm:cxn modelId="{73AF7A77-E9CB-48EC-8382-445156190993}" type="presParOf" srcId="{F1F7B86C-A983-41A9-A5C0-E91B4EE53E38}" destId="{B7F70C95-0DF8-499B-8105-9B439EE26EF3}" srcOrd="2" destOrd="0" presId="urn:microsoft.com/office/officeart/2018/2/layout/IconCircleList"/>
    <dgm:cxn modelId="{04651AEB-4D24-4919-A803-5BFE20D1A9B5}" type="presParOf" srcId="{F1F7B86C-A983-41A9-A5C0-E91B4EE53E38}" destId="{968A2414-E82D-43C4-898A-903A11FD0FA7}" srcOrd="3" destOrd="0" presId="urn:microsoft.com/office/officeart/2018/2/layout/IconCircleList"/>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3B66360-E325-4995-B081-0DF22D7133F2}"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6D793ACB-3F13-47AC-9DD3-B3BBE540E9B6}">
      <dgm:prSet/>
      <dgm:spPr/>
      <dgm:t>
        <a:bodyPr/>
        <a:lstStyle/>
        <a:p>
          <a:r>
            <a:rPr lang="en-GB" dirty="0"/>
            <a:t>Resulting trust.</a:t>
          </a:r>
          <a:endParaRPr lang="en-US" dirty="0"/>
        </a:p>
      </dgm:t>
    </dgm:pt>
    <dgm:pt modelId="{D38A9776-5734-4AA6-934B-C647F527699A}" type="parTrans" cxnId="{547B6BCF-8FB8-42CB-A0EB-1EED8AD72D6E}">
      <dgm:prSet/>
      <dgm:spPr/>
      <dgm:t>
        <a:bodyPr/>
        <a:lstStyle/>
        <a:p>
          <a:endParaRPr lang="en-US"/>
        </a:p>
      </dgm:t>
    </dgm:pt>
    <dgm:pt modelId="{2FF751B3-6E94-493F-A172-AD0D8F403202}" type="sibTrans" cxnId="{547B6BCF-8FB8-42CB-A0EB-1EED8AD72D6E}">
      <dgm:prSet/>
      <dgm:spPr/>
      <dgm:t>
        <a:bodyPr/>
        <a:lstStyle/>
        <a:p>
          <a:endParaRPr lang="en-US"/>
        </a:p>
      </dgm:t>
    </dgm:pt>
    <dgm:pt modelId="{E086866B-A39E-43CF-95BE-5921048C0698}">
      <dgm:prSet/>
      <dgm:spPr/>
      <dgm:t>
        <a:bodyPr/>
        <a:lstStyle/>
        <a:p>
          <a:r>
            <a:rPr lang="en-GB" dirty="0"/>
            <a:t>Breach of trust – Not included in the exam. </a:t>
          </a:r>
          <a:endParaRPr lang="en-US" dirty="0"/>
        </a:p>
      </dgm:t>
    </dgm:pt>
    <dgm:pt modelId="{86AFB5D1-3671-448F-9952-007F4F9AA38E}" type="parTrans" cxnId="{2A234049-9E48-4DCE-8349-F295052EB46C}">
      <dgm:prSet/>
      <dgm:spPr/>
      <dgm:t>
        <a:bodyPr/>
        <a:lstStyle/>
        <a:p>
          <a:endParaRPr lang="en-US"/>
        </a:p>
      </dgm:t>
    </dgm:pt>
    <dgm:pt modelId="{17719235-3C8A-4A77-BE00-A1A2818E37B0}" type="sibTrans" cxnId="{2A234049-9E48-4DCE-8349-F295052EB46C}">
      <dgm:prSet/>
      <dgm:spPr/>
      <dgm:t>
        <a:bodyPr/>
        <a:lstStyle/>
        <a:p>
          <a:endParaRPr lang="en-US"/>
        </a:p>
      </dgm:t>
    </dgm:pt>
    <dgm:pt modelId="{C601425D-5334-4B6C-996C-AF534A004000}" type="pres">
      <dgm:prSet presAssocID="{73B66360-E325-4995-B081-0DF22D7133F2}" presName="linear" presStyleCnt="0">
        <dgm:presLayoutVars>
          <dgm:animLvl val="lvl"/>
          <dgm:resizeHandles val="exact"/>
        </dgm:presLayoutVars>
      </dgm:prSet>
      <dgm:spPr/>
    </dgm:pt>
    <dgm:pt modelId="{C0979B09-F02C-4DA3-805B-D0923A2B29D5}" type="pres">
      <dgm:prSet presAssocID="{6D793ACB-3F13-47AC-9DD3-B3BBE540E9B6}" presName="parentText" presStyleLbl="node1" presStyleIdx="0" presStyleCnt="2" custLinFactNeighborY="-38956">
        <dgm:presLayoutVars>
          <dgm:chMax val="0"/>
          <dgm:bulletEnabled val="1"/>
        </dgm:presLayoutVars>
      </dgm:prSet>
      <dgm:spPr/>
    </dgm:pt>
    <dgm:pt modelId="{DFED5CA3-D41D-435D-86E9-DC2A4EC33249}" type="pres">
      <dgm:prSet presAssocID="{2FF751B3-6E94-493F-A172-AD0D8F403202}" presName="spacer" presStyleCnt="0"/>
      <dgm:spPr/>
    </dgm:pt>
    <dgm:pt modelId="{6248EFF3-21D8-4472-BDBF-4D1090FCFEFB}" type="pres">
      <dgm:prSet presAssocID="{E086866B-A39E-43CF-95BE-5921048C0698}" presName="parentText" presStyleLbl="node1" presStyleIdx="1" presStyleCnt="2">
        <dgm:presLayoutVars>
          <dgm:chMax val="0"/>
          <dgm:bulletEnabled val="1"/>
        </dgm:presLayoutVars>
      </dgm:prSet>
      <dgm:spPr/>
    </dgm:pt>
  </dgm:ptLst>
  <dgm:cxnLst>
    <dgm:cxn modelId="{2A234049-9E48-4DCE-8349-F295052EB46C}" srcId="{73B66360-E325-4995-B081-0DF22D7133F2}" destId="{E086866B-A39E-43CF-95BE-5921048C0698}" srcOrd="1" destOrd="0" parTransId="{86AFB5D1-3671-448F-9952-007F4F9AA38E}" sibTransId="{17719235-3C8A-4A77-BE00-A1A2818E37B0}"/>
    <dgm:cxn modelId="{8152E15A-C70D-4B2F-B8B8-71CD6D66B31B}" type="presOf" srcId="{73B66360-E325-4995-B081-0DF22D7133F2}" destId="{C601425D-5334-4B6C-996C-AF534A004000}" srcOrd="0" destOrd="0" presId="urn:microsoft.com/office/officeart/2005/8/layout/vList2"/>
    <dgm:cxn modelId="{C1C5408E-5932-474E-901B-BDEBAE8EF6BD}" type="presOf" srcId="{6D793ACB-3F13-47AC-9DD3-B3BBE540E9B6}" destId="{C0979B09-F02C-4DA3-805B-D0923A2B29D5}" srcOrd="0" destOrd="0" presId="urn:microsoft.com/office/officeart/2005/8/layout/vList2"/>
    <dgm:cxn modelId="{A883A0BD-F855-4FEC-A531-45C3F1AB1711}" type="presOf" srcId="{E086866B-A39E-43CF-95BE-5921048C0698}" destId="{6248EFF3-21D8-4472-BDBF-4D1090FCFEFB}" srcOrd="0" destOrd="0" presId="urn:microsoft.com/office/officeart/2005/8/layout/vList2"/>
    <dgm:cxn modelId="{547B6BCF-8FB8-42CB-A0EB-1EED8AD72D6E}" srcId="{73B66360-E325-4995-B081-0DF22D7133F2}" destId="{6D793ACB-3F13-47AC-9DD3-B3BBE540E9B6}" srcOrd="0" destOrd="0" parTransId="{D38A9776-5734-4AA6-934B-C647F527699A}" sibTransId="{2FF751B3-6E94-493F-A172-AD0D8F403202}"/>
    <dgm:cxn modelId="{C83F13F0-A1BC-4686-9B9A-8C829E593FFC}" type="presParOf" srcId="{C601425D-5334-4B6C-996C-AF534A004000}" destId="{C0979B09-F02C-4DA3-805B-D0923A2B29D5}" srcOrd="0" destOrd="0" presId="urn:microsoft.com/office/officeart/2005/8/layout/vList2"/>
    <dgm:cxn modelId="{0B998AF9-31BE-4AB8-907B-2F262844C40E}" type="presParOf" srcId="{C601425D-5334-4B6C-996C-AF534A004000}" destId="{DFED5CA3-D41D-435D-86E9-DC2A4EC33249}" srcOrd="1" destOrd="0" presId="urn:microsoft.com/office/officeart/2005/8/layout/vList2"/>
    <dgm:cxn modelId="{35579A50-D17A-40FD-B09F-2435BF620B9D}" type="presParOf" srcId="{C601425D-5334-4B6C-996C-AF534A004000}" destId="{6248EFF3-21D8-4472-BDBF-4D1090FCFEFB}"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A05B4A-6DE0-4377-A376-5AA7F46395C6}">
      <dsp:nvSpPr>
        <dsp:cNvPr id="0" name=""/>
        <dsp:cNvSpPr/>
      </dsp:nvSpPr>
      <dsp:spPr>
        <a:xfrm>
          <a:off x="0" y="3767934"/>
          <a:ext cx="10653579" cy="82433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Need not comply with the formalities of S.53(1)(B) of the law of property Act 1925. </a:t>
          </a:r>
          <a:endParaRPr lang="en-US" sz="1500" kern="1200"/>
        </a:p>
      </dsp:txBody>
      <dsp:txXfrm>
        <a:off x="0" y="3767934"/>
        <a:ext cx="10653579" cy="824331"/>
      </dsp:txXfrm>
    </dsp:sp>
    <dsp:sp modelId="{400B3A33-9D35-4CD7-82BA-04726913CEDD}">
      <dsp:nvSpPr>
        <dsp:cNvPr id="0" name=""/>
        <dsp:cNvSpPr/>
      </dsp:nvSpPr>
      <dsp:spPr>
        <a:xfrm rot="10800000">
          <a:off x="0" y="2512476"/>
          <a:ext cx="10653579" cy="1267822"/>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 Constructive trust arises by operation of law whenever the circumstances are such that it would be unconscionable for the owner of the property (Usually but not necessarily the legal estate) to assert his own beneficial interest in the property and deny the beneficial interest of another’’. </a:t>
          </a:r>
          <a:endParaRPr lang="en-US" sz="1500" kern="1200"/>
        </a:p>
      </dsp:txBody>
      <dsp:txXfrm rot="10800000">
        <a:off x="0" y="2512476"/>
        <a:ext cx="10653579" cy="823793"/>
      </dsp:txXfrm>
    </dsp:sp>
    <dsp:sp modelId="{48F69502-48CC-45FF-8E3F-EEAD16E71168}">
      <dsp:nvSpPr>
        <dsp:cNvPr id="0" name=""/>
        <dsp:cNvSpPr/>
      </dsp:nvSpPr>
      <dsp:spPr>
        <a:xfrm rot="10800000">
          <a:off x="0" y="1257019"/>
          <a:ext cx="10653579" cy="1267822"/>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Key case; Paragon Finance PLC v Thakerar and Co [1999] – </a:t>
          </a:r>
          <a:endParaRPr lang="en-US" sz="1500" kern="1200"/>
        </a:p>
      </dsp:txBody>
      <dsp:txXfrm rot="10800000">
        <a:off x="0" y="1257019"/>
        <a:ext cx="10653579" cy="823793"/>
      </dsp:txXfrm>
    </dsp:sp>
    <dsp:sp modelId="{7293EAE6-8A1C-4889-94B0-9E0A6462D066}">
      <dsp:nvSpPr>
        <dsp:cNvPr id="0" name=""/>
        <dsp:cNvSpPr/>
      </dsp:nvSpPr>
      <dsp:spPr>
        <a:xfrm rot="10800000">
          <a:off x="0" y="1561"/>
          <a:ext cx="10653579" cy="1267822"/>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Implied Trust. </a:t>
          </a:r>
          <a:endParaRPr lang="en-US" sz="1500" kern="1200"/>
        </a:p>
      </dsp:txBody>
      <dsp:txXfrm rot="10800000">
        <a:off x="0" y="1561"/>
        <a:ext cx="10653579" cy="8237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BA1369-C427-4285-B2D0-8DE469E5086D}">
      <dsp:nvSpPr>
        <dsp:cNvPr id="0" name=""/>
        <dsp:cNvSpPr/>
      </dsp:nvSpPr>
      <dsp:spPr>
        <a:xfrm>
          <a:off x="0" y="444"/>
          <a:ext cx="9601200" cy="10406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9C0BB7-09FB-4740-A64E-6C9FFFA524A1}">
      <dsp:nvSpPr>
        <dsp:cNvPr id="0" name=""/>
        <dsp:cNvSpPr/>
      </dsp:nvSpPr>
      <dsp:spPr>
        <a:xfrm>
          <a:off x="314809" y="234600"/>
          <a:ext cx="572380" cy="5723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169D3F7-AEFD-480B-A242-B4D8FFD84C83}">
      <dsp:nvSpPr>
        <dsp:cNvPr id="0" name=""/>
        <dsp:cNvSpPr/>
      </dsp:nvSpPr>
      <dsp:spPr>
        <a:xfrm>
          <a:off x="1201999" y="444"/>
          <a:ext cx="8399200" cy="10406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140" tIns="110140" rIns="110140" bIns="110140" numCol="1" spcCol="1270" anchor="ctr" anchorCtr="0">
          <a:noAutofit/>
        </a:bodyPr>
        <a:lstStyle/>
        <a:p>
          <a:pPr marL="0" lvl="0" indent="0" algn="l" defTabSz="1111250">
            <a:lnSpc>
              <a:spcPct val="100000"/>
            </a:lnSpc>
            <a:spcBef>
              <a:spcPct val="0"/>
            </a:spcBef>
            <a:spcAft>
              <a:spcPct val="35000"/>
            </a:spcAft>
            <a:buNone/>
          </a:pPr>
          <a:r>
            <a:rPr lang="en-GB" sz="2500" kern="1200"/>
            <a:t>Key case; Westdeutsche Landesbank Girozentale v Islington London Borough Council [1996]; </a:t>
          </a:r>
          <a:endParaRPr lang="en-US" sz="2500" kern="1200"/>
        </a:p>
      </dsp:txBody>
      <dsp:txXfrm>
        <a:off x="1201999" y="444"/>
        <a:ext cx="8399200" cy="1040692"/>
      </dsp:txXfrm>
    </dsp:sp>
    <dsp:sp modelId="{0EFC51B3-2487-4565-B047-079BBB040362}">
      <dsp:nvSpPr>
        <dsp:cNvPr id="0" name=""/>
        <dsp:cNvSpPr/>
      </dsp:nvSpPr>
      <dsp:spPr>
        <a:xfrm>
          <a:off x="0" y="1301309"/>
          <a:ext cx="9601200" cy="10406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2CD097-3957-4318-AD44-240B03BEAF2B}">
      <dsp:nvSpPr>
        <dsp:cNvPr id="0" name=""/>
        <dsp:cNvSpPr/>
      </dsp:nvSpPr>
      <dsp:spPr>
        <a:xfrm>
          <a:off x="314809" y="1535465"/>
          <a:ext cx="572380" cy="5723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BCA71D-4C75-4FE0-8320-E871E41A2820}">
      <dsp:nvSpPr>
        <dsp:cNvPr id="0" name=""/>
        <dsp:cNvSpPr/>
      </dsp:nvSpPr>
      <dsp:spPr>
        <a:xfrm>
          <a:off x="1201999" y="1301309"/>
          <a:ext cx="8399200" cy="10406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140" tIns="110140" rIns="110140" bIns="110140" numCol="1" spcCol="1270" anchor="ctr" anchorCtr="0">
          <a:noAutofit/>
        </a:bodyPr>
        <a:lstStyle/>
        <a:p>
          <a:pPr marL="0" lvl="0" indent="0" algn="l" defTabSz="1111250">
            <a:lnSpc>
              <a:spcPct val="100000"/>
            </a:lnSpc>
            <a:spcBef>
              <a:spcPct val="0"/>
            </a:spcBef>
            <a:spcAft>
              <a:spcPct val="35000"/>
            </a:spcAft>
            <a:buNone/>
          </a:pPr>
          <a:r>
            <a:rPr lang="en-GB" sz="2500" kern="1200"/>
            <a:t>No constructive trust. </a:t>
          </a:r>
          <a:endParaRPr lang="en-US" sz="2500" kern="1200"/>
        </a:p>
      </dsp:txBody>
      <dsp:txXfrm>
        <a:off x="1201999" y="1301309"/>
        <a:ext cx="8399200" cy="1040692"/>
      </dsp:txXfrm>
    </dsp:sp>
    <dsp:sp modelId="{F2B99BA5-141C-4861-81F9-9CAA23D8659F}">
      <dsp:nvSpPr>
        <dsp:cNvPr id="0" name=""/>
        <dsp:cNvSpPr/>
      </dsp:nvSpPr>
      <dsp:spPr>
        <a:xfrm>
          <a:off x="0" y="2602175"/>
          <a:ext cx="9601200" cy="10406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4E28F5-7932-495F-A2F9-DB2E2E126659}">
      <dsp:nvSpPr>
        <dsp:cNvPr id="0" name=""/>
        <dsp:cNvSpPr/>
      </dsp:nvSpPr>
      <dsp:spPr>
        <a:xfrm>
          <a:off x="314809" y="2836330"/>
          <a:ext cx="572380" cy="5723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AC980D-0D54-4C2E-91A5-70555902E4EC}">
      <dsp:nvSpPr>
        <dsp:cNvPr id="0" name=""/>
        <dsp:cNvSpPr/>
      </dsp:nvSpPr>
      <dsp:spPr>
        <a:xfrm>
          <a:off x="1201999" y="2602175"/>
          <a:ext cx="8399200" cy="10406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140" tIns="110140" rIns="110140" bIns="110140" numCol="1" spcCol="1270" anchor="ctr" anchorCtr="0">
          <a:noAutofit/>
        </a:bodyPr>
        <a:lstStyle/>
        <a:p>
          <a:pPr marL="0" lvl="0" indent="0" algn="l" defTabSz="1111250">
            <a:lnSpc>
              <a:spcPct val="100000"/>
            </a:lnSpc>
            <a:spcBef>
              <a:spcPct val="0"/>
            </a:spcBef>
            <a:spcAft>
              <a:spcPct val="35000"/>
            </a:spcAft>
            <a:buNone/>
          </a:pPr>
          <a:r>
            <a:rPr lang="en-GB" sz="2500" kern="1200"/>
            <a:t>But Judge laid down the following concerning trusts. </a:t>
          </a:r>
          <a:endParaRPr lang="en-US" sz="2500" kern="1200"/>
        </a:p>
      </dsp:txBody>
      <dsp:txXfrm>
        <a:off x="1201999" y="2602175"/>
        <a:ext cx="8399200" cy="10406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EC56BE-42F5-45D4-9767-59A0CA53362D}">
      <dsp:nvSpPr>
        <dsp:cNvPr id="0" name=""/>
        <dsp:cNvSpPr/>
      </dsp:nvSpPr>
      <dsp:spPr>
        <a:xfrm>
          <a:off x="0" y="1512"/>
          <a:ext cx="9601200" cy="7663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A72586-81BB-4937-BE5B-639DAA1B2973}">
      <dsp:nvSpPr>
        <dsp:cNvPr id="0" name=""/>
        <dsp:cNvSpPr/>
      </dsp:nvSpPr>
      <dsp:spPr>
        <a:xfrm>
          <a:off x="231828" y="173946"/>
          <a:ext cx="421507" cy="4215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FB0F57-0A75-4C23-9B00-6B1ED32EBBCB}">
      <dsp:nvSpPr>
        <dsp:cNvPr id="0" name=""/>
        <dsp:cNvSpPr/>
      </dsp:nvSpPr>
      <dsp:spPr>
        <a:xfrm>
          <a:off x="885164" y="1512"/>
          <a:ext cx="8716035" cy="766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08" tIns="81108" rIns="81108" bIns="81108" numCol="1" spcCol="1270" anchor="ctr" anchorCtr="0">
          <a:noAutofit/>
        </a:bodyPr>
        <a:lstStyle/>
        <a:p>
          <a:pPr marL="0" lvl="0" indent="0" algn="l" defTabSz="889000">
            <a:lnSpc>
              <a:spcPct val="100000"/>
            </a:lnSpc>
            <a:spcBef>
              <a:spcPct val="0"/>
            </a:spcBef>
            <a:spcAft>
              <a:spcPct val="35000"/>
            </a:spcAft>
            <a:buNone/>
          </a:pPr>
          <a:r>
            <a:rPr lang="en-GB" sz="2000" kern="1200"/>
            <a:t>Acts on conscience of owner. </a:t>
          </a:r>
          <a:endParaRPr lang="en-US" sz="2000" kern="1200"/>
        </a:p>
      </dsp:txBody>
      <dsp:txXfrm>
        <a:off x="885164" y="1512"/>
        <a:ext cx="8716035" cy="766376"/>
      </dsp:txXfrm>
    </dsp:sp>
    <dsp:sp modelId="{A77D40B1-9B6D-48C3-8FC7-8C0102D9095E}">
      <dsp:nvSpPr>
        <dsp:cNvPr id="0" name=""/>
        <dsp:cNvSpPr/>
      </dsp:nvSpPr>
      <dsp:spPr>
        <a:xfrm>
          <a:off x="0" y="959482"/>
          <a:ext cx="9601200" cy="7663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37F57F-BF8E-4E14-9686-1292C5764D7F}">
      <dsp:nvSpPr>
        <dsp:cNvPr id="0" name=""/>
        <dsp:cNvSpPr/>
      </dsp:nvSpPr>
      <dsp:spPr>
        <a:xfrm>
          <a:off x="231828" y="1131917"/>
          <a:ext cx="421507" cy="4215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FA8948-589D-486B-AF59-232F6C43E4D6}">
      <dsp:nvSpPr>
        <dsp:cNvPr id="0" name=""/>
        <dsp:cNvSpPr/>
      </dsp:nvSpPr>
      <dsp:spPr>
        <a:xfrm>
          <a:off x="885164" y="959482"/>
          <a:ext cx="8716035" cy="766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08" tIns="81108" rIns="81108" bIns="81108" numCol="1" spcCol="1270" anchor="ctr" anchorCtr="0">
          <a:noAutofit/>
        </a:bodyPr>
        <a:lstStyle/>
        <a:p>
          <a:pPr marL="0" lvl="0" indent="0" algn="l" defTabSz="889000">
            <a:lnSpc>
              <a:spcPct val="100000"/>
            </a:lnSpc>
            <a:spcBef>
              <a:spcPct val="0"/>
            </a:spcBef>
            <a:spcAft>
              <a:spcPct val="35000"/>
            </a:spcAft>
            <a:buNone/>
          </a:pPr>
          <a:r>
            <a:rPr lang="en-GB" sz="2000" kern="1200"/>
            <a:t>Owner cannot be the trustee until they are aware of the factors which are alleged to affect his conscience. </a:t>
          </a:r>
          <a:endParaRPr lang="en-US" sz="2000" kern="1200"/>
        </a:p>
      </dsp:txBody>
      <dsp:txXfrm>
        <a:off x="885164" y="959482"/>
        <a:ext cx="8716035" cy="766376"/>
      </dsp:txXfrm>
    </dsp:sp>
    <dsp:sp modelId="{BD089B26-989B-4410-9957-AFE93816D430}">
      <dsp:nvSpPr>
        <dsp:cNvPr id="0" name=""/>
        <dsp:cNvSpPr/>
      </dsp:nvSpPr>
      <dsp:spPr>
        <a:xfrm>
          <a:off x="0" y="1917453"/>
          <a:ext cx="9601200" cy="7663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9B8CC3-012C-436C-A0DD-F5C3EC7F97DA}">
      <dsp:nvSpPr>
        <dsp:cNvPr id="0" name=""/>
        <dsp:cNvSpPr/>
      </dsp:nvSpPr>
      <dsp:spPr>
        <a:xfrm>
          <a:off x="231828" y="2089887"/>
          <a:ext cx="421507" cy="4215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277E05-4598-4CFE-A50C-5091CCAA994F}">
      <dsp:nvSpPr>
        <dsp:cNvPr id="0" name=""/>
        <dsp:cNvSpPr/>
      </dsp:nvSpPr>
      <dsp:spPr>
        <a:xfrm>
          <a:off x="885164" y="1917453"/>
          <a:ext cx="8716035" cy="766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08" tIns="81108" rIns="81108" bIns="81108" numCol="1" spcCol="1270" anchor="ctr" anchorCtr="0">
          <a:noAutofit/>
        </a:bodyPr>
        <a:lstStyle/>
        <a:p>
          <a:pPr marL="0" lvl="0" indent="0" algn="l" defTabSz="889000">
            <a:lnSpc>
              <a:spcPct val="100000"/>
            </a:lnSpc>
            <a:spcBef>
              <a:spcPct val="0"/>
            </a:spcBef>
            <a:spcAft>
              <a:spcPct val="35000"/>
            </a:spcAft>
            <a:buNone/>
          </a:pPr>
          <a:r>
            <a:rPr lang="en-GB" sz="2000" kern="1200"/>
            <a:t>There must be identifiable trust property. </a:t>
          </a:r>
          <a:endParaRPr lang="en-US" sz="2000" kern="1200"/>
        </a:p>
      </dsp:txBody>
      <dsp:txXfrm>
        <a:off x="885164" y="1917453"/>
        <a:ext cx="8716035" cy="766376"/>
      </dsp:txXfrm>
    </dsp:sp>
    <dsp:sp modelId="{6A0057E5-2DB9-426B-9873-B7DF8668B5EB}">
      <dsp:nvSpPr>
        <dsp:cNvPr id="0" name=""/>
        <dsp:cNvSpPr/>
      </dsp:nvSpPr>
      <dsp:spPr>
        <a:xfrm>
          <a:off x="0" y="2875423"/>
          <a:ext cx="9601200" cy="7663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48DA48-74D8-4B6F-9D13-CF6D75B094B6}">
      <dsp:nvSpPr>
        <dsp:cNvPr id="0" name=""/>
        <dsp:cNvSpPr/>
      </dsp:nvSpPr>
      <dsp:spPr>
        <a:xfrm>
          <a:off x="231828" y="3047858"/>
          <a:ext cx="421507" cy="42150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79971A-B200-41C7-842A-1EF2ECC5AC0C}">
      <dsp:nvSpPr>
        <dsp:cNvPr id="0" name=""/>
        <dsp:cNvSpPr/>
      </dsp:nvSpPr>
      <dsp:spPr>
        <a:xfrm>
          <a:off x="885164" y="2875423"/>
          <a:ext cx="8716035" cy="766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08" tIns="81108" rIns="81108" bIns="81108" numCol="1" spcCol="1270" anchor="ctr" anchorCtr="0">
          <a:noAutofit/>
        </a:bodyPr>
        <a:lstStyle/>
        <a:p>
          <a:pPr marL="0" lvl="0" indent="0" algn="l" defTabSz="889000">
            <a:lnSpc>
              <a:spcPct val="100000"/>
            </a:lnSpc>
            <a:spcBef>
              <a:spcPct val="0"/>
            </a:spcBef>
            <a:spcAft>
              <a:spcPct val="35000"/>
            </a:spcAft>
            <a:buNone/>
          </a:pPr>
          <a:r>
            <a:rPr lang="en-GB" sz="2000" kern="1200"/>
            <a:t>From the date of the establishment of a trust the beneficiary has, in equity, a proprietary interest in the trust property. </a:t>
          </a:r>
          <a:endParaRPr lang="en-US" sz="2000" kern="1200"/>
        </a:p>
      </dsp:txBody>
      <dsp:txXfrm>
        <a:off x="885164" y="2875423"/>
        <a:ext cx="8716035" cy="76637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55C2F3-A94F-4D3E-919C-4EA9CB8F3E20}">
      <dsp:nvSpPr>
        <dsp:cNvPr id="0" name=""/>
        <dsp:cNvSpPr/>
      </dsp:nvSpPr>
      <dsp:spPr>
        <a:xfrm>
          <a:off x="476075" y="803"/>
          <a:ext cx="2276065" cy="136563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Fiduciary position – uses it to get an unauthorised profit. </a:t>
          </a:r>
          <a:endParaRPr lang="en-US" sz="2000" kern="1200"/>
        </a:p>
      </dsp:txBody>
      <dsp:txXfrm>
        <a:off x="516073" y="40801"/>
        <a:ext cx="2196069" cy="1285643"/>
      </dsp:txXfrm>
    </dsp:sp>
    <dsp:sp modelId="{FF60CDCC-6EBB-487D-85A1-37828324C2C3}">
      <dsp:nvSpPr>
        <dsp:cNvPr id="0" name=""/>
        <dsp:cNvSpPr/>
      </dsp:nvSpPr>
      <dsp:spPr>
        <a:xfrm>
          <a:off x="2952434" y="401390"/>
          <a:ext cx="482525" cy="5644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2952434" y="514283"/>
        <a:ext cx="337768" cy="338678"/>
      </dsp:txXfrm>
    </dsp:sp>
    <dsp:sp modelId="{90526418-0C2A-4BD4-97C8-AF64118C8BF1}">
      <dsp:nvSpPr>
        <dsp:cNvPr id="0" name=""/>
        <dsp:cNvSpPr/>
      </dsp:nvSpPr>
      <dsp:spPr>
        <a:xfrm>
          <a:off x="3662567" y="803"/>
          <a:ext cx="2276065" cy="136563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Stranger intermeddles with the trust. </a:t>
          </a:r>
          <a:endParaRPr lang="en-US" sz="2000" kern="1200"/>
        </a:p>
      </dsp:txBody>
      <dsp:txXfrm>
        <a:off x="3702565" y="40801"/>
        <a:ext cx="2196069" cy="1285643"/>
      </dsp:txXfrm>
    </dsp:sp>
    <dsp:sp modelId="{5663965C-7FCC-4960-83CC-41BA4A6E3095}">
      <dsp:nvSpPr>
        <dsp:cNvPr id="0" name=""/>
        <dsp:cNvSpPr/>
      </dsp:nvSpPr>
      <dsp:spPr>
        <a:xfrm>
          <a:off x="6138926" y="401390"/>
          <a:ext cx="482525" cy="5644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6138926" y="514283"/>
        <a:ext cx="337768" cy="338678"/>
      </dsp:txXfrm>
    </dsp:sp>
    <dsp:sp modelId="{F256D2A1-7F5C-45CF-8347-038CE0CCD431}">
      <dsp:nvSpPr>
        <dsp:cNvPr id="0" name=""/>
        <dsp:cNvSpPr/>
      </dsp:nvSpPr>
      <dsp:spPr>
        <a:xfrm>
          <a:off x="6849059" y="803"/>
          <a:ext cx="2276065" cy="136563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Mutual wills. </a:t>
          </a:r>
          <a:endParaRPr lang="en-US" sz="2000" kern="1200"/>
        </a:p>
      </dsp:txBody>
      <dsp:txXfrm>
        <a:off x="6889057" y="40801"/>
        <a:ext cx="2196069" cy="1285643"/>
      </dsp:txXfrm>
    </dsp:sp>
    <dsp:sp modelId="{C35A66C5-1EA6-4298-92E9-F1E2A9BEC125}">
      <dsp:nvSpPr>
        <dsp:cNvPr id="0" name=""/>
        <dsp:cNvSpPr/>
      </dsp:nvSpPr>
      <dsp:spPr>
        <a:xfrm rot="5400000">
          <a:off x="7745829" y="1525767"/>
          <a:ext cx="482525" cy="5644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7817753" y="1566737"/>
        <a:ext cx="338678" cy="337768"/>
      </dsp:txXfrm>
    </dsp:sp>
    <dsp:sp modelId="{772783B7-30B2-4C95-ABE8-116157C0AF05}">
      <dsp:nvSpPr>
        <dsp:cNvPr id="0" name=""/>
        <dsp:cNvSpPr/>
      </dsp:nvSpPr>
      <dsp:spPr>
        <a:xfrm>
          <a:off x="6849059" y="2276869"/>
          <a:ext cx="2276065" cy="136563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Where a seller contracts to sell land. </a:t>
          </a:r>
          <a:endParaRPr lang="en-US" sz="2000" kern="1200"/>
        </a:p>
      </dsp:txBody>
      <dsp:txXfrm>
        <a:off x="6889057" y="2316867"/>
        <a:ext cx="2196069" cy="1285643"/>
      </dsp:txXfrm>
    </dsp:sp>
    <dsp:sp modelId="{E25B0536-A661-48B2-B17D-89B99E8AD6D9}">
      <dsp:nvSpPr>
        <dsp:cNvPr id="0" name=""/>
        <dsp:cNvSpPr/>
      </dsp:nvSpPr>
      <dsp:spPr>
        <a:xfrm rot="10800000">
          <a:off x="6166239" y="2677456"/>
          <a:ext cx="482525" cy="5644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10800000">
        <a:off x="6310996" y="2790349"/>
        <a:ext cx="337768" cy="338678"/>
      </dsp:txXfrm>
    </dsp:sp>
    <dsp:sp modelId="{59F6AFF8-394D-41A5-AC3C-7AE0213F6480}">
      <dsp:nvSpPr>
        <dsp:cNvPr id="0" name=""/>
        <dsp:cNvSpPr/>
      </dsp:nvSpPr>
      <dsp:spPr>
        <a:xfrm>
          <a:off x="3662567" y="2276869"/>
          <a:ext cx="2276065" cy="136563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Property acquired by fraud. </a:t>
          </a:r>
          <a:endParaRPr lang="en-US" sz="2000" kern="1200"/>
        </a:p>
      </dsp:txBody>
      <dsp:txXfrm>
        <a:off x="3702565" y="2316867"/>
        <a:ext cx="2196069" cy="128564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083492-AB4C-45B9-AB8B-331EFFCCBB57}">
      <dsp:nvSpPr>
        <dsp:cNvPr id="0" name=""/>
        <dsp:cNvSpPr/>
      </dsp:nvSpPr>
      <dsp:spPr>
        <a:xfrm>
          <a:off x="0" y="2846"/>
          <a:ext cx="9601200" cy="60626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6243EB-DCB9-4478-9E6F-49AE5C3638C7}">
      <dsp:nvSpPr>
        <dsp:cNvPr id="0" name=""/>
        <dsp:cNvSpPr/>
      </dsp:nvSpPr>
      <dsp:spPr>
        <a:xfrm>
          <a:off x="183396" y="139257"/>
          <a:ext cx="333448" cy="3334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3592FB-561C-4867-A148-85191F938592}">
      <dsp:nvSpPr>
        <dsp:cNvPr id="0" name=""/>
        <dsp:cNvSpPr/>
      </dsp:nvSpPr>
      <dsp:spPr>
        <a:xfrm>
          <a:off x="700241" y="2846"/>
          <a:ext cx="8900958" cy="606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164" tIns="64164" rIns="64164" bIns="64164" numCol="1" spcCol="1270" anchor="ctr" anchorCtr="0">
          <a:noAutofit/>
        </a:bodyPr>
        <a:lstStyle/>
        <a:p>
          <a:pPr marL="0" lvl="0" indent="0" algn="l" defTabSz="711200">
            <a:lnSpc>
              <a:spcPct val="100000"/>
            </a:lnSpc>
            <a:spcBef>
              <a:spcPct val="0"/>
            </a:spcBef>
            <a:spcAft>
              <a:spcPct val="35000"/>
            </a:spcAft>
            <a:buNone/>
          </a:pPr>
          <a:r>
            <a:rPr lang="en-GB" sz="1600" kern="1200" dirty="0"/>
            <a:t>Unauthorised profit – Key case Bray v Ford [1896] – Cannot make a profit from the trust. </a:t>
          </a:r>
          <a:endParaRPr lang="en-US" sz="1600" kern="1200" dirty="0"/>
        </a:p>
      </dsp:txBody>
      <dsp:txXfrm>
        <a:off x="700241" y="2846"/>
        <a:ext cx="8900958" cy="606269"/>
      </dsp:txXfrm>
    </dsp:sp>
    <dsp:sp modelId="{EAC60DCD-7E6E-4D8B-90AB-4110FF431099}">
      <dsp:nvSpPr>
        <dsp:cNvPr id="0" name=""/>
        <dsp:cNvSpPr/>
      </dsp:nvSpPr>
      <dsp:spPr>
        <a:xfrm>
          <a:off x="0" y="760683"/>
          <a:ext cx="9601200" cy="60626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39BEA5-9EC9-440C-A0FA-178CE2DD2FEB}">
      <dsp:nvSpPr>
        <dsp:cNvPr id="0" name=""/>
        <dsp:cNvSpPr/>
      </dsp:nvSpPr>
      <dsp:spPr>
        <a:xfrm>
          <a:off x="183396" y="897094"/>
          <a:ext cx="333448" cy="3334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A5CE5B-3C3D-4676-94F3-BDD94D5278CC}">
      <dsp:nvSpPr>
        <dsp:cNvPr id="0" name=""/>
        <dsp:cNvSpPr/>
      </dsp:nvSpPr>
      <dsp:spPr>
        <a:xfrm>
          <a:off x="700241" y="760683"/>
          <a:ext cx="8900958" cy="606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164" tIns="64164" rIns="64164" bIns="64164" numCol="1" spcCol="1270" anchor="ctr" anchorCtr="0">
          <a:noAutofit/>
        </a:bodyPr>
        <a:lstStyle/>
        <a:p>
          <a:pPr marL="0" lvl="0" indent="0" algn="l" defTabSz="711200">
            <a:lnSpc>
              <a:spcPct val="100000"/>
            </a:lnSpc>
            <a:spcBef>
              <a:spcPct val="0"/>
            </a:spcBef>
            <a:spcAft>
              <a:spcPct val="35000"/>
            </a:spcAft>
            <a:buNone/>
          </a:pPr>
          <a:r>
            <a:rPr lang="en-GB" sz="1600" kern="1200" dirty="0"/>
            <a:t>Applies to trustees – Keech v Sandford [1726] – the same applies to if the trustee buys the property. </a:t>
          </a:r>
          <a:endParaRPr lang="en-US" sz="1600" kern="1200" dirty="0"/>
        </a:p>
      </dsp:txBody>
      <dsp:txXfrm>
        <a:off x="700241" y="760683"/>
        <a:ext cx="8900958" cy="606269"/>
      </dsp:txXfrm>
    </dsp:sp>
    <dsp:sp modelId="{75F4B727-AC1C-4CAD-980E-5FB036022401}">
      <dsp:nvSpPr>
        <dsp:cNvPr id="0" name=""/>
        <dsp:cNvSpPr/>
      </dsp:nvSpPr>
      <dsp:spPr>
        <a:xfrm>
          <a:off x="0" y="1518521"/>
          <a:ext cx="9601200" cy="60626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74393E-5A1F-4CA7-966A-9D5B22A7AE07}">
      <dsp:nvSpPr>
        <dsp:cNvPr id="0" name=""/>
        <dsp:cNvSpPr/>
      </dsp:nvSpPr>
      <dsp:spPr>
        <a:xfrm>
          <a:off x="183396" y="1654931"/>
          <a:ext cx="333448" cy="3334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F9BDA4-6A18-4780-AC52-C32428EF47DC}">
      <dsp:nvSpPr>
        <dsp:cNvPr id="0" name=""/>
        <dsp:cNvSpPr/>
      </dsp:nvSpPr>
      <dsp:spPr>
        <a:xfrm>
          <a:off x="700241" y="1518521"/>
          <a:ext cx="8900958" cy="606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164" tIns="64164" rIns="64164" bIns="64164" numCol="1" spcCol="1270" anchor="ctr" anchorCtr="0">
          <a:noAutofit/>
        </a:bodyPr>
        <a:lstStyle/>
        <a:p>
          <a:pPr marL="0" lvl="0" indent="0" algn="l" defTabSz="711200">
            <a:lnSpc>
              <a:spcPct val="100000"/>
            </a:lnSpc>
            <a:spcBef>
              <a:spcPct val="0"/>
            </a:spcBef>
            <a:spcAft>
              <a:spcPct val="35000"/>
            </a:spcAft>
            <a:buNone/>
          </a:pPr>
          <a:r>
            <a:rPr lang="en-GB" sz="1600" kern="1200"/>
            <a:t>Fiduciaries – how was benefit obtained. </a:t>
          </a:r>
          <a:endParaRPr lang="en-US" sz="1600" kern="1200"/>
        </a:p>
      </dsp:txBody>
      <dsp:txXfrm>
        <a:off x="700241" y="1518521"/>
        <a:ext cx="8900958" cy="606269"/>
      </dsp:txXfrm>
    </dsp:sp>
    <dsp:sp modelId="{F375DCCA-0ABB-49F1-8F2A-7E8324437CA5}">
      <dsp:nvSpPr>
        <dsp:cNvPr id="0" name=""/>
        <dsp:cNvSpPr/>
      </dsp:nvSpPr>
      <dsp:spPr>
        <a:xfrm>
          <a:off x="0" y="2276358"/>
          <a:ext cx="9601200" cy="60626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7632C6-760B-4DE6-9E25-4C6EB6A49875}">
      <dsp:nvSpPr>
        <dsp:cNvPr id="0" name=""/>
        <dsp:cNvSpPr/>
      </dsp:nvSpPr>
      <dsp:spPr>
        <a:xfrm>
          <a:off x="183396" y="2412769"/>
          <a:ext cx="333448" cy="3334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152951-0FFC-4138-B2D1-1EE9C069FF99}">
      <dsp:nvSpPr>
        <dsp:cNvPr id="0" name=""/>
        <dsp:cNvSpPr/>
      </dsp:nvSpPr>
      <dsp:spPr>
        <a:xfrm>
          <a:off x="700241" y="2276358"/>
          <a:ext cx="8900958" cy="606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164" tIns="64164" rIns="64164" bIns="64164" numCol="1" spcCol="1270" anchor="ctr" anchorCtr="0">
          <a:noAutofit/>
        </a:bodyPr>
        <a:lstStyle/>
        <a:p>
          <a:pPr marL="0" lvl="0" indent="0" algn="l" defTabSz="711200">
            <a:lnSpc>
              <a:spcPct val="100000"/>
            </a:lnSpc>
            <a:spcBef>
              <a:spcPct val="0"/>
            </a:spcBef>
            <a:spcAft>
              <a:spcPct val="35000"/>
            </a:spcAft>
            <a:buNone/>
          </a:pPr>
          <a:r>
            <a:rPr lang="en-GB" sz="1600" kern="1200"/>
            <a:t>Re Macadam [1945] – Made a profit/ constructive trust. </a:t>
          </a:r>
          <a:endParaRPr lang="en-US" sz="1600" kern="1200"/>
        </a:p>
      </dsp:txBody>
      <dsp:txXfrm>
        <a:off x="700241" y="2276358"/>
        <a:ext cx="8900958" cy="606269"/>
      </dsp:txXfrm>
    </dsp:sp>
    <dsp:sp modelId="{A7593A8D-57F4-4AB9-915F-46B7352BB4DC}">
      <dsp:nvSpPr>
        <dsp:cNvPr id="0" name=""/>
        <dsp:cNvSpPr/>
      </dsp:nvSpPr>
      <dsp:spPr>
        <a:xfrm>
          <a:off x="0" y="3034195"/>
          <a:ext cx="9601200" cy="60626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2DC9EB-A648-4E53-BA43-A7B0D79102CB}">
      <dsp:nvSpPr>
        <dsp:cNvPr id="0" name=""/>
        <dsp:cNvSpPr/>
      </dsp:nvSpPr>
      <dsp:spPr>
        <a:xfrm>
          <a:off x="183396" y="3170606"/>
          <a:ext cx="333448" cy="3334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8F5F18-0EAA-433A-8989-3A047EEEDA5D}">
      <dsp:nvSpPr>
        <dsp:cNvPr id="0" name=""/>
        <dsp:cNvSpPr/>
      </dsp:nvSpPr>
      <dsp:spPr>
        <a:xfrm>
          <a:off x="700241" y="3034195"/>
          <a:ext cx="8900958" cy="606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164" tIns="64164" rIns="64164" bIns="64164" numCol="1" spcCol="1270" anchor="ctr" anchorCtr="0">
          <a:noAutofit/>
        </a:bodyPr>
        <a:lstStyle/>
        <a:p>
          <a:pPr marL="0" lvl="0" indent="0" algn="l" defTabSz="711200">
            <a:lnSpc>
              <a:spcPct val="100000"/>
            </a:lnSpc>
            <a:spcBef>
              <a:spcPct val="0"/>
            </a:spcBef>
            <a:spcAft>
              <a:spcPct val="35000"/>
            </a:spcAft>
            <a:buNone/>
          </a:pPr>
          <a:r>
            <a:rPr lang="en-GB" sz="1600" kern="1200"/>
            <a:t>Re Gee [1948] – Independently of the trust. </a:t>
          </a:r>
          <a:endParaRPr lang="en-US" sz="1600" kern="1200"/>
        </a:p>
      </dsp:txBody>
      <dsp:txXfrm>
        <a:off x="700241" y="3034195"/>
        <a:ext cx="8900958" cy="60626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4C802C-03DC-4B9E-A3DD-14273DEDF58C}">
      <dsp:nvSpPr>
        <dsp:cNvPr id="0" name=""/>
        <dsp:cNvSpPr/>
      </dsp:nvSpPr>
      <dsp:spPr>
        <a:xfrm>
          <a:off x="0" y="444"/>
          <a:ext cx="9601200" cy="10406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DD1A5D-9779-4789-AA04-4A46E7673F4F}">
      <dsp:nvSpPr>
        <dsp:cNvPr id="0" name=""/>
        <dsp:cNvSpPr/>
      </dsp:nvSpPr>
      <dsp:spPr>
        <a:xfrm>
          <a:off x="314809" y="234600"/>
          <a:ext cx="572380" cy="5723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72B959-5488-4CED-8CAF-D16D121A0982}">
      <dsp:nvSpPr>
        <dsp:cNvPr id="0" name=""/>
        <dsp:cNvSpPr/>
      </dsp:nvSpPr>
      <dsp:spPr>
        <a:xfrm>
          <a:off x="1201999" y="444"/>
          <a:ext cx="8399200" cy="10406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140" tIns="110140" rIns="110140" bIns="110140" numCol="1" spcCol="1270" anchor="ctr" anchorCtr="0">
          <a:noAutofit/>
        </a:bodyPr>
        <a:lstStyle/>
        <a:p>
          <a:pPr marL="0" lvl="0" indent="0" algn="l" defTabSz="1111250">
            <a:lnSpc>
              <a:spcPct val="100000"/>
            </a:lnSpc>
            <a:spcBef>
              <a:spcPct val="0"/>
            </a:spcBef>
            <a:spcAft>
              <a:spcPct val="35000"/>
            </a:spcAft>
            <a:buNone/>
          </a:pPr>
          <a:r>
            <a:rPr lang="en-GB" sz="2500" kern="1200"/>
            <a:t>Using information to make profit – constructive trust. </a:t>
          </a:r>
          <a:endParaRPr lang="en-US" sz="2500" kern="1200"/>
        </a:p>
      </dsp:txBody>
      <dsp:txXfrm>
        <a:off x="1201999" y="444"/>
        <a:ext cx="8399200" cy="1040692"/>
      </dsp:txXfrm>
    </dsp:sp>
    <dsp:sp modelId="{A1E5C238-5264-4698-B60E-A597FB0D6B5E}">
      <dsp:nvSpPr>
        <dsp:cNvPr id="0" name=""/>
        <dsp:cNvSpPr/>
      </dsp:nvSpPr>
      <dsp:spPr>
        <a:xfrm>
          <a:off x="0" y="1301309"/>
          <a:ext cx="9601200" cy="10406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8D6BBB-E139-411A-B475-227E0AC2EA2D}">
      <dsp:nvSpPr>
        <dsp:cNvPr id="0" name=""/>
        <dsp:cNvSpPr/>
      </dsp:nvSpPr>
      <dsp:spPr>
        <a:xfrm>
          <a:off x="314809" y="1535465"/>
          <a:ext cx="572380" cy="5723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A470F9-376A-4D9B-BEDB-804A0D9DF684}">
      <dsp:nvSpPr>
        <dsp:cNvPr id="0" name=""/>
        <dsp:cNvSpPr/>
      </dsp:nvSpPr>
      <dsp:spPr>
        <a:xfrm>
          <a:off x="1201999" y="1301309"/>
          <a:ext cx="8399200" cy="10406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140" tIns="110140" rIns="110140" bIns="110140" numCol="1" spcCol="1270" anchor="ctr" anchorCtr="0">
          <a:noAutofit/>
        </a:bodyPr>
        <a:lstStyle/>
        <a:p>
          <a:pPr marL="0" lvl="0" indent="0" algn="l" defTabSz="1111250">
            <a:lnSpc>
              <a:spcPct val="100000"/>
            </a:lnSpc>
            <a:spcBef>
              <a:spcPct val="0"/>
            </a:spcBef>
            <a:spcAft>
              <a:spcPct val="35000"/>
            </a:spcAft>
            <a:buNone/>
          </a:pPr>
          <a:r>
            <a:rPr lang="en-GB" sz="2500" kern="1200"/>
            <a:t>Research the case of Boardman v Phipps [1996] </a:t>
          </a:r>
          <a:endParaRPr lang="en-US" sz="2500" kern="1200"/>
        </a:p>
      </dsp:txBody>
      <dsp:txXfrm>
        <a:off x="1201999" y="1301309"/>
        <a:ext cx="8399200" cy="1040692"/>
      </dsp:txXfrm>
    </dsp:sp>
    <dsp:sp modelId="{6DABA387-F258-48B4-A964-DC952F06B044}">
      <dsp:nvSpPr>
        <dsp:cNvPr id="0" name=""/>
        <dsp:cNvSpPr/>
      </dsp:nvSpPr>
      <dsp:spPr>
        <a:xfrm>
          <a:off x="0" y="2602175"/>
          <a:ext cx="9601200" cy="10406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E16350-1FDE-478A-8831-C314EE52BE3C}">
      <dsp:nvSpPr>
        <dsp:cNvPr id="0" name=""/>
        <dsp:cNvSpPr/>
      </dsp:nvSpPr>
      <dsp:spPr>
        <a:xfrm>
          <a:off x="314809" y="2836330"/>
          <a:ext cx="572380" cy="5723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6FBCF8-7D07-4EAE-A31B-3AD29F5412BD}">
      <dsp:nvSpPr>
        <dsp:cNvPr id="0" name=""/>
        <dsp:cNvSpPr/>
      </dsp:nvSpPr>
      <dsp:spPr>
        <a:xfrm>
          <a:off x="1201999" y="2602175"/>
          <a:ext cx="8399200" cy="10406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140" tIns="110140" rIns="110140" bIns="110140" numCol="1" spcCol="1270" anchor="ctr" anchorCtr="0">
          <a:noAutofit/>
        </a:bodyPr>
        <a:lstStyle/>
        <a:p>
          <a:pPr marL="0" lvl="0" indent="0" algn="l" defTabSz="1111250">
            <a:lnSpc>
              <a:spcPct val="100000"/>
            </a:lnSpc>
            <a:spcBef>
              <a:spcPct val="0"/>
            </a:spcBef>
            <a:spcAft>
              <a:spcPct val="35000"/>
            </a:spcAft>
            <a:buNone/>
          </a:pPr>
          <a:r>
            <a:rPr lang="en-GB" sz="2500" kern="1200"/>
            <a:t>Applied the case of Regal (Hastings) LTD v Gulliver [1942] </a:t>
          </a:r>
          <a:endParaRPr lang="en-US" sz="2500" kern="1200"/>
        </a:p>
      </dsp:txBody>
      <dsp:txXfrm>
        <a:off x="1201999" y="2602175"/>
        <a:ext cx="8399200" cy="104069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91D307-66E0-43FA-B988-33469454A1D6}">
      <dsp:nvSpPr>
        <dsp:cNvPr id="0" name=""/>
        <dsp:cNvSpPr/>
      </dsp:nvSpPr>
      <dsp:spPr>
        <a:xfrm>
          <a:off x="44856" y="0"/>
          <a:ext cx="7680960" cy="80152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There use to be controversy in relation to whether bribes can be held on constructive trust.</a:t>
          </a:r>
          <a:endParaRPr lang="en-US" sz="1200" kern="1200" dirty="0"/>
        </a:p>
      </dsp:txBody>
      <dsp:txXfrm>
        <a:off x="68332" y="23476"/>
        <a:ext cx="6748318" cy="754576"/>
      </dsp:txXfrm>
    </dsp:sp>
    <dsp:sp modelId="{6E43516C-4F3B-4DC5-96A6-699A5A113501}">
      <dsp:nvSpPr>
        <dsp:cNvPr id="0" name=""/>
        <dsp:cNvSpPr/>
      </dsp:nvSpPr>
      <dsp:spPr>
        <a:xfrm>
          <a:off x="643280" y="947261"/>
          <a:ext cx="7680960" cy="80152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Starting with the case of Lister v Stubbs [1890]. </a:t>
          </a:r>
          <a:endParaRPr lang="en-US" sz="1200" kern="1200" dirty="0"/>
        </a:p>
      </dsp:txBody>
      <dsp:txXfrm>
        <a:off x="666756" y="970737"/>
        <a:ext cx="6469733" cy="754576"/>
      </dsp:txXfrm>
    </dsp:sp>
    <dsp:sp modelId="{0B9F1C8A-96BD-4B72-8906-28A2C0C307C1}">
      <dsp:nvSpPr>
        <dsp:cNvPr id="0" name=""/>
        <dsp:cNvSpPr/>
      </dsp:nvSpPr>
      <dsp:spPr>
        <a:xfrm>
          <a:off x="1276959" y="1894522"/>
          <a:ext cx="7680960" cy="80152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Development; Attorney General of Hong Kong v Reid [1994] – traced into properties purchased. </a:t>
          </a:r>
          <a:endParaRPr lang="en-US" sz="1200" kern="1200"/>
        </a:p>
      </dsp:txBody>
      <dsp:txXfrm>
        <a:off x="1300435" y="1917998"/>
        <a:ext cx="6479335" cy="754576"/>
      </dsp:txXfrm>
    </dsp:sp>
    <dsp:sp modelId="{0D98806E-EA29-4D98-8010-454D4FA4A5D5}">
      <dsp:nvSpPr>
        <dsp:cNvPr id="0" name=""/>
        <dsp:cNvSpPr/>
      </dsp:nvSpPr>
      <dsp:spPr>
        <a:xfrm>
          <a:off x="1920239" y="2841783"/>
          <a:ext cx="7680960" cy="80152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FHR European Ventures LLP v Cedar Capital Partners [2014] – ‘’ The supreme court explained that where an agent makes an </a:t>
          </a:r>
          <a:r>
            <a:rPr lang="en-GB" sz="1200" kern="1200" dirty="0" err="1"/>
            <a:t>unathorised</a:t>
          </a:r>
          <a:r>
            <a:rPr lang="en-GB" sz="1200" kern="1200" dirty="0"/>
            <a:t> benefit in the form of a bribe or secret commission, this will be treated as the property of his principal and held for his benefit’’. </a:t>
          </a:r>
          <a:endParaRPr lang="en-US" sz="1200" kern="1200" dirty="0"/>
        </a:p>
      </dsp:txBody>
      <dsp:txXfrm>
        <a:off x="1943715" y="2865259"/>
        <a:ext cx="6469733" cy="754576"/>
      </dsp:txXfrm>
    </dsp:sp>
    <dsp:sp modelId="{12477455-7AB3-41E5-B016-8F1E271C8B8D}">
      <dsp:nvSpPr>
        <dsp:cNvPr id="0" name=""/>
        <dsp:cNvSpPr/>
      </dsp:nvSpPr>
      <dsp:spPr>
        <a:xfrm>
          <a:off x="7159966" y="613898"/>
          <a:ext cx="520993" cy="520993"/>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277189" y="613898"/>
        <a:ext cx="286547" cy="392047"/>
      </dsp:txXfrm>
    </dsp:sp>
    <dsp:sp modelId="{9091D188-BA9C-44FE-895A-9B76E92B7BC6}">
      <dsp:nvSpPr>
        <dsp:cNvPr id="0" name=""/>
        <dsp:cNvSpPr/>
      </dsp:nvSpPr>
      <dsp:spPr>
        <a:xfrm>
          <a:off x="7803246" y="1561159"/>
          <a:ext cx="520993" cy="520993"/>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920469" y="1561159"/>
        <a:ext cx="286547" cy="392047"/>
      </dsp:txXfrm>
    </dsp:sp>
    <dsp:sp modelId="{7C2FBA80-673E-47B3-B152-BCF90EC38F97}">
      <dsp:nvSpPr>
        <dsp:cNvPr id="0" name=""/>
        <dsp:cNvSpPr/>
      </dsp:nvSpPr>
      <dsp:spPr>
        <a:xfrm>
          <a:off x="8436925" y="2508420"/>
          <a:ext cx="520993" cy="520993"/>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554148" y="2508420"/>
        <a:ext cx="286547" cy="39204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226D89-D6B9-4884-A227-3C4377FC312C}">
      <dsp:nvSpPr>
        <dsp:cNvPr id="0" name=""/>
        <dsp:cNvSpPr/>
      </dsp:nvSpPr>
      <dsp:spPr>
        <a:xfrm>
          <a:off x="99728" y="498833"/>
          <a:ext cx="1111687" cy="11116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61FF4406-5D87-4F42-85F8-FC48A15E2D9E}">
      <dsp:nvSpPr>
        <dsp:cNvPr id="0" name=""/>
        <dsp:cNvSpPr/>
      </dsp:nvSpPr>
      <dsp:spPr>
        <a:xfrm>
          <a:off x="333182" y="732287"/>
          <a:ext cx="644778" cy="6447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473EA4C4-2A91-4381-88EF-3212C3ADFC70}">
      <dsp:nvSpPr>
        <dsp:cNvPr id="0" name=""/>
        <dsp:cNvSpPr/>
      </dsp:nvSpPr>
      <dsp:spPr>
        <a:xfrm>
          <a:off x="1449634" y="498833"/>
          <a:ext cx="2620406" cy="1111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Evidence of agreement.</a:t>
          </a:r>
          <a:endParaRPr lang="en-US" sz="2400" kern="1200"/>
        </a:p>
      </dsp:txBody>
      <dsp:txXfrm>
        <a:off x="1449634" y="498833"/>
        <a:ext cx="2620406" cy="1111687"/>
      </dsp:txXfrm>
    </dsp:sp>
    <dsp:sp modelId="{2E15542C-FBE4-4965-BC67-7BE9D47A8545}">
      <dsp:nvSpPr>
        <dsp:cNvPr id="0" name=""/>
        <dsp:cNvSpPr/>
      </dsp:nvSpPr>
      <dsp:spPr>
        <a:xfrm>
          <a:off x="4526626" y="498833"/>
          <a:ext cx="1111687" cy="11116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6FAC16C8-DD2B-42A8-B900-76249C304430}">
      <dsp:nvSpPr>
        <dsp:cNvPr id="0" name=""/>
        <dsp:cNvSpPr/>
      </dsp:nvSpPr>
      <dsp:spPr>
        <a:xfrm>
          <a:off x="4760081" y="732287"/>
          <a:ext cx="644778" cy="6447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B468622E-3CDA-485B-91A6-15A60BD64728}">
      <dsp:nvSpPr>
        <dsp:cNvPr id="0" name=""/>
        <dsp:cNvSpPr/>
      </dsp:nvSpPr>
      <dsp:spPr>
        <a:xfrm>
          <a:off x="5876533" y="498833"/>
          <a:ext cx="2620406" cy="1111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Prevent fraud. </a:t>
          </a:r>
          <a:endParaRPr lang="en-US" sz="2400" kern="1200"/>
        </a:p>
      </dsp:txBody>
      <dsp:txXfrm>
        <a:off x="5876533" y="498833"/>
        <a:ext cx="2620406" cy="1111687"/>
      </dsp:txXfrm>
    </dsp:sp>
    <dsp:sp modelId="{F53B5007-07A3-42B5-8E81-4C34B8CDEC84}">
      <dsp:nvSpPr>
        <dsp:cNvPr id="0" name=""/>
        <dsp:cNvSpPr/>
      </dsp:nvSpPr>
      <dsp:spPr>
        <a:xfrm>
          <a:off x="99728" y="2270252"/>
          <a:ext cx="1111687" cy="11116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7CE07F41-EDD5-4A47-B170-793F8AD75B1A}">
      <dsp:nvSpPr>
        <dsp:cNvPr id="0" name=""/>
        <dsp:cNvSpPr/>
      </dsp:nvSpPr>
      <dsp:spPr>
        <a:xfrm>
          <a:off x="333182" y="2503706"/>
          <a:ext cx="644778" cy="6447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B41631C2-6AF3-45A3-BC32-44C6585888F4}">
      <dsp:nvSpPr>
        <dsp:cNvPr id="0" name=""/>
        <dsp:cNvSpPr/>
      </dsp:nvSpPr>
      <dsp:spPr>
        <a:xfrm>
          <a:off x="1449634" y="2270252"/>
          <a:ext cx="2620406" cy="1111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t>Mistake. </a:t>
          </a:r>
          <a:endParaRPr lang="en-US" sz="2400" kern="1200" dirty="0"/>
        </a:p>
      </dsp:txBody>
      <dsp:txXfrm>
        <a:off x="1449634" y="2270252"/>
        <a:ext cx="2620406" cy="1111687"/>
      </dsp:txXfrm>
    </dsp:sp>
    <dsp:sp modelId="{8784AF49-ED22-4C48-BE38-BEA07BAEDE45}">
      <dsp:nvSpPr>
        <dsp:cNvPr id="0" name=""/>
        <dsp:cNvSpPr/>
      </dsp:nvSpPr>
      <dsp:spPr>
        <a:xfrm>
          <a:off x="4638829" y="2330527"/>
          <a:ext cx="1111687" cy="11116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B660A728-C858-4F70-A4CB-045C9A0621D2}">
      <dsp:nvSpPr>
        <dsp:cNvPr id="0" name=""/>
        <dsp:cNvSpPr/>
      </dsp:nvSpPr>
      <dsp:spPr>
        <a:xfrm>
          <a:off x="4828408" y="2614473"/>
          <a:ext cx="644778" cy="644778"/>
        </a:xfrm>
        <a:prstGeom prst="rect">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968A2414-E82D-43C4-898A-903A11FD0FA7}">
      <dsp:nvSpPr>
        <dsp:cNvPr id="0" name=""/>
        <dsp:cNvSpPr/>
      </dsp:nvSpPr>
      <dsp:spPr>
        <a:xfrm>
          <a:off x="5876533" y="2270252"/>
          <a:ext cx="2620406" cy="1111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endParaRPr lang="en-US" sz="2400" kern="1200" dirty="0"/>
        </a:p>
      </dsp:txBody>
      <dsp:txXfrm>
        <a:off x="5876533" y="2270252"/>
        <a:ext cx="2620406" cy="111168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979B09-F02C-4DA3-805B-D0923A2B29D5}">
      <dsp:nvSpPr>
        <dsp:cNvPr id="0" name=""/>
        <dsp:cNvSpPr/>
      </dsp:nvSpPr>
      <dsp:spPr>
        <a:xfrm>
          <a:off x="0" y="0"/>
          <a:ext cx="9601200" cy="174915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dirty="0"/>
            <a:t>Resulting trust.</a:t>
          </a:r>
          <a:endParaRPr lang="en-US" sz="4600" kern="1200" dirty="0"/>
        </a:p>
      </dsp:txBody>
      <dsp:txXfrm>
        <a:off x="85386" y="85386"/>
        <a:ext cx="9430428" cy="1578378"/>
      </dsp:txXfrm>
    </dsp:sp>
    <dsp:sp modelId="{6248EFF3-21D8-4472-BDBF-4D1090FCFEFB}">
      <dsp:nvSpPr>
        <dsp:cNvPr id="0" name=""/>
        <dsp:cNvSpPr/>
      </dsp:nvSpPr>
      <dsp:spPr>
        <a:xfrm>
          <a:off x="0" y="1887896"/>
          <a:ext cx="9601200" cy="174915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dirty="0"/>
            <a:t>Breach of trust – Not included in the exam. </a:t>
          </a:r>
          <a:endParaRPr lang="en-US" sz="4600" kern="1200" dirty="0"/>
        </a:p>
      </dsp:txBody>
      <dsp:txXfrm>
        <a:off x="85386" y="1973282"/>
        <a:ext cx="9430428" cy="1578378"/>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53ECBA-38F2-4A39-8921-780E41B4A084}" type="datetimeFigureOut">
              <a:rPr lang="en-GB" smtClean="0"/>
              <a:t>19/04/2024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94AA71-2F1A-4370-ABBC-5652E750371B}" type="slidenum">
              <a:rPr lang="en-GB" smtClean="0"/>
              <a:t>‹#›</a:t>
            </a:fld>
            <a:endParaRPr lang="en-GB"/>
          </a:p>
        </p:txBody>
      </p:sp>
    </p:spTree>
    <p:extLst>
      <p:ext uri="{BB962C8B-B14F-4D97-AF65-F5344CB8AC3E}">
        <p14:creationId xmlns:p14="http://schemas.microsoft.com/office/powerpoint/2010/main" val="23188397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Where a mortgagee of Land is in possession of purchase money after exercising the power of sale. </a:t>
            </a:r>
          </a:p>
          <a:p>
            <a:endParaRPr lang="en-GB"/>
          </a:p>
          <a:p>
            <a:r>
              <a:rPr lang="en-GB"/>
              <a:t>Property got because of unlawful killing. </a:t>
            </a:r>
          </a:p>
          <a:p>
            <a:endParaRPr lang="en-GB"/>
          </a:p>
          <a:p>
            <a:r>
              <a:rPr lang="en-GB"/>
              <a:t>Where the defendant has breached an informal understanding that purchase of property is in pursuit of a joint venture. </a:t>
            </a:r>
          </a:p>
        </p:txBody>
      </p:sp>
      <p:sp>
        <p:nvSpPr>
          <p:cNvPr id="4" name="Slide Number Placeholder 3"/>
          <p:cNvSpPr>
            <a:spLocks noGrp="1"/>
          </p:cNvSpPr>
          <p:nvPr>
            <p:ph type="sldNum" sz="quarter" idx="5"/>
          </p:nvPr>
        </p:nvSpPr>
        <p:spPr/>
        <p:txBody>
          <a:bodyPr/>
          <a:lstStyle/>
          <a:p>
            <a:fld id="{E7385C9D-7B36-4950-80AC-22912672C3DC}" type="slidenum">
              <a:rPr lang="en-GB" smtClean="0"/>
              <a:t>7</a:t>
            </a:fld>
            <a:endParaRPr lang="en-GB"/>
          </a:p>
        </p:txBody>
      </p:sp>
    </p:spTree>
    <p:extLst>
      <p:ext uri="{BB962C8B-B14F-4D97-AF65-F5344CB8AC3E}">
        <p14:creationId xmlns:p14="http://schemas.microsoft.com/office/powerpoint/2010/main" val="28688892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94AA71-2F1A-4370-ABBC-5652E750371B}" type="slidenum">
              <a:rPr lang="en-GB" smtClean="0"/>
              <a:t>10</a:t>
            </a:fld>
            <a:endParaRPr lang="en-GB"/>
          </a:p>
        </p:txBody>
      </p:sp>
    </p:spTree>
    <p:extLst>
      <p:ext uri="{BB962C8B-B14F-4D97-AF65-F5344CB8AC3E}">
        <p14:creationId xmlns:p14="http://schemas.microsoft.com/office/powerpoint/2010/main" val="15314573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4A75F5F-DD6A-4B56-9C63-BF9F5381817F}" type="datetimeFigureOut">
              <a:rPr lang="en-GB" smtClean="0"/>
              <a:t>19/04/2024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7CE128-656B-4579-8244-C96F53801D55}" type="slidenum">
              <a:rPr lang="en-GB" smtClean="0"/>
              <a:t>‹#›</a:t>
            </a:fld>
            <a:endParaRPr lang="en-GB"/>
          </a:p>
        </p:txBody>
      </p:sp>
    </p:spTree>
    <p:extLst>
      <p:ext uri="{BB962C8B-B14F-4D97-AF65-F5344CB8AC3E}">
        <p14:creationId xmlns:p14="http://schemas.microsoft.com/office/powerpoint/2010/main" val="38400410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A75F5F-DD6A-4B56-9C63-BF9F5381817F}" type="datetimeFigureOut">
              <a:rPr lang="en-GB" smtClean="0"/>
              <a:t>19/04/2024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7CE128-656B-4579-8244-C96F53801D55}" type="slidenum">
              <a:rPr lang="en-GB" smtClean="0"/>
              <a:t>‹#›</a:t>
            </a:fld>
            <a:endParaRPr lang="en-GB"/>
          </a:p>
        </p:txBody>
      </p:sp>
    </p:spTree>
    <p:extLst>
      <p:ext uri="{BB962C8B-B14F-4D97-AF65-F5344CB8AC3E}">
        <p14:creationId xmlns:p14="http://schemas.microsoft.com/office/powerpoint/2010/main" val="41207183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A75F5F-DD6A-4B56-9C63-BF9F5381817F}" type="datetimeFigureOut">
              <a:rPr lang="en-GB" smtClean="0"/>
              <a:t>19/04/2024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7CE128-656B-4579-8244-C96F53801D55}" type="slidenum">
              <a:rPr lang="en-GB" smtClean="0"/>
              <a:t>‹#›</a:t>
            </a:fld>
            <a:endParaRPr lang="en-GB"/>
          </a:p>
        </p:txBody>
      </p:sp>
    </p:spTree>
    <p:extLst>
      <p:ext uri="{BB962C8B-B14F-4D97-AF65-F5344CB8AC3E}">
        <p14:creationId xmlns:p14="http://schemas.microsoft.com/office/powerpoint/2010/main" val="3293708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4A75F5F-DD6A-4B56-9C63-BF9F5381817F}" type="datetimeFigureOut">
              <a:rPr lang="en-GB" smtClean="0"/>
              <a:t>19/04/2024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7CE128-656B-4579-8244-C96F53801D55}" type="slidenum">
              <a:rPr lang="en-GB" smtClean="0"/>
              <a:t>‹#›</a:t>
            </a:fld>
            <a:endParaRPr lang="en-GB"/>
          </a:p>
        </p:txBody>
      </p:sp>
    </p:spTree>
    <p:extLst>
      <p:ext uri="{BB962C8B-B14F-4D97-AF65-F5344CB8AC3E}">
        <p14:creationId xmlns:p14="http://schemas.microsoft.com/office/powerpoint/2010/main" val="21102526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4A75F5F-DD6A-4B56-9C63-BF9F5381817F}" type="datetimeFigureOut">
              <a:rPr lang="en-GB" smtClean="0"/>
              <a:t>19/04/2024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7CE128-656B-4579-8244-C96F53801D55}" type="slidenum">
              <a:rPr lang="en-GB" smtClean="0"/>
              <a:t>‹#›</a:t>
            </a:fld>
            <a:endParaRPr lang="en-GB"/>
          </a:p>
        </p:txBody>
      </p:sp>
    </p:spTree>
    <p:extLst>
      <p:ext uri="{BB962C8B-B14F-4D97-AF65-F5344CB8AC3E}">
        <p14:creationId xmlns:p14="http://schemas.microsoft.com/office/powerpoint/2010/main" val="35688365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4A75F5F-DD6A-4B56-9C63-BF9F5381817F}" type="datetimeFigureOut">
              <a:rPr lang="en-GB" smtClean="0"/>
              <a:t>19/04/2024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7CE128-656B-4579-8244-C96F53801D55}" type="slidenum">
              <a:rPr lang="en-GB" smtClean="0"/>
              <a:t>‹#›</a:t>
            </a:fld>
            <a:endParaRPr lang="en-GB"/>
          </a:p>
        </p:txBody>
      </p:sp>
    </p:spTree>
    <p:extLst>
      <p:ext uri="{BB962C8B-B14F-4D97-AF65-F5344CB8AC3E}">
        <p14:creationId xmlns:p14="http://schemas.microsoft.com/office/powerpoint/2010/main" val="626410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A75F5F-DD6A-4B56-9C63-BF9F5381817F}" type="datetimeFigureOut">
              <a:rPr lang="en-GB" smtClean="0"/>
              <a:t>19/04/2024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87CE128-656B-4579-8244-C96F53801D55}" type="slidenum">
              <a:rPr lang="en-GB" smtClean="0"/>
              <a:t>‹#›</a:t>
            </a:fld>
            <a:endParaRPr lang="en-GB"/>
          </a:p>
        </p:txBody>
      </p:sp>
    </p:spTree>
    <p:extLst>
      <p:ext uri="{BB962C8B-B14F-4D97-AF65-F5344CB8AC3E}">
        <p14:creationId xmlns:p14="http://schemas.microsoft.com/office/powerpoint/2010/main" val="15663872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A75F5F-DD6A-4B56-9C63-BF9F5381817F}" type="datetimeFigureOut">
              <a:rPr lang="en-GB" smtClean="0"/>
              <a:t>19/04/2024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7CE128-656B-4579-8244-C96F53801D55}" type="slidenum">
              <a:rPr lang="en-GB" smtClean="0"/>
              <a:t>‹#›</a:t>
            </a:fld>
            <a:endParaRPr lang="en-GB"/>
          </a:p>
        </p:txBody>
      </p:sp>
    </p:spTree>
    <p:extLst>
      <p:ext uri="{BB962C8B-B14F-4D97-AF65-F5344CB8AC3E}">
        <p14:creationId xmlns:p14="http://schemas.microsoft.com/office/powerpoint/2010/main" val="9065971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A75F5F-DD6A-4B56-9C63-BF9F5381817F}" type="datetimeFigureOut">
              <a:rPr lang="en-GB" smtClean="0"/>
              <a:t>19/04/2024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7CE128-656B-4579-8244-C96F53801D55}" type="slidenum">
              <a:rPr lang="en-GB" smtClean="0"/>
              <a:t>‹#›</a:t>
            </a:fld>
            <a:endParaRPr lang="en-GB"/>
          </a:p>
        </p:txBody>
      </p:sp>
    </p:spTree>
    <p:extLst>
      <p:ext uri="{BB962C8B-B14F-4D97-AF65-F5344CB8AC3E}">
        <p14:creationId xmlns:p14="http://schemas.microsoft.com/office/powerpoint/2010/main" val="31384351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A75F5F-DD6A-4B56-9C63-BF9F5381817F}" type="datetimeFigureOut">
              <a:rPr lang="en-GB" smtClean="0"/>
              <a:t>19/04/2024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7CE128-656B-4579-8244-C96F53801D55}" type="slidenum">
              <a:rPr lang="en-GB" smtClean="0"/>
              <a:t>‹#›</a:t>
            </a:fld>
            <a:endParaRPr lang="en-GB"/>
          </a:p>
        </p:txBody>
      </p:sp>
    </p:spTree>
    <p:extLst>
      <p:ext uri="{BB962C8B-B14F-4D97-AF65-F5344CB8AC3E}">
        <p14:creationId xmlns:p14="http://schemas.microsoft.com/office/powerpoint/2010/main" val="24564738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A75F5F-DD6A-4B56-9C63-BF9F5381817F}" type="datetimeFigureOut">
              <a:rPr lang="en-GB" smtClean="0"/>
              <a:t>19/04/2024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7CE128-656B-4579-8244-C96F53801D5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095644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A75F5F-DD6A-4B56-9C63-BF9F5381817F}" type="datetimeFigureOut">
              <a:rPr lang="en-GB" smtClean="0"/>
              <a:t>19/04/2024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7CE128-656B-4579-8244-C96F53801D55}" type="slidenum">
              <a:rPr lang="en-GB" smtClean="0"/>
              <a:t>‹#›</a:t>
            </a:fld>
            <a:endParaRPr lang="en-GB"/>
          </a:p>
        </p:txBody>
      </p:sp>
    </p:spTree>
    <p:extLst>
      <p:ext uri="{BB962C8B-B14F-4D97-AF65-F5344CB8AC3E}">
        <p14:creationId xmlns:p14="http://schemas.microsoft.com/office/powerpoint/2010/main" val="36027961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A75F5F-DD6A-4B56-9C63-BF9F5381817F}" type="datetimeFigureOut">
              <a:rPr lang="en-GB" smtClean="0"/>
              <a:t>19/04/2024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7CE128-656B-4579-8244-C96F53801D5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1935063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A75F5F-DD6A-4B56-9C63-BF9F5381817F}" type="datetimeFigureOut">
              <a:rPr lang="en-GB" smtClean="0"/>
              <a:t>19/04/2024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7CE128-656B-4579-8244-C96F53801D55}" type="slidenum">
              <a:rPr lang="en-GB" smtClean="0"/>
              <a:t>‹#›</a:t>
            </a:fld>
            <a:endParaRPr lang="en-GB"/>
          </a:p>
        </p:txBody>
      </p:sp>
    </p:spTree>
    <p:extLst>
      <p:ext uri="{BB962C8B-B14F-4D97-AF65-F5344CB8AC3E}">
        <p14:creationId xmlns:p14="http://schemas.microsoft.com/office/powerpoint/2010/main" val="28571132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A75F5F-DD6A-4B56-9C63-BF9F5381817F}" type="datetimeFigureOut">
              <a:rPr lang="en-GB" smtClean="0"/>
              <a:t>19/04/2024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7CE128-656B-4579-8244-C96F53801D55}" type="slidenum">
              <a:rPr lang="en-GB" smtClean="0"/>
              <a:t>‹#›</a:t>
            </a:fld>
            <a:endParaRPr lang="en-GB"/>
          </a:p>
        </p:txBody>
      </p:sp>
    </p:spTree>
    <p:extLst>
      <p:ext uri="{BB962C8B-B14F-4D97-AF65-F5344CB8AC3E}">
        <p14:creationId xmlns:p14="http://schemas.microsoft.com/office/powerpoint/2010/main" val="3642651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A75F5F-DD6A-4B56-9C63-BF9F5381817F}" type="datetimeFigureOut">
              <a:rPr lang="en-GB" smtClean="0"/>
              <a:t>19/04/2024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7CE128-656B-4579-8244-C96F53801D55}" type="slidenum">
              <a:rPr lang="en-GB" smtClean="0"/>
              <a:t>‹#›</a:t>
            </a:fld>
            <a:endParaRPr lang="en-GB"/>
          </a:p>
        </p:txBody>
      </p:sp>
    </p:spTree>
    <p:extLst>
      <p:ext uri="{BB962C8B-B14F-4D97-AF65-F5344CB8AC3E}">
        <p14:creationId xmlns:p14="http://schemas.microsoft.com/office/powerpoint/2010/main" val="40071503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4A75F5F-DD6A-4B56-9C63-BF9F5381817F}" type="datetimeFigureOut">
              <a:rPr lang="en-GB" smtClean="0"/>
              <a:t>19/04/2024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387CE128-656B-4579-8244-C96F53801D55}" type="slidenum">
              <a:rPr lang="en-GB" smtClean="0"/>
              <a:t>‹#›</a:t>
            </a:fld>
            <a:endParaRPr lang="en-GB"/>
          </a:p>
        </p:txBody>
      </p:sp>
    </p:spTree>
    <p:extLst>
      <p:ext uri="{BB962C8B-B14F-4D97-AF65-F5344CB8AC3E}">
        <p14:creationId xmlns:p14="http://schemas.microsoft.com/office/powerpoint/2010/main" val="651303126"/>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3.sv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5.sv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png"/></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png"/></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1.png"/></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4.xml"/><Relationship Id="rId3" Type="http://schemas.microsoft.com/office/2007/relationships/media" Target="../media/media8.m4a"/><Relationship Id="rId7" Type="http://schemas.openxmlformats.org/officeDocument/2006/relationships/diagramData" Target="../diagrams/data4.xml"/><Relationship Id="rId12" Type="http://schemas.openxmlformats.org/officeDocument/2006/relationships/image" Target="../media/image1.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notesSlide" Target="../notesSlides/notesSlide1.xml"/><Relationship Id="rId11" Type="http://schemas.microsoft.com/office/2007/relationships/diagramDrawing" Target="../diagrams/drawing4.xml"/><Relationship Id="rId5" Type="http://schemas.openxmlformats.org/officeDocument/2006/relationships/slideLayout" Target="../slideLayouts/slideLayout2.xml"/><Relationship Id="rId10" Type="http://schemas.openxmlformats.org/officeDocument/2006/relationships/diagramColors" Target="../diagrams/colors4.xml"/><Relationship Id="rId4" Type="http://schemas.openxmlformats.org/officeDocument/2006/relationships/audio" Target="../media/media8.m4a"/><Relationship Id="rId9"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5.xml"/><Relationship Id="rId13" Type="http://schemas.openxmlformats.org/officeDocument/2006/relationships/image" Target="../media/image1.png"/><Relationship Id="rId3" Type="http://schemas.openxmlformats.org/officeDocument/2006/relationships/audio" Target="NULL" TargetMode="External"/><Relationship Id="rId7" Type="http://schemas.openxmlformats.org/officeDocument/2006/relationships/slideLayout" Target="../slideLayouts/slideLayout2.xml"/><Relationship Id="rId12" Type="http://schemas.microsoft.com/office/2007/relationships/diagramDrawing" Target="../diagrams/drawing5.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audio" Target="../media/media11.m4a"/><Relationship Id="rId11" Type="http://schemas.openxmlformats.org/officeDocument/2006/relationships/diagramColors" Target="../diagrams/colors5.xml"/><Relationship Id="rId5" Type="http://schemas.microsoft.com/office/2007/relationships/media" Target="../media/media11.m4a"/><Relationship Id="rId10" Type="http://schemas.openxmlformats.org/officeDocument/2006/relationships/diagramQuickStyle" Target="../diagrams/quickStyle5.xml"/><Relationship Id="rId4" Type="http://schemas.microsoft.com/office/2007/relationships/media" Target="../media/media10.m4a"/><Relationship Id="rId9"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slideLayout" Target="../slideLayouts/slideLayout2.xml"/><Relationship Id="rId7" Type="http://schemas.openxmlformats.org/officeDocument/2006/relationships/diagramColors" Target="../diagrams/colors6.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1.png"/></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2.xml"/><Relationship Id="rId7" Type="http://schemas.openxmlformats.org/officeDocument/2006/relationships/diagramQuickStyle" Target="../diagrams/quickStyle7.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1.png"/><Relationship Id="rId4" Type="http://schemas.openxmlformats.org/officeDocument/2006/relationships/notesSlide" Target="../notesSlides/notesSlide2.xml"/><Relationship Id="rId9" Type="http://schemas.microsoft.com/office/2007/relationships/diagramDrawing" Target="../diagrams/drawing7.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8" Type="http://schemas.openxmlformats.org/officeDocument/2006/relationships/audio" Target="../media/media18.m4a"/><Relationship Id="rId13" Type="http://schemas.openxmlformats.org/officeDocument/2006/relationships/diagramColors" Target="../diagrams/colors8.xml"/><Relationship Id="rId3" Type="http://schemas.microsoft.com/office/2007/relationships/media" Target="../media/media16.m4a"/><Relationship Id="rId7" Type="http://schemas.microsoft.com/office/2007/relationships/media" Target="../media/media18.m4a"/><Relationship Id="rId12" Type="http://schemas.openxmlformats.org/officeDocument/2006/relationships/diagramQuickStyle" Target="../diagrams/quickStyle8.xml"/><Relationship Id="rId2" Type="http://schemas.openxmlformats.org/officeDocument/2006/relationships/audio" Target="../media/media15.m4a"/><Relationship Id="rId1" Type="http://schemas.microsoft.com/office/2007/relationships/media" Target="../media/media15.m4a"/><Relationship Id="rId6" Type="http://schemas.microsoft.com/office/2007/relationships/media" Target="../media/media17.m4a"/><Relationship Id="rId11" Type="http://schemas.openxmlformats.org/officeDocument/2006/relationships/diagramLayout" Target="../diagrams/layout8.xml"/><Relationship Id="rId5" Type="http://schemas.openxmlformats.org/officeDocument/2006/relationships/audio" Target="NULL" TargetMode="External"/><Relationship Id="rId15" Type="http://schemas.openxmlformats.org/officeDocument/2006/relationships/image" Target="../media/image1.png"/><Relationship Id="rId10" Type="http://schemas.openxmlformats.org/officeDocument/2006/relationships/diagramData" Target="../diagrams/data8.xml"/><Relationship Id="rId4" Type="http://schemas.openxmlformats.org/officeDocument/2006/relationships/audio" Target="../media/media16.m4a"/><Relationship Id="rId9" Type="http://schemas.openxmlformats.org/officeDocument/2006/relationships/slideLayout" Target="../slideLayouts/slideLayout2.xml"/><Relationship Id="rId14" Type="http://schemas.microsoft.com/office/2007/relationships/diagramDrawing" Target="../diagrams/drawing8.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8" Type="http://schemas.openxmlformats.org/officeDocument/2006/relationships/image" Target="../media/image36.jpeg"/><Relationship Id="rId3" Type="http://schemas.microsoft.com/office/2007/relationships/media" Target="../media/media22.m4a"/><Relationship Id="rId7"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audio" Target="../media/media23.m4a"/><Relationship Id="rId5" Type="http://schemas.microsoft.com/office/2007/relationships/media" Target="../media/media23.m4a"/><Relationship Id="rId4" Type="http://schemas.openxmlformats.org/officeDocument/2006/relationships/audio" Target="../media/media22.m4a"/><Relationship Id="rId9" Type="http://schemas.openxmlformats.org/officeDocument/2006/relationships/image" Target="../media/image1.png"/></Relationships>
</file>

<file path=ppt/slides/_rels/slide16.xml.rels><?xml version="1.0" encoding="UTF-8" standalone="yes"?>
<Relationships xmlns="http://schemas.openxmlformats.org/package/2006/relationships"><Relationship Id="rId8" Type="http://schemas.openxmlformats.org/officeDocument/2006/relationships/image" Target="../media/image1.png"/><Relationship Id="rId3" Type="http://schemas.microsoft.com/office/2007/relationships/media" Target="../media/media25.m4a"/><Relationship Id="rId7"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audio" Target="../media/media26.m4a"/><Relationship Id="rId5" Type="http://schemas.microsoft.com/office/2007/relationships/media" Target="../media/media26.m4a"/><Relationship Id="rId4" Type="http://schemas.openxmlformats.org/officeDocument/2006/relationships/audio" Target="../media/media25.m4a"/></Relationships>
</file>

<file path=ppt/slides/_rels/slide17.xml.rels><?xml version="1.0" encoding="UTF-8" standalone="yes"?>
<Relationships xmlns="http://schemas.openxmlformats.org/package/2006/relationships"><Relationship Id="rId8" Type="http://schemas.openxmlformats.org/officeDocument/2006/relationships/image" Target="../media/image1.png"/><Relationship Id="rId3" Type="http://schemas.microsoft.com/office/2007/relationships/media" Target="../media/media28.m4a"/><Relationship Id="rId7" Type="http://schemas.openxmlformats.org/officeDocument/2006/relationships/slideLayout" Target="../slideLayouts/slideLayout2.xml"/><Relationship Id="rId2" Type="http://schemas.microsoft.com/office/2007/relationships/media" Target="../media/media27.m4a"/><Relationship Id="rId1" Type="http://schemas.openxmlformats.org/officeDocument/2006/relationships/audio" Target="NULL" TargetMode="External"/><Relationship Id="rId6" Type="http://schemas.openxmlformats.org/officeDocument/2006/relationships/audio" Target="../media/media29.m4a"/><Relationship Id="rId5" Type="http://schemas.microsoft.com/office/2007/relationships/media" Target="../media/media29.m4a"/><Relationship Id="rId4" Type="http://schemas.openxmlformats.org/officeDocument/2006/relationships/audio" Target="../media/media28.m4a"/></Relationships>
</file>

<file path=ppt/slides/_rels/slide18.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slideLayout" Target="../slideLayouts/slideLayout2.xml"/><Relationship Id="rId7" Type="http://schemas.openxmlformats.org/officeDocument/2006/relationships/diagramColors" Target="../diagrams/colors9.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 Id="rId9" Type="http://schemas.openxmlformats.org/officeDocument/2006/relationships/image" Target="../media/image1.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4" Type="http://schemas.openxmlformats.org/officeDocument/2006/relationships/image" Target="../media/image1.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2.m4a"/><Relationship Id="rId1" Type="http://schemas.microsoft.com/office/2007/relationships/media" Target="../media/media32.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20B88-3CC3-5DDD-6CAE-EF2C356F7FE9}"/>
              </a:ext>
            </a:extLst>
          </p:cNvPr>
          <p:cNvSpPr>
            <a:spLocks noGrp="1"/>
          </p:cNvSpPr>
          <p:nvPr>
            <p:ph type="ctrTitle"/>
          </p:nvPr>
        </p:nvSpPr>
        <p:spPr/>
        <p:txBody>
          <a:bodyPr/>
          <a:lstStyle/>
          <a:p>
            <a:pPr algn="ctr"/>
            <a:r>
              <a:rPr lang="en-GB" sz="7200" b="1" i="1" u="sng" dirty="0"/>
              <a:t>Constructive trusts</a:t>
            </a:r>
          </a:p>
        </p:txBody>
      </p:sp>
      <p:sp>
        <p:nvSpPr>
          <p:cNvPr id="3" name="Subtitle 2">
            <a:extLst>
              <a:ext uri="{FF2B5EF4-FFF2-40B4-BE49-F238E27FC236}">
                <a16:creationId xmlns:a16="http://schemas.microsoft.com/office/drawing/2014/main" id="{2A0FEFAB-8339-F47D-9474-81DB27BFDEF5}"/>
              </a:ext>
            </a:extLst>
          </p:cNvPr>
          <p:cNvSpPr>
            <a:spLocks noGrp="1"/>
          </p:cNvSpPr>
          <p:nvPr>
            <p:ph type="subTitle" idx="1"/>
          </p:nvPr>
        </p:nvSpPr>
        <p:spPr/>
        <p:txBody>
          <a:bodyPr/>
          <a:lstStyle/>
          <a:p>
            <a:pPr algn="ctr"/>
            <a:r>
              <a:rPr lang="en-GB" dirty="0"/>
              <a:t>By Zita Draper </a:t>
            </a:r>
          </a:p>
        </p:txBody>
      </p:sp>
      <p:pic>
        <p:nvPicPr>
          <p:cNvPr id="4" name="Recorded Sound">
            <a:hlinkClick r:id="" action="ppaction://media"/>
            <a:extLst>
              <a:ext uri="{FF2B5EF4-FFF2-40B4-BE49-F238E27FC236}">
                <a16:creationId xmlns:a16="http://schemas.microsoft.com/office/drawing/2014/main" id="{54845DBB-D0AB-762A-7188-D36BF88D5D4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82318" y="6164721"/>
            <a:ext cx="552567" cy="552567"/>
          </a:xfrm>
          <a:prstGeom prst="rect">
            <a:avLst/>
          </a:prstGeom>
        </p:spPr>
      </p:pic>
    </p:spTree>
    <p:extLst>
      <p:ext uri="{BB962C8B-B14F-4D97-AF65-F5344CB8AC3E}">
        <p14:creationId xmlns:p14="http://schemas.microsoft.com/office/powerpoint/2010/main" val="3577474477"/>
      </p:ext>
    </p:extLst>
  </p:cSld>
  <p:clrMapOvr>
    <a:masterClrMapping/>
  </p:clrMapOvr>
  <mc:AlternateContent xmlns:mc="http://schemas.openxmlformats.org/markup-compatibility/2006" xmlns:p14="http://schemas.microsoft.com/office/powerpoint/2010/main">
    <mc:Choice Requires="p14">
      <p:transition spd="slow" p14:dur="2000" advTm="3967"/>
    </mc:Choice>
    <mc:Fallback xmlns="">
      <p:transition spd="slow" advTm="39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6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4C230C6-78E6-F6BF-DF55-63820C342E54}"/>
              </a:ext>
            </a:extLst>
          </p:cNvPr>
          <p:cNvSpPr>
            <a:spLocks noGrp="1"/>
          </p:cNvSpPr>
          <p:nvPr>
            <p:ph type="title"/>
          </p:nvPr>
        </p:nvSpPr>
        <p:spPr>
          <a:xfrm>
            <a:off x="7181723" y="609600"/>
            <a:ext cx="4512989" cy="2227730"/>
          </a:xfrm>
        </p:spPr>
        <p:txBody>
          <a:bodyPr anchor="ctr">
            <a:normAutofit/>
          </a:bodyPr>
          <a:lstStyle/>
          <a:p>
            <a:pPr algn="ctr"/>
            <a:r>
              <a:rPr lang="en-GB" sz="4800" b="1" i="1" u="sng" dirty="0">
                <a:solidFill>
                  <a:srgbClr val="FFFFFF"/>
                </a:solidFill>
              </a:rPr>
              <a:t>Content </a:t>
            </a:r>
          </a:p>
        </p:txBody>
      </p:sp>
      <p:pic>
        <p:nvPicPr>
          <p:cNvPr id="7" name="Graphic 6" descr="Board Room">
            <a:extLst>
              <a:ext uri="{FF2B5EF4-FFF2-40B4-BE49-F238E27FC236}">
                <a16:creationId xmlns:a16="http://schemas.microsoft.com/office/drawing/2014/main" id="{08509939-6000-7F7C-AD14-E2D96BCC0E7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CEE6D62B-CA88-E63A-9C5C-6CF9C9B26C57}"/>
              </a:ext>
            </a:extLst>
          </p:cNvPr>
          <p:cNvSpPr>
            <a:spLocks noGrp="1"/>
          </p:cNvSpPr>
          <p:nvPr>
            <p:ph idx="1"/>
          </p:nvPr>
        </p:nvSpPr>
        <p:spPr>
          <a:xfrm>
            <a:off x="7181725" y="2837329"/>
            <a:ext cx="4512988" cy="3317938"/>
          </a:xfrm>
        </p:spPr>
        <p:txBody>
          <a:bodyPr anchor="t">
            <a:normAutofit/>
          </a:bodyPr>
          <a:lstStyle/>
          <a:p>
            <a:pPr>
              <a:lnSpc>
                <a:spcPct val="90000"/>
              </a:lnSpc>
            </a:pPr>
            <a:r>
              <a:rPr lang="en-GB" sz="1700">
                <a:solidFill>
                  <a:srgbClr val="FFFFFF"/>
                </a:solidFill>
              </a:rPr>
              <a:t>Aims and learning objectives. </a:t>
            </a:r>
          </a:p>
          <a:p>
            <a:pPr>
              <a:lnSpc>
                <a:spcPct val="90000"/>
              </a:lnSpc>
            </a:pPr>
            <a:endParaRPr lang="en-GB" sz="1700">
              <a:solidFill>
                <a:srgbClr val="FFFFFF"/>
              </a:solidFill>
            </a:endParaRPr>
          </a:p>
          <a:p>
            <a:pPr>
              <a:lnSpc>
                <a:spcPct val="90000"/>
              </a:lnSpc>
            </a:pPr>
            <a:r>
              <a:rPr lang="en-GB" sz="1700">
                <a:solidFill>
                  <a:srgbClr val="FFFFFF"/>
                </a:solidFill>
              </a:rPr>
              <a:t>Constructive trusts. </a:t>
            </a:r>
          </a:p>
          <a:p>
            <a:pPr>
              <a:lnSpc>
                <a:spcPct val="90000"/>
              </a:lnSpc>
            </a:pPr>
            <a:endParaRPr lang="en-GB" sz="1700">
              <a:solidFill>
                <a:srgbClr val="FFFFFF"/>
              </a:solidFill>
            </a:endParaRPr>
          </a:p>
          <a:p>
            <a:pPr>
              <a:lnSpc>
                <a:spcPct val="90000"/>
              </a:lnSpc>
            </a:pPr>
            <a:r>
              <a:rPr lang="en-GB" sz="1700">
                <a:solidFill>
                  <a:srgbClr val="FFFFFF"/>
                </a:solidFill>
              </a:rPr>
              <a:t>Activities. </a:t>
            </a:r>
          </a:p>
          <a:p>
            <a:pPr>
              <a:lnSpc>
                <a:spcPct val="90000"/>
              </a:lnSpc>
            </a:pPr>
            <a:endParaRPr lang="en-GB" sz="1700">
              <a:solidFill>
                <a:srgbClr val="FFFFFF"/>
              </a:solidFill>
            </a:endParaRPr>
          </a:p>
          <a:p>
            <a:pPr>
              <a:lnSpc>
                <a:spcPct val="90000"/>
              </a:lnSpc>
            </a:pPr>
            <a:r>
              <a:rPr lang="en-GB" sz="1700">
                <a:solidFill>
                  <a:srgbClr val="FFFFFF"/>
                </a:solidFill>
              </a:rPr>
              <a:t>Summary. </a:t>
            </a:r>
          </a:p>
          <a:p>
            <a:pPr>
              <a:lnSpc>
                <a:spcPct val="90000"/>
              </a:lnSpc>
            </a:pPr>
            <a:endParaRPr lang="en-GB" sz="1700">
              <a:solidFill>
                <a:srgbClr val="FFFFFF"/>
              </a:solidFill>
            </a:endParaRPr>
          </a:p>
          <a:p>
            <a:pPr>
              <a:lnSpc>
                <a:spcPct val="90000"/>
              </a:lnSpc>
            </a:pPr>
            <a:r>
              <a:rPr lang="en-GB" sz="1700">
                <a:solidFill>
                  <a:srgbClr val="FFFFFF"/>
                </a:solidFill>
              </a:rPr>
              <a:t>Thank you, any questions. </a:t>
            </a:r>
          </a:p>
        </p:txBody>
      </p:sp>
      <p:pic>
        <p:nvPicPr>
          <p:cNvPr id="4" name="Recorded Sound">
            <a:hlinkClick r:id="" action="ppaction://media"/>
            <a:extLst>
              <a:ext uri="{FF2B5EF4-FFF2-40B4-BE49-F238E27FC236}">
                <a16:creationId xmlns:a16="http://schemas.microsoft.com/office/drawing/2014/main" id="{4CDD6EA0-F890-D631-97D4-B3B30570368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05625" y="6148832"/>
            <a:ext cx="551625" cy="551625"/>
          </a:xfrm>
          <a:prstGeom prst="rect">
            <a:avLst/>
          </a:prstGeom>
        </p:spPr>
      </p:pic>
    </p:spTree>
    <p:extLst>
      <p:ext uri="{BB962C8B-B14F-4D97-AF65-F5344CB8AC3E}">
        <p14:creationId xmlns:p14="http://schemas.microsoft.com/office/powerpoint/2010/main" val="3661291991"/>
      </p:ext>
    </p:extLst>
  </p:cSld>
  <p:clrMapOvr>
    <a:masterClrMapping/>
  </p:clrMapOvr>
  <mc:AlternateContent xmlns:mc="http://schemas.openxmlformats.org/markup-compatibility/2006" xmlns:p14="http://schemas.microsoft.com/office/powerpoint/2010/main">
    <mc:Choice Requires="p14">
      <p:transition spd="slow" p14:dur="2000" advTm="16223"/>
    </mc:Choice>
    <mc:Fallback xmlns="">
      <p:transition spd="slow" advTm="162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22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31" name="Rectangle 3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2" name="Straight Connector 3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34"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Isosceles Triangle 35">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Isosceles Triangle 37">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Freeform: Shape 38">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BC5306C-675A-26A8-FB2D-67BE536B3DF7}"/>
              </a:ext>
            </a:extLst>
          </p:cNvPr>
          <p:cNvSpPr>
            <a:spLocks noGrp="1"/>
          </p:cNvSpPr>
          <p:nvPr>
            <p:ph type="title"/>
          </p:nvPr>
        </p:nvSpPr>
        <p:spPr>
          <a:xfrm>
            <a:off x="7181723" y="609600"/>
            <a:ext cx="4512989" cy="2227730"/>
          </a:xfrm>
        </p:spPr>
        <p:txBody>
          <a:bodyPr anchor="ctr">
            <a:normAutofit/>
          </a:bodyPr>
          <a:lstStyle/>
          <a:p>
            <a:pPr algn="ctr"/>
            <a:r>
              <a:rPr lang="en-GB" sz="4000" b="1" i="1" u="sng" dirty="0">
                <a:solidFill>
                  <a:srgbClr val="FFFFFF"/>
                </a:solidFill>
              </a:rPr>
              <a:t>Aims and learning objectives </a:t>
            </a:r>
          </a:p>
        </p:txBody>
      </p:sp>
      <p:pic>
        <p:nvPicPr>
          <p:cNvPr id="40" name="Graphic 39" descr="Target">
            <a:extLst>
              <a:ext uri="{FF2B5EF4-FFF2-40B4-BE49-F238E27FC236}">
                <a16:creationId xmlns:a16="http://schemas.microsoft.com/office/drawing/2014/main" id="{8CC93C5F-E556-63DC-3822-B9CE7520B53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C0E9914A-CECA-7479-E56C-F25AE1DDEAFF}"/>
              </a:ext>
            </a:extLst>
          </p:cNvPr>
          <p:cNvSpPr>
            <a:spLocks noGrp="1"/>
          </p:cNvSpPr>
          <p:nvPr>
            <p:ph idx="1"/>
          </p:nvPr>
        </p:nvSpPr>
        <p:spPr>
          <a:xfrm>
            <a:off x="7181725" y="2837329"/>
            <a:ext cx="4512988" cy="3317938"/>
          </a:xfrm>
        </p:spPr>
        <p:txBody>
          <a:bodyPr anchor="t">
            <a:normAutofit/>
          </a:bodyPr>
          <a:lstStyle/>
          <a:p>
            <a:r>
              <a:rPr lang="en-GB">
                <a:solidFill>
                  <a:srgbClr val="FFFFFF"/>
                </a:solidFill>
              </a:rPr>
              <a:t>The aim of today’s session is to discuss constructive trusts. </a:t>
            </a:r>
          </a:p>
          <a:p>
            <a:endParaRPr lang="en-GB">
              <a:solidFill>
                <a:srgbClr val="FFFFFF"/>
              </a:solidFill>
            </a:endParaRPr>
          </a:p>
          <a:p>
            <a:r>
              <a:rPr lang="en-GB">
                <a:solidFill>
                  <a:srgbClr val="FFFFFF"/>
                </a:solidFill>
              </a:rPr>
              <a:t>By the end of today’s session students should be able to demonstrate that they understand constructive trusts. </a:t>
            </a:r>
          </a:p>
        </p:txBody>
      </p:sp>
      <p:pic>
        <p:nvPicPr>
          <p:cNvPr id="4" name="Recorded Sound">
            <a:hlinkClick r:id="" action="ppaction://media"/>
            <a:extLst>
              <a:ext uri="{FF2B5EF4-FFF2-40B4-BE49-F238E27FC236}">
                <a16:creationId xmlns:a16="http://schemas.microsoft.com/office/drawing/2014/main" id="{3F98CA0E-2BA2-0F81-1646-CA39D9E171B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29170" y="6030552"/>
            <a:ext cx="714785" cy="714785"/>
          </a:xfrm>
          <a:prstGeom prst="rect">
            <a:avLst/>
          </a:prstGeom>
        </p:spPr>
      </p:pic>
    </p:spTree>
    <p:extLst>
      <p:ext uri="{BB962C8B-B14F-4D97-AF65-F5344CB8AC3E}">
        <p14:creationId xmlns:p14="http://schemas.microsoft.com/office/powerpoint/2010/main" val="330000325"/>
      </p:ext>
    </p:extLst>
  </p:cSld>
  <p:clrMapOvr>
    <a:masterClrMapping/>
  </p:clrMapOvr>
  <mc:AlternateContent xmlns:mc="http://schemas.openxmlformats.org/markup-compatibility/2006" xmlns:p14="http://schemas.microsoft.com/office/powerpoint/2010/main">
    <mc:Choice Requires="p14">
      <p:transition spd="slow" p14:dur="2000" advTm="12534"/>
    </mc:Choice>
    <mc:Fallback xmlns="">
      <p:transition spd="slow" advTm="125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53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3E8EF-B43B-E6BF-A361-4A54D1B06F02}"/>
              </a:ext>
            </a:extLst>
          </p:cNvPr>
          <p:cNvSpPr>
            <a:spLocks noGrp="1"/>
          </p:cNvSpPr>
          <p:nvPr>
            <p:ph type="title"/>
          </p:nvPr>
        </p:nvSpPr>
        <p:spPr/>
        <p:txBody>
          <a:bodyPr>
            <a:normAutofit/>
          </a:bodyPr>
          <a:lstStyle/>
          <a:p>
            <a:pPr algn="ctr"/>
            <a:r>
              <a:rPr lang="en-GB" sz="4800" i="1" u="sng"/>
              <a:t>What is a constructive trust?</a:t>
            </a:r>
          </a:p>
        </p:txBody>
      </p:sp>
      <p:graphicFrame>
        <p:nvGraphicFramePr>
          <p:cNvPr id="5" name="Content Placeholder 2">
            <a:extLst>
              <a:ext uri="{FF2B5EF4-FFF2-40B4-BE49-F238E27FC236}">
                <a16:creationId xmlns:a16="http://schemas.microsoft.com/office/drawing/2014/main" id="{852FCC4B-30C2-2702-F150-E9C02A006163}"/>
              </a:ext>
            </a:extLst>
          </p:cNvPr>
          <p:cNvGraphicFramePr>
            <a:graphicFrameLocks noGrp="1"/>
          </p:cNvGraphicFramePr>
          <p:nvPr>
            <p:ph idx="1"/>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214DC61F-1D0D-C932-2CB3-B1462B63CE7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20611" y="6395190"/>
            <a:ext cx="417464" cy="417464"/>
          </a:xfrm>
          <a:prstGeom prst="rect">
            <a:avLst/>
          </a:prstGeom>
        </p:spPr>
      </p:pic>
    </p:spTree>
    <p:extLst>
      <p:ext uri="{BB962C8B-B14F-4D97-AF65-F5344CB8AC3E}">
        <p14:creationId xmlns:p14="http://schemas.microsoft.com/office/powerpoint/2010/main" val="2420403118"/>
      </p:ext>
    </p:extLst>
  </p:cSld>
  <p:clrMapOvr>
    <a:masterClrMapping/>
  </p:clrMapOvr>
  <mc:AlternateContent xmlns:mc="http://schemas.openxmlformats.org/markup-compatibility/2006" xmlns:p14="http://schemas.microsoft.com/office/powerpoint/2010/main">
    <mc:Choice Requires="p14">
      <p:transition spd="slow" p14:dur="2000" advTm="63652"/>
    </mc:Choice>
    <mc:Fallback xmlns="">
      <p:transition spd="slow" advTm="636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65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8EF76-2053-F3C1-FB22-9B858503BDC0}"/>
              </a:ext>
            </a:extLst>
          </p:cNvPr>
          <p:cNvSpPr>
            <a:spLocks noGrp="1"/>
          </p:cNvSpPr>
          <p:nvPr>
            <p:ph type="title"/>
          </p:nvPr>
        </p:nvSpPr>
        <p:spPr/>
        <p:txBody>
          <a:bodyPr>
            <a:normAutofit/>
          </a:bodyPr>
          <a:lstStyle/>
          <a:p>
            <a:pPr algn="ctr"/>
            <a:r>
              <a:rPr lang="en-GB" sz="4800" i="1" u="sng"/>
              <a:t>Continued</a:t>
            </a:r>
          </a:p>
        </p:txBody>
      </p:sp>
      <p:graphicFrame>
        <p:nvGraphicFramePr>
          <p:cNvPr id="5" name="Content Placeholder 2">
            <a:extLst>
              <a:ext uri="{FF2B5EF4-FFF2-40B4-BE49-F238E27FC236}">
                <a16:creationId xmlns:a16="http://schemas.microsoft.com/office/drawing/2014/main" id="{5A052EC1-8ED3-098F-7E8C-DE85520E764B}"/>
              </a:ext>
            </a:extLst>
          </p:cNvPr>
          <p:cNvGraphicFramePr>
            <a:graphicFrameLocks noGrp="1"/>
          </p:cNvGraphicFramePr>
          <p:nvPr>
            <p:ph idx="1"/>
          </p:nvPr>
        </p:nvGraphicFramePr>
        <p:xfrm>
          <a:off x="1295400" y="2262188"/>
          <a:ext cx="9601200" cy="36433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Recorded Sound">
            <a:hlinkClick r:id="" action="ppaction://media"/>
            <a:extLst>
              <a:ext uri="{FF2B5EF4-FFF2-40B4-BE49-F238E27FC236}">
                <a16:creationId xmlns:a16="http://schemas.microsoft.com/office/drawing/2014/main" id="{DFF9CEF0-2E2A-0D20-B12B-1FD52D00626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37440" y="6183003"/>
            <a:ext cx="539894" cy="539894"/>
          </a:xfrm>
          <a:prstGeom prst="rect">
            <a:avLst/>
          </a:prstGeom>
        </p:spPr>
      </p:pic>
    </p:spTree>
    <p:extLst>
      <p:ext uri="{BB962C8B-B14F-4D97-AF65-F5344CB8AC3E}">
        <p14:creationId xmlns:p14="http://schemas.microsoft.com/office/powerpoint/2010/main" val="3851241701"/>
      </p:ext>
    </p:extLst>
  </p:cSld>
  <p:clrMapOvr>
    <a:masterClrMapping/>
  </p:clrMapOvr>
  <mc:AlternateContent xmlns:mc="http://schemas.openxmlformats.org/markup-compatibility/2006" xmlns:p14="http://schemas.microsoft.com/office/powerpoint/2010/main">
    <mc:Choice Requires="p14">
      <p:transition spd="slow" p14:dur="2000" advTm="33802"/>
    </mc:Choice>
    <mc:Fallback xmlns="">
      <p:transition spd="slow" advTm="338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68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B2CAE-C6E6-F0AC-1229-D6B8D7DD452E}"/>
              </a:ext>
            </a:extLst>
          </p:cNvPr>
          <p:cNvSpPr>
            <a:spLocks noGrp="1"/>
          </p:cNvSpPr>
          <p:nvPr>
            <p:ph type="title"/>
          </p:nvPr>
        </p:nvSpPr>
        <p:spPr/>
        <p:txBody>
          <a:bodyPr>
            <a:normAutofit/>
          </a:bodyPr>
          <a:lstStyle/>
          <a:p>
            <a:pPr algn="ctr"/>
            <a:r>
              <a:rPr lang="en-GB" sz="3600" b="1" i="1" u="sng"/>
              <a:t>Laid down</a:t>
            </a:r>
          </a:p>
        </p:txBody>
      </p:sp>
      <p:graphicFrame>
        <p:nvGraphicFramePr>
          <p:cNvPr id="5" name="Content Placeholder 2">
            <a:extLst>
              <a:ext uri="{FF2B5EF4-FFF2-40B4-BE49-F238E27FC236}">
                <a16:creationId xmlns:a16="http://schemas.microsoft.com/office/drawing/2014/main" id="{A563BCCB-FF52-8A21-11F6-2224182AE5A8}"/>
              </a:ext>
            </a:extLst>
          </p:cNvPr>
          <p:cNvGraphicFramePr>
            <a:graphicFrameLocks noGrp="1"/>
          </p:cNvGraphicFramePr>
          <p:nvPr>
            <p:ph idx="1"/>
          </p:nvPr>
        </p:nvGraphicFramePr>
        <p:xfrm>
          <a:off x="1295400" y="2262188"/>
          <a:ext cx="9601200" cy="36433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D0F6DAF5-2013-8AFE-E10B-6179C980116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31831" y="6192770"/>
            <a:ext cx="502078" cy="502078"/>
          </a:xfrm>
          <a:prstGeom prst="rect">
            <a:avLst/>
          </a:prstGeom>
        </p:spPr>
      </p:pic>
    </p:spTree>
    <p:extLst>
      <p:ext uri="{BB962C8B-B14F-4D97-AF65-F5344CB8AC3E}">
        <p14:creationId xmlns:p14="http://schemas.microsoft.com/office/powerpoint/2010/main" val="920216119"/>
      </p:ext>
    </p:extLst>
  </p:cSld>
  <p:clrMapOvr>
    <a:masterClrMapping/>
  </p:clrMapOvr>
  <mc:AlternateContent xmlns:mc="http://schemas.openxmlformats.org/markup-compatibility/2006" xmlns:p14="http://schemas.microsoft.com/office/powerpoint/2010/main">
    <mc:Choice Requires="p14">
      <p:transition spd="slow" p14:dur="2000" advTm="36248"/>
    </mc:Choice>
    <mc:Fallback xmlns="">
      <p:transition spd="slow" advTm="362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24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CB302-17D5-C3CC-0EC1-D9DEF99CF066}"/>
              </a:ext>
            </a:extLst>
          </p:cNvPr>
          <p:cNvSpPr>
            <a:spLocks noGrp="1"/>
          </p:cNvSpPr>
          <p:nvPr>
            <p:ph type="title"/>
          </p:nvPr>
        </p:nvSpPr>
        <p:spPr/>
        <p:txBody>
          <a:bodyPr/>
          <a:lstStyle/>
          <a:p>
            <a:pPr algn="ctr"/>
            <a:r>
              <a:rPr lang="en-GB" b="1" i="1" u="sng"/>
              <a:t>When does a constructive trust arise?</a:t>
            </a:r>
          </a:p>
        </p:txBody>
      </p:sp>
      <p:graphicFrame>
        <p:nvGraphicFramePr>
          <p:cNvPr id="5" name="Content Placeholder 2">
            <a:extLst>
              <a:ext uri="{FF2B5EF4-FFF2-40B4-BE49-F238E27FC236}">
                <a16:creationId xmlns:a16="http://schemas.microsoft.com/office/drawing/2014/main" id="{C7932781-B19B-69FE-693A-1CDBBA635A66}"/>
              </a:ext>
            </a:extLst>
          </p:cNvPr>
          <p:cNvGraphicFramePr>
            <a:graphicFrameLocks noGrp="1"/>
          </p:cNvGraphicFramePr>
          <p:nvPr>
            <p:ph idx="1"/>
          </p:nvPr>
        </p:nvGraphicFramePr>
        <p:xfrm>
          <a:off x="1295400" y="2262188"/>
          <a:ext cx="9601200" cy="364331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 name="Recorded Sound">
            <a:hlinkClick r:id="" action="ppaction://media"/>
            <a:extLst>
              <a:ext uri="{FF2B5EF4-FFF2-40B4-BE49-F238E27FC236}">
                <a16:creationId xmlns:a16="http://schemas.microsoft.com/office/drawing/2014/main" id="{D4D67C29-B9BF-3C34-5FED-5CC57E0F64EF}"/>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9121602" y="3220502"/>
            <a:ext cx="304800" cy="304800"/>
          </a:xfrm>
          <a:prstGeom prst="rect">
            <a:avLst/>
          </a:prstGeom>
        </p:spPr>
      </p:pic>
      <p:pic>
        <p:nvPicPr>
          <p:cNvPr id="6" name="Recorded Sound">
            <a:hlinkClick r:id="" action="ppaction://media"/>
            <a:extLst>
              <a:ext uri="{FF2B5EF4-FFF2-40B4-BE49-F238E27FC236}">
                <a16:creationId xmlns:a16="http://schemas.microsoft.com/office/drawing/2014/main" id="{AFB2133C-DF25-3DD4-A55E-81A3D3BBFFA0}"/>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6005308" y="5778110"/>
            <a:ext cx="432190" cy="432190"/>
          </a:xfrm>
          <a:prstGeom prst="rect">
            <a:avLst/>
          </a:prstGeom>
        </p:spPr>
      </p:pic>
    </p:spTree>
    <p:extLst>
      <p:ext uri="{BB962C8B-B14F-4D97-AF65-F5344CB8AC3E}">
        <p14:creationId xmlns:p14="http://schemas.microsoft.com/office/powerpoint/2010/main" val="3882576161"/>
      </p:ext>
    </p:extLst>
  </p:cSld>
  <p:clrMapOvr>
    <a:masterClrMapping/>
  </p:clrMapOvr>
  <mc:AlternateContent xmlns:mc="http://schemas.openxmlformats.org/markup-compatibility/2006" xmlns:p14="http://schemas.microsoft.com/office/powerpoint/2010/main">
    <mc:Choice Requires="p14">
      <p:transition spd="slow" p14:dur="2000" advTm="53204"/>
    </mc:Choice>
    <mc:Fallback xmlns="">
      <p:transition spd="slow" advTm="532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204" fill="hold"/>
                                        <p:tgtEl>
                                          <p:spTgt spid="3"/>
                                        </p:tgtEl>
                                      </p:cBhvr>
                                    </p:cmd>
                                  </p:childTnLst>
                                </p:cTn>
                              </p:par>
                            </p:childTnLst>
                          </p:cTn>
                        </p:par>
                        <p:par>
                          <p:cTn id="7" fill="hold">
                            <p:stCondLst>
                              <p:cond delay="53204"/>
                            </p:stCondLst>
                            <p:childTnLst>
                              <p:par>
                                <p:cTn id="8" presetID="1" presetClass="mediacall" presetSubtype="0" fill="hold" nodeType="afterEffect">
                                  <p:stCondLst>
                                    <p:cond delay="0"/>
                                  </p:stCondLst>
                                  <p:childTnLst>
                                    <p:cmd type="call" cmd="playFrom(0.0)">
                                      <p:cBhvr>
                                        <p:cTn id="9" dur="2937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26B1C-9764-540F-C266-AF77B52D467A}"/>
              </a:ext>
            </a:extLst>
          </p:cNvPr>
          <p:cNvSpPr>
            <a:spLocks noGrp="1"/>
          </p:cNvSpPr>
          <p:nvPr>
            <p:ph type="title"/>
          </p:nvPr>
        </p:nvSpPr>
        <p:spPr/>
        <p:txBody>
          <a:bodyPr>
            <a:normAutofit/>
          </a:bodyPr>
          <a:lstStyle/>
          <a:p>
            <a:pPr algn="ctr"/>
            <a:r>
              <a:rPr lang="en-GB" sz="4000" b="1" i="1" u="sng"/>
              <a:t>Continued</a:t>
            </a:r>
          </a:p>
        </p:txBody>
      </p:sp>
      <p:graphicFrame>
        <p:nvGraphicFramePr>
          <p:cNvPr id="5" name="Content Placeholder 2">
            <a:extLst>
              <a:ext uri="{FF2B5EF4-FFF2-40B4-BE49-F238E27FC236}">
                <a16:creationId xmlns:a16="http://schemas.microsoft.com/office/drawing/2014/main" id="{42B9109F-5FDF-EF35-1C6D-A652C5597959}"/>
              </a:ext>
            </a:extLst>
          </p:cNvPr>
          <p:cNvGraphicFramePr>
            <a:graphicFrameLocks noGrp="1"/>
          </p:cNvGraphicFramePr>
          <p:nvPr>
            <p:ph idx="1"/>
          </p:nvPr>
        </p:nvGraphicFramePr>
        <p:xfrm>
          <a:off x="1295400" y="2262188"/>
          <a:ext cx="9601200" cy="364331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3" name="Recorded Sound">
            <a:hlinkClick r:id="" action="ppaction://media"/>
            <a:extLst>
              <a:ext uri="{FF2B5EF4-FFF2-40B4-BE49-F238E27FC236}">
                <a16:creationId xmlns:a16="http://schemas.microsoft.com/office/drawing/2014/main" id="{2D133A3C-8B0B-B760-3240-A22A954FC746}"/>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0336087" y="2389781"/>
            <a:ext cx="455798" cy="455798"/>
          </a:xfrm>
          <a:prstGeom prst="rect">
            <a:avLst/>
          </a:prstGeom>
        </p:spPr>
      </p:pic>
      <p:pic>
        <p:nvPicPr>
          <p:cNvPr id="4" name="Recorded Sound">
            <a:hlinkClick r:id="" action="ppaction://media"/>
            <a:extLst>
              <a:ext uri="{FF2B5EF4-FFF2-40B4-BE49-F238E27FC236}">
                <a16:creationId xmlns:a16="http://schemas.microsoft.com/office/drawing/2014/main" id="{43BB2FB4-C957-9A65-3284-B4406D65DAC7}"/>
              </a:ext>
            </a:extLst>
          </p:cNvPr>
          <p:cNvPicPr>
            <a:picLocks noChangeAspect="1"/>
          </p:cNvPicPr>
          <p:nvPr>
            <a:audioFile r:link="rId3"/>
            <p:extLst>
              <p:ext uri="{DAA4B4D4-6D71-4841-9C94-3DE7FCFB9230}">
                <p14:media xmlns:p14="http://schemas.microsoft.com/office/powerpoint/2010/main" r:embed="rId4">
                  <p14:trim end="16805.8684"/>
                </p14:media>
              </p:ext>
            </p:extLst>
          </p:nvPr>
        </p:nvPicPr>
        <p:blipFill>
          <a:blip r:embed="rId13"/>
          <a:stretch>
            <a:fillRect/>
          </a:stretch>
        </p:blipFill>
        <p:spPr>
          <a:xfrm>
            <a:off x="10251706" y="3861424"/>
            <a:ext cx="455798" cy="455798"/>
          </a:xfrm>
          <a:prstGeom prst="rect">
            <a:avLst/>
          </a:prstGeom>
        </p:spPr>
      </p:pic>
      <p:pic>
        <p:nvPicPr>
          <p:cNvPr id="6" name="Recorded Sound">
            <a:hlinkClick r:id="" action="ppaction://media"/>
            <a:extLst>
              <a:ext uri="{FF2B5EF4-FFF2-40B4-BE49-F238E27FC236}">
                <a16:creationId xmlns:a16="http://schemas.microsoft.com/office/drawing/2014/main" id="{14A7FDF4-68C4-7786-21DA-8899E789DA60}"/>
              </a:ext>
            </a:extLst>
          </p:cNvPr>
          <p:cNvPicPr>
            <a:picLocks noChangeAspect="1"/>
          </p:cNvPicPr>
          <p:nvPr>
            <a:audioFile r:link="rId6"/>
            <p:extLst>
              <p:ext uri="{DAA4B4D4-6D71-4841-9C94-3DE7FCFB9230}">
                <p14:media xmlns:p14="http://schemas.microsoft.com/office/powerpoint/2010/main" r:embed="rId5"/>
              </p:ext>
            </p:extLst>
          </p:nvPr>
        </p:nvPicPr>
        <p:blipFill>
          <a:blip r:embed="rId13"/>
          <a:stretch>
            <a:fillRect/>
          </a:stretch>
        </p:blipFill>
        <p:spPr>
          <a:xfrm>
            <a:off x="6039901" y="5357842"/>
            <a:ext cx="456265" cy="456265"/>
          </a:xfrm>
          <a:prstGeom prst="rect">
            <a:avLst/>
          </a:prstGeom>
        </p:spPr>
      </p:pic>
    </p:spTree>
    <p:extLst>
      <p:ext uri="{BB962C8B-B14F-4D97-AF65-F5344CB8AC3E}">
        <p14:creationId xmlns:p14="http://schemas.microsoft.com/office/powerpoint/2010/main" val="2268310227"/>
      </p:ext>
    </p:extLst>
  </p:cSld>
  <p:clrMapOvr>
    <a:masterClrMapping/>
  </p:clrMapOvr>
  <mc:AlternateContent xmlns:mc="http://schemas.openxmlformats.org/markup-compatibility/2006" xmlns:p14="http://schemas.microsoft.com/office/powerpoint/2010/main">
    <mc:Choice Requires="p14">
      <p:transition spd="slow" p14:dur="2000" advTm="33812"/>
    </mc:Choice>
    <mc:Fallback xmlns="">
      <p:transition spd="slow" advTm="338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812" fill="hold"/>
                                        <p:tgtEl>
                                          <p:spTgt spid="3"/>
                                        </p:tgtEl>
                                      </p:cBhvr>
                                    </p:cmd>
                                  </p:childTnLst>
                                </p:cTn>
                              </p:par>
                            </p:childTnLst>
                          </p:cTn>
                        </p:par>
                        <p:par>
                          <p:cTn id="7" fill="hold">
                            <p:stCondLst>
                              <p:cond delay="33812"/>
                            </p:stCondLst>
                            <p:childTnLst>
                              <p:par>
                                <p:cTn id="8" presetID="1" presetClass="mediacall" presetSubtype="0" fill="hold" nodeType="afterEffect">
                                  <p:stCondLst>
                                    <p:cond delay="0"/>
                                  </p:stCondLst>
                                  <p:childTnLst>
                                    <p:cmd type="call" cmd="playFrom(0.0)">
                                      <p:cBhvr>
                                        <p:cTn id="9" dur="36032" fill="hold"/>
                                        <p:tgtEl>
                                          <p:spTgt spid="4"/>
                                        </p:tgtEl>
                                      </p:cBhvr>
                                    </p:cmd>
                                  </p:childTnLst>
                                </p:cTn>
                              </p:par>
                            </p:childTnLst>
                          </p:cTn>
                        </p:par>
                        <p:par>
                          <p:cTn id="10" fill="hold">
                            <p:stCondLst>
                              <p:cond delay="69844"/>
                            </p:stCondLst>
                            <p:childTnLst>
                              <p:par>
                                <p:cTn id="11" presetID="1" presetClass="mediacall" presetSubtype="0" fill="hold" nodeType="afterEffect">
                                  <p:stCondLst>
                                    <p:cond delay="0"/>
                                  </p:stCondLst>
                                  <p:childTnLst>
                                    <p:cmd type="call" cmd="playFrom(0.0)">
                                      <p:cBhvr>
                                        <p:cTn id="12" dur="2415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3"/>
                </p:tgtEl>
              </p:cMediaNode>
            </p:audio>
            <p:audio>
              <p:cMediaNode vol="80000">
                <p:cTn id="14" fill="hold" display="0">
                  <p:stCondLst>
                    <p:cond delay="indefinite"/>
                  </p:stCondLst>
                  <p:endCondLst>
                    <p:cond evt="onStopAudio" delay="0">
                      <p:tgtEl>
                        <p:sldTgt/>
                      </p:tgtEl>
                    </p:cond>
                  </p:endCondLst>
                </p:cTn>
                <p:tgtEl>
                  <p:spTgt spid="4"/>
                </p:tgtEl>
              </p:cMediaNode>
            </p:audio>
            <p:audio>
              <p:cMediaNode vol="80000">
                <p:cTn id="15"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CC3A2-2A91-5BC9-DBC4-CE4A3E39FF45}"/>
              </a:ext>
            </a:extLst>
          </p:cNvPr>
          <p:cNvSpPr>
            <a:spLocks noGrp="1"/>
          </p:cNvSpPr>
          <p:nvPr>
            <p:ph type="title"/>
          </p:nvPr>
        </p:nvSpPr>
        <p:spPr/>
        <p:txBody>
          <a:bodyPr>
            <a:normAutofit/>
          </a:bodyPr>
          <a:lstStyle/>
          <a:p>
            <a:pPr algn="ctr"/>
            <a:r>
              <a:rPr lang="en-GB" sz="4400" b="1" i="1" u="sng"/>
              <a:t>Continued </a:t>
            </a:r>
          </a:p>
        </p:txBody>
      </p:sp>
      <p:graphicFrame>
        <p:nvGraphicFramePr>
          <p:cNvPr id="5" name="Content Placeholder 2">
            <a:extLst>
              <a:ext uri="{FF2B5EF4-FFF2-40B4-BE49-F238E27FC236}">
                <a16:creationId xmlns:a16="http://schemas.microsoft.com/office/drawing/2014/main" id="{9A40604B-EB4F-3599-C06D-8C0B32E78196}"/>
              </a:ext>
            </a:extLst>
          </p:cNvPr>
          <p:cNvGraphicFramePr>
            <a:graphicFrameLocks noGrp="1"/>
          </p:cNvGraphicFramePr>
          <p:nvPr>
            <p:ph idx="1"/>
          </p:nvPr>
        </p:nvGraphicFramePr>
        <p:xfrm>
          <a:off x="1295400" y="2262188"/>
          <a:ext cx="9601200" cy="36433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83E1ACCD-9CCB-4736-EFC8-D4E1EF2FD4E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54269" y="5996893"/>
            <a:ext cx="714785" cy="714785"/>
          </a:xfrm>
          <a:prstGeom prst="rect">
            <a:avLst/>
          </a:prstGeom>
        </p:spPr>
      </p:pic>
    </p:spTree>
    <p:extLst>
      <p:ext uri="{BB962C8B-B14F-4D97-AF65-F5344CB8AC3E}">
        <p14:creationId xmlns:p14="http://schemas.microsoft.com/office/powerpoint/2010/main" val="3767721271"/>
      </p:ext>
    </p:extLst>
  </p:cSld>
  <p:clrMapOvr>
    <a:masterClrMapping/>
  </p:clrMapOvr>
  <mc:AlternateContent xmlns:mc="http://schemas.openxmlformats.org/markup-compatibility/2006" xmlns:p14="http://schemas.microsoft.com/office/powerpoint/2010/main">
    <mc:Choice Requires="p14">
      <p:transition spd="slow" p14:dur="2000" advTm="60814"/>
    </mc:Choice>
    <mc:Fallback xmlns="">
      <p:transition spd="slow" advTm="608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81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31299-A0A9-A899-FD05-9DD725A8564F}"/>
              </a:ext>
            </a:extLst>
          </p:cNvPr>
          <p:cNvSpPr>
            <a:spLocks noGrp="1"/>
          </p:cNvSpPr>
          <p:nvPr>
            <p:ph type="title"/>
          </p:nvPr>
        </p:nvSpPr>
        <p:spPr/>
        <p:txBody>
          <a:bodyPr>
            <a:normAutofit/>
          </a:bodyPr>
          <a:lstStyle/>
          <a:p>
            <a:pPr algn="ctr"/>
            <a:r>
              <a:rPr lang="en-GB" sz="4400" b="1" i="1" u="sng"/>
              <a:t>Controversy </a:t>
            </a:r>
          </a:p>
        </p:txBody>
      </p:sp>
      <p:graphicFrame>
        <p:nvGraphicFramePr>
          <p:cNvPr id="5" name="Content Placeholder 2">
            <a:extLst>
              <a:ext uri="{FF2B5EF4-FFF2-40B4-BE49-F238E27FC236}">
                <a16:creationId xmlns:a16="http://schemas.microsoft.com/office/drawing/2014/main" id="{B6012403-5F46-904A-5C77-E82B5B02E088}"/>
              </a:ext>
            </a:extLst>
          </p:cNvPr>
          <p:cNvGraphicFramePr>
            <a:graphicFrameLocks noGrp="1"/>
          </p:cNvGraphicFramePr>
          <p:nvPr>
            <p:ph idx="1"/>
            <p:extLst>
              <p:ext uri="{D42A27DB-BD31-4B8C-83A1-F6EECF244321}">
                <p14:modId xmlns:p14="http://schemas.microsoft.com/office/powerpoint/2010/main" val="3857595336"/>
              </p:ext>
            </p:extLst>
          </p:nvPr>
        </p:nvGraphicFramePr>
        <p:xfrm>
          <a:off x="504416" y="1718036"/>
          <a:ext cx="9601200" cy="364331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Recorded Sound">
            <a:hlinkClick r:id="" action="ppaction://media"/>
            <a:extLst>
              <a:ext uri="{FF2B5EF4-FFF2-40B4-BE49-F238E27FC236}">
                <a16:creationId xmlns:a16="http://schemas.microsoft.com/office/drawing/2014/main" id="{5A4831F1-FB4D-D2B5-0182-A2496DFFD85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80616" y="5851038"/>
            <a:ext cx="771146" cy="771146"/>
          </a:xfrm>
          <a:prstGeom prst="rect">
            <a:avLst/>
          </a:prstGeom>
        </p:spPr>
      </p:pic>
    </p:spTree>
    <p:extLst>
      <p:ext uri="{BB962C8B-B14F-4D97-AF65-F5344CB8AC3E}">
        <p14:creationId xmlns:p14="http://schemas.microsoft.com/office/powerpoint/2010/main" val="2555338587"/>
      </p:ext>
    </p:extLst>
  </p:cSld>
  <p:clrMapOvr>
    <a:masterClrMapping/>
  </p:clrMapOvr>
  <mc:AlternateContent xmlns:mc="http://schemas.openxmlformats.org/markup-compatibility/2006" xmlns:p14="http://schemas.microsoft.com/office/powerpoint/2010/main">
    <mc:Choice Requires="p14">
      <p:transition spd="slow" p14:dur="2000" advTm="84397"/>
    </mc:Choice>
    <mc:Fallback xmlns="">
      <p:transition spd="slow" advTm="843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387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A55086C-99D3-3051-056B-1C965EF9B02D}"/>
              </a:ext>
            </a:extLst>
          </p:cNvPr>
          <p:cNvSpPr>
            <a:spLocks noGrp="1"/>
          </p:cNvSpPr>
          <p:nvPr>
            <p:ph type="ctrTitle"/>
          </p:nvPr>
        </p:nvSpPr>
        <p:spPr>
          <a:xfrm>
            <a:off x="1495848" y="3105761"/>
            <a:ext cx="7766936" cy="1646302"/>
          </a:xfrm>
        </p:spPr>
        <p:txBody>
          <a:bodyPr/>
          <a:lstStyle/>
          <a:p>
            <a:pPr algn="ctr"/>
            <a:r>
              <a:rPr lang="en-GB" sz="6000" b="1" i="1" u="sng" dirty="0"/>
              <a:t>Other situation in which a constructive trust arises</a:t>
            </a:r>
          </a:p>
        </p:txBody>
      </p:sp>
      <p:pic>
        <p:nvPicPr>
          <p:cNvPr id="6" name="Recorded Sound">
            <a:hlinkClick r:id="" action="ppaction://media"/>
            <a:extLst>
              <a:ext uri="{FF2B5EF4-FFF2-40B4-BE49-F238E27FC236}">
                <a16:creationId xmlns:a16="http://schemas.microsoft.com/office/drawing/2014/main" id="{4E091C53-6812-C303-6E52-0EC798DB5E3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26220" y="5738842"/>
            <a:ext cx="984055" cy="984055"/>
          </a:xfrm>
          <a:prstGeom prst="rect">
            <a:avLst/>
          </a:prstGeom>
        </p:spPr>
      </p:pic>
    </p:spTree>
    <p:extLst>
      <p:ext uri="{BB962C8B-B14F-4D97-AF65-F5344CB8AC3E}">
        <p14:creationId xmlns:p14="http://schemas.microsoft.com/office/powerpoint/2010/main" val="3736142942"/>
      </p:ext>
    </p:extLst>
  </p:cSld>
  <p:clrMapOvr>
    <a:masterClrMapping/>
  </p:clrMapOvr>
  <mc:AlternateContent xmlns:mc="http://schemas.openxmlformats.org/markup-compatibility/2006" xmlns:p14="http://schemas.microsoft.com/office/powerpoint/2010/main">
    <mc:Choice Requires="p14">
      <p:transition spd="slow" p14:dur="2000" advTm="7081"/>
    </mc:Choice>
    <mc:Fallback xmlns="">
      <p:transition spd="slow" advTm="70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8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24F5A-7BE7-B0CE-553C-856C618A6A2C}"/>
              </a:ext>
            </a:extLst>
          </p:cNvPr>
          <p:cNvSpPr>
            <a:spLocks noGrp="1"/>
          </p:cNvSpPr>
          <p:nvPr>
            <p:ph type="title"/>
          </p:nvPr>
        </p:nvSpPr>
        <p:spPr/>
        <p:txBody>
          <a:bodyPr>
            <a:normAutofit/>
          </a:bodyPr>
          <a:lstStyle/>
          <a:p>
            <a:pPr algn="ctr"/>
            <a:r>
              <a:rPr lang="en-GB" sz="4800" b="1" i="1" u="sng" dirty="0"/>
              <a:t>Mutual Wills </a:t>
            </a:r>
          </a:p>
        </p:txBody>
      </p:sp>
      <p:graphicFrame>
        <p:nvGraphicFramePr>
          <p:cNvPr id="5" name="Content Placeholder 2">
            <a:extLst>
              <a:ext uri="{FF2B5EF4-FFF2-40B4-BE49-F238E27FC236}">
                <a16:creationId xmlns:a16="http://schemas.microsoft.com/office/drawing/2014/main" id="{6ED8511F-B8F7-738C-46B8-492F33A8C05B}"/>
              </a:ext>
            </a:extLst>
          </p:cNvPr>
          <p:cNvGraphicFramePr>
            <a:graphicFrameLocks noGrp="1"/>
          </p:cNvGraphicFramePr>
          <p:nvPr>
            <p:ph idx="1"/>
            <p:extLst>
              <p:ext uri="{D42A27DB-BD31-4B8C-83A1-F6EECF244321}">
                <p14:modId xmlns:p14="http://schemas.microsoft.com/office/powerpoint/2010/main" val="706768571"/>
              </p:ext>
            </p:extLst>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pic>
        <p:nvPicPr>
          <p:cNvPr id="4" name="Recorded Sound">
            <a:hlinkClick r:id="" action="ppaction://media"/>
            <a:extLst>
              <a:ext uri="{FF2B5EF4-FFF2-40B4-BE49-F238E27FC236}">
                <a16:creationId xmlns:a16="http://schemas.microsoft.com/office/drawing/2014/main" id="{CA756CD0-D1B4-0AED-276B-A3328D6748B4}"/>
              </a:ext>
            </a:extLst>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8608262" y="2905417"/>
            <a:ext cx="709642" cy="709642"/>
          </a:xfrm>
          <a:prstGeom prst="rect">
            <a:avLst/>
          </a:prstGeom>
        </p:spPr>
      </p:pic>
      <p:pic>
        <p:nvPicPr>
          <p:cNvPr id="6" name="Recorded Sound">
            <a:hlinkClick r:id="" action="ppaction://media"/>
            <a:extLst>
              <a:ext uri="{FF2B5EF4-FFF2-40B4-BE49-F238E27FC236}">
                <a16:creationId xmlns:a16="http://schemas.microsoft.com/office/drawing/2014/main" id="{4341FD05-3E79-A1F0-8BE9-9E74BA6DCD42}"/>
              </a:ext>
            </a:extLst>
          </p:cNvPr>
          <p:cNvPicPr>
            <a:picLocks noChangeAspect="1"/>
          </p:cNvPicPr>
          <p:nvPr>
            <a:audioFile r:link="rId4"/>
            <p:extLst>
              <p:ext uri="{DAA4B4D4-6D71-4841-9C94-3DE7FCFB9230}">
                <p14:media xmlns:p14="http://schemas.microsoft.com/office/powerpoint/2010/main" r:embed="rId3"/>
              </p:ext>
            </p:extLst>
          </p:nvPr>
        </p:nvPicPr>
        <p:blipFill>
          <a:blip r:embed="rId15"/>
          <a:stretch>
            <a:fillRect/>
          </a:stretch>
        </p:blipFill>
        <p:spPr>
          <a:xfrm>
            <a:off x="3329425" y="4779096"/>
            <a:ext cx="535737" cy="535737"/>
          </a:xfrm>
          <a:prstGeom prst="rect">
            <a:avLst/>
          </a:prstGeom>
        </p:spPr>
      </p:pic>
      <p:pic>
        <p:nvPicPr>
          <p:cNvPr id="7" name="Recorded Sound">
            <a:hlinkClick r:id="" action="ppaction://media"/>
            <a:extLst>
              <a:ext uri="{FF2B5EF4-FFF2-40B4-BE49-F238E27FC236}">
                <a16:creationId xmlns:a16="http://schemas.microsoft.com/office/drawing/2014/main" id="{5CEE88B6-32E2-DD74-ED78-C49D268631EE}"/>
              </a:ext>
            </a:extLst>
          </p:cNvPr>
          <p:cNvPicPr>
            <a:picLocks noChangeAspect="1"/>
          </p:cNvPicPr>
          <p:nvPr>
            <a:audioFile r:link="rId5"/>
            <p:extLst>
              <p:ext uri="{DAA4B4D4-6D71-4841-9C94-3DE7FCFB9230}">
                <p14:media xmlns:p14="http://schemas.microsoft.com/office/powerpoint/2010/main" r:embed="rId6">
                  <p14:trim end="34817.7777"/>
                </p14:media>
              </p:ext>
            </p:extLst>
          </p:nvPr>
        </p:nvPicPr>
        <p:blipFill>
          <a:blip r:embed="rId15"/>
          <a:stretch>
            <a:fillRect/>
          </a:stretch>
        </p:blipFill>
        <p:spPr>
          <a:xfrm>
            <a:off x="3996994" y="4779096"/>
            <a:ext cx="535737" cy="535737"/>
          </a:xfrm>
          <a:prstGeom prst="rect">
            <a:avLst/>
          </a:prstGeom>
        </p:spPr>
      </p:pic>
      <p:pic>
        <p:nvPicPr>
          <p:cNvPr id="9" name="Recorded Sound">
            <a:hlinkClick r:id="" action="ppaction://media"/>
            <a:extLst>
              <a:ext uri="{FF2B5EF4-FFF2-40B4-BE49-F238E27FC236}">
                <a16:creationId xmlns:a16="http://schemas.microsoft.com/office/drawing/2014/main" id="{7C8A0585-1525-A88D-294C-DFDC1750C828}"/>
              </a:ext>
            </a:extLst>
          </p:cNvPr>
          <p:cNvPicPr>
            <a:picLocks noChangeAspect="1"/>
          </p:cNvPicPr>
          <p:nvPr>
            <a:audioFile r:link="rId8"/>
            <p:extLst>
              <p:ext uri="{DAA4B4D4-6D71-4841-9C94-3DE7FCFB9230}">
                <p14:media xmlns:p14="http://schemas.microsoft.com/office/powerpoint/2010/main" r:embed="rId7"/>
              </p:ext>
            </p:extLst>
          </p:nvPr>
        </p:nvPicPr>
        <p:blipFill>
          <a:blip r:embed="rId15"/>
          <a:stretch>
            <a:fillRect/>
          </a:stretch>
        </p:blipFill>
        <p:spPr>
          <a:xfrm>
            <a:off x="5560263" y="4829584"/>
            <a:ext cx="535737" cy="535737"/>
          </a:xfrm>
          <a:prstGeom prst="rect">
            <a:avLst/>
          </a:prstGeom>
        </p:spPr>
      </p:pic>
    </p:spTree>
    <p:extLst>
      <p:ext uri="{BB962C8B-B14F-4D97-AF65-F5344CB8AC3E}">
        <p14:creationId xmlns:p14="http://schemas.microsoft.com/office/powerpoint/2010/main" val="3905246534"/>
      </p:ext>
    </p:extLst>
  </p:cSld>
  <p:clrMapOvr>
    <a:masterClrMapping/>
  </p:clrMapOvr>
  <mc:AlternateContent xmlns:mc="http://schemas.openxmlformats.org/markup-compatibility/2006" xmlns:p14="http://schemas.microsoft.com/office/powerpoint/2010/main">
    <mc:Choice Requires="p14">
      <p:transition spd="slow" p14:dur="2000" advTm="91413"/>
    </mc:Choice>
    <mc:Fallback xmlns="">
      <p:transition spd="slow" advTm="914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413" fill="hold"/>
                                        <p:tgtEl>
                                          <p:spTgt spid="4"/>
                                        </p:tgtEl>
                                      </p:cBhvr>
                                    </p:cmd>
                                  </p:childTnLst>
                                </p:cTn>
                              </p:par>
                            </p:childTnLst>
                          </p:cTn>
                        </p:par>
                        <p:par>
                          <p:cTn id="7" fill="hold">
                            <p:stCondLst>
                              <p:cond delay="91413"/>
                            </p:stCondLst>
                            <p:childTnLst>
                              <p:par>
                                <p:cTn id="8" presetID="1" presetClass="mediacall" presetSubtype="0" fill="hold" nodeType="afterEffect">
                                  <p:stCondLst>
                                    <p:cond delay="0"/>
                                  </p:stCondLst>
                                  <p:childTnLst>
                                    <p:cmd type="call" cmd="playFrom(0.0)">
                                      <p:cBhvr>
                                        <p:cTn id="9" dur="28465" fill="hold"/>
                                        <p:tgtEl>
                                          <p:spTgt spid="6"/>
                                        </p:tgtEl>
                                      </p:cBhvr>
                                    </p:cmd>
                                  </p:childTnLst>
                                </p:cTn>
                              </p:par>
                            </p:childTnLst>
                          </p:cTn>
                        </p:par>
                        <p:par>
                          <p:cTn id="10" fill="hold">
                            <p:stCondLst>
                              <p:cond delay="119878"/>
                            </p:stCondLst>
                            <p:childTnLst>
                              <p:par>
                                <p:cTn id="11" presetID="1" presetClass="mediacall" presetSubtype="0" fill="hold" nodeType="afterEffect">
                                  <p:stCondLst>
                                    <p:cond delay="0"/>
                                  </p:stCondLst>
                                  <p:childTnLst>
                                    <p:cmd type="call" cmd="playFrom(0.0)">
                                      <p:cBhvr>
                                        <p:cTn id="12" dur="48900" fill="hold"/>
                                        <p:tgtEl>
                                          <p:spTgt spid="7"/>
                                        </p:tgtEl>
                                      </p:cBhvr>
                                    </p:cmd>
                                  </p:childTnLst>
                                </p:cTn>
                              </p:par>
                            </p:childTnLst>
                          </p:cTn>
                        </p:par>
                        <p:par>
                          <p:cTn id="13" fill="hold">
                            <p:stCondLst>
                              <p:cond delay="168778"/>
                            </p:stCondLst>
                            <p:childTnLst>
                              <p:par>
                                <p:cTn id="14" presetID="1" presetClass="mediacall" presetSubtype="0" fill="hold" nodeType="afterEffect">
                                  <p:stCondLst>
                                    <p:cond delay="0"/>
                                  </p:stCondLst>
                                  <p:childTnLst>
                                    <p:cmd type="call" cmd="playFrom(0.0)">
                                      <p:cBhvr>
                                        <p:cTn id="15" dur="32724"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6" fill="hold" display="0">
                  <p:stCondLst>
                    <p:cond delay="indefinite"/>
                  </p:stCondLst>
                  <p:endCondLst>
                    <p:cond evt="onStopAudio" delay="0">
                      <p:tgtEl>
                        <p:sldTgt/>
                      </p:tgtEl>
                    </p:cond>
                  </p:endCondLst>
                </p:cTn>
                <p:tgtEl>
                  <p:spTgt spid="4"/>
                </p:tgtEl>
              </p:cMediaNode>
            </p:audio>
            <p:audio>
              <p:cMediaNode vol="80000">
                <p:cTn id="17" fill="hold" display="0">
                  <p:stCondLst>
                    <p:cond delay="indefinite"/>
                  </p:stCondLst>
                  <p:endCondLst>
                    <p:cond evt="onStopAudio" delay="0">
                      <p:tgtEl>
                        <p:sldTgt/>
                      </p:tgtEl>
                    </p:cond>
                  </p:endCondLst>
                </p:cTn>
                <p:tgtEl>
                  <p:spTgt spid="6"/>
                </p:tgtEl>
              </p:cMediaNode>
            </p:audio>
            <p:audio>
              <p:cMediaNode vol="80000">
                <p:cTn id="18" fill="hold" display="0">
                  <p:stCondLst>
                    <p:cond delay="indefinite"/>
                  </p:stCondLst>
                  <p:endCondLst>
                    <p:cond evt="onStopAudio" delay="0">
                      <p:tgtEl>
                        <p:sldTgt/>
                      </p:tgtEl>
                    </p:cond>
                  </p:endCondLst>
                </p:cTn>
                <p:tgtEl>
                  <p:spTgt spid="7"/>
                </p:tgtEl>
              </p:cMediaNode>
            </p:audio>
            <p:audio>
              <p:cMediaNode vol="80000">
                <p:cTn id="19" fill="hold" display="0">
                  <p:stCondLst>
                    <p:cond delay="indefinite"/>
                  </p:stCondLst>
                  <p:endCondLst>
                    <p:cond evt="onStopAudio" delay="0">
                      <p:tgtEl>
                        <p:sldTgt/>
                      </p:tgtEl>
                    </p:cond>
                  </p:endCondLst>
                </p:cTn>
                <p:tgtEl>
                  <p:spTgt spid="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7EA52-DE3C-E659-1957-7253D0FBFB5D}"/>
              </a:ext>
            </a:extLst>
          </p:cNvPr>
          <p:cNvSpPr>
            <a:spLocks noGrp="1"/>
          </p:cNvSpPr>
          <p:nvPr>
            <p:ph type="title"/>
          </p:nvPr>
        </p:nvSpPr>
        <p:spPr/>
        <p:txBody>
          <a:bodyPr>
            <a:normAutofit/>
          </a:bodyPr>
          <a:lstStyle/>
          <a:p>
            <a:pPr algn="ctr"/>
            <a:r>
              <a:rPr lang="en-GB" sz="5400" b="1" i="1" u="sng" dirty="0"/>
              <a:t>Continued</a:t>
            </a:r>
          </a:p>
        </p:txBody>
      </p:sp>
      <p:sp>
        <p:nvSpPr>
          <p:cNvPr id="3" name="Content Placeholder 2">
            <a:extLst>
              <a:ext uri="{FF2B5EF4-FFF2-40B4-BE49-F238E27FC236}">
                <a16:creationId xmlns:a16="http://schemas.microsoft.com/office/drawing/2014/main" id="{9425EB68-535C-2CB6-E643-EA5A141F8C9E}"/>
              </a:ext>
            </a:extLst>
          </p:cNvPr>
          <p:cNvSpPr>
            <a:spLocks noGrp="1"/>
          </p:cNvSpPr>
          <p:nvPr>
            <p:ph idx="1"/>
          </p:nvPr>
        </p:nvSpPr>
        <p:spPr/>
        <p:txBody>
          <a:bodyPr/>
          <a:lstStyle/>
          <a:p>
            <a:r>
              <a:rPr lang="en-GB" dirty="0"/>
              <a:t>Revoke until death. </a:t>
            </a:r>
          </a:p>
          <a:p>
            <a:endParaRPr lang="en-GB" dirty="0"/>
          </a:p>
          <a:p>
            <a:r>
              <a:rPr lang="en-GB" dirty="0"/>
              <a:t>After death it cannot be revoked. </a:t>
            </a:r>
          </a:p>
          <a:p>
            <a:endParaRPr lang="en-GB" dirty="0"/>
          </a:p>
          <a:p>
            <a:r>
              <a:rPr lang="en-GB" dirty="0"/>
              <a:t>Any changes but be agreed by both parties. </a:t>
            </a:r>
          </a:p>
          <a:p>
            <a:endParaRPr lang="en-GB" dirty="0"/>
          </a:p>
          <a:p>
            <a:r>
              <a:rPr lang="en-GB" dirty="0"/>
              <a:t>Summarised in the case of Charles v Foster [2010] </a:t>
            </a:r>
          </a:p>
        </p:txBody>
      </p:sp>
      <p:pic>
        <p:nvPicPr>
          <p:cNvPr id="4" name="Recorded Sound">
            <a:hlinkClick r:id="" action="ppaction://media"/>
            <a:extLst>
              <a:ext uri="{FF2B5EF4-FFF2-40B4-BE49-F238E27FC236}">
                <a16:creationId xmlns:a16="http://schemas.microsoft.com/office/drawing/2014/main" id="{31F4BA95-CD25-922D-C19F-A798BDC6FA4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48659" y="5786438"/>
            <a:ext cx="1003777" cy="1003777"/>
          </a:xfrm>
          <a:prstGeom prst="rect">
            <a:avLst/>
          </a:prstGeom>
        </p:spPr>
      </p:pic>
    </p:spTree>
    <p:extLst>
      <p:ext uri="{BB962C8B-B14F-4D97-AF65-F5344CB8AC3E}">
        <p14:creationId xmlns:p14="http://schemas.microsoft.com/office/powerpoint/2010/main" val="2540223229"/>
      </p:ext>
    </p:extLst>
  </p:cSld>
  <p:clrMapOvr>
    <a:masterClrMapping/>
  </p:clrMapOvr>
  <mc:AlternateContent xmlns:mc="http://schemas.openxmlformats.org/markup-compatibility/2006" xmlns:p14="http://schemas.microsoft.com/office/powerpoint/2010/main">
    <mc:Choice Requires="p14">
      <p:transition spd="slow" p14:dur="2000" advTm="15377"/>
    </mc:Choice>
    <mc:Fallback xmlns="">
      <p:transition spd="slow" advTm="153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37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05B9A-65C8-FA7E-1562-42BA57ED601E}"/>
              </a:ext>
            </a:extLst>
          </p:cNvPr>
          <p:cNvSpPr>
            <a:spLocks noGrp="1"/>
          </p:cNvSpPr>
          <p:nvPr>
            <p:ph type="title"/>
          </p:nvPr>
        </p:nvSpPr>
        <p:spPr/>
        <p:txBody>
          <a:bodyPr>
            <a:normAutofit/>
          </a:bodyPr>
          <a:lstStyle/>
          <a:p>
            <a:pPr algn="ctr"/>
            <a:r>
              <a:rPr lang="en-GB" sz="4800" b="1" i="1" u="sng" dirty="0"/>
              <a:t>Fraud by defendant </a:t>
            </a:r>
          </a:p>
        </p:txBody>
      </p:sp>
      <p:sp>
        <p:nvSpPr>
          <p:cNvPr id="3" name="Content Placeholder 2">
            <a:extLst>
              <a:ext uri="{FF2B5EF4-FFF2-40B4-BE49-F238E27FC236}">
                <a16:creationId xmlns:a16="http://schemas.microsoft.com/office/drawing/2014/main" id="{A70DCB01-EC6B-D5A0-C520-A235284B047E}"/>
              </a:ext>
            </a:extLst>
          </p:cNvPr>
          <p:cNvSpPr>
            <a:spLocks noGrp="1"/>
          </p:cNvSpPr>
          <p:nvPr>
            <p:ph idx="1"/>
          </p:nvPr>
        </p:nvSpPr>
        <p:spPr/>
        <p:txBody>
          <a:bodyPr/>
          <a:lstStyle/>
          <a:p>
            <a:r>
              <a:rPr lang="en-GB" dirty="0"/>
              <a:t>Constructive trust arises. </a:t>
            </a:r>
          </a:p>
          <a:p>
            <a:endParaRPr lang="en-GB" dirty="0"/>
          </a:p>
          <a:p>
            <a:r>
              <a:rPr lang="en-GB" dirty="0"/>
              <a:t>Fraud – not criminal </a:t>
            </a:r>
          </a:p>
          <a:p>
            <a:endParaRPr lang="en-GB" dirty="0"/>
          </a:p>
          <a:p>
            <a:r>
              <a:rPr lang="en-GB" dirty="0"/>
              <a:t>Key case Bannister v Bannister [1948] </a:t>
            </a:r>
          </a:p>
        </p:txBody>
      </p:sp>
      <p:pic>
        <p:nvPicPr>
          <p:cNvPr id="4" name="Recorded Sound">
            <a:hlinkClick r:id="" action="ppaction://media"/>
            <a:extLst>
              <a:ext uri="{FF2B5EF4-FFF2-40B4-BE49-F238E27FC236}">
                <a16:creationId xmlns:a16="http://schemas.microsoft.com/office/drawing/2014/main" id="{FC3117F6-D719-5293-C488-D15F3524E58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31831" y="5890307"/>
            <a:ext cx="815760" cy="815760"/>
          </a:xfrm>
          <a:prstGeom prst="rect">
            <a:avLst/>
          </a:prstGeom>
        </p:spPr>
      </p:pic>
    </p:spTree>
    <p:extLst>
      <p:ext uri="{BB962C8B-B14F-4D97-AF65-F5344CB8AC3E}">
        <p14:creationId xmlns:p14="http://schemas.microsoft.com/office/powerpoint/2010/main" val="1769354730"/>
      </p:ext>
    </p:extLst>
  </p:cSld>
  <p:clrMapOvr>
    <a:masterClrMapping/>
  </p:clrMapOvr>
  <mc:AlternateContent xmlns:mc="http://schemas.openxmlformats.org/markup-compatibility/2006" xmlns:p14="http://schemas.microsoft.com/office/powerpoint/2010/main">
    <mc:Choice Requires="p14">
      <p:transition spd="slow" p14:dur="2000" advTm="32478"/>
    </mc:Choice>
    <mc:Fallback xmlns="">
      <p:transition spd="slow" advTm="324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47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Houses in a subdivision">
            <a:extLst>
              <a:ext uri="{FF2B5EF4-FFF2-40B4-BE49-F238E27FC236}">
                <a16:creationId xmlns:a16="http://schemas.microsoft.com/office/drawing/2014/main" id="{48AE050E-49A4-D818-8D42-E4A949D86752}"/>
              </a:ext>
            </a:extLst>
          </p:cNvPr>
          <p:cNvPicPr>
            <a:picLocks noChangeAspect="1"/>
          </p:cNvPicPr>
          <p:nvPr/>
        </p:nvPicPr>
        <p:blipFill rotWithShape="1">
          <a:blip r:embed="rId8"/>
          <a:srcRect l="17344" r="5547" b="-2"/>
          <a:stretch/>
        </p:blipFill>
        <p:spPr>
          <a:xfrm>
            <a:off x="4062836" y="-2065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B0610D37-DD0E-656E-B662-B2D53070557B}"/>
              </a:ext>
            </a:extLst>
          </p:cNvPr>
          <p:cNvSpPr>
            <a:spLocks noGrp="1"/>
          </p:cNvSpPr>
          <p:nvPr>
            <p:ph type="title"/>
          </p:nvPr>
        </p:nvSpPr>
        <p:spPr>
          <a:xfrm>
            <a:off x="677333" y="609600"/>
            <a:ext cx="3851123" cy="1320800"/>
          </a:xfrm>
        </p:spPr>
        <p:txBody>
          <a:bodyPr>
            <a:normAutofit/>
          </a:bodyPr>
          <a:lstStyle/>
          <a:p>
            <a:r>
              <a:rPr lang="en-GB" b="1" i="1" u="sng"/>
              <a:t>Personal Rights</a:t>
            </a:r>
          </a:p>
        </p:txBody>
      </p:sp>
      <p:sp>
        <p:nvSpPr>
          <p:cNvPr id="3" name="Content Placeholder 2">
            <a:extLst>
              <a:ext uri="{FF2B5EF4-FFF2-40B4-BE49-F238E27FC236}">
                <a16:creationId xmlns:a16="http://schemas.microsoft.com/office/drawing/2014/main" id="{03365E61-C35D-F933-0C34-4E02C9FBDE0C}"/>
              </a:ext>
            </a:extLst>
          </p:cNvPr>
          <p:cNvSpPr>
            <a:spLocks noGrp="1"/>
          </p:cNvSpPr>
          <p:nvPr>
            <p:ph idx="1"/>
          </p:nvPr>
        </p:nvSpPr>
        <p:spPr>
          <a:xfrm>
            <a:off x="677334" y="2160589"/>
            <a:ext cx="3851122" cy="3880773"/>
          </a:xfrm>
        </p:spPr>
        <p:txBody>
          <a:bodyPr>
            <a:normAutofit/>
          </a:bodyPr>
          <a:lstStyle/>
          <a:p>
            <a:r>
              <a:rPr lang="en-GB" dirty="0"/>
              <a:t>Binnons v Evan’s. </a:t>
            </a:r>
          </a:p>
          <a:p>
            <a:endParaRPr lang="en-GB" dirty="0"/>
          </a:p>
          <a:p>
            <a:r>
              <a:rPr lang="en-GB" dirty="0"/>
              <a:t>Tredegar estates </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Recorded Sound">
            <a:hlinkClick r:id="" action="ppaction://media"/>
            <a:extLst>
              <a:ext uri="{FF2B5EF4-FFF2-40B4-BE49-F238E27FC236}">
                <a16:creationId xmlns:a16="http://schemas.microsoft.com/office/drawing/2014/main" id="{576B7DA4-414B-9275-79E8-E1BDDC221B16}"/>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992317" y="1766105"/>
            <a:ext cx="794546" cy="794546"/>
          </a:xfrm>
          <a:prstGeom prst="rect">
            <a:avLst/>
          </a:prstGeom>
        </p:spPr>
      </p:pic>
      <p:pic>
        <p:nvPicPr>
          <p:cNvPr id="6" name="Recorded Sound">
            <a:hlinkClick r:id="" action="ppaction://media"/>
            <a:extLst>
              <a:ext uri="{FF2B5EF4-FFF2-40B4-BE49-F238E27FC236}">
                <a16:creationId xmlns:a16="http://schemas.microsoft.com/office/drawing/2014/main" id="{AD67777F-7A04-F719-E1D0-12400A782E0C}"/>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3057746" y="2899727"/>
            <a:ext cx="580413" cy="580413"/>
          </a:xfrm>
          <a:prstGeom prst="rect">
            <a:avLst/>
          </a:prstGeom>
        </p:spPr>
      </p:pic>
      <p:pic>
        <p:nvPicPr>
          <p:cNvPr id="7" name="Recorded Sound">
            <a:hlinkClick r:id="" action="ppaction://media"/>
            <a:extLst>
              <a:ext uri="{FF2B5EF4-FFF2-40B4-BE49-F238E27FC236}">
                <a16:creationId xmlns:a16="http://schemas.microsoft.com/office/drawing/2014/main" id="{7E0FEAC6-BF91-DDEA-7496-C0C5606D0D01}"/>
              </a:ext>
            </a:extLst>
          </p:cNvPr>
          <p:cNvPicPr>
            <a:picLocks noChangeAspect="1"/>
          </p:cNvPicPr>
          <p:nvPr>
            <a:audioFile r:link="rId6"/>
            <p:extLst>
              <p:ext uri="{DAA4B4D4-6D71-4841-9C94-3DE7FCFB9230}">
                <p14:media xmlns:p14="http://schemas.microsoft.com/office/powerpoint/2010/main" r:embed="rId5"/>
              </p:ext>
            </p:extLst>
          </p:nvPr>
        </p:nvPicPr>
        <p:blipFill>
          <a:blip r:embed="rId9"/>
          <a:stretch>
            <a:fillRect/>
          </a:stretch>
        </p:blipFill>
        <p:spPr>
          <a:xfrm>
            <a:off x="3601918" y="6041362"/>
            <a:ext cx="739138" cy="739138"/>
          </a:xfrm>
          <a:prstGeom prst="rect">
            <a:avLst/>
          </a:prstGeom>
        </p:spPr>
      </p:pic>
    </p:spTree>
    <p:extLst>
      <p:ext uri="{BB962C8B-B14F-4D97-AF65-F5344CB8AC3E}">
        <p14:creationId xmlns:p14="http://schemas.microsoft.com/office/powerpoint/2010/main" val="2701836079"/>
      </p:ext>
    </p:extLst>
  </p:cSld>
  <p:clrMapOvr>
    <a:masterClrMapping/>
  </p:clrMapOvr>
  <mc:AlternateContent xmlns:mc="http://schemas.openxmlformats.org/markup-compatibility/2006">
    <mc:Choice xmlns:p14="http://schemas.microsoft.com/office/powerpoint/2010/main" Requires="p14">
      <p:transition spd="slow" p14:dur="2000" advTm="9985"/>
    </mc:Choice>
    <mc:Fallback>
      <p:transition spd="slow" advTm="99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85" fill="hold"/>
                                        <p:tgtEl>
                                          <p:spTgt spid="4"/>
                                        </p:tgtEl>
                                      </p:cBhvr>
                                    </p:cmd>
                                  </p:childTnLst>
                                </p:cTn>
                              </p:par>
                            </p:childTnLst>
                          </p:cTn>
                        </p:par>
                        <p:par>
                          <p:cTn id="7" fill="hold">
                            <p:stCondLst>
                              <p:cond delay="9985"/>
                            </p:stCondLst>
                            <p:childTnLst>
                              <p:par>
                                <p:cTn id="8" presetID="1" presetClass="mediacall" presetSubtype="0" fill="hold" nodeType="afterEffect">
                                  <p:stCondLst>
                                    <p:cond delay="0"/>
                                  </p:stCondLst>
                                  <p:childTnLst>
                                    <p:cmd type="call" cmd="playFrom(0.0)">
                                      <p:cBhvr>
                                        <p:cTn id="9" dur="87900" fill="hold"/>
                                        <p:tgtEl>
                                          <p:spTgt spid="6"/>
                                        </p:tgtEl>
                                      </p:cBhvr>
                                    </p:cmd>
                                  </p:childTnLst>
                                </p:cTn>
                              </p:par>
                            </p:childTnLst>
                          </p:cTn>
                        </p:par>
                        <p:par>
                          <p:cTn id="10" fill="hold">
                            <p:stCondLst>
                              <p:cond delay="97885"/>
                            </p:stCondLst>
                            <p:childTnLst>
                              <p:par>
                                <p:cTn id="11" presetID="1" presetClass="mediacall" presetSubtype="0" fill="hold" nodeType="afterEffect">
                                  <p:stCondLst>
                                    <p:cond delay="0"/>
                                  </p:stCondLst>
                                  <p:childTnLst>
                                    <p:cmd type="call" cmd="playFrom(0.0)">
                                      <p:cBhvr>
                                        <p:cTn id="12" dur="675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4"/>
                </p:tgtEl>
              </p:cMediaNode>
            </p:audio>
            <p:audio>
              <p:cMediaNode vol="80000">
                <p:cTn id="14" fill="hold" display="0">
                  <p:stCondLst>
                    <p:cond delay="indefinite"/>
                  </p:stCondLst>
                  <p:endCondLst>
                    <p:cond evt="onStopAudio" delay="0">
                      <p:tgtEl>
                        <p:sldTgt/>
                      </p:tgtEl>
                    </p:cond>
                  </p:endCondLst>
                </p:cTn>
                <p:tgtEl>
                  <p:spTgt spid="6"/>
                </p:tgtEl>
              </p:cMediaNode>
            </p:audio>
            <p:audio>
              <p:cMediaNode vol="80000">
                <p:cTn id="15"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B4B1C-67E9-5FA5-45EE-E5D8E8EFD379}"/>
              </a:ext>
            </a:extLst>
          </p:cNvPr>
          <p:cNvSpPr>
            <a:spLocks noGrp="1"/>
          </p:cNvSpPr>
          <p:nvPr>
            <p:ph type="title"/>
          </p:nvPr>
        </p:nvSpPr>
        <p:spPr/>
        <p:txBody>
          <a:bodyPr>
            <a:normAutofit/>
          </a:bodyPr>
          <a:lstStyle/>
          <a:p>
            <a:pPr algn="ctr"/>
            <a:r>
              <a:rPr lang="en-GB" sz="4800" b="1" i="1" u="sng" dirty="0"/>
              <a:t>Joint venture</a:t>
            </a:r>
          </a:p>
        </p:txBody>
      </p:sp>
      <p:sp>
        <p:nvSpPr>
          <p:cNvPr id="3" name="Content Placeholder 2">
            <a:extLst>
              <a:ext uri="{FF2B5EF4-FFF2-40B4-BE49-F238E27FC236}">
                <a16:creationId xmlns:a16="http://schemas.microsoft.com/office/drawing/2014/main" id="{A4F539AE-A5D0-069C-C035-AEB5002B5C72}"/>
              </a:ext>
            </a:extLst>
          </p:cNvPr>
          <p:cNvSpPr>
            <a:spLocks noGrp="1"/>
          </p:cNvSpPr>
          <p:nvPr>
            <p:ph idx="1"/>
          </p:nvPr>
        </p:nvSpPr>
        <p:spPr/>
        <p:txBody>
          <a:bodyPr/>
          <a:lstStyle/>
          <a:p>
            <a:r>
              <a:rPr lang="en-GB" dirty="0"/>
              <a:t>Key cases; </a:t>
            </a:r>
            <a:r>
              <a:rPr lang="en-GB" dirty="0" err="1"/>
              <a:t>Pallant</a:t>
            </a:r>
            <a:r>
              <a:rPr lang="en-GB" dirty="0"/>
              <a:t> v Morgan [1953] </a:t>
            </a:r>
          </a:p>
          <a:p>
            <a:endParaRPr lang="en-GB" dirty="0"/>
          </a:p>
          <a:p>
            <a:r>
              <a:rPr lang="en-GB" dirty="0"/>
              <a:t>Banner Homes Group PLC v Luff Developments LTD [2000] </a:t>
            </a:r>
          </a:p>
          <a:p>
            <a:endParaRPr lang="en-GB" dirty="0"/>
          </a:p>
          <a:p>
            <a:r>
              <a:rPr lang="en-GB" dirty="0"/>
              <a:t>Some overlap with proprietary estoppel. </a:t>
            </a:r>
          </a:p>
        </p:txBody>
      </p:sp>
      <p:pic>
        <p:nvPicPr>
          <p:cNvPr id="4" name="Recorded Sound">
            <a:hlinkClick r:id="" action="ppaction://media"/>
            <a:extLst>
              <a:ext uri="{FF2B5EF4-FFF2-40B4-BE49-F238E27FC236}">
                <a16:creationId xmlns:a16="http://schemas.microsoft.com/office/drawing/2014/main" id="{874AA7C0-9AA4-C6F4-E715-4C9B6ADD1D4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4715051" y="2205125"/>
            <a:ext cx="304800" cy="304800"/>
          </a:xfrm>
          <a:prstGeom prst="rect">
            <a:avLst/>
          </a:prstGeom>
        </p:spPr>
      </p:pic>
      <p:pic>
        <p:nvPicPr>
          <p:cNvPr id="6" name="Recorded Sound">
            <a:hlinkClick r:id="" action="ppaction://media"/>
            <a:extLst>
              <a:ext uri="{FF2B5EF4-FFF2-40B4-BE49-F238E27FC236}">
                <a16:creationId xmlns:a16="http://schemas.microsoft.com/office/drawing/2014/main" id="{8EA08A64-8189-71F8-E409-A68302A1E60E}"/>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5486400" y="2205125"/>
            <a:ext cx="304800" cy="304800"/>
          </a:xfrm>
          <a:prstGeom prst="rect">
            <a:avLst/>
          </a:prstGeom>
        </p:spPr>
      </p:pic>
      <p:pic>
        <p:nvPicPr>
          <p:cNvPr id="7" name="Recorded Sound">
            <a:hlinkClick r:id="" action="ppaction://media"/>
            <a:extLst>
              <a:ext uri="{FF2B5EF4-FFF2-40B4-BE49-F238E27FC236}">
                <a16:creationId xmlns:a16="http://schemas.microsoft.com/office/drawing/2014/main" id="{D123D184-E101-DD53-412C-424C6FFC0B43}"/>
              </a:ext>
            </a:extLst>
          </p:cNvPr>
          <p:cNvPicPr>
            <a:picLocks noChangeAspect="1"/>
          </p:cNvPicPr>
          <p:nvPr>
            <a:audioFile r:link="rId6"/>
            <p:extLst>
              <p:ext uri="{DAA4B4D4-6D71-4841-9C94-3DE7FCFB9230}">
                <p14:media xmlns:p14="http://schemas.microsoft.com/office/powerpoint/2010/main" r:embed="rId5"/>
              </p:ext>
            </p:extLst>
          </p:nvPr>
        </p:nvPicPr>
        <p:blipFill>
          <a:blip r:embed="rId8"/>
          <a:stretch>
            <a:fillRect/>
          </a:stretch>
        </p:blipFill>
        <p:spPr>
          <a:xfrm>
            <a:off x="5486400" y="3818443"/>
            <a:ext cx="304800" cy="304800"/>
          </a:xfrm>
          <a:prstGeom prst="rect">
            <a:avLst/>
          </a:prstGeom>
        </p:spPr>
      </p:pic>
    </p:spTree>
    <p:extLst>
      <p:ext uri="{BB962C8B-B14F-4D97-AF65-F5344CB8AC3E}">
        <p14:creationId xmlns:p14="http://schemas.microsoft.com/office/powerpoint/2010/main" val="4143101713"/>
      </p:ext>
    </p:extLst>
  </p:cSld>
  <p:clrMapOvr>
    <a:masterClrMapping/>
  </p:clrMapOvr>
  <mc:AlternateContent xmlns:mc="http://schemas.openxmlformats.org/markup-compatibility/2006">
    <mc:Choice xmlns:p14="http://schemas.microsoft.com/office/powerpoint/2010/main" Requires="p14">
      <p:transition spd="slow" p14:dur="2000" advTm="10366"/>
    </mc:Choice>
    <mc:Fallback>
      <p:transition spd="slow" advTm="103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366" fill="hold"/>
                                        <p:tgtEl>
                                          <p:spTgt spid="4"/>
                                        </p:tgtEl>
                                      </p:cBhvr>
                                    </p:cmd>
                                  </p:childTnLst>
                                </p:cTn>
                              </p:par>
                            </p:childTnLst>
                          </p:cTn>
                        </p:par>
                        <p:par>
                          <p:cTn id="7" fill="hold">
                            <p:stCondLst>
                              <p:cond delay="10366"/>
                            </p:stCondLst>
                            <p:childTnLst>
                              <p:par>
                                <p:cTn id="8" presetID="1" presetClass="mediacall" presetSubtype="0" fill="hold" nodeType="afterEffect">
                                  <p:stCondLst>
                                    <p:cond delay="0"/>
                                  </p:stCondLst>
                                  <p:childTnLst>
                                    <p:cmd type="call" cmd="playFrom(0.0)">
                                      <p:cBhvr>
                                        <p:cTn id="9" dur="32390" fill="hold"/>
                                        <p:tgtEl>
                                          <p:spTgt spid="6"/>
                                        </p:tgtEl>
                                      </p:cBhvr>
                                    </p:cmd>
                                  </p:childTnLst>
                                </p:cTn>
                              </p:par>
                            </p:childTnLst>
                          </p:cTn>
                        </p:par>
                        <p:par>
                          <p:cTn id="10" fill="hold">
                            <p:stCondLst>
                              <p:cond delay="42756"/>
                            </p:stCondLst>
                            <p:childTnLst>
                              <p:par>
                                <p:cTn id="11" presetID="1" presetClass="mediacall" presetSubtype="0" fill="hold" nodeType="afterEffect">
                                  <p:stCondLst>
                                    <p:cond delay="0"/>
                                  </p:stCondLst>
                                  <p:childTnLst>
                                    <p:cmd type="call" cmd="playFrom(0.0)">
                                      <p:cBhvr>
                                        <p:cTn id="12" dur="3027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4"/>
                </p:tgtEl>
              </p:cMediaNode>
            </p:audio>
            <p:audio>
              <p:cMediaNode vol="80000">
                <p:cTn id="14" fill="hold" display="0">
                  <p:stCondLst>
                    <p:cond delay="indefinite"/>
                  </p:stCondLst>
                  <p:endCondLst>
                    <p:cond evt="onStopAudio" delay="0">
                      <p:tgtEl>
                        <p:sldTgt/>
                      </p:tgtEl>
                    </p:cond>
                  </p:endCondLst>
                </p:cTn>
                <p:tgtEl>
                  <p:spTgt spid="6"/>
                </p:tgtEl>
              </p:cMediaNode>
            </p:audio>
            <p:audio>
              <p:cMediaNode vol="80000">
                <p:cTn id="15" fill="hold" display="0">
                  <p:stCondLst>
                    <p:cond delay="indefinite"/>
                  </p:stCondLst>
                  <p:endCondLst>
                    <p:cond evt="onStopAudio" delay="0">
                      <p:tgtEl>
                        <p:sldTgt/>
                      </p:tgtEl>
                    </p:cond>
                  </p:endCondLst>
                </p:cTn>
                <p:tgtEl>
                  <p:spTgt spid="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B7850-962E-1A1E-12AD-9B52B4377F02}"/>
              </a:ext>
            </a:extLst>
          </p:cNvPr>
          <p:cNvSpPr>
            <a:spLocks noGrp="1"/>
          </p:cNvSpPr>
          <p:nvPr>
            <p:ph type="title"/>
          </p:nvPr>
        </p:nvSpPr>
        <p:spPr/>
        <p:txBody>
          <a:bodyPr>
            <a:normAutofit/>
          </a:bodyPr>
          <a:lstStyle/>
          <a:p>
            <a:pPr algn="ctr"/>
            <a:r>
              <a:rPr lang="en-GB" sz="4800" b="1" i="1" u="sng" dirty="0"/>
              <a:t>Acquired by killing </a:t>
            </a:r>
          </a:p>
        </p:txBody>
      </p:sp>
      <p:sp>
        <p:nvSpPr>
          <p:cNvPr id="3" name="Content Placeholder 2">
            <a:extLst>
              <a:ext uri="{FF2B5EF4-FFF2-40B4-BE49-F238E27FC236}">
                <a16:creationId xmlns:a16="http://schemas.microsoft.com/office/drawing/2014/main" id="{BD969D4E-313C-C1FA-7B55-2095F0BF3A1F}"/>
              </a:ext>
            </a:extLst>
          </p:cNvPr>
          <p:cNvSpPr>
            <a:spLocks noGrp="1"/>
          </p:cNvSpPr>
          <p:nvPr>
            <p:ph idx="1"/>
          </p:nvPr>
        </p:nvSpPr>
        <p:spPr/>
        <p:txBody>
          <a:bodyPr/>
          <a:lstStyle/>
          <a:p>
            <a:r>
              <a:rPr lang="en-GB" dirty="0"/>
              <a:t>Forfeiture rule – cannot benefit from a crime. </a:t>
            </a:r>
          </a:p>
          <a:p>
            <a:endParaRPr lang="en-GB" dirty="0"/>
          </a:p>
          <a:p>
            <a:r>
              <a:rPr lang="en-GB" dirty="0"/>
              <a:t>In the Estate of Crippen [1911] </a:t>
            </a:r>
          </a:p>
          <a:p>
            <a:endParaRPr lang="en-GB" dirty="0"/>
          </a:p>
          <a:p>
            <a:r>
              <a:rPr lang="en-GB" dirty="0"/>
              <a:t>Deceased estate. </a:t>
            </a:r>
          </a:p>
          <a:p>
            <a:endParaRPr lang="en-GB" dirty="0"/>
          </a:p>
          <a:p>
            <a:r>
              <a:rPr lang="en-GB" dirty="0"/>
              <a:t>Forfeiture Act 1982.</a:t>
            </a:r>
          </a:p>
        </p:txBody>
      </p:sp>
      <p:pic>
        <p:nvPicPr>
          <p:cNvPr id="4" name="Recorded Sound">
            <a:hlinkClick r:id="" action="ppaction://media"/>
            <a:extLst>
              <a:ext uri="{FF2B5EF4-FFF2-40B4-BE49-F238E27FC236}">
                <a16:creationId xmlns:a16="http://schemas.microsoft.com/office/drawing/2014/main" id="{1E22D6FC-F5BF-B0A7-92EB-E3776163928C}"/>
              </a:ext>
            </a:extLst>
          </p:cNvPr>
          <p:cNvPicPr>
            <a:picLocks noChangeAspect="1"/>
          </p:cNvPicPr>
          <p:nvPr>
            <a:audioFile r:link="rId1"/>
            <p:extLst>
              <p:ext uri="{DAA4B4D4-6D71-4841-9C94-3DE7FCFB9230}">
                <p14:media xmlns:p14="http://schemas.microsoft.com/office/powerpoint/2010/main" r:embed="rId2">
                  <p14:trim end="6878.5714"/>
                </p14:media>
              </p:ext>
            </p:extLst>
          </p:nvPr>
        </p:nvPicPr>
        <p:blipFill>
          <a:blip r:embed="rId8"/>
          <a:stretch>
            <a:fillRect/>
          </a:stretch>
        </p:blipFill>
        <p:spPr>
          <a:xfrm>
            <a:off x="6096000" y="2160589"/>
            <a:ext cx="304800" cy="304800"/>
          </a:xfrm>
          <a:prstGeom prst="rect">
            <a:avLst/>
          </a:prstGeom>
        </p:spPr>
      </p:pic>
      <p:pic>
        <p:nvPicPr>
          <p:cNvPr id="5" name="Recorded Sound">
            <a:hlinkClick r:id="" action="ppaction://media"/>
            <a:extLst>
              <a:ext uri="{FF2B5EF4-FFF2-40B4-BE49-F238E27FC236}">
                <a16:creationId xmlns:a16="http://schemas.microsoft.com/office/drawing/2014/main" id="{DF6BD4A7-B3C9-E2FD-3FFF-D88E6814890F}"/>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3121863" y="3796175"/>
            <a:ext cx="304800" cy="304800"/>
          </a:xfrm>
          <a:prstGeom prst="rect">
            <a:avLst/>
          </a:prstGeom>
        </p:spPr>
      </p:pic>
      <p:pic>
        <p:nvPicPr>
          <p:cNvPr id="7" name="Recorded Sound">
            <a:hlinkClick r:id="" action="ppaction://media"/>
            <a:extLst>
              <a:ext uri="{FF2B5EF4-FFF2-40B4-BE49-F238E27FC236}">
                <a16:creationId xmlns:a16="http://schemas.microsoft.com/office/drawing/2014/main" id="{8BB354A2-8055-3C94-C860-4273EA878C8E}"/>
              </a:ext>
            </a:extLst>
          </p:cNvPr>
          <p:cNvPicPr>
            <a:picLocks noChangeAspect="1"/>
          </p:cNvPicPr>
          <p:nvPr>
            <a:audioFile r:link="rId6"/>
            <p:extLst>
              <p:ext uri="{DAA4B4D4-6D71-4841-9C94-3DE7FCFB9230}">
                <p14:media xmlns:p14="http://schemas.microsoft.com/office/powerpoint/2010/main" r:embed="rId5"/>
              </p:ext>
            </p:extLst>
          </p:nvPr>
        </p:nvPicPr>
        <p:blipFill>
          <a:blip r:embed="rId8"/>
          <a:stretch>
            <a:fillRect/>
          </a:stretch>
        </p:blipFill>
        <p:spPr>
          <a:xfrm>
            <a:off x="3426663" y="4566858"/>
            <a:ext cx="304800" cy="304800"/>
          </a:xfrm>
          <a:prstGeom prst="rect">
            <a:avLst/>
          </a:prstGeom>
        </p:spPr>
      </p:pic>
    </p:spTree>
    <p:extLst>
      <p:ext uri="{BB962C8B-B14F-4D97-AF65-F5344CB8AC3E}">
        <p14:creationId xmlns:p14="http://schemas.microsoft.com/office/powerpoint/2010/main" val="4251945520"/>
      </p:ext>
    </p:extLst>
  </p:cSld>
  <p:clrMapOvr>
    <a:masterClrMapping/>
  </p:clrMapOvr>
  <mc:AlternateContent xmlns:mc="http://schemas.openxmlformats.org/markup-compatibility/2006">
    <mc:Choice xmlns:p14="http://schemas.microsoft.com/office/powerpoint/2010/main" Requires="p14">
      <p:transition spd="slow" p14:dur="2000" advTm="27278"/>
    </mc:Choice>
    <mc:Fallback>
      <p:transition spd="slow" advTm="272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400" fill="hold"/>
                                        <p:tgtEl>
                                          <p:spTgt spid="4"/>
                                        </p:tgtEl>
                                      </p:cBhvr>
                                    </p:cmd>
                                  </p:childTnLst>
                                </p:cTn>
                              </p:par>
                            </p:childTnLst>
                          </p:cTn>
                        </p:par>
                        <p:par>
                          <p:cTn id="7" fill="hold">
                            <p:stCondLst>
                              <p:cond delay="20400"/>
                            </p:stCondLst>
                            <p:childTnLst>
                              <p:par>
                                <p:cTn id="8" presetID="1" presetClass="mediacall" presetSubtype="0" fill="hold" nodeType="afterEffect">
                                  <p:stCondLst>
                                    <p:cond delay="0"/>
                                  </p:stCondLst>
                                  <p:childTnLst>
                                    <p:cmd type="call" cmd="playFrom(0.0)">
                                      <p:cBhvr>
                                        <p:cTn id="9" dur="39573" fill="hold"/>
                                        <p:tgtEl>
                                          <p:spTgt spid="5"/>
                                        </p:tgtEl>
                                      </p:cBhvr>
                                    </p:cmd>
                                  </p:childTnLst>
                                </p:cTn>
                              </p:par>
                            </p:childTnLst>
                          </p:cTn>
                        </p:par>
                        <p:par>
                          <p:cTn id="10" fill="hold">
                            <p:stCondLst>
                              <p:cond delay="59973"/>
                            </p:stCondLst>
                            <p:childTnLst>
                              <p:par>
                                <p:cTn id="11" presetID="1" presetClass="mediacall" presetSubtype="0" fill="hold" nodeType="afterEffect">
                                  <p:stCondLst>
                                    <p:cond delay="0"/>
                                  </p:stCondLst>
                                  <p:childTnLst>
                                    <p:cmd type="call" cmd="playFrom(0.0)">
                                      <p:cBhvr>
                                        <p:cTn id="12" dur="1732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4"/>
                </p:tgtEl>
              </p:cMediaNode>
            </p:audio>
            <p:audio>
              <p:cMediaNode vol="80000">
                <p:cTn id="14" fill="hold" display="0">
                  <p:stCondLst>
                    <p:cond delay="indefinite"/>
                  </p:stCondLst>
                  <p:endCondLst>
                    <p:cond evt="onStopAudio" delay="0">
                      <p:tgtEl>
                        <p:sldTgt/>
                      </p:tgtEl>
                    </p:cond>
                  </p:endCondLst>
                </p:cTn>
                <p:tgtEl>
                  <p:spTgt spid="5"/>
                </p:tgtEl>
              </p:cMediaNode>
            </p:audio>
            <p:audio>
              <p:cMediaNode vol="80000">
                <p:cTn id="15" fill="hold" display="0">
                  <p:stCondLst>
                    <p:cond delay="indefinite"/>
                  </p:stCondLst>
                  <p:endCondLst>
                    <p:cond evt="onStopAudio" delay="0">
                      <p:tgtEl>
                        <p:sldTgt/>
                      </p:tgtEl>
                    </p:cond>
                  </p:endCondLst>
                </p:cTn>
                <p:tgtEl>
                  <p:spTgt spid="7"/>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AA01E-50D8-ECC9-5B45-E17CE71D7751}"/>
              </a:ext>
            </a:extLst>
          </p:cNvPr>
          <p:cNvSpPr>
            <a:spLocks noGrp="1"/>
          </p:cNvSpPr>
          <p:nvPr>
            <p:ph type="title"/>
          </p:nvPr>
        </p:nvSpPr>
        <p:spPr/>
        <p:txBody>
          <a:bodyPr>
            <a:normAutofit/>
          </a:bodyPr>
          <a:lstStyle/>
          <a:p>
            <a:pPr algn="ctr"/>
            <a:r>
              <a:rPr lang="en-GB" sz="5400" b="1" i="1" u="sng" dirty="0"/>
              <a:t>What is left to cover?</a:t>
            </a:r>
          </a:p>
        </p:txBody>
      </p:sp>
      <p:graphicFrame>
        <p:nvGraphicFramePr>
          <p:cNvPr id="5" name="Content Placeholder 2">
            <a:extLst>
              <a:ext uri="{FF2B5EF4-FFF2-40B4-BE49-F238E27FC236}">
                <a16:creationId xmlns:a16="http://schemas.microsoft.com/office/drawing/2014/main" id="{7042CF96-3F72-2FD1-0345-A893A4CFC588}"/>
              </a:ext>
            </a:extLst>
          </p:cNvPr>
          <p:cNvGraphicFramePr>
            <a:graphicFrameLocks noGrp="1"/>
          </p:cNvGraphicFramePr>
          <p:nvPr>
            <p:ph idx="1"/>
            <p:extLst>
              <p:ext uri="{D42A27DB-BD31-4B8C-83A1-F6EECF244321}">
                <p14:modId xmlns:p14="http://schemas.microsoft.com/office/powerpoint/2010/main" val="1450710687"/>
              </p:ext>
            </p:extLst>
          </p:nvPr>
        </p:nvGraphicFramePr>
        <p:xfrm>
          <a:off x="369781" y="2323896"/>
          <a:ext cx="9601200" cy="36433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9AA97B77-2088-A1B0-3307-974D1F2885C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71100" y="6086650"/>
            <a:ext cx="578854" cy="578854"/>
          </a:xfrm>
          <a:prstGeom prst="rect">
            <a:avLst/>
          </a:prstGeom>
        </p:spPr>
      </p:pic>
    </p:spTree>
    <p:extLst>
      <p:ext uri="{BB962C8B-B14F-4D97-AF65-F5344CB8AC3E}">
        <p14:creationId xmlns:p14="http://schemas.microsoft.com/office/powerpoint/2010/main" val="1970216498"/>
      </p:ext>
    </p:extLst>
  </p:cSld>
  <p:clrMapOvr>
    <a:masterClrMapping/>
  </p:clrMapOvr>
  <mc:AlternateContent xmlns:mc="http://schemas.openxmlformats.org/markup-compatibility/2006" xmlns:p14="http://schemas.microsoft.com/office/powerpoint/2010/main">
    <mc:Choice Requires="p14">
      <p:transition spd="slow" p14:dur="2000" advTm="14762"/>
    </mc:Choice>
    <mc:Fallback xmlns="">
      <p:transition spd="slow" advTm="147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76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61A89-03D3-B998-7F54-88805633D472}"/>
              </a:ext>
            </a:extLst>
          </p:cNvPr>
          <p:cNvSpPr>
            <a:spLocks noGrp="1"/>
          </p:cNvSpPr>
          <p:nvPr>
            <p:ph type="title"/>
          </p:nvPr>
        </p:nvSpPr>
        <p:spPr/>
        <p:txBody>
          <a:bodyPr>
            <a:normAutofit/>
          </a:bodyPr>
          <a:lstStyle/>
          <a:p>
            <a:pPr algn="ctr"/>
            <a:r>
              <a:rPr lang="en-GB" sz="5400" b="1" i="1" u="sng" dirty="0"/>
              <a:t>Summary</a:t>
            </a:r>
          </a:p>
        </p:txBody>
      </p:sp>
      <p:sp>
        <p:nvSpPr>
          <p:cNvPr id="3" name="Content Placeholder 2">
            <a:extLst>
              <a:ext uri="{FF2B5EF4-FFF2-40B4-BE49-F238E27FC236}">
                <a16:creationId xmlns:a16="http://schemas.microsoft.com/office/drawing/2014/main" id="{42B1C922-6AD6-5186-43A3-89CA02AEA7FE}"/>
              </a:ext>
            </a:extLst>
          </p:cNvPr>
          <p:cNvSpPr>
            <a:spLocks noGrp="1"/>
          </p:cNvSpPr>
          <p:nvPr>
            <p:ph idx="1"/>
          </p:nvPr>
        </p:nvSpPr>
        <p:spPr/>
        <p:txBody>
          <a:bodyPr>
            <a:normAutofit/>
          </a:bodyPr>
          <a:lstStyle/>
          <a:p>
            <a:pPr>
              <a:lnSpc>
                <a:spcPct val="200000"/>
              </a:lnSpc>
            </a:pPr>
            <a:r>
              <a:rPr lang="en-GB" dirty="0"/>
              <a:t>What is a constructive trust? </a:t>
            </a:r>
          </a:p>
          <a:p>
            <a:pPr marL="0" indent="0">
              <a:lnSpc>
                <a:spcPct val="200000"/>
              </a:lnSpc>
              <a:buNone/>
            </a:pPr>
            <a:endParaRPr lang="en-GB" dirty="0"/>
          </a:p>
          <a:p>
            <a:pPr>
              <a:lnSpc>
                <a:spcPct val="200000"/>
              </a:lnSpc>
            </a:pPr>
            <a:r>
              <a:rPr lang="en-GB" dirty="0"/>
              <a:t>Breach of trust. </a:t>
            </a:r>
          </a:p>
          <a:p>
            <a:pPr>
              <a:lnSpc>
                <a:spcPct val="200000"/>
              </a:lnSpc>
            </a:pPr>
            <a:endParaRPr lang="en-GB" dirty="0"/>
          </a:p>
          <a:p>
            <a:pPr>
              <a:lnSpc>
                <a:spcPct val="200000"/>
              </a:lnSpc>
            </a:pPr>
            <a:r>
              <a:rPr lang="en-GB" dirty="0"/>
              <a:t>Activities for the workshop.</a:t>
            </a:r>
          </a:p>
        </p:txBody>
      </p:sp>
      <p:pic>
        <p:nvPicPr>
          <p:cNvPr id="4" name="Recorded Sound">
            <a:hlinkClick r:id="" action="ppaction://media"/>
            <a:extLst>
              <a:ext uri="{FF2B5EF4-FFF2-40B4-BE49-F238E27FC236}">
                <a16:creationId xmlns:a16="http://schemas.microsoft.com/office/drawing/2014/main" id="{C6A03B1A-36F9-B649-14AC-1E9B85DCBA6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31830" y="6170798"/>
            <a:ext cx="552099" cy="552099"/>
          </a:xfrm>
          <a:prstGeom prst="rect">
            <a:avLst/>
          </a:prstGeom>
        </p:spPr>
      </p:pic>
    </p:spTree>
    <p:extLst>
      <p:ext uri="{BB962C8B-B14F-4D97-AF65-F5344CB8AC3E}">
        <p14:creationId xmlns:p14="http://schemas.microsoft.com/office/powerpoint/2010/main" val="521447601"/>
      </p:ext>
    </p:extLst>
  </p:cSld>
  <p:clrMapOvr>
    <a:masterClrMapping/>
  </p:clrMapOvr>
  <mc:AlternateContent xmlns:mc="http://schemas.openxmlformats.org/markup-compatibility/2006" xmlns:p14="http://schemas.microsoft.com/office/powerpoint/2010/main">
    <mc:Choice Requires="p14">
      <p:transition spd="slow" p14:dur="2000" advTm="15068"/>
    </mc:Choice>
    <mc:Fallback xmlns="">
      <p:transition spd="slow" advTm="150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06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0017A76-0EF0-E196-B830-1655900E2B73}"/>
              </a:ext>
            </a:extLst>
          </p:cNvPr>
          <p:cNvSpPr>
            <a:spLocks noGrp="1"/>
          </p:cNvSpPr>
          <p:nvPr>
            <p:ph type="ctrTitle"/>
          </p:nvPr>
        </p:nvSpPr>
        <p:spPr>
          <a:xfrm>
            <a:off x="990964" y="2471852"/>
            <a:ext cx="7766936" cy="1646302"/>
          </a:xfrm>
        </p:spPr>
        <p:txBody>
          <a:bodyPr/>
          <a:lstStyle/>
          <a:p>
            <a:r>
              <a:rPr lang="en-GB" sz="8800" b="1" i="1" u="sng" dirty="0"/>
              <a:t>Thank you!</a:t>
            </a:r>
          </a:p>
        </p:txBody>
      </p:sp>
      <p:sp>
        <p:nvSpPr>
          <p:cNvPr id="5" name="Subtitle 4">
            <a:extLst>
              <a:ext uri="{FF2B5EF4-FFF2-40B4-BE49-F238E27FC236}">
                <a16:creationId xmlns:a16="http://schemas.microsoft.com/office/drawing/2014/main" id="{960AFBED-36E4-065D-C269-6AE81E604FBD}"/>
              </a:ext>
            </a:extLst>
          </p:cNvPr>
          <p:cNvSpPr>
            <a:spLocks noGrp="1"/>
          </p:cNvSpPr>
          <p:nvPr>
            <p:ph type="subTitle" idx="1"/>
          </p:nvPr>
        </p:nvSpPr>
        <p:spPr/>
        <p:txBody>
          <a:bodyPr/>
          <a:lstStyle/>
          <a:p>
            <a:pPr algn="ctr"/>
            <a:r>
              <a:rPr lang="en-GB" dirty="0"/>
              <a:t>Any Questions?</a:t>
            </a:r>
          </a:p>
        </p:txBody>
      </p:sp>
      <p:pic>
        <p:nvPicPr>
          <p:cNvPr id="6" name="Recorded Sound">
            <a:hlinkClick r:id="" action="ppaction://media"/>
            <a:extLst>
              <a:ext uri="{FF2B5EF4-FFF2-40B4-BE49-F238E27FC236}">
                <a16:creationId xmlns:a16="http://schemas.microsoft.com/office/drawing/2014/main" id="{8EC917FF-CAB7-5FA5-A990-2B906FEE91F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71099" y="6075431"/>
            <a:ext cx="681125" cy="681125"/>
          </a:xfrm>
          <a:prstGeom prst="rect">
            <a:avLst/>
          </a:prstGeom>
        </p:spPr>
      </p:pic>
    </p:spTree>
    <p:extLst>
      <p:ext uri="{BB962C8B-B14F-4D97-AF65-F5344CB8AC3E}">
        <p14:creationId xmlns:p14="http://schemas.microsoft.com/office/powerpoint/2010/main" val="2035614552"/>
      </p:ext>
    </p:extLst>
  </p:cSld>
  <p:clrMapOvr>
    <a:masterClrMapping/>
  </p:clrMapOvr>
  <mc:AlternateContent xmlns:mc="http://schemas.openxmlformats.org/markup-compatibility/2006" xmlns:p14="http://schemas.microsoft.com/office/powerpoint/2010/main">
    <mc:Choice Requires="p14">
      <p:transition spd="slow" p14:dur="2000" advTm="8875"/>
    </mc:Choice>
    <mc:Fallback xmlns="">
      <p:transition spd="slow" advTm="88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87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Facet">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705</Words>
  <Application>Microsoft Office PowerPoint</Application>
  <PresentationFormat>Widescreen</PresentationFormat>
  <Paragraphs>106</Paragraphs>
  <Slides>20</Slides>
  <Notes>2</Notes>
  <HiddenSlides>0</HiddenSlides>
  <MMClips>32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Trebuchet MS</vt:lpstr>
      <vt:lpstr>Wingdings 3</vt:lpstr>
      <vt:lpstr>Facet</vt:lpstr>
      <vt:lpstr>Constructive trusts</vt:lpstr>
      <vt:lpstr>Content </vt:lpstr>
      <vt:lpstr>Aims and learning objectives </vt:lpstr>
      <vt:lpstr>What is a constructive trust?</vt:lpstr>
      <vt:lpstr>Continued</vt:lpstr>
      <vt:lpstr>Laid down</vt:lpstr>
      <vt:lpstr>When does a constructive trust arise?</vt:lpstr>
      <vt:lpstr>Continued</vt:lpstr>
      <vt:lpstr>Continued </vt:lpstr>
      <vt:lpstr>Controversy </vt:lpstr>
      <vt:lpstr>Other situation in which a constructive trust arises</vt:lpstr>
      <vt:lpstr>Mutual Wills </vt:lpstr>
      <vt:lpstr>Continued</vt:lpstr>
      <vt:lpstr>Fraud by defendant </vt:lpstr>
      <vt:lpstr>Personal Rights</vt:lpstr>
      <vt:lpstr>Joint venture</vt:lpstr>
      <vt:lpstr>Acquired by killing </vt:lpstr>
      <vt:lpstr>What is left to cover?</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Constructive trusts</dc:title>
  <dc:creator>Zita Draper</dc:creator>
  <cp:lastModifiedBy>Zita Draper</cp:lastModifiedBy>
  <cp:revision>1</cp:revision>
  <dcterms:created xsi:type="dcterms:W3CDTF">2024-04-19T09:03:01Z</dcterms:created>
  <dcterms:modified xsi:type="dcterms:W3CDTF">2024-04-19T15:44:56Z</dcterms:modified>
</cp:coreProperties>
</file>