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notesMasterIdLst>
    <p:notesMasterId r:id="rId23"/>
  </p:notesMasterIdLst>
  <p:sldIdLst>
    <p:sldId id="257" r:id="rId2"/>
    <p:sldId id="258" r:id="rId3"/>
    <p:sldId id="259" r:id="rId4"/>
    <p:sldId id="260" r:id="rId5"/>
    <p:sldId id="261" r:id="rId6"/>
    <p:sldId id="273" r:id="rId7"/>
    <p:sldId id="262" r:id="rId8"/>
    <p:sldId id="263" r:id="rId9"/>
    <p:sldId id="269" r:id="rId10"/>
    <p:sldId id="256" r:id="rId11"/>
    <p:sldId id="274" r:id="rId12"/>
    <p:sldId id="281" r:id="rId13"/>
    <p:sldId id="282" r:id="rId14"/>
    <p:sldId id="275" r:id="rId15"/>
    <p:sldId id="276" r:id="rId16"/>
    <p:sldId id="277" r:id="rId17"/>
    <p:sldId id="278" r:id="rId18"/>
    <p:sldId id="279" r:id="rId19"/>
    <p:sldId id="280" r:id="rId20"/>
    <p:sldId id="268" r:id="rId21"/>
    <p:sldId id="28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7B0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purl.oclc.org/ooxml/drawingml/main" xmlns:r="http://purl.oclc.org/ooxml/officeDocument/relationships" xmlns:p1510="http://schemas.microsoft.com/office/powerpoint/2015/10/main">
  <p1510:revLst>
    <p1510:client id="{3B5898E8-E81E-481F-A167-E1F176C17317}" v="132" dt="2026-03-06T09:36:28.729"/>
  </p1510:revLst>
</p1510:revInfo>
</file>

<file path=ppt/tableStyles.xml><?xml version="1.0" encoding="utf-8"?>
<a:tblStyleLst xmlns:a="http://purl.oclc.org/ooxml/drawingml/main" def="{5C22544A-7EE6-4342-B048-85BDC9FD1C3A}">
  <a:tblStyle styleId="{616DA210-FB5B-4158-B5E0-FEB733F419BA}"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band1H>
      <a:tcStyle>
        <a:tcBdr/>
        <a:fill>
          <a:solidFill>
            <a:srgbClr val="000000"/>
          </a:solidFill>
        </a:fill>
      </a:tcStyle>
    </a:band1H>
    <a:band1V>
      <a:tcStyle>
        <a:tcBdr/>
        <a:fill>
          <a:solidFill>
            <a:srgbClr val="00000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000000"/>
              </a:solidFill>
              <a:prstDash val="solid"/>
              <a:round/>
              <a:headEnd type="none" w="med" len="med"/>
              <a:tailEnd type="none" w="med" len="med"/>
            </a:ln>
          </a:bottom>
        </a:tcBdr>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
            </a:schemeClr>
          </a:solidFill>
        </a:fill>
      </a:tcStyle>
    </a:wholeTbl>
    <a:band1H>
      <a:tcStyle>
        <a:tcBdr/>
        <a:fill>
          <a:solidFill>
            <a:schemeClr val="accent1">
              <a:tint val="40%"/>
            </a:schemeClr>
          </a:solidFill>
        </a:fill>
      </a:tcStyle>
    </a:band1H>
    <a:band2H>
      <a:tcStyle>
        <a:tcBdr/>
      </a:tcStyle>
    </a:band2H>
    <a:band1V>
      <a:tcStyle>
        <a:tcBdr/>
        <a:fill>
          <a:solidFill>
            <a:schemeClr val="accent1">
              <a:tint val="4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purl.oclc.org/ooxml/drawingml/main" xmlns:r="http://purl.oclc.org/ooxml/officeDocument/relationships" xmlns:p="http://purl.oclc.org/ooxml/presentationml/main" lastView="sldThumbnailView">
  <p:normalViewPr>
    <p:restoredLeft sz="15.62%"/>
    <p:restoredTop sz="78.013%" autoAdjust="0"/>
  </p:normalViewPr>
  <p:slideViewPr>
    <p:cSldViewPr snapToGrid="0">
      <p:cViewPr varScale="1">
        <p:scale>
          <a:sx n="53" d="100"/>
          <a:sy n="53" d="100"/>
        </p:scale>
        <p:origin x="13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slide" Target="slides/slide12.xml"/><Relationship Id="rId18" Type="http://purl.oclc.org/ooxml/officeDocument/relationships/slide" Target="slides/slide17.xml"/><Relationship Id="rId26" Type="http://purl.oclc.org/ooxml/officeDocument/relationships/theme" Target="theme/theme1.xml"/><Relationship Id="rId3" Type="http://purl.oclc.org/ooxml/officeDocument/relationships/slide" Target="slides/slide2.xml"/><Relationship Id="rId21" Type="http://purl.oclc.org/ooxml/officeDocument/relationships/slide" Target="slides/slide20.xml"/><Relationship Id="rId7" Type="http://purl.oclc.org/ooxml/officeDocument/relationships/slide" Target="slides/slide6.xml"/><Relationship Id="rId12" Type="http://purl.oclc.org/ooxml/officeDocument/relationships/slide" Target="slides/slide11.xml"/><Relationship Id="rId17" Type="http://purl.oclc.org/ooxml/officeDocument/relationships/slide" Target="slides/slide16.xml"/><Relationship Id="rId25" Type="http://purl.oclc.org/ooxml/officeDocument/relationships/viewProps" Target="viewProps.xml"/><Relationship Id="rId2" Type="http://purl.oclc.org/ooxml/officeDocument/relationships/slide" Target="slides/slide1.xml"/><Relationship Id="rId16" Type="http://purl.oclc.org/ooxml/officeDocument/relationships/slide" Target="slides/slide15.xml"/><Relationship Id="rId20" Type="http://purl.oclc.org/ooxml/officeDocument/relationships/slide" Target="slides/slide19.xml"/><Relationship Id="rId29" Type="http://schemas.microsoft.com/office/2015/10/relationships/revisionInfo" Target="revisionInfo.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24" Type="http://purl.oclc.org/ooxml/officeDocument/relationships/presProps" Target="presProps.xml"/><Relationship Id="rId5" Type="http://purl.oclc.org/ooxml/officeDocument/relationships/slide" Target="slides/slide4.xml"/><Relationship Id="rId15" Type="http://purl.oclc.org/ooxml/officeDocument/relationships/slide" Target="slides/slide14.xml"/><Relationship Id="rId23" Type="http://purl.oclc.org/ooxml/officeDocument/relationships/notesMaster" Target="notesMasters/notesMaster1.xml"/><Relationship Id="rId28" Type="http://schemas.microsoft.com/office/2016/11/relationships/changesInfo" Target="changesInfos/changesInfo1.xml"/><Relationship Id="rId10" Type="http://purl.oclc.org/ooxml/officeDocument/relationships/slide" Target="slides/slide9.xml"/><Relationship Id="rId19" Type="http://purl.oclc.org/ooxml/officeDocument/relationships/slide" Target="slides/slide18.xml"/><Relationship Id="rId4" Type="http://purl.oclc.org/ooxml/officeDocument/relationships/slide" Target="slides/slide3.xml"/><Relationship Id="rId9" Type="http://purl.oclc.org/ooxml/officeDocument/relationships/slide" Target="slides/slide8.xml"/><Relationship Id="rId14" Type="http://purl.oclc.org/ooxml/officeDocument/relationships/slide" Target="slides/slide13.xml"/><Relationship Id="rId22" Type="http://purl.oclc.org/ooxml/officeDocument/relationships/slide" Target="slides/slide21.xml"/><Relationship Id="rId27" Type="http://purl.oclc.org/ooxml/officeDocument/relationships/tableStyles" Target="tableStyles.xml"/></Relationships>
</file>

<file path=ppt/changesInfos/changesInfo1.xml><?xml version="1.0" encoding="utf-8"?>
<pc:chgInfo xmlns:a="http://purl.oclc.org/ooxml/drawingml/main" xmlns:r="http://purl.oclc.org/ooxml/officeDocument/relationships" xmlns:ac="http://schemas.microsoft.com/office/drawing/2013/main/command" xmlns:pc="http://schemas.microsoft.com/office/powerpoint/2013/main/command">
  <pc:docChgLst>
    <pc:chgData name="vikki short" userId="3353362941971911" providerId="LiveId" clId="{4D4A67F3-BA8A-4A6D-B21D-46334A678869}"/>
    <pc:docChg chg="undo custSel addSld delSld modSld">
      <pc:chgData name="vikki short" userId="3353362941971911" providerId="LiveId" clId="{4D4A67F3-BA8A-4A6D-B21D-46334A678869}" dt="2026-03-06T09:59:27.367" v="2142" actId="1076"/>
      <pc:docMkLst>
        <pc:docMk/>
      </pc:docMkLst>
      <pc:sldChg chg="add">
        <pc:chgData name="vikki short" userId="3353362941971911" providerId="LiveId" clId="{4D4A67F3-BA8A-4A6D-B21D-46334A678869}" dt="2026-02-20T12:00:50.219" v="1207"/>
        <pc:sldMkLst>
          <pc:docMk/>
          <pc:sldMk cId="3474562030" sldId="256"/>
        </pc:sldMkLst>
      </pc:sldChg>
      <pc:sldChg chg="modSp mod modTransition setBg">
        <pc:chgData name="vikki short" userId="3353362941971911" providerId="LiveId" clId="{4D4A67F3-BA8A-4A6D-B21D-46334A678869}" dt="2026-03-05T09:22:51.102" v="1576" actId="1076"/>
        <pc:sldMkLst>
          <pc:docMk/>
          <pc:sldMk cId="0" sldId="257"/>
        </pc:sldMkLst>
        <pc:spChg chg="mod">
          <ac:chgData name="vikki short" userId="3353362941971911" providerId="LiveId" clId="{4D4A67F3-BA8A-4A6D-B21D-46334A678869}" dt="2026-03-05T09:22:46.122" v="1575" actId="1076"/>
          <ac:spMkLst>
            <pc:docMk/>
            <pc:sldMk cId="0" sldId="257"/>
            <ac:spMk id="3" creationId="{BDDC8A4C-26F4-360F-E38F-94051AB2F68B}"/>
          </ac:spMkLst>
        </pc:spChg>
        <pc:spChg chg="mod">
          <ac:chgData name="vikki short" userId="3353362941971911" providerId="LiveId" clId="{4D4A67F3-BA8A-4A6D-B21D-46334A678869}" dt="2026-03-05T09:22:51.102" v="1576" actId="1076"/>
          <ac:spMkLst>
            <pc:docMk/>
            <pc:sldMk cId="0" sldId="257"/>
            <ac:spMk id="4" creationId="{F78DCB2B-B086-20A9-5043-D521173D4236}"/>
          </ac:spMkLst>
        </pc:spChg>
      </pc:sldChg>
      <pc:sldChg chg="addSp delSp modSp mod setBg">
        <pc:chgData name="vikki short" userId="3353362941971911" providerId="LiveId" clId="{4D4A67F3-BA8A-4A6D-B21D-46334A678869}" dt="2026-03-05T09:21:41.343" v="1570" actId="115"/>
        <pc:sldMkLst>
          <pc:docMk/>
          <pc:sldMk cId="0" sldId="258"/>
        </pc:sldMkLst>
        <pc:spChg chg="mod">
          <ac:chgData name="vikki short" userId="3353362941971911" providerId="LiveId" clId="{4D4A67F3-BA8A-4A6D-B21D-46334A678869}" dt="2026-03-05T09:20:33.981" v="1560" actId="14100"/>
          <ac:spMkLst>
            <pc:docMk/>
            <pc:sldMk cId="0" sldId="258"/>
            <ac:spMk id="2" creationId="{6C4A063A-C191-C9DE-2C96-EDE1FEA6607B}"/>
          </ac:spMkLst>
        </pc:spChg>
        <pc:spChg chg="add mod">
          <ac:chgData name="vikki short" userId="3353362941971911" providerId="LiveId" clId="{4D4A67F3-BA8A-4A6D-B21D-46334A678869}" dt="2026-03-05T09:21:41.343" v="1570" actId="115"/>
          <ac:spMkLst>
            <pc:docMk/>
            <pc:sldMk cId="0" sldId="258"/>
            <ac:spMk id="4" creationId="{A51411FB-D40A-5C36-182D-3724F373184E}"/>
          </ac:spMkLst>
        </pc:spChg>
        <pc:spChg chg="add del mod">
          <ac:chgData name="vikki short" userId="3353362941971911" providerId="LiveId" clId="{4D4A67F3-BA8A-4A6D-B21D-46334A678869}" dt="2026-03-05T09:14:56.172" v="1266" actId="478"/>
          <ac:spMkLst>
            <pc:docMk/>
            <pc:sldMk cId="0" sldId="258"/>
            <ac:spMk id="6" creationId="{325184DC-76CC-9DD4-1847-D1156C284486}"/>
          </ac:spMkLst>
        </pc:spChg>
        <pc:graphicFrameChg chg="del mod modGraphic">
          <ac:chgData name="vikki short" userId="3353362941971911" providerId="LiveId" clId="{4D4A67F3-BA8A-4A6D-B21D-46334A678869}" dt="2026-03-05T09:14:50.459" v="1265" actId="478"/>
          <ac:graphicFrameMkLst>
            <pc:docMk/>
            <pc:sldMk cId="0" sldId="258"/>
            <ac:graphicFrameMk id="3" creationId="{DC6408EF-6130-A13D-1C3C-CE41B6B3D6BF}"/>
          </ac:graphicFrameMkLst>
        </pc:graphicFrameChg>
      </pc:sldChg>
      <pc:sldChg chg="modSp mod setBg">
        <pc:chgData name="vikki short" userId="3353362941971911" providerId="LiveId" clId="{4D4A67F3-BA8A-4A6D-B21D-46334A678869}" dt="2026-03-05T10:25:17.519" v="1707" actId="1076"/>
        <pc:sldMkLst>
          <pc:docMk/>
          <pc:sldMk cId="0" sldId="259"/>
        </pc:sldMkLst>
        <pc:spChg chg="mod">
          <ac:chgData name="vikki short" userId="3353362941971911" providerId="LiveId" clId="{4D4A67F3-BA8A-4A6D-B21D-46334A678869}" dt="2026-03-05T10:25:17.519" v="1707" actId="1076"/>
          <ac:spMkLst>
            <pc:docMk/>
            <pc:sldMk cId="0" sldId="259"/>
            <ac:spMk id="2" creationId="{5CCD4000-3EE1-F54B-E49F-D70F390BE191}"/>
          </ac:spMkLst>
        </pc:spChg>
        <pc:spChg chg="mod">
          <ac:chgData name="vikki short" userId="3353362941971911" providerId="LiveId" clId="{4D4A67F3-BA8A-4A6D-B21D-46334A678869}" dt="2026-03-05T09:32:52.220" v="1589" actId="1076"/>
          <ac:spMkLst>
            <pc:docMk/>
            <pc:sldMk cId="0" sldId="259"/>
            <ac:spMk id="3" creationId="{A38B1559-3361-433C-0864-FEFBFA1D1C89}"/>
          </ac:spMkLst>
        </pc:spChg>
      </pc:sldChg>
      <pc:sldChg chg="modSp mod setBg">
        <pc:chgData name="vikki short" userId="3353362941971911" providerId="LiveId" clId="{4D4A67F3-BA8A-4A6D-B21D-46334A678869}" dt="2026-03-05T09:36:50.947" v="1609" actId="207"/>
        <pc:sldMkLst>
          <pc:docMk/>
          <pc:sldMk cId="0" sldId="260"/>
        </pc:sldMkLst>
        <pc:spChg chg="mod">
          <ac:chgData name="vikki short" userId="3353362941971911" providerId="LiveId" clId="{4D4A67F3-BA8A-4A6D-B21D-46334A678869}" dt="2026-03-05T09:36:50.947" v="1609" actId="207"/>
          <ac:spMkLst>
            <pc:docMk/>
            <pc:sldMk cId="0" sldId="260"/>
            <ac:spMk id="2" creationId="{49062FEA-8F3D-8C5D-6C36-3E6695B2FC2E}"/>
          </ac:spMkLst>
        </pc:spChg>
        <pc:spChg chg="mod">
          <ac:chgData name="vikki short" userId="3353362941971911" providerId="LiveId" clId="{4D4A67F3-BA8A-4A6D-B21D-46334A678869}" dt="2026-03-05T09:36:45.694" v="1608" actId="207"/>
          <ac:spMkLst>
            <pc:docMk/>
            <pc:sldMk cId="0" sldId="260"/>
            <ac:spMk id="3" creationId="{BBF93B90-2877-F748-CF36-3D9E8CCE0299}"/>
          </ac:spMkLst>
        </pc:spChg>
      </pc:sldChg>
      <pc:sldChg chg="addSp delSp modSp mod modTransition setBg">
        <pc:chgData name="vikki short" userId="3353362941971911" providerId="LiveId" clId="{4D4A67F3-BA8A-4A6D-B21D-46334A678869}" dt="2026-02-13T18:19:15.752" v="1197" actId="255"/>
        <pc:sldMkLst>
          <pc:docMk/>
          <pc:sldMk cId="0" sldId="261"/>
        </pc:sldMkLst>
        <pc:spChg chg="mod">
          <ac:chgData name="vikki short" userId="3353362941971911" providerId="LiveId" clId="{4D4A67F3-BA8A-4A6D-B21D-46334A678869}" dt="2026-02-13T18:14:09.712" v="1183" actId="207"/>
          <ac:spMkLst>
            <pc:docMk/>
            <pc:sldMk cId="0" sldId="261"/>
            <ac:spMk id="2" creationId="{0B705EF7-538E-45CF-4F83-11789B7B5C68}"/>
          </ac:spMkLst>
        </pc:spChg>
        <pc:spChg chg="add mod">
          <ac:chgData name="vikki short" userId="3353362941971911" providerId="LiveId" clId="{4D4A67F3-BA8A-4A6D-B21D-46334A678869}" dt="2026-02-13T12:52:23.182" v="1072" actId="1076"/>
          <ac:spMkLst>
            <pc:docMk/>
            <pc:sldMk cId="0" sldId="261"/>
            <ac:spMk id="7" creationId="{14E944F7-0622-A4F6-5C01-2D424970DFC9}"/>
          </ac:spMkLst>
        </pc:spChg>
        <pc:spChg chg="add mod">
          <ac:chgData name="vikki short" userId="3353362941971911" providerId="LiveId" clId="{4D4A67F3-BA8A-4A6D-B21D-46334A678869}" dt="2026-02-13T18:19:15.752" v="1197" actId="255"/>
          <ac:spMkLst>
            <pc:docMk/>
            <pc:sldMk cId="0" sldId="261"/>
            <ac:spMk id="8" creationId="{6263C7EB-CF11-B76B-48E5-2589804165EB}"/>
          </ac:spMkLst>
        </pc:spChg>
        <pc:graphicFrameChg chg="add mod modGraphic">
          <ac:chgData name="vikki short" userId="3353362941971911" providerId="LiveId" clId="{4D4A67F3-BA8A-4A6D-B21D-46334A678869}" dt="2026-02-13T12:31:38.207" v="963" actId="2711"/>
          <ac:graphicFrameMkLst>
            <pc:docMk/>
            <pc:sldMk cId="0" sldId="261"/>
            <ac:graphicFrameMk id="9" creationId="{50F415D3-27E0-F55E-E902-EBF23DAC5C5F}"/>
          </ac:graphicFrameMkLst>
        </pc:graphicFrameChg>
        <pc:picChg chg="add del mod">
          <ac:chgData name="vikki short" userId="3353362941971911" providerId="LiveId" clId="{4D4A67F3-BA8A-4A6D-B21D-46334A678869}" dt="2026-02-13T18:18:48.511" v="1196" actId="1440"/>
          <ac:picMkLst>
            <pc:docMk/>
            <pc:sldMk cId="0" sldId="261"/>
            <ac:picMk id="5" creationId="{1C8F0C7F-D972-913B-8E28-0E1088E461D1}"/>
          </ac:picMkLst>
        </pc:picChg>
      </pc:sldChg>
      <pc:sldChg chg="addSp delSp modSp mod modTransition setBg">
        <pc:chgData name="vikki short" userId="3353362941971911" providerId="LiveId" clId="{4D4A67F3-BA8A-4A6D-B21D-46334A678869}" dt="2026-03-05T10:25:47.775" v="1708" actId="1076"/>
        <pc:sldMkLst>
          <pc:docMk/>
          <pc:sldMk cId="0" sldId="262"/>
        </pc:sldMkLst>
        <pc:spChg chg="mod">
          <ac:chgData name="vikki short" userId="3353362941971911" providerId="LiveId" clId="{4D4A67F3-BA8A-4A6D-B21D-46334A678869}" dt="2026-02-13T18:20:36.891" v="1201" actId="255"/>
          <ac:spMkLst>
            <pc:docMk/>
            <pc:sldMk cId="0" sldId="262"/>
            <ac:spMk id="2" creationId="{FD31DBF1-6F68-7056-ED19-47E989C8113E}"/>
          </ac:spMkLst>
        </pc:spChg>
        <pc:spChg chg="add mod">
          <ac:chgData name="vikki short" userId="3353362941971911" providerId="LiveId" clId="{4D4A67F3-BA8A-4A6D-B21D-46334A678869}" dt="2026-02-13T18:14:21.421" v="1184" actId="207"/>
          <ac:spMkLst>
            <pc:docMk/>
            <pc:sldMk cId="0" sldId="262"/>
            <ac:spMk id="7" creationId="{872A2088-EBE0-6983-21DE-3AA53639B997}"/>
          </ac:spMkLst>
        </pc:spChg>
        <pc:spChg chg="add mod">
          <ac:chgData name="vikki short" userId="3353362941971911" providerId="LiveId" clId="{4D4A67F3-BA8A-4A6D-B21D-46334A678869}" dt="2026-03-05T10:25:47.775" v="1708" actId="1076"/>
          <ac:spMkLst>
            <pc:docMk/>
            <pc:sldMk cId="0" sldId="262"/>
            <ac:spMk id="21" creationId="{40FFE468-46AA-71E4-AA28-A47E49335075}"/>
          </ac:spMkLst>
        </pc:spChg>
        <pc:graphicFrameChg chg="modGraphic">
          <ac:chgData name="vikki short" userId="3353362941971911" providerId="LiveId" clId="{4D4A67F3-BA8A-4A6D-B21D-46334A678869}" dt="2026-02-13T12:31:48.016" v="965" actId="2711"/>
          <ac:graphicFrameMkLst>
            <pc:docMk/>
            <pc:sldMk cId="0" sldId="262"/>
            <ac:graphicFrameMk id="4" creationId="{8B9BC53C-EF3C-305B-AB92-4A0513679606}"/>
          </ac:graphicFrameMkLst>
        </pc:graphicFrameChg>
        <pc:picChg chg="add mod">
          <ac:chgData name="vikki short" userId="3353362941971911" providerId="LiveId" clId="{4D4A67F3-BA8A-4A6D-B21D-46334A678869}" dt="2026-02-13T18:09:11.280" v="1162" actId="14100"/>
          <ac:picMkLst>
            <pc:docMk/>
            <pc:sldMk cId="0" sldId="262"/>
            <ac:picMk id="5" creationId="{D09206E3-C1AD-FAA5-2D31-712DA42A94D6}"/>
          </ac:picMkLst>
        </pc:picChg>
        <pc:picChg chg="add mod">
          <ac:chgData name="vikki short" userId="3353362941971911" providerId="LiveId" clId="{4D4A67F3-BA8A-4A6D-B21D-46334A678869}" dt="2026-02-13T18:09:20.587" v="1165" actId="1076"/>
          <ac:picMkLst>
            <pc:docMk/>
            <pc:sldMk cId="0" sldId="262"/>
            <ac:picMk id="8" creationId="{7FD9B439-2126-7A1B-49A8-57503CE03D92}"/>
          </ac:picMkLst>
        </pc:picChg>
        <pc:picChg chg="add mod">
          <ac:chgData name="vikki short" userId="3353362941971911" providerId="LiveId" clId="{4D4A67F3-BA8A-4A6D-B21D-46334A678869}" dt="2026-02-13T18:19:56.138" v="1200" actId="1076"/>
          <ac:picMkLst>
            <pc:docMk/>
            <pc:sldMk cId="0" sldId="262"/>
            <ac:picMk id="10" creationId="{125B5990-1631-8905-0C22-F0BACF2CAF25}"/>
          </ac:picMkLst>
        </pc:picChg>
        <pc:picChg chg="add mod">
          <ac:chgData name="vikki short" userId="3353362941971911" providerId="LiveId" clId="{4D4A67F3-BA8A-4A6D-B21D-46334A678869}" dt="2026-02-13T18:01:36.879" v="1138" actId="1076"/>
          <ac:picMkLst>
            <pc:docMk/>
            <pc:sldMk cId="0" sldId="262"/>
            <ac:picMk id="12" creationId="{BB5C77E0-C39C-C778-AF71-ED2E0E295163}"/>
          </ac:picMkLst>
        </pc:picChg>
        <pc:picChg chg="add mod">
          <ac:chgData name="vikki short" userId="3353362941971911" providerId="LiveId" clId="{4D4A67F3-BA8A-4A6D-B21D-46334A678869}" dt="2026-02-13T18:09:41.866" v="1170" actId="1076"/>
          <ac:picMkLst>
            <pc:docMk/>
            <pc:sldMk cId="0" sldId="262"/>
            <ac:picMk id="15" creationId="{9A08EC52-284A-A265-CEC6-6C45951D8149}"/>
          </ac:picMkLst>
        </pc:picChg>
        <pc:picChg chg="add mod">
          <ac:chgData name="vikki short" userId="3353362941971911" providerId="LiveId" clId="{4D4A67F3-BA8A-4A6D-B21D-46334A678869}" dt="2026-02-13T18:09:27.641" v="1166" actId="14100"/>
          <ac:picMkLst>
            <pc:docMk/>
            <pc:sldMk cId="0" sldId="262"/>
            <ac:picMk id="17" creationId="{BCA9F7DC-276A-08FB-09CB-00935132E741}"/>
          </ac:picMkLst>
        </pc:picChg>
        <pc:picChg chg="add mod">
          <ac:chgData name="vikki short" userId="3353362941971911" providerId="LiveId" clId="{4D4A67F3-BA8A-4A6D-B21D-46334A678869}" dt="2026-02-13T18:09:56.374" v="1172" actId="1076"/>
          <ac:picMkLst>
            <pc:docMk/>
            <pc:sldMk cId="0" sldId="262"/>
            <ac:picMk id="19" creationId="{E4F20C44-012D-A084-0718-22437574431D}"/>
          </ac:picMkLst>
        </pc:picChg>
      </pc:sldChg>
      <pc:sldChg chg="modSp mod">
        <pc:chgData name="vikki short" userId="3353362941971911" providerId="LiveId" clId="{4D4A67F3-BA8A-4A6D-B21D-46334A678869}" dt="2026-02-13T11:34:54.274" v="480"/>
        <pc:sldMkLst>
          <pc:docMk/>
          <pc:sldMk cId="0" sldId="263"/>
        </pc:sldMkLst>
        <pc:spChg chg="mod">
          <ac:chgData name="vikki short" userId="3353362941971911" providerId="LiveId" clId="{4D4A67F3-BA8A-4A6D-B21D-46334A678869}" dt="2026-02-13T11:34:54.274" v="480"/>
          <ac:spMkLst>
            <pc:docMk/>
            <pc:sldMk cId="0" sldId="263"/>
            <ac:spMk id="2" creationId="{506E7397-7E53-0424-522B-8B75E1A23D74}"/>
          </ac:spMkLst>
        </pc:spChg>
      </pc:sldChg>
      <pc:sldChg chg="addSp delSp modSp mod">
        <pc:chgData name="vikki short" userId="3353362941971911" providerId="LiveId" clId="{4D4A67F3-BA8A-4A6D-B21D-46334A678869}" dt="2026-02-13T11:33:14.325" v="389" actId="313"/>
        <pc:sldMkLst>
          <pc:docMk/>
          <pc:sldMk cId="0" sldId="265"/>
        </pc:sldMkLst>
        <pc:spChg chg="mod">
          <ac:chgData name="vikki short" userId="3353362941971911" providerId="LiveId" clId="{4D4A67F3-BA8A-4A6D-B21D-46334A678869}" dt="2026-02-13T11:33:14.325" v="389" actId="313"/>
          <ac:spMkLst>
            <pc:docMk/>
            <pc:sldMk cId="0" sldId="265"/>
            <ac:spMk id="2" creationId="{3D261507-07DA-EE67-57E6-8617BED87D07}"/>
          </ac:spMkLst>
        </pc:spChg>
      </pc:sldChg>
      <pc:sldChg chg="modSp del mod">
        <pc:chgData name="vikki short" userId="3353362941971911" providerId="LiveId" clId="{4D4A67F3-BA8A-4A6D-B21D-46334A678869}" dt="2026-03-06T09:28:14.982" v="1723" actId="47"/>
        <pc:sldMkLst>
          <pc:docMk/>
          <pc:sldMk cId="0" sldId="266"/>
        </pc:sldMkLst>
      </pc:sldChg>
      <pc:sldChg chg="addSp modSp del">
        <pc:chgData name="vikki short" userId="3353362941971911" providerId="LiveId" clId="{4D4A67F3-BA8A-4A6D-B21D-46334A678869}" dt="2026-03-06T09:28:07.059" v="1721" actId="47"/>
        <pc:sldMkLst>
          <pc:docMk/>
          <pc:sldMk cId="0" sldId="267"/>
        </pc:sldMkLst>
      </pc:sldChg>
      <pc:sldChg chg="modSp mod">
        <pc:chgData name="vikki short" userId="3353362941971911" providerId="LiveId" clId="{4D4A67F3-BA8A-4A6D-B21D-46334A678869}" dt="2026-03-06T09:59:27.367" v="2142" actId="1076"/>
        <pc:sldMkLst>
          <pc:docMk/>
          <pc:sldMk cId="0" sldId="268"/>
        </pc:sldMkLst>
        <pc:spChg chg="mod">
          <ac:chgData name="vikki short" userId="3353362941971911" providerId="LiveId" clId="{4D4A67F3-BA8A-4A6D-B21D-46334A678869}" dt="2026-03-06T09:59:18.146" v="2141" actId="1076"/>
          <ac:spMkLst>
            <pc:docMk/>
            <pc:sldMk cId="0" sldId="268"/>
            <ac:spMk id="2" creationId="{AF134339-C7A9-1EC1-674C-4975D8793649}"/>
          </ac:spMkLst>
        </pc:spChg>
        <pc:spChg chg="mod">
          <ac:chgData name="vikki short" userId="3353362941971911" providerId="LiveId" clId="{4D4A67F3-BA8A-4A6D-B21D-46334A678869}" dt="2026-03-06T09:59:27.367" v="2142" actId="1076"/>
          <ac:spMkLst>
            <pc:docMk/>
            <pc:sldMk cId="0" sldId="268"/>
            <ac:spMk id="3" creationId="{FD9E1440-3CEC-9DB5-DAB1-4D48A59A9986}"/>
          </ac:spMkLst>
        </pc:spChg>
      </pc:sldChg>
      <pc:sldChg chg="addSp modSp new mod">
        <pc:chgData name="vikki short" userId="3353362941971911" providerId="LiveId" clId="{4D4A67F3-BA8A-4A6D-B21D-46334A678869}" dt="2026-02-13T11:40:08.587" v="677" actId="20577"/>
        <pc:sldMkLst>
          <pc:docMk/>
          <pc:sldMk cId="3386311814" sldId="269"/>
        </pc:sldMkLst>
        <pc:spChg chg="mod">
          <ac:chgData name="vikki short" userId="3353362941971911" providerId="LiveId" clId="{4D4A67F3-BA8A-4A6D-B21D-46334A678869}" dt="2026-02-13T11:40:08.587" v="677" actId="20577"/>
          <ac:spMkLst>
            <pc:docMk/>
            <pc:sldMk cId="3386311814" sldId="269"/>
            <ac:spMk id="2" creationId="{34A61B3F-49E7-2B3E-4AAF-83E6D02D01A7}"/>
          </ac:spMkLst>
        </pc:spChg>
        <pc:graphicFrameChg chg="add mod">
          <ac:chgData name="vikki short" userId="3353362941971911" providerId="LiveId" clId="{4D4A67F3-BA8A-4A6D-B21D-46334A678869}" dt="2026-02-13T11:28:20.612" v="111"/>
          <ac:graphicFrameMkLst>
            <pc:docMk/>
            <pc:sldMk cId="3386311814" sldId="269"/>
            <ac:graphicFrameMk id="4" creationId="{588E0E63-FF63-56E2-55D0-6F6ECAE6553F}"/>
          </ac:graphicFrameMkLst>
        </pc:graphicFrameChg>
      </pc:sldChg>
      <pc:sldChg chg="addSp modSp new mod">
        <pc:chgData name="vikki short" userId="3353362941971911" providerId="LiveId" clId="{4D4A67F3-BA8A-4A6D-B21D-46334A678869}" dt="2026-02-13T11:36:08.415" v="546" actId="313"/>
        <pc:sldMkLst>
          <pc:docMk/>
          <pc:sldMk cId="3481056700" sldId="271"/>
        </pc:sldMkLst>
        <pc:spChg chg="mod">
          <ac:chgData name="vikki short" userId="3353362941971911" providerId="LiveId" clId="{4D4A67F3-BA8A-4A6D-B21D-46334A678869}" dt="2026-02-13T11:36:08.415" v="546" actId="313"/>
          <ac:spMkLst>
            <pc:docMk/>
            <pc:sldMk cId="3481056700" sldId="271"/>
            <ac:spMk id="2" creationId="{4E56551E-9369-1629-1808-BB6AE2821632}"/>
          </ac:spMkLst>
        </pc:spChg>
        <pc:spChg chg="mod">
          <ac:chgData name="vikki short" userId="3353362941971911" providerId="LiveId" clId="{4D4A67F3-BA8A-4A6D-B21D-46334A678869}" dt="2026-02-13T11:29:01.379" v="117" actId="1076"/>
          <ac:spMkLst>
            <pc:docMk/>
            <pc:sldMk cId="3481056700" sldId="271"/>
            <ac:spMk id="3" creationId="{E94042F9-4AC7-77C3-A256-B6E3CAA83818}"/>
          </ac:spMkLst>
        </pc:spChg>
        <pc:graphicFrameChg chg="add mod">
          <ac:chgData name="vikki short" userId="3353362941971911" providerId="LiveId" clId="{4D4A67F3-BA8A-4A6D-B21D-46334A678869}" dt="2026-02-13T11:29:08.175" v="120" actId="1076"/>
          <ac:graphicFrameMkLst>
            <pc:docMk/>
            <pc:sldMk cId="3481056700" sldId="271"/>
            <ac:graphicFrameMk id="4" creationId="{B814EC90-B82D-57FE-929E-3A71F39FB81D}"/>
          </ac:graphicFrameMkLst>
        </pc:graphicFrameChg>
      </pc:sldChg>
      <pc:sldChg chg="addSp modSp new del mod">
        <pc:chgData name="vikki short" userId="3353362941971911" providerId="LiveId" clId="{4D4A67F3-BA8A-4A6D-B21D-46334A678869}" dt="2026-03-06T09:28:07.993" v="1722" actId="47"/>
        <pc:sldMkLst>
          <pc:docMk/>
          <pc:sldMk cId="1403070050" sldId="272"/>
        </pc:sldMkLst>
      </pc:sldChg>
      <pc:sldChg chg="addSp modSp new mod modTransition setBg">
        <pc:chgData name="vikki short" userId="3353362941971911" providerId="LiveId" clId="{4D4A67F3-BA8A-4A6D-B21D-46334A678869}" dt="2026-03-05T10:07:18.655" v="1690" actId="1076"/>
        <pc:sldMkLst>
          <pc:docMk/>
          <pc:sldMk cId="2411383052" sldId="273"/>
        </pc:sldMkLst>
        <pc:spChg chg="mod">
          <ac:chgData name="vikki short" userId="3353362941971911" providerId="LiveId" clId="{4D4A67F3-BA8A-4A6D-B21D-46334A678869}" dt="2026-03-05T10:06:59.878" v="1687" actId="1076"/>
          <ac:spMkLst>
            <pc:docMk/>
            <pc:sldMk cId="2411383052" sldId="273"/>
            <ac:spMk id="2" creationId="{389D7E5F-EFE6-01EF-B682-E0981FF665C2}"/>
          </ac:spMkLst>
        </pc:spChg>
        <pc:spChg chg="mod">
          <ac:chgData name="vikki short" userId="3353362941971911" providerId="LiveId" clId="{4D4A67F3-BA8A-4A6D-B21D-46334A678869}" dt="2026-03-05T10:07:09.718" v="1689" actId="1076"/>
          <ac:spMkLst>
            <pc:docMk/>
            <pc:sldMk cId="2411383052" sldId="273"/>
            <ac:spMk id="3" creationId="{FA04D8AF-4076-2762-D5DF-B2A48EB9C252}"/>
          </ac:spMkLst>
        </pc:spChg>
        <pc:spChg chg="add mod">
          <ac:chgData name="vikki short" userId="3353362941971911" providerId="LiveId" clId="{4D4A67F3-BA8A-4A6D-B21D-46334A678869}" dt="2026-03-05T10:07:18.655" v="1690" actId="1076"/>
          <ac:spMkLst>
            <pc:docMk/>
            <pc:sldMk cId="2411383052" sldId="273"/>
            <ac:spMk id="5" creationId="{49E25C6A-1673-87E5-8553-9838E76AB581}"/>
          </ac:spMkLst>
        </pc:spChg>
        <pc:spChg chg="add mod">
          <ac:chgData name="vikki short" userId="3353362941971911" providerId="LiveId" clId="{4D4A67F3-BA8A-4A6D-B21D-46334A678869}" dt="2026-03-05T10:07:05.152" v="1688" actId="1076"/>
          <ac:spMkLst>
            <pc:docMk/>
            <pc:sldMk cId="2411383052" sldId="273"/>
            <ac:spMk id="6" creationId="{B8E729B4-521A-AD1C-1127-7B6DDF856DC4}"/>
          </ac:spMkLst>
        </pc:spChg>
        <pc:graphicFrameChg chg="add mod modGraphic">
          <ac:chgData name="vikki short" userId="3353362941971911" providerId="LiveId" clId="{4D4A67F3-BA8A-4A6D-B21D-46334A678869}" dt="2026-02-13T12:31:43.128" v="964" actId="2711"/>
          <ac:graphicFrameMkLst>
            <pc:docMk/>
            <pc:sldMk cId="2411383052" sldId="273"/>
            <ac:graphicFrameMk id="4" creationId="{336E910D-C64B-ABD6-0EED-E687C2BFABC7}"/>
          </ac:graphicFrameMkLst>
        </pc:graphicFrameChg>
        <pc:picChg chg="add mod modCrop">
          <ac:chgData name="vikki short" userId="3353362941971911" providerId="LiveId" clId="{4D4A67F3-BA8A-4A6D-B21D-46334A678869}" dt="2026-03-05T10:06:55.107" v="1686" actId="1076"/>
          <ac:picMkLst>
            <pc:docMk/>
            <pc:sldMk cId="2411383052" sldId="273"/>
            <ac:picMk id="7" creationId="{03D36C37-44E3-FE4D-47EB-9498965411F5}"/>
          </ac:picMkLst>
        </pc:picChg>
      </pc:sldChg>
      <pc:sldChg chg="add">
        <pc:chgData name="vikki short" userId="3353362941971911" providerId="LiveId" clId="{4D4A67F3-BA8A-4A6D-B21D-46334A678869}" dt="2026-02-20T12:01:20.938" v="1210"/>
        <pc:sldMkLst>
          <pc:docMk/>
          <pc:sldMk cId="86316180" sldId="274"/>
        </pc:sldMkLst>
      </pc:sldChg>
      <pc:sldChg chg="addSp delSp modSp add mod setBg delDesignElem">
        <pc:chgData name="vikki short" userId="3353362941971911" providerId="LiveId" clId="{4D4A67F3-BA8A-4A6D-B21D-46334A678869}" dt="2026-03-06T09:28:55.376" v="1730" actId="1076"/>
        <pc:sldMkLst>
          <pc:docMk/>
          <pc:sldMk cId="1706705767" sldId="275"/>
        </pc:sldMkLst>
        <pc:spChg chg="del">
          <ac:chgData name="vikki short" userId="3353362941971911" providerId="LiveId" clId="{4D4A67F3-BA8A-4A6D-B21D-46334A678869}" dt="2026-03-06T09:26:02.016" v="1710"/>
          <ac:spMkLst>
            <pc:docMk/>
            <pc:sldMk cId="1706705767" sldId="275"/>
            <ac:spMk id="9" creationId="{E91DC736-0EF8-4F87-9146-EBF1D2EE4D3D}"/>
          </ac:spMkLst>
        </pc:spChg>
        <pc:spChg chg="del">
          <ac:chgData name="vikki short" userId="3353362941971911" providerId="LiveId" clId="{4D4A67F3-BA8A-4A6D-B21D-46334A678869}" dt="2026-03-06T09:26:02.016" v="1710"/>
          <ac:spMkLst>
            <pc:docMk/>
            <pc:sldMk cId="1706705767" sldId="275"/>
            <ac:spMk id="19" creationId="{097CD68E-23E3-4007-8847-CD0944C4F7BE}"/>
          </ac:spMkLst>
        </pc:spChg>
        <pc:spChg chg="del">
          <ac:chgData name="vikki short" userId="3353362941971911" providerId="LiveId" clId="{4D4A67F3-BA8A-4A6D-B21D-46334A678869}" dt="2026-03-06T09:26:02.016" v="1710"/>
          <ac:spMkLst>
            <pc:docMk/>
            <pc:sldMk cId="1706705767" sldId="275"/>
            <ac:spMk id="20" creationId="{AF2F604E-43BE-4DC3-B983-E071523364F8}"/>
          </ac:spMkLst>
        </pc:spChg>
        <pc:spChg chg="del">
          <ac:chgData name="vikki short" userId="3353362941971911" providerId="LiveId" clId="{4D4A67F3-BA8A-4A6D-B21D-46334A678869}" dt="2026-03-06T09:26:02.016" v="1710"/>
          <ac:spMkLst>
            <pc:docMk/>
            <pc:sldMk cId="1706705767" sldId="275"/>
            <ac:spMk id="21" creationId="{08C9B587-E65E-4B52-B37C-ABEBB6E87928}"/>
          </ac:spMkLst>
        </pc:spChg>
        <pc:graphicFrameChg chg="add mod modGraphic">
          <ac:chgData name="vikki short" userId="3353362941971911" providerId="LiveId" clId="{4D4A67F3-BA8A-4A6D-B21D-46334A678869}" dt="2026-03-06T09:28:55.376" v="1730" actId="1076"/>
          <ac:graphicFrameMkLst>
            <pc:docMk/>
            <pc:sldMk cId="1706705767" sldId="275"/>
            <ac:graphicFrameMk id="3" creationId="{4A13E52C-5259-D05C-C56F-6E70E7A47782}"/>
          </ac:graphicFrameMkLst>
        </pc:graphicFrameChg>
        <pc:picChg chg="mod">
          <ac:chgData name="vikki short" userId="3353362941971911" providerId="LiveId" clId="{4D4A67F3-BA8A-4A6D-B21D-46334A678869}" dt="2026-03-06T09:28:33.013" v="1724" actId="1076"/>
          <ac:picMkLst>
            <pc:docMk/>
            <pc:sldMk cId="1706705767" sldId="275"/>
            <ac:picMk id="4" creationId="{3EC2EFEF-3D8B-D199-F9E4-57A1DD2606B3}"/>
          </ac:picMkLst>
        </pc:picChg>
      </pc:sldChg>
      <pc:sldChg chg="addSp delSp modSp add mod setBg delDesignElem">
        <pc:chgData name="vikki short" userId="3353362941971911" providerId="LiveId" clId="{4D4A67F3-BA8A-4A6D-B21D-46334A678869}" dt="2026-03-06T09:29:27.517" v="1735" actId="1076"/>
        <pc:sldMkLst>
          <pc:docMk/>
          <pc:sldMk cId="2490500123" sldId="276"/>
        </pc:sldMkLst>
        <pc:spChg chg="mod">
          <ac:chgData name="vikki short" userId="3353362941971911" providerId="LiveId" clId="{4D4A67F3-BA8A-4A6D-B21D-46334A678869}" dt="2026-03-06T09:29:20.847" v="1734" actId="1076"/>
          <ac:spMkLst>
            <pc:docMk/>
            <pc:sldMk cId="2490500123" sldId="276"/>
            <ac:spMk id="4" creationId="{778D8005-2445-B4CD-5E89-DB8A56B79951}"/>
          </ac:spMkLst>
        </pc:spChg>
        <pc:spChg chg="mod">
          <ac:chgData name="vikki short" userId="3353362941971911" providerId="LiveId" clId="{4D4A67F3-BA8A-4A6D-B21D-46334A678869}" dt="2026-03-06T09:29:17.957" v="1733" actId="1076"/>
          <ac:spMkLst>
            <pc:docMk/>
            <pc:sldMk cId="2490500123" sldId="276"/>
            <ac:spMk id="6" creationId="{44C05329-75BB-CA06-3451-A08C5C7D1609}"/>
          </ac:spMkLst>
        </pc:spChg>
        <pc:spChg chg="del">
          <ac:chgData name="vikki short" userId="3353362941971911" providerId="LiveId" clId="{4D4A67F3-BA8A-4A6D-B21D-46334A678869}" dt="2026-03-06T09:26:32.176" v="1712"/>
          <ac:spMkLst>
            <pc:docMk/>
            <pc:sldMk cId="2490500123" sldId="276"/>
            <ac:spMk id="83" creationId="{F13C74B1-5B17-4795-BED0-7140497B445A}"/>
          </ac:spMkLst>
        </pc:spChg>
        <pc:spChg chg="del">
          <ac:chgData name="vikki short" userId="3353362941971911" providerId="LiveId" clId="{4D4A67F3-BA8A-4A6D-B21D-46334A678869}" dt="2026-03-06T09:26:32.176" v="1712"/>
          <ac:spMkLst>
            <pc:docMk/>
            <pc:sldMk cId="2490500123" sldId="276"/>
            <ac:spMk id="84" creationId="{D4974D33-8DC5-464E-8C6D-BE58F0669C17}"/>
          </ac:spMkLst>
        </pc:spChg>
        <pc:graphicFrameChg chg="add mod">
          <ac:chgData name="vikki short" userId="3353362941971911" providerId="LiveId" clId="{4D4A67F3-BA8A-4A6D-B21D-46334A678869}" dt="2026-03-06T09:29:27.517" v="1735" actId="1076"/>
          <ac:graphicFrameMkLst>
            <pc:docMk/>
            <pc:sldMk cId="2490500123" sldId="276"/>
            <ac:graphicFrameMk id="2" creationId="{8111B1E4-EC9F-9347-8F7E-24BF54AE32CE}"/>
          </ac:graphicFrameMkLst>
        </pc:graphicFrameChg>
      </pc:sldChg>
      <pc:sldChg chg="addSp delSp modSp add mod setBg delDesignElem">
        <pc:chgData name="vikki short" userId="3353362941971911" providerId="LiveId" clId="{4D4A67F3-BA8A-4A6D-B21D-46334A678869}" dt="2026-03-06T09:29:35.761" v="1737" actId="1076"/>
        <pc:sldMkLst>
          <pc:docMk/>
          <pc:sldMk cId="817617588" sldId="277"/>
        </pc:sldMkLst>
        <pc:spChg chg="del">
          <ac:chgData name="vikki short" userId="3353362941971911" providerId="LiveId" clId="{4D4A67F3-BA8A-4A6D-B21D-46334A678869}" dt="2026-03-06T09:26:53.606" v="1714"/>
          <ac:spMkLst>
            <pc:docMk/>
            <pc:sldMk cId="817617588" sldId="277"/>
            <ac:spMk id="26" creationId="{362D44EE-C852-4460-B8B5-C4F2BC20510C}"/>
          </ac:spMkLst>
        </pc:spChg>
        <pc:spChg chg="del">
          <ac:chgData name="vikki short" userId="3353362941971911" providerId="LiveId" clId="{4D4A67F3-BA8A-4A6D-B21D-46334A678869}" dt="2026-03-06T09:26:53.606" v="1714"/>
          <ac:spMkLst>
            <pc:docMk/>
            <pc:sldMk cId="817617588" sldId="277"/>
            <ac:spMk id="28" creationId="{658970D8-8D1D-4B5C-894B-E871CC86543D}"/>
          </ac:spMkLst>
        </pc:spChg>
        <pc:spChg chg="del">
          <ac:chgData name="vikki short" userId="3353362941971911" providerId="LiveId" clId="{4D4A67F3-BA8A-4A6D-B21D-46334A678869}" dt="2026-03-06T09:26:53.606" v="1714"/>
          <ac:spMkLst>
            <pc:docMk/>
            <pc:sldMk cId="817617588" sldId="277"/>
            <ac:spMk id="30" creationId="{F227E5B6-9132-43CA-B503-37A18562ADF2}"/>
          </ac:spMkLst>
        </pc:spChg>
        <pc:spChg chg="del">
          <ac:chgData name="vikki short" userId="3353362941971911" providerId="LiveId" clId="{4D4A67F3-BA8A-4A6D-B21D-46334A678869}" dt="2026-03-06T09:26:53.606" v="1714"/>
          <ac:spMkLst>
            <pc:docMk/>
            <pc:sldMk cId="817617588" sldId="277"/>
            <ac:spMk id="32" creationId="{03C2051E-A88D-48E5-BACF-AAED17892722}"/>
          </ac:spMkLst>
        </pc:spChg>
        <pc:spChg chg="del">
          <ac:chgData name="vikki short" userId="3353362941971911" providerId="LiveId" clId="{4D4A67F3-BA8A-4A6D-B21D-46334A678869}" dt="2026-03-06T09:26:53.606" v="1714"/>
          <ac:spMkLst>
            <pc:docMk/>
            <pc:sldMk cId="817617588" sldId="277"/>
            <ac:spMk id="34" creationId="{7821A508-2985-4905-874A-527429BAABFA}"/>
          </ac:spMkLst>
        </pc:spChg>
        <pc:spChg chg="del">
          <ac:chgData name="vikki short" userId="3353362941971911" providerId="LiveId" clId="{4D4A67F3-BA8A-4A6D-B21D-46334A678869}" dt="2026-03-06T09:26:53.606" v="1714"/>
          <ac:spMkLst>
            <pc:docMk/>
            <pc:sldMk cId="817617588" sldId="277"/>
            <ac:spMk id="36" creationId="{D2929CB1-0E3C-4B2D-ADC5-0154FB33BA44}"/>
          </ac:spMkLst>
        </pc:spChg>
        <pc:spChg chg="del">
          <ac:chgData name="vikki short" userId="3353362941971911" providerId="LiveId" clId="{4D4A67F3-BA8A-4A6D-B21D-46334A678869}" dt="2026-03-06T09:26:53.606" v="1714"/>
          <ac:spMkLst>
            <pc:docMk/>
            <pc:sldMk cId="817617588" sldId="277"/>
            <ac:spMk id="38" creationId="{5F2F0C84-BE8C-4DC2-A6D3-30349A801D5C}"/>
          </ac:spMkLst>
        </pc:spChg>
        <pc:graphicFrameChg chg="add mod">
          <ac:chgData name="vikki short" userId="3353362941971911" providerId="LiveId" clId="{4D4A67F3-BA8A-4A6D-B21D-46334A678869}" dt="2026-03-06T09:29:35.761" v="1737" actId="1076"/>
          <ac:graphicFrameMkLst>
            <pc:docMk/>
            <pc:sldMk cId="817617588" sldId="277"/>
            <ac:graphicFrameMk id="3" creationId="{BD45B2FC-AE8D-97C7-83EB-E364A168E312}"/>
          </ac:graphicFrameMkLst>
        </pc:graphicFrameChg>
      </pc:sldChg>
      <pc:sldChg chg="addSp delSp modSp add mod setBg delDesignElem">
        <pc:chgData name="vikki short" userId="3353362941971911" providerId="LiveId" clId="{4D4A67F3-BA8A-4A6D-B21D-46334A678869}" dt="2026-03-06T09:29:59.665" v="1743" actId="14100"/>
        <pc:sldMkLst>
          <pc:docMk/>
          <pc:sldMk cId="4251254673" sldId="278"/>
        </pc:sldMkLst>
        <pc:spChg chg="mod">
          <ac:chgData name="vikki short" userId="3353362941971911" providerId="LiveId" clId="{4D4A67F3-BA8A-4A6D-B21D-46334A678869}" dt="2026-03-06T09:29:54.834" v="1741" actId="1076"/>
          <ac:spMkLst>
            <pc:docMk/>
            <pc:sldMk cId="4251254673" sldId="278"/>
            <ac:spMk id="2" creationId="{EC91DBB1-9197-6FAD-27F9-CBDB3E75AB16}"/>
          </ac:spMkLst>
        </pc:spChg>
        <pc:spChg chg="mod">
          <ac:chgData name="vikki short" userId="3353362941971911" providerId="LiveId" clId="{4D4A67F3-BA8A-4A6D-B21D-46334A678869}" dt="2026-03-06T09:29:51.173" v="1740" actId="1076"/>
          <ac:spMkLst>
            <pc:docMk/>
            <pc:sldMk cId="4251254673" sldId="278"/>
            <ac:spMk id="3" creationId="{AD65B51D-98AD-9A73-2631-9569ED5ABD65}"/>
          </ac:spMkLst>
        </pc:spChg>
        <pc:spChg chg="del">
          <ac:chgData name="vikki short" userId="3353362941971911" providerId="LiveId" clId="{4D4A67F3-BA8A-4A6D-B21D-46334A678869}" dt="2026-03-06T09:27:22.396" v="1716"/>
          <ac:spMkLst>
            <pc:docMk/>
            <pc:sldMk cId="4251254673" sldId="278"/>
            <ac:spMk id="9" creationId="{04812C46-200A-4DEB-A05E-3ED6C68C2387}"/>
          </ac:spMkLst>
        </pc:spChg>
        <pc:spChg chg="del">
          <ac:chgData name="vikki short" userId="3353362941971911" providerId="LiveId" clId="{4D4A67F3-BA8A-4A6D-B21D-46334A678869}" dt="2026-03-06T09:27:22.396" v="1716"/>
          <ac:spMkLst>
            <pc:docMk/>
            <pc:sldMk cId="4251254673" sldId="278"/>
            <ac:spMk id="11" creationId="{D1EA859B-E555-4109-94F3-6700E046E008}"/>
          </ac:spMkLst>
        </pc:spChg>
        <pc:graphicFrameChg chg="add mod modGraphic">
          <ac:chgData name="vikki short" userId="3353362941971911" providerId="LiveId" clId="{4D4A67F3-BA8A-4A6D-B21D-46334A678869}" dt="2026-03-06T09:29:59.665" v="1743" actId="14100"/>
          <ac:graphicFrameMkLst>
            <pc:docMk/>
            <pc:sldMk cId="4251254673" sldId="278"/>
            <ac:graphicFrameMk id="5" creationId="{E4C00E5F-7AD6-3253-997D-7367EB84ED90}"/>
          </ac:graphicFrameMkLst>
        </pc:graphicFrameChg>
        <pc:picChg chg="mod">
          <ac:chgData name="vikki short" userId="3353362941971911" providerId="LiveId" clId="{4D4A67F3-BA8A-4A6D-B21D-46334A678869}" dt="2026-03-06T09:29:44.894" v="1739" actId="14100"/>
          <ac:picMkLst>
            <pc:docMk/>
            <pc:sldMk cId="4251254673" sldId="278"/>
            <ac:picMk id="4" creationId="{D6D21F2D-8252-DE02-5459-EAB889834275}"/>
          </ac:picMkLst>
        </pc:picChg>
      </pc:sldChg>
      <pc:sldChg chg="addSp delSp modSp add setBg delDesignElem">
        <pc:chgData name="vikki short" userId="3353362941971911" providerId="LiveId" clId="{4D4A67F3-BA8A-4A6D-B21D-46334A678869}" dt="2026-03-06T09:30:08.809" v="1744"/>
        <pc:sldMkLst>
          <pc:docMk/>
          <pc:sldMk cId="2581877052" sldId="279"/>
        </pc:sldMkLst>
        <pc:spChg chg="del">
          <ac:chgData name="vikki short" userId="3353362941971911" providerId="LiveId" clId="{4D4A67F3-BA8A-4A6D-B21D-46334A678869}" dt="2026-03-06T09:27:42.607" v="1718"/>
          <ac:spMkLst>
            <pc:docMk/>
            <pc:sldMk cId="2581877052" sldId="279"/>
            <ac:spMk id="57" creationId="{327D73B4-9F5C-4A64-A179-51B9500CB8B5}"/>
          </ac:spMkLst>
        </pc:spChg>
        <pc:spChg chg="del">
          <ac:chgData name="vikki short" userId="3353362941971911" providerId="LiveId" clId="{4D4A67F3-BA8A-4A6D-B21D-46334A678869}" dt="2026-03-06T09:27:42.607" v="1718"/>
          <ac:spMkLst>
            <pc:docMk/>
            <pc:sldMk cId="2581877052" sldId="279"/>
            <ac:spMk id="58" creationId="{C1F06963-6374-4B48-844F-071A9BAAAE02}"/>
          </ac:spMkLst>
        </pc:spChg>
        <pc:spChg chg="del">
          <ac:chgData name="vikki short" userId="3353362941971911" providerId="LiveId" clId="{4D4A67F3-BA8A-4A6D-B21D-46334A678869}" dt="2026-03-06T09:27:42.607" v="1718"/>
          <ac:spMkLst>
            <pc:docMk/>
            <pc:sldMk cId="2581877052" sldId="279"/>
            <ac:spMk id="59" creationId="{6CB927A4-E432-4310-9CD5-E89FF5063179}"/>
          </ac:spMkLst>
        </pc:spChg>
        <pc:spChg chg="del">
          <ac:chgData name="vikki short" userId="3353362941971911" providerId="LiveId" clId="{4D4A67F3-BA8A-4A6D-B21D-46334A678869}" dt="2026-03-06T09:27:42.607" v="1718"/>
          <ac:spMkLst>
            <pc:docMk/>
            <pc:sldMk cId="2581877052" sldId="279"/>
            <ac:spMk id="60" creationId="{1453BF6C-B012-48B7-B4E8-6D7AC7C27D02}"/>
          </ac:spMkLst>
        </pc:spChg>
        <pc:spChg chg="del">
          <ac:chgData name="vikki short" userId="3353362941971911" providerId="LiveId" clId="{4D4A67F3-BA8A-4A6D-B21D-46334A678869}" dt="2026-03-06T09:27:42.607" v="1718"/>
          <ac:spMkLst>
            <pc:docMk/>
            <pc:sldMk cId="2581877052" sldId="279"/>
            <ac:spMk id="61" creationId="{E3020543-B24B-4EC4-8FFC-8DD88EEA91A8}"/>
          </ac:spMkLst>
        </pc:spChg>
        <pc:graphicFrameChg chg="add mod">
          <ac:chgData name="vikki short" userId="3353362941971911" providerId="LiveId" clId="{4D4A67F3-BA8A-4A6D-B21D-46334A678869}" dt="2026-03-06T09:30:08.809" v="1744"/>
          <ac:graphicFrameMkLst>
            <pc:docMk/>
            <pc:sldMk cId="2581877052" sldId="279"/>
            <ac:graphicFrameMk id="5" creationId="{0CC65674-30C7-0FF5-354D-A2B58220199D}"/>
          </ac:graphicFrameMkLst>
        </pc:graphicFrameChg>
        <pc:cxnChg chg="del">
          <ac:chgData name="vikki short" userId="3353362941971911" providerId="LiveId" clId="{4D4A67F3-BA8A-4A6D-B21D-46334A678869}" dt="2026-03-06T09:27:42.607" v="1718"/>
          <ac:cxnSpMkLst>
            <pc:docMk/>
            <pc:sldMk cId="2581877052" sldId="279"/>
            <ac:cxnSpMk id="62" creationId="{C49DA8F6-BCC1-4447-B54C-57856834B94B}"/>
          </ac:cxnSpMkLst>
        </pc:cxnChg>
      </pc:sldChg>
      <pc:sldChg chg="addSp delSp modSp add mod setBg delDesignElem">
        <pc:chgData name="vikki short" userId="3353362941971911" providerId="LiveId" clId="{4D4A67F3-BA8A-4A6D-B21D-46334A678869}" dt="2026-03-06T09:51:57.165" v="2135" actId="27636"/>
        <pc:sldMkLst>
          <pc:docMk/>
          <pc:sldMk cId="3863958557" sldId="280"/>
        </pc:sldMkLst>
        <pc:spChg chg="mod">
          <ac:chgData name="vikki short" userId="3353362941971911" providerId="LiveId" clId="{4D4A67F3-BA8A-4A6D-B21D-46334A678869}" dt="2026-03-06T09:51:57.165" v="2135" actId="27636"/>
          <ac:spMkLst>
            <pc:docMk/>
            <pc:sldMk cId="3863958557" sldId="280"/>
            <ac:spMk id="3" creationId="{EE38338C-C263-9B56-BB5A-3DE4BDD33E4B}"/>
          </ac:spMkLst>
        </pc:spChg>
        <pc:spChg chg="del">
          <ac:chgData name="vikki short" userId="3353362941971911" providerId="LiveId" clId="{4D4A67F3-BA8A-4A6D-B21D-46334A678869}" dt="2026-03-06T09:27:59.980" v="1720"/>
          <ac:spMkLst>
            <pc:docMk/>
            <pc:sldMk cId="3863958557" sldId="280"/>
            <ac:spMk id="26" creationId="{D009D6D5-DAC2-4A8B-A17A-E206B9012D09}"/>
          </ac:spMkLst>
        </pc:spChg>
        <pc:graphicFrameChg chg="add mod">
          <ac:chgData name="vikki short" userId="3353362941971911" providerId="LiveId" clId="{4D4A67F3-BA8A-4A6D-B21D-46334A678869}" dt="2026-03-06T09:30:13.647" v="1745"/>
          <ac:graphicFrameMkLst>
            <pc:docMk/>
            <pc:sldMk cId="3863958557" sldId="280"/>
            <ac:graphicFrameMk id="4" creationId="{329D21BA-4F9C-5621-1210-8BB1E73DF1C8}"/>
          </ac:graphicFrameMkLst>
        </pc:graphicFrameChg>
      </pc:sldChg>
    </pc:docChg>
  </pc:docChgLst>
</pc:chgInfo>
</file>

<file path=ppt/notesMasters/_rels/notesMaster1.xml.rels><?xml version="1.0" encoding="UTF-8" standalone="yes"?>
<Relationships xmlns="http://schemas.openxmlformats.org/package/2006/relationships"><Relationship Id="rId1" Type="http://purl.oclc.org/ooxml/officeDocument/relationships/theme" Target="../theme/theme2.xml"/></Relationships>
</file>

<file path=ppt/notesMasters/notesMaster1.xml><?xml version="1.0" encoding="utf-8"?>
<p:notes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4469B1-A1A6-47F9-BBEA-AACE7B293C05}"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9246F7-6388-4A0E-89E0-650225AEB42B}" type="slidenum">
              <a:rPr lang="en-GB" smtClean="0"/>
              <a:t>‹#›</a:t>
            </a:fld>
            <a:endParaRPr lang="en-GB"/>
          </a:p>
        </p:txBody>
      </p:sp>
    </p:spTree>
    <p:extLst>
      <p:ext uri="{BB962C8B-B14F-4D97-AF65-F5344CB8AC3E}">
        <p14:creationId xmlns:p14="http://schemas.microsoft.com/office/powerpoint/2010/main" val="457990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purl.oclc.org/ooxml/officeDocument/relationships/slide" Target="../slides/slide1.xml"/><Relationship Id="rId1" Type="http://purl.oclc.org/ooxml/officeDocument/relationships/notesMaster" Target="../notesMasters/notesMaster1.xml"/></Relationships>
</file>

<file path=ppt/notesSlides/_rels/notesSlide2.xml.rels><?xml version="1.0" encoding="UTF-8" standalone="yes"?>
<Relationships xmlns="http://schemas.openxmlformats.org/package/2006/relationships"><Relationship Id="rId2" Type="http://purl.oclc.org/ooxml/officeDocument/relationships/slide" Target="../slides/slide2.xml"/><Relationship Id="rId1" Type="http://purl.oclc.org/ooxml/officeDocument/relationships/notesMaster" Target="../notesMasters/notesMaster1.xml"/></Relationships>
</file>

<file path=ppt/notesSlides/_rels/notesSlide3.xml.rels><?xml version="1.0" encoding="UTF-8" standalone="yes"?>
<Relationships xmlns="http://schemas.openxmlformats.org/package/2006/relationships"><Relationship Id="rId2" Type="http://purl.oclc.org/ooxml/officeDocument/relationships/slide" Target="../slides/slide5.xml"/><Relationship Id="rId1" Type="http://purl.oclc.org/ooxml/officeDocument/relationships/notesMaster" Target="../notesMasters/notesMaster1.xml"/></Relationships>
</file>

<file path=ppt/notesSlides/_rels/notesSlide4.xml.rels><?xml version="1.0" encoding="UTF-8" standalone="yes"?>
<Relationships xmlns="http://schemas.openxmlformats.org/package/2006/relationships"><Relationship Id="rId2" Type="http://purl.oclc.org/ooxml/officeDocument/relationships/slide" Target="../slides/slide6.xml"/><Relationship Id="rId1" Type="http://purl.oclc.org/ooxml/officeDocument/relationships/notesMaster" Target="../notesMasters/notesMaster1.xml"/></Relationships>
</file>

<file path=ppt/notesSlides/_rels/notesSlide5.xml.rels><?xml version="1.0" encoding="UTF-8" standalone="yes"?>
<Relationships xmlns="http://schemas.openxmlformats.org/package/2006/relationships"><Relationship Id="rId2" Type="http://purl.oclc.org/ooxml/officeDocument/relationships/slide" Target="../slides/slide7.xml"/><Relationship Id="rId1" Type="http://purl.oclc.org/ooxml/officeDocument/relationships/notesMaster" Target="../notesMasters/notesMaster1.xml"/></Relationships>
</file>

<file path=ppt/notesSlides/_rels/notesSlide6.xml.rels><?xml version="1.0" encoding="UTF-8" standalone="yes"?>
<Relationships xmlns="http://schemas.openxmlformats.org/package/2006/relationships"><Relationship Id="rId2" Type="http://purl.oclc.org/ooxml/officeDocument/relationships/slide" Target="../slides/slide8.xml"/><Relationship Id="rId1" Type="http://purl.oclc.org/ooxml/officeDocument/relationships/notesMaster" Target="../notesMasters/notesMaster1.xml"/></Relationships>
</file>

<file path=ppt/notesSlides/_rels/notesSlide7.xml.rels><?xml version="1.0" encoding="UTF-8" standalone="yes"?>
<Relationships xmlns="http://schemas.openxmlformats.org/package/2006/relationships"><Relationship Id="rId2" Type="http://purl.oclc.org/ooxml/officeDocument/relationships/slide" Target="../slides/slide9.xml"/><Relationship Id="rId1" Type="http://purl.oclc.org/ooxml/officeDocument/relationships/notesMaster" Target="../notesMasters/notesMaster1.xml"/></Relationships>
</file>

<file path=ppt/notesSlides/_rels/notesSlide8.xml.rels><?xml version="1.0" encoding="UTF-8" standalone="yes"?>
<Relationships xmlns="http://schemas.openxmlformats.org/package/2006/relationships"><Relationship Id="rId2" Type="http://purl.oclc.org/ooxml/officeDocument/relationships/slide" Target="../slides/slide10.xml"/><Relationship Id="rId1" Type="http://purl.oclc.org/ooxml/officeDocument/relationships/notesMaster" Target="../notesMasters/notesMaster1.xml"/></Relationships>
</file>

<file path=ppt/notesSlides/notesSlide1.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246F7-6388-4A0E-89E0-650225AEB42B}" type="slidenum">
              <a:rPr lang="en-GB" smtClean="0"/>
              <a:t>1</a:t>
            </a:fld>
            <a:endParaRPr lang="en-GB"/>
          </a:p>
        </p:txBody>
      </p:sp>
    </p:spTree>
    <p:extLst>
      <p:ext uri="{BB962C8B-B14F-4D97-AF65-F5344CB8AC3E}">
        <p14:creationId xmlns:p14="http://schemas.microsoft.com/office/powerpoint/2010/main" val="1737924650"/>
      </p:ext>
    </p:extLst>
  </p:cSld>
  <p:clrMapOvr>
    <a:masterClrMapping/>
  </p:clrMapOvr>
</p:notes>
</file>

<file path=ppt/notesSlides/notesSlide2.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246F7-6388-4A0E-89E0-650225AEB42B}" type="slidenum">
              <a:rPr lang="en-GB" smtClean="0"/>
              <a:t>2</a:t>
            </a:fld>
            <a:endParaRPr lang="en-GB"/>
          </a:p>
        </p:txBody>
      </p:sp>
    </p:spTree>
    <p:extLst>
      <p:ext uri="{BB962C8B-B14F-4D97-AF65-F5344CB8AC3E}">
        <p14:creationId xmlns:p14="http://schemas.microsoft.com/office/powerpoint/2010/main" val="3647061705"/>
      </p:ext>
    </p:extLst>
  </p:cSld>
  <p:clrMapOvr>
    <a:masterClrMapping/>
  </p:clrMapOvr>
</p:notes>
</file>

<file path=ppt/notesSlides/notesSlide3.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246F7-6388-4A0E-89E0-650225AEB42B}" type="slidenum">
              <a:rPr lang="en-GB" smtClean="0"/>
              <a:t>5</a:t>
            </a:fld>
            <a:endParaRPr lang="en-GB"/>
          </a:p>
        </p:txBody>
      </p:sp>
    </p:spTree>
    <p:extLst>
      <p:ext uri="{BB962C8B-B14F-4D97-AF65-F5344CB8AC3E}">
        <p14:creationId xmlns:p14="http://schemas.microsoft.com/office/powerpoint/2010/main" val="3311430737"/>
      </p:ext>
    </p:extLst>
  </p:cSld>
  <p:clrMapOvr>
    <a:masterClrMapping/>
  </p:clrMapOvr>
</p:notes>
</file>

<file path=ppt/notesSlides/notesSlide4.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246F7-6388-4A0E-89E0-650225AEB42B}" type="slidenum">
              <a:rPr lang="en-GB" smtClean="0"/>
              <a:t>6</a:t>
            </a:fld>
            <a:endParaRPr lang="en-GB"/>
          </a:p>
        </p:txBody>
      </p:sp>
    </p:spTree>
    <p:extLst>
      <p:ext uri="{BB962C8B-B14F-4D97-AF65-F5344CB8AC3E}">
        <p14:creationId xmlns:p14="http://schemas.microsoft.com/office/powerpoint/2010/main" val="2161061056"/>
      </p:ext>
    </p:extLst>
  </p:cSld>
  <p:clrMapOvr>
    <a:masterClrMapping/>
  </p:clrMapOvr>
</p:notes>
</file>

<file path=ppt/notesSlides/notesSlide5.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246F7-6388-4A0E-89E0-650225AEB42B}" type="slidenum">
              <a:rPr lang="en-GB" smtClean="0"/>
              <a:t>7</a:t>
            </a:fld>
            <a:endParaRPr lang="en-GB"/>
          </a:p>
        </p:txBody>
      </p:sp>
    </p:spTree>
    <p:extLst>
      <p:ext uri="{BB962C8B-B14F-4D97-AF65-F5344CB8AC3E}">
        <p14:creationId xmlns:p14="http://schemas.microsoft.com/office/powerpoint/2010/main" val="3823466868"/>
      </p:ext>
    </p:extLst>
  </p:cSld>
  <p:clrMapOvr>
    <a:masterClrMapping/>
  </p:clrMapOvr>
</p:notes>
</file>

<file path=ppt/notesSlides/notesSlide6.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246F7-6388-4A0E-89E0-650225AEB42B}" type="slidenum">
              <a:rPr lang="en-GB" smtClean="0"/>
              <a:t>8</a:t>
            </a:fld>
            <a:endParaRPr lang="en-GB"/>
          </a:p>
        </p:txBody>
      </p:sp>
    </p:spTree>
    <p:extLst>
      <p:ext uri="{BB962C8B-B14F-4D97-AF65-F5344CB8AC3E}">
        <p14:creationId xmlns:p14="http://schemas.microsoft.com/office/powerpoint/2010/main" val="1554014674"/>
      </p:ext>
    </p:extLst>
  </p:cSld>
  <p:clrMapOvr>
    <a:masterClrMapping/>
  </p:clrMapOvr>
</p:notes>
</file>

<file path=ppt/notesSlides/notesSlide7.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246F7-6388-4A0E-89E0-650225AEB42B}" type="slidenum">
              <a:rPr lang="en-GB" smtClean="0"/>
              <a:t>9</a:t>
            </a:fld>
            <a:endParaRPr lang="en-GB"/>
          </a:p>
        </p:txBody>
      </p:sp>
    </p:spTree>
    <p:extLst>
      <p:ext uri="{BB962C8B-B14F-4D97-AF65-F5344CB8AC3E}">
        <p14:creationId xmlns:p14="http://schemas.microsoft.com/office/powerpoint/2010/main" val="2079863586"/>
      </p:ext>
    </p:extLst>
  </p:cSld>
  <p:clrMapOvr>
    <a:masterClrMapping/>
  </p:clrMapOvr>
</p:notes>
</file>

<file path=ppt/notesSlides/notesSlide8.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7A179-053E-4A9F-A4FC-8534839B1D42}" type="slidenum">
              <a:rPr lang="en-GB" smtClean="0"/>
              <a:t>10</a:t>
            </a:fld>
            <a:endParaRPr lang="en-GB"/>
          </a:p>
        </p:txBody>
      </p:sp>
    </p:spTree>
    <p:extLst>
      <p:ext uri="{BB962C8B-B14F-4D97-AF65-F5344CB8AC3E}">
        <p14:creationId xmlns:p14="http://schemas.microsoft.com/office/powerpoint/2010/main" val="1371379015"/>
      </p:ext>
    </p:extLst>
  </p:cSld>
  <p:clrMapOvr>
    <a:masterClrMapping/>
  </p:clrMapOvr>
</p:note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48941-E646-598E-9930-E7455DAED294}"/>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5918FEC5-D09C-E4C7-3635-C800D2679BDD}"/>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A72F141-AA97-2179-E1E4-0E2E1D316C82}"/>
              </a:ext>
            </a:extLst>
          </p:cNvPr>
          <p:cNvSpPr txBox="1">
            <a:spLocks noGrp="1"/>
          </p:cNvSpPr>
          <p:nvPr>
            <p:ph type="dt" sz="half" idx="7"/>
          </p:nvPr>
        </p:nvSpPr>
        <p:spPr/>
        <p:txBody>
          <a:bodyPr/>
          <a:lstStyle>
            <a:lvl1pPr>
              <a:defRPr/>
            </a:lvl1pPr>
          </a:lstStyle>
          <a:p>
            <a:pPr lvl="0"/>
            <a:fld id="{BBE12111-22EE-48B2-9A35-4750604C37F6}" type="datetime1">
              <a:rPr lang="en-GB"/>
              <a:pPr lvl="0"/>
              <a:t>12/03/2026</a:t>
            </a:fld>
            <a:endParaRPr lang="en-GB"/>
          </a:p>
        </p:txBody>
      </p:sp>
      <p:sp>
        <p:nvSpPr>
          <p:cNvPr id="5" name="Footer Placeholder 4">
            <a:extLst>
              <a:ext uri="{FF2B5EF4-FFF2-40B4-BE49-F238E27FC236}">
                <a16:creationId xmlns:a16="http://schemas.microsoft.com/office/drawing/2014/main" id="{F8CC73EB-F568-CC63-9931-2C936E078E9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62F5F4C-0C03-97ED-1AF0-927C8647D468}"/>
              </a:ext>
            </a:extLst>
          </p:cNvPr>
          <p:cNvSpPr txBox="1">
            <a:spLocks noGrp="1"/>
          </p:cNvSpPr>
          <p:nvPr>
            <p:ph type="sldNum" sz="quarter" idx="8"/>
          </p:nvPr>
        </p:nvSpPr>
        <p:spPr/>
        <p:txBody>
          <a:bodyPr/>
          <a:lstStyle>
            <a:lvl1pPr>
              <a:defRPr/>
            </a:lvl1pPr>
          </a:lstStyle>
          <a:p>
            <a:pPr lvl="0"/>
            <a:fld id="{D93427BC-B096-4022-810A-5B2558794D08}" type="slidenum">
              <a:t>‹#›</a:t>
            </a:fld>
            <a:endParaRPr lang="en-GB"/>
          </a:p>
        </p:txBody>
      </p:sp>
    </p:spTree>
    <p:extLst>
      <p:ext uri="{BB962C8B-B14F-4D97-AF65-F5344CB8AC3E}">
        <p14:creationId xmlns:p14="http://schemas.microsoft.com/office/powerpoint/2010/main" val="3817916985"/>
      </p:ext>
    </p:extLst>
  </p:cSld>
  <p:clrMapOvr>
    <a:masterClrMapping/>
  </p:clrMapOvr>
  <p:hf sldNum="0" hdr="0" ftr="0" dt="0"/>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9D1EE-8073-444E-3E52-2FA8882FFCA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519D9F7-67AD-F059-AC52-9F078020985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6A0823-12E2-0955-697A-5712B83C75FE}"/>
              </a:ext>
            </a:extLst>
          </p:cNvPr>
          <p:cNvSpPr txBox="1">
            <a:spLocks noGrp="1"/>
          </p:cNvSpPr>
          <p:nvPr>
            <p:ph type="dt" sz="half" idx="7"/>
          </p:nvPr>
        </p:nvSpPr>
        <p:spPr/>
        <p:txBody>
          <a:bodyPr/>
          <a:lstStyle>
            <a:lvl1pPr>
              <a:defRPr/>
            </a:lvl1pPr>
          </a:lstStyle>
          <a:p>
            <a:pPr lvl="0"/>
            <a:fld id="{2E5F4428-2104-46AC-B26D-3DF5C5EA8E50}" type="datetime1">
              <a:rPr lang="en-GB"/>
              <a:pPr lvl="0"/>
              <a:t>12/03/2026</a:t>
            </a:fld>
            <a:endParaRPr lang="en-GB"/>
          </a:p>
        </p:txBody>
      </p:sp>
      <p:sp>
        <p:nvSpPr>
          <p:cNvPr id="5" name="Footer Placeholder 4">
            <a:extLst>
              <a:ext uri="{FF2B5EF4-FFF2-40B4-BE49-F238E27FC236}">
                <a16:creationId xmlns:a16="http://schemas.microsoft.com/office/drawing/2014/main" id="{59D922F7-EEBB-343B-298F-7D5C2732232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4C8B0AA-A1BA-5A68-0018-41978C6117F4}"/>
              </a:ext>
            </a:extLst>
          </p:cNvPr>
          <p:cNvSpPr txBox="1">
            <a:spLocks noGrp="1"/>
          </p:cNvSpPr>
          <p:nvPr>
            <p:ph type="sldNum" sz="quarter" idx="8"/>
          </p:nvPr>
        </p:nvSpPr>
        <p:spPr/>
        <p:txBody>
          <a:bodyPr/>
          <a:lstStyle>
            <a:lvl1pPr>
              <a:defRPr/>
            </a:lvl1pPr>
          </a:lstStyle>
          <a:p>
            <a:pPr lvl="0"/>
            <a:fld id="{975159BA-A2D3-4869-8364-80372E014729}" type="slidenum">
              <a:t>‹#›</a:t>
            </a:fld>
            <a:endParaRPr lang="en-GB"/>
          </a:p>
        </p:txBody>
      </p:sp>
    </p:spTree>
    <p:extLst>
      <p:ext uri="{BB962C8B-B14F-4D97-AF65-F5344CB8AC3E}">
        <p14:creationId xmlns:p14="http://schemas.microsoft.com/office/powerpoint/2010/main" val="3175809501"/>
      </p:ext>
    </p:extLst>
  </p:cSld>
  <p:clrMapOvr>
    <a:masterClrMapping/>
  </p:clrMapOvr>
  <p:hf sldNum="0" hdr="0" ftr="0" dt="0"/>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6172F-CFF1-11BA-80BA-813FE420A06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F8FD748-6B77-E39E-1F6D-C0746A0F323C}"/>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9E515D5-32F7-AB32-372E-D13DF23AC711}"/>
              </a:ext>
            </a:extLst>
          </p:cNvPr>
          <p:cNvSpPr txBox="1">
            <a:spLocks noGrp="1"/>
          </p:cNvSpPr>
          <p:nvPr>
            <p:ph type="dt" sz="half" idx="7"/>
          </p:nvPr>
        </p:nvSpPr>
        <p:spPr/>
        <p:txBody>
          <a:bodyPr/>
          <a:lstStyle>
            <a:lvl1pPr>
              <a:defRPr/>
            </a:lvl1pPr>
          </a:lstStyle>
          <a:p>
            <a:pPr lvl="0"/>
            <a:fld id="{4DA48E07-9A56-4DF4-87D1-44B7CC6FA2C1}" type="datetime1">
              <a:rPr lang="en-GB"/>
              <a:pPr lvl="0"/>
              <a:t>12/03/2026</a:t>
            </a:fld>
            <a:endParaRPr lang="en-GB"/>
          </a:p>
        </p:txBody>
      </p:sp>
      <p:sp>
        <p:nvSpPr>
          <p:cNvPr id="5" name="Footer Placeholder 4">
            <a:extLst>
              <a:ext uri="{FF2B5EF4-FFF2-40B4-BE49-F238E27FC236}">
                <a16:creationId xmlns:a16="http://schemas.microsoft.com/office/drawing/2014/main" id="{2068B7C7-F21E-1631-40EF-D035779EB5C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488B0A3-A949-689C-687E-9CA30F1BA3B4}"/>
              </a:ext>
            </a:extLst>
          </p:cNvPr>
          <p:cNvSpPr txBox="1">
            <a:spLocks noGrp="1"/>
          </p:cNvSpPr>
          <p:nvPr>
            <p:ph type="sldNum" sz="quarter" idx="8"/>
          </p:nvPr>
        </p:nvSpPr>
        <p:spPr/>
        <p:txBody>
          <a:bodyPr/>
          <a:lstStyle>
            <a:lvl1pPr>
              <a:defRPr/>
            </a:lvl1pPr>
          </a:lstStyle>
          <a:p>
            <a:pPr lvl="0"/>
            <a:fld id="{79A478D1-79E9-403F-B7EC-E3B84C1227E3}" type="slidenum">
              <a:t>‹#›</a:t>
            </a:fld>
            <a:endParaRPr lang="en-GB"/>
          </a:p>
        </p:txBody>
      </p:sp>
    </p:spTree>
    <p:extLst>
      <p:ext uri="{BB962C8B-B14F-4D97-AF65-F5344CB8AC3E}">
        <p14:creationId xmlns:p14="http://schemas.microsoft.com/office/powerpoint/2010/main" val="3141493438"/>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196C7-D4CE-1A57-CA7B-3F4504397B8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FBF3B5E-79D9-600B-385C-420085E9555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9DEAF7-1143-63DB-7C97-3CADD5C0F8A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B23083-69E6-A1F9-10B4-DA0E891A18DD}"/>
              </a:ext>
            </a:extLst>
          </p:cNvPr>
          <p:cNvSpPr txBox="1">
            <a:spLocks noGrp="1"/>
          </p:cNvSpPr>
          <p:nvPr>
            <p:ph type="dt" sz="half" idx="7"/>
          </p:nvPr>
        </p:nvSpPr>
        <p:spPr/>
        <p:txBody>
          <a:bodyPr/>
          <a:lstStyle>
            <a:lvl1pPr>
              <a:defRPr/>
            </a:lvl1pPr>
          </a:lstStyle>
          <a:p>
            <a:pPr lvl="0"/>
            <a:fld id="{A95E6519-ADDF-4E08-BA62-A0F130FA3D2F}" type="datetime1">
              <a:rPr lang="en-GB"/>
              <a:pPr lvl="0"/>
              <a:t>12/03/2026</a:t>
            </a:fld>
            <a:endParaRPr lang="en-GB"/>
          </a:p>
        </p:txBody>
      </p:sp>
      <p:sp>
        <p:nvSpPr>
          <p:cNvPr id="6" name="Footer Placeholder 5">
            <a:extLst>
              <a:ext uri="{FF2B5EF4-FFF2-40B4-BE49-F238E27FC236}">
                <a16:creationId xmlns:a16="http://schemas.microsoft.com/office/drawing/2014/main" id="{0C5A02A7-DD8E-FDE5-3F46-0FEA0894393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570462B-2264-B9EC-000B-A4692EEE0A63}"/>
              </a:ext>
            </a:extLst>
          </p:cNvPr>
          <p:cNvSpPr txBox="1">
            <a:spLocks noGrp="1"/>
          </p:cNvSpPr>
          <p:nvPr>
            <p:ph type="sldNum" sz="quarter" idx="8"/>
          </p:nvPr>
        </p:nvSpPr>
        <p:spPr/>
        <p:txBody>
          <a:bodyPr/>
          <a:lstStyle>
            <a:lvl1pPr>
              <a:defRPr/>
            </a:lvl1pPr>
          </a:lstStyle>
          <a:p>
            <a:pPr lvl="0"/>
            <a:fld id="{F258F66A-AF7F-45AB-8C23-B660A9D62530}" type="slidenum">
              <a:t>‹#›</a:t>
            </a:fld>
            <a:endParaRPr lang="en-GB"/>
          </a:p>
        </p:txBody>
      </p:sp>
    </p:spTree>
    <p:extLst>
      <p:ext uri="{BB962C8B-B14F-4D97-AF65-F5344CB8AC3E}">
        <p14:creationId xmlns:p14="http://schemas.microsoft.com/office/powerpoint/2010/main" val="666522607"/>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BDA6-2E35-984E-C7A5-F9A8D717FE2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25B5049-B45C-67A9-8EA1-28539D246BE0}"/>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E7AF63EB-0C81-0458-6A43-1918A9855F6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615AF9-FB5A-F7CF-28DC-9FEE7468510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6D7251E4-A8FD-300D-EF2C-1B03476BB09A}"/>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C7B58A-07F9-39AA-5148-F340EA99EB94}"/>
              </a:ext>
            </a:extLst>
          </p:cNvPr>
          <p:cNvSpPr txBox="1">
            <a:spLocks noGrp="1"/>
          </p:cNvSpPr>
          <p:nvPr>
            <p:ph type="dt" sz="half" idx="7"/>
          </p:nvPr>
        </p:nvSpPr>
        <p:spPr/>
        <p:txBody>
          <a:bodyPr/>
          <a:lstStyle>
            <a:lvl1pPr>
              <a:defRPr/>
            </a:lvl1pPr>
          </a:lstStyle>
          <a:p>
            <a:pPr lvl="0"/>
            <a:fld id="{4184CFDA-4C73-41B3-802E-A3BBD6F85A83}" type="datetime1">
              <a:rPr lang="en-GB"/>
              <a:pPr lvl="0"/>
              <a:t>12/03/2026</a:t>
            </a:fld>
            <a:endParaRPr lang="en-GB"/>
          </a:p>
        </p:txBody>
      </p:sp>
      <p:sp>
        <p:nvSpPr>
          <p:cNvPr id="8" name="Footer Placeholder 7">
            <a:extLst>
              <a:ext uri="{FF2B5EF4-FFF2-40B4-BE49-F238E27FC236}">
                <a16:creationId xmlns:a16="http://schemas.microsoft.com/office/drawing/2014/main" id="{11C6CEB6-9153-F465-5E14-C81750AA363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106F050-0A46-764C-CFF9-C416BEAE735F}"/>
              </a:ext>
            </a:extLst>
          </p:cNvPr>
          <p:cNvSpPr txBox="1">
            <a:spLocks noGrp="1"/>
          </p:cNvSpPr>
          <p:nvPr>
            <p:ph type="sldNum" sz="quarter" idx="8"/>
          </p:nvPr>
        </p:nvSpPr>
        <p:spPr/>
        <p:txBody>
          <a:bodyPr/>
          <a:lstStyle>
            <a:lvl1pPr>
              <a:defRPr/>
            </a:lvl1pPr>
          </a:lstStyle>
          <a:p>
            <a:pPr lvl="0"/>
            <a:fld id="{9BBCF91D-B277-420A-B9EA-225B7132011C}" type="slidenum">
              <a:t>‹#›</a:t>
            </a:fld>
            <a:endParaRPr lang="en-GB"/>
          </a:p>
        </p:txBody>
      </p:sp>
    </p:spTree>
    <p:extLst>
      <p:ext uri="{BB962C8B-B14F-4D97-AF65-F5344CB8AC3E}">
        <p14:creationId xmlns:p14="http://schemas.microsoft.com/office/powerpoint/2010/main" val="277594316"/>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0711-C237-4FD0-7AD1-C6BB1C0481F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EFC8F814-1AE0-1F11-6CBD-1A9C1510A2D8}"/>
              </a:ext>
            </a:extLst>
          </p:cNvPr>
          <p:cNvSpPr txBox="1">
            <a:spLocks noGrp="1"/>
          </p:cNvSpPr>
          <p:nvPr>
            <p:ph type="dt" sz="half" idx="7"/>
          </p:nvPr>
        </p:nvSpPr>
        <p:spPr/>
        <p:txBody>
          <a:bodyPr/>
          <a:lstStyle>
            <a:lvl1pPr>
              <a:defRPr/>
            </a:lvl1pPr>
          </a:lstStyle>
          <a:p>
            <a:pPr lvl="0"/>
            <a:fld id="{23CF5EF1-CFEF-4660-8368-1CF07905DE18}" type="datetime1">
              <a:rPr lang="en-GB"/>
              <a:pPr lvl="0"/>
              <a:t>12/03/2026</a:t>
            </a:fld>
            <a:endParaRPr lang="en-GB"/>
          </a:p>
        </p:txBody>
      </p:sp>
      <p:sp>
        <p:nvSpPr>
          <p:cNvPr id="4" name="Footer Placeholder 3">
            <a:extLst>
              <a:ext uri="{FF2B5EF4-FFF2-40B4-BE49-F238E27FC236}">
                <a16:creationId xmlns:a16="http://schemas.microsoft.com/office/drawing/2014/main" id="{1DFAECA0-1229-FAD5-D17E-778E28D26AF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CBA9D36-7840-4118-4E30-9C4192774A3C}"/>
              </a:ext>
            </a:extLst>
          </p:cNvPr>
          <p:cNvSpPr txBox="1">
            <a:spLocks noGrp="1"/>
          </p:cNvSpPr>
          <p:nvPr>
            <p:ph type="sldNum" sz="quarter" idx="8"/>
          </p:nvPr>
        </p:nvSpPr>
        <p:spPr/>
        <p:txBody>
          <a:bodyPr/>
          <a:lstStyle>
            <a:lvl1pPr>
              <a:defRPr/>
            </a:lvl1pPr>
          </a:lstStyle>
          <a:p>
            <a:pPr lvl="0"/>
            <a:fld id="{64106E79-855D-45F8-8275-9F63C4E8A241}" type="slidenum">
              <a:t>‹#›</a:t>
            </a:fld>
            <a:endParaRPr lang="en-GB"/>
          </a:p>
        </p:txBody>
      </p:sp>
    </p:spTree>
    <p:extLst>
      <p:ext uri="{BB962C8B-B14F-4D97-AF65-F5344CB8AC3E}">
        <p14:creationId xmlns:p14="http://schemas.microsoft.com/office/powerpoint/2010/main" val="3774638356"/>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3DD9F-90B1-5A0F-0DBA-65FDB47842C9}"/>
              </a:ext>
            </a:extLst>
          </p:cNvPr>
          <p:cNvSpPr txBox="1">
            <a:spLocks noGrp="1"/>
          </p:cNvSpPr>
          <p:nvPr>
            <p:ph type="dt" sz="half" idx="7"/>
          </p:nvPr>
        </p:nvSpPr>
        <p:spPr/>
        <p:txBody>
          <a:bodyPr/>
          <a:lstStyle>
            <a:lvl1pPr>
              <a:defRPr/>
            </a:lvl1pPr>
          </a:lstStyle>
          <a:p>
            <a:pPr lvl="0"/>
            <a:fld id="{09802D1D-1DB0-497F-B046-404BFCD05DEE}" type="datetime1">
              <a:rPr lang="en-GB"/>
              <a:pPr lvl="0"/>
              <a:t>12/03/2026</a:t>
            </a:fld>
            <a:endParaRPr lang="en-GB"/>
          </a:p>
        </p:txBody>
      </p:sp>
      <p:sp>
        <p:nvSpPr>
          <p:cNvPr id="3" name="Footer Placeholder 2">
            <a:extLst>
              <a:ext uri="{FF2B5EF4-FFF2-40B4-BE49-F238E27FC236}">
                <a16:creationId xmlns:a16="http://schemas.microsoft.com/office/drawing/2014/main" id="{F430BF1B-7F63-02B2-EFBC-BD7931325C8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9485CD1-01BA-7B8A-C532-C66C49EA55EE}"/>
              </a:ext>
            </a:extLst>
          </p:cNvPr>
          <p:cNvSpPr txBox="1">
            <a:spLocks noGrp="1"/>
          </p:cNvSpPr>
          <p:nvPr>
            <p:ph type="sldNum" sz="quarter" idx="8"/>
          </p:nvPr>
        </p:nvSpPr>
        <p:spPr/>
        <p:txBody>
          <a:bodyPr/>
          <a:lstStyle>
            <a:lvl1pPr>
              <a:defRPr/>
            </a:lvl1pPr>
          </a:lstStyle>
          <a:p>
            <a:pPr lvl="0"/>
            <a:fld id="{FEBA9CE4-3CD4-4AA9-BB38-0CAF2ED3EFFA}" type="slidenum">
              <a:t>‹#›</a:t>
            </a:fld>
            <a:endParaRPr lang="en-GB"/>
          </a:p>
        </p:txBody>
      </p:sp>
    </p:spTree>
    <p:extLst>
      <p:ext uri="{BB962C8B-B14F-4D97-AF65-F5344CB8AC3E}">
        <p14:creationId xmlns:p14="http://schemas.microsoft.com/office/powerpoint/2010/main" val="1572857805"/>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4002D-6C5A-83C2-DAAB-1757CBE614E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67441F6-3708-999E-140E-0992BAA7979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C5FB5C-2D8D-509D-3DF3-14AD399EC4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FA2C7A5-0302-3CD8-C769-3970C28B72BC}"/>
              </a:ext>
            </a:extLst>
          </p:cNvPr>
          <p:cNvSpPr txBox="1">
            <a:spLocks noGrp="1"/>
          </p:cNvSpPr>
          <p:nvPr>
            <p:ph type="dt" sz="half" idx="7"/>
          </p:nvPr>
        </p:nvSpPr>
        <p:spPr/>
        <p:txBody>
          <a:bodyPr/>
          <a:lstStyle>
            <a:lvl1pPr>
              <a:defRPr/>
            </a:lvl1pPr>
          </a:lstStyle>
          <a:p>
            <a:pPr lvl="0"/>
            <a:fld id="{07FA7EBA-99E4-44CB-A60C-45B063C9B968}" type="datetime1">
              <a:rPr lang="en-GB"/>
              <a:pPr lvl="0"/>
              <a:t>12/03/2026</a:t>
            </a:fld>
            <a:endParaRPr lang="en-GB"/>
          </a:p>
        </p:txBody>
      </p:sp>
      <p:sp>
        <p:nvSpPr>
          <p:cNvPr id="6" name="Footer Placeholder 5">
            <a:extLst>
              <a:ext uri="{FF2B5EF4-FFF2-40B4-BE49-F238E27FC236}">
                <a16:creationId xmlns:a16="http://schemas.microsoft.com/office/drawing/2014/main" id="{72188E43-10A0-E2C5-8359-29FC251D35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2E2F1F3-9D45-2E50-E22D-F7F7925FE7FC}"/>
              </a:ext>
            </a:extLst>
          </p:cNvPr>
          <p:cNvSpPr txBox="1">
            <a:spLocks noGrp="1"/>
          </p:cNvSpPr>
          <p:nvPr>
            <p:ph type="sldNum" sz="quarter" idx="8"/>
          </p:nvPr>
        </p:nvSpPr>
        <p:spPr/>
        <p:txBody>
          <a:bodyPr/>
          <a:lstStyle>
            <a:lvl1pPr>
              <a:defRPr/>
            </a:lvl1pPr>
          </a:lstStyle>
          <a:p>
            <a:pPr lvl="0"/>
            <a:fld id="{3159F893-4235-4D0C-9B48-4D2AAB08C0F4}" type="slidenum">
              <a:t>‹#›</a:t>
            </a:fld>
            <a:endParaRPr lang="en-GB"/>
          </a:p>
        </p:txBody>
      </p:sp>
    </p:spTree>
    <p:extLst>
      <p:ext uri="{BB962C8B-B14F-4D97-AF65-F5344CB8AC3E}">
        <p14:creationId xmlns:p14="http://schemas.microsoft.com/office/powerpoint/2010/main" val="720717714"/>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7C9EB-0BFE-50B9-9364-239DCA4FA5F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87698A88-B79B-798E-A070-621305CFC207}"/>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D43873C8-E4A6-268D-4084-F1D76069FD5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D51C7D4-B1BF-82B3-FE5D-E9044FA3D944}"/>
              </a:ext>
            </a:extLst>
          </p:cNvPr>
          <p:cNvSpPr txBox="1">
            <a:spLocks noGrp="1"/>
          </p:cNvSpPr>
          <p:nvPr>
            <p:ph type="dt" sz="half" idx="7"/>
          </p:nvPr>
        </p:nvSpPr>
        <p:spPr/>
        <p:txBody>
          <a:bodyPr/>
          <a:lstStyle>
            <a:lvl1pPr>
              <a:defRPr/>
            </a:lvl1pPr>
          </a:lstStyle>
          <a:p>
            <a:pPr lvl="0"/>
            <a:fld id="{284222E0-A5E4-4606-84FB-D094351F39FC}" type="datetime1">
              <a:rPr lang="en-GB"/>
              <a:pPr lvl="0"/>
              <a:t>12/03/2026</a:t>
            </a:fld>
            <a:endParaRPr lang="en-GB"/>
          </a:p>
        </p:txBody>
      </p:sp>
      <p:sp>
        <p:nvSpPr>
          <p:cNvPr id="6" name="Footer Placeholder 5">
            <a:extLst>
              <a:ext uri="{FF2B5EF4-FFF2-40B4-BE49-F238E27FC236}">
                <a16:creationId xmlns:a16="http://schemas.microsoft.com/office/drawing/2014/main" id="{57476EA8-EAC0-B477-C981-9FA6BDADB87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DBCFB02-F64F-FF73-EAB4-6BA70D3F0A76}"/>
              </a:ext>
            </a:extLst>
          </p:cNvPr>
          <p:cNvSpPr txBox="1">
            <a:spLocks noGrp="1"/>
          </p:cNvSpPr>
          <p:nvPr>
            <p:ph type="sldNum" sz="quarter" idx="8"/>
          </p:nvPr>
        </p:nvSpPr>
        <p:spPr/>
        <p:txBody>
          <a:bodyPr/>
          <a:lstStyle>
            <a:lvl1pPr>
              <a:defRPr/>
            </a:lvl1pPr>
          </a:lstStyle>
          <a:p>
            <a:pPr lvl="0"/>
            <a:fld id="{D07A37D2-4B71-4EB5-9DF5-A56EDC615154}" type="slidenum">
              <a:t>‹#›</a:t>
            </a:fld>
            <a:endParaRPr lang="en-GB"/>
          </a:p>
        </p:txBody>
      </p:sp>
    </p:spTree>
    <p:extLst>
      <p:ext uri="{BB962C8B-B14F-4D97-AF65-F5344CB8AC3E}">
        <p14:creationId xmlns:p14="http://schemas.microsoft.com/office/powerpoint/2010/main" val="669727399"/>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092C-1B37-8109-A8CA-A0D3F5DE855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26B4BA6-ECEA-993D-76DA-60EFD77C0EC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921815-CA88-3DC7-8586-1A96CC21E3DD}"/>
              </a:ext>
            </a:extLst>
          </p:cNvPr>
          <p:cNvSpPr txBox="1">
            <a:spLocks noGrp="1"/>
          </p:cNvSpPr>
          <p:nvPr>
            <p:ph type="dt" sz="half" idx="7"/>
          </p:nvPr>
        </p:nvSpPr>
        <p:spPr/>
        <p:txBody>
          <a:bodyPr/>
          <a:lstStyle>
            <a:lvl1pPr>
              <a:defRPr/>
            </a:lvl1pPr>
          </a:lstStyle>
          <a:p>
            <a:pPr lvl="0"/>
            <a:fld id="{B7456DB6-3EC9-498C-8444-71448277EF22}" type="datetime1">
              <a:rPr lang="en-GB"/>
              <a:pPr lvl="0"/>
              <a:t>12/03/2026</a:t>
            </a:fld>
            <a:endParaRPr lang="en-GB"/>
          </a:p>
        </p:txBody>
      </p:sp>
      <p:sp>
        <p:nvSpPr>
          <p:cNvPr id="5" name="Footer Placeholder 4">
            <a:extLst>
              <a:ext uri="{FF2B5EF4-FFF2-40B4-BE49-F238E27FC236}">
                <a16:creationId xmlns:a16="http://schemas.microsoft.com/office/drawing/2014/main" id="{955731A6-822D-81C1-97CF-D0A89853F88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7563993-E69F-3885-0DEC-817B8A27C636}"/>
              </a:ext>
            </a:extLst>
          </p:cNvPr>
          <p:cNvSpPr txBox="1">
            <a:spLocks noGrp="1"/>
          </p:cNvSpPr>
          <p:nvPr>
            <p:ph type="sldNum" sz="quarter" idx="8"/>
          </p:nvPr>
        </p:nvSpPr>
        <p:spPr/>
        <p:txBody>
          <a:bodyPr/>
          <a:lstStyle>
            <a:lvl1pPr>
              <a:defRPr/>
            </a:lvl1pPr>
          </a:lstStyle>
          <a:p>
            <a:pPr lvl="0"/>
            <a:fld id="{8E576C78-7C2E-4F2F-AF29-9499F54CB292}" type="slidenum">
              <a:t>‹#›</a:t>
            </a:fld>
            <a:endParaRPr lang="en-GB"/>
          </a:p>
        </p:txBody>
      </p:sp>
    </p:spTree>
    <p:extLst>
      <p:ext uri="{BB962C8B-B14F-4D97-AF65-F5344CB8AC3E}">
        <p14:creationId xmlns:p14="http://schemas.microsoft.com/office/powerpoint/2010/main" val="361234080"/>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70D42D-C56F-E775-C97A-53D4302EC5B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A1C8659-E996-AB3F-523C-724D6A2F467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8C2304-83AD-91DD-0AE5-F9D9B014DCF1}"/>
              </a:ext>
            </a:extLst>
          </p:cNvPr>
          <p:cNvSpPr txBox="1">
            <a:spLocks noGrp="1"/>
          </p:cNvSpPr>
          <p:nvPr>
            <p:ph type="dt" sz="half" idx="7"/>
          </p:nvPr>
        </p:nvSpPr>
        <p:spPr/>
        <p:txBody>
          <a:bodyPr/>
          <a:lstStyle>
            <a:lvl1pPr>
              <a:defRPr/>
            </a:lvl1pPr>
          </a:lstStyle>
          <a:p>
            <a:pPr lvl="0"/>
            <a:fld id="{D3E2D1F6-3FD9-40C7-9B95-E6FDBD7CCF12}" type="datetime1">
              <a:rPr lang="en-GB"/>
              <a:pPr lvl="0"/>
              <a:t>12/03/2026</a:t>
            </a:fld>
            <a:endParaRPr lang="en-GB"/>
          </a:p>
        </p:txBody>
      </p:sp>
      <p:sp>
        <p:nvSpPr>
          <p:cNvPr id="5" name="Footer Placeholder 4">
            <a:extLst>
              <a:ext uri="{FF2B5EF4-FFF2-40B4-BE49-F238E27FC236}">
                <a16:creationId xmlns:a16="http://schemas.microsoft.com/office/drawing/2014/main" id="{C943EB8B-03E7-087F-53CE-046D14E4C1C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5CDFE95-9192-411C-F126-FE924FE1C4E4}"/>
              </a:ext>
            </a:extLst>
          </p:cNvPr>
          <p:cNvSpPr txBox="1">
            <a:spLocks noGrp="1"/>
          </p:cNvSpPr>
          <p:nvPr>
            <p:ph type="sldNum" sz="quarter" idx="8"/>
          </p:nvPr>
        </p:nvSpPr>
        <p:spPr/>
        <p:txBody>
          <a:bodyPr/>
          <a:lstStyle>
            <a:lvl1pPr>
              <a:defRPr/>
            </a:lvl1pPr>
          </a:lstStyle>
          <a:p>
            <a:pPr lvl="0"/>
            <a:fld id="{BEE83BC6-F7D6-4C7B-A6C6-5D25409A8DBE}" type="slidenum">
              <a:t>‹#›</a:t>
            </a:fld>
            <a:endParaRPr lang="en-GB"/>
          </a:p>
        </p:txBody>
      </p:sp>
    </p:spTree>
    <p:extLst>
      <p:ext uri="{BB962C8B-B14F-4D97-AF65-F5344CB8AC3E}">
        <p14:creationId xmlns:p14="http://schemas.microsoft.com/office/powerpoint/2010/main" val="270538247"/>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26FCFE-0A07-189B-D945-C74655A4246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7F83613-306E-D8FF-D468-82CA56202486}"/>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3AFB09-9AFA-E7BE-5D0D-547E77CDD3CC}"/>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B46D8CC-8091-442B-9A74-D2BDA787380F}" type="datetime1">
              <a:rPr lang="en-GB"/>
              <a:pPr lvl="0"/>
              <a:t>12/03/2026</a:t>
            </a:fld>
            <a:endParaRPr lang="en-GB"/>
          </a:p>
        </p:txBody>
      </p:sp>
      <p:sp>
        <p:nvSpPr>
          <p:cNvPr id="5" name="Footer Placeholder 4">
            <a:extLst>
              <a:ext uri="{FF2B5EF4-FFF2-40B4-BE49-F238E27FC236}">
                <a16:creationId xmlns:a16="http://schemas.microsoft.com/office/drawing/2014/main" id="{05FFB657-0A2C-7900-5D48-66D377111CD6}"/>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0269715-8EC5-6CE9-E5D2-359DE2F6B96F}"/>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673299DC-F7FB-4894-83EE-51467E5B855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
        </a:lnSpc>
        <a:spcBef>
          <a:spcPts val="1000"/>
        </a:spcBef>
        <a:spcAft>
          <a:spcPts val="0"/>
        </a:spcAft>
        <a:buSzPct val="1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
        </a:lnSpc>
        <a:spcBef>
          <a:spcPts val="500"/>
        </a:spcBef>
        <a:spcAft>
          <a:spcPts val="0"/>
        </a:spcAft>
        <a:buSzPct val="1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
        </a:lnSpc>
        <a:spcBef>
          <a:spcPts val="500"/>
        </a:spcBef>
        <a:spcAft>
          <a:spcPts val="0"/>
        </a:spcAft>
        <a:buSzPct val="1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
        </a:lnSpc>
        <a:spcBef>
          <a:spcPts val="500"/>
        </a:spcBef>
        <a:spcAft>
          <a:spcPts val="0"/>
        </a:spcAft>
        <a:buSzPct val="1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
        </a:lnSpc>
        <a:spcBef>
          <a:spcPts val="500"/>
        </a:spcBef>
        <a:spcAft>
          <a:spcPts val="0"/>
        </a:spcAft>
        <a:buSzPct val="1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purl.oclc.org/ooxml/officeDocument/relationships/image" Target="../media/image1.jpg"/><Relationship Id="rId2" Type="http://purl.oclc.org/ooxml/officeDocument/relationships/notesSlide" Target="../notesSlides/notesSlide1.xml"/><Relationship Id="rId1" Type="http://purl.oclc.org/ooxml/officeDocument/relationships/slideLayout" Target="../slideLayouts/slideLayout1.xml"/><Relationship Id="rId4" Type="http://purl.oclc.org/ooxml/officeDocument/relationships/image" Target="../media/image2.png"/></Relationships>
</file>

<file path=ppt/slides/_rels/slide2.xml.rels><?xml version="1.0" encoding="UTF-8" standalone="yes"?>
<Relationships xmlns="http://schemas.openxmlformats.org/package/2006/relationships"><Relationship Id="rId3" Type="http://purl.oclc.org/ooxml/officeDocument/relationships/image" Target="../media/image3.jpg"/><Relationship Id="rId2" Type="http://purl.oclc.org/ooxml/officeDocument/relationships/notesSlide" Target="../notesSlides/notesSlide2.xml"/><Relationship Id="rId1" Type="http://purl.oclc.org/ooxml/officeDocument/relationships/slideLayout" Target="../slideLayouts/slideLayout2.xml"/></Relationships>
</file>

<file path=ppt/slides/_rels/slide3.xml.rels><?xml version="1.0" encoding="UTF-8" standalone="yes"?>
<Relationships xmlns="http://schemas.openxmlformats.org/package/2006/relationships"><Relationship Id="rId3" Type="http://purl.oclc.org/ooxml/officeDocument/relationships/hyperlink" Target="https://www.grammarly.com/" TargetMode="External"/><Relationship Id="rId2" Type="http://purl.oclc.org/ooxml/officeDocument/relationships/image" Target="../media/image4.jpg"/><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2" Type="http://purl.oclc.org/ooxml/officeDocument/relationships/image" Target="../media/image5.jpg"/><Relationship Id="rId1" Type="http://purl.oclc.org/ooxml/officeDocument/relationships/slideLayout" Target="../slideLayouts/slideLayout2.xml"/></Relationships>
</file>

<file path=ppt/slides/_rels/slide5.xml.rels><?xml version="1.0" encoding="UTF-8" standalone="yes"?>
<Relationships xmlns="http://schemas.openxmlformats.org/package/2006/relationships"><Relationship Id="rId3" Type="http://purl.oclc.org/ooxml/officeDocument/relationships/image" Target="../media/image6.jpg"/><Relationship Id="rId2" Type="http://purl.oclc.org/ooxml/officeDocument/relationships/notesSlide" Target="../notesSlides/notesSlide3.xml"/><Relationship Id="rId1" Type="http://purl.oclc.org/ooxml/officeDocument/relationships/slideLayout" Target="../slideLayouts/slideLayout2.xml"/><Relationship Id="rId4" Type="http://purl.oclc.org/ooxml/officeDocument/relationships/hyperlink" Target="https://geobrava.wordpress.com/2015/07/28/new-wearable-device-human-machine-interface-apps/" TargetMode="External"/></Relationships>
</file>

<file path=ppt/slides/_rels/slide6.xml.rels><?xml version="1.0" encoding="UTF-8" standalone="yes"?>
<Relationships xmlns="http://schemas.openxmlformats.org/package/2006/relationships"><Relationship Id="rId3" Type="http://purl.oclc.org/ooxml/officeDocument/relationships/image" Target="../media/image7.1"/><Relationship Id="rId2" Type="http://purl.oclc.org/ooxml/officeDocument/relationships/notesSlide" Target="../notesSlides/notesSlide4.xml"/><Relationship Id="rId1" Type="http://purl.oclc.org/ooxml/officeDocument/relationships/slideLayout" Target="../slideLayouts/slideLayout2.xml"/><Relationship Id="rId4" Type="http://purl.oclc.org/ooxml/officeDocument/relationships/hyperlink" Target="https://www.rawpixel.com/image/455827/free-illustration-image-achievement-avatar-blue-background" TargetMode="External"/></Relationships>
</file>

<file path=ppt/slides/_rels/slide7.xml.rels><?xml version="1.0" encoding="UTF-8" standalone="yes"?>
<Relationships xmlns="http://schemas.openxmlformats.org/package/2006/relationships"><Relationship Id="rId8" Type="http://purl.oclc.org/ooxml/officeDocument/relationships/image" Target="../media/image11.svg"/><Relationship Id="rId13" Type="http://purl.oclc.org/ooxml/officeDocument/relationships/hyperlink" Target="https://openclipart.org/detail/233968/sad-face-with-sweatdrop" TargetMode="External"/><Relationship Id="rId3" Type="http://purl.oclc.org/ooxml/officeDocument/relationships/image" Target="../media/image8.png"/><Relationship Id="rId7" Type="http://purl.oclc.org/ooxml/officeDocument/relationships/image" Target="../media/image10.png"/><Relationship Id="rId12" Type="http://purl.oclc.org/ooxml/officeDocument/relationships/image" Target="../media/image13.png"/><Relationship Id="rId17" Type="http://purl.oclc.org/ooxml/officeDocument/relationships/hyperlink" Target="https://www.pngall.com/exclamation-mark-png/download/36289/" TargetMode="External"/><Relationship Id="rId2" Type="http://purl.oclc.org/ooxml/officeDocument/relationships/notesSlide" Target="../notesSlides/notesSlide5.xml"/><Relationship Id="rId16" Type="http://purl.oclc.org/ooxml/officeDocument/relationships/image" Target="../media/image15.png"/><Relationship Id="rId1" Type="http://purl.oclc.org/ooxml/officeDocument/relationships/slideLayout" Target="../slideLayouts/slideLayout2.xml"/><Relationship Id="rId6" Type="http://purl.oclc.org/ooxml/officeDocument/relationships/hyperlink" Target="https://pixabay.com/en/speech-bubble-speech-balloon-balloon-145971/" TargetMode="External"/><Relationship Id="rId11" Type="http://purl.oclc.org/ooxml/officeDocument/relationships/hyperlink" Target="https://en.wikipedia.org/wiki/File:Magnifying_glass_01.svg" TargetMode="External"/><Relationship Id="rId5" Type="http://purl.oclc.org/ooxml/officeDocument/relationships/image" Target="../media/image9.png"/><Relationship Id="rId15" Type="http://purl.oclc.org/ooxml/officeDocument/relationships/hyperlink" Target="https://pxhere.com/en/photo/1391045" TargetMode="External"/><Relationship Id="rId10" Type="http://purl.oclc.org/ooxml/officeDocument/relationships/image" Target="../media/image12.png"/><Relationship Id="rId4" Type="http://purl.oclc.org/ooxml/officeDocument/relationships/hyperlink" Target="https://openclipart.org/detail/149305" TargetMode="External"/><Relationship Id="rId9" Type="http://purl.oclc.org/ooxml/officeDocument/relationships/hyperlink" Target="https://svgsilh.com/image/26095.html" TargetMode="External"/><Relationship Id="rId14" Type="http://purl.oclc.org/ooxml/officeDocument/relationships/image" Target="../media/image14.jpg"/></Relationships>
</file>

<file path=ppt/slides/_rels/slide8.xml.rels><?xml version="1.0" encoding="UTF-8" standalone="yes"?>
<Relationships xmlns="http://schemas.openxmlformats.org/package/2006/relationships"><Relationship Id="rId3" Type="http://purl.oclc.org/ooxml/officeDocument/relationships/image" Target="../media/image16.png"/><Relationship Id="rId2" Type="http://purl.oclc.org/ooxml/officeDocument/relationships/notesSlide" Target="../notesSlides/notesSlide6.xml"/><Relationship Id="rId1" Type="http://purl.oclc.org/ooxml/officeDocument/relationships/slideLayout" Target="../slideLayouts/slideLayout2.xml"/></Relationships>
</file>

<file path=ppt/slides/_rels/slide9.xml.rels><?xml version="1.0" encoding="UTF-8" standalone="yes"?>
<Relationships xmlns="http://schemas.openxmlformats.org/package/2006/relationships"><Relationship Id="rId3" Type="http://purl.oclc.org/ooxml/officeDocument/relationships/image" Target="../media/image17.png"/><Relationship Id="rId2" Type="http://purl.oclc.org/ooxml/officeDocument/relationships/notesSlide" Target="../notesSlides/notesSlide7.xml"/><Relationship Id="rId1" Type="http://purl.oclc.org/ooxml/officeDocument/relationships/slideLayout" Target="../slideLayouts/slideLayout2.xml"/></Relationships>
</file>

<file path=ppt/slides/_rels/slide10.xml.rels><?xml version="1.0" encoding="UTF-8" standalone="yes"?>
<Relationships xmlns="http://schemas.openxmlformats.org/package/2006/relationships"><Relationship Id="rId8" Type="http://purl.oclc.org/ooxml/officeDocument/relationships/image" Target="../media/image23.png"/><Relationship Id="rId3" Type="http://purl.oclc.org/ooxml/officeDocument/relationships/image" Target="../media/image18.png"/><Relationship Id="rId7" Type="http://purl.oclc.org/ooxml/officeDocument/relationships/image" Target="../media/image22.png"/><Relationship Id="rId2" Type="http://purl.oclc.org/ooxml/officeDocument/relationships/notesSlide" Target="../notesSlides/notesSlide8.xml"/><Relationship Id="rId1" Type="http://purl.oclc.org/ooxml/officeDocument/relationships/slideLayout" Target="../slideLayouts/slideLayout1.xml"/><Relationship Id="rId6" Type="http://purl.oclc.org/ooxml/officeDocument/relationships/image" Target="../media/image21.png"/><Relationship Id="rId5" Type="http://purl.oclc.org/ooxml/officeDocument/relationships/image" Target="../media/image20.png"/><Relationship Id="rId10" Type="http://purl.oclc.org/ooxml/officeDocument/relationships/image" Target="../media/image25.png"/><Relationship Id="rId4" Type="http://purl.oclc.org/ooxml/officeDocument/relationships/image" Target="../media/image19.png"/><Relationship Id="rId9" Type="http://purl.oclc.org/ooxml/officeDocument/relationships/image" Target="../media/image24.png"/></Relationships>
</file>

<file path=ppt/slides/_rels/slide11.xml.rels><?xml version="1.0" encoding="UTF-8" standalone="yes"?>
<Relationships xmlns="http://schemas.openxmlformats.org/package/2006/relationships"><Relationship Id="rId3" Type="http://purl.oclc.org/ooxml/officeDocument/relationships/image" Target="../media/image27.jpg"/><Relationship Id="rId2" Type="http://purl.oclc.org/ooxml/officeDocument/relationships/image" Target="../media/image26.png"/><Relationship Id="rId1" Type="http://purl.oclc.org/ooxml/officeDocument/relationships/slideLayout" Target="../slideLayouts/slideLayout2.xml"/><Relationship Id="rId5" Type="http://purl.oclc.org/ooxml/officeDocument/relationships/image" Target="../media/image29.png"/><Relationship Id="rId4" Type="http://purl.oclc.org/ooxml/officeDocument/relationships/image" Target="../media/image28.png"/></Relationships>
</file>

<file path=ppt/slides/_rels/slide12.xml.rels><?xml version="1.0" encoding="UTF-8" standalone="yes"?>
<Relationships xmlns="http://schemas.openxmlformats.org/package/2006/relationships"><Relationship Id="rId3" Type="http://purl.oclc.org/ooxml/officeDocument/relationships/hyperlink" Target="https://loonylabs.org/2016/07/11/" TargetMode="External"/><Relationship Id="rId2" Type="http://purl.oclc.org/ooxml/officeDocument/relationships/image" Target="../media/image30.jpg"/><Relationship Id="rId1" Type="http://purl.oclc.org/ooxml/officeDocument/relationships/slideLayout" Target="../slideLayouts/slideLayout4.xml"/><Relationship Id="rId4" Type="http://purl.oclc.org/ooxml/officeDocument/relationships/hyperlink" Target="https://creativecommons.org/licenses/by-nc-nd/3.0/" TargetMode="External"/></Relationships>
</file>

<file path=ppt/slides/_rels/slide13.xml.rels><?xml version="1.0" encoding="UTF-8" standalone="yes"?>
<Relationships xmlns="http://schemas.openxmlformats.org/package/2006/relationships"><Relationship Id="rId3" Type="http://purl.oclc.org/ooxml/officeDocument/relationships/hyperlink" Target="https://en.wikipedia.org/wiki/Dementia" TargetMode="External"/><Relationship Id="rId2" Type="http://purl.oclc.org/ooxml/officeDocument/relationships/image" Target="../media/image31.jpg"/><Relationship Id="rId1" Type="http://purl.oclc.org/ooxml/officeDocument/relationships/slideLayout" Target="../slideLayouts/slideLayout4.xml"/><Relationship Id="rId4" Type="http://purl.oclc.org/ooxml/officeDocument/relationships/hyperlink" Target="https://creativecommons.org/licenses/by-sa/3.0/" TargetMode="External"/></Relationships>
</file>

<file path=ppt/slides/_rels/slide14.xml.rels><?xml version="1.0" encoding="UTF-8" standalone="yes"?>
<Relationships xmlns="http://schemas.openxmlformats.org/package/2006/relationships"><Relationship Id="rId2" Type="http://purl.oclc.org/ooxml/officeDocument/relationships/image" Target="../media/image32.png"/><Relationship Id="rId1" Type="http://purl.oclc.org/ooxml/officeDocument/relationships/slideLayout" Target="../slideLayouts/slideLayout2.xml"/></Relationships>
</file>

<file path=ppt/slides/_rels/slide15.xml.rels><?xml version="1.0" encoding="UTF-8" standalone="yes"?>
<Relationships xmlns="http://schemas.openxmlformats.org/package/2006/relationships"><Relationship Id="rId2" Type="http://purl.oclc.org/ooxml/officeDocument/relationships/image" Target="../media/image33.png"/><Relationship Id="rId1" Type="http://purl.oclc.org/ooxml/officeDocument/relationships/slideLayout" Target="../slideLayouts/slideLayout7.xml"/></Relationships>
</file>

<file path=ppt/slides/_rels/slide16.xml.rels><?xml version="1.0" encoding="UTF-8" standalone="yes"?>
<Relationships xmlns="http://schemas.openxmlformats.org/package/2006/relationships"><Relationship Id="rId2" Type="http://purl.oclc.org/ooxml/officeDocument/relationships/image" Target="../media/image32.png"/><Relationship Id="rId1" Type="http://purl.oclc.org/ooxml/officeDocument/relationships/slideLayout" Target="../slideLayouts/slideLayout2.xml"/></Relationships>
</file>

<file path=ppt/slides/_rels/slide17.xml.rels><?xml version="1.0" encoding="UTF-8" standalone="yes"?>
<Relationships xmlns="http://schemas.openxmlformats.org/package/2006/relationships"><Relationship Id="rId2" Type="http://purl.oclc.org/ooxml/officeDocument/relationships/image" Target="../media/image33.png"/><Relationship Id="rId1" Type="http://purl.oclc.org/ooxml/officeDocument/relationships/slideLayout" Target="../slideLayouts/slideLayout2.xml"/></Relationships>
</file>

<file path=ppt/slides/_rels/slide18.xml.rels><?xml version="1.0" encoding="UTF-8" standalone="yes"?>
<Relationships xmlns="http://schemas.openxmlformats.org/package/2006/relationships"><Relationship Id="rId2" Type="http://purl.oclc.org/ooxml/officeDocument/relationships/image" Target="../media/image34.png"/><Relationship Id="rId1" Type="http://purl.oclc.org/ooxml/officeDocument/relationships/slideLayout" Target="../slideLayouts/slideLayout2.xml"/></Relationships>
</file>

<file path=ppt/slides/_rels/slide19.xml.rels><?xml version="1.0" encoding="UTF-8" standalone="yes"?>
<Relationships xmlns="http://schemas.openxmlformats.org/package/2006/relationships"><Relationship Id="rId2" Type="http://purl.oclc.org/ooxml/officeDocument/relationships/image" Target="../media/image35.jpeg"/><Relationship Id="rId1" Type="http://purl.oclc.org/ooxml/officeDocument/relationships/slideLayout" Target="../slideLayouts/slideLayout2.xml"/></Relationships>
</file>

<file path=ppt/slides/_rels/slide20.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21.xml.rels><?xml version="1.0" encoding="UTF-8" standalone="yes"?>
<Relationships xmlns="http://schemas.openxmlformats.org/package/2006/relationships"><Relationship Id="rId1" Type="http://purl.oclc.org/ooxml/officeDocument/relationships/slideLayout" Target="../slideLayouts/slideLayout2.xml"/></Relationships>
</file>

<file path=ppt/slides/slide1.xml><?xml version="1.0" encoding="utf-8"?>
<p:sld xmlns:a="http://purl.oclc.org/ooxml/drawingml/main" xmlns:r="http://purl.oclc.org/ooxml/officeDocument/relationships" xmlns:p="http://purl.oclc.org/ooxml/presentationml/main">
  <p:cSld name="Slide2">
    <p:bg>
      <p:bgPr>
        <a:blipFill dpi="0" rotWithShape="1">
          <a:blip r:embed="rId3">
            <a:lum/>
          </a:blip>
          <a:srcRect/>
          <a:stretch>
            <a:fillRect t="-9%" b="-9%"/>
          </a:stretch>
        </a:blipFill>
        <a:effectLst/>
      </p:bgPr>
    </p:bg>
    <p:spTree>
      <p:nvGrpSpPr>
        <p:cNvPr id="1" name=""/>
        <p:cNvGrpSpPr/>
        <p:nvPr/>
      </p:nvGrpSpPr>
      <p:grpSpPr>
        <a:xfrm>
          <a:off x="0" y="0"/>
          <a:ext cx="0" cy="0"/>
          <a:chOff x="0" y="0"/>
          <a:chExt cx="0" cy="0"/>
        </a:xfrm>
      </p:grpSpPr>
      <p:pic>
        <p:nvPicPr>
          <p:cNvPr id="2" name="Picture 3" descr="A close-up of a logo&#10;&#10;AI-generated content may be incorrect.">
            <a:extLst>
              <a:ext uri="{FF2B5EF4-FFF2-40B4-BE49-F238E27FC236}">
                <a16:creationId xmlns:a16="http://schemas.microsoft.com/office/drawing/2014/main" id="{E50F2FFA-68DF-1A49-5862-1D7B061D8815}"/>
              </a:ext>
            </a:extLst>
          </p:cNvPr>
          <p:cNvPicPr>
            <a:picLocks noChangeAspect="1"/>
          </p:cNvPicPr>
          <p:nvPr/>
        </p:nvPicPr>
        <p:blipFill>
          <a:blip r:embed="rId4"/>
          <a:stretch>
            <a:fillRect/>
          </a:stretch>
        </p:blipFill>
        <p:spPr>
          <a:xfrm>
            <a:off x="152960" y="132167"/>
            <a:ext cx="3914235" cy="1497586"/>
          </a:xfrm>
          <a:prstGeom prst="rect">
            <a:avLst/>
          </a:prstGeom>
          <a:noFill/>
          <a:ln cap="flat">
            <a:noFill/>
          </a:ln>
        </p:spPr>
      </p:pic>
      <p:sp>
        <p:nvSpPr>
          <p:cNvPr id="3" name="Title 1">
            <a:extLst>
              <a:ext uri="{FF2B5EF4-FFF2-40B4-BE49-F238E27FC236}">
                <a16:creationId xmlns:a16="http://schemas.microsoft.com/office/drawing/2014/main" id="{BDDC8A4C-26F4-360F-E38F-94051AB2F68B}"/>
              </a:ext>
            </a:extLst>
          </p:cNvPr>
          <p:cNvSpPr txBox="1"/>
          <p:nvPr/>
        </p:nvSpPr>
        <p:spPr>
          <a:xfrm>
            <a:off x="-1018029" y="2303109"/>
            <a:ext cx="8868034" cy="1689756"/>
          </a:xfrm>
          <a:prstGeom prst="rect">
            <a:avLst/>
          </a:prstGeom>
          <a:noFill/>
          <a:ln cap="flat">
            <a:noFill/>
          </a:ln>
        </p:spPr>
        <p:txBody>
          <a:bodyPr vert="horz" wrap="square" lIns="91440" tIns="45720" rIns="91440" bIns="45720" anchor="t" anchorCtr="1" compatLnSpc="1">
            <a:normAutofit/>
          </a:bodyPr>
          <a:lstStyle/>
          <a:p>
            <a:pPr marL="0" marR="0" lvl="0" indent="0" algn="ctr" defTabSz="914400" rtl="0" fontAlgn="auto" hangingPunct="1">
              <a:lnSpc>
                <a:spcPct val="9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all" spc="30" baseline="0%" dirty="0">
                <a:solidFill>
                  <a:srgbClr val="000000"/>
                </a:solidFill>
                <a:uFillTx/>
                <a:latin typeface="Amasis MT Pro Black" pitchFamily="18"/>
                <a:ea typeface="ADLaM Display" pitchFamily="2"/>
                <a:cs typeface="ADLaM Display" pitchFamily="2"/>
              </a:rPr>
              <a:t>INTRODUCTION TO PUBLIC HEALTH</a:t>
            </a:r>
          </a:p>
          <a:p>
            <a:pPr marL="0" marR="0" lvl="0" indent="0" algn="ctr" defTabSz="914400" rtl="0" fontAlgn="auto" hangingPunct="1">
              <a:lnSpc>
                <a:spcPct val="9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all" spc="30" baseline="0%" dirty="0">
                <a:solidFill>
                  <a:srgbClr val="000000"/>
                </a:solidFill>
                <a:uFillTx/>
                <a:latin typeface="Amasis MT Pro Black" pitchFamily="18"/>
                <a:ea typeface="ADLaM Display" pitchFamily="2"/>
                <a:cs typeface="ADLaM Display" pitchFamily="2"/>
              </a:rPr>
              <a:t>LCHS4008</a:t>
            </a:r>
            <a:endParaRPr lang="en-US" sz="5400" b="0" i="0" u="none" strike="noStrike" kern="1200" cap="all" spc="30" baseline="0%" dirty="0">
              <a:solidFill>
                <a:srgbClr val="000000"/>
              </a:solidFill>
              <a:uFillTx/>
              <a:latin typeface="Amasis MT Pro Black" pitchFamily="18"/>
              <a:ea typeface="ADLaM Display" pitchFamily="2"/>
              <a:cs typeface="ADLaM Display" pitchFamily="2"/>
            </a:endParaRPr>
          </a:p>
        </p:txBody>
      </p:sp>
      <p:sp>
        <p:nvSpPr>
          <p:cNvPr id="4" name="TextBox 8">
            <a:extLst>
              <a:ext uri="{FF2B5EF4-FFF2-40B4-BE49-F238E27FC236}">
                <a16:creationId xmlns:a16="http://schemas.microsoft.com/office/drawing/2014/main" id="{F78DCB2B-B086-20A9-5043-D521173D4236}"/>
              </a:ext>
            </a:extLst>
          </p:cNvPr>
          <p:cNvSpPr txBox="1"/>
          <p:nvPr/>
        </p:nvSpPr>
        <p:spPr>
          <a:xfrm>
            <a:off x="152960" y="4666221"/>
            <a:ext cx="6098060" cy="1477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i="0" u="none" strike="noStrike" kern="1200" cap="none" spc="0" baseline="0%" dirty="0">
                <a:solidFill>
                  <a:srgbClr val="000000"/>
                </a:solidFill>
                <a:uFillTx/>
                <a:latin typeface="Amasis MT Pro Medium" pitchFamily="18"/>
              </a:rPr>
              <a:t>Assessment 1: Group 1 Presentation</a:t>
            </a:r>
            <a:endParaRPr lang="en-US" sz="1800" i="0" u="none" strike="noStrike" kern="1200" cap="none" spc="0" baseline="0%" dirty="0">
              <a:solidFill>
                <a:srgbClr val="000000"/>
              </a:solidFill>
              <a:uFillTx/>
              <a:latin typeface="Amasis MT Pro Medium" pitchFamily="18"/>
            </a:endParaRP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i="0" u="none" strike="noStrike" kern="1200" cap="none" spc="0" baseline="0%" dirty="0">
                <a:solidFill>
                  <a:srgbClr val="000000"/>
                </a:solidFill>
                <a:uFillTx/>
                <a:latin typeface="Amasis MT Pro Medium" pitchFamily="18"/>
              </a:rPr>
              <a:t>Programme: Certificate Of Higher Education in Health and Social Care</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i="0" u="none" strike="noStrike" kern="1200" cap="none" spc="0" baseline="0%" dirty="0">
              <a:solidFill>
                <a:srgbClr val="000000"/>
              </a:solidFill>
              <a:uFillTx/>
              <a:latin typeface="Amasis MT Pro Medium" pitchFamily="18"/>
            </a:endParaRP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i="0" u="none" strike="noStrike" kern="1200" cap="none" spc="0" baseline="0%" dirty="0">
                <a:solidFill>
                  <a:srgbClr val="000000"/>
                </a:solidFill>
                <a:uFillTx/>
                <a:latin typeface="Amasis MT Pro Medium" pitchFamily="18"/>
              </a:rPr>
              <a:t>Lecturer Name: Caroline Salami</a:t>
            </a:r>
          </a:p>
        </p:txBody>
      </p:sp>
    </p:spTree>
  </p:cSld>
  <p:clrMapOvr>
    <a:masterClrMapping/>
  </p:clrMapOvr>
</p:sld>
</file>

<file path=ppt/slides/slide2.xml><?xml version="1.0" encoding="utf-8"?>
<p:sld xmlns:a="http://purl.oclc.org/ooxml/drawingml/main" xmlns:r="http://purl.oclc.org/ooxml/officeDocument/relationships" xmlns:p="http://purl.oclc.org/ooxml/presentationml/main">
  <p:cSld name="Slide3">
    <p:bg>
      <p:bgPr>
        <a:blipFill dpi="0" rotWithShape="1">
          <a:blip r:embed="rId3">
            <a:lum/>
          </a:blip>
          <a:srcRect/>
          <a:stretch>
            <a:fillRect t="-9%" b="-9%"/>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A063A-C191-C9DE-2C96-EDE1FEA6607B}"/>
              </a:ext>
            </a:extLst>
          </p:cNvPr>
          <p:cNvSpPr txBox="1">
            <a:spLocks noGrp="1"/>
          </p:cNvSpPr>
          <p:nvPr>
            <p:ph type="title"/>
          </p:nvPr>
        </p:nvSpPr>
        <p:spPr>
          <a:xfrm>
            <a:off x="3099486" y="404780"/>
            <a:ext cx="5605602" cy="1570324"/>
          </a:xfrm>
        </p:spPr>
        <p:txBody>
          <a:bodyPr/>
          <a:lstStyle/>
          <a:p>
            <a:pPr lvl="0"/>
            <a:r>
              <a:rPr lang="en-GB" dirty="0">
                <a:latin typeface="Amasis MT Pro Black" pitchFamily="18"/>
              </a:rPr>
              <a:t>TOPIC: DEMENTIA</a:t>
            </a:r>
          </a:p>
        </p:txBody>
      </p:sp>
      <p:sp>
        <p:nvSpPr>
          <p:cNvPr id="4" name="TextBox 3">
            <a:extLst>
              <a:ext uri="{FF2B5EF4-FFF2-40B4-BE49-F238E27FC236}">
                <a16:creationId xmlns:a16="http://schemas.microsoft.com/office/drawing/2014/main" id="{A51411FB-D40A-5C36-182D-3724F373184E}"/>
              </a:ext>
            </a:extLst>
          </p:cNvPr>
          <p:cNvSpPr txBox="1"/>
          <p:nvPr/>
        </p:nvSpPr>
        <p:spPr>
          <a:xfrm>
            <a:off x="454015" y="2282680"/>
            <a:ext cx="11283969" cy="3970318"/>
          </a:xfrm>
          <a:prstGeom prst="rect">
            <a:avLst/>
          </a:prstGeom>
          <a:noFill/>
        </p:spPr>
        <p:txBody>
          <a:bodyPr wrap="square" rtlCol="0">
            <a:spAutoFit/>
          </a:bodyPr>
          <a:lstStyle/>
          <a:p>
            <a:pPr fontAlgn="t"/>
            <a:r>
              <a:rPr lang="en-GB" sz="3600" b="1" u="sng" dirty="0"/>
              <a:t>Student</a:t>
            </a:r>
            <a:r>
              <a:rPr lang="en-GB" sz="3600" b="1" dirty="0"/>
              <a:t> </a:t>
            </a:r>
            <a:r>
              <a:rPr lang="en-GB" sz="3600" b="1" u="sng" dirty="0"/>
              <a:t>Name</a:t>
            </a:r>
            <a:r>
              <a:rPr lang="en-GB" sz="3600" b="1" dirty="0"/>
              <a:t>                                                 </a:t>
            </a:r>
            <a:r>
              <a:rPr lang="en-GB" sz="3600" b="1" u="sng" dirty="0"/>
              <a:t>Student Number</a:t>
            </a:r>
          </a:p>
          <a:p>
            <a:pPr fontAlgn="t"/>
            <a:r>
              <a:rPr lang="en-GB" sz="3600" b="1" dirty="0"/>
              <a:t>Vikki Short                                                          2508523</a:t>
            </a:r>
          </a:p>
          <a:p>
            <a:pPr fontAlgn="t"/>
            <a:r>
              <a:rPr lang="en-GB" sz="3600" b="1" dirty="0"/>
              <a:t>Rebecca Payne                                                2508539</a:t>
            </a:r>
          </a:p>
          <a:p>
            <a:pPr fontAlgn="t"/>
            <a:endParaRPr lang="en-GB" sz="3600" b="1" dirty="0"/>
          </a:p>
          <a:p>
            <a:pPr fontAlgn="t"/>
            <a:r>
              <a:rPr lang="en-GB" sz="3600" b="1" dirty="0" err="1"/>
              <a:t>Kirstii</a:t>
            </a:r>
            <a:r>
              <a:rPr lang="en-GB" sz="3600" b="1" dirty="0"/>
              <a:t> Williams                                                 2511144</a:t>
            </a:r>
          </a:p>
          <a:p>
            <a:pPr fontAlgn="t"/>
            <a:r>
              <a:rPr lang="en-GB" sz="3600" b="1" dirty="0"/>
              <a:t>Bushra Mohammad Ayub                           2512516</a:t>
            </a:r>
          </a:p>
          <a:p>
            <a:pPr fontAlgn="t"/>
            <a:r>
              <a:rPr lang="en-GB" sz="3600" b="1" dirty="0"/>
              <a:t>Lucas Rocha Da Silva                                   2440423</a:t>
            </a:r>
          </a:p>
        </p:txBody>
      </p:sp>
    </p:spTree>
  </p:cSld>
  <p:clrMapOvr>
    <a:masterClrMapping/>
  </p:clrMapOvr>
</p:sld>
</file>

<file path=ppt/slides/slide3.xml><?xml version="1.0" encoding="utf-8"?>
<p:sld xmlns:a="http://purl.oclc.org/ooxml/drawingml/main" xmlns:r="http://purl.oclc.org/ooxml/officeDocument/relationships" xmlns:p="http://purl.oclc.org/ooxml/presentationml/main">
  <p:cSld name="Slide4">
    <p:bg>
      <p:bgPr>
        <a:blipFill dpi="0" rotWithShape="1">
          <a:blip r:embed="rId2">
            <a:lum/>
          </a:blip>
          <a:srcRect/>
          <a:stretch>
            <a:fillRect t="-9%" b="-9%"/>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D4000-3EE1-F54B-E49F-D70F390BE191}"/>
              </a:ext>
            </a:extLst>
          </p:cNvPr>
          <p:cNvSpPr txBox="1">
            <a:spLocks noGrp="1"/>
          </p:cNvSpPr>
          <p:nvPr>
            <p:ph type="title"/>
          </p:nvPr>
        </p:nvSpPr>
        <p:spPr>
          <a:xfrm>
            <a:off x="655323" y="1334393"/>
            <a:ext cx="10515600" cy="1325559"/>
          </a:xfrm>
        </p:spPr>
        <p:txBody>
          <a:bodyPr/>
          <a:lstStyle/>
          <a:p>
            <a:pPr lvl="0"/>
            <a:r>
              <a:rPr lang="en-GB" b="1" dirty="0">
                <a:solidFill>
                  <a:schemeClr val="tx1"/>
                </a:solidFill>
                <a:latin typeface="Amasis MT Pro Black" pitchFamily="18"/>
              </a:rPr>
              <a:t>Acknowledgement</a:t>
            </a:r>
            <a:r>
              <a:rPr lang="en-GB" b="1" dirty="0">
                <a:latin typeface="Amasis MT Pro Black" pitchFamily="18"/>
              </a:rPr>
              <a:t> of  the use of AI</a:t>
            </a:r>
            <a:endParaRPr lang="en-GB" dirty="0">
              <a:latin typeface="Amasis MT Pro Black" pitchFamily="18"/>
            </a:endParaRPr>
          </a:p>
        </p:txBody>
      </p:sp>
      <p:sp>
        <p:nvSpPr>
          <p:cNvPr id="3" name="Content Placeholder 2">
            <a:extLst>
              <a:ext uri="{FF2B5EF4-FFF2-40B4-BE49-F238E27FC236}">
                <a16:creationId xmlns:a16="http://schemas.microsoft.com/office/drawing/2014/main" id="{A38B1559-3361-433C-0864-FEFBFA1D1C89}"/>
              </a:ext>
            </a:extLst>
          </p:cNvPr>
          <p:cNvSpPr txBox="1">
            <a:spLocks noGrp="1"/>
          </p:cNvSpPr>
          <p:nvPr>
            <p:ph idx="1"/>
          </p:nvPr>
        </p:nvSpPr>
        <p:spPr>
          <a:xfrm>
            <a:off x="1277112" y="2477071"/>
            <a:ext cx="7775448" cy="4802183"/>
          </a:xfrm>
        </p:spPr>
        <p:txBody>
          <a:bodyPr>
            <a:normAutofit lnSpcReduction="10%"/>
          </a:bodyPr>
          <a:lstStyle/>
          <a:p>
            <a:pPr marL="0" lvl="0" indent="0" algn="ctr">
              <a:buNone/>
            </a:pPr>
            <a:r>
              <a:rPr lang="en-GB" sz="2600" dirty="0"/>
              <a:t>I acknowledge the use of Grammarly (</a:t>
            </a:r>
            <a:r>
              <a:rPr lang="en-GB" sz="2600" dirty="0">
                <a:hlinkClick r:id="rId3">
                  <a:extLst>
                    <a:ext uri="{A12FA001-AC4F-418D-AE19-62706E023703}">
                      <ahyp:hlinkClr xmlns:ahyp="http://schemas.microsoft.com/office/drawing/2018/hyperlinkcolor" val="tx"/>
                    </a:ext>
                  </a:extLst>
                </a:hlinkClick>
              </a:rPr>
              <a:t>https://www.grammarly.com/</a:t>
            </a:r>
            <a:r>
              <a:rPr lang="en-GB" sz="2600" dirty="0"/>
              <a:t>)  on 14/11/2025 to support to check my work using the prompt(s):</a:t>
            </a:r>
          </a:p>
          <a:p>
            <a:pPr lvl="0" algn="ctr">
              <a:buAutoNum type="arabicPeriod"/>
            </a:pPr>
            <a:endParaRPr lang="en-GB" sz="2600" dirty="0"/>
          </a:p>
          <a:p>
            <a:pPr marL="514350" lvl="0" indent="-514350" algn="ctr">
              <a:buAutoNum type="arabicPeriod"/>
            </a:pPr>
            <a:r>
              <a:rPr lang="en-GB" sz="2600" dirty="0"/>
              <a:t>Please check the following text for readability, grammar and syntax.</a:t>
            </a:r>
          </a:p>
          <a:p>
            <a:pPr marL="0" lvl="0" indent="0" algn="ctr">
              <a:buNone/>
            </a:pPr>
            <a:endParaRPr lang="en-GB" sz="2600" dirty="0"/>
          </a:p>
          <a:p>
            <a:pPr marL="0" lvl="0" indent="0" algn="ctr">
              <a:buNone/>
            </a:pPr>
            <a:r>
              <a:rPr lang="en-GB" sz="2600" dirty="0"/>
              <a:t>I can confirm I have not presented any AI generated text as my own work. I confirm I have copies of my drafts, notes, and other resources I used before, and after the use of AI tools which I may be asked to provide in evidence.</a:t>
            </a:r>
          </a:p>
          <a:p>
            <a:pPr marL="0" lvl="0" indent="0">
              <a:buNone/>
            </a:pPr>
            <a:endParaRPr lang="en-GB" sz="2600" dirty="0"/>
          </a:p>
          <a:p>
            <a:pPr lvl="0"/>
            <a:endParaRPr lang="en-GB" sz="2600" dirty="0"/>
          </a:p>
        </p:txBody>
      </p:sp>
    </p:spTree>
  </p:cSld>
  <p:clrMapOvr>
    <a:masterClrMapping/>
  </p:clrMapOvr>
</p:sld>
</file>

<file path=ppt/slides/slide4.xml><?xml version="1.0" encoding="utf-8"?>
<p:sld xmlns:a="http://purl.oclc.org/ooxml/drawingml/main" xmlns:r="http://purl.oclc.org/ooxml/officeDocument/relationships" xmlns:p="http://purl.oclc.org/ooxml/presentationml/main">
  <p:cSld name="Slide5">
    <p:bg>
      <p:bgPr>
        <a:blipFill dpi="0" rotWithShape="1">
          <a:blip r:embed="rId2">
            <a:lum/>
          </a:blip>
          <a:srcRect/>
          <a:stretch>
            <a:fillRect t="-9%" b="-9%"/>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2FEA-8F3D-8C5D-6C36-3E6695B2FC2E}"/>
              </a:ext>
            </a:extLst>
          </p:cNvPr>
          <p:cNvSpPr txBox="1">
            <a:spLocks noGrp="1"/>
          </p:cNvSpPr>
          <p:nvPr>
            <p:ph type="title"/>
          </p:nvPr>
        </p:nvSpPr>
        <p:spPr>
          <a:xfrm>
            <a:off x="179835" y="98507"/>
            <a:ext cx="3624069" cy="1325559"/>
          </a:xfrm>
        </p:spPr>
        <p:txBody>
          <a:bodyPr/>
          <a:lstStyle/>
          <a:p>
            <a:pPr lvl="0"/>
            <a:r>
              <a:rPr lang="en-GB" dirty="0">
                <a:solidFill>
                  <a:schemeClr val="tx1"/>
                </a:solidFill>
                <a:latin typeface="Amasis MT Pro Black" pitchFamily="18"/>
              </a:rPr>
              <a:t>CONTENTS</a:t>
            </a:r>
          </a:p>
        </p:txBody>
      </p:sp>
      <p:sp>
        <p:nvSpPr>
          <p:cNvPr id="3" name="Content Placeholder 2">
            <a:extLst>
              <a:ext uri="{FF2B5EF4-FFF2-40B4-BE49-F238E27FC236}">
                <a16:creationId xmlns:a16="http://schemas.microsoft.com/office/drawing/2014/main" id="{BBF93B90-2877-F748-CF36-3D9E8CCE0299}"/>
              </a:ext>
            </a:extLst>
          </p:cNvPr>
          <p:cNvSpPr txBox="1">
            <a:spLocks noGrp="1"/>
          </p:cNvSpPr>
          <p:nvPr>
            <p:ph idx="1"/>
          </p:nvPr>
        </p:nvSpPr>
        <p:spPr>
          <a:xfrm>
            <a:off x="179835" y="1424066"/>
            <a:ext cx="7516369" cy="5216577"/>
          </a:xfrm>
        </p:spPr>
        <p:txBody>
          <a:bodyPr>
            <a:normAutofit fontScale="85%" lnSpcReduction="20%"/>
          </a:bodyPr>
          <a:lstStyle/>
          <a:p>
            <a:pPr lvl="0">
              <a:buFont typeface="Wingdings" pitchFamily="2"/>
              <a:buChar char="§"/>
            </a:pPr>
            <a:r>
              <a:rPr lang="en-GB" dirty="0">
                <a:solidFill>
                  <a:schemeClr val="tx1"/>
                </a:solidFill>
                <a:latin typeface="Amasis MT Pro Medium" panose="02040604050005020304" pitchFamily="18" charset="0"/>
              </a:rPr>
              <a:t>Introduction</a:t>
            </a:r>
          </a:p>
          <a:p>
            <a:pPr lvl="0">
              <a:buFont typeface="Wingdings" pitchFamily="2"/>
              <a:buChar char="§"/>
            </a:pPr>
            <a:r>
              <a:rPr lang="en-GB" dirty="0">
                <a:solidFill>
                  <a:schemeClr val="tx1"/>
                </a:solidFill>
                <a:latin typeface="Amasis MT Pro Medium" panose="02040604050005020304" pitchFamily="18" charset="0"/>
              </a:rPr>
              <a:t>What is Dementia?</a:t>
            </a:r>
          </a:p>
          <a:p>
            <a:pPr lvl="0">
              <a:buFont typeface="Wingdings" pitchFamily="2"/>
              <a:buChar char="§"/>
            </a:pPr>
            <a:r>
              <a:rPr lang="en-GB" dirty="0">
                <a:solidFill>
                  <a:schemeClr val="tx1"/>
                </a:solidFill>
                <a:latin typeface="Amasis MT Pro Medium" panose="02040604050005020304" pitchFamily="18" charset="0"/>
              </a:rPr>
              <a:t>Signs &amp; Symptoms</a:t>
            </a:r>
          </a:p>
          <a:p>
            <a:pPr lvl="0">
              <a:buFont typeface="Wingdings" pitchFamily="2"/>
              <a:buChar char="§"/>
            </a:pPr>
            <a:r>
              <a:rPr lang="en-GB" dirty="0">
                <a:solidFill>
                  <a:schemeClr val="tx1"/>
                </a:solidFill>
                <a:latin typeface="Amasis MT Pro Medium" panose="02040604050005020304" pitchFamily="18" charset="0"/>
              </a:rPr>
              <a:t>Measuring &amp; Monitoring Outbreak</a:t>
            </a:r>
          </a:p>
          <a:p>
            <a:pPr lvl="0">
              <a:buFont typeface="Wingdings" pitchFamily="2"/>
              <a:buChar char="§"/>
            </a:pPr>
            <a:r>
              <a:rPr lang="en-GB" dirty="0">
                <a:solidFill>
                  <a:schemeClr val="tx1"/>
                </a:solidFill>
                <a:latin typeface="Amasis MT Pro Medium" panose="02040604050005020304" pitchFamily="18" charset="0"/>
              </a:rPr>
              <a:t>Prevalence, Incidence, Morbidity and Mortality Rate</a:t>
            </a:r>
          </a:p>
          <a:p>
            <a:pPr lvl="0">
              <a:buFont typeface="Wingdings" pitchFamily="2"/>
              <a:buChar char="§"/>
            </a:pPr>
            <a:r>
              <a:rPr lang="en-GB" dirty="0">
                <a:solidFill>
                  <a:schemeClr val="tx1"/>
                </a:solidFill>
                <a:latin typeface="Amasis MT Pro Medium" panose="02040604050005020304" pitchFamily="18" charset="0"/>
              </a:rPr>
              <a:t>Immunisation &amp; Control</a:t>
            </a:r>
          </a:p>
          <a:p>
            <a:pPr lvl="0">
              <a:buFont typeface="Wingdings" pitchFamily="2"/>
              <a:buChar char="§"/>
            </a:pPr>
            <a:r>
              <a:rPr lang="en-GB" dirty="0">
                <a:solidFill>
                  <a:schemeClr val="tx1"/>
                </a:solidFill>
                <a:latin typeface="Amasis MT Pro Medium" panose="02040604050005020304" pitchFamily="18" charset="0"/>
              </a:rPr>
              <a:t>Lifestyle &amp; Behavioural Changes</a:t>
            </a:r>
          </a:p>
          <a:p>
            <a:pPr lvl="0">
              <a:buFont typeface="Wingdings" pitchFamily="2"/>
              <a:buChar char="§"/>
            </a:pPr>
            <a:r>
              <a:rPr lang="en-GB" dirty="0">
                <a:solidFill>
                  <a:schemeClr val="tx1"/>
                </a:solidFill>
                <a:latin typeface="Amasis MT Pro Medium" panose="02040604050005020304" pitchFamily="18" charset="0"/>
              </a:rPr>
              <a:t>Treatment &amp; Therapy</a:t>
            </a:r>
          </a:p>
          <a:p>
            <a:pPr lvl="0">
              <a:buFont typeface="Wingdings" pitchFamily="2"/>
              <a:buChar char="§"/>
            </a:pPr>
            <a:r>
              <a:rPr lang="en-GB" dirty="0">
                <a:solidFill>
                  <a:schemeClr val="tx1"/>
                </a:solidFill>
                <a:latin typeface="Amasis MT Pro Medium" panose="02040604050005020304" pitchFamily="18" charset="0"/>
              </a:rPr>
              <a:t>Environment Control</a:t>
            </a:r>
          </a:p>
          <a:p>
            <a:pPr lvl="0">
              <a:buFont typeface="Wingdings" pitchFamily="2"/>
              <a:buChar char="§"/>
            </a:pPr>
            <a:r>
              <a:rPr lang="en-GB" dirty="0">
                <a:solidFill>
                  <a:schemeClr val="tx1"/>
                </a:solidFill>
                <a:latin typeface="Amasis MT Pro Medium" panose="02040604050005020304" pitchFamily="18" charset="0"/>
              </a:rPr>
              <a:t>Public Health Surveillance</a:t>
            </a:r>
          </a:p>
          <a:p>
            <a:pPr lvl="0">
              <a:buFont typeface="Wingdings" pitchFamily="2"/>
              <a:buChar char="§"/>
            </a:pPr>
            <a:r>
              <a:rPr lang="en-GB" dirty="0">
                <a:solidFill>
                  <a:schemeClr val="tx1"/>
                </a:solidFill>
                <a:latin typeface="Amasis MT Pro Medium" panose="02040604050005020304" pitchFamily="18" charset="0"/>
              </a:rPr>
              <a:t>Policy &amp; Recommendation</a:t>
            </a:r>
          </a:p>
          <a:p>
            <a:pPr lvl="0">
              <a:buFont typeface="Wingdings" pitchFamily="2"/>
              <a:buChar char="§"/>
            </a:pPr>
            <a:r>
              <a:rPr lang="en-GB" dirty="0">
                <a:solidFill>
                  <a:schemeClr val="tx1"/>
                </a:solidFill>
                <a:latin typeface="Amasis MT Pro Medium" panose="02040604050005020304" pitchFamily="18" charset="0"/>
              </a:rPr>
              <a:t>Conclusion</a:t>
            </a:r>
          </a:p>
          <a:p>
            <a:pPr lvl="0">
              <a:buFont typeface="Wingdings" pitchFamily="2"/>
              <a:buChar char="§"/>
            </a:pPr>
            <a:r>
              <a:rPr lang="en-GB" dirty="0">
                <a:solidFill>
                  <a:schemeClr val="tx1"/>
                </a:solidFill>
                <a:latin typeface="Amasis MT Pro Medium" panose="02040604050005020304" pitchFamily="18" charset="0"/>
              </a:rPr>
              <a:t>Reference List</a:t>
            </a:r>
          </a:p>
          <a:p>
            <a:pPr lvl="0">
              <a:buFont typeface="Wingdings" pitchFamily="2"/>
              <a:buChar char="§"/>
            </a:pPr>
            <a:endParaRPr lang="en-GB" dirty="0"/>
          </a:p>
        </p:txBody>
      </p:sp>
    </p:spTree>
  </p:cSld>
  <p:clrMapOvr>
    <a:masterClrMapping/>
  </p:clrMapOvr>
</p:sld>
</file>

<file path=ppt/slides/slide5.xml><?xml version="1.0" encoding="utf-8"?>
<p:sld xmlns:a="http://purl.oclc.org/ooxml/drawingml/main" xmlns:r="http://purl.oclc.org/ooxml/officeDocument/relationships" xmlns:p="http://purl.oclc.org/ooxml/presentationml/main">
  <p:cSld name="Slide6">
    <p:bg>
      <p:bgPr>
        <a:solidFill>
          <a:schemeClr val="bg1">
            <a:lumMod val="95%"/>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5EF7-538E-45CF-4F83-11789B7B5C68}"/>
              </a:ext>
            </a:extLst>
          </p:cNvPr>
          <p:cNvSpPr txBox="1">
            <a:spLocks noGrp="1"/>
          </p:cNvSpPr>
          <p:nvPr>
            <p:ph type="title"/>
          </p:nvPr>
        </p:nvSpPr>
        <p:spPr>
          <a:xfrm>
            <a:off x="589923" y="813336"/>
            <a:ext cx="4681728" cy="1325559"/>
          </a:xfrm>
        </p:spPr>
        <p:txBody>
          <a:bodyPr>
            <a:normAutofit/>
          </a:bodyPr>
          <a:lstStyle/>
          <a:p>
            <a:pPr lvl="0"/>
            <a:r>
              <a:rPr lang="en-GB" sz="6000" dirty="0">
                <a:solidFill>
                  <a:srgbClr val="002060"/>
                </a:solidFill>
                <a:latin typeface="Impact" panose="020B0806030902050204" pitchFamily="34" charset="0"/>
              </a:rPr>
              <a:t>INTRODUCTION</a:t>
            </a:r>
          </a:p>
        </p:txBody>
      </p:sp>
      <p:graphicFrame>
        <p:nvGraphicFramePr>
          <p:cNvPr id="9" name="Table 8">
            <a:extLst>
              <a:ext uri="{FF2B5EF4-FFF2-40B4-BE49-F238E27FC236}">
                <a16:creationId xmlns:a16="http://schemas.microsoft.com/office/drawing/2014/main" id="{50F415D3-27E0-F55E-E902-EBF23DAC5C5F}"/>
              </a:ext>
            </a:extLst>
          </p:cNvPr>
          <p:cNvGraphicFramePr>
            <a:graphicFrameLocks noGrp="1"/>
          </p:cNvGraphicFramePr>
          <p:nvPr>
            <p:extLst>
              <p:ext uri="{D42A27DB-BD31-4B8C-83A1-F6EECF244321}">
                <p14:modId xmlns:p14="http://schemas.microsoft.com/office/powerpoint/2010/main" val="85882518"/>
              </p:ext>
            </p:extLst>
          </p:nvPr>
        </p:nvGraphicFramePr>
        <p:xfrm>
          <a:off x="5663976" y="121015"/>
          <a:ext cx="6377610" cy="335280"/>
        </p:xfrm>
        <a:graphic>
          <a:graphicData uri="http://purl.oclc.org/ooxml/drawingml/table">
            <a:tbl>
              <a:tblPr firstRow="1" bandRow="1">
                <a:effectLst/>
                <a:tableStyleId>{616DA210-FB5B-4158-B5E0-FEB733F419BA}</a:tableStyleId>
              </a:tblPr>
              <a:tblGrid>
                <a:gridCol w="3191585">
                  <a:extLst>
                    <a:ext uri="{9D8B030D-6E8A-4147-A177-3AD203B41FA5}">
                      <a16:colId xmlns:a16="http://schemas.microsoft.com/office/drawing/2014/main" val="3815573496"/>
                    </a:ext>
                  </a:extLst>
                </a:gridCol>
                <a:gridCol w="3186025">
                  <a:extLst>
                    <a:ext uri="{9D8B030D-6E8A-4147-A177-3AD203B41FA5}">
                      <a16:colId xmlns:a16="http://schemas.microsoft.com/office/drawing/2014/main" val="2308747580"/>
                    </a:ext>
                  </a:extLst>
                </a:gridCol>
              </a:tblGrid>
              <a:tr h="0">
                <a:tc>
                  <a:txBody>
                    <a:bodyPr/>
                    <a:lstStyle/>
                    <a:p>
                      <a:pPr lvl="0" algn="ctr"/>
                      <a:r>
                        <a:rPr lang="en-GB" sz="1600" b="0" dirty="0">
                          <a:solidFill>
                            <a:srgbClr val="000000"/>
                          </a:solidFill>
                          <a:latin typeface="+mn-lt"/>
                        </a:rPr>
                        <a:t>Vikki Short</a:t>
                      </a:r>
                    </a:p>
                  </a:txBody>
                  <a:tcPr/>
                </a:tc>
                <a:tc>
                  <a:txBody>
                    <a:bodyPr/>
                    <a:lstStyle/>
                    <a:p>
                      <a:pPr lvl="0" algn="ctr"/>
                      <a:r>
                        <a:rPr lang="en-GB" sz="1600" b="0" dirty="0">
                          <a:solidFill>
                            <a:srgbClr val="000000"/>
                          </a:solidFill>
                          <a:latin typeface="+mn-lt"/>
                        </a:rPr>
                        <a:t>2508523</a:t>
                      </a:r>
                    </a:p>
                  </a:txBody>
                  <a:tcPr/>
                </a:tc>
                <a:extLst>
                  <a:ext uri="{0D108BD9-81ED-4DB2-BD59-A6C34878D82A}">
                    <a16:rowId xmlns:a16="http://schemas.microsoft.com/office/drawing/2014/main" val="1542862329"/>
                  </a:ext>
                </a:extLst>
              </a:tr>
            </a:tbl>
          </a:graphicData>
        </a:graphic>
      </p:graphicFrame>
      <p:pic>
        <p:nvPicPr>
          <p:cNvPr id="5" name="Picture 4">
            <a:extLst>
              <a:ext uri="{FF2B5EF4-FFF2-40B4-BE49-F238E27FC236}">
                <a16:creationId xmlns:a16="http://schemas.microsoft.com/office/drawing/2014/main" id="{1C8F0C7F-D972-913B-8E28-0E1088E461D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6227" y="2266911"/>
            <a:ext cx="5217684" cy="4154984"/>
          </a:xfrm>
          <a:prstGeom prst="ellipse">
            <a:avLst/>
          </a:prstGeom>
          <a:ln w="63500" cap="rnd">
            <a:solidFill>
              <a:srgbClr val="333333"/>
            </a:solidFill>
          </a:ln>
          <a:effectLst>
            <a:outerShdw blurRad="381000" dist="292100" dir="5400000" sx="-80%" sy="-18%" rotWithShape="0">
              <a:srgbClr val="000000">
                <a:alpha val="22%"/>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14E944F7-0622-A4F6-5C01-2D424970DFC9}"/>
              </a:ext>
            </a:extLst>
          </p:cNvPr>
          <p:cNvSpPr txBox="1"/>
          <p:nvPr/>
        </p:nvSpPr>
        <p:spPr>
          <a:xfrm>
            <a:off x="6238091" y="2138895"/>
            <a:ext cx="5498592" cy="4154984"/>
          </a:xfrm>
          <a:prstGeom prst="rect">
            <a:avLst/>
          </a:prstGeom>
          <a:noFill/>
        </p:spPr>
        <p:txBody>
          <a:bodyPr wrap="square" rtlCol="0">
            <a:spAutoFit/>
          </a:bodyPr>
          <a:lstStyle/>
          <a:p>
            <a:pPr algn="ctr"/>
            <a:r>
              <a:rPr lang="en-GB" sz="2400" dirty="0">
                <a:solidFill>
                  <a:schemeClr val="accent1">
                    <a:lumMod val="75%"/>
                  </a:schemeClr>
                </a:solidFill>
              </a:rPr>
              <a:t>• 	Dementia is a syndrome that affects memory, thinking, behaviour, and the ability to  carry out everyday activities.</a:t>
            </a:r>
          </a:p>
          <a:p>
            <a:pPr algn="ctr"/>
            <a:r>
              <a:rPr lang="en-GB" sz="2400" dirty="0">
                <a:solidFill>
                  <a:schemeClr val="accent1">
                    <a:lumMod val="75%"/>
                  </a:schemeClr>
                </a:solidFill>
              </a:rPr>
              <a:t>• 	It is not a normal part of ageing, although it is more common in older adults.</a:t>
            </a:r>
          </a:p>
          <a:p>
            <a:pPr algn="ctr"/>
            <a:r>
              <a:rPr lang="en-GB" sz="2400" dirty="0">
                <a:solidFill>
                  <a:schemeClr val="accent1">
                    <a:lumMod val="75%"/>
                  </a:schemeClr>
                </a:solidFill>
              </a:rPr>
              <a:t>• 	It has a major impact on individuals, families, carers, and society.</a:t>
            </a:r>
          </a:p>
          <a:p>
            <a:pPr algn="ctr"/>
            <a:r>
              <a:rPr lang="en-GB" sz="2400" dirty="0">
                <a:solidFill>
                  <a:schemeClr val="accent1">
                    <a:lumMod val="75%"/>
                  </a:schemeClr>
                </a:solidFill>
              </a:rPr>
              <a:t>• 	Globally, dementia is recognised as a significant public‑health challenge</a:t>
            </a:r>
            <a:r>
              <a:rPr lang="en-GB" sz="2400" dirty="0">
                <a:solidFill>
                  <a:schemeClr val="bg1"/>
                </a:solidFill>
              </a:rPr>
              <a:t>.</a:t>
            </a:r>
          </a:p>
        </p:txBody>
      </p:sp>
      <p:sp>
        <p:nvSpPr>
          <p:cNvPr id="8" name="TextBox 7">
            <a:extLst>
              <a:ext uri="{FF2B5EF4-FFF2-40B4-BE49-F238E27FC236}">
                <a16:creationId xmlns:a16="http://schemas.microsoft.com/office/drawing/2014/main" id="{6263C7EB-CF11-B76B-48E5-2589804165EB}"/>
              </a:ext>
            </a:extLst>
          </p:cNvPr>
          <p:cNvSpPr txBox="1"/>
          <p:nvPr/>
        </p:nvSpPr>
        <p:spPr>
          <a:xfrm flipH="1">
            <a:off x="7737674" y="6488668"/>
            <a:ext cx="3316359" cy="338554"/>
          </a:xfrm>
          <a:prstGeom prst="rect">
            <a:avLst/>
          </a:prstGeom>
          <a:noFill/>
        </p:spPr>
        <p:txBody>
          <a:bodyPr wrap="square" rtlCol="0">
            <a:spAutoFit/>
          </a:bodyPr>
          <a:lstStyle/>
          <a:p>
            <a:r>
              <a:rPr lang="en-GB" sz="1600" i="1" dirty="0">
                <a:solidFill>
                  <a:schemeClr val="accent1">
                    <a:lumMod val="75%"/>
                  </a:schemeClr>
                </a:solidFill>
              </a:rPr>
              <a:t>(WHO, 2023; NHS, 2023</a:t>
            </a:r>
            <a:r>
              <a:rPr lang="en-GB" sz="1600" dirty="0">
                <a:solidFill>
                  <a:schemeClr val="accent1">
                    <a:lumMod val="75%"/>
                  </a:schemeClr>
                </a:solidFill>
              </a:rPr>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p="http://schemas.openxmlformats.org/presentationml/2006/main" xmlns:r="http://schemas.openxmlformats.org/officeDocument/2006/relationships" xmlns:a="http://schemas.openxmlformats.org/drawingml/2006/main" xmlns="">
      <p:transition spd="slow">
        <p:fade/>
      </p:transition>
    </mc:Fallback>
  </mc:AlternateContent>
</p:sld>
</file>

<file path=ppt/slides/slide6.xml><?xml version="1.0" encoding="utf-8"?>
<p:sld xmlns:a="http://purl.oclc.org/ooxml/drawingml/main" xmlns:r="http://purl.oclc.org/ooxml/officeDocument/relationships" xmlns:p="http://purl.oclc.org/ooxml/presentationml/main">
  <p:cSld>
    <p:bg>
      <p:bgPr>
        <a:solidFill>
          <a:schemeClr val="bg1">
            <a:lumMod val="95%"/>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D36C37-44E3-FE4D-47EB-9498965411F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133%" t="8.78%" r="9.31%" b="10.054%"/>
          <a:stretch>
            <a:fillRect/>
          </a:stretch>
        </p:blipFill>
        <p:spPr>
          <a:xfrm>
            <a:off x="3718960" y="470470"/>
            <a:ext cx="3890032" cy="3307455"/>
          </a:xfrm>
          <a:prstGeom prst="rect">
            <a:avLst/>
          </a:prstGeom>
          <a:solidFill>
            <a:srgbClr val="FFFFFF">
              <a:shade val="85%"/>
            </a:srgbClr>
          </a:solidFill>
          <a:ln w="88900" cap="sq">
            <a:solidFill>
              <a:srgbClr val="FFFFFF"/>
            </a:solidFill>
            <a:miter lim="800%"/>
          </a:ln>
          <a:effectLst>
            <a:outerShdw blurRad="55000" dist="18000" dir="5400000" algn="tl" rotWithShape="0">
              <a:srgbClr val="000000">
                <a:alpha val="4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389D7E5F-EFE6-01EF-B682-E0981FF665C2}"/>
              </a:ext>
            </a:extLst>
          </p:cNvPr>
          <p:cNvSpPr>
            <a:spLocks noGrp="1"/>
          </p:cNvSpPr>
          <p:nvPr>
            <p:ph type="title"/>
          </p:nvPr>
        </p:nvSpPr>
        <p:spPr>
          <a:xfrm>
            <a:off x="2639202" y="1132528"/>
            <a:ext cx="6755100" cy="1325559"/>
          </a:xfrm>
        </p:spPr>
        <p:txBody>
          <a:bodyPr>
            <a:noAutofit/>
          </a:bodyPr>
          <a:lstStyle/>
          <a:p>
            <a:r>
              <a:rPr lang="en-GB" sz="6000" dirty="0">
                <a:solidFill>
                  <a:schemeClr val="accent1">
                    <a:lumMod val="75%"/>
                  </a:schemeClr>
                </a:solidFill>
                <a:latin typeface="Impact" panose="020B0806030902050204" pitchFamily="34" charset="0"/>
              </a:rPr>
              <a:t>WHAT IS DEMENTIA?</a:t>
            </a:r>
          </a:p>
        </p:txBody>
      </p:sp>
      <p:sp>
        <p:nvSpPr>
          <p:cNvPr id="3" name="Content Placeholder 2">
            <a:extLst>
              <a:ext uri="{FF2B5EF4-FFF2-40B4-BE49-F238E27FC236}">
                <a16:creationId xmlns:a16="http://schemas.microsoft.com/office/drawing/2014/main" id="{FA04D8AF-4076-2762-D5DF-B2A48EB9C252}"/>
              </a:ext>
            </a:extLst>
          </p:cNvPr>
          <p:cNvSpPr>
            <a:spLocks noGrp="1"/>
          </p:cNvSpPr>
          <p:nvPr>
            <p:ph idx="1"/>
          </p:nvPr>
        </p:nvSpPr>
        <p:spPr>
          <a:xfrm>
            <a:off x="54997" y="2336804"/>
            <a:ext cx="3757305" cy="4216252"/>
          </a:xfrm>
        </p:spPr>
        <p:txBody>
          <a:bodyPr>
            <a:normAutofit lnSpcReduction="10%"/>
          </a:bodyPr>
          <a:lstStyle/>
          <a:p>
            <a:pPr marL="0" indent="0">
              <a:buNone/>
            </a:pPr>
            <a:r>
              <a:rPr lang="en-GB" sz="2000" dirty="0">
                <a:solidFill>
                  <a:schemeClr val="tx2"/>
                </a:solidFill>
              </a:rPr>
              <a:t>• Dementia is an umbrella term for a set of symptoms caused by diseases that damage    brain cells.</a:t>
            </a:r>
          </a:p>
          <a:p>
            <a:pPr marL="0" indent="0">
              <a:buNone/>
            </a:pPr>
            <a:r>
              <a:rPr lang="en-GB" sz="2000" dirty="0">
                <a:solidFill>
                  <a:schemeClr val="tx2"/>
                </a:solidFill>
              </a:rPr>
              <a:t>• It includes several types, such as Alzheimer’s disease, vascular dementia, Lewy body dementia, and frontotemporal dementia.</a:t>
            </a:r>
          </a:p>
          <a:p>
            <a:pPr marL="0" indent="0">
              <a:buNone/>
            </a:pPr>
            <a:r>
              <a:rPr lang="en-GB" sz="2000" dirty="0">
                <a:solidFill>
                  <a:schemeClr val="tx2"/>
                </a:solidFill>
              </a:rPr>
              <a:t>• These conditions affect different areas of the brain and lead to progressive cognitive decline.</a:t>
            </a:r>
          </a:p>
          <a:p>
            <a:pPr marL="0" indent="0">
              <a:buNone/>
            </a:pPr>
            <a:r>
              <a:rPr lang="en-GB" sz="2000" dirty="0">
                <a:solidFill>
                  <a:schemeClr val="tx2"/>
                </a:solidFill>
              </a:rPr>
              <a:t>• Dementia is not one single disease but a collection of conditions with similar features.</a:t>
            </a:r>
          </a:p>
          <a:p>
            <a:endParaRPr lang="en-GB" dirty="0">
              <a:solidFill>
                <a:schemeClr val="accent1">
                  <a:lumMod val="75%"/>
                </a:schemeClr>
              </a:solidFill>
            </a:endParaRPr>
          </a:p>
        </p:txBody>
      </p:sp>
      <p:graphicFrame>
        <p:nvGraphicFramePr>
          <p:cNvPr id="4" name="Table 3">
            <a:extLst>
              <a:ext uri="{FF2B5EF4-FFF2-40B4-BE49-F238E27FC236}">
                <a16:creationId xmlns:a16="http://schemas.microsoft.com/office/drawing/2014/main" id="{336E910D-C64B-ABD6-0EED-E687C2BFABC7}"/>
              </a:ext>
            </a:extLst>
          </p:cNvPr>
          <p:cNvGraphicFramePr>
            <a:graphicFrameLocks noGrp="1"/>
          </p:cNvGraphicFramePr>
          <p:nvPr>
            <p:extLst>
              <p:ext uri="{D42A27DB-BD31-4B8C-83A1-F6EECF244321}">
                <p14:modId xmlns:p14="http://schemas.microsoft.com/office/powerpoint/2010/main" val="1586641108"/>
              </p:ext>
            </p:extLst>
          </p:nvPr>
        </p:nvGraphicFramePr>
        <p:xfrm>
          <a:off x="5663976" y="97447"/>
          <a:ext cx="6377610" cy="335280"/>
        </p:xfrm>
        <a:graphic>
          <a:graphicData uri="http://purl.oclc.org/ooxml/drawingml/table">
            <a:tbl>
              <a:tblPr firstRow="1" bandRow="1">
                <a:effectLst/>
                <a:tableStyleId>{616DA210-FB5B-4158-B5E0-FEB733F419BA}</a:tableStyleId>
              </a:tblPr>
              <a:tblGrid>
                <a:gridCol w="3191585">
                  <a:extLst>
                    <a:ext uri="{9D8B030D-6E8A-4147-A177-3AD203B41FA5}">
                      <a16:colId xmlns:a16="http://schemas.microsoft.com/office/drawing/2014/main" val="3815573496"/>
                    </a:ext>
                  </a:extLst>
                </a:gridCol>
                <a:gridCol w="3186025">
                  <a:extLst>
                    <a:ext uri="{9D8B030D-6E8A-4147-A177-3AD203B41FA5}">
                      <a16:colId xmlns:a16="http://schemas.microsoft.com/office/drawing/2014/main" val="2308747580"/>
                    </a:ext>
                  </a:extLst>
                </a:gridCol>
              </a:tblGrid>
              <a:tr h="165762">
                <a:tc>
                  <a:txBody>
                    <a:bodyPr/>
                    <a:lstStyle/>
                    <a:p>
                      <a:pPr lvl="0" algn="ctr"/>
                      <a:r>
                        <a:rPr lang="en-GB" sz="1600" b="0" dirty="0">
                          <a:solidFill>
                            <a:srgbClr val="000000"/>
                          </a:solidFill>
                          <a:latin typeface="+mn-lt"/>
                        </a:rPr>
                        <a:t>Vikki Short</a:t>
                      </a:r>
                    </a:p>
                  </a:txBody>
                  <a:tcPr/>
                </a:tc>
                <a:tc>
                  <a:txBody>
                    <a:bodyPr/>
                    <a:lstStyle/>
                    <a:p>
                      <a:pPr lvl="0" algn="ctr"/>
                      <a:r>
                        <a:rPr lang="en-GB" sz="1600" b="0" dirty="0">
                          <a:solidFill>
                            <a:srgbClr val="000000"/>
                          </a:solidFill>
                          <a:latin typeface="+mn-lt"/>
                        </a:rPr>
                        <a:t>2508523</a:t>
                      </a:r>
                    </a:p>
                  </a:txBody>
                  <a:tcPr/>
                </a:tc>
                <a:extLst>
                  <a:ext uri="{0D108BD9-81ED-4DB2-BD59-A6C34878D82A}">
                    <a16:rowId xmlns:a16="http://schemas.microsoft.com/office/drawing/2014/main" val="1542862329"/>
                  </a:ext>
                </a:extLst>
              </a:tr>
            </a:tbl>
          </a:graphicData>
        </a:graphic>
      </p:graphicFrame>
      <p:sp>
        <p:nvSpPr>
          <p:cNvPr id="5" name="TextBox 4">
            <a:extLst>
              <a:ext uri="{FF2B5EF4-FFF2-40B4-BE49-F238E27FC236}">
                <a16:creationId xmlns:a16="http://schemas.microsoft.com/office/drawing/2014/main" id="{49E25C6A-1673-87E5-8553-9838E76AB581}"/>
              </a:ext>
            </a:extLst>
          </p:cNvPr>
          <p:cNvSpPr txBox="1"/>
          <p:nvPr/>
        </p:nvSpPr>
        <p:spPr>
          <a:xfrm>
            <a:off x="128016" y="6553056"/>
            <a:ext cx="11777472" cy="276999"/>
          </a:xfrm>
          <a:prstGeom prst="rect">
            <a:avLst/>
          </a:prstGeom>
          <a:noFill/>
        </p:spPr>
        <p:txBody>
          <a:bodyPr wrap="square" rtlCol="0">
            <a:spAutoFit/>
          </a:bodyPr>
          <a:lstStyle/>
          <a:p>
            <a:pPr algn="ctr"/>
            <a:r>
              <a:rPr lang="en-GB" sz="1200" i="1" dirty="0">
                <a:solidFill>
                  <a:schemeClr val="tx2"/>
                </a:solidFill>
              </a:rPr>
              <a:t>Alzheimer’s Society 2023, Age UK 2023, </a:t>
            </a:r>
            <a:r>
              <a:rPr lang="en-GB" sz="1200" dirty="0">
                <a:solidFill>
                  <a:schemeClr val="tx2"/>
                </a:solidFill>
              </a:rPr>
              <a:t>Alzheimer’s Disease International 2021, Alzheimer’s Society 2024, Institute for Health Metrics and Evaluation 2020</a:t>
            </a:r>
          </a:p>
        </p:txBody>
      </p:sp>
      <p:sp>
        <p:nvSpPr>
          <p:cNvPr id="6" name="TextBox 5">
            <a:extLst>
              <a:ext uri="{FF2B5EF4-FFF2-40B4-BE49-F238E27FC236}">
                <a16:creationId xmlns:a16="http://schemas.microsoft.com/office/drawing/2014/main" id="{B8E729B4-521A-AD1C-1127-7B6DDF856DC4}"/>
              </a:ext>
            </a:extLst>
          </p:cNvPr>
          <p:cNvSpPr txBox="1"/>
          <p:nvPr/>
        </p:nvSpPr>
        <p:spPr>
          <a:xfrm>
            <a:off x="7650708" y="2215521"/>
            <a:ext cx="4390878" cy="4093428"/>
          </a:xfrm>
          <a:prstGeom prst="rect">
            <a:avLst/>
          </a:prstGeom>
          <a:noFill/>
        </p:spPr>
        <p:txBody>
          <a:bodyPr wrap="square" rtlCol="0">
            <a:spAutoFit/>
          </a:bodyPr>
          <a:lstStyle/>
          <a:p>
            <a:pPr marL="342900" lvl="0" indent="-342900">
              <a:buFont typeface="Arial" panose="020B0604020202020204" pitchFamily="34" charset="0"/>
              <a:buChar char="•"/>
            </a:pPr>
            <a:r>
              <a:rPr lang="en-GB" sz="2000" dirty="0">
                <a:solidFill>
                  <a:schemeClr val="tx2"/>
                </a:solidFill>
              </a:rPr>
              <a:t>Currently, </a:t>
            </a:r>
            <a:r>
              <a:rPr lang="en-GB" sz="2000" b="1" dirty="0">
                <a:solidFill>
                  <a:schemeClr val="tx2"/>
                </a:solidFill>
              </a:rPr>
              <a:t>over 55 million people</a:t>
            </a:r>
            <a:r>
              <a:rPr lang="en-GB" sz="2000" dirty="0">
                <a:solidFill>
                  <a:schemeClr val="tx2"/>
                </a:solidFill>
              </a:rPr>
              <a:t> live with dementia globally.</a:t>
            </a:r>
          </a:p>
          <a:p>
            <a:pPr marL="342900" lvl="0" indent="-342900">
              <a:buFont typeface="Arial" panose="020B0604020202020204" pitchFamily="34" charset="0"/>
              <a:buChar char="•"/>
            </a:pPr>
            <a:r>
              <a:rPr lang="en-GB" sz="2000" b="1" dirty="0">
                <a:solidFill>
                  <a:schemeClr val="tx2"/>
                </a:solidFill>
              </a:rPr>
              <a:t>982,000 people</a:t>
            </a:r>
            <a:r>
              <a:rPr lang="en-GB" sz="2000" dirty="0">
                <a:solidFill>
                  <a:schemeClr val="tx2"/>
                </a:solidFill>
              </a:rPr>
              <a:t> are currently living with dementia is the UK.</a:t>
            </a:r>
          </a:p>
          <a:p>
            <a:pPr marL="342900" lvl="0" indent="-342900">
              <a:buFont typeface="Arial" panose="020B0604020202020204" pitchFamily="34" charset="0"/>
              <a:buChar char="•"/>
            </a:pPr>
            <a:r>
              <a:rPr lang="en-GB" sz="2000" dirty="0">
                <a:solidFill>
                  <a:schemeClr val="tx2"/>
                </a:solidFill>
              </a:rPr>
              <a:t>The economic burden of dementia is a significant public health issue, with the cost of dementia in the UK forecasted to be </a:t>
            </a:r>
            <a:r>
              <a:rPr lang="en-GB" sz="2000" b="1" dirty="0">
                <a:solidFill>
                  <a:schemeClr val="tx2"/>
                </a:solidFill>
              </a:rPr>
              <a:t>£42 billion </a:t>
            </a:r>
            <a:r>
              <a:rPr lang="en-GB" sz="2000" dirty="0">
                <a:solidFill>
                  <a:schemeClr val="tx2"/>
                </a:solidFill>
              </a:rPr>
              <a:t>in 20204.</a:t>
            </a:r>
          </a:p>
          <a:p>
            <a:pPr marL="342900" lvl="0" indent="-342900">
              <a:buFont typeface="Arial" panose="020B0604020202020204" pitchFamily="34" charset="0"/>
              <a:buChar char="•"/>
            </a:pPr>
            <a:r>
              <a:rPr lang="en-GB" sz="2000" dirty="0">
                <a:solidFill>
                  <a:schemeClr val="tx2"/>
                </a:solidFill>
              </a:rPr>
              <a:t>In 2019, Alzheimer’s disease and other dementias accounted for approximately </a:t>
            </a:r>
            <a:r>
              <a:rPr lang="en-GB" sz="2000" b="1" dirty="0">
                <a:solidFill>
                  <a:schemeClr val="tx2"/>
                </a:solidFill>
              </a:rPr>
              <a:t>25.3 million</a:t>
            </a:r>
            <a:r>
              <a:rPr lang="en-GB" sz="2000" dirty="0">
                <a:solidFill>
                  <a:schemeClr val="tx2"/>
                </a:solidFill>
              </a:rPr>
              <a:t> global DALYs.</a:t>
            </a:r>
          </a:p>
        </p:txBody>
      </p:sp>
    </p:spTree>
    <p:extLst>
      <p:ext uri="{BB962C8B-B14F-4D97-AF65-F5344CB8AC3E}">
        <p14:creationId xmlns:p14="http://schemas.microsoft.com/office/powerpoint/2010/main" val="24113830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p="http://schemas.openxmlformats.org/presentationml/2006/main" xmlns:r="http://schemas.openxmlformats.org/officeDocument/2006/relationships" xmlns:a="http://schemas.openxmlformats.org/drawingml/2006/main" xmlns="">
      <p:transition spd="slow">
        <p:fade/>
      </p:transition>
    </mc:Fallback>
  </mc:AlternateContent>
</p:sld>
</file>

<file path=ppt/slides/slide7.xml><?xml version="1.0" encoding="utf-8"?>
<p:sld xmlns:a="http://purl.oclc.org/ooxml/drawingml/main" xmlns:r="http://purl.oclc.org/ooxml/officeDocument/relationships" xmlns:p="http://purl.oclc.org/ooxml/presentationml/main">
  <p:cSld name="Slide7">
    <p:bg>
      <p:bgPr>
        <a:solidFill>
          <a:schemeClr val="bg1">
            <a:lumMod val="95%"/>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1DBF1-6F68-7056-ED19-47E989C8113E}"/>
              </a:ext>
            </a:extLst>
          </p:cNvPr>
          <p:cNvSpPr txBox="1">
            <a:spLocks noGrp="1"/>
          </p:cNvSpPr>
          <p:nvPr>
            <p:ph type="title"/>
          </p:nvPr>
        </p:nvSpPr>
        <p:spPr>
          <a:xfrm>
            <a:off x="924696" y="682636"/>
            <a:ext cx="10515600" cy="1325559"/>
          </a:xfrm>
        </p:spPr>
        <p:txBody>
          <a:bodyPr>
            <a:normAutofit/>
          </a:bodyPr>
          <a:lstStyle/>
          <a:p>
            <a:pPr algn="ctr"/>
            <a:r>
              <a:rPr lang="en-GB" sz="6000" dirty="0">
                <a:solidFill>
                  <a:srgbClr val="002060"/>
                </a:solidFill>
                <a:latin typeface="Impact" panose="020B0806030902050204" pitchFamily="34" charset="0"/>
              </a:rPr>
              <a:t>SIGNS AND SYMPTOMS</a:t>
            </a:r>
          </a:p>
        </p:txBody>
      </p:sp>
      <p:graphicFrame>
        <p:nvGraphicFramePr>
          <p:cNvPr id="4" name="Table 3">
            <a:extLst>
              <a:ext uri="{FF2B5EF4-FFF2-40B4-BE49-F238E27FC236}">
                <a16:creationId xmlns:a16="http://schemas.microsoft.com/office/drawing/2014/main" id="{8B9BC53C-EF3C-305B-AB92-4A0513679606}"/>
              </a:ext>
            </a:extLst>
          </p:cNvPr>
          <p:cNvGraphicFramePr>
            <a:graphicFrameLocks noGrp="1"/>
          </p:cNvGraphicFramePr>
          <p:nvPr>
            <p:extLst>
              <p:ext uri="{D42A27DB-BD31-4B8C-83A1-F6EECF244321}">
                <p14:modId xmlns:p14="http://schemas.microsoft.com/office/powerpoint/2010/main" val="3259192480"/>
              </p:ext>
            </p:extLst>
          </p:nvPr>
        </p:nvGraphicFramePr>
        <p:xfrm>
          <a:off x="5663976" y="242670"/>
          <a:ext cx="6377610" cy="335280"/>
        </p:xfrm>
        <a:graphic>
          <a:graphicData uri="http://purl.oclc.org/ooxml/drawingml/table">
            <a:tbl>
              <a:tblPr firstRow="1" bandRow="1">
                <a:effectLst/>
                <a:tableStyleId>{616DA210-FB5B-4158-B5E0-FEB733F419BA}</a:tableStyleId>
              </a:tblPr>
              <a:tblGrid>
                <a:gridCol w="3191585">
                  <a:extLst>
                    <a:ext uri="{9D8B030D-6E8A-4147-A177-3AD203B41FA5}">
                      <a16:colId xmlns:a16="http://schemas.microsoft.com/office/drawing/2014/main" val="3815573496"/>
                    </a:ext>
                  </a:extLst>
                </a:gridCol>
                <a:gridCol w="3186025">
                  <a:extLst>
                    <a:ext uri="{9D8B030D-6E8A-4147-A177-3AD203B41FA5}">
                      <a16:colId xmlns:a16="http://schemas.microsoft.com/office/drawing/2014/main" val="2308747580"/>
                    </a:ext>
                  </a:extLst>
                </a:gridCol>
              </a:tblGrid>
              <a:tr h="190057">
                <a:tc>
                  <a:txBody>
                    <a:bodyPr/>
                    <a:lstStyle/>
                    <a:p>
                      <a:pPr lvl="0" algn="ctr"/>
                      <a:r>
                        <a:rPr lang="en-GB" sz="1600" b="0" dirty="0">
                          <a:solidFill>
                            <a:srgbClr val="000000"/>
                          </a:solidFill>
                          <a:latin typeface="+mn-lt"/>
                        </a:rPr>
                        <a:t>Vikki Short</a:t>
                      </a:r>
                    </a:p>
                  </a:txBody>
                  <a:tcPr/>
                </a:tc>
                <a:tc>
                  <a:txBody>
                    <a:bodyPr/>
                    <a:lstStyle/>
                    <a:p>
                      <a:pPr lvl="0" algn="ctr"/>
                      <a:r>
                        <a:rPr lang="en-GB" sz="1600" b="0" dirty="0">
                          <a:solidFill>
                            <a:srgbClr val="000000"/>
                          </a:solidFill>
                          <a:latin typeface="+mn-lt"/>
                        </a:rPr>
                        <a:t>2508523</a:t>
                      </a:r>
                    </a:p>
                  </a:txBody>
                  <a:tcPr/>
                </a:tc>
                <a:extLst>
                  <a:ext uri="{0D108BD9-81ED-4DB2-BD59-A6C34878D82A}">
                    <a16:rowId xmlns:a16="http://schemas.microsoft.com/office/drawing/2014/main" val="1542862329"/>
                  </a:ext>
                </a:extLst>
              </a:tr>
            </a:tbl>
          </a:graphicData>
        </a:graphic>
      </p:graphicFrame>
      <p:sp>
        <p:nvSpPr>
          <p:cNvPr id="7" name="Content Placeholder 6">
            <a:extLst>
              <a:ext uri="{FF2B5EF4-FFF2-40B4-BE49-F238E27FC236}">
                <a16:creationId xmlns:a16="http://schemas.microsoft.com/office/drawing/2014/main" id="{872A2088-EBE0-6983-21DE-3AA53639B997}"/>
              </a:ext>
            </a:extLst>
          </p:cNvPr>
          <p:cNvSpPr>
            <a:spLocks noGrp="1"/>
          </p:cNvSpPr>
          <p:nvPr>
            <p:ph idx="1"/>
          </p:nvPr>
        </p:nvSpPr>
        <p:spPr>
          <a:xfrm>
            <a:off x="530736" y="2263994"/>
            <a:ext cx="10858126" cy="4351336"/>
          </a:xfrm>
        </p:spPr>
        <p:txBody>
          <a:bodyPr/>
          <a:lstStyle/>
          <a:p>
            <a:pPr marL="0" indent="0" algn="ctr">
              <a:buNone/>
            </a:pPr>
            <a:r>
              <a:rPr lang="en-GB" sz="2400" dirty="0">
                <a:solidFill>
                  <a:srgbClr val="002060"/>
                </a:solidFill>
              </a:rPr>
              <a:t>• Memory loss, especially forgetting recent events</a:t>
            </a:r>
          </a:p>
          <a:p>
            <a:pPr marL="0" indent="0" algn="ctr">
              <a:buNone/>
            </a:pPr>
            <a:r>
              <a:rPr lang="en-GB" sz="2400" dirty="0">
                <a:solidFill>
                  <a:srgbClr val="002060"/>
                </a:solidFill>
              </a:rPr>
              <a:t>• Difficulty communicating, including finding the right words</a:t>
            </a:r>
          </a:p>
          <a:p>
            <a:pPr marL="0" indent="0" algn="ctr">
              <a:buNone/>
            </a:pPr>
            <a:r>
              <a:rPr lang="en-GB" sz="2400" dirty="0">
                <a:solidFill>
                  <a:srgbClr val="002060"/>
                </a:solidFill>
              </a:rPr>
              <a:t>• Confusion about time, place, or familiar environments</a:t>
            </a:r>
          </a:p>
          <a:p>
            <a:pPr marL="0" indent="0" algn="ctr">
              <a:buNone/>
            </a:pPr>
            <a:r>
              <a:rPr lang="en-GB" sz="2400" dirty="0">
                <a:solidFill>
                  <a:srgbClr val="002060"/>
                </a:solidFill>
              </a:rPr>
              <a:t>• Reduced concentration and problem‑solving ability</a:t>
            </a:r>
          </a:p>
          <a:p>
            <a:pPr marL="0" indent="0" algn="ctr">
              <a:buNone/>
            </a:pPr>
            <a:r>
              <a:rPr lang="en-GB" sz="2400" dirty="0">
                <a:solidFill>
                  <a:srgbClr val="002060"/>
                </a:solidFill>
              </a:rPr>
              <a:t>• Changes in mood or behaviour, such as anxiety or irritability</a:t>
            </a:r>
          </a:p>
          <a:p>
            <a:pPr marL="0" indent="0" algn="ctr">
              <a:buNone/>
            </a:pPr>
            <a:r>
              <a:rPr lang="en-GB" sz="2400" dirty="0">
                <a:solidFill>
                  <a:srgbClr val="002060"/>
                </a:solidFill>
              </a:rPr>
              <a:t>• Difficulty performing familiar tasks, like managing money or cooking</a:t>
            </a:r>
          </a:p>
          <a:p>
            <a:pPr marL="0" indent="0" algn="ctr">
              <a:buNone/>
            </a:pPr>
            <a:r>
              <a:rPr lang="en-GB" sz="2400" dirty="0">
                <a:solidFill>
                  <a:srgbClr val="002060"/>
                </a:solidFill>
              </a:rPr>
              <a:t>• Poor judgement or decision‑making</a:t>
            </a:r>
          </a:p>
          <a:p>
            <a:endParaRPr lang="en-GB" dirty="0"/>
          </a:p>
        </p:txBody>
      </p:sp>
      <p:pic>
        <p:nvPicPr>
          <p:cNvPr id="5" name="Picture 4">
            <a:extLst>
              <a:ext uri="{FF2B5EF4-FFF2-40B4-BE49-F238E27FC236}">
                <a16:creationId xmlns:a16="http://schemas.microsoft.com/office/drawing/2014/main" id="{D09206E3-C1AD-FAA5-2D31-712DA42A94D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48771">
            <a:off x="8955078" y="1855828"/>
            <a:ext cx="1032758" cy="907536"/>
          </a:xfrm>
          <a:prstGeom prst="rect">
            <a:avLst/>
          </a:prstGeom>
        </p:spPr>
      </p:pic>
      <p:pic>
        <p:nvPicPr>
          <p:cNvPr id="8" name="Picture 7">
            <a:extLst>
              <a:ext uri="{FF2B5EF4-FFF2-40B4-BE49-F238E27FC236}">
                <a16:creationId xmlns:a16="http://schemas.microsoft.com/office/drawing/2014/main" id="{7FD9B439-2126-7A1B-49A8-57503CE03D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400384" y="2373857"/>
            <a:ext cx="735961" cy="693414"/>
          </a:xfrm>
          <a:prstGeom prst="rect">
            <a:avLst/>
          </a:prstGeom>
        </p:spPr>
      </p:pic>
      <p:pic>
        <p:nvPicPr>
          <p:cNvPr id="10" name="Graphic 9">
            <a:extLst>
              <a:ext uri="{FF2B5EF4-FFF2-40B4-BE49-F238E27FC236}">
                <a16:creationId xmlns:a16="http://schemas.microsoft.com/office/drawing/2014/main" id="{125B5990-1631-8905-0C22-F0BACF2CAF25}"/>
              </a:ext>
            </a:extLst>
          </p:cNvPr>
          <p:cNvPicPr>
            <a:picLocks noChangeAspect="1"/>
          </p:cNvPicPr>
          <p:nvPr/>
        </p:nvPicPr>
        <p:blipFill>
          <a:blip r:embed="rId7">
            <a:extLst>
              <a:ext uri="{96DAC541-7B7A-43D3-8B79-37D633B846F1}">
                <asvg:svgBlip xmlns:asvg="http://schemas.microsoft.com/office/drawing/2016/SVG/main" r:embed="rId8"/>
              </a:ext>
              <a:ext uri="{837473B0-CC2E-450A-ABE3-18F120FF3D39}">
                <a1611:picAttrSrcUrl xmlns:a1611="http://schemas.microsoft.com/office/drawing/2016/11/main" r:id="rId9"/>
              </a:ext>
            </a:extLst>
          </a:blip>
          <a:stretch>
            <a:fillRect/>
          </a:stretch>
        </p:blipFill>
        <p:spPr>
          <a:xfrm>
            <a:off x="9695462" y="3067271"/>
            <a:ext cx="522921" cy="522921"/>
          </a:xfrm>
          <a:prstGeom prst="rect">
            <a:avLst/>
          </a:prstGeom>
        </p:spPr>
      </p:pic>
      <p:pic>
        <p:nvPicPr>
          <p:cNvPr id="12" name="Picture 11">
            <a:extLst>
              <a:ext uri="{FF2B5EF4-FFF2-40B4-BE49-F238E27FC236}">
                <a16:creationId xmlns:a16="http://schemas.microsoft.com/office/drawing/2014/main" id="{BB5C77E0-C39C-C778-AF71-ED2E0E29516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973617" y="3494012"/>
            <a:ext cx="685966" cy="682636"/>
          </a:xfrm>
          <a:prstGeom prst="rect">
            <a:avLst/>
          </a:prstGeom>
        </p:spPr>
      </p:pic>
      <p:pic>
        <p:nvPicPr>
          <p:cNvPr id="15" name="Picture 14">
            <a:extLst>
              <a:ext uri="{FF2B5EF4-FFF2-40B4-BE49-F238E27FC236}">
                <a16:creationId xmlns:a16="http://schemas.microsoft.com/office/drawing/2014/main" id="{9A08EC52-284A-A265-CEC6-6C45951D8149}"/>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916543" flipH="1">
            <a:off x="9928342" y="3911842"/>
            <a:ext cx="580084" cy="598073"/>
          </a:xfrm>
          <a:prstGeom prst="rect">
            <a:avLst/>
          </a:prstGeom>
        </p:spPr>
      </p:pic>
      <p:pic>
        <p:nvPicPr>
          <p:cNvPr id="17" name="Picture 16">
            <a:extLst>
              <a:ext uri="{FF2B5EF4-FFF2-40B4-BE49-F238E27FC236}">
                <a16:creationId xmlns:a16="http://schemas.microsoft.com/office/drawing/2014/main" id="{BCA9F7DC-276A-08FB-09CB-00935132E741}"/>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rot="20492504" flipH="1">
            <a:off x="408074" y="4346165"/>
            <a:ext cx="965500" cy="682636"/>
          </a:xfrm>
          <a:prstGeom prst="rect">
            <a:avLst/>
          </a:prstGeom>
        </p:spPr>
      </p:pic>
      <p:pic>
        <p:nvPicPr>
          <p:cNvPr id="19" name="Picture 18">
            <a:extLst>
              <a:ext uri="{FF2B5EF4-FFF2-40B4-BE49-F238E27FC236}">
                <a16:creationId xmlns:a16="http://schemas.microsoft.com/office/drawing/2014/main" id="{E4F20C44-012D-A084-0718-22437574431D}"/>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rot="614106" flipH="1">
            <a:off x="8382859" y="4873048"/>
            <a:ext cx="670341" cy="582079"/>
          </a:xfrm>
          <a:prstGeom prst="rect">
            <a:avLst/>
          </a:prstGeom>
        </p:spPr>
      </p:pic>
      <p:sp>
        <p:nvSpPr>
          <p:cNvPr id="21" name="TextBox 20">
            <a:extLst>
              <a:ext uri="{FF2B5EF4-FFF2-40B4-BE49-F238E27FC236}">
                <a16:creationId xmlns:a16="http://schemas.microsoft.com/office/drawing/2014/main" id="{40FFE468-46AA-71E4-AA28-A47E49335075}"/>
              </a:ext>
            </a:extLst>
          </p:cNvPr>
          <p:cNvSpPr txBox="1"/>
          <p:nvPr/>
        </p:nvSpPr>
        <p:spPr>
          <a:xfrm>
            <a:off x="4445135" y="5990698"/>
            <a:ext cx="3474721" cy="369332"/>
          </a:xfrm>
          <a:prstGeom prst="rect">
            <a:avLst/>
          </a:prstGeom>
          <a:noFill/>
        </p:spPr>
        <p:txBody>
          <a:bodyPr wrap="square" rtlCol="0">
            <a:spAutoFit/>
          </a:bodyPr>
          <a:lstStyle/>
          <a:p>
            <a:r>
              <a:rPr lang="en-GB" sz="1600" dirty="0">
                <a:solidFill>
                  <a:srgbClr val="002060"/>
                </a:solidFill>
              </a:rPr>
              <a:t>(Dementia UK, 2023; NHS, 2023</a:t>
            </a:r>
            <a:r>
              <a:rPr lang="en-GB" dirty="0">
                <a:solidFill>
                  <a:schemeClr val="tx2"/>
                </a:solidFill>
              </a:rPr>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p="http://schemas.openxmlformats.org/presentationml/2006/main" xmlns:r="http://schemas.openxmlformats.org/officeDocument/2006/relationships" xmlns:a="http://schemas.openxmlformats.org/drawingml/2006/main" xmlns="">
      <p:transition spd="slow">
        <p:fade/>
      </p:transition>
    </mc:Fallback>
  </mc:AlternateContent>
</p:sld>
</file>

<file path=ppt/slides/slide8.xml><?xml version="1.0" encoding="utf-8"?>
<p:sld xmlns:a="http://purl.oclc.org/ooxml/drawingml/main" xmlns:r="http://purl.oclc.org/ooxml/officeDocument/relationships" xmlns:p="http://purl.oclc.org/ooxml/presentationml/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E7397-7E53-0424-522B-8B75E1A23D74}"/>
              </a:ext>
            </a:extLst>
          </p:cNvPr>
          <p:cNvSpPr txBox="1">
            <a:spLocks noGrp="1"/>
          </p:cNvSpPr>
          <p:nvPr>
            <p:ph type="title"/>
          </p:nvPr>
        </p:nvSpPr>
        <p:spPr>
          <a:xfrm>
            <a:off x="1" y="0"/>
            <a:ext cx="12192000" cy="971523"/>
          </a:xfrm>
          <a:solidFill>
            <a:srgbClr val="67B044"/>
          </a:solidFill>
        </p:spPr>
        <p:txBody>
          <a:bodyPr>
            <a:normAutofit/>
          </a:bodyPr>
          <a:lstStyle/>
          <a:p>
            <a:r>
              <a:rPr lang="en-GB" dirty="0"/>
              <a:t>                </a:t>
            </a:r>
            <a:r>
              <a:rPr lang="en-GB" b="1" dirty="0">
                <a:latin typeface="Bradley Hand ITC" panose="03070402050302030203" pitchFamily="66" charset="0"/>
              </a:rPr>
              <a:t>Measuring and Monitoring Outbreak</a:t>
            </a:r>
          </a:p>
        </p:txBody>
      </p:sp>
      <p:graphicFrame>
        <p:nvGraphicFramePr>
          <p:cNvPr id="4" name="Table 3">
            <a:extLst>
              <a:ext uri="{FF2B5EF4-FFF2-40B4-BE49-F238E27FC236}">
                <a16:creationId xmlns:a16="http://schemas.microsoft.com/office/drawing/2014/main" id="{15319DD0-2233-FE42-E8E3-6667E5D9D6F0}"/>
              </a:ext>
            </a:extLst>
          </p:cNvPr>
          <p:cNvGraphicFramePr>
            <a:graphicFrameLocks noGrp="1"/>
          </p:cNvGraphicFramePr>
          <p:nvPr>
            <p:extLst>
              <p:ext uri="{D42A27DB-BD31-4B8C-83A1-F6EECF244321}">
                <p14:modId xmlns:p14="http://schemas.microsoft.com/office/powerpoint/2010/main" val="3924962416"/>
              </p:ext>
            </p:extLst>
          </p:nvPr>
        </p:nvGraphicFramePr>
        <p:xfrm>
          <a:off x="261441" y="6522720"/>
          <a:ext cx="4987214" cy="335280"/>
        </p:xfrm>
        <a:graphic>
          <a:graphicData uri="http://purl.oclc.org/ooxml/drawingml/table">
            <a:tbl>
              <a:tblPr firstRow="1" bandRow="1">
                <a:effectLst/>
                <a:tableStyleId>{616DA210-FB5B-4158-B5E0-FEB733F419BA}</a:tableStyleId>
              </a:tblPr>
              <a:tblGrid>
                <a:gridCol w="2495780">
                  <a:extLst>
                    <a:ext uri="{9D8B030D-6E8A-4147-A177-3AD203B41FA5}">
                      <a16:colId xmlns:a16="http://schemas.microsoft.com/office/drawing/2014/main" val="2555008343"/>
                    </a:ext>
                  </a:extLst>
                </a:gridCol>
                <a:gridCol w="2491434">
                  <a:extLst>
                    <a:ext uri="{9D8B030D-6E8A-4147-A177-3AD203B41FA5}">
                      <a16:colId xmlns:a16="http://schemas.microsoft.com/office/drawing/2014/main" val="747405774"/>
                    </a:ext>
                  </a:extLst>
                </a:gridCol>
              </a:tblGrid>
              <a:tr h="225344">
                <a:tc>
                  <a:txBody>
                    <a:bodyPr/>
                    <a:lstStyle/>
                    <a:p>
                      <a:pPr lvl="0" algn="ctr"/>
                      <a:r>
                        <a:rPr lang="en-GB" sz="1600" b="0">
                          <a:solidFill>
                            <a:srgbClr val="000000"/>
                          </a:solidFill>
                          <a:latin typeface="Amasis MT Pro Light" pitchFamily="18"/>
                        </a:rPr>
                        <a:t>Rebecca Payne</a:t>
                      </a:r>
                    </a:p>
                  </a:txBody>
                  <a:tcPr>
                    <a:solidFill>
                      <a:srgbClr val="67B044"/>
                    </a:solidFill>
                  </a:tcPr>
                </a:tc>
                <a:tc>
                  <a:txBody>
                    <a:bodyPr/>
                    <a:lstStyle/>
                    <a:p>
                      <a:pPr lvl="0" algn="ctr"/>
                      <a:r>
                        <a:rPr lang="en-GB" sz="1600" b="0" dirty="0">
                          <a:solidFill>
                            <a:srgbClr val="000000"/>
                          </a:solidFill>
                          <a:latin typeface="Amasis MT Pro Light" pitchFamily="18"/>
                        </a:rPr>
                        <a:t>2508539</a:t>
                      </a:r>
                    </a:p>
                  </a:txBody>
                  <a:tcPr>
                    <a:solidFill>
                      <a:srgbClr val="67B044"/>
                    </a:solidFill>
                  </a:tcPr>
                </a:tc>
                <a:extLst>
                  <a:ext uri="{0D108BD9-81ED-4DB2-BD59-A6C34878D82A}">
                    <a16:rowId xmlns:a16="http://schemas.microsoft.com/office/drawing/2014/main" val="2257823518"/>
                  </a:ext>
                </a:extLst>
              </a:tr>
            </a:tbl>
          </a:graphicData>
        </a:graphic>
      </p:graphicFrame>
      <p:sp>
        <p:nvSpPr>
          <p:cNvPr id="6" name="TextBox 5">
            <a:extLst>
              <a:ext uri="{FF2B5EF4-FFF2-40B4-BE49-F238E27FC236}">
                <a16:creationId xmlns:a16="http://schemas.microsoft.com/office/drawing/2014/main" id="{0779902D-9161-684C-8387-E09DCE080698}"/>
              </a:ext>
            </a:extLst>
          </p:cNvPr>
          <p:cNvSpPr txBox="1"/>
          <p:nvPr/>
        </p:nvSpPr>
        <p:spPr>
          <a:xfrm>
            <a:off x="5098220" y="1136115"/>
            <a:ext cx="7093780" cy="6001643"/>
          </a:xfrm>
          <a:prstGeom prst="rect">
            <a:avLst/>
          </a:prstGeom>
          <a:noFill/>
        </p:spPr>
        <p:txBody>
          <a:bodyPr wrap="square">
            <a:spAutoFit/>
          </a:bodyPr>
          <a:lstStyle/>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Epidemiological needs assessments </a:t>
            </a:r>
            <a:r>
              <a:rPr lang="en-GB" sz="2400" dirty="0">
                <a:latin typeface="Arial" panose="020B0604020202020204" pitchFamily="34" charset="0"/>
                <a:cs typeface="Arial" panose="020B0604020202020204" pitchFamily="34" charset="0"/>
              </a:rPr>
              <a:t>map the extent, distribution, and impact of dementia within communities (Alzheimer’s Association, n.d.).</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Monitor risk‑factor trends </a:t>
            </a:r>
            <a:r>
              <a:rPr lang="en-GB" sz="2400" dirty="0">
                <a:latin typeface="Arial" panose="020B0604020202020204" pitchFamily="34" charset="0"/>
                <a:cs typeface="Arial" panose="020B0604020202020204" pitchFamily="34" charset="0"/>
              </a:rPr>
              <a:t>(e.g., cardiovascular health, social determinants, lifestyle factors) using public health datasets, as these influence dementia incidence and can signal future increases (Lancet Commission, 2024).</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Use longitudinal data to monitor changes over time.</a:t>
            </a:r>
            <a:r>
              <a:rPr lang="en-GB" sz="2400" dirty="0">
                <a:latin typeface="Arial" panose="020B0604020202020204" pitchFamily="34" charset="0"/>
                <a:cs typeface="Arial" panose="020B0604020202020204" pitchFamily="34" charset="0"/>
              </a:rPr>
              <a:t> Enabling identification of emerging clusters or demographic shifts in dementia prevalence (Alzheimer’s Association, n.d.).</a:t>
            </a:r>
          </a:p>
          <a:p>
            <a:endParaRPr lang="en-GB" sz="24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5033AD62-D8AC-34F2-91E6-079540DA15CD}"/>
              </a:ext>
            </a:extLst>
          </p:cNvPr>
          <p:cNvPicPr>
            <a:picLocks noChangeAspect="1"/>
          </p:cNvPicPr>
          <p:nvPr/>
        </p:nvPicPr>
        <p:blipFill>
          <a:blip r:embed="rId3"/>
          <a:stretch>
            <a:fillRect/>
          </a:stretch>
        </p:blipFill>
        <p:spPr>
          <a:xfrm>
            <a:off x="665387" y="1136115"/>
            <a:ext cx="4179323" cy="5056632"/>
          </a:xfrm>
          <a:prstGeom prst="rect">
            <a:avLst/>
          </a:prstGeom>
        </p:spPr>
      </p:pic>
    </p:spTree>
  </p:cSld>
  <p:clrMapOvr>
    <a:masterClrMapping/>
  </p:clrMapOvr>
</p:sld>
</file>

<file path=ppt/slides/slide9.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7D1DB5D-B542-5EAE-F49C-29B51508F278}"/>
              </a:ext>
            </a:extLst>
          </p:cNvPr>
          <p:cNvPicPr>
            <a:picLocks noChangeAspect="1"/>
          </p:cNvPicPr>
          <p:nvPr/>
        </p:nvPicPr>
        <p:blipFill>
          <a:blip r:embed="rId3"/>
          <a:srcRect t="18.548%" b="7.258%"/>
          <a:stretch>
            <a:fillRect/>
          </a:stretch>
        </p:blipFill>
        <p:spPr>
          <a:xfrm>
            <a:off x="8090441" y="1800037"/>
            <a:ext cx="3854280" cy="3257926"/>
          </a:xfrm>
          <a:prstGeom prst="rect">
            <a:avLst/>
          </a:prstGeom>
        </p:spPr>
      </p:pic>
      <p:sp>
        <p:nvSpPr>
          <p:cNvPr id="2" name="Title 1">
            <a:extLst>
              <a:ext uri="{FF2B5EF4-FFF2-40B4-BE49-F238E27FC236}">
                <a16:creationId xmlns:a16="http://schemas.microsoft.com/office/drawing/2014/main" id="{34A61B3F-49E7-2B3E-4AAF-83E6D02D01A7}"/>
              </a:ext>
            </a:extLst>
          </p:cNvPr>
          <p:cNvSpPr>
            <a:spLocks noGrp="1"/>
          </p:cNvSpPr>
          <p:nvPr>
            <p:ph type="title"/>
          </p:nvPr>
        </p:nvSpPr>
        <p:spPr>
          <a:xfrm>
            <a:off x="0" y="-115091"/>
            <a:ext cx="12231752" cy="975652"/>
          </a:xfrm>
          <a:solidFill>
            <a:schemeClr val="accent2">
              <a:lumMod val="20%"/>
              <a:lumOff val="80%"/>
            </a:schemeClr>
          </a:solidFill>
        </p:spPr>
        <p:txBody>
          <a:bodyPr/>
          <a:lstStyle/>
          <a:p>
            <a:r>
              <a:rPr lang="en-GB" b="1" dirty="0">
                <a:latin typeface="Ink Free" panose="03080402000500000000" pitchFamily="66" charset="0"/>
              </a:rPr>
              <a:t>Prevalence, incidence, morbidity and mortality rate</a:t>
            </a:r>
          </a:p>
        </p:txBody>
      </p:sp>
      <p:graphicFrame>
        <p:nvGraphicFramePr>
          <p:cNvPr id="4" name="Table 3">
            <a:extLst>
              <a:ext uri="{FF2B5EF4-FFF2-40B4-BE49-F238E27FC236}">
                <a16:creationId xmlns:a16="http://schemas.microsoft.com/office/drawing/2014/main" id="{588E0E63-FF63-56E2-55D0-6F6ECAE6553F}"/>
              </a:ext>
            </a:extLst>
          </p:cNvPr>
          <p:cNvGraphicFramePr>
            <a:graphicFrameLocks noGrp="1"/>
          </p:cNvGraphicFramePr>
          <p:nvPr>
            <p:extLst>
              <p:ext uri="{D42A27DB-BD31-4B8C-83A1-F6EECF244321}">
                <p14:modId xmlns:p14="http://schemas.microsoft.com/office/powerpoint/2010/main" val="2658784371"/>
              </p:ext>
            </p:extLst>
          </p:nvPr>
        </p:nvGraphicFramePr>
        <p:xfrm>
          <a:off x="3535729" y="6492871"/>
          <a:ext cx="5666390" cy="365129"/>
        </p:xfrm>
        <a:graphic>
          <a:graphicData uri="http://purl.oclc.org/ooxml/drawingml/table">
            <a:tbl>
              <a:tblPr firstRow="1" bandRow="1">
                <a:effectLst/>
                <a:tableStyleId>{616DA210-FB5B-4158-B5E0-FEB733F419BA}</a:tableStyleId>
              </a:tblPr>
              <a:tblGrid>
                <a:gridCol w="2835664">
                  <a:extLst>
                    <a:ext uri="{9D8B030D-6E8A-4147-A177-3AD203B41FA5}">
                      <a16:colId xmlns:a16="http://schemas.microsoft.com/office/drawing/2014/main" val="2555008343"/>
                    </a:ext>
                  </a:extLst>
                </a:gridCol>
                <a:gridCol w="2830726">
                  <a:extLst>
                    <a:ext uri="{9D8B030D-6E8A-4147-A177-3AD203B41FA5}">
                      <a16:colId xmlns:a16="http://schemas.microsoft.com/office/drawing/2014/main" val="747405774"/>
                    </a:ext>
                  </a:extLst>
                </a:gridCol>
              </a:tblGrid>
              <a:tr h="365129">
                <a:tc>
                  <a:txBody>
                    <a:bodyPr/>
                    <a:lstStyle/>
                    <a:p>
                      <a:pPr lvl="0" algn="ctr"/>
                      <a:r>
                        <a:rPr lang="en-GB" sz="1600" b="0">
                          <a:solidFill>
                            <a:srgbClr val="000000"/>
                          </a:solidFill>
                          <a:latin typeface="Amasis MT Pro Light" pitchFamily="18"/>
                        </a:rPr>
                        <a:t>Rebecca Payne</a:t>
                      </a:r>
                    </a:p>
                  </a:txBody>
                  <a:tcPr>
                    <a:solidFill>
                      <a:schemeClr val="accent2">
                        <a:lumMod val="20%"/>
                        <a:lumOff val="80%"/>
                      </a:schemeClr>
                    </a:solidFill>
                  </a:tcPr>
                </a:tc>
                <a:tc>
                  <a:txBody>
                    <a:bodyPr/>
                    <a:lstStyle/>
                    <a:p>
                      <a:pPr lvl="0" algn="ctr"/>
                      <a:r>
                        <a:rPr lang="en-GB" sz="1600" b="0" dirty="0">
                          <a:solidFill>
                            <a:srgbClr val="000000"/>
                          </a:solidFill>
                          <a:latin typeface="Amasis MT Pro Light" pitchFamily="18"/>
                        </a:rPr>
                        <a:t>2508539</a:t>
                      </a:r>
                    </a:p>
                  </a:txBody>
                  <a:tcPr>
                    <a:solidFill>
                      <a:schemeClr val="accent2">
                        <a:lumMod val="20%"/>
                        <a:lumOff val="80%"/>
                      </a:schemeClr>
                    </a:solidFill>
                  </a:tcPr>
                </a:tc>
                <a:extLst>
                  <a:ext uri="{0D108BD9-81ED-4DB2-BD59-A6C34878D82A}">
                    <a16:rowId xmlns:a16="http://schemas.microsoft.com/office/drawing/2014/main" val="2257823518"/>
                  </a:ext>
                </a:extLst>
              </a:tr>
            </a:tbl>
          </a:graphicData>
        </a:graphic>
      </p:graphicFrame>
      <p:sp>
        <p:nvSpPr>
          <p:cNvPr id="6" name="TextBox 5">
            <a:extLst>
              <a:ext uri="{FF2B5EF4-FFF2-40B4-BE49-F238E27FC236}">
                <a16:creationId xmlns:a16="http://schemas.microsoft.com/office/drawing/2014/main" id="{5E202497-0B05-4DCC-6067-F2B832866D56}"/>
              </a:ext>
            </a:extLst>
          </p:cNvPr>
          <p:cNvSpPr txBox="1"/>
          <p:nvPr/>
        </p:nvSpPr>
        <p:spPr>
          <a:xfrm>
            <a:off x="247279" y="1119497"/>
            <a:ext cx="7708001" cy="4924425"/>
          </a:xfrm>
          <a:prstGeom prst="rect">
            <a:avLst/>
          </a:prstGeom>
          <a:noFill/>
        </p:spPr>
        <p:txBody>
          <a:bodyPr wrap="square">
            <a:spAutoFit/>
          </a:bodyPr>
          <a:lstStyle/>
          <a:p>
            <a:r>
              <a:rPr lang="en-GB" sz="2000" b="1" dirty="0">
                <a:cs typeface="Aharoni" panose="020F0502020204030204" pitchFamily="2" charset="-79"/>
              </a:rPr>
              <a:t>Prevalence</a:t>
            </a:r>
          </a:p>
          <a:p>
            <a:r>
              <a:rPr lang="en-GB" dirty="0"/>
              <a:t>• 	Around 982,000 people in the UK were estimated to be living with dementia in 2024</a:t>
            </a:r>
          </a:p>
          <a:p>
            <a:r>
              <a:rPr lang="en-GB" dirty="0"/>
              <a:t>• 	This figure is projected to rise to 1.4 million by 2040 </a:t>
            </a:r>
          </a:p>
          <a:p>
            <a:r>
              <a:rPr lang="en-GB" dirty="0"/>
              <a:t>• 	Prevalence is strongly age‑related, increasing sharply after age 65 .</a:t>
            </a:r>
          </a:p>
          <a:p>
            <a:r>
              <a:rPr lang="en-GB" sz="2000" b="1" dirty="0"/>
              <a:t>Incidence</a:t>
            </a:r>
          </a:p>
          <a:p>
            <a:r>
              <a:rPr lang="en-GB" dirty="0"/>
              <a:t>• 	Incidence refers to new cases per year </a:t>
            </a:r>
          </a:p>
          <a:p>
            <a:r>
              <a:rPr lang="en-GB" dirty="0"/>
              <a:t>• 	Rates increase significantly with age, particularly among those 75+ </a:t>
            </a:r>
          </a:p>
          <a:p>
            <a:r>
              <a:rPr lang="en-GB" sz="2000" b="1" dirty="0"/>
              <a:t>Morbidity</a:t>
            </a:r>
          </a:p>
          <a:p>
            <a:r>
              <a:rPr lang="en-GB" dirty="0"/>
              <a:t>• 	Dementia causes progressive cognitive decline, affecting memory, language, and reasoning </a:t>
            </a:r>
          </a:p>
          <a:p>
            <a:r>
              <a:rPr lang="en-GB" dirty="0"/>
              <a:t>• 	Leads to loss of independence and difficulty performing daily activities</a:t>
            </a:r>
          </a:p>
          <a:p>
            <a:r>
              <a:rPr lang="en-GB" dirty="0"/>
              <a:t>• 	A major contributor to disability and dependency in older adults </a:t>
            </a:r>
          </a:p>
          <a:p>
            <a:r>
              <a:rPr lang="en-GB" sz="2000" b="1" dirty="0"/>
              <a:t>Mortality</a:t>
            </a:r>
          </a:p>
          <a:p>
            <a:r>
              <a:rPr lang="en-GB" dirty="0"/>
              <a:t>• 	Dementia remains the leading cause of death in the UK.</a:t>
            </a:r>
          </a:p>
          <a:p>
            <a:r>
              <a:rPr lang="en-GB" dirty="0"/>
              <a:t>• 	Over 76,000 deaths in 2024 were attributed to dementia .</a:t>
            </a:r>
          </a:p>
        </p:txBody>
      </p:sp>
      <p:sp>
        <p:nvSpPr>
          <p:cNvPr id="9" name="TextBox 8">
            <a:extLst>
              <a:ext uri="{FF2B5EF4-FFF2-40B4-BE49-F238E27FC236}">
                <a16:creationId xmlns:a16="http://schemas.microsoft.com/office/drawing/2014/main" id="{8F425995-BFD4-BAB7-C7C8-84B171D0037D}"/>
              </a:ext>
            </a:extLst>
          </p:cNvPr>
          <p:cNvSpPr txBox="1"/>
          <p:nvPr/>
        </p:nvSpPr>
        <p:spPr>
          <a:xfrm>
            <a:off x="8836359" y="5544584"/>
            <a:ext cx="5376672" cy="307777"/>
          </a:xfrm>
          <a:prstGeom prst="rect">
            <a:avLst/>
          </a:prstGeom>
          <a:noFill/>
        </p:spPr>
        <p:txBody>
          <a:bodyPr wrap="square" rtlCol="0">
            <a:spAutoFit/>
          </a:bodyPr>
          <a:lstStyle/>
          <a:p>
            <a:r>
              <a:rPr lang="en-GB" sz="1400" dirty="0"/>
              <a:t>(Dementia Statistics Hub 2024).</a:t>
            </a:r>
          </a:p>
        </p:txBody>
      </p:sp>
      <p:sp>
        <p:nvSpPr>
          <p:cNvPr id="11" name="TextBox 10">
            <a:extLst>
              <a:ext uri="{FF2B5EF4-FFF2-40B4-BE49-F238E27FC236}">
                <a16:creationId xmlns:a16="http://schemas.microsoft.com/office/drawing/2014/main" id="{1A9DD073-DD10-3D69-1EFA-723B5883D09B}"/>
              </a:ext>
            </a:extLst>
          </p:cNvPr>
          <p:cNvSpPr txBox="1"/>
          <p:nvPr/>
        </p:nvSpPr>
        <p:spPr>
          <a:xfrm>
            <a:off x="8822045" y="5940397"/>
            <a:ext cx="6245352" cy="307777"/>
          </a:xfrm>
          <a:prstGeom prst="rect">
            <a:avLst/>
          </a:prstGeom>
          <a:noFill/>
        </p:spPr>
        <p:txBody>
          <a:bodyPr wrap="square">
            <a:spAutoFit/>
          </a:bodyPr>
          <a:lstStyle/>
          <a:p>
            <a:r>
              <a:rPr lang="en-GB" sz="1400" dirty="0"/>
              <a:t>(GOV.UK Dementia Profile 2025</a:t>
            </a:r>
          </a:p>
        </p:txBody>
      </p:sp>
      <p:sp>
        <p:nvSpPr>
          <p:cNvPr id="13" name="TextBox 12">
            <a:extLst>
              <a:ext uri="{FF2B5EF4-FFF2-40B4-BE49-F238E27FC236}">
                <a16:creationId xmlns:a16="http://schemas.microsoft.com/office/drawing/2014/main" id="{A2D44AFF-375C-7DBE-EDB4-A8CD48F8BB5D}"/>
              </a:ext>
            </a:extLst>
          </p:cNvPr>
          <p:cNvSpPr txBox="1"/>
          <p:nvPr/>
        </p:nvSpPr>
        <p:spPr>
          <a:xfrm>
            <a:off x="8836359" y="5211851"/>
            <a:ext cx="5187696" cy="307777"/>
          </a:xfrm>
          <a:prstGeom prst="rect">
            <a:avLst/>
          </a:prstGeom>
          <a:noFill/>
        </p:spPr>
        <p:txBody>
          <a:bodyPr wrap="square">
            <a:spAutoFit/>
          </a:bodyPr>
          <a:lstStyle/>
          <a:p>
            <a:r>
              <a:rPr lang="en-GB" sz="1400" dirty="0"/>
              <a:t>Alzheimer’s Research UK 2025).</a:t>
            </a:r>
          </a:p>
        </p:txBody>
      </p:sp>
    </p:spTree>
    <p:extLst>
      <p:ext uri="{BB962C8B-B14F-4D97-AF65-F5344CB8AC3E}">
        <p14:creationId xmlns:p14="http://schemas.microsoft.com/office/powerpoint/2010/main" val="3386311814"/>
      </p:ext>
    </p:extLst>
  </p:cSld>
  <p:clrMapOvr>
    <a:masterClrMapping/>
  </p:clrMapOvr>
</p:sld>
</file>

<file path=ppt/slides/slide10.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E6C7B-3996-7B2E-16BB-616453A48CDA}"/>
              </a:ext>
            </a:extLst>
          </p:cNvPr>
          <p:cNvSpPr>
            <a:spLocks noGrp="1"/>
          </p:cNvSpPr>
          <p:nvPr>
            <p:ph type="ctrTitle"/>
          </p:nvPr>
        </p:nvSpPr>
        <p:spPr>
          <a:xfrm>
            <a:off x="1423516" y="261257"/>
            <a:ext cx="9144000" cy="917488"/>
          </a:xfrm>
        </p:spPr>
        <p:txBody>
          <a:bodyPr>
            <a:normAutofit fontScale="90%"/>
          </a:bodyPr>
          <a:lstStyle/>
          <a:p>
            <a:r>
              <a:rPr lang="en-GB" dirty="0">
                <a:solidFill>
                  <a:schemeClr val="accent1">
                    <a:lumMod val="75%"/>
                  </a:schemeClr>
                </a:solidFill>
              </a:rPr>
              <a:t>Dementia</a:t>
            </a:r>
          </a:p>
        </p:txBody>
      </p:sp>
      <p:sp>
        <p:nvSpPr>
          <p:cNvPr id="4" name="TextBox 3">
            <a:extLst>
              <a:ext uri="{FF2B5EF4-FFF2-40B4-BE49-F238E27FC236}">
                <a16:creationId xmlns:a16="http://schemas.microsoft.com/office/drawing/2014/main" id="{F078628E-9445-5168-186D-80C78D27290D}"/>
              </a:ext>
            </a:extLst>
          </p:cNvPr>
          <p:cNvSpPr txBox="1"/>
          <p:nvPr/>
        </p:nvSpPr>
        <p:spPr>
          <a:xfrm>
            <a:off x="8954756" y="202195"/>
            <a:ext cx="3225520" cy="369332"/>
          </a:xfrm>
          <a:prstGeom prst="rect">
            <a:avLst/>
          </a:prstGeom>
          <a:noFill/>
        </p:spPr>
        <p:txBody>
          <a:bodyPr wrap="square" rtlCol="0">
            <a:spAutoFit/>
          </a:bodyPr>
          <a:lstStyle/>
          <a:p>
            <a:r>
              <a:rPr lang="en-GB" dirty="0"/>
              <a:t>Kirstii Williams 2511144</a:t>
            </a:r>
          </a:p>
        </p:txBody>
      </p:sp>
      <p:sp>
        <p:nvSpPr>
          <p:cNvPr id="5" name="TextBox 4">
            <a:extLst>
              <a:ext uri="{FF2B5EF4-FFF2-40B4-BE49-F238E27FC236}">
                <a16:creationId xmlns:a16="http://schemas.microsoft.com/office/drawing/2014/main" id="{9E5F7773-7554-6B3B-CEA3-FE67DC8338EE}"/>
              </a:ext>
            </a:extLst>
          </p:cNvPr>
          <p:cNvSpPr txBox="1"/>
          <p:nvPr/>
        </p:nvSpPr>
        <p:spPr>
          <a:xfrm>
            <a:off x="437698" y="1701618"/>
            <a:ext cx="10952704" cy="523220"/>
          </a:xfrm>
          <a:prstGeom prst="rect">
            <a:avLst/>
          </a:prstGeom>
          <a:noFill/>
        </p:spPr>
        <p:txBody>
          <a:bodyPr wrap="square" rtlCol="0">
            <a:spAutoFit/>
          </a:bodyPr>
          <a:lstStyle/>
          <a:p>
            <a:r>
              <a:rPr lang="en-GB" sz="2800" b="1" dirty="0">
                <a:solidFill>
                  <a:schemeClr val="accent1">
                    <a:lumMod val="75%"/>
                  </a:schemeClr>
                </a:solidFill>
              </a:rPr>
              <a:t>Immunisation and Control</a:t>
            </a:r>
          </a:p>
        </p:txBody>
      </p:sp>
      <p:sp>
        <p:nvSpPr>
          <p:cNvPr id="7" name="TextBox 6">
            <a:extLst>
              <a:ext uri="{FF2B5EF4-FFF2-40B4-BE49-F238E27FC236}">
                <a16:creationId xmlns:a16="http://schemas.microsoft.com/office/drawing/2014/main" id="{E28F780E-9EB0-E48E-E8CB-D3E009F687E5}"/>
              </a:ext>
            </a:extLst>
          </p:cNvPr>
          <p:cNvSpPr txBox="1"/>
          <p:nvPr/>
        </p:nvSpPr>
        <p:spPr>
          <a:xfrm>
            <a:off x="437698" y="2258848"/>
            <a:ext cx="5766457" cy="1323439"/>
          </a:xfrm>
          <a:prstGeom prst="rect">
            <a:avLst/>
          </a:prstGeom>
          <a:noFill/>
        </p:spPr>
        <p:txBody>
          <a:bodyPr wrap="square" rtlCol="0">
            <a:spAutoFit/>
          </a:bodyPr>
          <a:lstStyle/>
          <a:p>
            <a:r>
              <a:rPr lang="en-US" sz="1600" b="1" dirty="0">
                <a:solidFill>
                  <a:schemeClr val="accent1">
                    <a:lumMod val="75%"/>
                  </a:schemeClr>
                </a:solidFill>
              </a:rPr>
              <a:t>Why immunisation is important</a:t>
            </a:r>
          </a:p>
          <a:p>
            <a:pPr marL="285750" indent="-285750">
              <a:buFont typeface="Arial" panose="020B0604020202020204" pitchFamily="34" charset="0"/>
              <a:buChar char="•"/>
            </a:pPr>
            <a:r>
              <a:rPr lang="en-US" sz="1600" dirty="0"/>
              <a:t>Weakened immune system.</a:t>
            </a:r>
          </a:p>
          <a:p>
            <a:pPr marL="285750" indent="-285750">
              <a:buFont typeface="Arial" panose="020B0604020202020204" pitchFamily="34" charset="0"/>
              <a:buChar char="•"/>
            </a:pPr>
            <a:r>
              <a:rPr lang="en-US" sz="1600" dirty="0"/>
              <a:t>Many live in care homes, where infections spread more easily.</a:t>
            </a:r>
          </a:p>
          <a:p>
            <a:pPr marL="285750" indent="-285750">
              <a:buFont typeface="Arial" panose="020B0604020202020204" pitchFamily="34" charset="0"/>
              <a:buChar char="•"/>
            </a:pPr>
            <a:r>
              <a:rPr lang="en-US" sz="1600" dirty="0"/>
              <a:t>Vaccines reduce the risk of complications.</a:t>
            </a:r>
            <a:endParaRPr lang="en-GB" sz="1600" dirty="0"/>
          </a:p>
        </p:txBody>
      </p:sp>
      <p:sp>
        <p:nvSpPr>
          <p:cNvPr id="8" name="TextBox 7">
            <a:extLst>
              <a:ext uri="{FF2B5EF4-FFF2-40B4-BE49-F238E27FC236}">
                <a16:creationId xmlns:a16="http://schemas.microsoft.com/office/drawing/2014/main" id="{3072D772-163A-D046-C9CD-4616547E9212}"/>
              </a:ext>
            </a:extLst>
          </p:cNvPr>
          <p:cNvSpPr txBox="1"/>
          <p:nvPr/>
        </p:nvSpPr>
        <p:spPr>
          <a:xfrm>
            <a:off x="360297" y="3602904"/>
            <a:ext cx="7807569" cy="1785104"/>
          </a:xfrm>
          <a:prstGeom prst="rect">
            <a:avLst/>
          </a:prstGeom>
          <a:noFill/>
        </p:spPr>
        <p:txBody>
          <a:bodyPr wrap="square" rtlCol="0">
            <a:spAutoFit/>
          </a:bodyPr>
          <a:lstStyle/>
          <a:p>
            <a:endParaRPr lang="en-US" sz="1200" b="1" dirty="0"/>
          </a:p>
          <a:p>
            <a:r>
              <a:rPr lang="en-US" sz="1600" b="1" dirty="0">
                <a:solidFill>
                  <a:schemeClr val="accent1">
                    <a:lumMod val="75%"/>
                  </a:schemeClr>
                </a:solidFill>
              </a:rPr>
              <a:t>Benefits in dementia care settings</a:t>
            </a:r>
          </a:p>
          <a:p>
            <a:pPr marL="171450" indent="-171450">
              <a:buFont typeface="Arial" panose="020B0604020202020204" pitchFamily="34" charset="0"/>
              <a:buChar char="•"/>
            </a:pPr>
            <a:r>
              <a:rPr lang="en-US" sz="1600" dirty="0"/>
              <a:t>Reduces outbreaks in care homes.</a:t>
            </a:r>
          </a:p>
          <a:p>
            <a:pPr marL="171450" indent="-171450">
              <a:buFont typeface="Arial" panose="020B0604020202020204" pitchFamily="34" charset="0"/>
              <a:buChar char="•"/>
            </a:pPr>
            <a:r>
              <a:rPr lang="en-US" sz="1600" dirty="0"/>
              <a:t>Protects residents who may struggle to communicate symptoms.</a:t>
            </a:r>
          </a:p>
          <a:p>
            <a:pPr marL="171450" indent="-171450">
              <a:buFont typeface="Arial" panose="020B0604020202020204" pitchFamily="34" charset="0"/>
              <a:buChar char="•"/>
            </a:pPr>
            <a:r>
              <a:rPr lang="en-US" sz="1600" dirty="0"/>
              <a:t>Supports continuity of care by preventing avoidable hospital admissions.</a:t>
            </a:r>
          </a:p>
          <a:p>
            <a:pPr marL="171450" indent="-171450">
              <a:buFont typeface="Arial" panose="020B0604020202020204" pitchFamily="34" charset="0"/>
              <a:buChar char="•"/>
            </a:pPr>
            <a:r>
              <a:rPr lang="en-US" sz="1600" dirty="0"/>
              <a:t>Helps maintain quality of life and stability in routine.</a:t>
            </a:r>
          </a:p>
          <a:p>
            <a:endParaRPr lang="en-GB" dirty="0"/>
          </a:p>
        </p:txBody>
      </p:sp>
      <p:sp>
        <p:nvSpPr>
          <p:cNvPr id="9" name="TextBox 8">
            <a:extLst>
              <a:ext uri="{FF2B5EF4-FFF2-40B4-BE49-F238E27FC236}">
                <a16:creationId xmlns:a16="http://schemas.microsoft.com/office/drawing/2014/main" id="{40873A45-28AC-B9CF-24C7-3D3A214865F9}"/>
              </a:ext>
            </a:extLst>
          </p:cNvPr>
          <p:cNvSpPr txBox="1"/>
          <p:nvPr/>
        </p:nvSpPr>
        <p:spPr>
          <a:xfrm>
            <a:off x="141158" y="6350522"/>
            <a:ext cx="4254214" cy="430887"/>
          </a:xfrm>
          <a:prstGeom prst="rect">
            <a:avLst/>
          </a:prstGeom>
          <a:noFill/>
        </p:spPr>
        <p:txBody>
          <a:bodyPr wrap="square" rtlCol="0">
            <a:spAutoFit/>
          </a:bodyPr>
          <a:lstStyle/>
          <a:p>
            <a:r>
              <a:rPr lang="en-GB" sz="1000" i="1" dirty="0"/>
              <a:t>(</a:t>
            </a:r>
            <a:r>
              <a:rPr lang="en-GB" sz="1100" i="1" dirty="0"/>
              <a:t>Alzheimer’s Society, 2023; NICE, 2022; </a:t>
            </a:r>
            <a:r>
              <a:rPr lang="en-US" sz="1100" i="1" dirty="0"/>
              <a:t>UK Health Security Agency, 2024)</a:t>
            </a:r>
            <a:endParaRPr lang="en-GB" sz="1100" i="1" dirty="0"/>
          </a:p>
        </p:txBody>
      </p:sp>
      <p:pic>
        <p:nvPicPr>
          <p:cNvPr id="13" name="Picture 12">
            <a:extLst>
              <a:ext uri="{FF2B5EF4-FFF2-40B4-BE49-F238E27FC236}">
                <a16:creationId xmlns:a16="http://schemas.microsoft.com/office/drawing/2014/main" id="{297F7FE4-3053-CF89-6736-06F37208D1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3735" y="1470364"/>
            <a:ext cx="2546667" cy="1516826"/>
          </a:xfrm>
          <a:prstGeom prst="rect">
            <a:avLst/>
          </a:prstGeom>
        </p:spPr>
      </p:pic>
      <p:pic>
        <p:nvPicPr>
          <p:cNvPr id="15" name="Picture 14">
            <a:extLst>
              <a:ext uri="{FF2B5EF4-FFF2-40B4-BE49-F238E27FC236}">
                <a16:creationId xmlns:a16="http://schemas.microsoft.com/office/drawing/2014/main" id="{552AF74A-25BB-7E65-EECB-8A619E3D27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14050" y="1482289"/>
            <a:ext cx="2789388" cy="1504901"/>
          </a:xfrm>
          <a:prstGeom prst="rect">
            <a:avLst/>
          </a:prstGeom>
        </p:spPr>
      </p:pic>
      <p:pic>
        <p:nvPicPr>
          <p:cNvPr id="17" name="Picture 16">
            <a:extLst>
              <a:ext uri="{FF2B5EF4-FFF2-40B4-BE49-F238E27FC236}">
                <a16:creationId xmlns:a16="http://schemas.microsoft.com/office/drawing/2014/main" id="{0E99D710-0A5F-E959-9628-2E953BA8FC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83421" y="3329290"/>
            <a:ext cx="2984095" cy="1346086"/>
          </a:xfrm>
          <a:prstGeom prst="rect">
            <a:avLst/>
          </a:prstGeom>
        </p:spPr>
      </p:pic>
      <p:sp>
        <p:nvSpPr>
          <p:cNvPr id="18" name="TextBox 17">
            <a:extLst>
              <a:ext uri="{FF2B5EF4-FFF2-40B4-BE49-F238E27FC236}">
                <a16:creationId xmlns:a16="http://schemas.microsoft.com/office/drawing/2014/main" id="{B048A618-5201-0875-2299-D729DDF2ADA9}"/>
              </a:ext>
            </a:extLst>
          </p:cNvPr>
          <p:cNvSpPr txBox="1"/>
          <p:nvPr/>
        </p:nvSpPr>
        <p:spPr>
          <a:xfrm>
            <a:off x="7482293" y="933628"/>
            <a:ext cx="3225520" cy="800219"/>
          </a:xfrm>
          <a:prstGeom prst="rect">
            <a:avLst/>
          </a:prstGeom>
          <a:noFill/>
        </p:spPr>
        <p:txBody>
          <a:bodyPr wrap="square" rtlCol="0">
            <a:spAutoFit/>
          </a:bodyPr>
          <a:lstStyle/>
          <a:p>
            <a:r>
              <a:rPr lang="en-US" sz="1400" b="1" dirty="0">
                <a:solidFill>
                  <a:schemeClr val="accent1">
                    <a:lumMod val="75%"/>
                  </a:schemeClr>
                </a:solidFill>
              </a:rPr>
              <a:t>Common vaccinations recommended for older adults</a:t>
            </a:r>
          </a:p>
          <a:p>
            <a:endParaRPr lang="en-GB" dirty="0"/>
          </a:p>
        </p:txBody>
      </p:sp>
      <p:pic>
        <p:nvPicPr>
          <p:cNvPr id="20" name="Picture 19">
            <a:extLst>
              <a:ext uri="{FF2B5EF4-FFF2-40B4-BE49-F238E27FC236}">
                <a16:creationId xmlns:a16="http://schemas.microsoft.com/office/drawing/2014/main" id="{745B09A8-EB17-D1D1-BF02-953D550989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34589" y="5064943"/>
            <a:ext cx="1073999" cy="824232"/>
          </a:xfrm>
          <a:prstGeom prst="rect">
            <a:avLst/>
          </a:prstGeom>
        </p:spPr>
      </p:pic>
      <p:pic>
        <p:nvPicPr>
          <p:cNvPr id="22" name="Picture 21">
            <a:extLst>
              <a:ext uri="{FF2B5EF4-FFF2-40B4-BE49-F238E27FC236}">
                <a16:creationId xmlns:a16="http://schemas.microsoft.com/office/drawing/2014/main" id="{9BCCE272-264F-B3E2-CFE7-5DA39F11871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02290" y="5830954"/>
            <a:ext cx="1006298" cy="1027046"/>
          </a:xfrm>
          <a:prstGeom prst="rect">
            <a:avLst/>
          </a:prstGeom>
        </p:spPr>
      </p:pic>
      <p:pic>
        <p:nvPicPr>
          <p:cNvPr id="24" name="Picture 23">
            <a:extLst>
              <a:ext uri="{FF2B5EF4-FFF2-40B4-BE49-F238E27FC236}">
                <a16:creationId xmlns:a16="http://schemas.microsoft.com/office/drawing/2014/main" id="{3FAA9039-0D7A-20FB-9A5A-5445E71F134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25817" y="5649265"/>
            <a:ext cx="744273" cy="744273"/>
          </a:xfrm>
          <a:prstGeom prst="rect">
            <a:avLst/>
          </a:prstGeom>
        </p:spPr>
      </p:pic>
      <p:pic>
        <p:nvPicPr>
          <p:cNvPr id="26" name="Picture 25">
            <a:extLst>
              <a:ext uri="{FF2B5EF4-FFF2-40B4-BE49-F238E27FC236}">
                <a16:creationId xmlns:a16="http://schemas.microsoft.com/office/drawing/2014/main" id="{0B1181B7-9409-225A-EEFD-CE2EB4F2382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81862" y="5230478"/>
            <a:ext cx="2196547" cy="1504901"/>
          </a:xfrm>
          <a:prstGeom prst="rect">
            <a:avLst/>
          </a:prstGeom>
        </p:spPr>
      </p:pic>
      <p:pic>
        <p:nvPicPr>
          <p:cNvPr id="28" name="Picture 27">
            <a:extLst>
              <a:ext uri="{FF2B5EF4-FFF2-40B4-BE49-F238E27FC236}">
                <a16:creationId xmlns:a16="http://schemas.microsoft.com/office/drawing/2014/main" id="{54EB3808-0CBA-B537-C0E4-07D779CF7E7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377008" y="5315046"/>
            <a:ext cx="1790858" cy="1412709"/>
          </a:xfrm>
          <a:prstGeom prst="rect">
            <a:avLst/>
          </a:prstGeom>
        </p:spPr>
      </p:pic>
    </p:spTree>
    <p:extLst>
      <p:ext uri="{BB962C8B-B14F-4D97-AF65-F5344CB8AC3E}">
        <p14:creationId xmlns:p14="http://schemas.microsoft.com/office/powerpoint/2010/main" val="3474562030"/>
      </p:ext>
    </p:extLst>
  </p:cSld>
  <p:clrMapOvr>
    <a:masterClrMapping/>
  </p:clrMapOvr>
</p:sld>
</file>

<file path=ppt/slides/slide11.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968C-39CB-3D02-D68F-203A2205934A}"/>
              </a:ext>
            </a:extLst>
          </p:cNvPr>
          <p:cNvSpPr>
            <a:spLocks noGrp="1"/>
          </p:cNvSpPr>
          <p:nvPr>
            <p:ph type="title"/>
          </p:nvPr>
        </p:nvSpPr>
        <p:spPr/>
        <p:txBody>
          <a:bodyPr/>
          <a:lstStyle/>
          <a:p>
            <a:r>
              <a:rPr lang="en-GB" dirty="0">
                <a:solidFill>
                  <a:schemeClr val="accent1">
                    <a:lumMod val="75%"/>
                  </a:schemeClr>
                </a:solidFill>
              </a:rPr>
              <a:t>Lifestyle and behaviour changes in Dementia</a:t>
            </a:r>
          </a:p>
        </p:txBody>
      </p:sp>
      <p:sp>
        <p:nvSpPr>
          <p:cNvPr id="4" name="Rectangle 1">
            <a:extLst>
              <a:ext uri="{FF2B5EF4-FFF2-40B4-BE49-F238E27FC236}">
                <a16:creationId xmlns:a16="http://schemas.microsoft.com/office/drawing/2014/main" id="{F2502A6B-47C9-7249-DC40-0948A9CEFA8E}"/>
              </a:ext>
            </a:extLst>
          </p:cNvPr>
          <p:cNvSpPr>
            <a:spLocks noGrp="1" noChangeArrowheads="1"/>
          </p:cNvSpPr>
          <p:nvPr>
            <p:ph idx="1"/>
          </p:nvPr>
        </p:nvSpPr>
        <p:spPr bwMode="auto">
          <a:xfrm>
            <a:off x="267929" y="6369171"/>
            <a:ext cx="6768456"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lvl="0" indent="0" eaLnBrk="0" fontAlgn="base" hangingPunct="0">
              <a:lnSpc>
                <a:spcPct val="100%"/>
              </a:lnSpc>
              <a:spcBef>
                <a:spcPct val="0%"/>
              </a:spcBef>
              <a:spcAft>
                <a:spcPct val="0%"/>
              </a:spcAft>
              <a:buNone/>
            </a:pPr>
            <a:r>
              <a:rPr kumimoji="0" lang="en-US" altLang="en-US" sz="1100" b="0" i="1" u="none" strike="noStrike" cap="none" normalizeH="0" baseline="0%" dirty="0">
                <a:ln>
                  <a:noFill/>
                </a:ln>
                <a:solidFill>
                  <a:schemeClr val="tx1"/>
                </a:solidFill>
                <a:effectLst/>
                <a:latin typeface="Arial" panose="020B0604020202020204" pitchFamily="34" charset="0"/>
              </a:rPr>
              <a:t>(</a:t>
            </a:r>
            <a:r>
              <a:rPr kumimoji="0" lang="en-US" altLang="en-US" sz="1100" i="1" u="none" strike="noStrike" cap="none" normalizeH="0" baseline="0%" dirty="0">
                <a:ln>
                  <a:noFill/>
                </a:ln>
                <a:solidFill>
                  <a:schemeClr val="tx1"/>
                </a:solidFill>
                <a:effectLst/>
                <a:latin typeface="Arial" panose="020B0604020202020204" pitchFamily="34" charset="0"/>
              </a:rPr>
              <a:t>Alzheimer’s Society, 2023; NICE, 2018; </a:t>
            </a:r>
            <a:r>
              <a:rPr lang="en-GB" sz="1200" i="1" dirty="0"/>
              <a:t>World Health Organization, 2023; NHS, 2024; SCIE, 2022</a:t>
            </a:r>
            <a:r>
              <a:rPr kumimoji="0" lang="en-US" altLang="en-US" sz="1200" i="1"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BA2FF816-BECE-DFDF-430E-9BD1A5C18992}"/>
              </a:ext>
            </a:extLst>
          </p:cNvPr>
          <p:cNvSpPr txBox="1"/>
          <p:nvPr/>
        </p:nvSpPr>
        <p:spPr>
          <a:xfrm>
            <a:off x="707922" y="1533371"/>
            <a:ext cx="3726426" cy="800219"/>
          </a:xfrm>
          <a:prstGeom prst="rect">
            <a:avLst/>
          </a:prstGeom>
          <a:noFill/>
        </p:spPr>
        <p:txBody>
          <a:bodyPr wrap="square" rtlCol="0">
            <a:spAutoFit/>
          </a:bodyPr>
          <a:lstStyle/>
          <a:p>
            <a:r>
              <a:rPr lang="en-GB" sz="2800" u="sng" dirty="0">
                <a:solidFill>
                  <a:schemeClr val="accent1">
                    <a:lumMod val="75%"/>
                  </a:schemeClr>
                </a:solidFill>
              </a:rPr>
              <a:t>Behaviour changes</a:t>
            </a:r>
          </a:p>
          <a:p>
            <a:endParaRPr lang="en-GB" dirty="0"/>
          </a:p>
        </p:txBody>
      </p:sp>
      <p:pic>
        <p:nvPicPr>
          <p:cNvPr id="7" name="Picture 6">
            <a:extLst>
              <a:ext uri="{FF2B5EF4-FFF2-40B4-BE49-F238E27FC236}">
                <a16:creationId xmlns:a16="http://schemas.microsoft.com/office/drawing/2014/main" id="{6D5A6613-9713-2F7D-9947-4F522299CB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0209" y="3654080"/>
            <a:ext cx="1584478" cy="1140824"/>
          </a:xfrm>
          <a:prstGeom prst="rect">
            <a:avLst/>
          </a:prstGeom>
        </p:spPr>
      </p:pic>
      <p:pic>
        <p:nvPicPr>
          <p:cNvPr id="11" name="Picture 10">
            <a:extLst>
              <a:ext uri="{FF2B5EF4-FFF2-40B4-BE49-F238E27FC236}">
                <a16:creationId xmlns:a16="http://schemas.microsoft.com/office/drawing/2014/main" id="{0E1F3194-10BA-0591-B8BB-94B0D452D0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928" y="4120501"/>
            <a:ext cx="2009829" cy="989084"/>
          </a:xfrm>
          <a:prstGeom prst="rect">
            <a:avLst/>
          </a:prstGeom>
        </p:spPr>
      </p:pic>
      <p:sp>
        <p:nvSpPr>
          <p:cNvPr id="17" name="TextBox 16">
            <a:extLst>
              <a:ext uri="{FF2B5EF4-FFF2-40B4-BE49-F238E27FC236}">
                <a16:creationId xmlns:a16="http://schemas.microsoft.com/office/drawing/2014/main" id="{8F397EBD-3D49-A0C0-EC51-E9C61C3662C1}"/>
              </a:ext>
            </a:extLst>
          </p:cNvPr>
          <p:cNvSpPr txBox="1"/>
          <p:nvPr/>
        </p:nvSpPr>
        <p:spPr>
          <a:xfrm>
            <a:off x="6656439" y="1523078"/>
            <a:ext cx="3726426" cy="523220"/>
          </a:xfrm>
          <a:prstGeom prst="rect">
            <a:avLst/>
          </a:prstGeom>
          <a:noFill/>
        </p:spPr>
        <p:txBody>
          <a:bodyPr wrap="square" rtlCol="0">
            <a:spAutoFit/>
          </a:bodyPr>
          <a:lstStyle/>
          <a:p>
            <a:r>
              <a:rPr lang="en-GB" sz="2800" u="sng" dirty="0">
                <a:solidFill>
                  <a:schemeClr val="accent1">
                    <a:lumMod val="75%"/>
                  </a:schemeClr>
                </a:solidFill>
              </a:rPr>
              <a:t>Lifestyle Changes</a:t>
            </a:r>
          </a:p>
        </p:txBody>
      </p:sp>
      <p:pic>
        <p:nvPicPr>
          <p:cNvPr id="21" name="Picture 20">
            <a:extLst>
              <a:ext uri="{FF2B5EF4-FFF2-40B4-BE49-F238E27FC236}">
                <a16:creationId xmlns:a16="http://schemas.microsoft.com/office/drawing/2014/main" id="{55F9622D-BC89-C6AC-0AFB-07246E770B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8170" y="4083371"/>
            <a:ext cx="2191867" cy="1456664"/>
          </a:xfrm>
          <a:prstGeom prst="rect">
            <a:avLst/>
          </a:prstGeom>
        </p:spPr>
      </p:pic>
      <p:pic>
        <p:nvPicPr>
          <p:cNvPr id="23" name="Picture 22">
            <a:extLst>
              <a:ext uri="{FF2B5EF4-FFF2-40B4-BE49-F238E27FC236}">
                <a16:creationId xmlns:a16="http://schemas.microsoft.com/office/drawing/2014/main" id="{79EBAD7A-0BDF-8B18-60C6-5299E395EA0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60274" y="4006594"/>
            <a:ext cx="2697896" cy="1801471"/>
          </a:xfrm>
          <a:prstGeom prst="rect">
            <a:avLst/>
          </a:prstGeom>
        </p:spPr>
      </p:pic>
      <p:sp>
        <p:nvSpPr>
          <p:cNvPr id="26" name="TextBox 25">
            <a:extLst>
              <a:ext uri="{FF2B5EF4-FFF2-40B4-BE49-F238E27FC236}">
                <a16:creationId xmlns:a16="http://schemas.microsoft.com/office/drawing/2014/main" id="{8B18AB3E-3D3D-6C4D-B49D-9AA6F3F4118D}"/>
              </a:ext>
            </a:extLst>
          </p:cNvPr>
          <p:cNvSpPr txBox="1"/>
          <p:nvPr/>
        </p:nvSpPr>
        <p:spPr>
          <a:xfrm>
            <a:off x="8472881" y="218114"/>
            <a:ext cx="2880919" cy="369332"/>
          </a:xfrm>
          <a:prstGeom prst="rect">
            <a:avLst/>
          </a:prstGeom>
          <a:noFill/>
        </p:spPr>
        <p:txBody>
          <a:bodyPr wrap="square" rtlCol="0">
            <a:spAutoFit/>
          </a:bodyPr>
          <a:lstStyle/>
          <a:p>
            <a:r>
              <a:rPr lang="en-GB" dirty="0"/>
              <a:t>Kirstii Williams 2511144 </a:t>
            </a:r>
          </a:p>
        </p:txBody>
      </p:sp>
      <p:sp>
        <p:nvSpPr>
          <p:cNvPr id="27" name="TextBox 26">
            <a:extLst>
              <a:ext uri="{FF2B5EF4-FFF2-40B4-BE49-F238E27FC236}">
                <a16:creationId xmlns:a16="http://schemas.microsoft.com/office/drawing/2014/main" id="{F177CC73-37CB-FA38-DB6E-666DF96C8567}"/>
              </a:ext>
            </a:extLst>
          </p:cNvPr>
          <p:cNvSpPr txBox="1"/>
          <p:nvPr/>
        </p:nvSpPr>
        <p:spPr>
          <a:xfrm>
            <a:off x="385894" y="2333590"/>
            <a:ext cx="3668906" cy="1477328"/>
          </a:xfrm>
          <a:prstGeom prst="rect">
            <a:avLst/>
          </a:prstGeom>
          <a:noFill/>
        </p:spPr>
        <p:txBody>
          <a:bodyPr wrap="square" rtlCol="0">
            <a:spAutoFit/>
          </a:bodyPr>
          <a:lstStyle/>
          <a:p>
            <a:pPr marL="285750" indent="-285750">
              <a:buFont typeface="Arial" panose="020B0604020202020204" pitchFamily="34" charset="0"/>
              <a:buChar char="•"/>
            </a:pPr>
            <a:r>
              <a:rPr lang="en-GB" dirty="0"/>
              <a:t>Memory loss and confusion</a:t>
            </a:r>
          </a:p>
          <a:p>
            <a:pPr marL="285750" indent="-285750">
              <a:buFont typeface="Arial" panose="020B0604020202020204" pitchFamily="34" charset="0"/>
              <a:buChar char="•"/>
            </a:pPr>
            <a:r>
              <a:rPr lang="en-GB" dirty="0"/>
              <a:t>Mood and personality shifts</a:t>
            </a:r>
          </a:p>
          <a:p>
            <a:pPr marL="285750" indent="-285750">
              <a:buFont typeface="Arial" panose="020B0604020202020204" pitchFamily="34" charset="0"/>
              <a:buChar char="•"/>
            </a:pPr>
            <a:r>
              <a:rPr lang="en-GB" dirty="0"/>
              <a:t>Agitation and aggression </a:t>
            </a:r>
          </a:p>
          <a:p>
            <a:pPr marL="285750" indent="-285750">
              <a:buFont typeface="Arial" panose="020B0604020202020204" pitchFamily="34" charset="0"/>
              <a:buChar char="•"/>
            </a:pPr>
            <a:r>
              <a:rPr lang="en-GB" dirty="0"/>
              <a:t>Repetitive behaviour</a:t>
            </a:r>
          </a:p>
          <a:p>
            <a:pPr marL="285750" indent="-285750">
              <a:buFont typeface="Arial" panose="020B0604020202020204" pitchFamily="34" charset="0"/>
              <a:buChar char="•"/>
            </a:pPr>
            <a:r>
              <a:rPr lang="en-GB" dirty="0"/>
              <a:t>Sleep disturbances </a:t>
            </a:r>
          </a:p>
        </p:txBody>
      </p:sp>
      <p:sp>
        <p:nvSpPr>
          <p:cNvPr id="28" name="TextBox 27">
            <a:extLst>
              <a:ext uri="{FF2B5EF4-FFF2-40B4-BE49-F238E27FC236}">
                <a16:creationId xmlns:a16="http://schemas.microsoft.com/office/drawing/2014/main" id="{D809E4BF-AE21-7C4D-AA55-EAF636820CF9}"/>
              </a:ext>
            </a:extLst>
          </p:cNvPr>
          <p:cNvSpPr txBox="1"/>
          <p:nvPr/>
        </p:nvSpPr>
        <p:spPr>
          <a:xfrm>
            <a:off x="6656439" y="2214694"/>
            <a:ext cx="3668906" cy="1477328"/>
          </a:xfrm>
          <a:prstGeom prst="rect">
            <a:avLst/>
          </a:prstGeom>
          <a:noFill/>
        </p:spPr>
        <p:txBody>
          <a:bodyPr wrap="square" rtlCol="0">
            <a:spAutoFit/>
          </a:bodyPr>
          <a:lstStyle/>
          <a:p>
            <a:pPr marL="285750" indent="-285750">
              <a:buFont typeface="Arial" panose="020B0604020202020204" pitchFamily="34" charset="0"/>
              <a:buChar char="•"/>
            </a:pPr>
            <a:r>
              <a:rPr lang="en-GB" dirty="0"/>
              <a:t>Reduced independence</a:t>
            </a:r>
          </a:p>
          <a:p>
            <a:pPr marL="285750" indent="-285750">
              <a:buFont typeface="Arial" panose="020B0604020202020204" pitchFamily="34" charset="0"/>
              <a:buChar char="•"/>
            </a:pPr>
            <a:r>
              <a:rPr lang="en-GB" dirty="0"/>
              <a:t>Changing diet and eating habits</a:t>
            </a:r>
          </a:p>
          <a:p>
            <a:pPr marL="285750" indent="-285750">
              <a:buFont typeface="Arial" panose="020B0604020202020204" pitchFamily="34" charset="0"/>
              <a:buChar char="•"/>
            </a:pPr>
            <a:r>
              <a:rPr lang="en-GB" dirty="0"/>
              <a:t>Decline in physical activities</a:t>
            </a:r>
          </a:p>
          <a:p>
            <a:pPr marL="285750" indent="-285750">
              <a:buFont typeface="Arial" panose="020B0604020202020204" pitchFamily="34" charset="0"/>
              <a:buChar char="•"/>
            </a:pPr>
            <a:r>
              <a:rPr lang="en-GB" dirty="0"/>
              <a:t>Social withdrawal</a:t>
            </a:r>
          </a:p>
          <a:p>
            <a:pPr marL="285750" indent="-285750">
              <a:buFont typeface="Arial" panose="020B0604020202020204" pitchFamily="34" charset="0"/>
              <a:buChar char="•"/>
            </a:pPr>
            <a:r>
              <a:rPr lang="en-GB" dirty="0"/>
              <a:t>Need structured routine</a:t>
            </a:r>
          </a:p>
        </p:txBody>
      </p:sp>
    </p:spTree>
    <p:extLst>
      <p:ext uri="{BB962C8B-B14F-4D97-AF65-F5344CB8AC3E}">
        <p14:creationId xmlns:p14="http://schemas.microsoft.com/office/powerpoint/2010/main" val="86316180"/>
      </p:ext>
    </p:extLst>
  </p:cSld>
  <p:clrMapOvr>
    <a:masterClrMapping/>
  </p:clrMapOvr>
</p:sld>
</file>

<file path=ppt/slides/slide12.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CE3CA2C-AC41-A9F2-3BA2-6F1F675FD57E}"/>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62%" r="17.792%" b="0.001%"/>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32C2FFEA-16A0-A80F-68D0-243187093750}"/>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b="1" dirty="0">
                <a:solidFill>
                  <a:schemeClr val="accent2">
                    <a:lumMod val="75%"/>
                  </a:schemeClr>
                </a:solidFill>
              </a:rPr>
              <a:t>Treatment and Therapy for Dementia</a:t>
            </a:r>
          </a:p>
        </p:txBody>
      </p:sp>
      <p:sp>
        <p:nvSpPr>
          <p:cNvPr id="3" name="Content Placeholder 2">
            <a:extLst>
              <a:ext uri="{FF2B5EF4-FFF2-40B4-BE49-F238E27FC236}">
                <a16:creationId xmlns:a16="http://schemas.microsoft.com/office/drawing/2014/main" id="{04CDE8A1-64ED-729F-B712-D8CB4467B7E9}"/>
              </a:ext>
            </a:extLst>
          </p:cNvPr>
          <p:cNvSpPr>
            <a:spLocks noGrp="1"/>
          </p:cNvSpPr>
          <p:nvPr>
            <p:ph sz="half" idx="1"/>
          </p:nvPr>
        </p:nvSpPr>
        <p:spPr>
          <a:xfrm>
            <a:off x="6096000" y="2370671"/>
            <a:ext cx="5247340" cy="3649102"/>
          </a:xfrm>
        </p:spPr>
        <p:txBody>
          <a:bodyPr vert="horz" lIns="91440" tIns="45720" rIns="91440" bIns="45720" rtlCol="0" anchor="ctr">
            <a:normAutofit/>
          </a:bodyPr>
          <a:lstStyle/>
          <a:p>
            <a:r>
              <a:rPr lang="en-US" sz="2000" b="1" dirty="0"/>
              <a:t>Dementia</a:t>
            </a:r>
            <a:r>
              <a:rPr lang="en-US" sz="2000" dirty="0"/>
              <a:t> has </a:t>
            </a:r>
            <a:r>
              <a:rPr lang="en-US" sz="2000" b="1" dirty="0"/>
              <a:t>no</a:t>
            </a:r>
            <a:r>
              <a:rPr lang="en-US" sz="2000" dirty="0"/>
              <a:t> </a:t>
            </a:r>
            <a:r>
              <a:rPr lang="en-US" sz="2000" b="1" dirty="0"/>
              <a:t>cure</a:t>
            </a:r>
            <a:r>
              <a:rPr lang="en-US" sz="2000" dirty="0"/>
              <a:t>, but treatment helps manage symptoms (WHO, 2023).</a:t>
            </a:r>
          </a:p>
          <a:p>
            <a:r>
              <a:rPr lang="en-US" sz="2000" b="1" dirty="0"/>
              <a:t>Medications</a:t>
            </a:r>
            <a:r>
              <a:rPr lang="en-US" sz="2000" dirty="0"/>
              <a:t> can improve memory and thinking (NICE 2022).</a:t>
            </a:r>
          </a:p>
          <a:p>
            <a:r>
              <a:rPr lang="en-US" sz="2000" b="1" dirty="0"/>
              <a:t>Cognitive stimulation therapy (CST) </a:t>
            </a:r>
            <a:r>
              <a:rPr lang="en-US" sz="2000" dirty="0"/>
              <a:t>helps maintain mental function (Alzheimer’s Society, 2023)</a:t>
            </a:r>
          </a:p>
          <a:p>
            <a:r>
              <a:rPr lang="en-US" sz="2000" b="1" dirty="0"/>
              <a:t>Psychological</a:t>
            </a:r>
            <a:r>
              <a:rPr lang="en-US" sz="2000" dirty="0"/>
              <a:t> support helps manage mood, anxiety and behavior (NHS, 2024)</a:t>
            </a:r>
          </a:p>
          <a:p>
            <a:r>
              <a:rPr lang="en-US" sz="2000" b="1" dirty="0"/>
              <a:t>Person-</a:t>
            </a:r>
            <a:r>
              <a:rPr lang="en-US" sz="2000" b="1" dirty="0" err="1"/>
              <a:t>centred</a:t>
            </a:r>
            <a:r>
              <a:rPr lang="en-US" sz="2000" dirty="0"/>
              <a:t> care improves quality of life (Livingston et al., 2020).</a:t>
            </a:r>
          </a:p>
        </p:txBody>
      </p:sp>
      <p:sp>
        <p:nvSpPr>
          <p:cNvPr id="8" name="TextBox 7">
            <a:extLst>
              <a:ext uri="{FF2B5EF4-FFF2-40B4-BE49-F238E27FC236}">
                <a16:creationId xmlns:a16="http://schemas.microsoft.com/office/drawing/2014/main" id="{38B52246-B94B-7F91-08C9-11B31F995A76}"/>
              </a:ext>
            </a:extLst>
          </p:cNvPr>
          <p:cNvSpPr txBox="1"/>
          <p:nvPr/>
        </p:nvSpPr>
        <p:spPr>
          <a:xfrm>
            <a:off x="6134595" y="6288613"/>
            <a:ext cx="5445690" cy="338554"/>
          </a:xfrm>
          <a:prstGeom prst="rect">
            <a:avLst/>
          </a:prstGeom>
          <a:noFill/>
        </p:spPr>
        <p:txBody>
          <a:bodyPr wrap="square" rtlCol="0">
            <a:spAutoFit/>
          </a:bodyPr>
          <a:lstStyle/>
          <a:p>
            <a:pPr algn="r">
              <a:spcAft>
                <a:spcPts val="600"/>
              </a:spcAft>
            </a:pPr>
            <a:r>
              <a:rPr lang="en-GB" sz="1600" b="1" dirty="0">
                <a:solidFill>
                  <a:schemeClr val="accent2">
                    <a:lumMod val="75%"/>
                  </a:schemeClr>
                </a:solidFill>
              </a:rPr>
              <a:t>Name</a:t>
            </a:r>
            <a:r>
              <a:rPr lang="en-GB" sz="1600" dirty="0">
                <a:solidFill>
                  <a:schemeClr val="accent2">
                    <a:lumMod val="75%"/>
                  </a:schemeClr>
                </a:solidFill>
              </a:rPr>
              <a:t>: Bushra Ayub	</a:t>
            </a:r>
            <a:r>
              <a:rPr lang="en-GB" sz="1600" b="1" dirty="0">
                <a:solidFill>
                  <a:schemeClr val="accent2">
                    <a:lumMod val="75%"/>
                  </a:schemeClr>
                </a:solidFill>
              </a:rPr>
              <a:t>Student</a:t>
            </a:r>
            <a:r>
              <a:rPr lang="en-GB" sz="1600" dirty="0">
                <a:solidFill>
                  <a:schemeClr val="accent2">
                    <a:lumMod val="75%"/>
                  </a:schemeClr>
                </a:solidFill>
              </a:rPr>
              <a:t> </a:t>
            </a:r>
            <a:r>
              <a:rPr lang="en-GB" sz="1600" b="1" dirty="0">
                <a:solidFill>
                  <a:schemeClr val="accent2">
                    <a:lumMod val="75%"/>
                  </a:schemeClr>
                </a:solidFill>
              </a:rPr>
              <a:t>ID</a:t>
            </a:r>
            <a:r>
              <a:rPr lang="en-GB" sz="1600" dirty="0">
                <a:solidFill>
                  <a:schemeClr val="accent2">
                    <a:lumMod val="75%"/>
                  </a:schemeClr>
                </a:solidFill>
              </a:rPr>
              <a:t>: 2512516</a:t>
            </a:r>
          </a:p>
        </p:txBody>
      </p:sp>
      <p:sp>
        <p:nvSpPr>
          <p:cNvPr id="7" name="TextBox 6">
            <a:extLst>
              <a:ext uri="{FF2B5EF4-FFF2-40B4-BE49-F238E27FC236}">
                <a16:creationId xmlns:a16="http://schemas.microsoft.com/office/drawing/2014/main" id="{941F71B4-2987-6EEF-C11E-1C43ABD6FCDA}"/>
              </a:ext>
            </a:extLst>
          </p:cNvPr>
          <p:cNvSpPr txBox="1"/>
          <p:nvPr/>
        </p:nvSpPr>
        <p:spPr>
          <a:xfrm>
            <a:off x="2800188"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oonylabs.org/2016/07/1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79469560"/>
      </p:ext>
    </p:extLst>
  </p:cSld>
  <p:clrMapOvr>
    <a:masterClrMapping/>
  </p:clrMapOvr>
</p:sld>
</file>

<file path=ppt/slides/slide13.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2E28F-50A5-A483-43EA-2C118CF18D74}"/>
              </a:ext>
            </a:extLst>
          </p:cNvPr>
          <p:cNvSpPr>
            <a:spLocks noGrp="1"/>
          </p:cNvSpPr>
          <p:nvPr>
            <p:ph type="title"/>
          </p:nvPr>
        </p:nvSpPr>
        <p:spPr>
          <a:xfrm>
            <a:off x="838200" y="176768"/>
            <a:ext cx="6815203" cy="1325563"/>
          </a:xfrm>
        </p:spPr>
        <p:txBody>
          <a:bodyPr/>
          <a:lstStyle/>
          <a:p>
            <a:r>
              <a:rPr lang="en-GB" b="1" dirty="0">
                <a:solidFill>
                  <a:schemeClr val="accent2">
                    <a:lumMod val="75%"/>
                  </a:schemeClr>
                </a:solidFill>
              </a:rPr>
              <a:t>Environmental Control</a:t>
            </a:r>
          </a:p>
        </p:txBody>
      </p:sp>
      <p:sp>
        <p:nvSpPr>
          <p:cNvPr id="3" name="Content Placeholder 2">
            <a:extLst>
              <a:ext uri="{FF2B5EF4-FFF2-40B4-BE49-F238E27FC236}">
                <a16:creationId xmlns:a16="http://schemas.microsoft.com/office/drawing/2014/main" id="{4B3239FD-9116-B02D-4E6D-892B7E50A30B}"/>
              </a:ext>
            </a:extLst>
          </p:cNvPr>
          <p:cNvSpPr>
            <a:spLocks noGrp="1"/>
          </p:cNvSpPr>
          <p:nvPr>
            <p:ph sz="half" idx="1"/>
          </p:nvPr>
        </p:nvSpPr>
        <p:spPr>
          <a:xfrm>
            <a:off x="838200" y="1487421"/>
            <a:ext cx="6664890" cy="4824479"/>
          </a:xfrm>
        </p:spPr>
        <p:txBody>
          <a:bodyPr>
            <a:normAutofit fontScale="85%" lnSpcReduction="10%"/>
          </a:bodyPr>
          <a:lstStyle/>
          <a:p>
            <a:pPr>
              <a:lnSpc>
                <a:spcPct val="120%"/>
              </a:lnSpc>
            </a:pPr>
            <a:r>
              <a:rPr lang="en-GB" b="1" dirty="0"/>
              <a:t>Safe environments </a:t>
            </a:r>
            <a:r>
              <a:rPr lang="en-GB" dirty="0"/>
              <a:t>help reduce confusion, anxiety and accidents (WHO, 2023).</a:t>
            </a:r>
          </a:p>
          <a:p>
            <a:pPr>
              <a:lnSpc>
                <a:spcPct val="120%"/>
              </a:lnSpc>
            </a:pPr>
            <a:r>
              <a:rPr lang="en-GB" b="1" dirty="0"/>
              <a:t>Clear signs and good lighting </a:t>
            </a:r>
            <a:r>
              <a:rPr lang="en-GB" dirty="0"/>
              <a:t>help people find their way (NHS, 2024).</a:t>
            </a:r>
          </a:p>
          <a:p>
            <a:pPr>
              <a:lnSpc>
                <a:spcPct val="120%"/>
              </a:lnSpc>
            </a:pPr>
            <a:r>
              <a:rPr lang="en-GB" b="1" dirty="0"/>
              <a:t>Less noise and clutter </a:t>
            </a:r>
            <a:r>
              <a:rPr lang="en-GB" dirty="0"/>
              <a:t>help people stay calm and focused (Alzheimer’s Society, 2023).</a:t>
            </a:r>
          </a:p>
          <a:p>
            <a:pPr>
              <a:lnSpc>
                <a:spcPct val="120%"/>
              </a:lnSpc>
            </a:pPr>
            <a:r>
              <a:rPr lang="en-GB" b="1" dirty="0"/>
              <a:t>Assistive technology </a:t>
            </a:r>
            <a:r>
              <a:rPr lang="en-GB" dirty="0"/>
              <a:t>(reminder devices, alarms) support independence (NICE, 2022).</a:t>
            </a:r>
          </a:p>
          <a:p>
            <a:pPr>
              <a:lnSpc>
                <a:spcPct val="120%"/>
              </a:lnSpc>
            </a:pPr>
            <a:r>
              <a:rPr lang="en-GB" b="1" dirty="0"/>
              <a:t>Support from family and caregivers</a:t>
            </a:r>
            <a:r>
              <a:rPr lang="en-GB" dirty="0"/>
              <a:t> is important for daily care (Livingston et al., 2020).</a:t>
            </a:r>
          </a:p>
          <a:p>
            <a:endParaRPr lang="en-GB" dirty="0"/>
          </a:p>
        </p:txBody>
      </p:sp>
      <p:pic>
        <p:nvPicPr>
          <p:cNvPr id="10" name="Content Placeholder 9">
            <a:extLst>
              <a:ext uri="{FF2B5EF4-FFF2-40B4-BE49-F238E27FC236}">
                <a16:creationId xmlns:a16="http://schemas.microsoft.com/office/drawing/2014/main" id="{57B17C34-E986-7EE7-201A-50C62E591167}"/>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04132" y="450205"/>
            <a:ext cx="3620947" cy="4827930"/>
          </a:xfrm>
        </p:spPr>
      </p:pic>
      <p:sp>
        <p:nvSpPr>
          <p:cNvPr id="8" name="TextBox 7">
            <a:extLst>
              <a:ext uri="{FF2B5EF4-FFF2-40B4-BE49-F238E27FC236}">
                <a16:creationId xmlns:a16="http://schemas.microsoft.com/office/drawing/2014/main" id="{53832FA4-F7D0-EF2E-48CC-2E4510D1004D}"/>
              </a:ext>
            </a:extLst>
          </p:cNvPr>
          <p:cNvSpPr txBox="1"/>
          <p:nvPr/>
        </p:nvSpPr>
        <p:spPr>
          <a:xfrm>
            <a:off x="5840260" y="6311900"/>
            <a:ext cx="6093912" cy="369332"/>
          </a:xfrm>
          <a:prstGeom prst="rect">
            <a:avLst/>
          </a:prstGeom>
          <a:noFill/>
        </p:spPr>
        <p:txBody>
          <a:bodyPr wrap="square">
            <a:spAutoFit/>
          </a:bodyPr>
          <a:lstStyle/>
          <a:p>
            <a:pPr algn="r">
              <a:spcAft>
                <a:spcPts val="600"/>
              </a:spcAft>
            </a:pPr>
            <a:r>
              <a:rPr lang="en-GB" sz="1800" b="1" dirty="0">
                <a:solidFill>
                  <a:schemeClr val="accent2">
                    <a:lumMod val="75%"/>
                  </a:schemeClr>
                </a:solidFill>
              </a:rPr>
              <a:t>Name</a:t>
            </a:r>
            <a:r>
              <a:rPr lang="en-GB" sz="1800" dirty="0">
                <a:solidFill>
                  <a:schemeClr val="accent2">
                    <a:lumMod val="75%"/>
                  </a:schemeClr>
                </a:solidFill>
              </a:rPr>
              <a:t>: Bushra Ayub	</a:t>
            </a:r>
            <a:r>
              <a:rPr lang="en-GB" sz="1800" b="1" dirty="0">
                <a:solidFill>
                  <a:schemeClr val="accent2">
                    <a:lumMod val="75%"/>
                  </a:schemeClr>
                </a:solidFill>
              </a:rPr>
              <a:t>Student</a:t>
            </a:r>
            <a:r>
              <a:rPr lang="en-GB" sz="1800" dirty="0">
                <a:solidFill>
                  <a:schemeClr val="accent2">
                    <a:lumMod val="75%"/>
                  </a:schemeClr>
                </a:solidFill>
              </a:rPr>
              <a:t> </a:t>
            </a:r>
            <a:r>
              <a:rPr lang="en-GB" sz="1800" b="1" dirty="0">
                <a:solidFill>
                  <a:schemeClr val="accent2">
                    <a:lumMod val="75%"/>
                  </a:schemeClr>
                </a:solidFill>
              </a:rPr>
              <a:t>ID</a:t>
            </a:r>
            <a:r>
              <a:rPr lang="en-GB" sz="1800" dirty="0">
                <a:solidFill>
                  <a:schemeClr val="accent2">
                    <a:lumMod val="75%"/>
                  </a:schemeClr>
                </a:solidFill>
              </a:rPr>
              <a:t>: 2512516</a:t>
            </a:r>
          </a:p>
        </p:txBody>
      </p:sp>
      <p:sp>
        <p:nvSpPr>
          <p:cNvPr id="11" name="TextBox 10">
            <a:extLst>
              <a:ext uri="{FF2B5EF4-FFF2-40B4-BE49-F238E27FC236}">
                <a16:creationId xmlns:a16="http://schemas.microsoft.com/office/drawing/2014/main" id="{9FEEB4C4-8DBC-868D-119D-BA5CC1054C04}"/>
              </a:ext>
            </a:extLst>
          </p:cNvPr>
          <p:cNvSpPr txBox="1"/>
          <p:nvPr/>
        </p:nvSpPr>
        <p:spPr>
          <a:xfrm>
            <a:off x="8670669" y="5363215"/>
            <a:ext cx="3263503" cy="230832"/>
          </a:xfrm>
          <a:prstGeom prst="rect">
            <a:avLst/>
          </a:prstGeom>
          <a:noFill/>
        </p:spPr>
        <p:txBody>
          <a:bodyPr wrap="square" rtlCol="0">
            <a:spAutoFit/>
          </a:bodyPr>
          <a:lstStyle/>
          <a:p>
            <a:r>
              <a:rPr lang="en-GB" sz="900" dirty="0">
                <a:hlinkClick r:id="rId3" tooltip="https://en.wikipedia.org/wiki/Dementia"/>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4031208365"/>
      </p:ext>
    </p:extLst>
  </p:cSld>
  <p:clrMapOvr>
    <a:masterClrMapping/>
  </p:clrMapOvr>
</p:sld>
</file>

<file path=ppt/slides/slide14.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pic>
        <p:nvPicPr>
          <p:cNvPr id="4" name="Espaço Reservado para Conteúdo 3">
            <a:extLst>
              <a:ext uri="{FF2B5EF4-FFF2-40B4-BE49-F238E27FC236}">
                <a16:creationId xmlns:a16="http://schemas.microsoft.com/office/drawing/2014/main" id="{3EC2EFEF-3D8B-D199-F9E4-57A1DD2606B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3.927%" t="0.572%" b="4.189%"/>
          <a:stretch>
            <a:fillRect/>
          </a:stretch>
        </p:blipFill>
        <p:spPr>
          <a:xfrm>
            <a:off x="4255008" y="10"/>
            <a:ext cx="8668512" cy="6857990"/>
          </a:xfrm>
          <a:prstGeom prst="rect">
            <a:avLst/>
          </a:prstGeom>
        </p:spPr>
      </p:pic>
      <p:sp>
        <p:nvSpPr>
          <p:cNvPr id="2" name="Título 1">
            <a:extLst>
              <a:ext uri="{FF2B5EF4-FFF2-40B4-BE49-F238E27FC236}">
                <a16:creationId xmlns:a16="http://schemas.microsoft.com/office/drawing/2014/main" id="{A646D83C-CBBC-C58F-12A1-B11D37F39C2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Public Health: Dementia as a Global Challenge</a:t>
            </a:r>
          </a:p>
        </p:txBody>
      </p:sp>
      <p:graphicFrame>
        <p:nvGraphicFramePr>
          <p:cNvPr id="3" name="Table 5">
            <a:extLst>
              <a:ext uri="{FF2B5EF4-FFF2-40B4-BE49-F238E27FC236}">
                <a16:creationId xmlns:a16="http://schemas.microsoft.com/office/drawing/2014/main" id="{4A13E52C-5259-D05C-C56F-6E70E7A47782}"/>
              </a:ext>
            </a:extLst>
          </p:cNvPr>
          <p:cNvGraphicFramePr>
            <a:graphicFrameLocks noGrp="1"/>
          </p:cNvGraphicFramePr>
          <p:nvPr>
            <p:extLst>
              <p:ext uri="{D42A27DB-BD31-4B8C-83A1-F6EECF244321}">
                <p14:modId xmlns:p14="http://schemas.microsoft.com/office/powerpoint/2010/main" val="1614338662"/>
              </p:ext>
            </p:extLst>
          </p:nvPr>
        </p:nvGraphicFramePr>
        <p:xfrm>
          <a:off x="157899" y="133007"/>
          <a:ext cx="3847173" cy="579120"/>
        </p:xfrm>
        <a:graphic>
          <a:graphicData uri="http://purl.oclc.org/ooxml/drawingml/table">
            <a:tbl>
              <a:tblPr firstRow="1" bandRow="1">
                <a:effectLst/>
                <a:tableStyleId>{616DA210-FB5B-4158-B5E0-FEB733F419BA}</a:tableStyleId>
              </a:tblPr>
              <a:tblGrid>
                <a:gridCol w="1925263">
                  <a:extLst>
                    <a:ext uri="{9D8B030D-6E8A-4147-A177-3AD203B41FA5}">
                      <a16:colId xmlns:a16="http://schemas.microsoft.com/office/drawing/2014/main" val="4120278646"/>
                    </a:ext>
                  </a:extLst>
                </a:gridCol>
                <a:gridCol w="1921910">
                  <a:extLst>
                    <a:ext uri="{9D8B030D-6E8A-4147-A177-3AD203B41FA5}">
                      <a16:colId xmlns:a16="http://schemas.microsoft.com/office/drawing/2014/main" val="4009174348"/>
                    </a:ext>
                  </a:extLst>
                </a:gridCol>
              </a:tblGrid>
              <a:tr h="0">
                <a:tc>
                  <a:txBody>
                    <a:bodyPr/>
                    <a:lstStyle/>
                    <a:p>
                      <a:pPr lvl="0" algn="ctr"/>
                      <a:r>
                        <a:rPr lang="en-GB" sz="1600" b="0" dirty="0">
                          <a:solidFill>
                            <a:srgbClr val="000000"/>
                          </a:solidFill>
                          <a:latin typeface="Amasis MT Pro Light" pitchFamily="18"/>
                        </a:rPr>
                        <a:t>Lucas Rocha Da Silva</a:t>
                      </a:r>
                    </a:p>
                  </a:txBody>
                  <a:tcPr/>
                </a:tc>
                <a:tc>
                  <a:txBody>
                    <a:bodyPr/>
                    <a:lstStyle/>
                    <a:p>
                      <a:pPr lvl="0" algn="ctr"/>
                      <a:r>
                        <a:rPr lang="en-GB" sz="1600" b="0" dirty="0">
                          <a:solidFill>
                            <a:srgbClr val="000000"/>
                          </a:solidFill>
                          <a:latin typeface="Amasis MT Pro Light" pitchFamily="18"/>
                        </a:rPr>
                        <a:t>2440423</a:t>
                      </a:r>
                    </a:p>
                  </a:txBody>
                  <a:tcPr/>
                </a:tc>
                <a:extLst>
                  <a:ext uri="{0D108BD9-81ED-4DB2-BD59-A6C34878D82A}">
                    <a16:rowId xmlns:a16="http://schemas.microsoft.com/office/drawing/2014/main" val="2243864102"/>
                  </a:ext>
                </a:extLst>
              </a:tr>
            </a:tbl>
          </a:graphicData>
        </a:graphic>
      </p:graphicFrame>
    </p:spTree>
    <p:extLst>
      <p:ext uri="{BB962C8B-B14F-4D97-AF65-F5344CB8AC3E}">
        <p14:creationId xmlns:p14="http://schemas.microsoft.com/office/powerpoint/2010/main" val="1706705767"/>
      </p:ext>
    </p:extLst>
  </p:cSld>
  <p:clrMapOvr>
    <a:masterClrMapping/>
  </p:clrMapOvr>
</p:sld>
</file>

<file path=ppt/slides/slide15.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778D8005-2445-B4CD-5E89-DB8A56B79951}"/>
              </a:ext>
            </a:extLst>
          </p:cNvPr>
          <p:cNvSpPr txBox="1"/>
          <p:nvPr/>
        </p:nvSpPr>
        <p:spPr>
          <a:xfrm>
            <a:off x="696543" y="978554"/>
            <a:ext cx="4368602" cy="1956841"/>
          </a:xfrm>
          <a:prstGeom prst="rect">
            <a:avLst/>
          </a:prstGeom>
        </p:spPr>
        <p:txBody>
          <a:bodyPr vert="horz" lIns="91440" tIns="45720" rIns="91440" bIns="45720" rtlCol="0" anchor="b">
            <a:normAutofit/>
          </a:bodyPr>
          <a:lstStyle/>
          <a:p>
            <a:pPr>
              <a:lnSpc>
                <a:spcPct val="90%"/>
              </a:lnSpc>
              <a:spcBef>
                <a:spcPct val="0%"/>
              </a:spcBef>
              <a:spcAft>
                <a:spcPts val="600"/>
              </a:spcAft>
            </a:pPr>
            <a:r>
              <a:rPr lang="en-US" sz="2600" b="1" dirty="0">
                <a:latin typeface="+mj-lt"/>
                <a:ea typeface="+mj-ea"/>
                <a:cs typeface="+mj-cs"/>
              </a:rPr>
              <a:t>Dementia represents a significant and growing global public Health issue requiring systematic monitoring and strategic planning.</a:t>
            </a:r>
          </a:p>
        </p:txBody>
      </p:sp>
      <p:sp>
        <p:nvSpPr>
          <p:cNvPr id="6" name="CaixaDeTexto 5">
            <a:extLst>
              <a:ext uri="{FF2B5EF4-FFF2-40B4-BE49-F238E27FC236}">
                <a16:creationId xmlns:a16="http://schemas.microsoft.com/office/drawing/2014/main" id="{44C05329-75BB-CA06-3451-A08C5C7D1609}"/>
              </a:ext>
            </a:extLst>
          </p:cNvPr>
          <p:cNvSpPr txBox="1"/>
          <p:nvPr/>
        </p:nvSpPr>
        <p:spPr>
          <a:xfrm>
            <a:off x="702586" y="3429000"/>
            <a:ext cx="4243589" cy="3320668"/>
          </a:xfrm>
          <a:prstGeom prst="rect">
            <a:avLst/>
          </a:prstGeom>
        </p:spPr>
        <p:txBody>
          <a:bodyPr vert="horz" lIns="91440" tIns="45720" rIns="91440" bIns="45720" rtlCol="0">
            <a:normAutofit/>
          </a:bodyPr>
          <a:lstStyle/>
          <a:p>
            <a:pPr marL="285750" indent="-228600">
              <a:lnSpc>
                <a:spcPct val="90%"/>
              </a:lnSpc>
              <a:spcAft>
                <a:spcPts val="600"/>
              </a:spcAft>
              <a:buFont typeface="Arial" panose="020B0604020202020204" pitchFamily="34" charset="0"/>
              <a:buChar char="•"/>
            </a:pPr>
            <a:r>
              <a:rPr lang="en-US" sz="1500" dirty="0"/>
              <a:t>One of the fastest-growing global Health challenges;</a:t>
            </a:r>
          </a:p>
          <a:p>
            <a:pPr marL="285750" indent="-228600">
              <a:lnSpc>
                <a:spcPct val="90%"/>
              </a:lnSpc>
              <a:spcAft>
                <a:spcPts val="600"/>
              </a:spcAft>
              <a:buFont typeface="Arial" panose="020B0604020202020204" pitchFamily="34" charset="0"/>
              <a:buChar char="•"/>
            </a:pPr>
            <a:endParaRPr lang="en-US" sz="1500" dirty="0"/>
          </a:p>
          <a:p>
            <a:pPr marL="285750" indent="-228600">
              <a:lnSpc>
                <a:spcPct val="90%"/>
              </a:lnSpc>
              <a:spcAft>
                <a:spcPts val="600"/>
              </a:spcAft>
              <a:buFont typeface="Arial" panose="020B0604020202020204" pitchFamily="34" charset="0"/>
              <a:buChar char="•"/>
            </a:pPr>
            <a:r>
              <a:rPr lang="en-US" sz="1500" dirty="0"/>
              <a:t>Surveillance monitors prevalence, incidence and mortality;</a:t>
            </a:r>
          </a:p>
          <a:p>
            <a:pPr marL="285750" indent="-228600">
              <a:lnSpc>
                <a:spcPct val="90%"/>
              </a:lnSpc>
              <a:spcAft>
                <a:spcPts val="600"/>
              </a:spcAft>
              <a:buFont typeface="Arial" panose="020B0604020202020204" pitchFamily="34" charset="0"/>
              <a:buChar char="•"/>
            </a:pPr>
            <a:endParaRPr lang="en-US" sz="1500" dirty="0"/>
          </a:p>
          <a:p>
            <a:pPr marL="285750" indent="-228600">
              <a:lnSpc>
                <a:spcPct val="90%"/>
              </a:lnSpc>
              <a:spcAft>
                <a:spcPts val="600"/>
              </a:spcAft>
              <a:buFont typeface="Arial" panose="020B0604020202020204" pitchFamily="34" charset="0"/>
              <a:buChar char="•"/>
            </a:pPr>
            <a:r>
              <a:rPr lang="en-US" sz="1500" dirty="0"/>
              <a:t>Data frontal </a:t>
            </a:r>
            <a:r>
              <a:rPr lang="en-US" sz="1500" dirty="0" err="1"/>
              <a:t>nacional</a:t>
            </a:r>
            <a:r>
              <a:rPr lang="en-US" sz="1500" dirty="0"/>
              <a:t> registries and hospital records;</a:t>
            </a:r>
          </a:p>
          <a:p>
            <a:pPr marL="285750" indent="-228600">
              <a:lnSpc>
                <a:spcPct val="90%"/>
              </a:lnSpc>
              <a:spcAft>
                <a:spcPts val="600"/>
              </a:spcAft>
              <a:buFont typeface="Arial" panose="020B0604020202020204" pitchFamily="34" charset="0"/>
              <a:buChar char="•"/>
            </a:pPr>
            <a:r>
              <a:rPr lang="en-US" sz="1500" dirty="0"/>
              <a:t>Identifies high-risk populations and </a:t>
            </a:r>
            <a:r>
              <a:rPr lang="en-US" sz="1500" dirty="0" err="1"/>
              <a:t>inaqualities</a:t>
            </a:r>
            <a:r>
              <a:rPr lang="en-US" sz="1500" dirty="0"/>
              <a:t>;</a:t>
            </a:r>
          </a:p>
          <a:p>
            <a:pPr marL="285750" indent="-228600">
              <a:lnSpc>
                <a:spcPct val="90%"/>
              </a:lnSpc>
              <a:spcAft>
                <a:spcPts val="600"/>
              </a:spcAft>
              <a:buFont typeface="Arial" panose="020B0604020202020204" pitchFamily="34" charset="0"/>
              <a:buChar char="•"/>
            </a:pPr>
            <a:r>
              <a:rPr lang="en-US" sz="1500" dirty="0"/>
              <a:t>Supports early intervention and evidence-based planning;</a:t>
            </a:r>
          </a:p>
          <a:p>
            <a:pPr marL="285750" indent="-228600">
              <a:lnSpc>
                <a:spcPct val="90%"/>
              </a:lnSpc>
              <a:spcAft>
                <a:spcPts val="600"/>
              </a:spcAft>
              <a:buFont typeface="Arial" panose="020B0604020202020204" pitchFamily="34" charset="0"/>
              <a:buChar char="•"/>
            </a:pPr>
            <a:r>
              <a:rPr lang="en-US" sz="1500" dirty="0"/>
              <a:t>Guides Healthcare resource allocation;</a:t>
            </a:r>
          </a:p>
        </p:txBody>
      </p:sp>
      <p:pic>
        <p:nvPicPr>
          <p:cNvPr id="8" name="Imagem 7">
            <a:extLst>
              <a:ext uri="{FF2B5EF4-FFF2-40B4-BE49-F238E27FC236}">
                <a16:creationId xmlns:a16="http://schemas.microsoft.com/office/drawing/2014/main" id="{6E8EBFE7-5CED-7719-7854-CD98689C6639}"/>
              </a:ext>
            </a:extLst>
          </p:cNvPr>
          <p:cNvPicPr>
            <a:picLocks noChangeAspect="1"/>
          </p:cNvPicPr>
          <p:nvPr/>
        </p:nvPicPr>
        <p:blipFill>
          <a:blip r:embed="rId2">
            <a:extLst>
              <a:ext uri="{28A0092B-C50C-407E-A947-70E740481C1C}">
                <a14:useLocalDpi xmlns:a14="http://schemas.microsoft.com/office/drawing/2010/main" val="0"/>
              </a:ext>
            </a:extLst>
          </a:blip>
          <a:srcRect l="37.3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CaixaDeTexto 4">
            <a:extLst>
              <a:ext uri="{FF2B5EF4-FFF2-40B4-BE49-F238E27FC236}">
                <a16:creationId xmlns:a16="http://schemas.microsoft.com/office/drawing/2014/main" id="{63D49E0F-BACE-9BA7-C45A-CEAA1D79A547}"/>
              </a:ext>
            </a:extLst>
          </p:cNvPr>
          <p:cNvSpPr txBox="1"/>
          <p:nvPr/>
        </p:nvSpPr>
        <p:spPr>
          <a:xfrm>
            <a:off x="5184115" y="2518372"/>
            <a:ext cx="1828800" cy="1828800"/>
          </a:xfrm>
          <a:prstGeom prst="rect">
            <a:avLst/>
          </a:prstGeom>
          <a:noFill/>
        </p:spPr>
        <p:txBody>
          <a:bodyPr wrap="square" rtlCol="0">
            <a:spAutoFit/>
          </a:bodyPr>
          <a:lstStyle/>
          <a:p>
            <a:pPr algn="l"/>
            <a:endParaRPr lang="pt-GB" dirty="0"/>
          </a:p>
        </p:txBody>
      </p:sp>
      <p:graphicFrame>
        <p:nvGraphicFramePr>
          <p:cNvPr id="2" name="Table 5">
            <a:extLst>
              <a:ext uri="{FF2B5EF4-FFF2-40B4-BE49-F238E27FC236}">
                <a16:creationId xmlns:a16="http://schemas.microsoft.com/office/drawing/2014/main" id="{8111B1E4-EC9F-9347-8F7E-24BF54AE32CE}"/>
              </a:ext>
            </a:extLst>
          </p:cNvPr>
          <p:cNvGraphicFramePr>
            <a:graphicFrameLocks noGrp="1"/>
          </p:cNvGraphicFramePr>
          <p:nvPr>
            <p:extLst>
              <p:ext uri="{D42A27DB-BD31-4B8C-83A1-F6EECF244321}">
                <p14:modId xmlns:p14="http://schemas.microsoft.com/office/powerpoint/2010/main" val="738334907"/>
              </p:ext>
            </p:extLst>
          </p:nvPr>
        </p:nvGraphicFramePr>
        <p:xfrm>
          <a:off x="0" y="0"/>
          <a:ext cx="3847173" cy="579120"/>
        </p:xfrm>
        <a:graphic>
          <a:graphicData uri="http://purl.oclc.org/ooxml/drawingml/table">
            <a:tbl>
              <a:tblPr firstRow="1" bandRow="1">
                <a:effectLst/>
                <a:tableStyleId>{616DA210-FB5B-4158-B5E0-FEB733F419BA}</a:tableStyleId>
              </a:tblPr>
              <a:tblGrid>
                <a:gridCol w="1925263">
                  <a:extLst>
                    <a:ext uri="{9D8B030D-6E8A-4147-A177-3AD203B41FA5}">
                      <a16:colId xmlns:a16="http://schemas.microsoft.com/office/drawing/2014/main" val="4120278646"/>
                    </a:ext>
                  </a:extLst>
                </a:gridCol>
                <a:gridCol w="1921910">
                  <a:extLst>
                    <a:ext uri="{9D8B030D-6E8A-4147-A177-3AD203B41FA5}">
                      <a16:colId xmlns:a16="http://schemas.microsoft.com/office/drawing/2014/main" val="4009174348"/>
                    </a:ext>
                  </a:extLst>
                </a:gridCol>
              </a:tblGrid>
              <a:tr h="0">
                <a:tc>
                  <a:txBody>
                    <a:bodyPr/>
                    <a:lstStyle/>
                    <a:p>
                      <a:pPr lvl="0" algn="ctr"/>
                      <a:r>
                        <a:rPr lang="en-GB" sz="1600" b="0" dirty="0">
                          <a:solidFill>
                            <a:srgbClr val="000000"/>
                          </a:solidFill>
                          <a:latin typeface="Amasis MT Pro Light" pitchFamily="18"/>
                        </a:rPr>
                        <a:t>Lucas Rocha Da Silva</a:t>
                      </a:r>
                    </a:p>
                  </a:txBody>
                  <a:tcPr/>
                </a:tc>
                <a:tc>
                  <a:txBody>
                    <a:bodyPr/>
                    <a:lstStyle/>
                    <a:p>
                      <a:pPr lvl="0" algn="ctr"/>
                      <a:r>
                        <a:rPr lang="en-GB" sz="1600" b="0" dirty="0">
                          <a:solidFill>
                            <a:srgbClr val="000000"/>
                          </a:solidFill>
                          <a:latin typeface="Amasis MT Pro Light" pitchFamily="18"/>
                        </a:rPr>
                        <a:t>2440423</a:t>
                      </a:r>
                    </a:p>
                  </a:txBody>
                  <a:tcPr/>
                </a:tc>
                <a:extLst>
                  <a:ext uri="{0D108BD9-81ED-4DB2-BD59-A6C34878D82A}">
                    <a16:rowId xmlns:a16="http://schemas.microsoft.com/office/drawing/2014/main" val="2243864102"/>
                  </a:ext>
                </a:extLst>
              </a:tr>
            </a:tbl>
          </a:graphicData>
        </a:graphic>
      </p:graphicFrame>
    </p:spTree>
    <p:extLst>
      <p:ext uri="{BB962C8B-B14F-4D97-AF65-F5344CB8AC3E}">
        <p14:creationId xmlns:p14="http://schemas.microsoft.com/office/powerpoint/2010/main" val="2490500123"/>
      </p:ext>
    </p:extLst>
  </p:cSld>
  <p:clrMapOvr>
    <a:masterClrMapping/>
  </p:clrMapOvr>
</p:sld>
</file>

<file path=ppt/slides/slide16.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1F6EA01-61BE-7AB2-3162-CB70E5C0D7B9}"/>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5100" b="1"/>
              <a:t>Policy, recommendations and Long-term plan</a:t>
            </a:r>
          </a:p>
        </p:txBody>
      </p:sp>
      <p:pic>
        <p:nvPicPr>
          <p:cNvPr id="7" name="Espaço Reservado para Conteúdo 6">
            <a:extLst>
              <a:ext uri="{FF2B5EF4-FFF2-40B4-BE49-F238E27FC236}">
                <a16:creationId xmlns:a16="http://schemas.microsoft.com/office/drawing/2014/main" id="{831D2965-191B-395A-F48D-9999FD90A23A}"/>
              </a:ext>
            </a:extLst>
          </p:cNvPr>
          <p:cNvPicPr>
            <a:picLocks noChangeAspect="1"/>
          </p:cNvPicPr>
          <p:nvPr/>
        </p:nvPicPr>
        <p:blipFill>
          <a:blip r:embed="rId2">
            <a:extLst>
              <a:ext uri="{28A0092B-C50C-407E-A947-70E740481C1C}">
                <a14:useLocalDpi xmlns:a14="http://schemas.microsoft.com/office/drawing/2010/main" val="0"/>
              </a:ext>
            </a:extLst>
          </a:blip>
          <a:srcRect l="28.5%" r="0.001%" b="0.001%"/>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graphicFrame>
        <p:nvGraphicFramePr>
          <p:cNvPr id="3" name="Table 5">
            <a:extLst>
              <a:ext uri="{FF2B5EF4-FFF2-40B4-BE49-F238E27FC236}">
                <a16:creationId xmlns:a16="http://schemas.microsoft.com/office/drawing/2014/main" id="{BD45B2FC-AE8D-97C7-83EB-E364A168E312}"/>
              </a:ext>
            </a:extLst>
          </p:cNvPr>
          <p:cNvGraphicFramePr>
            <a:graphicFrameLocks noGrp="1"/>
          </p:cNvGraphicFramePr>
          <p:nvPr>
            <p:extLst>
              <p:ext uri="{D42A27DB-BD31-4B8C-83A1-F6EECF244321}">
                <p14:modId xmlns:p14="http://schemas.microsoft.com/office/powerpoint/2010/main" val="74363319"/>
              </p:ext>
            </p:extLst>
          </p:nvPr>
        </p:nvGraphicFramePr>
        <p:xfrm>
          <a:off x="0" y="19600"/>
          <a:ext cx="3847173" cy="579120"/>
        </p:xfrm>
        <a:graphic>
          <a:graphicData uri="http://purl.oclc.org/ooxml/drawingml/table">
            <a:tbl>
              <a:tblPr firstRow="1" bandRow="1">
                <a:effectLst/>
                <a:tableStyleId>{616DA210-FB5B-4158-B5E0-FEB733F419BA}</a:tableStyleId>
              </a:tblPr>
              <a:tblGrid>
                <a:gridCol w="1925263">
                  <a:extLst>
                    <a:ext uri="{9D8B030D-6E8A-4147-A177-3AD203B41FA5}">
                      <a16:colId xmlns:a16="http://schemas.microsoft.com/office/drawing/2014/main" val="4120278646"/>
                    </a:ext>
                  </a:extLst>
                </a:gridCol>
                <a:gridCol w="1921910">
                  <a:extLst>
                    <a:ext uri="{9D8B030D-6E8A-4147-A177-3AD203B41FA5}">
                      <a16:colId xmlns:a16="http://schemas.microsoft.com/office/drawing/2014/main" val="4009174348"/>
                    </a:ext>
                  </a:extLst>
                </a:gridCol>
              </a:tblGrid>
              <a:tr h="0">
                <a:tc>
                  <a:txBody>
                    <a:bodyPr/>
                    <a:lstStyle/>
                    <a:p>
                      <a:pPr lvl="0" algn="ctr"/>
                      <a:r>
                        <a:rPr lang="en-GB" sz="1600" b="0" dirty="0">
                          <a:solidFill>
                            <a:srgbClr val="000000"/>
                          </a:solidFill>
                          <a:latin typeface="Amasis MT Pro Light" pitchFamily="18"/>
                        </a:rPr>
                        <a:t>Lucas Rocha Da Silva</a:t>
                      </a:r>
                    </a:p>
                  </a:txBody>
                  <a:tcPr/>
                </a:tc>
                <a:tc>
                  <a:txBody>
                    <a:bodyPr/>
                    <a:lstStyle/>
                    <a:p>
                      <a:pPr lvl="0" algn="ctr"/>
                      <a:r>
                        <a:rPr lang="en-GB" sz="1600" b="0" dirty="0">
                          <a:solidFill>
                            <a:srgbClr val="000000"/>
                          </a:solidFill>
                          <a:latin typeface="Amasis MT Pro Light" pitchFamily="18"/>
                        </a:rPr>
                        <a:t>2440423</a:t>
                      </a:r>
                    </a:p>
                  </a:txBody>
                  <a:tcPr/>
                </a:tc>
                <a:extLst>
                  <a:ext uri="{0D108BD9-81ED-4DB2-BD59-A6C34878D82A}">
                    <a16:rowId xmlns:a16="http://schemas.microsoft.com/office/drawing/2014/main" val="2243864102"/>
                  </a:ext>
                </a:extLst>
              </a:tr>
            </a:tbl>
          </a:graphicData>
        </a:graphic>
      </p:graphicFrame>
    </p:spTree>
    <p:extLst>
      <p:ext uri="{BB962C8B-B14F-4D97-AF65-F5344CB8AC3E}">
        <p14:creationId xmlns:p14="http://schemas.microsoft.com/office/powerpoint/2010/main" val="817617588"/>
      </p:ext>
    </p:extLst>
  </p:cSld>
  <p:clrMapOvr>
    <a:masterClrMapping/>
  </p:clrMapOvr>
</p:sld>
</file>

<file path=ppt/slides/slide17.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pic>
        <p:nvPicPr>
          <p:cNvPr id="4" name="Imagem 3">
            <a:extLst>
              <a:ext uri="{FF2B5EF4-FFF2-40B4-BE49-F238E27FC236}">
                <a16:creationId xmlns:a16="http://schemas.microsoft.com/office/drawing/2014/main" id="{D6D21F2D-8252-DE02-5459-EAB889834275}"/>
              </a:ext>
            </a:extLst>
          </p:cNvPr>
          <p:cNvPicPr>
            <a:picLocks noChangeAspect="1"/>
          </p:cNvPicPr>
          <p:nvPr/>
        </p:nvPicPr>
        <p:blipFill>
          <a:blip r:embed="rId2">
            <a:extLst>
              <a:ext uri="{28A0092B-C50C-407E-A947-70E740481C1C}">
                <a14:useLocalDpi xmlns:a14="http://schemas.microsoft.com/office/drawing/2010/main" val="0"/>
              </a:ext>
            </a:extLst>
          </a:blip>
          <a:srcRect l="11.876%"/>
          <a:stretch>
            <a:fillRect/>
          </a:stretch>
        </p:blipFill>
        <p:spPr>
          <a:xfrm>
            <a:off x="4660388" y="0"/>
            <a:ext cx="7531609" cy="6858000"/>
          </a:xfrm>
          <a:prstGeom prst="rect">
            <a:avLst/>
          </a:prstGeom>
        </p:spPr>
      </p:pic>
      <p:sp>
        <p:nvSpPr>
          <p:cNvPr id="2" name="Título 1">
            <a:extLst>
              <a:ext uri="{FF2B5EF4-FFF2-40B4-BE49-F238E27FC236}">
                <a16:creationId xmlns:a16="http://schemas.microsoft.com/office/drawing/2014/main" id="{EC91DBB1-9197-6FAD-27F9-CBDB3E75AB16}"/>
              </a:ext>
            </a:extLst>
          </p:cNvPr>
          <p:cNvSpPr>
            <a:spLocks noGrp="1"/>
          </p:cNvSpPr>
          <p:nvPr>
            <p:ph type="title"/>
          </p:nvPr>
        </p:nvSpPr>
        <p:spPr>
          <a:xfrm>
            <a:off x="472440" y="950341"/>
            <a:ext cx="3822189" cy="1899912"/>
          </a:xfrm>
        </p:spPr>
        <p:txBody>
          <a:bodyPr>
            <a:normAutofit/>
          </a:bodyPr>
          <a:lstStyle/>
          <a:p>
            <a:r>
              <a:rPr lang="pt-BR" sz="2500" b="1" dirty="0" err="1">
                <a:latin typeface="Arial" panose="020B0604020202020204" pitchFamily="34" charset="0"/>
                <a:cs typeface="Arial" panose="020B0604020202020204" pitchFamily="34" charset="0"/>
              </a:rPr>
              <a:t>Effective</a:t>
            </a:r>
            <a:r>
              <a:rPr lang="pt-BR" sz="2500" b="1" dirty="0">
                <a:latin typeface="Arial" panose="020B0604020202020204" pitchFamily="34" charset="0"/>
                <a:cs typeface="Arial" panose="020B0604020202020204" pitchFamily="34" charset="0"/>
              </a:rPr>
              <a:t> policies and </a:t>
            </a:r>
            <a:r>
              <a:rPr lang="pt-BR" sz="2500" b="1" dirty="0" err="1">
                <a:latin typeface="Arial" panose="020B0604020202020204" pitchFamily="34" charset="0"/>
                <a:cs typeface="Arial" panose="020B0604020202020204" pitchFamily="34" charset="0"/>
              </a:rPr>
              <a:t>long-term</a:t>
            </a:r>
            <a:r>
              <a:rPr lang="pt-BR" sz="2500" b="1" dirty="0">
                <a:latin typeface="Arial" panose="020B0604020202020204" pitchFamily="34" charset="0"/>
                <a:cs typeface="Arial" panose="020B0604020202020204" pitchFamily="34" charset="0"/>
              </a:rPr>
              <a:t> </a:t>
            </a:r>
            <a:r>
              <a:rPr lang="pt-BR" sz="2500" b="1" dirty="0" err="1">
                <a:latin typeface="Arial" panose="020B0604020202020204" pitchFamily="34" charset="0"/>
                <a:cs typeface="Arial" panose="020B0604020202020204" pitchFamily="34" charset="0"/>
              </a:rPr>
              <a:t>strategies</a:t>
            </a:r>
            <a:r>
              <a:rPr lang="pt-BR" sz="2500" b="1" dirty="0">
                <a:latin typeface="Arial" panose="020B0604020202020204" pitchFamily="34" charset="0"/>
                <a:cs typeface="Arial" panose="020B0604020202020204" pitchFamily="34" charset="0"/>
              </a:rPr>
              <a:t> are </a:t>
            </a:r>
            <a:r>
              <a:rPr lang="pt-BR" sz="2500" b="1" dirty="0" err="1">
                <a:latin typeface="Arial" panose="020B0604020202020204" pitchFamily="34" charset="0"/>
                <a:cs typeface="Arial" panose="020B0604020202020204" pitchFamily="34" charset="0"/>
              </a:rPr>
              <a:t>essential</a:t>
            </a:r>
            <a:r>
              <a:rPr lang="pt-BR" sz="2500" b="1" dirty="0">
                <a:latin typeface="Arial" panose="020B0604020202020204" pitchFamily="34" charset="0"/>
                <a:cs typeface="Arial" panose="020B0604020202020204" pitchFamily="34" charset="0"/>
              </a:rPr>
              <a:t> to </a:t>
            </a:r>
            <a:r>
              <a:rPr lang="pt-BR" sz="2500" b="1" dirty="0" err="1">
                <a:latin typeface="Arial" panose="020B0604020202020204" pitchFamily="34" charset="0"/>
                <a:cs typeface="Arial" panose="020B0604020202020204" pitchFamily="34" charset="0"/>
              </a:rPr>
              <a:t>manage</a:t>
            </a:r>
            <a:r>
              <a:rPr lang="pt-BR" sz="2500" b="1" dirty="0">
                <a:latin typeface="Arial" panose="020B0604020202020204" pitchFamily="34" charset="0"/>
                <a:cs typeface="Arial" panose="020B0604020202020204" pitchFamily="34" charset="0"/>
              </a:rPr>
              <a:t> the </a:t>
            </a:r>
            <a:r>
              <a:rPr lang="pt-BR" sz="2500" b="1" dirty="0" err="1">
                <a:latin typeface="Arial" panose="020B0604020202020204" pitchFamily="34" charset="0"/>
                <a:cs typeface="Arial" panose="020B0604020202020204" pitchFamily="34" charset="0"/>
              </a:rPr>
              <a:t>increasing</a:t>
            </a:r>
            <a:r>
              <a:rPr lang="pt-BR" sz="2500" b="1" dirty="0">
                <a:latin typeface="Arial" panose="020B0604020202020204" pitchFamily="34" charset="0"/>
                <a:cs typeface="Arial" panose="020B0604020202020204" pitchFamily="34" charset="0"/>
              </a:rPr>
              <a:t> </a:t>
            </a:r>
            <a:r>
              <a:rPr lang="pt-BR" sz="2500" b="1" dirty="0" err="1">
                <a:latin typeface="Arial" panose="020B0604020202020204" pitchFamily="34" charset="0"/>
                <a:cs typeface="Arial" panose="020B0604020202020204" pitchFamily="34" charset="0"/>
              </a:rPr>
              <a:t>burden</a:t>
            </a:r>
            <a:r>
              <a:rPr lang="pt-BR" sz="2500" b="1" dirty="0">
                <a:latin typeface="Arial" panose="020B0604020202020204" pitchFamily="34" charset="0"/>
                <a:cs typeface="Arial" panose="020B0604020202020204" pitchFamily="34" charset="0"/>
              </a:rPr>
              <a:t> of Dementia </a:t>
            </a:r>
            <a:r>
              <a:rPr lang="pt-BR" sz="2500" b="1" dirty="0" err="1">
                <a:latin typeface="Arial" panose="020B0604020202020204" pitchFamily="34" charset="0"/>
                <a:cs typeface="Arial" panose="020B0604020202020204" pitchFamily="34" charset="0"/>
              </a:rPr>
              <a:t>wordwide</a:t>
            </a:r>
            <a:r>
              <a:rPr lang="pt-BR" sz="2500" b="1" dirty="0">
                <a:latin typeface="Arial" panose="020B0604020202020204" pitchFamily="34" charset="0"/>
                <a:cs typeface="Arial" panose="020B0604020202020204" pitchFamily="34" charset="0"/>
              </a:rPr>
              <a:t>.</a:t>
            </a:r>
            <a:endParaRPr lang="pt-GB" sz="2500" b="1" dirty="0">
              <a:latin typeface="Arial" panose="020B0604020202020204" pitchFamily="34" charset="0"/>
              <a:cs typeface="Arial" panose="020B0604020202020204" pitchFamily="34" charset="0"/>
            </a:endParaRPr>
          </a:p>
        </p:txBody>
      </p:sp>
      <p:sp>
        <p:nvSpPr>
          <p:cNvPr id="3" name="Espaço Reservado para Conteúdo 2">
            <a:extLst>
              <a:ext uri="{FF2B5EF4-FFF2-40B4-BE49-F238E27FC236}">
                <a16:creationId xmlns:a16="http://schemas.microsoft.com/office/drawing/2014/main" id="{AD65B51D-98AD-9A73-2631-9569ED5ABD65}"/>
              </a:ext>
            </a:extLst>
          </p:cNvPr>
          <p:cNvSpPr>
            <a:spLocks noGrp="1"/>
          </p:cNvSpPr>
          <p:nvPr>
            <p:ph idx="1"/>
          </p:nvPr>
        </p:nvSpPr>
        <p:spPr>
          <a:xfrm>
            <a:off x="472440" y="3115238"/>
            <a:ext cx="3822189" cy="3742762"/>
          </a:xfrm>
        </p:spPr>
        <p:txBody>
          <a:bodyPr>
            <a:normAutofit/>
          </a:bodyPr>
          <a:lstStyle/>
          <a:p>
            <a:r>
              <a:rPr lang="pt-BR" sz="1400" dirty="0">
                <a:latin typeface="Arial" panose="020B0604020202020204" pitchFamily="34" charset="0"/>
                <a:cs typeface="Arial" panose="020B0604020202020204" pitchFamily="34" charset="0"/>
              </a:rPr>
              <a:t>National Dementia strategies implemented in many countries;</a:t>
            </a:r>
          </a:p>
          <a:p>
            <a:r>
              <a:rPr lang="pt-BR" sz="1400" dirty="0">
                <a:latin typeface="Arial" panose="020B0604020202020204" pitchFamily="34" charset="0"/>
                <a:cs typeface="Arial" panose="020B0604020202020204" pitchFamily="34" charset="0"/>
              </a:rPr>
              <a:t>Focus no early diagnosis and awareness campaigns;</a:t>
            </a:r>
          </a:p>
          <a:p>
            <a:r>
              <a:rPr lang="pt-BR" sz="1400" dirty="0">
                <a:latin typeface="Arial" panose="020B0604020202020204" pitchFamily="34" charset="0"/>
                <a:cs typeface="Arial" panose="020B0604020202020204" pitchFamily="34" charset="0"/>
              </a:rPr>
              <a:t>Stigma reduction and improved access to care;</a:t>
            </a:r>
          </a:p>
          <a:p>
            <a:r>
              <a:rPr lang="pt-BR" sz="1400" dirty="0">
                <a:latin typeface="Arial" panose="020B0604020202020204" pitchFamily="34" charset="0"/>
                <a:cs typeface="Arial" panose="020B0604020202020204" pitchFamily="34" charset="0"/>
              </a:rPr>
              <a:t>WHO global action plan (2017-2025) framework;</a:t>
            </a:r>
          </a:p>
          <a:p>
            <a:r>
              <a:rPr lang="pt-BR" sz="1400" dirty="0">
                <a:latin typeface="Arial" panose="020B0604020202020204" pitchFamily="34" charset="0"/>
                <a:cs typeface="Arial" panose="020B0604020202020204" pitchFamily="34" charset="0"/>
              </a:rPr>
              <a:t>Investment in sustainable Healthcare systems;</a:t>
            </a:r>
          </a:p>
          <a:p>
            <a:r>
              <a:rPr lang="pt-BR" sz="1400" dirty="0">
                <a:latin typeface="Arial" panose="020B0604020202020204" pitchFamily="34" charset="0"/>
                <a:cs typeface="Arial" panose="020B0604020202020204" pitchFamily="34" charset="0"/>
              </a:rPr>
              <a:t>Community-based care and workforce training;</a:t>
            </a:r>
          </a:p>
          <a:p>
            <a:r>
              <a:rPr lang="pt-BR" sz="1400" dirty="0">
                <a:latin typeface="Arial" panose="020B0604020202020204" pitchFamily="34" charset="0"/>
                <a:cs typeface="Arial" panose="020B0604020202020204" pitchFamily="34" charset="0"/>
              </a:rPr>
              <a:t>Support for families and informal carers;</a:t>
            </a:r>
            <a:endParaRPr lang="pt-GB" sz="1400" dirty="0">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E4C00E5F-7AD6-3253-997D-7367EB84ED90}"/>
              </a:ext>
            </a:extLst>
          </p:cNvPr>
          <p:cNvGraphicFramePr>
            <a:graphicFrameLocks noGrp="1"/>
          </p:cNvGraphicFramePr>
          <p:nvPr>
            <p:extLst>
              <p:ext uri="{D42A27DB-BD31-4B8C-83A1-F6EECF244321}">
                <p14:modId xmlns:p14="http://schemas.microsoft.com/office/powerpoint/2010/main" val="3631329062"/>
              </p:ext>
            </p:extLst>
          </p:nvPr>
        </p:nvGraphicFramePr>
        <p:xfrm>
          <a:off x="157899" y="133007"/>
          <a:ext cx="4286085" cy="335280"/>
        </p:xfrm>
        <a:graphic>
          <a:graphicData uri="http://purl.oclc.org/ooxml/drawingml/table">
            <a:tbl>
              <a:tblPr firstRow="1" bandRow="1">
                <a:effectLst/>
                <a:tableStyleId>{616DA210-FB5B-4158-B5E0-FEB733F419BA}</a:tableStyleId>
              </a:tblPr>
              <a:tblGrid>
                <a:gridCol w="2144910">
                  <a:extLst>
                    <a:ext uri="{9D8B030D-6E8A-4147-A177-3AD203B41FA5}">
                      <a16:colId xmlns:a16="http://schemas.microsoft.com/office/drawing/2014/main" val="4120278646"/>
                    </a:ext>
                  </a:extLst>
                </a:gridCol>
                <a:gridCol w="2141175">
                  <a:extLst>
                    <a:ext uri="{9D8B030D-6E8A-4147-A177-3AD203B41FA5}">
                      <a16:colId xmlns:a16="http://schemas.microsoft.com/office/drawing/2014/main" val="4009174348"/>
                    </a:ext>
                  </a:extLst>
                </a:gridCol>
              </a:tblGrid>
              <a:tr h="0">
                <a:tc>
                  <a:txBody>
                    <a:bodyPr/>
                    <a:lstStyle/>
                    <a:p>
                      <a:pPr lvl="0" algn="ctr"/>
                      <a:r>
                        <a:rPr lang="en-GB" sz="1600" b="0" dirty="0">
                          <a:solidFill>
                            <a:srgbClr val="000000"/>
                          </a:solidFill>
                          <a:latin typeface="Amasis MT Pro Light" pitchFamily="18"/>
                        </a:rPr>
                        <a:t>Lucas Rocha Da Silva</a:t>
                      </a:r>
                    </a:p>
                  </a:txBody>
                  <a:tcPr/>
                </a:tc>
                <a:tc>
                  <a:txBody>
                    <a:bodyPr/>
                    <a:lstStyle/>
                    <a:p>
                      <a:pPr lvl="0" algn="ctr"/>
                      <a:r>
                        <a:rPr lang="en-GB" sz="1600" b="0" dirty="0">
                          <a:solidFill>
                            <a:srgbClr val="000000"/>
                          </a:solidFill>
                          <a:latin typeface="Amasis MT Pro Light" pitchFamily="18"/>
                        </a:rPr>
                        <a:t>2440423</a:t>
                      </a:r>
                    </a:p>
                  </a:txBody>
                  <a:tcPr/>
                </a:tc>
                <a:extLst>
                  <a:ext uri="{0D108BD9-81ED-4DB2-BD59-A6C34878D82A}">
                    <a16:rowId xmlns:a16="http://schemas.microsoft.com/office/drawing/2014/main" val="2243864102"/>
                  </a:ext>
                </a:extLst>
              </a:tr>
            </a:tbl>
          </a:graphicData>
        </a:graphic>
      </p:graphicFrame>
    </p:spTree>
    <p:extLst>
      <p:ext uri="{BB962C8B-B14F-4D97-AF65-F5344CB8AC3E}">
        <p14:creationId xmlns:p14="http://schemas.microsoft.com/office/powerpoint/2010/main" val="4251254673"/>
      </p:ext>
    </p:extLst>
  </p:cSld>
  <p:clrMapOvr>
    <a:masterClrMapping/>
  </p:clrMapOvr>
</p:sld>
</file>

<file path=ppt/slides/slide18.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72D0BC6-6FE2-1DAE-E8D2-389A3D24A3D4}"/>
              </a:ext>
            </a:extLst>
          </p:cNvPr>
          <p:cNvSpPr>
            <a:spLocks noGrp="1"/>
          </p:cNvSpPr>
          <p:nvPr>
            <p:ph type="title"/>
          </p:nvPr>
        </p:nvSpPr>
        <p:spPr>
          <a:xfrm>
            <a:off x="6657715" y="467271"/>
            <a:ext cx="4195674" cy="2052522"/>
          </a:xfrm>
        </p:spPr>
        <p:txBody>
          <a:bodyPr anchor="b">
            <a:normAutofit/>
          </a:bodyPr>
          <a:lstStyle/>
          <a:p>
            <a:r>
              <a:rPr lang="pt-BR" sz="5600" b="1">
                <a:latin typeface="Arial" panose="020B0604020202020204" pitchFamily="34" charset="0"/>
                <a:cs typeface="Arial" panose="020B0604020202020204" pitchFamily="34" charset="0"/>
              </a:rPr>
              <a:t>Conclusion</a:t>
            </a:r>
            <a:endParaRPr lang="pt-GB" sz="5600" b="1" strike="sngStrike" baseline="30%">
              <a:latin typeface="Arial" panose="020B0604020202020204" pitchFamily="34" charset="0"/>
              <a:cs typeface="Arial" panose="020B0604020202020204" pitchFamily="34" charset="0"/>
            </a:endParaRPr>
          </a:p>
        </p:txBody>
      </p:sp>
      <p:pic>
        <p:nvPicPr>
          <p:cNvPr id="4" name="Imagem 3">
            <a:extLst>
              <a:ext uri="{FF2B5EF4-FFF2-40B4-BE49-F238E27FC236}">
                <a16:creationId xmlns:a16="http://schemas.microsoft.com/office/drawing/2014/main" id="{D0A1C263-44B1-1DED-235E-98EFB5A03557}"/>
              </a:ext>
            </a:extLst>
          </p:cNvPr>
          <p:cNvPicPr>
            <a:picLocks noChangeAspect="1"/>
          </p:cNvPicPr>
          <p:nvPr/>
        </p:nvPicPr>
        <p:blipFill>
          <a:blip r:embed="rId2">
            <a:extLst>
              <a:ext uri="{28A0092B-C50C-407E-A947-70E740481C1C}">
                <a14:useLocalDpi xmlns:a14="http://schemas.microsoft.com/office/drawing/2010/main" val="0"/>
              </a:ext>
            </a:extLst>
          </a:blip>
          <a:srcRect l="18.856%" r="24.144%"/>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 name="Espaço Reservado para Conteúdo 2">
            <a:extLst>
              <a:ext uri="{FF2B5EF4-FFF2-40B4-BE49-F238E27FC236}">
                <a16:creationId xmlns:a16="http://schemas.microsoft.com/office/drawing/2014/main" id="{98733ECE-15F8-BD79-F5D6-2C5E0F8AC0AE}"/>
              </a:ext>
            </a:extLst>
          </p:cNvPr>
          <p:cNvSpPr>
            <a:spLocks noGrp="1"/>
          </p:cNvSpPr>
          <p:nvPr>
            <p:ph idx="1"/>
          </p:nvPr>
        </p:nvSpPr>
        <p:spPr>
          <a:xfrm>
            <a:off x="6657715" y="2990818"/>
            <a:ext cx="4195673" cy="2913872"/>
          </a:xfrm>
        </p:spPr>
        <p:txBody>
          <a:bodyPr anchor="t">
            <a:normAutofit/>
          </a:bodyPr>
          <a:lstStyle/>
          <a:p>
            <a:pPr marL="0" indent="0">
              <a:buNone/>
            </a:pPr>
            <a:r>
              <a:rPr lang="pt-BR" sz="1400">
                <a:solidFill>
                  <a:schemeClr val="tx1">
                    <a:alpha val="80%"/>
                  </a:schemeClr>
                </a:solidFill>
              </a:rPr>
              <a:t> </a:t>
            </a:r>
            <a:r>
              <a:rPr lang="pt-BR" sz="1400">
                <a:solidFill>
                  <a:schemeClr val="tx1">
                    <a:alpha val="80%"/>
                  </a:schemeClr>
                </a:solidFill>
                <a:latin typeface="Arial" panose="020B0604020202020204" pitchFamily="34" charset="0"/>
                <a:cs typeface="Arial" panose="020B0604020202020204" pitchFamily="34" charset="0"/>
              </a:rPr>
              <a:t>In Conclusion, dementia is not only a medical condition, but a global public Health priority with profund social and economic consequences. Without effective surveillance, governments  cannot plan adequately for the growing demand for care. Strong policies and long-term investment are essential to ensure sustainable health systems and equitable access to support.</a:t>
            </a:r>
          </a:p>
          <a:p>
            <a:pPr marL="0" indent="0">
              <a:buNone/>
            </a:pPr>
            <a:r>
              <a:rPr lang="pt-BR" sz="1400">
                <a:solidFill>
                  <a:schemeClr val="tx1">
                    <a:alpha val="80%"/>
                  </a:schemeClr>
                </a:solidFill>
                <a:latin typeface="Arial" panose="020B0604020202020204" pitchFamily="34" charset="0"/>
                <a:cs typeface="Arial" panose="020B0604020202020204" pitchFamily="34" charset="0"/>
              </a:rPr>
              <a:t>Addressing dementi requires coordinated international action, political commitment, and continued research to reduce its future impact on individuals, families, and society as a whole.</a:t>
            </a:r>
            <a:endParaRPr lang="pt-GB" sz="1400">
              <a:solidFill>
                <a:schemeClr val="tx1">
                  <a:alpha val="80%"/>
                </a:schemeClr>
              </a:solidFill>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0CC65674-30C7-0FF5-354D-A2B58220199D}"/>
              </a:ext>
            </a:extLst>
          </p:cNvPr>
          <p:cNvGraphicFramePr>
            <a:graphicFrameLocks noGrp="1"/>
          </p:cNvGraphicFramePr>
          <p:nvPr>
            <p:extLst>
              <p:ext uri="{D42A27DB-BD31-4B8C-83A1-F6EECF244321}">
                <p14:modId xmlns:p14="http://schemas.microsoft.com/office/powerpoint/2010/main" val="1125938026"/>
              </p:ext>
            </p:extLst>
          </p:nvPr>
        </p:nvGraphicFramePr>
        <p:xfrm>
          <a:off x="157899" y="133007"/>
          <a:ext cx="3847173" cy="579120"/>
        </p:xfrm>
        <a:graphic>
          <a:graphicData uri="http://purl.oclc.org/ooxml/drawingml/table">
            <a:tbl>
              <a:tblPr firstRow="1" bandRow="1">
                <a:effectLst/>
                <a:tableStyleId>{616DA210-FB5B-4158-B5E0-FEB733F419BA}</a:tableStyleId>
              </a:tblPr>
              <a:tblGrid>
                <a:gridCol w="1925263">
                  <a:extLst>
                    <a:ext uri="{9D8B030D-6E8A-4147-A177-3AD203B41FA5}">
                      <a16:colId xmlns:a16="http://schemas.microsoft.com/office/drawing/2014/main" val="4120278646"/>
                    </a:ext>
                  </a:extLst>
                </a:gridCol>
                <a:gridCol w="1921910">
                  <a:extLst>
                    <a:ext uri="{9D8B030D-6E8A-4147-A177-3AD203B41FA5}">
                      <a16:colId xmlns:a16="http://schemas.microsoft.com/office/drawing/2014/main" val="4009174348"/>
                    </a:ext>
                  </a:extLst>
                </a:gridCol>
              </a:tblGrid>
              <a:tr h="0">
                <a:tc>
                  <a:txBody>
                    <a:bodyPr/>
                    <a:lstStyle/>
                    <a:p>
                      <a:pPr lvl="0" algn="ctr"/>
                      <a:r>
                        <a:rPr lang="en-GB" sz="1600" b="0" dirty="0">
                          <a:solidFill>
                            <a:srgbClr val="000000"/>
                          </a:solidFill>
                          <a:latin typeface="Amasis MT Pro Light" pitchFamily="18"/>
                        </a:rPr>
                        <a:t>Lucas Rocha Da Silva</a:t>
                      </a:r>
                    </a:p>
                  </a:txBody>
                  <a:tcPr/>
                </a:tc>
                <a:tc>
                  <a:txBody>
                    <a:bodyPr/>
                    <a:lstStyle/>
                    <a:p>
                      <a:pPr lvl="0" algn="ctr"/>
                      <a:r>
                        <a:rPr lang="en-GB" sz="1600" b="0" dirty="0">
                          <a:solidFill>
                            <a:srgbClr val="000000"/>
                          </a:solidFill>
                          <a:latin typeface="Amasis MT Pro Light" pitchFamily="18"/>
                        </a:rPr>
                        <a:t>2440423</a:t>
                      </a:r>
                    </a:p>
                  </a:txBody>
                  <a:tcPr/>
                </a:tc>
                <a:extLst>
                  <a:ext uri="{0D108BD9-81ED-4DB2-BD59-A6C34878D82A}">
                    <a16:rowId xmlns:a16="http://schemas.microsoft.com/office/drawing/2014/main" val="2243864102"/>
                  </a:ext>
                </a:extLst>
              </a:tr>
            </a:tbl>
          </a:graphicData>
        </a:graphic>
      </p:graphicFrame>
    </p:spTree>
    <p:extLst>
      <p:ext uri="{BB962C8B-B14F-4D97-AF65-F5344CB8AC3E}">
        <p14:creationId xmlns:p14="http://schemas.microsoft.com/office/powerpoint/2010/main" val="2581877052"/>
      </p:ext>
    </p:extLst>
  </p:cSld>
  <p:clrMapOvr>
    <a:masterClrMapping/>
  </p:clrMapOvr>
</p:sld>
</file>

<file path=ppt/slides/slide19.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43C0143-871D-B9D5-55CB-8249A2378AEA}"/>
              </a:ext>
            </a:extLst>
          </p:cNvPr>
          <p:cNvSpPr>
            <a:spLocks noGrp="1"/>
          </p:cNvSpPr>
          <p:nvPr>
            <p:ph type="title"/>
          </p:nvPr>
        </p:nvSpPr>
        <p:spPr>
          <a:xfrm>
            <a:off x="838201" y="365125"/>
            <a:ext cx="5251316" cy="1807305"/>
          </a:xfrm>
        </p:spPr>
        <p:txBody>
          <a:bodyPr>
            <a:normAutofit/>
          </a:bodyPr>
          <a:lstStyle/>
          <a:p>
            <a:r>
              <a:rPr lang="pt-BR" b="1" dirty="0">
                <a:latin typeface="Arial" panose="020B0604020202020204" pitchFamily="34" charset="0"/>
                <a:cs typeface="Arial" panose="020B0604020202020204" pitchFamily="34" charset="0"/>
              </a:rPr>
              <a:t>Summary</a:t>
            </a:r>
            <a:endParaRPr lang="pt-GB" b="1" dirty="0">
              <a:latin typeface="Arial" panose="020B0604020202020204" pitchFamily="34" charset="0"/>
              <a:cs typeface="Arial" panose="020B0604020202020204" pitchFamily="34" charset="0"/>
            </a:endParaRPr>
          </a:p>
        </p:txBody>
      </p:sp>
      <p:sp>
        <p:nvSpPr>
          <p:cNvPr id="3" name="Espaço Reservado para Conteúdo 2">
            <a:extLst>
              <a:ext uri="{FF2B5EF4-FFF2-40B4-BE49-F238E27FC236}">
                <a16:creationId xmlns:a16="http://schemas.microsoft.com/office/drawing/2014/main" id="{EE38338C-C263-9B56-BB5A-3DE4BDD33E4B}"/>
              </a:ext>
            </a:extLst>
          </p:cNvPr>
          <p:cNvSpPr>
            <a:spLocks noGrp="1"/>
          </p:cNvSpPr>
          <p:nvPr>
            <p:ph idx="1"/>
          </p:nvPr>
        </p:nvSpPr>
        <p:spPr>
          <a:xfrm>
            <a:off x="475488" y="1664208"/>
            <a:ext cx="5626997" cy="5060785"/>
          </a:xfrm>
        </p:spPr>
        <p:txBody>
          <a:bodyPr>
            <a:normAutofit/>
          </a:bodyPr>
          <a:lstStyle/>
          <a:p>
            <a:pPr marL="0" indent="0">
              <a:buNone/>
            </a:pPr>
            <a:r>
              <a:rPr lang="pt-BR" sz="1700" dirty="0">
                <a:latin typeface="Arial" panose="020B0604020202020204" pitchFamily="34" charset="0"/>
                <a:cs typeface="Arial" panose="020B0604020202020204" pitchFamily="34" charset="0"/>
              </a:rPr>
              <a:t>In this presentation we discussed dementia, explaining what it is and the main signs and symptoms. We also discussed at how dementia is measured and monitored using indicators such as prevalence, incidence, morbidity and mortality rates.</a:t>
            </a:r>
          </a:p>
          <a:p>
            <a:pPr marL="0" indent="0">
              <a:buNone/>
            </a:pPr>
            <a:r>
              <a:rPr lang="pt-BR" sz="1700" dirty="0">
                <a:latin typeface="Arial" panose="020B0604020202020204" pitchFamily="34" charset="0"/>
                <a:cs typeface="Arial" panose="020B0604020202020204" pitchFamily="34" charset="0"/>
              </a:rPr>
              <a:t>The presentation also explored prevention methods, including immunisation, lifestyle and behaviour changes, as well as treatment options and environmental control to support people living with dementia. Finally, we highlighted the importance of public health surveillance, policies and long-term health planning to improve care and support.</a:t>
            </a:r>
          </a:p>
          <a:p>
            <a:r>
              <a:rPr lang="pt-BR" sz="1700" b="1" dirty="0">
                <a:latin typeface="Arial" panose="020B0604020202020204" pitchFamily="34" charset="0"/>
                <a:cs typeface="Arial" panose="020B0604020202020204" pitchFamily="34" charset="0"/>
              </a:rPr>
              <a:t>Currently, there is no established cure for dementia;</a:t>
            </a:r>
          </a:p>
          <a:p>
            <a:r>
              <a:rPr lang="pt-BR" sz="1700" b="1" dirty="0">
                <a:latin typeface="Arial" panose="020B0604020202020204" pitchFamily="34" charset="0"/>
                <a:cs typeface="Arial" panose="020B0604020202020204" pitchFamily="34" charset="0"/>
              </a:rPr>
              <a:t>Folowing diagnosis, individuals generally live with the condition for the remainder of their lives;</a:t>
            </a:r>
          </a:p>
          <a:p>
            <a:r>
              <a:rPr lang="en-GB" sz="1700" b="1" dirty="0">
                <a:latin typeface="Arial" panose="020B0604020202020204" pitchFamily="34" charset="0"/>
                <a:cs typeface="Arial" panose="020B0604020202020204" pitchFamily="34" charset="0"/>
              </a:rPr>
              <a:t>Consequently, increased research efforts have focused on identifying risk and protective factors associated with the prevention of dementia;</a:t>
            </a:r>
            <a:endParaRPr lang="pt-GB" sz="1700" b="1" dirty="0">
              <a:latin typeface="Arial" panose="020B0604020202020204" pitchFamily="34" charset="0"/>
              <a:cs typeface="Arial" panose="020B0604020202020204" pitchFamily="34" charset="0"/>
            </a:endParaRPr>
          </a:p>
        </p:txBody>
      </p:sp>
      <p:pic>
        <p:nvPicPr>
          <p:cNvPr id="21" name="Imagem 20" descr="Consultoria com paciente sênior em casa">
            <a:extLst>
              <a:ext uri="{FF2B5EF4-FFF2-40B4-BE49-F238E27FC236}">
                <a16:creationId xmlns:a16="http://schemas.microsoft.com/office/drawing/2014/main" id="{77A7B996-0855-9D2F-1ED5-1D41EC6602A8}"/>
              </a:ext>
            </a:extLst>
          </p:cNvPr>
          <p:cNvPicPr>
            <a:picLocks noChangeAspect="1"/>
          </p:cNvPicPr>
          <p:nvPr/>
        </p:nvPicPr>
        <p:blipFill>
          <a:blip r:embed="rId2">
            <a:extLst>
              <a:ext uri="{28A0092B-C50C-407E-A947-70E740481C1C}">
                <a14:useLocalDpi xmlns:a14="http://schemas.microsoft.com/office/drawing/2010/main" val="0"/>
              </a:ext>
            </a:extLst>
          </a:blip>
          <a:srcRect l="15.257%" r="26.705%" b="-0.00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4" name="Table 5">
            <a:extLst>
              <a:ext uri="{FF2B5EF4-FFF2-40B4-BE49-F238E27FC236}">
                <a16:creationId xmlns:a16="http://schemas.microsoft.com/office/drawing/2014/main" id="{329D21BA-4F9C-5621-1210-8BB1E73DF1C8}"/>
              </a:ext>
            </a:extLst>
          </p:cNvPr>
          <p:cNvGraphicFramePr>
            <a:graphicFrameLocks noGrp="1"/>
          </p:cNvGraphicFramePr>
          <p:nvPr>
            <p:extLst>
              <p:ext uri="{D42A27DB-BD31-4B8C-83A1-F6EECF244321}">
                <p14:modId xmlns:p14="http://schemas.microsoft.com/office/powerpoint/2010/main" val="1125938026"/>
              </p:ext>
            </p:extLst>
          </p:nvPr>
        </p:nvGraphicFramePr>
        <p:xfrm>
          <a:off x="157899" y="133007"/>
          <a:ext cx="3847173" cy="579120"/>
        </p:xfrm>
        <a:graphic>
          <a:graphicData uri="http://purl.oclc.org/ooxml/drawingml/table">
            <a:tbl>
              <a:tblPr firstRow="1" bandRow="1">
                <a:effectLst/>
                <a:tableStyleId>{616DA210-FB5B-4158-B5E0-FEB733F419BA}</a:tableStyleId>
              </a:tblPr>
              <a:tblGrid>
                <a:gridCol w="1925263">
                  <a:extLst>
                    <a:ext uri="{9D8B030D-6E8A-4147-A177-3AD203B41FA5}">
                      <a16:colId xmlns:a16="http://schemas.microsoft.com/office/drawing/2014/main" val="4120278646"/>
                    </a:ext>
                  </a:extLst>
                </a:gridCol>
                <a:gridCol w="1921910">
                  <a:extLst>
                    <a:ext uri="{9D8B030D-6E8A-4147-A177-3AD203B41FA5}">
                      <a16:colId xmlns:a16="http://schemas.microsoft.com/office/drawing/2014/main" val="4009174348"/>
                    </a:ext>
                  </a:extLst>
                </a:gridCol>
              </a:tblGrid>
              <a:tr h="0">
                <a:tc>
                  <a:txBody>
                    <a:bodyPr/>
                    <a:lstStyle/>
                    <a:p>
                      <a:pPr lvl="0" algn="ctr"/>
                      <a:r>
                        <a:rPr lang="en-GB" sz="1600" b="0" dirty="0">
                          <a:solidFill>
                            <a:srgbClr val="000000"/>
                          </a:solidFill>
                          <a:latin typeface="Amasis MT Pro Light" pitchFamily="18"/>
                        </a:rPr>
                        <a:t>Lucas Rocha Da Silva</a:t>
                      </a:r>
                    </a:p>
                  </a:txBody>
                  <a:tcPr/>
                </a:tc>
                <a:tc>
                  <a:txBody>
                    <a:bodyPr/>
                    <a:lstStyle/>
                    <a:p>
                      <a:pPr lvl="0" algn="ctr"/>
                      <a:r>
                        <a:rPr lang="en-GB" sz="1600" b="0" dirty="0">
                          <a:solidFill>
                            <a:srgbClr val="000000"/>
                          </a:solidFill>
                          <a:latin typeface="Amasis MT Pro Light" pitchFamily="18"/>
                        </a:rPr>
                        <a:t>2440423</a:t>
                      </a:r>
                    </a:p>
                  </a:txBody>
                  <a:tcPr/>
                </a:tc>
                <a:extLst>
                  <a:ext uri="{0D108BD9-81ED-4DB2-BD59-A6C34878D82A}">
                    <a16:rowId xmlns:a16="http://schemas.microsoft.com/office/drawing/2014/main" val="2243864102"/>
                  </a:ext>
                </a:extLst>
              </a:tr>
            </a:tbl>
          </a:graphicData>
        </a:graphic>
      </p:graphicFrame>
    </p:spTree>
    <p:extLst>
      <p:ext uri="{BB962C8B-B14F-4D97-AF65-F5344CB8AC3E}">
        <p14:creationId xmlns:p14="http://schemas.microsoft.com/office/powerpoint/2010/main" val="3863958557"/>
      </p:ext>
    </p:extLst>
  </p:cSld>
  <p:clrMapOvr>
    <a:masterClrMapping/>
  </p:clrMapOvr>
</p:sld>
</file>

<file path=ppt/slides/slide20.xml><?xml version="1.0" encoding="utf-8"?>
<p:sld xmlns:a="http://purl.oclc.org/ooxml/drawingml/main" xmlns:r="http://purl.oclc.org/ooxml/officeDocument/relationships" xmlns:p="http://purl.oclc.org/ooxml/presentationml/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34339-C7A9-1EC1-674C-4975D8793649}"/>
              </a:ext>
            </a:extLst>
          </p:cNvPr>
          <p:cNvSpPr txBox="1">
            <a:spLocks noGrp="1"/>
          </p:cNvSpPr>
          <p:nvPr>
            <p:ph type="title"/>
          </p:nvPr>
        </p:nvSpPr>
        <p:spPr>
          <a:xfrm>
            <a:off x="0" y="0"/>
            <a:ext cx="2231136" cy="621161"/>
          </a:xfrm>
        </p:spPr>
        <p:txBody>
          <a:bodyPr>
            <a:normAutofit/>
          </a:bodyPr>
          <a:lstStyle/>
          <a:p>
            <a:pPr lvl="0" algn="ctr"/>
            <a:r>
              <a:rPr lang="en-GB" sz="1600" dirty="0">
                <a:latin typeface="Amasis MT Pro Black" pitchFamily="18"/>
              </a:rPr>
              <a:t>REFERENCE LIST</a:t>
            </a:r>
          </a:p>
        </p:txBody>
      </p:sp>
      <p:sp>
        <p:nvSpPr>
          <p:cNvPr id="3" name="Content Placeholder 2">
            <a:extLst>
              <a:ext uri="{FF2B5EF4-FFF2-40B4-BE49-F238E27FC236}">
                <a16:creationId xmlns:a16="http://schemas.microsoft.com/office/drawing/2014/main" id="{FD9E1440-3CEC-9DB5-DAB1-4D48A59A9986}"/>
              </a:ext>
            </a:extLst>
          </p:cNvPr>
          <p:cNvSpPr txBox="1">
            <a:spLocks noGrp="1"/>
          </p:cNvSpPr>
          <p:nvPr>
            <p:ph idx="1"/>
          </p:nvPr>
        </p:nvSpPr>
        <p:spPr>
          <a:xfrm>
            <a:off x="0" y="804356"/>
            <a:ext cx="12192000" cy="6693724"/>
          </a:xfrm>
        </p:spPr>
        <p:txBody>
          <a:bodyPr>
            <a:noAutofit/>
          </a:bodyPr>
          <a:lstStyle/>
          <a:p>
            <a:pPr marL="0" indent="0">
              <a:buNone/>
            </a:pPr>
            <a:r>
              <a:rPr lang="en-GB" sz="1200" dirty="0">
                <a:solidFill>
                  <a:schemeClr val="tx1"/>
                </a:solidFill>
                <a:latin typeface="Arial" panose="020B0604020202020204" pitchFamily="34" charset="0"/>
                <a:cs typeface="Arial" panose="020B0604020202020204" pitchFamily="34" charset="0"/>
              </a:rPr>
              <a:t>Age UK (2023) Dementia: Symptoms, diagnosis and treatment. Available at: https://www.ageuk.org.uk/information-advice/health-wellbeing/conditions-illnesses/dementia/ (Accessed: 13 February 2026).</a:t>
            </a:r>
          </a:p>
          <a:p>
            <a:pPr marL="0" indent="0">
              <a:buNone/>
            </a:pPr>
            <a:r>
              <a:rPr lang="en-GB" sz="1200" dirty="0">
                <a:solidFill>
                  <a:schemeClr val="tx1"/>
                </a:solidFill>
                <a:latin typeface="Arial" panose="020B0604020202020204" pitchFamily="34" charset="0"/>
                <a:cs typeface="Arial" panose="020B0604020202020204" pitchFamily="34" charset="0"/>
              </a:rPr>
              <a:t>Alzheimer’s Association (n.d.) Dementia statistics and prevalence. Available at: https://www.alz.org (Accessed: 13 February 2026).</a:t>
            </a:r>
          </a:p>
          <a:p>
            <a:pPr marL="0" indent="0">
              <a:buNone/>
            </a:pPr>
            <a:r>
              <a:rPr lang="en-GB" sz="1200" dirty="0">
                <a:solidFill>
                  <a:schemeClr val="tx1"/>
                </a:solidFill>
                <a:latin typeface="Arial" panose="020B0604020202020204" pitchFamily="34" charset="0"/>
                <a:cs typeface="Arial" panose="020B0604020202020204" pitchFamily="34" charset="0"/>
              </a:rPr>
              <a:t>Alzheimer’s Association (n.d.) Longitudinal data and dementia trends. Available at: https://www.alz.org (Accessed: 13 February 2026).</a:t>
            </a:r>
          </a:p>
          <a:p>
            <a:pPr marL="0" indent="0">
              <a:buNone/>
            </a:pPr>
            <a:r>
              <a:rPr lang="en-GB" sz="1200" dirty="0">
                <a:solidFill>
                  <a:schemeClr val="tx1"/>
                </a:solidFill>
                <a:latin typeface="Arial" panose="020B0604020202020204" pitchFamily="34" charset="0"/>
                <a:cs typeface="Arial" panose="020B0604020202020204" pitchFamily="34" charset="0"/>
              </a:rPr>
              <a:t>Alzheimer’s Disease International (2019) World Alzheimer Report 2019: Attitudes to dementia. London: Alzheimer’s Disease International.</a:t>
            </a:r>
          </a:p>
          <a:p>
            <a:pPr marL="0" indent="0">
              <a:buNone/>
            </a:pPr>
            <a:r>
              <a:rPr lang="en-GB" sz="1200" dirty="0">
                <a:solidFill>
                  <a:schemeClr val="tx1"/>
                </a:solidFill>
                <a:latin typeface="Arial" panose="020B0604020202020204" pitchFamily="34" charset="0"/>
                <a:cs typeface="Arial" panose="020B0604020202020204" pitchFamily="34" charset="0"/>
              </a:rPr>
              <a:t>Alzheimer’s Disease International (ADI) (2021) World Alzheimer Report 2021: Journey through the diagnosis of dementia. London: Alzheimer’s Disease International.</a:t>
            </a:r>
          </a:p>
          <a:p>
            <a:pPr marL="0" indent="0">
              <a:buNone/>
            </a:pPr>
            <a:r>
              <a:rPr lang="en-GB" sz="1200" dirty="0">
                <a:solidFill>
                  <a:schemeClr val="tx1"/>
                </a:solidFill>
                <a:latin typeface="Arial" panose="020B0604020202020204" pitchFamily="34" charset="0"/>
                <a:cs typeface="Arial" panose="020B0604020202020204" pitchFamily="34" charset="0"/>
              </a:rPr>
              <a:t>Alzheimer’s Research UK (2025) Dementia in the UK: statistics and facts. Available at: https://www.alzheimersresearchuk.org (Accessed: 20 February 2026).</a:t>
            </a:r>
          </a:p>
          <a:p>
            <a:pPr marL="0" indent="0">
              <a:buNone/>
            </a:pPr>
            <a:r>
              <a:rPr lang="en-GB" sz="1200" dirty="0">
                <a:solidFill>
                  <a:schemeClr val="tx1"/>
                </a:solidFill>
                <a:latin typeface="Arial" panose="020B0604020202020204" pitchFamily="34" charset="0"/>
                <a:cs typeface="Arial" panose="020B0604020202020204" pitchFamily="34" charset="0"/>
              </a:rPr>
              <a:t>Alzheimer’s Society (2023) What is dementia? Available at: https://www.alzheimers.org.uk/about-dementia/types-dementia/what-dementia (Accessed: 13 February 2026).</a:t>
            </a:r>
          </a:p>
          <a:p>
            <a:pPr marL="0" indent="0">
              <a:buNone/>
            </a:pPr>
            <a:r>
              <a:rPr lang="en-GB" sz="1200" dirty="0">
                <a:solidFill>
                  <a:schemeClr val="tx1"/>
                </a:solidFill>
                <a:latin typeface="Arial" panose="020B0604020202020204" pitchFamily="34" charset="0"/>
                <a:cs typeface="Arial" panose="020B0604020202020204" pitchFamily="34" charset="0"/>
              </a:rPr>
              <a:t>Alzheimer’s Society (2023) Infections and dementia. London: Alzheimer’s Society. Available at: https://www.alzheimers.org.uk (Accessed: 20 February 2026).</a:t>
            </a:r>
          </a:p>
          <a:p>
            <a:pPr marL="0" indent="0">
              <a:buNone/>
            </a:pPr>
            <a:r>
              <a:rPr lang="en-GB" sz="1200" dirty="0">
                <a:solidFill>
                  <a:schemeClr val="tx1"/>
                </a:solidFill>
                <a:latin typeface="Arial" panose="020B0604020202020204" pitchFamily="34" charset="0"/>
                <a:cs typeface="Arial" panose="020B0604020202020204" pitchFamily="34" charset="0"/>
              </a:rPr>
              <a:t>Alzheimer’s Society (2023) Treatments for dementia. Available at: https://www.alzheimers.org.uk (Accessed: 9 March 2026).</a:t>
            </a:r>
          </a:p>
          <a:p>
            <a:pPr marL="0" indent="0">
              <a:buNone/>
            </a:pPr>
            <a:r>
              <a:rPr lang="en-GB" sz="1200" dirty="0">
                <a:solidFill>
                  <a:schemeClr val="tx1"/>
                </a:solidFill>
                <a:latin typeface="Arial" panose="020B0604020202020204" pitchFamily="34" charset="0"/>
                <a:cs typeface="Arial" panose="020B0604020202020204" pitchFamily="34" charset="0"/>
              </a:rPr>
              <a:t>Alzheimer’s Society (2024) Dementia Statistics Hub: Prevalence and incidence. London: Alzheimer’s Society.</a:t>
            </a:r>
          </a:p>
          <a:p>
            <a:pPr marL="0" indent="0">
              <a:buNone/>
            </a:pPr>
            <a:r>
              <a:rPr lang="en-GB" sz="1200" dirty="0">
                <a:solidFill>
                  <a:schemeClr val="tx1"/>
                </a:solidFill>
                <a:latin typeface="Arial" panose="020B0604020202020204" pitchFamily="34" charset="0"/>
                <a:cs typeface="Arial" panose="020B0604020202020204" pitchFamily="34" charset="0"/>
              </a:rPr>
              <a:t>Alzheimer’s Society (2024) Dementia in the UK: 2024 update on prevalence, impact and cost. London: Alzheimer’s Society.</a:t>
            </a:r>
          </a:p>
          <a:p>
            <a:pPr marL="0" indent="0">
              <a:buNone/>
            </a:pPr>
            <a:r>
              <a:rPr lang="en-GB" sz="1200" dirty="0">
                <a:solidFill>
                  <a:schemeClr val="tx1"/>
                </a:solidFill>
                <a:latin typeface="Arial" panose="020B0604020202020204" pitchFamily="34" charset="0"/>
                <a:cs typeface="Arial" panose="020B0604020202020204" pitchFamily="34" charset="0"/>
              </a:rPr>
              <a:t>Centres for Disease Control and Prevention (CDC) (2023) Alzheimer’s Disease and Dementia. Available at: https://www.cdc.gov (Accessed: 9 March 2026).</a:t>
            </a:r>
          </a:p>
          <a:p>
            <a:pPr marL="0" indent="0">
              <a:buNone/>
            </a:pPr>
            <a:r>
              <a:rPr lang="en-GB" sz="1200" dirty="0">
                <a:solidFill>
                  <a:schemeClr val="tx1"/>
                </a:solidFill>
                <a:latin typeface="Arial" panose="020B0604020202020204" pitchFamily="34" charset="0"/>
                <a:cs typeface="Arial" panose="020B0604020202020204" pitchFamily="34" charset="0"/>
              </a:rPr>
              <a:t>Dementia UK (2023) Signs and symptoms of dementia. Available at: https://www.dementiauk.org/about-dementia/symptoms/ (Accessed: 13 February 2026)</a:t>
            </a:r>
          </a:p>
          <a:p>
            <a:pPr marL="0" indent="0">
              <a:buNone/>
            </a:pPr>
            <a:r>
              <a:rPr lang="en-GB" sz="1200" dirty="0">
                <a:solidFill>
                  <a:schemeClr val="tx1"/>
                </a:solidFill>
                <a:latin typeface="Arial" panose="020B0604020202020204" pitchFamily="34" charset="0"/>
                <a:cs typeface="Arial" panose="020B0604020202020204" pitchFamily="34" charset="0"/>
              </a:rPr>
              <a:t>GOV.UK (2025) Dementia profile. Office for Health Improvement and Disparities. Available at:  (fingertips.phe.org.uk in Bing) (Accessed: 20 February 2026).</a:t>
            </a:r>
          </a:p>
          <a:p>
            <a:pPr marL="0" indent="0">
              <a:buNone/>
            </a:pPr>
            <a:r>
              <a:rPr lang="en-GB" sz="1200" dirty="0">
                <a:solidFill>
                  <a:schemeClr val="tx1"/>
                </a:solidFill>
                <a:latin typeface="Arial" panose="020B0604020202020204" pitchFamily="34" charset="0"/>
                <a:cs typeface="Arial" panose="020B0604020202020204" pitchFamily="34" charset="0"/>
              </a:rPr>
              <a:t>Institute for Health Metrics and Evaluation (IHME) (2020) Global Burden of Disease Study 2019 (GBD 2019) Results. Seattle: IHME.</a:t>
            </a:r>
          </a:p>
          <a:p>
            <a:pPr marL="0" indent="0">
              <a:buNone/>
            </a:pPr>
            <a:r>
              <a:rPr lang="en-GB" sz="1200" dirty="0">
                <a:solidFill>
                  <a:schemeClr val="tx1"/>
                </a:solidFill>
                <a:latin typeface="Arial" panose="020B0604020202020204" pitchFamily="34" charset="0"/>
                <a:cs typeface="Arial" panose="020B0604020202020204" pitchFamily="34" charset="0"/>
              </a:rPr>
              <a:t>Lancet Commission (2024) Reducing the global burden of dementia: risk factors, prevention, and public health priorities. The Lancet. Available at: https://www.thelancet.com (Accessed: 20 February 2026).</a:t>
            </a:r>
          </a:p>
          <a:p>
            <a:pPr marL="0" indent="0">
              <a:buNone/>
            </a:pPr>
            <a:r>
              <a:rPr lang="en-GB" sz="1200" dirty="0">
                <a:solidFill>
                  <a:schemeClr val="tx1"/>
                </a:solidFill>
                <a:latin typeface="Arial" panose="020B0604020202020204" pitchFamily="34" charset="0"/>
                <a:cs typeface="Arial" panose="020B0604020202020204" pitchFamily="34" charset="0"/>
              </a:rPr>
              <a:t>Livingston, G. et al. (2020) ‘Dementia prevention, intervention and care’, The Lancet, 396(10248), pp. 413–446.</a:t>
            </a:r>
          </a:p>
          <a:p>
            <a:pPr marL="0" indent="0">
              <a:buNone/>
            </a:pPr>
            <a:r>
              <a:rPr lang="en-GB" sz="1200" dirty="0">
                <a:solidFill>
                  <a:schemeClr val="tx1"/>
                </a:solidFill>
                <a:latin typeface="Arial" panose="020B0604020202020204" pitchFamily="34" charset="0"/>
                <a:cs typeface="Arial" panose="020B0604020202020204" pitchFamily="34" charset="0"/>
              </a:rPr>
              <a:t>Livingston, G. et al. (2020) Dementia prevention, intervention, and care: 2020 report of the Lancet Commission. The Lancet.</a:t>
            </a:r>
          </a:p>
          <a:p>
            <a:pPr marL="0" indent="0">
              <a:buNone/>
            </a:pPr>
            <a:endParaRPr lang="en-GB" sz="800" dirty="0">
              <a:latin typeface="+mn-lt"/>
            </a:endParaRPr>
          </a:p>
        </p:txBody>
      </p:sp>
    </p:spTree>
  </p:cSld>
  <p:clrMapOvr>
    <a:masterClrMapping/>
  </p:clrMapOvr>
</p:sld>
</file>

<file path=ppt/slides/slide21.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346E1-8101-B67B-1D46-F57B45697543}"/>
              </a:ext>
            </a:extLst>
          </p:cNvPr>
          <p:cNvSpPr>
            <a:spLocks noGrp="1"/>
          </p:cNvSpPr>
          <p:nvPr>
            <p:ph type="title"/>
          </p:nvPr>
        </p:nvSpPr>
        <p:spPr>
          <a:xfrm>
            <a:off x="0" y="131766"/>
            <a:ext cx="2142741" cy="549271"/>
          </a:xfrm>
        </p:spPr>
        <p:txBody>
          <a:bodyPr>
            <a:normAutofit/>
          </a:bodyPr>
          <a:lstStyle/>
          <a:p>
            <a:r>
              <a:rPr lang="en-GB" sz="1600" dirty="0">
                <a:latin typeface="Amasis MT Pro Black" pitchFamily="18"/>
              </a:rPr>
              <a:t>REFERENCE LIST</a:t>
            </a:r>
            <a:endParaRPr lang="en-GB" sz="1600" dirty="0"/>
          </a:p>
        </p:txBody>
      </p:sp>
      <p:sp>
        <p:nvSpPr>
          <p:cNvPr id="3" name="Content Placeholder 2">
            <a:extLst>
              <a:ext uri="{FF2B5EF4-FFF2-40B4-BE49-F238E27FC236}">
                <a16:creationId xmlns:a16="http://schemas.microsoft.com/office/drawing/2014/main" id="{200A2534-4110-D702-0D4B-FACC80B2F5C1}"/>
              </a:ext>
            </a:extLst>
          </p:cNvPr>
          <p:cNvSpPr>
            <a:spLocks noGrp="1"/>
          </p:cNvSpPr>
          <p:nvPr>
            <p:ph idx="1"/>
          </p:nvPr>
        </p:nvSpPr>
        <p:spPr>
          <a:xfrm>
            <a:off x="143259" y="681036"/>
            <a:ext cx="10515600" cy="5774627"/>
          </a:xfrm>
        </p:spPr>
        <p:txBody>
          <a:bodyPr>
            <a:normAutofit fontScale="25%" lnSpcReduction="20%"/>
          </a:bodyPr>
          <a:lstStyle/>
          <a:p>
            <a:pPr marL="0" indent="0">
              <a:buNone/>
            </a:pPr>
            <a:r>
              <a:rPr lang="en-GB" sz="4800" dirty="0">
                <a:latin typeface="Arial" panose="020B0604020202020204" pitchFamily="34" charset="0"/>
                <a:cs typeface="Arial" panose="020B0604020202020204" pitchFamily="34" charset="0"/>
              </a:rPr>
              <a:t>National Institute for Health and Care Excellence (NICE) (2018) Dementia: assessment, management and support for people living with dementia and their carers (NG97). Available at: https://www.nice.org.uk/guidance/ng97.</a:t>
            </a:r>
          </a:p>
          <a:p>
            <a:pPr marL="0" indent="0">
              <a:buNone/>
            </a:pPr>
            <a:r>
              <a:rPr lang="en-GB" sz="4800" dirty="0">
                <a:latin typeface="Arial" panose="020B0604020202020204" pitchFamily="34" charset="0"/>
                <a:cs typeface="Arial" panose="020B0604020202020204" pitchFamily="34" charset="0"/>
              </a:rPr>
              <a:t>National Institute for Health and Care Excellence (NICE) (2022) Infection prevention and control (NG125). London: NICE. Available at: https://www.nice.org.uk/guidance/ng125 (Accessed: 20 February 2026).</a:t>
            </a:r>
          </a:p>
          <a:p>
            <a:pPr marL="0" indent="0">
              <a:buNone/>
            </a:pPr>
            <a:r>
              <a:rPr lang="en-GB" sz="4800" dirty="0">
                <a:latin typeface="Arial" panose="020B0604020202020204" pitchFamily="34" charset="0"/>
                <a:cs typeface="Arial" panose="020B0604020202020204" pitchFamily="34" charset="0"/>
              </a:rPr>
              <a:t>NICE (2022) Dementia: Assessment, Management and Support (NG97). London: NICE.</a:t>
            </a:r>
          </a:p>
          <a:p>
            <a:pPr marL="0" indent="0">
              <a:buNone/>
            </a:pPr>
            <a:r>
              <a:rPr lang="en-GB" sz="4800" dirty="0">
                <a:latin typeface="Arial" panose="020B0604020202020204" pitchFamily="34" charset="0"/>
                <a:cs typeface="Arial" panose="020B0604020202020204" pitchFamily="34" charset="0"/>
              </a:rPr>
              <a:t>(Duplicate of the 2018 NG97 guideline? No — different publication years exist for updates, so both can remain if you used both.)</a:t>
            </a:r>
          </a:p>
          <a:p>
            <a:pPr marL="0" indent="0">
              <a:buNone/>
            </a:pPr>
            <a:r>
              <a:rPr lang="en-GB" sz="4800" dirty="0">
                <a:latin typeface="Arial" panose="020B0604020202020204" pitchFamily="34" charset="0"/>
                <a:cs typeface="Arial" panose="020B0604020202020204" pitchFamily="34" charset="0"/>
              </a:rPr>
              <a:t>NHS (2023) Dementia. Available at: https://www.nhs.uk/conditions/dementia/ (Accessed: 13 February 2026).</a:t>
            </a:r>
          </a:p>
          <a:p>
            <a:pPr marL="0" indent="0">
              <a:buNone/>
            </a:pPr>
            <a:r>
              <a:rPr lang="en-GB" sz="4800" dirty="0">
                <a:latin typeface="Arial" panose="020B0604020202020204" pitchFamily="34" charset="0"/>
                <a:cs typeface="Arial" panose="020B0604020202020204" pitchFamily="34" charset="0"/>
              </a:rPr>
              <a:t>NHS (2023) Symptoms of dementia. Available at: https://www.nhs.uk/conditions/dementia/symptoms/ (Accessed: 13 February 2026).</a:t>
            </a:r>
          </a:p>
          <a:p>
            <a:pPr marL="0" indent="0">
              <a:buNone/>
            </a:pPr>
            <a:r>
              <a:rPr lang="en-GB" sz="4800" dirty="0">
                <a:latin typeface="Arial" panose="020B0604020202020204" pitchFamily="34" charset="0"/>
                <a:cs typeface="Arial" panose="020B0604020202020204" pitchFamily="34" charset="0"/>
              </a:rPr>
              <a:t>NHS (2024) Dementia overview. London: NHS. Available at: https://www.nhs.uk (Accessed: 20 February 2026).</a:t>
            </a:r>
          </a:p>
          <a:p>
            <a:pPr marL="0" indent="0">
              <a:buNone/>
            </a:pPr>
            <a:r>
              <a:rPr lang="en-GB" sz="4800" dirty="0">
                <a:latin typeface="Arial" panose="020B0604020202020204" pitchFamily="34" charset="0"/>
                <a:cs typeface="Arial" panose="020B0604020202020204" pitchFamily="34" charset="0"/>
              </a:rPr>
              <a:t>NHS (2024) Dementia – Treatment. Available at: https://www.nhs.uk (Accessed: 9 March 2026).</a:t>
            </a:r>
          </a:p>
          <a:p>
            <a:pPr marL="0" indent="0">
              <a:buNone/>
            </a:pPr>
            <a:r>
              <a:rPr lang="en-GB" sz="4800" dirty="0">
                <a:latin typeface="Arial" panose="020B0604020202020204" pitchFamily="34" charset="0"/>
                <a:cs typeface="Arial" panose="020B0604020202020204" pitchFamily="34" charset="0"/>
              </a:rPr>
              <a:t>Nichols, E. et al. (2022) ‘Global prevalence of dementia in 2019 and forecasted prevalence in 2050’, The Lancet Public Health. https://doi.org/10.1016/S2468-2667(21)00249-8.</a:t>
            </a:r>
          </a:p>
          <a:p>
            <a:pPr marL="0" indent="0">
              <a:buNone/>
            </a:pPr>
            <a:r>
              <a:rPr lang="en-GB" sz="4800" dirty="0">
                <a:latin typeface="Arial" panose="020B0604020202020204" pitchFamily="34" charset="0"/>
                <a:cs typeface="Arial" panose="020B0604020202020204" pitchFamily="34" charset="0"/>
              </a:rPr>
              <a:t>Social Care Institute for Excellence (SCIE) (2022) Dementia: supporting people with dementia and their carers in health and social care. London: SCIE. Available at: https://www.scie.org.uk (Accessed: 20 February 2026).</a:t>
            </a:r>
          </a:p>
          <a:p>
            <a:pPr marL="0" indent="0">
              <a:buNone/>
            </a:pPr>
            <a:r>
              <a:rPr lang="en-GB" sz="4800" dirty="0">
                <a:latin typeface="Arial" panose="020B0604020202020204" pitchFamily="34" charset="0"/>
                <a:cs typeface="Arial" panose="020B0604020202020204" pitchFamily="34" charset="0"/>
              </a:rPr>
              <a:t>UK Health Security Agency (UKHSA) (2024) Vaccinations for adults aged 65 and over. London: UKHSA. Available at: https://www.gov.uk (Accessed: 20 February 2026).</a:t>
            </a:r>
          </a:p>
          <a:p>
            <a:pPr marL="0" indent="0">
              <a:buNone/>
            </a:pPr>
            <a:r>
              <a:rPr lang="en-GB" sz="4800" dirty="0">
                <a:latin typeface="Arial" panose="020B0604020202020204" pitchFamily="34" charset="0"/>
                <a:cs typeface="Arial" panose="020B0604020202020204" pitchFamily="34" charset="0"/>
              </a:rPr>
              <a:t>World Health Organization (2017) Global action plan on the public health response to dementia 2017–2025. Geneva: WHO.</a:t>
            </a:r>
          </a:p>
          <a:p>
            <a:pPr marL="0" indent="0">
              <a:buNone/>
            </a:pPr>
            <a:r>
              <a:rPr lang="en-GB" sz="4800" dirty="0">
                <a:latin typeface="Arial" panose="020B0604020202020204" pitchFamily="34" charset="0"/>
                <a:cs typeface="Arial" panose="020B0604020202020204" pitchFamily="34" charset="0"/>
              </a:rPr>
              <a:t>World Health Organization (WHO) (2023) Dementia: Key facts. Available at: https://www.who.int/news-room/fact-sheets/detail/dementia (Accessed: 13 February 2026).</a:t>
            </a:r>
          </a:p>
          <a:p>
            <a:pPr marL="0" indent="0">
              <a:buNone/>
            </a:pPr>
            <a:r>
              <a:rPr lang="en-GB" sz="4800" dirty="0">
                <a:latin typeface="Arial" panose="020B0604020202020204" pitchFamily="34" charset="0"/>
                <a:cs typeface="Arial" panose="020B0604020202020204" pitchFamily="34" charset="0"/>
              </a:rPr>
              <a:t>World Health Organization (2023) Dementia fact sheet. Available at: https://www.who.int/news-room/fact-sheets/detail/dementia.</a:t>
            </a:r>
          </a:p>
          <a:p>
            <a:pPr marL="0" indent="0">
              <a:buNone/>
            </a:pPr>
            <a:r>
              <a:rPr lang="en-GB" sz="4800" dirty="0">
                <a:latin typeface="Arial" panose="020B0604020202020204" pitchFamily="34" charset="0"/>
                <a:cs typeface="Arial" panose="020B0604020202020204" pitchFamily="34" charset="0"/>
              </a:rPr>
              <a:t>World Health Organization (2023) Dementia. Available at: https://www.who.int (Accessed: 9 March 2026).</a:t>
            </a:r>
          </a:p>
          <a:p>
            <a:endParaRPr lang="en-GB" dirty="0"/>
          </a:p>
        </p:txBody>
      </p:sp>
    </p:spTree>
    <p:extLst>
      <p:ext uri="{BB962C8B-B14F-4D97-AF65-F5344CB8AC3E}">
        <p14:creationId xmlns:p14="http://schemas.microsoft.com/office/powerpoint/2010/main" val="2362043820"/>
      </p:ext>
    </p:extLst>
  </p:cSld>
  <p:clrMapOvr>
    <a:masterClrMapping/>
  </p:clrMapOvr>
</p:sld>
</file>

<file path=ppt/theme/theme1.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purl.oclc.org/ooxml/officeDocument/extendedProperties" xmlns:vt="http://purl.oclc.org/ooxml/officeDocument/docPropsVTypes">
  <TotalTime>517</TotalTime>
  <Words>2600</Words>
  <Application>Microsoft Office PowerPoint</Application>
  <PresentationFormat>Widescreen</PresentationFormat>
  <Paragraphs>222</Paragraphs>
  <Slides>21</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Aharoni</vt:lpstr>
      <vt:lpstr>Amasis MT Pro Black</vt:lpstr>
      <vt:lpstr>Amasis MT Pro Light</vt:lpstr>
      <vt:lpstr>Amasis MT Pro Medium</vt:lpstr>
      <vt:lpstr>Aptos</vt:lpstr>
      <vt:lpstr>Aptos Display</vt:lpstr>
      <vt:lpstr>Arial</vt:lpstr>
      <vt:lpstr>Bradley Hand ITC</vt:lpstr>
      <vt:lpstr>Impact</vt:lpstr>
      <vt:lpstr>Ink Free</vt:lpstr>
      <vt:lpstr>Wingdings</vt:lpstr>
      <vt:lpstr>Office Theme</vt:lpstr>
      <vt:lpstr>PowerPoint Presentation</vt:lpstr>
      <vt:lpstr>TOPIC: DEMENTIA</vt:lpstr>
      <vt:lpstr>Acknowledgement of  the use of AI</vt:lpstr>
      <vt:lpstr>CONTENTS</vt:lpstr>
      <vt:lpstr>INTRODUCTION</vt:lpstr>
      <vt:lpstr>WHAT IS DEMENTIA?</vt:lpstr>
      <vt:lpstr>SIGNS AND SYMPTOMS</vt:lpstr>
      <vt:lpstr>                Measuring and Monitoring Outbreak</vt:lpstr>
      <vt:lpstr>Prevalence, incidence, morbidity and mortality rate</vt:lpstr>
      <vt:lpstr>Dementia</vt:lpstr>
      <vt:lpstr>Lifestyle and behaviour changes in Dementia</vt:lpstr>
      <vt:lpstr>Treatment and Therapy for Dementia</vt:lpstr>
      <vt:lpstr>Environmental Control</vt:lpstr>
      <vt:lpstr>Public Health: Dementia as a Global Challenge</vt:lpstr>
      <vt:lpstr>PowerPoint Presentation</vt:lpstr>
      <vt:lpstr>Policy, recommendations and Long-term plan</vt:lpstr>
      <vt:lpstr>Effective policies and long-term strategies are essential to manage the increasing burden of Dementia wordwide.</vt:lpstr>
      <vt:lpstr>Conclusion</vt:lpstr>
      <vt:lpstr>Summary</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vikki short</dc:creator>
  <cp:lastModifiedBy>vikki short</cp:lastModifiedBy>
  <cp:revision>16</cp:revision>
  <dcterms:created xsi:type="dcterms:W3CDTF">2026-02-13T10:04:04Z</dcterms:created>
  <dcterms:modified xsi:type="dcterms:W3CDTF">2026-03-12T09:21:09Z</dcterms:modified>
</cp:coreProperties>
</file>