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31"/>
  </p:notesMasterIdLst>
  <p:sldIdLst>
    <p:sldId id="719" r:id="rId6"/>
    <p:sldId id="768" r:id="rId7"/>
    <p:sldId id="257" r:id="rId8"/>
    <p:sldId id="816" r:id="rId9"/>
    <p:sldId id="817" r:id="rId10"/>
    <p:sldId id="818" r:id="rId11"/>
    <p:sldId id="820" r:id="rId12"/>
    <p:sldId id="821" r:id="rId13"/>
    <p:sldId id="822" r:id="rId14"/>
    <p:sldId id="823" r:id="rId15"/>
    <p:sldId id="824" r:id="rId16"/>
    <p:sldId id="825" r:id="rId17"/>
    <p:sldId id="826" r:id="rId18"/>
    <p:sldId id="828" r:id="rId19"/>
    <p:sldId id="829" r:id="rId20"/>
    <p:sldId id="831" r:id="rId21"/>
    <p:sldId id="830" r:id="rId22"/>
    <p:sldId id="832" r:id="rId23"/>
    <p:sldId id="833" r:id="rId24"/>
    <p:sldId id="834" r:id="rId25"/>
    <p:sldId id="835" r:id="rId26"/>
    <p:sldId id="836" r:id="rId27"/>
    <p:sldId id="837" r:id="rId28"/>
    <p:sldId id="263" r:id="rId29"/>
    <p:sldId id="732" r:id="rId30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C7D9E3-EB11-4C88-BE71-33FFBE816DAA}" v="197" dt="2024-11-26T13:15:22.1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6" d="100"/>
          <a:sy n="86" d="100"/>
        </p:scale>
        <p:origin x="51" y="4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commentAuthors" Target="commentAuthors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gs" Target="tags/tag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5C7D9E3-EB11-4C88-BE71-33FFBE816DAA}"/>
    <pc:docChg chg="undo custSel addSld delSld modSld sldOrd">
      <pc:chgData name="Jenifer Prince Devaraj" userId="c3fb109c-09d1-42a6-93f4-69472d709861" providerId="ADAL" clId="{C5C7D9E3-EB11-4C88-BE71-33FFBE816DAA}" dt="2024-11-26T15:31:05.612" v="1415" actId="478"/>
      <pc:docMkLst>
        <pc:docMk/>
      </pc:docMkLst>
      <pc:sldChg chg="addSp modSp mod">
        <pc:chgData name="Jenifer Prince Devaraj" userId="c3fb109c-09d1-42a6-93f4-69472d709861" providerId="ADAL" clId="{C5C7D9E3-EB11-4C88-BE71-33FFBE816DAA}" dt="2024-11-26T12:44:56.103" v="1212" actId="20577"/>
        <pc:sldMkLst>
          <pc:docMk/>
          <pc:sldMk cId="0" sldId="257"/>
        </pc:sldMkLst>
        <pc:spChg chg="mod">
          <ac:chgData name="Jenifer Prince Devaraj" userId="c3fb109c-09d1-42a6-93f4-69472d709861" providerId="ADAL" clId="{C5C7D9E3-EB11-4C88-BE71-33FFBE816DAA}" dt="2024-11-25T22:10:47.411" v="108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5C7D9E3-EB11-4C88-BE71-33FFBE816DAA}" dt="2024-11-26T12:44:56.103" v="1212" actId="20577"/>
          <ac:spMkLst>
            <pc:docMk/>
            <pc:sldMk cId="0" sldId="25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C5C7D9E3-EB11-4C88-BE71-33FFBE816DAA}" dt="2024-11-25T22:03:00.280" v="59"/>
          <ac:spMkLst>
            <pc:docMk/>
            <pc:sldMk cId="0" sldId="257"/>
            <ac:spMk id="4" creationId="{7D6478CA-613B-4ED8-9925-DE98340D5A03}"/>
          </ac:spMkLst>
        </pc:spChg>
        <pc:picChg chg="add mod">
          <ac:chgData name="Jenifer Prince Devaraj" userId="c3fb109c-09d1-42a6-93f4-69472d709861" providerId="ADAL" clId="{C5C7D9E3-EB11-4C88-BE71-33FFBE816DAA}" dt="2024-11-25T22:10:25.266" v="104" actId="1076"/>
          <ac:picMkLst>
            <pc:docMk/>
            <pc:sldMk cId="0" sldId="257"/>
            <ac:picMk id="6" creationId="{4DA0FF59-2B66-BCF1-DF31-401F93A1435B}"/>
          </ac:picMkLst>
        </pc:picChg>
      </pc:sldChg>
      <pc:sldChg chg="del">
        <pc:chgData name="Jenifer Prince Devaraj" userId="c3fb109c-09d1-42a6-93f4-69472d709861" providerId="ADAL" clId="{C5C7D9E3-EB11-4C88-BE71-33FFBE816DAA}" dt="2024-11-25T22:13:17.732" v="151" actId="47"/>
        <pc:sldMkLst>
          <pc:docMk/>
          <pc:sldMk cId="0" sldId="258"/>
        </pc:sldMkLst>
      </pc:sldChg>
      <pc:sldChg chg="del">
        <pc:chgData name="Jenifer Prince Devaraj" userId="c3fb109c-09d1-42a6-93f4-69472d709861" providerId="ADAL" clId="{C5C7D9E3-EB11-4C88-BE71-33FFBE816DAA}" dt="2024-11-25T22:13:18.849" v="155" actId="47"/>
        <pc:sldMkLst>
          <pc:docMk/>
          <pc:sldMk cId="0" sldId="259"/>
        </pc:sldMkLst>
      </pc:sldChg>
      <pc:sldChg chg="del">
        <pc:chgData name="Jenifer Prince Devaraj" userId="c3fb109c-09d1-42a6-93f4-69472d709861" providerId="ADAL" clId="{C5C7D9E3-EB11-4C88-BE71-33FFBE816DAA}" dt="2024-11-25T22:13:17.431" v="150" actId="47"/>
        <pc:sldMkLst>
          <pc:docMk/>
          <pc:sldMk cId="0" sldId="260"/>
        </pc:sldMkLst>
      </pc:sldChg>
      <pc:sldChg chg="del">
        <pc:chgData name="Jenifer Prince Devaraj" userId="c3fb109c-09d1-42a6-93f4-69472d709861" providerId="ADAL" clId="{C5C7D9E3-EB11-4C88-BE71-33FFBE816DAA}" dt="2024-11-25T22:13:19.350" v="157" actId="47"/>
        <pc:sldMkLst>
          <pc:docMk/>
          <pc:sldMk cId="0" sldId="261"/>
        </pc:sldMkLst>
      </pc:sldChg>
      <pc:sldChg chg="del">
        <pc:chgData name="Jenifer Prince Devaraj" userId="c3fb109c-09d1-42a6-93f4-69472d709861" providerId="ADAL" clId="{C5C7D9E3-EB11-4C88-BE71-33FFBE816DAA}" dt="2024-11-25T22:13:19.835" v="159" actId="47"/>
        <pc:sldMkLst>
          <pc:docMk/>
          <pc:sldMk cId="0" sldId="262"/>
        </pc:sldMkLst>
      </pc:sldChg>
      <pc:sldChg chg="modSp add del mod">
        <pc:chgData name="Jenifer Prince Devaraj" userId="c3fb109c-09d1-42a6-93f4-69472d709861" providerId="ADAL" clId="{C5C7D9E3-EB11-4C88-BE71-33FFBE816DAA}" dt="2024-11-25T23:30:34.991" v="625"/>
        <pc:sldMkLst>
          <pc:docMk/>
          <pc:sldMk cId="0" sldId="263"/>
        </pc:sldMkLst>
        <pc:spChg chg="mod">
          <ac:chgData name="Jenifer Prince Devaraj" userId="c3fb109c-09d1-42a6-93f4-69472d709861" providerId="ADAL" clId="{C5C7D9E3-EB11-4C88-BE71-33FFBE816DAA}" dt="2024-11-25T23:30:34.991" v="625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C5C7D9E3-EB11-4C88-BE71-33FFBE816DAA}" dt="2024-11-25T22:01:34.900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5C7D9E3-EB11-4C88-BE71-33FFBE816DAA}" dt="2024-11-25T22:01:34.900" v="4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C5C7D9E3-EB11-4C88-BE71-33FFBE816DAA}" dt="2024-11-25T23:30:59.776" v="629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C5C7D9E3-EB11-4C88-BE71-33FFBE816DAA}" dt="2024-11-25T22:02:06.160" v="58" actId="20577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C5C7D9E3-EB11-4C88-BE71-33FFBE816DAA}" dt="2024-11-25T23:30:59.776" v="629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C5C7D9E3-EB11-4C88-BE71-33FFBE816DAA}" dt="2024-11-25T22:13:19.115" v="156" actId="47"/>
        <pc:sldMkLst>
          <pc:docMk/>
          <pc:sldMk cId="0" sldId="805"/>
        </pc:sldMkLst>
      </pc:sldChg>
      <pc:sldChg chg="del">
        <pc:chgData name="Jenifer Prince Devaraj" userId="c3fb109c-09d1-42a6-93f4-69472d709861" providerId="ADAL" clId="{C5C7D9E3-EB11-4C88-BE71-33FFBE816DAA}" dt="2024-11-25T22:13:18.280" v="153" actId="47"/>
        <pc:sldMkLst>
          <pc:docMk/>
          <pc:sldMk cId="709404010" sldId="806"/>
        </pc:sldMkLst>
      </pc:sldChg>
      <pc:sldChg chg="del">
        <pc:chgData name="Jenifer Prince Devaraj" userId="c3fb109c-09d1-42a6-93f4-69472d709861" providerId="ADAL" clId="{C5C7D9E3-EB11-4C88-BE71-33FFBE816DAA}" dt="2024-11-25T22:13:18.579" v="154" actId="47"/>
        <pc:sldMkLst>
          <pc:docMk/>
          <pc:sldMk cId="4150049483" sldId="807"/>
        </pc:sldMkLst>
      </pc:sldChg>
      <pc:sldChg chg="del">
        <pc:chgData name="Jenifer Prince Devaraj" userId="c3fb109c-09d1-42a6-93f4-69472d709861" providerId="ADAL" clId="{C5C7D9E3-EB11-4C88-BE71-33FFBE816DAA}" dt="2024-11-25T22:13:18.013" v="152" actId="47"/>
        <pc:sldMkLst>
          <pc:docMk/>
          <pc:sldMk cId="3486308383" sldId="808"/>
        </pc:sldMkLst>
      </pc:sldChg>
      <pc:sldChg chg="del">
        <pc:chgData name="Jenifer Prince Devaraj" userId="c3fb109c-09d1-42a6-93f4-69472d709861" providerId="ADAL" clId="{C5C7D9E3-EB11-4C88-BE71-33FFBE816DAA}" dt="2024-11-25T22:13:19.583" v="158" actId="47"/>
        <pc:sldMkLst>
          <pc:docMk/>
          <pc:sldMk cId="2161242596" sldId="809"/>
        </pc:sldMkLst>
      </pc:sldChg>
      <pc:sldChg chg="del">
        <pc:chgData name="Jenifer Prince Devaraj" userId="c3fb109c-09d1-42a6-93f4-69472d709861" providerId="ADAL" clId="{C5C7D9E3-EB11-4C88-BE71-33FFBE816DAA}" dt="2024-11-25T22:13:20.486" v="162" actId="47"/>
        <pc:sldMkLst>
          <pc:docMk/>
          <pc:sldMk cId="3063798086" sldId="810"/>
        </pc:sldMkLst>
      </pc:sldChg>
      <pc:sldChg chg="del">
        <pc:chgData name="Jenifer Prince Devaraj" userId="c3fb109c-09d1-42a6-93f4-69472d709861" providerId="ADAL" clId="{C5C7D9E3-EB11-4C88-BE71-33FFBE816DAA}" dt="2024-11-25T22:13:20.050" v="160" actId="47"/>
        <pc:sldMkLst>
          <pc:docMk/>
          <pc:sldMk cId="2767206022" sldId="811"/>
        </pc:sldMkLst>
      </pc:sldChg>
      <pc:sldChg chg="del">
        <pc:chgData name="Jenifer Prince Devaraj" userId="c3fb109c-09d1-42a6-93f4-69472d709861" providerId="ADAL" clId="{C5C7D9E3-EB11-4C88-BE71-33FFBE816DAA}" dt="2024-11-25T22:13:20.235" v="161" actId="47"/>
        <pc:sldMkLst>
          <pc:docMk/>
          <pc:sldMk cId="2849441228" sldId="812"/>
        </pc:sldMkLst>
      </pc:sldChg>
      <pc:sldChg chg="del">
        <pc:chgData name="Jenifer Prince Devaraj" userId="c3fb109c-09d1-42a6-93f4-69472d709861" providerId="ADAL" clId="{C5C7D9E3-EB11-4C88-BE71-33FFBE816DAA}" dt="2024-11-25T22:13:21.301" v="164" actId="47"/>
        <pc:sldMkLst>
          <pc:docMk/>
          <pc:sldMk cId="455340640" sldId="813"/>
        </pc:sldMkLst>
      </pc:sldChg>
      <pc:sldChg chg="del">
        <pc:chgData name="Jenifer Prince Devaraj" userId="c3fb109c-09d1-42a6-93f4-69472d709861" providerId="ADAL" clId="{C5C7D9E3-EB11-4C88-BE71-33FFBE816DAA}" dt="2024-11-25T22:13:20.853" v="163" actId="47"/>
        <pc:sldMkLst>
          <pc:docMk/>
          <pc:sldMk cId="509277045" sldId="814"/>
        </pc:sldMkLst>
      </pc:sldChg>
      <pc:sldChg chg="del">
        <pc:chgData name="Jenifer Prince Devaraj" userId="c3fb109c-09d1-42a6-93f4-69472d709861" providerId="ADAL" clId="{C5C7D9E3-EB11-4C88-BE71-33FFBE816DAA}" dt="2024-11-25T22:13:21.755" v="165" actId="47"/>
        <pc:sldMkLst>
          <pc:docMk/>
          <pc:sldMk cId="1354264453" sldId="815"/>
        </pc:sldMkLst>
      </pc:sldChg>
      <pc:sldChg chg="addSp delSp modSp add mod">
        <pc:chgData name="Jenifer Prince Devaraj" userId="c3fb109c-09d1-42a6-93f4-69472d709861" providerId="ADAL" clId="{C5C7D9E3-EB11-4C88-BE71-33FFBE816DAA}" dt="2024-11-26T12:49:30.728" v="1236" actId="113"/>
        <pc:sldMkLst>
          <pc:docMk/>
          <pc:sldMk cId="1036961238" sldId="816"/>
        </pc:sldMkLst>
        <pc:spChg chg="mod">
          <ac:chgData name="Jenifer Prince Devaraj" userId="c3fb109c-09d1-42a6-93f4-69472d709861" providerId="ADAL" clId="{C5C7D9E3-EB11-4C88-BE71-33FFBE816DAA}" dt="2024-11-25T22:13:11.183" v="149" actId="20577"/>
          <ac:spMkLst>
            <pc:docMk/>
            <pc:sldMk cId="1036961238" sldId="81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5C7D9E3-EB11-4C88-BE71-33FFBE816DAA}" dt="2024-11-26T12:49:30.728" v="1236" actId="113"/>
          <ac:spMkLst>
            <pc:docMk/>
            <pc:sldMk cId="1036961238" sldId="81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C5C7D9E3-EB11-4C88-BE71-33FFBE816DAA}" dt="2024-11-25T22:13:31.535" v="169" actId="22"/>
          <ac:spMkLst>
            <pc:docMk/>
            <pc:sldMk cId="1036961238" sldId="816"/>
            <ac:spMk id="8" creationId="{63706AAF-F6B1-538D-0F88-FD954A944907}"/>
          </ac:spMkLst>
        </pc:spChg>
        <pc:picChg chg="del">
          <ac:chgData name="Jenifer Prince Devaraj" userId="c3fb109c-09d1-42a6-93f4-69472d709861" providerId="ADAL" clId="{C5C7D9E3-EB11-4C88-BE71-33FFBE816DAA}" dt="2024-11-25T22:12:52.418" v="143" actId="478"/>
          <ac:picMkLst>
            <pc:docMk/>
            <pc:sldMk cId="1036961238" sldId="816"/>
            <ac:picMk id="6" creationId="{4DA0FF59-2B66-BCF1-DF31-401F93A1435B}"/>
          </ac:picMkLst>
        </pc:picChg>
      </pc:sldChg>
      <pc:sldChg chg="modSp add mod">
        <pc:chgData name="Jenifer Prince Devaraj" userId="c3fb109c-09d1-42a6-93f4-69472d709861" providerId="ADAL" clId="{C5C7D9E3-EB11-4C88-BE71-33FFBE816DAA}" dt="2024-11-26T12:58:21.639" v="1307" actId="113"/>
        <pc:sldMkLst>
          <pc:docMk/>
          <pc:sldMk cId="3448677786" sldId="817"/>
        </pc:sldMkLst>
        <pc:spChg chg="mod">
          <ac:chgData name="Jenifer Prince Devaraj" userId="c3fb109c-09d1-42a6-93f4-69472d709861" providerId="ADAL" clId="{C5C7D9E3-EB11-4C88-BE71-33FFBE816DAA}" dt="2024-11-26T12:58:21.639" v="1307" actId="113"/>
          <ac:spMkLst>
            <pc:docMk/>
            <pc:sldMk cId="3448677786" sldId="817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C5C7D9E3-EB11-4C88-BE71-33FFBE816DAA}" dt="2024-11-26T12:57:04.667" v="1303" actId="20577"/>
        <pc:sldMkLst>
          <pc:docMk/>
          <pc:sldMk cId="896189604" sldId="818"/>
        </pc:sldMkLst>
        <pc:spChg chg="del">
          <ac:chgData name="Jenifer Prince Devaraj" userId="c3fb109c-09d1-42a6-93f4-69472d709861" providerId="ADAL" clId="{C5C7D9E3-EB11-4C88-BE71-33FFBE816DAA}" dt="2024-11-25T22:15:00.045" v="174" actId="478"/>
          <ac:spMkLst>
            <pc:docMk/>
            <pc:sldMk cId="896189604" sldId="818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C5C7D9E3-EB11-4C88-BE71-33FFBE816DAA}" dt="2024-11-25T22:14:55.866" v="172" actId="478"/>
          <ac:spMkLst>
            <pc:docMk/>
            <pc:sldMk cId="896189604" sldId="818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C5C7D9E3-EB11-4C88-BE71-33FFBE816DAA}" dt="2024-11-25T22:14:57.570" v="173" actId="478"/>
          <ac:spMkLst>
            <pc:docMk/>
            <pc:sldMk cId="896189604" sldId="818"/>
            <ac:spMk id="7" creationId="{FE49B309-13B2-F1D6-5967-B040AB9B0E5E}"/>
          </ac:spMkLst>
        </pc:spChg>
        <pc:spChg chg="add del mod">
          <ac:chgData name="Jenifer Prince Devaraj" userId="c3fb109c-09d1-42a6-93f4-69472d709861" providerId="ADAL" clId="{C5C7D9E3-EB11-4C88-BE71-33FFBE816DAA}" dt="2024-11-25T22:15:02.228" v="175" actId="478"/>
          <ac:spMkLst>
            <pc:docMk/>
            <pc:sldMk cId="896189604" sldId="818"/>
            <ac:spMk id="9" creationId="{2831DF59-F7DB-B053-DED7-4A7FA6B50B17}"/>
          </ac:spMkLst>
        </pc:spChg>
        <pc:graphicFrameChg chg="add mod modGraphic">
          <ac:chgData name="Jenifer Prince Devaraj" userId="c3fb109c-09d1-42a6-93f4-69472d709861" providerId="ADAL" clId="{C5C7D9E3-EB11-4C88-BE71-33FFBE816DAA}" dt="2024-11-26T12:57:04.667" v="1303" actId="20577"/>
          <ac:graphicFrameMkLst>
            <pc:docMk/>
            <pc:sldMk cId="896189604" sldId="818"/>
            <ac:graphicFrameMk id="10" creationId="{C2CD1D3D-3CCF-5C71-36A5-26714F7AD417}"/>
          </ac:graphicFrameMkLst>
        </pc:graphicFrameChg>
      </pc:sldChg>
      <pc:sldChg chg="delSp add del mod">
        <pc:chgData name="Jenifer Prince Devaraj" userId="c3fb109c-09d1-42a6-93f4-69472d709861" providerId="ADAL" clId="{C5C7D9E3-EB11-4C88-BE71-33FFBE816DAA}" dt="2024-11-25T22:37:52.373" v="325" actId="47"/>
        <pc:sldMkLst>
          <pc:docMk/>
          <pc:sldMk cId="3809910464" sldId="819"/>
        </pc:sldMkLst>
        <pc:graphicFrameChg chg="del">
          <ac:chgData name="Jenifer Prince Devaraj" userId="c3fb109c-09d1-42a6-93f4-69472d709861" providerId="ADAL" clId="{C5C7D9E3-EB11-4C88-BE71-33FFBE816DAA}" dt="2024-11-25T22:16:08.095" v="194" actId="478"/>
          <ac:graphicFrameMkLst>
            <pc:docMk/>
            <pc:sldMk cId="3809910464" sldId="819"/>
            <ac:graphicFrameMk id="10" creationId="{C2CD1D3D-3CCF-5C71-36A5-26714F7AD417}"/>
          </ac:graphicFrameMkLst>
        </pc:graphicFrameChg>
      </pc:sldChg>
      <pc:sldChg chg="addSp delSp modSp add mod ord">
        <pc:chgData name="Jenifer Prince Devaraj" userId="c3fb109c-09d1-42a6-93f4-69472d709861" providerId="ADAL" clId="{C5C7D9E3-EB11-4C88-BE71-33FFBE816DAA}" dt="2024-11-25T22:43:08.577" v="415" actId="1076"/>
        <pc:sldMkLst>
          <pc:docMk/>
          <pc:sldMk cId="4163927341" sldId="820"/>
        </pc:sldMkLst>
        <pc:spChg chg="mod">
          <ac:chgData name="Jenifer Prince Devaraj" userId="c3fb109c-09d1-42a6-93f4-69472d709861" providerId="ADAL" clId="{C5C7D9E3-EB11-4C88-BE71-33FFBE816DAA}" dt="2024-11-25T22:43:08.577" v="415" actId="1076"/>
          <ac:spMkLst>
            <pc:docMk/>
            <pc:sldMk cId="4163927341" sldId="8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5C7D9E3-EB11-4C88-BE71-33FFBE816DAA}" dt="2024-11-25T22:43:04.326" v="414" actId="1076"/>
          <ac:spMkLst>
            <pc:docMk/>
            <pc:sldMk cId="4163927341" sldId="820"/>
            <ac:spMk id="3" creationId="{00000000-0000-0000-0000-000000000000}"/>
          </ac:spMkLst>
        </pc:spChg>
        <pc:picChg chg="add del mod">
          <ac:chgData name="Jenifer Prince Devaraj" userId="c3fb109c-09d1-42a6-93f4-69472d709861" providerId="ADAL" clId="{C5C7D9E3-EB11-4C88-BE71-33FFBE816DAA}" dt="2024-11-25T22:42:46.989" v="407" actId="478"/>
          <ac:picMkLst>
            <pc:docMk/>
            <pc:sldMk cId="4163927341" sldId="820"/>
            <ac:picMk id="7" creationId="{ECE8B2FB-F5EC-11BB-E317-4B6F24E536F8}"/>
          </ac:picMkLst>
        </pc:picChg>
        <pc:picChg chg="add mod">
          <ac:chgData name="Jenifer Prince Devaraj" userId="c3fb109c-09d1-42a6-93f4-69472d709861" providerId="ADAL" clId="{C5C7D9E3-EB11-4C88-BE71-33FFBE816DAA}" dt="2024-11-25T22:42:57.455" v="412" actId="1076"/>
          <ac:picMkLst>
            <pc:docMk/>
            <pc:sldMk cId="4163927341" sldId="820"/>
            <ac:picMk id="9" creationId="{9BEE01D9-94D6-CB58-A356-5A42495B829E}"/>
          </ac:picMkLst>
        </pc:picChg>
      </pc:sldChg>
      <pc:sldChg chg="modSp add mod">
        <pc:chgData name="Jenifer Prince Devaraj" userId="c3fb109c-09d1-42a6-93f4-69472d709861" providerId="ADAL" clId="{C5C7D9E3-EB11-4C88-BE71-33FFBE816DAA}" dt="2024-11-25T22:47:33.070" v="427"/>
        <pc:sldMkLst>
          <pc:docMk/>
          <pc:sldMk cId="194602379" sldId="821"/>
        </pc:sldMkLst>
        <pc:spChg chg="mod">
          <ac:chgData name="Jenifer Prince Devaraj" userId="c3fb109c-09d1-42a6-93f4-69472d709861" providerId="ADAL" clId="{C5C7D9E3-EB11-4C88-BE71-33FFBE816DAA}" dt="2024-11-25T22:47:33.070" v="427"/>
          <ac:spMkLst>
            <pc:docMk/>
            <pc:sldMk cId="194602379" sldId="821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C5C7D9E3-EB11-4C88-BE71-33FFBE816DAA}" dt="2024-11-25T22:53:33.927" v="459" actId="1076"/>
        <pc:sldMkLst>
          <pc:docMk/>
          <pc:sldMk cId="1194477304" sldId="822"/>
        </pc:sldMkLst>
        <pc:spChg chg="mod">
          <ac:chgData name="Jenifer Prince Devaraj" userId="c3fb109c-09d1-42a6-93f4-69472d709861" providerId="ADAL" clId="{C5C7D9E3-EB11-4C88-BE71-33FFBE816DAA}" dt="2024-11-25T22:50:15.864" v="433" actId="1076"/>
          <ac:spMkLst>
            <pc:docMk/>
            <pc:sldMk cId="1194477304" sldId="82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C5C7D9E3-EB11-4C88-BE71-33FFBE816DAA}" dt="2024-11-25T22:50:18.738" v="434" actId="478"/>
          <ac:spMkLst>
            <pc:docMk/>
            <pc:sldMk cId="1194477304" sldId="822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C5C7D9E3-EB11-4C88-BE71-33FFBE816DAA}" dt="2024-11-25T22:50:24.655" v="435" actId="478"/>
          <ac:spMkLst>
            <pc:docMk/>
            <pc:sldMk cId="1194477304" sldId="822"/>
            <ac:spMk id="7" creationId="{7E5CCE72-A6D0-C1D1-8DE6-446E618AB2DF}"/>
          </ac:spMkLst>
        </pc:spChg>
        <pc:spChg chg="add del mod">
          <ac:chgData name="Jenifer Prince Devaraj" userId="c3fb109c-09d1-42a6-93f4-69472d709861" providerId="ADAL" clId="{C5C7D9E3-EB11-4C88-BE71-33FFBE816DAA}" dt="2024-11-25T22:53:28.292" v="457" actId="21"/>
          <ac:spMkLst>
            <pc:docMk/>
            <pc:sldMk cId="1194477304" sldId="822"/>
            <ac:spMk id="12" creationId="{300C197E-9D81-30EA-A111-7D181CCCE615}"/>
          </ac:spMkLst>
        </pc:spChg>
        <pc:spChg chg="add mod">
          <ac:chgData name="Jenifer Prince Devaraj" userId="c3fb109c-09d1-42a6-93f4-69472d709861" providerId="ADAL" clId="{C5C7D9E3-EB11-4C88-BE71-33FFBE816DAA}" dt="2024-11-25T22:53:33.927" v="459" actId="1076"/>
          <ac:spMkLst>
            <pc:docMk/>
            <pc:sldMk cId="1194477304" sldId="822"/>
            <ac:spMk id="15" creationId="{300C197E-9D81-30EA-A111-7D181CCCE615}"/>
          </ac:spMkLst>
        </pc:spChg>
        <pc:picChg chg="add del">
          <ac:chgData name="Jenifer Prince Devaraj" userId="c3fb109c-09d1-42a6-93f4-69472d709861" providerId="ADAL" clId="{C5C7D9E3-EB11-4C88-BE71-33FFBE816DAA}" dt="2024-11-25T22:50:35.191" v="437" actId="478"/>
          <ac:picMkLst>
            <pc:docMk/>
            <pc:sldMk cId="1194477304" sldId="822"/>
            <ac:picMk id="9" creationId="{F8A3636D-2FD5-86DD-05FA-A6E28BA00DBA}"/>
          </ac:picMkLst>
        </pc:picChg>
        <pc:picChg chg="add del mod">
          <ac:chgData name="Jenifer Prince Devaraj" userId="c3fb109c-09d1-42a6-93f4-69472d709861" providerId="ADAL" clId="{C5C7D9E3-EB11-4C88-BE71-33FFBE816DAA}" dt="2024-11-25T22:53:20.932" v="452" actId="478"/>
          <ac:picMkLst>
            <pc:docMk/>
            <pc:sldMk cId="1194477304" sldId="822"/>
            <ac:picMk id="11" creationId="{0D3408C3-F897-BC60-C252-E508FA796AB8}"/>
          </ac:picMkLst>
        </pc:picChg>
        <pc:picChg chg="add mod">
          <ac:chgData name="Jenifer Prince Devaraj" userId="c3fb109c-09d1-42a6-93f4-69472d709861" providerId="ADAL" clId="{C5C7D9E3-EB11-4C88-BE71-33FFBE816DAA}" dt="2024-11-25T22:53:25.370" v="455" actId="1076"/>
          <ac:picMkLst>
            <pc:docMk/>
            <pc:sldMk cId="1194477304" sldId="822"/>
            <ac:picMk id="14" creationId="{64C29C06-8BDE-D137-0BF6-A7F16C1DFE1E}"/>
          </ac:picMkLst>
        </pc:picChg>
      </pc:sldChg>
      <pc:sldChg chg="addSp delSp modSp add mod">
        <pc:chgData name="Jenifer Prince Devaraj" userId="c3fb109c-09d1-42a6-93f4-69472d709861" providerId="ADAL" clId="{C5C7D9E3-EB11-4C88-BE71-33FFBE816DAA}" dt="2024-11-26T13:03:14.771" v="1308" actId="20577"/>
        <pc:sldMkLst>
          <pc:docMk/>
          <pc:sldMk cId="1304662310" sldId="823"/>
        </pc:sldMkLst>
        <pc:spChg chg="add mod">
          <ac:chgData name="Jenifer Prince Devaraj" userId="c3fb109c-09d1-42a6-93f4-69472d709861" providerId="ADAL" clId="{C5C7D9E3-EB11-4C88-BE71-33FFBE816DAA}" dt="2024-11-26T13:03:14.771" v="1308" actId="20577"/>
          <ac:spMkLst>
            <pc:docMk/>
            <pc:sldMk cId="1304662310" sldId="823"/>
            <ac:spMk id="6" creationId="{D2D732F8-3E41-2423-C479-76D9248EE52B}"/>
          </ac:spMkLst>
        </pc:spChg>
        <pc:spChg chg="add mod">
          <ac:chgData name="Jenifer Prince Devaraj" userId="c3fb109c-09d1-42a6-93f4-69472d709861" providerId="ADAL" clId="{C5C7D9E3-EB11-4C88-BE71-33FFBE816DAA}" dt="2024-11-25T23:21:29.452" v="531" actId="1076"/>
          <ac:spMkLst>
            <pc:docMk/>
            <pc:sldMk cId="1304662310" sldId="823"/>
            <ac:spMk id="8" creationId="{43453884-4A92-F649-5104-67A64FF8EA5A}"/>
          </ac:spMkLst>
        </pc:spChg>
        <pc:spChg chg="add mod">
          <ac:chgData name="Jenifer Prince Devaraj" userId="c3fb109c-09d1-42a6-93f4-69472d709861" providerId="ADAL" clId="{C5C7D9E3-EB11-4C88-BE71-33FFBE816DAA}" dt="2024-11-25T23:21:25.998" v="530" actId="1076"/>
          <ac:spMkLst>
            <pc:docMk/>
            <pc:sldMk cId="1304662310" sldId="823"/>
            <ac:spMk id="10" creationId="{07AA1099-2128-D36A-D26B-D2FB7FE67D57}"/>
          </ac:spMkLst>
        </pc:spChg>
        <pc:spChg chg="del">
          <ac:chgData name="Jenifer Prince Devaraj" userId="c3fb109c-09d1-42a6-93f4-69472d709861" providerId="ADAL" clId="{C5C7D9E3-EB11-4C88-BE71-33FFBE816DAA}" dt="2024-11-25T22:53:45.995" v="462" actId="478"/>
          <ac:spMkLst>
            <pc:docMk/>
            <pc:sldMk cId="1304662310" sldId="823"/>
            <ac:spMk id="15" creationId="{300C197E-9D81-30EA-A111-7D181CCCE615}"/>
          </ac:spMkLst>
        </pc:spChg>
        <pc:picChg chg="del">
          <ac:chgData name="Jenifer Prince Devaraj" userId="c3fb109c-09d1-42a6-93f4-69472d709861" providerId="ADAL" clId="{C5C7D9E3-EB11-4C88-BE71-33FFBE816DAA}" dt="2024-11-25T22:53:44.157" v="461" actId="478"/>
          <ac:picMkLst>
            <pc:docMk/>
            <pc:sldMk cId="1304662310" sldId="823"/>
            <ac:picMk id="14" creationId="{64C29C06-8BDE-D137-0BF6-A7F16C1DFE1E}"/>
          </ac:picMkLst>
        </pc:picChg>
        <pc:cxnChg chg="add mod">
          <ac:chgData name="Jenifer Prince Devaraj" userId="c3fb109c-09d1-42a6-93f4-69472d709861" providerId="ADAL" clId="{C5C7D9E3-EB11-4C88-BE71-33FFBE816DAA}" dt="2024-11-25T23:21:37.916" v="533" actId="1076"/>
          <ac:cxnSpMkLst>
            <pc:docMk/>
            <pc:sldMk cId="1304662310" sldId="823"/>
            <ac:cxnSpMk id="11" creationId="{B6FBAC70-4689-2A56-CE87-EDEFE8063AB0}"/>
          </ac:cxnSpMkLst>
        </pc:cxnChg>
      </pc:sldChg>
      <pc:sldChg chg="addSp delSp modSp add mod">
        <pc:chgData name="Jenifer Prince Devaraj" userId="c3fb109c-09d1-42a6-93f4-69472d709861" providerId="ADAL" clId="{C5C7D9E3-EB11-4C88-BE71-33FFBE816DAA}" dt="2024-11-26T13:03:45.672" v="1315" actId="20577"/>
        <pc:sldMkLst>
          <pc:docMk/>
          <pc:sldMk cId="3156931941" sldId="824"/>
        </pc:sldMkLst>
        <pc:spChg chg="del">
          <ac:chgData name="Jenifer Prince Devaraj" userId="c3fb109c-09d1-42a6-93f4-69472d709861" providerId="ADAL" clId="{C5C7D9E3-EB11-4C88-BE71-33FFBE816DAA}" dt="2024-11-25T23:17:33.765" v="478" actId="478"/>
          <ac:spMkLst>
            <pc:docMk/>
            <pc:sldMk cId="3156931941" sldId="824"/>
            <ac:spMk id="6" creationId="{D2D732F8-3E41-2423-C479-76D9248EE52B}"/>
          </ac:spMkLst>
        </pc:spChg>
        <pc:spChg chg="add mod">
          <ac:chgData name="Jenifer Prince Devaraj" userId="c3fb109c-09d1-42a6-93f4-69472d709861" providerId="ADAL" clId="{C5C7D9E3-EB11-4C88-BE71-33FFBE816DAA}" dt="2024-11-25T23:20:19.659" v="513" actId="1076"/>
          <ac:spMkLst>
            <pc:docMk/>
            <pc:sldMk cId="3156931941" sldId="824"/>
            <ac:spMk id="7" creationId="{60C781D2-8DBF-C8C7-D3C1-C93FA8D87AF6}"/>
          </ac:spMkLst>
        </pc:spChg>
        <pc:spChg chg="del">
          <ac:chgData name="Jenifer Prince Devaraj" userId="c3fb109c-09d1-42a6-93f4-69472d709861" providerId="ADAL" clId="{C5C7D9E3-EB11-4C88-BE71-33FFBE816DAA}" dt="2024-11-25T23:17:35.921" v="479" actId="478"/>
          <ac:spMkLst>
            <pc:docMk/>
            <pc:sldMk cId="3156931941" sldId="824"/>
            <ac:spMk id="8" creationId="{43453884-4A92-F649-5104-67A64FF8EA5A}"/>
          </ac:spMkLst>
        </pc:spChg>
        <pc:spChg chg="add mod">
          <ac:chgData name="Jenifer Prince Devaraj" userId="c3fb109c-09d1-42a6-93f4-69472d709861" providerId="ADAL" clId="{C5C7D9E3-EB11-4C88-BE71-33FFBE816DAA}" dt="2024-11-26T13:03:32.518" v="1312" actId="20577"/>
          <ac:spMkLst>
            <pc:docMk/>
            <pc:sldMk cId="3156931941" sldId="824"/>
            <ac:spMk id="10" creationId="{CD7D02D0-D23C-4232-9CE3-8F8A01E53DA4}"/>
          </ac:spMkLst>
        </pc:spChg>
        <pc:spChg chg="add mod">
          <ac:chgData name="Jenifer Prince Devaraj" userId="c3fb109c-09d1-42a6-93f4-69472d709861" providerId="ADAL" clId="{C5C7D9E3-EB11-4C88-BE71-33FFBE816DAA}" dt="2024-11-25T23:20:17.191" v="512" actId="1076"/>
          <ac:spMkLst>
            <pc:docMk/>
            <pc:sldMk cId="3156931941" sldId="824"/>
            <ac:spMk id="12" creationId="{3B5E8DDB-5F1D-CE33-6A4E-EB498B893747}"/>
          </ac:spMkLst>
        </pc:spChg>
        <pc:spChg chg="add mod">
          <ac:chgData name="Jenifer Prince Devaraj" userId="c3fb109c-09d1-42a6-93f4-69472d709861" providerId="ADAL" clId="{C5C7D9E3-EB11-4C88-BE71-33FFBE816DAA}" dt="2024-11-26T13:03:45.672" v="1315" actId="20577"/>
          <ac:spMkLst>
            <pc:docMk/>
            <pc:sldMk cId="3156931941" sldId="824"/>
            <ac:spMk id="20" creationId="{161821CB-24CD-1999-C203-5F8C0351FD4E}"/>
          </ac:spMkLst>
        </pc:spChg>
        <pc:cxnChg chg="add del">
          <ac:chgData name="Jenifer Prince Devaraj" userId="c3fb109c-09d1-42a6-93f4-69472d709861" providerId="ADAL" clId="{C5C7D9E3-EB11-4C88-BE71-33FFBE816DAA}" dt="2024-11-25T23:19:27.209" v="503" actId="11529"/>
          <ac:cxnSpMkLst>
            <pc:docMk/>
            <pc:sldMk cId="3156931941" sldId="824"/>
            <ac:cxnSpMk id="14" creationId="{6D7D2721-C037-6DE2-D4E7-DA660D179BD6}"/>
          </ac:cxnSpMkLst>
        </pc:cxnChg>
        <pc:cxnChg chg="add del">
          <ac:chgData name="Jenifer Prince Devaraj" userId="c3fb109c-09d1-42a6-93f4-69472d709861" providerId="ADAL" clId="{C5C7D9E3-EB11-4C88-BE71-33FFBE816DAA}" dt="2024-11-25T23:19:41.069" v="506" actId="11529"/>
          <ac:cxnSpMkLst>
            <pc:docMk/>
            <pc:sldMk cId="3156931941" sldId="824"/>
            <ac:cxnSpMk id="16" creationId="{0DA829F2-541F-29D3-545F-91822F3692A5}"/>
          </ac:cxnSpMkLst>
        </pc:cxnChg>
        <pc:cxnChg chg="add mod">
          <ac:chgData name="Jenifer Prince Devaraj" userId="c3fb109c-09d1-42a6-93f4-69472d709861" providerId="ADAL" clId="{C5C7D9E3-EB11-4C88-BE71-33FFBE816DAA}" dt="2024-11-25T23:20:25.438" v="515" actId="1076"/>
          <ac:cxnSpMkLst>
            <pc:docMk/>
            <pc:sldMk cId="3156931941" sldId="824"/>
            <ac:cxnSpMk id="18" creationId="{3D2F3CBA-2378-6485-5E99-5AF3550B6045}"/>
          </ac:cxnSpMkLst>
        </pc:cxnChg>
      </pc:sldChg>
      <pc:sldChg chg="addSp delSp modSp add mod">
        <pc:chgData name="Jenifer Prince Devaraj" userId="c3fb109c-09d1-42a6-93f4-69472d709861" providerId="ADAL" clId="{C5C7D9E3-EB11-4C88-BE71-33FFBE816DAA}" dt="2024-11-26T13:04:19.119" v="1319" actId="20577"/>
        <pc:sldMkLst>
          <pc:docMk/>
          <pc:sldMk cId="3041238678" sldId="825"/>
        </pc:sldMkLst>
        <pc:spChg chg="add mod">
          <ac:chgData name="Jenifer Prince Devaraj" userId="c3fb109c-09d1-42a6-93f4-69472d709861" providerId="ADAL" clId="{C5C7D9E3-EB11-4C88-BE71-33FFBE816DAA}" dt="2024-11-26T13:04:11.915" v="1317" actId="20577"/>
          <ac:spMkLst>
            <pc:docMk/>
            <pc:sldMk cId="3041238678" sldId="825"/>
            <ac:spMk id="6" creationId="{68E67222-9854-26BC-A409-002A5D75A538}"/>
          </ac:spMkLst>
        </pc:spChg>
        <pc:spChg chg="del">
          <ac:chgData name="Jenifer Prince Devaraj" userId="c3fb109c-09d1-42a6-93f4-69472d709861" providerId="ADAL" clId="{C5C7D9E3-EB11-4C88-BE71-33FFBE816DAA}" dt="2024-11-25T23:21:53.706" v="536" actId="478"/>
          <ac:spMkLst>
            <pc:docMk/>
            <pc:sldMk cId="3041238678" sldId="825"/>
            <ac:spMk id="7" creationId="{60C781D2-8DBF-C8C7-D3C1-C93FA8D87AF6}"/>
          </ac:spMkLst>
        </pc:spChg>
        <pc:spChg chg="add mod">
          <ac:chgData name="Jenifer Prince Devaraj" userId="c3fb109c-09d1-42a6-93f4-69472d709861" providerId="ADAL" clId="{C5C7D9E3-EB11-4C88-BE71-33FFBE816DAA}" dt="2024-11-26T13:04:19.119" v="1319" actId="20577"/>
          <ac:spMkLst>
            <pc:docMk/>
            <pc:sldMk cId="3041238678" sldId="825"/>
            <ac:spMk id="9" creationId="{81636EEF-F8A7-3F9F-9A46-F533BB95664B}"/>
          </ac:spMkLst>
        </pc:spChg>
        <pc:spChg chg="del">
          <ac:chgData name="Jenifer Prince Devaraj" userId="c3fb109c-09d1-42a6-93f4-69472d709861" providerId="ADAL" clId="{C5C7D9E3-EB11-4C88-BE71-33FFBE816DAA}" dt="2024-11-25T23:21:51.521" v="535" actId="478"/>
          <ac:spMkLst>
            <pc:docMk/>
            <pc:sldMk cId="3041238678" sldId="825"/>
            <ac:spMk id="10" creationId="{CD7D02D0-D23C-4232-9CE3-8F8A01E53DA4}"/>
          </ac:spMkLst>
        </pc:spChg>
        <pc:spChg chg="del">
          <ac:chgData name="Jenifer Prince Devaraj" userId="c3fb109c-09d1-42a6-93f4-69472d709861" providerId="ADAL" clId="{C5C7D9E3-EB11-4C88-BE71-33FFBE816DAA}" dt="2024-11-25T23:21:56.111" v="537" actId="478"/>
          <ac:spMkLst>
            <pc:docMk/>
            <pc:sldMk cId="3041238678" sldId="825"/>
            <ac:spMk id="12" creationId="{3B5E8DDB-5F1D-CE33-6A4E-EB498B893747}"/>
          </ac:spMkLst>
        </pc:spChg>
        <pc:spChg chg="del">
          <ac:chgData name="Jenifer Prince Devaraj" userId="c3fb109c-09d1-42a6-93f4-69472d709861" providerId="ADAL" clId="{C5C7D9E3-EB11-4C88-BE71-33FFBE816DAA}" dt="2024-11-25T23:21:58.470" v="538" actId="478"/>
          <ac:spMkLst>
            <pc:docMk/>
            <pc:sldMk cId="3041238678" sldId="825"/>
            <ac:spMk id="20" creationId="{161821CB-24CD-1999-C203-5F8C0351FD4E}"/>
          </ac:spMkLst>
        </pc:spChg>
        <pc:cxnChg chg="mod">
          <ac:chgData name="Jenifer Prince Devaraj" userId="c3fb109c-09d1-42a6-93f4-69472d709861" providerId="ADAL" clId="{C5C7D9E3-EB11-4C88-BE71-33FFBE816DAA}" dt="2024-11-25T23:23:43.816" v="563" actId="1076"/>
          <ac:cxnSpMkLst>
            <pc:docMk/>
            <pc:sldMk cId="3041238678" sldId="825"/>
            <ac:cxnSpMk id="18" creationId="{3D2F3CBA-2378-6485-5E99-5AF3550B6045}"/>
          </ac:cxnSpMkLst>
        </pc:cxnChg>
      </pc:sldChg>
      <pc:sldChg chg="addSp delSp modSp add mod">
        <pc:chgData name="Jenifer Prince Devaraj" userId="c3fb109c-09d1-42a6-93f4-69472d709861" providerId="ADAL" clId="{C5C7D9E3-EB11-4C88-BE71-33FFBE816DAA}" dt="2024-11-26T13:04:45.871" v="1325" actId="20577"/>
        <pc:sldMkLst>
          <pc:docMk/>
          <pc:sldMk cId="1698467276" sldId="826"/>
        </pc:sldMkLst>
        <pc:spChg chg="mod">
          <ac:chgData name="Jenifer Prince Devaraj" userId="c3fb109c-09d1-42a6-93f4-69472d709861" providerId="ADAL" clId="{C5C7D9E3-EB11-4C88-BE71-33FFBE816DAA}" dt="2024-11-26T13:04:30.407" v="1321" actId="20577"/>
          <ac:spMkLst>
            <pc:docMk/>
            <pc:sldMk cId="1698467276" sldId="826"/>
            <ac:spMk id="6" creationId="{68E67222-9854-26BC-A409-002A5D75A538}"/>
          </ac:spMkLst>
        </pc:spChg>
        <pc:spChg chg="add mod">
          <ac:chgData name="Jenifer Prince Devaraj" userId="c3fb109c-09d1-42a6-93f4-69472d709861" providerId="ADAL" clId="{C5C7D9E3-EB11-4C88-BE71-33FFBE816DAA}" dt="2024-11-26T13:04:45.871" v="1325" actId="20577"/>
          <ac:spMkLst>
            <pc:docMk/>
            <pc:sldMk cId="1698467276" sldId="826"/>
            <ac:spMk id="7" creationId="{7D5DA4EC-CDDD-A31E-50EC-3BE9C34BDF53}"/>
          </ac:spMkLst>
        </pc:spChg>
        <pc:spChg chg="del mod">
          <ac:chgData name="Jenifer Prince Devaraj" userId="c3fb109c-09d1-42a6-93f4-69472d709861" providerId="ADAL" clId="{C5C7D9E3-EB11-4C88-BE71-33FFBE816DAA}" dt="2024-11-25T23:24:32.761" v="574" actId="478"/>
          <ac:spMkLst>
            <pc:docMk/>
            <pc:sldMk cId="1698467276" sldId="826"/>
            <ac:spMk id="9" creationId="{81636EEF-F8A7-3F9F-9A46-F533BB95664B}"/>
          </ac:spMkLst>
        </pc:spChg>
      </pc:sldChg>
      <pc:sldChg chg="add del">
        <pc:chgData name="Jenifer Prince Devaraj" userId="c3fb109c-09d1-42a6-93f4-69472d709861" providerId="ADAL" clId="{C5C7D9E3-EB11-4C88-BE71-33FFBE816DAA}" dt="2024-11-26T13:05:01.013" v="1326" actId="47"/>
        <pc:sldMkLst>
          <pc:docMk/>
          <pc:sldMk cId="3355983863" sldId="827"/>
        </pc:sldMkLst>
      </pc:sldChg>
      <pc:sldChg chg="addSp delSp modSp add mod">
        <pc:chgData name="Jenifer Prince Devaraj" userId="c3fb109c-09d1-42a6-93f4-69472d709861" providerId="ADAL" clId="{C5C7D9E3-EB11-4C88-BE71-33FFBE816DAA}" dt="2024-11-26T13:12:19.739" v="1379" actId="20577"/>
        <pc:sldMkLst>
          <pc:docMk/>
          <pc:sldMk cId="647437086" sldId="828"/>
        </pc:sldMkLst>
        <pc:spChg chg="add del mod">
          <ac:chgData name="Jenifer Prince Devaraj" userId="c3fb109c-09d1-42a6-93f4-69472d709861" providerId="ADAL" clId="{C5C7D9E3-EB11-4C88-BE71-33FFBE816DAA}" dt="2024-11-25T23:34:20.055" v="636" actId="478"/>
          <ac:spMkLst>
            <pc:docMk/>
            <pc:sldMk cId="647437086" sldId="828"/>
            <ac:spMk id="3" creationId="{12978E33-9D40-8DBE-D201-131D28B5B807}"/>
          </ac:spMkLst>
        </pc:spChg>
        <pc:spChg chg="del">
          <ac:chgData name="Jenifer Prince Devaraj" userId="c3fb109c-09d1-42a6-93f4-69472d709861" providerId="ADAL" clId="{C5C7D9E3-EB11-4C88-BE71-33FFBE816DAA}" dt="2024-11-25T23:31:19.217" v="631" actId="478"/>
          <ac:spMkLst>
            <pc:docMk/>
            <pc:sldMk cId="647437086" sldId="828"/>
            <ac:spMk id="6" creationId="{68E67222-9854-26BC-A409-002A5D75A538}"/>
          </ac:spMkLst>
        </pc:spChg>
        <pc:spChg chg="del">
          <ac:chgData name="Jenifer Prince Devaraj" userId="c3fb109c-09d1-42a6-93f4-69472d709861" providerId="ADAL" clId="{C5C7D9E3-EB11-4C88-BE71-33FFBE816DAA}" dt="2024-11-25T23:31:22.034" v="632" actId="478"/>
          <ac:spMkLst>
            <pc:docMk/>
            <pc:sldMk cId="647437086" sldId="828"/>
            <ac:spMk id="7" creationId="{7D5DA4EC-CDDD-A31E-50EC-3BE9C34BDF53}"/>
          </ac:spMkLst>
        </pc:spChg>
        <pc:spChg chg="add mod">
          <ac:chgData name="Jenifer Prince Devaraj" userId="c3fb109c-09d1-42a6-93f4-69472d709861" providerId="ADAL" clId="{C5C7D9E3-EB11-4C88-BE71-33FFBE816DAA}" dt="2024-11-26T13:12:19.739" v="1379" actId="20577"/>
          <ac:spMkLst>
            <pc:docMk/>
            <pc:sldMk cId="647437086" sldId="828"/>
            <ac:spMk id="8" creationId="{B0C61CDC-752C-FAC1-2CA4-72AFEFF74FD1}"/>
          </ac:spMkLst>
        </pc:spChg>
        <pc:cxnChg chg="del">
          <ac:chgData name="Jenifer Prince Devaraj" userId="c3fb109c-09d1-42a6-93f4-69472d709861" providerId="ADAL" clId="{C5C7D9E3-EB11-4C88-BE71-33FFBE816DAA}" dt="2024-11-25T23:34:12.750" v="633" actId="478"/>
          <ac:cxnSpMkLst>
            <pc:docMk/>
            <pc:sldMk cId="647437086" sldId="828"/>
            <ac:cxnSpMk id="18" creationId="{3D2F3CBA-2378-6485-5E99-5AF3550B6045}"/>
          </ac:cxnSpMkLst>
        </pc:cxnChg>
      </pc:sldChg>
      <pc:sldChg chg="modSp add mod">
        <pc:chgData name="Jenifer Prince Devaraj" userId="c3fb109c-09d1-42a6-93f4-69472d709861" providerId="ADAL" clId="{C5C7D9E3-EB11-4C88-BE71-33FFBE816DAA}" dt="2024-11-25T23:38:14.046" v="713"/>
        <pc:sldMkLst>
          <pc:docMk/>
          <pc:sldMk cId="2838445014" sldId="829"/>
        </pc:sldMkLst>
        <pc:spChg chg="mod">
          <ac:chgData name="Jenifer Prince Devaraj" userId="c3fb109c-09d1-42a6-93f4-69472d709861" providerId="ADAL" clId="{C5C7D9E3-EB11-4C88-BE71-33FFBE816DAA}" dt="2024-11-25T23:38:14.046" v="713"/>
          <ac:spMkLst>
            <pc:docMk/>
            <pc:sldMk cId="2838445014" sldId="829"/>
            <ac:spMk id="8" creationId="{B0C61CDC-752C-FAC1-2CA4-72AFEFF74FD1}"/>
          </ac:spMkLst>
        </pc:spChg>
      </pc:sldChg>
      <pc:sldChg chg="modSp add mod">
        <pc:chgData name="Jenifer Prince Devaraj" userId="c3fb109c-09d1-42a6-93f4-69472d709861" providerId="ADAL" clId="{C5C7D9E3-EB11-4C88-BE71-33FFBE816DAA}" dt="2024-11-26T13:15:22.118" v="1381" actId="20577"/>
        <pc:sldMkLst>
          <pc:docMk/>
          <pc:sldMk cId="173569415" sldId="830"/>
        </pc:sldMkLst>
        <pc:spChg chg="mod">
          <ac:chgData name="Jenifer Prince Devaraj" userId="c3fb109c-09d1-42a6-93f4-69472d709861" providerId="ADAL" clId="{C5C7D9E3-EB11-4C88-BE71-33FFBE816DAA}" dt="2024-11-26T13:15:22.118" v="1381" actId="20577"/>
          <ac:spMkLst>
            <pc:docMk/>
            <pc:sldMk cId="173569415" sldId="830"/>
            <ac:spMk id="8" creationId="{B0C61CDC-752C-FAC1-2CA4-72AFEFF74FD1}"/>
          </ac:spMkLst>
        </pc:spChg>
      </pc:sldChg>
      <pc:sldChg chg="modSp add mod">
        <pc:chgData name="Jenifer Prince Devaraj" userId="c3fb109c-09d1-42a6-93f4-69472d709861" providerId="ADAL" clId="{C5C7D9E3-EB11-4C88-BE71-33FFBE816DAA}" dt="2024-11-25T23:43:13.770" v="917" actId="1076"/>
        <pc:sldMkLst>
          <pc:docMk/>
          <pc:sldMk cId="293502866" sldId="831"/>
        </pc:sldMkLst>
        <pc:spChg chg="mod">
          <ac:chgData name="Jenifer Prince Devaraj" userId="c3fb109c-09d1-42a6-93f4-69472d709861" providerId="ADAL" clId="{C5C7D9E3-EB11-4C88-BE71-33FFBE816DAA}" dt="2024-11-25T23:43:13.770" v="917" actId="1076"/>
          <ac:spMkLst>
            <pc:docMk/>
            <pc:sldMk cId="293502866" sldId="831"/>
            <ac:spMk id="8" creationId="{B0C61CDC-752C-FAC1-2CA4-72AFEFF74FD1}"/>
          </ac:spMkLst>
        </pc:spChg>
      </pc:sldChg>
      <pc:sldChg chg="modSp add mod">
        <pc:chgData name="Jenifer Prince Devaraj" userId="c3fb109c-09d1-42a6-93f4-69472d709861" providerId="ADAL" clId="{C5C7D9E3-EB11-4C88-BE71-33FFBE816DAA}" dt="2024-11-25T23:45:19.418" v="1117" actId="1076"/>
        <pc:sldMkLst>
          <pc:docMk/>
          <pc:sldMk cId="67603285" sldId="832"/>
        </pc:sldMkLst>
        <pc:spChg chg="mod">
          <ac:chgData name="Jenifer Prince Devaraj" userId="c3fb109c-09d1-42a6-93f4-69472d709861" providerId="ADAL" clId="{C5C7D9E3-EB11-4C88-BE71-33FFBE816DAA}" dt="2024-11-25T23:45:19.418" v="1117" actId="1076"/>
          <ac:spMkLst>
            <pc:docMk/>
            <pc:sldMk cId="67603285" sldId="832"/>
            <ac:spMk id="8" creationId="{B0C61CDC-752C-FAC1-2CA4-72AFEFF74FD1}"/>
          </ac:spMkLst>
        </pc:spChg>
      </pc:sldChg>
      <pc:sldChg chg="modSp add mod">
        <pc:chgData name="Jenifer Prince Devaraj" userId="c3fb109c-09d1-42a6-93f4-69472d709861" providerId="ADAL" clId="{C5C7D9E3-EB11-4C88-BE71-33FFBE816DAA}" dt="2024-11-25T23:46:39.063" v="1151" actId="1076"/>
        <pc:sldMkLst>
          <pc:docMk/>
          <pc:sldMk cId="1478159237" sldId="833"/>
        </pc:sldMkLst>
        <pc:spChg chg="mod">
          <ac:chgData name="Jenifer Prince Devaraj" userId="c3fb109c-09d1-42a6-93f4-69472d709861" providerId="ADAL" clId="{C5C7D9E3-EB11-4C88-BE71-33FFBE816DAA}" dt="2024-11-25T23:45:53.143" v="1127" actId="1076"/>
          <ac:spMkLst>
            <pc:docMk/>
            <pc:sldMk cId="1478159237" sldId="833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5C7D9E3-EB11-4C88-BE71-33FFBE816DAA}" dt="2024-11-25T23:46:39.063" v="1151" actId="1076"/>
          <ac:spMkLst>
            <pc:docMk/>
            <pc:sldMk cId="1478159237" sldId="833"/>
            <ac:spMk id="8" creationId="{B0C61CDC-752C-FAC1-2CA4-72AFEFF74FD1}"/>
          </ac:spMkLst>
        </pc:spChg>
      </pc:sldChg>
      <pc:sldChg chg="modSp add mod">
        <pc:chgData name="Jenifer Prince Devaraj" userId="c3fb109c-09d1-42a6-93f4-69472d709861" providerId="ADAL" clId="{C5C7D9E3-EB11-4C88-BE71-33FFBE816DAA}" dt="2024-11-25T23:48:52.256" v="1201" actId="1076"/>
        <pc:sldMkLst>
          <pc:docMk/>
          <pc:sldMk cId="3022647205" sldId="834"/>
        </pc:sldMkLst>
        <pc:spChg chg="mod">
          <ac:chgData name="Jenifer Prince Devaraj" userId="c3fb109c-09d1-42a6-93f4-69472d709861" providerId="ADAL" clId="{C5C7D9E3-EB11-4C88-BE71-33FFBE816DAA}" dt="2024-11-25T23:48:52.256" v="1201" actId="1076"/>
          <ac:spMkLst>
            <pc:docMk/>
            <pc:sldMk cId="3022647205" sldId="83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5C7D9E3-EB11-4C88-BE71-33FFBE816DAA}" dt="2024-11-25T23:48:36.907" v="1199" actId="1076"/>
          <ac:spMkLst>
            <pc:docMk/>
            <pc:sldMk cId="3022647205" sldId="834"/>
            <ac:spMk id="8" creationId="{B0C61CDC-752C-FAC1-2CA4-72AFEFF74FD1}"/>
          </ac:spMkLst>
        </pc:spChg>
      </pc:sldChg>
      <pc:sldChg chg="addSp delSp modSp add mod">
        <pc:chgData name="Jenifer Prince Devaraj" userId="c3fb109c-09d1-42a6-93f4-69472d709861" providerId="ADAL" clId="{C5C7D9E3-EB11-4C88-BE71-33FFBE816DAA}" dt="2024-11-26T15:28:59.262" v="1401" actId="1076"/>
        <pc:sldMkLst>
          <pc:docMk/>
          <pc:sldMk cId="148007781" sldId="835"/>
        </pc:sldMkLst>
        <pc:spChg chg="mod">
          <ac:chgData name="Jenifer Prince Devaraj" userId="c3fb109c-09d1-42a6-93f4-69472d709861" providerId="ADAL" clId="{C5C7D9E3-EB11-4C88-BE71-33FFBE816DAA}" dt="2024-11-26T15:28:48.621" v="1396" actId="20577"/>
          <ac:spMkLst>
            <pc:docMk/>
            <pc:sldMk cId="148007781" sldId="83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C5C7D9E3-EB11-4C88-BE71-33FFBE816DAA}" dt="2024-11-26T15:28:52.064" v="1397" actId="478"/>
          <ac:spMkLst>
            <pc:docMk/>
            <pc:sldMk cId="148007781" sldId="835"/>
            <ac:spMk id="8" creationId="{B0C61CDC-752C-FAC1-2CA4-72AFEFF74FD1}"/>
          </ac:spMkLst>
        </pc:spChg>
        <pc:picChg chg="add mod">
          <ac:chgData name="Jenifer Prince Devaraj" userId="c3fb109c-09d1-42a6-93f4-69472d709861" providerId="ADAL" clId="{C5C7D9E3-EB11-4C88-BE71-33FFBE816DAA}" dt="2024-11-26T15:28:59.262" v="1401" actId="1076"/>
          <ac:picMkLst>
            <pc:docMk/>
            <pc:sldMk cId="148007781" sldId="835"/>
            <ac:picMk id="6" creationId="{4EAB3075-3125-6AD6-0AD8-37D9411EE609}"/>
          </ac:picMkLst>
        </pc:picChg>
      </pc:sldChg>
      <pc:sldChg chg="addSp delSp modSp add mod">
        <pc:chgData name="Jenifer Prince Devaraj" userId="c3fb109c-09d1-42a6-93f4-69472d709861" providerId="ADAL" clId="{C5C7D9E3-EB11-4C88-BE71-33FFBE816DAA}" dt="2024-11-26T15:30:30.497" v="1408" actId="1076"/>
        <pc:sldMkLst>
          <pc:docMk/>
          <pc:sldMk cId="2757990028" sldId="836"/>
        </pc:sldMkLst>
        <pc:picChg chg="del">
          <ac:chgData name="Jenifer Prince Devaraj" userId="c3fb109c-09d1-42a6-93f4-69472d709861" providerId="ADAL" clId="{C5C7D9E3-EB11-4C88-BE71-33FFBE816DAA}" dt="2024-11-26T15:30:22.959" v="1403" actId="478"/>
          <ac:picMkLst>
            <pc:docMk/>
            <pc:sldMk cId="2757990028" sldId="836"/>
            <ac:picMk id="6" creationId="{4EAB3075-3125-6AD6-0AD8-37D9411EE609}"/>
          </ac:picMkLst>
        </pc:picChg>
        <pc:picChg chg="add mod">
          <ac:chgData name="Jenifer Prince Devaraj" userId="c3fb109c-09d1-42a6-93f4-69472d709861" providerId="ADAL" clId="{C5C7D9E3-EB11-4C88-BE71-33FFBE816DAA}" dt="2024-11-26T15:30:30.497" v="1408" actId="1076"/>
          <ac:picMkLst>
            <pc:docMk/>
            <pc:sldMk cId="2757990028" sldId="836"/>
            <ac:picMk id="7" creationId="{8F70C779-3B75-CB86-D53B-F189BEBCC739}"/>
          </ac:picMkLst>
        </pc:picChg>
      </pc:sldChg>
      <pc:sldChg chg="addSp delSp modSp add mod">
        <pc:chgData name="Jenifer Prince Devaraj" userId="c3fb109c-09d1-42a6-93f4-69472d709861" providerId="ADAL" clId="{C5C7D9E3-EB11-4C88-BE71-33FFBE816DAA}" dt="2024-11-26T15:31:05.612" v="1415" actId="478"/>
        <pc:sldMkLst>
          <pc:docMk/>
          <pc:sldMk cId="3979824608" sldId="837"/>
        </pc:sldMkLst>
        <pc:picChg chg="add del mod">
          <ac:chgData name="Jenifer Prince Devaraj" userId="c3fb109c-09d1-42a6-93f4-69472d709861" providerId="ADAL" clId="{C5C7D9E3-EB11-4C88-BE71-33FFBE816DAA}" dt="2024-11-26T15:31:05.612" v="1415" actId="478"/>
          <ac:picMkLst>
            <pc:docMk/>
            <pc:sldMk cId="3979824608" sldId="837"/>
            <ac:picMk id="6" creationId="{FE3C47A0-88D9-4FB4-3694-D5292894C685}"/>
          </ac:picMkLst>
        </pc:picChg>
        <pc:picChg chg="del">
          <ac:chgData name="Jenifer Prince Devaraj" userId="c3fb109c-09d1-42a6-93f4-69472d709861" providerId="ADAL" clId="{C5C7D9E3-EB11-4C88-BE71-33FFBE816DAA}" dt="2024-11-26T15:30:55.170" v="1410" actId="478"/>
          <ac:picMkLst>
            <pc:docMk/>
            <pc:sldMk cId="3979824608" sldId="837"/>
            <ac:picMk id="7" creationId="{8F70C779-3B75-CB86-D53B-F189BEBCC73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12</a:t>
            </a:r>
          </a:p>
          <a:p>
            <a:r>
              <a:rPr lang="en-GB" sz="2400" b="1" dirty="0">
                <a:latin typeface="Arial"/>
                <a:cs typeface="Arial"/>
              </a:rPr>
              <a:t>Topic			: SDR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575" y="124928"/>
            <a:ext cx="11594969" cy="1325563"/>
          </a:xfrm>
        </p:spPr>
        <p:txBody>
          <a:bodyPr>
            <a:normAutofit/>
          </a:bodyPr>
          <a:lstStyle/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384" y="73114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Software Defined Radio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368" y="1691655"/>
            <a:ext cx="9204265" cy="3917032"/>
          </a:xfrm>
        </p:spPr>
        <p:txBody>
          <a:bodyPr>
            <a:noAutofit/>
          </a:bodyPr>
          <a:lstStyle/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Software-Defined Radio (SDR) is a communication system where traditional radio hardware functions like modulation and demodulation are implemented using software.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It replaces hardware with software running on general-purpose processors or FPGAs.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SDR used Analog-to-Digital Converters (ADCs) to digitize RF signals for processing.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Examples of SDR include USRP, RTL-SDR, and </a:t>
            </a:r>
            <a:r>
              <a:rPr lang="en-GB" sz="2200" dirty="0" err="1">
                <a:solidFill>
                  <a:srgbClr val="000000"/>
                </a:solidFill>
                <a:latin typeface="Book Antiqua"/>
              </a:rPr>
              <a:t>HackRF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.</a:t>
            </a:r>
          </a:p>
          <a:p>
            <a:pPr marL="449263" indent="-449263" algn="just">
              <a:lnSpc>
                <a:spcPct val="150000"/>
              </a:lnSpc>
            </a:pP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marL="449263" indent="-449263" algn="just">
              <a:lnSpc>
                <a:spcPct val="150000"/>
              </a:lnSpc>
            </a:pP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marL="449263" indent="-449263" algn="just">
              <a:lnSpc>
                <a:spcPct val="150000"/>
              </a:lnSpc>
            </a:pPr>
            <a:endParaRPr lang="en-GB"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 descr="A picture containing indoor, charger, adapter&#10;&#10;Description automatically generated">
            <a:extLst>
              <a:ext uri="{FF2B5EF4-FFF2-40B4-BE49-F238E27FC236}">
                <a16:creationId xmlns:a16="http://schemas.microsoft.com/office/drawing/2014/main" id="{4DA0FF59-2B66-BCF1-DF31-401F93A14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0517" y="1610061"/>
            <a:ext cx="2892056" cy="423422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35" y="1141243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Why SDR?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396" y="2416930"/>
            <a:ext cx="11454985" cy="3917032"/>
          </a:xfrm>
        </p:spPr>
        <p:txBody>
          <a:bodyPr>
            <a:noAutofit/>
          </a:bodyPr>
          <a:lstStyle/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Traditional radio systems are hardware-specific, which are costly and slow processing.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Faster prototyping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of new wireless technologies are possible with SDR.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Efficient </a:t>
            </a: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utilization of spectrum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resources through adaptive communication.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Facilitates </a:t>
            </a: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integration of modulation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and demodulation techniques.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Crucial for applications in defence, research, and commercial communication systems.</a:t>
            </a:r>
          </a:p>
          <a:p>
            <a:pPr marL="449263" indent="-449263" algn="just">
              <a:lnSpc>
                <a:spcPct val="150000"/>
              </a:lnSpc>
            </a:pPr>
            <a:endParaRPr lang="en-GB"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961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35" y="1141243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Why SDR?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396" y="2416930"/>
            <a:ext cx="11454985" cy="3917032"/>
          </a:xfrm>
        </p:spPr>
        <p:txBody>
          <a:bodyPr>
            <a:noAutofit/>
          </a:bodyPr>
          <a:lstStyle/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Traditional radio systems are </a:t>
            </a: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hardware-specific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, making updates costly and slow.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Faster prototyping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of new wireless technologies are possible with SDR.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Efficient </a:t>
            </a: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utilization of spectrum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resources through adaptive communication.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Facilitates </a:t>
            </a: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integration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 of modulation and demodulation techniques.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Crucial for applications in defence, research, and commercial communication systems.</a:t>
            </a:r>
          </a:p>
          <a:p>
            <a:pPr marL="449263" indent="-449263" algn="just">
              <a:lnSpc>
                <a:spcPct val="150000"/>
              </a:lnSpc>
            </a:pPr>
            <a:endParaRPr lang="en-GB"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677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2CD1D3D-3CCF-5C71-36A5-26714F7AD4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9502022"/>
              </p:ext>
            </p:extLst>
          </p:nvPr>
        </p:nvGraphicFramePr>
        <p:xfrm>
          <a:off x="743633" y="1401840"/>
          <a:ext cx="10460894" cy="4756334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3153783">
                  <a:extLst>
                    <a:ext uri="{9D8B030D-6E8A-4147-A177-3AD203B41FA5}">
                      <a16:colId xmlns:a16="http://schemas.microsoft.com/office/drawing/2014/main" val="1912865744"/>
                    </a:ext>
                  </a:extLst>
                </a:gridCol>
                <a:gridCol w="2608553">
                  <a:extLst>
                    <a:ext uri="{9D8B030D-6E8A-4147-A177-3AD203B41FA5}">
                      <a16:colId xmlns:a16="http://schemas.microsoft.com/office/drawing/2014/main" val="1469813575"/>
                    </a:ext>
                  </a:extLst>
                </a:gridCol>
                <a:gridCol w="4698558">
                  <a:extLst>
                    <a:ext uri="{9D8B030D-6E8A-4147-A177-3AD203B41FA5}">
                      <a16:colId xmlns:a16="http://schemas.microsoft.com/office/drawing/2014/main" val="3027017868"/>
                    </a:ext>
                  </a:extLst>
                </a:gridCol>
              </a:tblGrid>
              <a:tr h="402290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Types of SDR’s Available in the Market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45482"/>
                  </a:ext>
                </a:extLst>
              </a:tr>
              <a:tr h="678605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RTL2832U – Realtek SDR Dongle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24- 1766 MHz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Rx- used as a TV tuner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314745596"/>
                  </a:ext>
                </a:extLst>
              </a:tr>
              <a:tr h="631767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Fun Cube Dongle Pro +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150KHz – 2.05GHz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Rx-Used with Fun Cube Satellites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35908959"/>
                  </a:ext>
                </a:extLst>
              </a:tr>
              <a:tr h="532015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 err="1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HackRF</a:t>
                      </a:r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One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10MHz – 6 GHz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Half Duplex TX/RX, </a:t>
                      </a:r>
                      <a:r>
                        <a:rPr lang="en-US" sz="2200" u="none" strike="noStrike" dirty="0" err="1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Wifi</a:t>
                      </a:r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Signals 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025248396"/>
                  </a:ext>
                </a:extLst>
              </a:tr>
              <a:tr h="477117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BladeRF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300MHz – 3.8GHz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Full Duplex- Used in Cellular Base Station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52400819"/>
                  </a:ext>
                </a:extLst>
              </a:tr>
              <a:tr h="675544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USRP B200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70M Hz- 6 GHz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Multiple input, multiple output (MIMO) , </a:t>
                      </a:r>
                      <a:r>
                        <a:rPr lang="en-US" sz="2200" u="none" strike="noStrike" dirty="0" err="1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Wifi</a:t>
                      </a:r>
                      <a:endParaRPr lang="en-US" sz="2200" b="0" i="0" u="none" strike="noStrike" dirty="0">
                        <a:solidFill>
                          <a:srgbClr val="202124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649447"/>
                  </a:ext>
                </a:extLst>
              </a:tr>
              <a:tr h="632074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UmTRX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300MHz- 3.8GHz</a:t>
                      </a: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Satellite ,Test bench and education equipment</a:t>
                      </a:r>
                      <a:endParaRPr lang="en-US" sz="2200" b="0" i="0" u="none" strike="noStrike" dirty="0">
                        <a:solidFill>
                          <a:srgbClr val="202124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591447203"/>
                  </a:ext>
                </a:extLst>
              </a:tr>
              <a:tr h="566130"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Pluto SDR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325MHz- 3.8GHz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2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Full Duplex, used in Satellite communication.</a:t>
                      </a:r>
                      <a:endParaRPr lang="en-US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129801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6189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0620" y="935826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Hardware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46" y="2129108"/>
            <a:ext cx="8136132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Tuner Chip: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Contains key components such as:</a:t>
            </a:r>
          </a:p>
          <a:p>
            <a:pPr marL="5381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Low Noise Amplifier (LNA).</a:t>
            </a:r>
          </a:p>
          <a:p>
            <a:pPr marL="5381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RF image rejection filter.</a:t>
            </a:r>
          </a:p>
          <a:p>
            <a:pPr marL="5381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Mixer for down conversion to Intermediate Frequency (IF).</a:t>
            </a:r>
          </a:p>
          <a:p>
            <a:pPr marL="5381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IF filter and Variable Gain Amplifier (VGA).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EE01D9-94D6-CB58-A356-5A42495B8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0465" y="1746723"/>
            <a:ext cx="4130643" cy="411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27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35" y="1141243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Hardware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2806" y="2150923"/>
            <a:ext cx="9752904" cy="2903215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Processing Chip: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Converts analogue signals to digital using an 8-bit Analog-to-Digital Converter (ADC).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Performs I/Q demodulation and decimation for complex baseband signal generation.</a:t>
            </a:r>
          </a:p>
          <a:p>
            <a:pPr marL="449263" indent="-449263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Decimation and low-pass filtering remove high-frequency components, retaining baseband I/Q data.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02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4C29C06-8BDE-D137-0BF6-A7F16C1DF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2914" y="2374496"/>
            <a:ext cx="6810375" cy="3028950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300C197E-9D81-30EA-A111-7D181CCCE615}"/>
              </a:ext>
            </a:extLst>
          </p:cNvPr>
          <p:cNvSpPr/>
          <p:nvPr/>
        </p:nvSpPr>
        <p:spPr>
          <a:xfrm>
            <a:off x="5503026" y="3679766"/>
            <a:ext cx="399011" cy="29371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477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2D732F8-3E41-2423-C479-76D9248EE52B}"/>
                  </a:ext>
                </a:extLst>
              </p:cNvPr>
              <p:cNvSpPr txBox="1"/>
              <p:nvPr/>
            </p:nvSpPr>
            <p:spPr>
              <a:xfrm>
                <a:off x="-299257" y="2100261"/>
                <a:ext cx="6849686" cy="15286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The RF Signal is given by,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𝑆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𝐴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𝜑</m:t>
                          </m:r>
                        </m:e>
                      </m:d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2D732F8-3E41-2423-C479-76D9248EE5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99257" y="2100261"/>
                <a:ext cx="6849686" cy="152862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3453884-4A92-F649-5104-67A64FF8EA5A}"/>
                  </a:ext>
                </a:extLst>
              </p:cNvPr>
              <p:cNvSpPr txBox="1"/>
              <p:nvPr/>
            </p:nvSpPr>
            <p:spPr>
              <a:xfrm>
                <a:off x="5797484" y="2311635"/>
                <a:ext cx="6849686" cy="233435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The Quadrature Local Oscillator signal is given by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𝐿𝑂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𝑄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𝑃𝐻𝐴𝑆𝐸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=−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𝑠𝑖𝑛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𝑜</m:t>
                                  </m:r>
                                </m:sub>
                              </m:s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3453884-4A92-F649-5104-67A64FF8EA5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7484" y="2311635"/>
                <a:ext cx="6849686" cy="233435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7AA1099-2128-D36A-D26B-D2FB7FE67D57}"/>
                  </a:ext>
                </a:extLst>
              </p:cNvPr>
              <p:cNvSpPr txBox="1"/>
              <p:nvPr/>
            </p:nvSpPr>
            <p:spPr>
              <a:xfrm>
                <a:off x="113608" y="3855613"/>
                <a:ext cx="6921730" cy="15286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 In- Phase Local Oscillator signal is given by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𝐿𝑂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𝐼𝑁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𝑃𝐻𝐴𝑆𝐸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𝑜</m:t>
                              </m:r>
                            </m:sub>
                          </m:s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7AA1099-2128-D36A-D26B-D2FB7FE67D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08" y="3855613"/>
                <a:ext cx="6921730" cy="1528624"/>
              </a:xfrm>
              <a:prstGeom prst="rect">
                <a:avLst/>
              </a:prstGeom>
              <a:blipFill>
                <a:blip r:embed="rId4"/>
                <a:stretch>
                  <a:fillRect l="-9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FBAC70-4689-2A56-CE87-EDEFE8063AB0}"/>
              </a:ext>
            </a:extLst>
          </p:cNvPr>
          <p:cNvCxnSpPr/>
          <p:nvPr/>
        </p:nvCxnSpPr>
        <p:spPr>
          <a:xfrm>
            <a:off x="5857703" y="2055411"/>
            <a:ext cx="0" cy="452197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4662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0C781D2-8DBF-C8C7-D3C1-C93FA8D87AF6}"/>
                  </a:ext>
                </a:extLst>
              </p:cNvPr>
              <p:cNvSpPr txBox="1"/>
              <p:nvPr/>
            </p:nvSpPr>
            <p:spPr>
              <a:xfrm>
                <a:off x="-55417" y="2024786"/>
                <a:ext cx="6849686" cy="15719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 Mixer Output for the In- phase is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𝐼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𝑆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.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𝐿𝑂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𝑄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𝑃𝐻𝐴𝑆𝐸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0C781D2-8DBF-C8C7-D3C1-C93FA8D87A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5417" y="2024786"/>
                <a:ext cx="6849686" cy="1571969"/>
              </a:xfrm>
              <a:prstGeom prst="rect">
                <a:avLst/>
              </a:prstGeom>
              <a:blipFill>
                <a:blip r:embed="rId2"/>
                <a:stretch>
                  <a:fillRect l="-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D7D02D0-D23C-4232-9CE3-8F8A01E53DA4}"/>
                  </a:ext>
                </a:extLst>
              </p:cNvPr>
              <p:cNvSpPr txBox="1"/>
              <p:nvPr/>
            </p:nvSpPr>
            <p:spPr>
              <a:xfrm>
                <a:off x="-55417" y="3373136"/>
                <a:ext cx="6849686" cy="14670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Therefore,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𝐼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A</m:t>
                      </m:r>
                      <m:r>
                        <a:rPr lang="en-GB" sz="20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.</m:t>
                      </m:r>
                      <m:r>
                        <m:rPr>
                          <m:sty m:val="p"/>
                        </m:rP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cos</m:t>
                      </m:r>
                      <m: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(2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𝜋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𝜑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). </m:t>
                      </m:r>
                      <m:r>
                        <m:rPr>
                          <m:sty m:val="p"/>
                        </m:rP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cos</m:t>
                      </m:r>
                      <m: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(2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𝜋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D7D02D0-D23C-4232-9CE3-8F8A01E53D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5417" y="3373136"/>
                <a:ext cx="6849686" cy="1467068"/>
              </a:xfrm>
              <a:prstGeom prst="rect">
                <a:avLst/>
              </a:prstGeom>
              <a:blipFill>
                <a:blip r:embed="rId3"/>
                <a:stretch>
                  <a:fillRect l="-8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B5E8DDB-5F1D-CE33-6A4E-EB498B893747}"/>
                  </a:ext>
                </a:extLst>
              </p:cNvPr>
              <p:cNvSpPr txBox="1"/>
              <p:nvPr/>
            </p:nvSpPr>
            <p:spPr>
              <a:xfrm>
                <a:off x="0" y="4637697"/>
                <a:ext cx="6246323" cy="14892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We know that,  </a:t>
                </a:r>
              </a:p>
              <a:p>
                <a:pPr algn="just"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𝑐𝑜𝑠𝐴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.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𝑐𝑜𝑠𝐵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𝑐𝑜𝑠</m:t>
                          </m:r>
                          <m:d>
                            <m:d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𝐴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+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𝐵</m:t>
                              </m:r>
                            </m:e>
                          </m:d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𝑐𝑜𝑠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(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𝐵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B5E8DDB-5F1D-CE33-6A4E-EB498B89374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637697"/>
                <a:ext cx="6246323" cy="1489254"/>
              </a:xfrm>
              <a:prstGeom prst="rect">
                <a:avLst/>
              </a:prstGeom>
              <a:blipFill>
                <a:blip r:embed="rId4"/>
                <a:stretch>
                  <a:fillRect l="-9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2F3CBA-2378-6485-5E99-5AF3550B6045}"/>
              </a:ext>
            </a:extLst>
          </p:cNvPr>
          <p:cNvCxnSpPr/>
          <p:nvPr/>
        </p:nvCxnSpPr>
        <p:spPr>
          <a:xfrm>
            <a:off x="5536277" y="2144080"/>
            <a:ext cx="0" cy="452197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161821CB-24CD-1999-C203-5F8C0351FD4E}"/>
                  </a:ext>
                </a:extLst>
              </p:cNvPr>
              <p:cNvSpPr txBox="1"/>
              <p:nvPr/>
            </p:nvSpPr>
            <p:spPr>
              <a:xfrm>
                <a:off x="5536277" y="2430929"/>
                <a:ext cx="6849686" cy="30285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Aptos Display" panose="020B0004020202020204" pitchFamily="34" charset="0"/>
                    <a:ea typeface="Times New Roman" panose="02020603050405020304" pitchFamily="18" charset="0"/>
                  </a:rPr>
                  <a:t>Therefore,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𝐼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𝜑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+2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𝑜</m:t>
                                      </m:r>
                                    </m:sub>
                                  </m:sSub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𝑐𝑜𝑠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(2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𝜑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𝑜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𝐼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𝑐𝑜𝑠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[</m:t>
                          </m:r>
                          <m:d>
                            <m:d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𝑜</m:t>
                                  </m:r>
                                </m:sub>
                              </m:sSub>
                            </m:e>
                          </m:d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𝜑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]+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𝑐𝑜𝑠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[(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𝑜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𝜑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]</m:t>
                          </m:r>
                        </m:e>
                      </m:d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161821CB-24CD-1999-C203-5F8C0351FD4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6277" y="2430929"/>
                <a:ext cx="6849686" cy="3028521"/>
              </a:xfrm>
              <a:prstGeom prst="rect">
                <a:avLst/>
              </a:prstGeom>
              <a:blipFill>
                <a:blip r:embed="rId5"/>
                <a:stretch>
                  <a:fillRect l="-7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6931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2F3CBA-2378-6485-5E99-5AF3550B6045}"/>
              </a:ext>
            </a:extLst>
          </p:cNvPr>
          <p:cNvCxnSpPr/>
          <p:nvPr/>
        </p:nvCxnSpPr>
        <p:spPr>
          <a:xfrm>
            <a:off x="5386648" y="1934095"/>
            <a:ext cx="0" cy="452197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8E67222-9854-26BC-A409-002A5D75A538}"/>
                  </a:ext>
                </a:extLst>
              </p:cNvPr>
              <p:cNvSpPr txBox="1"/>
              <p:nvPr/>
            </p:nvSpPr>
            <p:spPr>
              <a:xfrm>
                <a:off x="-27709" y="1817239"/>
                <a:ext cx="5874321" cy="43618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 Mixer Output for the Quadrature- phase is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𝑄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𝑆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.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𝐿𝑂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𝐼𝑁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𝑃𝐻𝐴𝑆𝐸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𝑄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A</m:t>
                      </m:r>
                      <m:r>
                        <m:rPr>
                          <m:sty m:val="p"/>
                        </m:rP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cos</m:t>
                      </m:r>
                      <m: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(2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𝜋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𝜑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). 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−2</m:t>
                          </m:r>
                          <m:r>
                            <m:rPr>
                              <m:sty m:val="p"/>
                            </m:rPr>
                            <a:rPr lang="en-GB" sz="200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sin</m:t>
                          </m:r>
                          <m:r>
                            <a:rPr lang="en-GB" sz="200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⁡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(2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𝑜</m:t>
                              </m:r>
                            </m:sub>
                          </m:s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𝑄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=−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A</m:t>
                      </m:r>
                      <m:r>
                        <m:rPr>
                          <m:sty m:val="p"/>
                        </m:rP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cos</m:t>
                      </m:r>
                      <m: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(2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𝜋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𝜑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). </m:t>
                      </m:r>
                      <m:r>
                        <m:rPr>
                          <m:sty m:val="p"/>
                        </m:rP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sin</m:t>
                      </m:r>
                      <m:r>
                        <a:rPr lang="en-GB" sz="20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(2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𝜋</m:t>
                      </m:r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We know that, </a:t>
                </a:r>
                <a:endParaRPr lang="en-GB" sz="2000" i="1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𝑐𝑜𝑠𝐴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.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𝑠𝑖𝑛𝐵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𝑠𝑖𝑛</m:t>
                          </m:r>
                          <m:d>
                            <m:d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𝐴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+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𝐵</m:t>
                              </m:r>
                            </m:e>
                          </m:d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𝑠𝑖𝑛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(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𝐵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8E67222-9854-26BC-A409-002A5D75A53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7709" y="1817239"/>
                <a:ext cx="5874321" cy="4361835"/>
              </a:xfrm>
              <a:prstGeom prst="rect">
                <a:avLst/>
              </a:prstGeom>
              <a:blipFill>
                <a:blip r:embed="rId2"/>
                <a:stretch>
                  <a:fillRect l="-10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1636EEF-F8A7-3F9F-9A46-F533BB95664B}"/>
                  </a:ext>
                </a:extLst>
              </p:cNvPr>
              <p:cNvSpPr txBox="1"/>
              <p:nvPr/>
            </p:nvSpPr>
            <p:spPr>
              <a:xfrm>
                <a:off x="5386648" y="2720022"/>
                <a:ext cx="6849686" cy="226933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𝑄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=−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{"/>
                          <m:endChr m:val="}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𝜑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+2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𝑜</m:t>
                                      </m:r>
                                    </m:sub>
                                  </m:sSub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n-GB" sz="180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sin</m:t>
                          </m:r>
                          <m:r>
                            <a:rPr lang="en-GB" sz="180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(2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𝜑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𝑜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sz="18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𝑄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=−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{"/>
                          <m:endChr m:val="}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𝑠𝑖𝑛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𝜋</m:t>
                                  </m:r>
                                  <m:d>
                                    <m:dPr>
                                      <m:ctrlP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𝑚</m:t>
                                          </m:r>
                                        </m:sub>
                                      </m:sSub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𝑜</m:t>
                                          </m:r>
                                        </m:sub>
                                      </m:sSub>
                                    </m:e>
                                  </m:d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𝜑</m:t>
                                  </m:r>
                                </m:e>
                              </m:d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 −</m:t>
                              </m:r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𝑠𝑖𝑛</m:t>
                              </m:r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𝜋</m:t>
                                  </m:r>
                                  <m:d>
                                    <m:dPr>
                                      <m:ctrlP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𝑚</m:t>
                                          </m:r>
                                        </m:sub>
                                      </m:sSub>
                                      <m:r>
                                        <a:rPr lang="en-GB" sz="18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sz="1800" i="1">
                                              <a:effectLst/>
                                              <a:latin typeface="Cambria Math" panose="02040503050406030204" pitchFamily="18" charset="0"/>
                                              <a:ea typeface="Times New Roman" panose="02020603050405020304" pitchFamily="18" charset="0"/>
                                            </a:rPr>
                                            <m:t>𝑜</m:t>
                                          </m:r>
                                        </m:sub>
                                      </m:sSub>
                                    </m:e>
                                  </m:d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d>
                        </m:e>
                      </m:d>
                    </m:oMath>
                  </m:oMathPara>
                </a14:m>
                <a:endParaRPr lang="en-GB" sz="18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1636EEF-F8A7-3F9F-9A46-F533BB9566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648" y="2720022"/>
                <a:ext cx="6849686" cy="226933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1238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2F3CBA-2378-6485-5E99-5AF3550B6045}"/>
              </a:ext>
            </a:extLst>
          </p:cNvPr>
          <p:cNvCxnSpPr/>
          <p:nvPr/>
        </p:nvCxnSpPr>
        <p:spPr>
          <a:xfrm>
            <a:off x="5386648" y="1934095"/>
            <a:ext cx="0" cy="452197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8E67222-9854-26BC-A409-002A5D75A538}"/>
                  </a:ext>
                </a:extLst>
              </p:cNvPr>
              <p:cNvSpPr txBox="1"/>
              <p:nvPr/>
            </p:nvSpPr>
            <p:spPr>
              <a:xfrm>
                <a:off x="-55413" y="1822780"/>
                <a:ext cx="5414355" cy="45247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 Low Pass Filter removes the higher frequency components.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1800" i="1" smtClean="0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𝐼</m:t>
                          </m:r>
                        </m:e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′</m:t>
                          </m:r>
                        </m:sup>
                      </m:s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</m:t>
                      </m:r>
                      <m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 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𝑐𝑜𝑠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𝜋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𝑜</m:t>
                              </m:r>
                            </m:sub>
                          </m:s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)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𝜑</m:t>
                          </m:r>
                        </m:e>
                      </m:d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Aptos Display" panose="020B0004020202020204" pitchFamily="34" charset="0"/>
                    <a:ea typeface="Times New Roman" panose="02020603050405020304" pitchFamily="18" charset="0"/>
                  </a:rPr>
                  <a:t>				and 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′</m:t>
                        </m:r>
                      </m:sup>
                    </m:sSup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𝐴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 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𝑠𝑖𝑛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  <m:d>
                              <m:dPr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𝑜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+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𝜑</m:t>
                            </m:r>
                          </m:e>
                        </m:d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8E67222-9854-26BC-A409-002A5D75A53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5413" y="1822780"/>
                <a:ext cx="5414355" cy="4524700"/>
              </a:xfrm>
              <a:prstGeom prst="rect">
                <a:avLst/>
              </a:prstGeom>
              <a:blipFill>
                <a:blip r:embed="rId2"/>
                <a:stretch>
                  <a:fillRect l="-1239" r="-11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D5DA4EC-CDDD-A31E-50EC-3BE9C34BDF53}"/>
                  </a:ext>
                </a:extLst>
              </p:cNvPr>
              <p:cNvSpPr txBox="1"/>
              <p:nvPr/>
            </p:nvSpPr>
            <p:spPr>
              <a:xfrm>
                <a:off x="5414355" y="1934095"/>
                <a:ext cx="6849686" cy="40528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 Complex Signal is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𝑍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𝐼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𝑗𝑄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𝑍</m:t>
                      </m:r>
                      <m:d>
                        <m:d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{"/>
                          <m:endChr m:val="}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𝑐𝑜𝑠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𝑜</m:t>
                                  </m:r>
                                </m:sub>
                              </m:s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)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𝑡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+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+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𝑗𝑠𝑖𝑛</m:t>
                          </m:r>
                          <m:d>
                            <m:d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0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0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0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effectLst/>
                                          <a:latin typeface="Cambria Math" panose="02040503050406030204" pitchFamily="18" charset="0"/>
                                          <a:ea typeface="Times New Roman" panose="02020603050405020304" pitchFamily="18" charset="0"/>
                                        </a:rPr>
                                        <m:t>𝑜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𝑡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+</m:t>
                              </m:r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𝜑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Using Euler Rule we write, 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000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  <a14:m>
                  <m:oMath xmlns:m="http://schemas.openxmlformats.org/officeDocument/2006/math"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𝑍</m:t>
                    </m:r>
                    <m:d>
                      <m:d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𝐴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𝑜</m:t>
                                </m:r>
                              </m:sub>
                            </m:sSub>
                          </m:e>
                        </m:d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𝜑</m:t>
                        </m:r>
                      </m:sup>
                    </m:sSup>
                  </m:oMath>
                </a14:m>
                <a:endParaRPr lang="en-GB" sz="2000" dirty="0"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D5DA4EC-CDDD-A31E-50EC-3BE9C34BDF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4355" y="1934095"/>
                <a:ext cx="6849686" cy="4052841"/>
              </a:xfrm>
              <a:prstGeom prst="rect">
                <a:avLst/>
              </a:prstGeom>
              <a:blipFill>
                <a:blip r:embed="rId3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8467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/>
              <p:nvPr/>
            </p:nvSpPr>
            <p:spPr>
              <a:xfrm>
                <a:off x="349134" y="1967345"/>
                <a:ext cx="11299767" cy="3597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b="1" dirty="0">
                    <a:latin typeface="Book Antiqua" panose="02040602050305030304" pitchFamily="18" charset="0"/>
                  </a:rPr>
                  <a:t>Example Scenario: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An SDR receiver processes the RF signal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with an amplitude of 4, a frequency of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200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and a phase of 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/4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 The local oscillator generates a signal with an amplitude of 2 and a frequency of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150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This LO signal is used to down convert the RF signal into baseband components. The receiver generates a complex signal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The system also encounters a narrowband interference at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230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which must be removed using appropriate filtering techniques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34" y="1967345"/>
                <a:ext cx="11299767" cy="3597075"/>
              </a:xfrm>
              <a:prstGeom prst="rect">
                <a:avLst/>
              </a:prstGeom>
              <a:blipFill>
                <a:blip r:embed="rId2"/>
                <a:stretch>
                  <a:fillRect l="-701" r="-647" b="-25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7437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/>
              <p:nvPr/>
            </p:nvSpPr>
            <p:spPr>
              <a:xfrm>
                <a:off x="222368" y="2311635"/>
                <a:ext cx="11594969" cy="2581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Based on the SDR Receiver, answer the following,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Using the given values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the LO, specify the expressions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Draw the block diagram of the SDR receiver, labelling all components including the LO signal with its amplitude and frequency.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Explain how the system converts the RF input into its baseband representation.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2311635"/>
                <a:ext cx="11594969" cy="2581412"/>
              </a:xfrm>
              <a:prstGeom prst="rect">
                <a:avLst/>
              </a:prstGeom>
              <a:blipFill>
                <a:blip r:embed="rId2"/>
                <a:stretch>
                  <a:fillRect l="-683" r="-631" b="-4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38445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/>
              <p:nvPr/>
            </p:nvSpPr>
            <p:spPr>
              <a:xfrm>
                <a:off x="1059183" y="2422471"/>
                <a:ext cx="11594969" cy="3343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lnSpc>
                    <a:spcPct val="250000"/>
                  </a:lnSpc>
                  <a:buAutoNum type="arabicPeriod"/>
                </a:pPr>
                <a:r>
                  <a:rPr lang="en-GB" sz="2200" dirty="0">
                    <a:latin typeface="Book Antiqua" panose="02040602050305030304" pitchFamily="18" charset="0"/>
                  </a:rPr>
                  <a:t>Find the values of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𝑆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𝐼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𝑄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𝑍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457200" indent="-457200">
                  <a:lnSpc>
                    <a:spcPct val="250000"/>
                  </a:lnSpc>
                  <a:buAutoNum type="arabicPeriod"/>
                </a:pPr>
                <a:r>
                  <a:rPr lang="en-GB" sz="2200" dirty="0">
                    <a:latin typeface="Book Antiqua" panose="02040602050305030304" pitchFamily="18" charset="0"/>
                  </a:rPr>
                  <a:t>Draw the Block Diagram stating the output expressions at each block.</a:t>
                </a:r>
              </a:p>
              <a:p>
                <a:pPr marL="457200" indent="-457200">
                  <a:lnSpc>
                    <a:spcPct val="250000"/>
                  </a:lnSpc>
                  <a:buAutoNum type="arabicPeriod"/>
                </a:pPr>
                <a:r>
                  <a:rPr lang="en-GB" sz="2200" dirty="0">
                    <a:latin typeface="Book Antiqua" panose="02040602050305030304" pitchFamily="18" charset="0"/>
                  </a:rPr>
                  <a:t>Explain each Block and its working.</a:t>
                </a:r>
              </a:p>
              <a:p>
                <a:pPr marL="457200" indent="-457200">
                  <a:lnSpc>
                    <a:spcPct val="250000"/>
                  </a:lnSpc>
                  <a:buAutoNum type="arabicPeriod"/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9183" y="2422471"/>
                <a:ext cx="11594969" cy="3343159"/>
              </a:xfrm>
              <a:prstGeom prst="rect">
                <a:avLst/>
              </a:prstGeom>
              <a:blipFill>
                <a:blip r:embed="rId2"/>
                <a:stretch>
                  <a:fillRect l="-7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35028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/>
              <p:nvPr/>
            </p:nvSpPr>
            <p:spPr>
              <a:xfrm>
                <a:off x="222368" y="2311635"/>
                <a:ext cx="11594969" cy="41049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On Considering the impact of interference on the system, answer the following,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An interference signal with a frequency of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230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is mixed with a local oscillator operating at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150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and derive the resulting frequencies from the mixing process. Explain which frequency should be retained in the baseband after applying a low-pass filter.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Discuss how the addition of interference affects the output frequency compared to the output frequency without interference.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What measures are recommended to recover the desired frequency effectively?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2311635"/>
                <a:ext cx="11594969" cy="4104906"/>
              </a:xfrm>
              <a:prstGeom prst="rect">
                <a:avLst/>
              </a:prstGeom>
              <a:blipFill>
                <a:blip r:embed="rId2"/>
                <a:stretch>
                  <a:fillRect l="-683" r="-631" b="-20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3569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6072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C61CDC-752C-FAC1-2CA4-72AFEFF74FD1}"/>
              </a:ext>
            </a:extLst>
          </p:cNvPr>
          <p:cNvSpPr txBox="1"/>
          <p:nvPr/>
        </p:nvSpPr>
        <p:spPr>
          <a:xfrm>
            <a:off x="737757" y="2594268"/>
            <a:ext cx="11594969" cy="2496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50000"/>
              </a:lnSpc>
              <a:buAutoNum type="arabicPeriod"/>
            </a:pPr>
            <a:r>
              <a:rPr lang="en-GB" sz="2200" dirty="0">
                <a:latin typeface="Book Antiqua" panose="02040602050305030304" pitchFamily="18" charset="0"/>
              </a:rPr>
              <a:t>Determine the sum and the difference frequencies involving the interference signal.</a:t>
            </a:r>
          </a:p>
          <a:p>
            <a:pPr marL="457200" indent="-457200">
              <a:lnSpc>
                <a:spcPct val="250000"/>
              </a:lnSpc>
              <a:buAutoNum type="arabicPeriod"/>
            </a:pPr>
            <a:r>
              <a:rPr lang="en-GB" sz="2200" dirty="0">
                <a:latin typeface="Book Antiqua" panose="02040602050305030304" pitchFamily="18" charset="0"/>
              </a:rPr>
              <a:t>Explain the Impacts of Interference.</a:t>
            </a:r>
          </a:p>
          <a:p>
            <a:pPr marL="457200" indent="-457200">
              <a:lnSpc>
                <a:spcPct val="250000"/>
              </a:lnSpc>
              <a:buAutoNum type="arabicPeriod"/>
            </a:pPr>
            <a:r>
              <a:rPr lang="en-GB" sz="2200" dirty="0">
                <a:latin typeface="Book Antiqua" panose="02040602050305030304" pitchFamily="18" charset="0"/>
              </a:rPr>
              <a:t>Explain the measures to recover the desired frequency.</a:t>
            </a:r>
          </a:p>
        </p:txBody>
      </p:sp>
    </p:spTree>
    <p:extLst>
      <p:ext uri="{BB962C8B-B14F-4D97-AF65-F5344CB8AC3E}">
        <p14:creationId xmlns:p14="http://schemas.microsoft.com/office/powerpoint/2010/main" val="67603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5418" y="78770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/>
              <p:nvPr/>
            </p:nvSpPr>
            <p:spPr>
              <a:xfrm>
                <a:off x="538251" y="1803930"/>
                <a:ext cx="10861269" cy="42663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Impacts of interference at the output: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marL="714375" indent="-342900" algn="just">
                  <a:lnSpc>
                    <a:spcPct val="200000"/>
                  </a:lnSpc>
                  <a:spcAft>
                    <a:spcPts val="800"/>
                  </a:spcAft>
                  <a:buFont typeface="Arial" panose="020B0604020202020204" pitchFamily="34" charset="0"/>
                  <a:buChar char="•"/>
                  <a:tabLst>
                    <a:tab pos="540385" algn="l"/>
                  </a:tabLst>
                </a:pPr>
                <a:r>
                  <a:rPr lang="en-GB" sz="2200" b="1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Without Interference: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 output frequency contains only the desired baseband signal, resulting in a clean representation with correct amplitude and phase.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marL="714375" indent="-342900" algn="just">
                  <a:lnSpc>
                    <a:spcPct val="200000"/>
                  </a:lnSpc>
                  <a:spcAft>
                    <a:spcPts val="800"/>
                  </a:spcAft>
                  <a:buFont typeface="Arial" panose="020B0604020202020204" pitchFamily="34" charset="0"/>
                  <a:buChar char="•"/>
                  <a:tabLst>
                    <a:tab pos="540385" algn="l"/>
                  </a:tabLst>
                </a:pPr>
                <a:r>
                  <a:rPr lang="en-GB" sz="2200" b="1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With interference: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 retained frequency component modifies the amplitude and phase of the desired signal, creating a distorted baseband representation degrading the signal integrity at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𝑍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251" y="1803930"/>
                <a:ext cx="10861269" cy="4266361"/>
              </a:xfrm>
              <a:prstGeom prst="rect">
                <a:avLst/>
              </a:prstGeom>
              <a:blipFill>
                <a:blip r:embed="rId2"/>
                <a:stretch>
                  <a:fillRect l="-730" r="-730" b="-2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81592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11" y="78770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Converting the RF signal into baseband I/Q components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/>
              <p:nvPr/>
            </p:nvSpPr>
            <p:spPr>
              <a:xfrm>
                <a:off x="427415" y="1643217"/>
                <a:ext cx="10750433" cy="4715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Measures to recover the desired frequency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150000"/>
                  </a:lnSpc>
                  <a:buFont typeface="Symbol" panose="05050102010706020507" pitchFamily="18" charset="2"/>
                  <a:buChar char="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To recover the </a:t>
                </a:r>
                <a:r>
                  <a:rPr lang="en-GB" sz="2200" b="0" i="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</a:rPr>
                  <a:t>desired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signal, a high-order low-pass filter is required.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150000"/>
                  </a:lnSpc>
                  <a:buFont typeface="Symbol" panose="05050102010706020507" pitchFamily="18" charset="2"/>
                  <a:buChar char="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Cut-off frequency should be Slightly </a:t>
                </a:r>
                <a:r>
                  <a:rPr lang="en-GB" sz="2200" i="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above </a:t>
                </a:r>
                <a:r>
                  <a:rPr lang="en-GB" sz="2200" b="0" i="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</a:rPr>
                  <a:t>the desired signal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to retain the desired signal while suppressing the interference.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150000"/>
                  </a:lnSpc>
                  <a:buFont typeface="Symbol" panose="05050102010706020507" pitchFamily="18" charset="2"/>
                  <a:buChar char="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High-order filters such as Butterworth, Chebyshev, and FIR filters, which ensure precise attenuation.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150000"/>
                  </a:lnSpc>
                  <a:buFont typeface="Symbol" panose="05050102010706020507" pitchFamily="18" charset="2"/>
                  <a:buChar char="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Filter order of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≥4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providing a steep roll-off to minimize interference leakage into the passband ensuring the desired signal is preserved with minimal distortion.</a:t>
                </a:r>
                <a:endParaRPr lang="en-GB" sz="2200" dirty="0">
                  <a:effectLst/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0C61CDC-752C-FAC1-2CA4-72AFEFF74F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415" y="1643217"/>
                <a:ext cx="10750433" cy="4715330"/>
              </a:xfrm>
              <a:prstGeom prst="rect">
                <a:avLst/>
              </a:prstGeom>
              <a:blipFill>
                <a:blip r:embed="rId2"/>
                <a:stretch>
                  <a:fillRect l="-737" r="-680" b="-18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226472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11" y="78770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RTL SDR - Demo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AB3075-3125-6AD6-0AD8-37D9411EE6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266" y="1624820"/>
            <a:ext cx="10052858" cy="5319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077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11" y="78770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RTL SDR - Demo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70C779-3B75-CB86-D53B-F189BEBCC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218" y="1553592"/>
            <a:ext cx="9598428" cy="5179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9900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11" y="78770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RTL SDR - Demo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Software Defined Radio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3C47A0-88D9-4FB4-3694-D5292894C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8538" y="1706880"/>
            <a:ext cx="9900705" cy="469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8246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00" y="1110096"/>
            <a:ext cx="11594969" cy="1325563"/>
          </a:xfrm>
        </p:spPr>
        <p:txBody>
          <a:bodyPr/>
          <a:lstStyle/>
          <a:p>
            <a:r>
              <a:rPr sz="3200" b="1" dirty="0">
                <a:solidFill>
                  <a:srgbClr val="000000"/>
                </a:solidFill>
                <a:latin typeface="Book Antiqua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415" y="1935700"/>
            <a:ext cx="10972800" cy="3917032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sz="2000" dirty="0">
              <a:solidFill>
                <a:srgbClr val="000000"/>
              </a:solidFill>
              <a:latin typeface="Book Antiqua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rgbClr val="000000"/>
                </a:solidFill>
                <a:latin typeface="Book Antiqua"/>
              </a:rPr>
              <a:t>[1] N.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BniLam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, D.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Joosens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, J. Steckel, and M.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Weyn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, "Low Cost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AoA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 Unit for IoT Applications," University of Antwerp,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IDLab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 Research Group, Antwerp, Belgium, Flanders Make Strategic Research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Center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rgbClr val="000000"/>
                </a:solidFill>
                <a:latin typeface="Book Antiqua"/>
              </a:rPr>
              <a:t>[2] T. F. Collins, R. Getz, D. Pu, and A. M.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Wyglinski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, Software-Defined Radio for Engineers. Norwood, MA: Artech House, 2018.</a:t>
            </a:r>
            <a:endParaRPr sz="20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A01F8BF-E1AB-4B7F-AABB-69BCDD62E274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1AFDD2-4E47-493C-9DB8-165762A64CE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211f9404-bca0-4bcf-9c1d-965ccb6f8d2d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1575</Words>
  <Application>Microsoft Office PowerPoint</Application>
  <PresentationFormat>Widescreen</PresentationFormat>
  <Paragraphs>187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Aptos Display</vt:lpstr>
      <vt:lpstr>Arial</vt:lpstr>
      <vt:lpstr>Book Antiqua</vt:lpstr>
      <vt:lpstr>Calibri</vt:lpstr>
      <vt:lpstr>Calibri Light</vt:lpstr>
      <vt:lpstr>Cambria</vt:lpstr>
      <vt:lpstr>Cambria Math</vt:lpstr>
      <vt:lpstr>Symbol</vt:lpstr>
      <vt:lpstr>Times New Roman</vt:lpstr>
      <vt:lpstr>UWTSD 200_Title Page 2</vt:lpstr>
      <vt:lpstr>UWTSD 200_Text 4</vt:lpstr>
      <vt:lpstr>PowerPoint Presentation</vt:lpstr>
      <vt:lpstr>Software Defined Radio</vt:lpstr>
      <vt:lpstr>Software Defined Radio</vt:lpstr>
      <vt:lpstr>Why SDR?</vt:lpstr>
      <vt:lpstr>Why SDR?</vt:lpstr>
      <vt:lpstr>PowerPoint Presentation</vt:lpstr>
      <vt:lpstr>Hardware Design</vt:lpstr>
      <vt:lpstr>Hardware Design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Converting the RF signal into baseband I/Q components</vt:lpstr>
      <vt:lpstr>RTL SDR - Demo</vt:lpstr>
      <vt:lpstr>RTL SDR - Demo</vt:lpstr>
      <vt:lpstr>RTL SDR - Demo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21</cp:revision>
  <dcterms:created xsi:type="dcterms:W3CDTF">2021-03-09T15:35:42Z</dcterms:created>
  <dcterms:modified xsi:type="dcterms:W3CDTF">2024-11-26T15:31:07Z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